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5" d="100"/>
          <a:sy n="75" d="100"/>
        </p:scale>
        <p:origin x="-1014" y="-6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EC9E-792E-41DB-A6F2-B025F0A8F814}" type="datetimeFigureOut">
              <a:rPr lang="ar-SA" smtClean="0"/>
              <a:t>16/05/1439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C43E-9EC5-4C9F-AC34-8F5F11CD4A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41454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EC9E-792E-41DB-A6F2-B025F0A8F814}" type="datetimeFigureOut">
              <a:rPr lang="ar-SA" smtClean="0"/>
              <a:t>16/05/1439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C43E-9EC5-4C9F-AC34-8F5F11CD4A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0661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EC9E-792E-41DB-A6F2-B025F0A8F814}" type="datetimeFigureOut">
              <a:rPr lang="ar-SA" smtClean="0"/>
              <a:t>16/05/1439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C43E-9EC5-4C9F-AC34-8F5F11CD4A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7391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EC9E-792E-41DB-A6F2-B025F0A8F814}" type="datetimeFigureOut">
              <a:rPr lang="ar-SA" smtClean="0"/>
              <a:t>16/05/1439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C43E-9EC5-4C9F-AC34-8F5F11CD4A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1461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EC9E-792E-41DB-A6F2-B025F0A8F814}" type="datetimeFigureOut">
              <a:rPr lang="ar-SA" smtClean="0"/>
              <a:t>16/05/1439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C43E-9EC5-4C9F-AC34-8F5F11CD4A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247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EC9E-792E-41DB-A6F2-B025F0A8F814}" type="datetimeFigureOut">
              <a:rPr lang="ar-SA" smtClean="0"/>
              <a:t>16/05/1439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C43E-9EC5-4C9F-AC34-8F5F11CD4A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8915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EC9E-792E-41DB-A6F2-B025F0A8F814}" type="datetimeFigureOut">
              <a:rPr lang="ar-SA" smtClean="0"/>
              <a:t>16/05/1439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C43E-9EC5-4C9F-AC34-8F5F11CD4A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841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EC9E-792E-41DB-A6F2-B025F0A8F814}" type="datetimeFigureOut">
              <a:rPr lang="ar-SA" smtClean="0"/>
              <a:t>16/05/1439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C43E-9EC5-4C9F-AC34-8F5F11CD4A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93757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EC9E-792E-41DB-A6F2-B025F0A8F814}" type="datetimeFigureOut">
              <a:rPr lang="ar-SA" smtClean="0"/>
              <a:t>16/05/1439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C43E-9EC5-4C9F-AC34-8F5F11CD4A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818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EC9E-792E-41DB-A6F2-B025F0A8F814}" type="datetimeFigureOut">
              <a:rPr lang="ar-SA" smtClean="0"/>
              <a:t>16/05/1439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C43E-9EC5-4C9F-AC34-8F5F11CD4A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20622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EC9E-792E-41DB-A6F2-B025F0A8F814}" type="datetimeFigureOut">
              <a:rPr lang="ar-SA" smtClean="0"/>
              <a:t>16/05/1439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C43E-9EC5-4C9F-AC34-8F5F11CD4A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91618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6EC9E-792E-41DB-A6F2-B025F0A8F814}" type="datetimeFigureOut">
              <a:rPr lang="ar-SA" smtClean="0"/>
              <a:t>16/05/1439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7C43E-9EC5-4C9F-AC34-8F5F11CD4A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17660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98" y="260649"/>
            <a:ext cx="8607052" cy="6056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2947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2008"/>
            <a:ext cx="8856984" cy="65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1136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892480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3963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9075"/>
            <a:ext cx="8856984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695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20472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1183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88640"/>
            <a:ext cx="8856985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031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928992" cy="648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941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524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138113"/>
            <a:ext cx="8964488" cy="658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0920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188640"/>
            <a:ext cx="8964488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78815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0873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1284"/>
            <a:ext cx="8741828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5246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76" y="188640"/>
            <a:ext cx="8277740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792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8600"/>
            <a:ext cx="8712968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2113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3997"/>
            <a:ext cx="8856984" cy="6547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354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6364"/>
            <a:ext cx="8864545" cy="65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1177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185738"/>
            <a:ext cx="8892480" cy="648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476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2797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681"/>
            <a:ext cx="8604448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394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12968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633661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عرض على الشاشة (3:4)‏</PresentationFormat>
  <Paragraphs>0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owner</dc:creator>
  <cp:lastModifiedBy>owner</cp:lastModifiedBy>
  <cp:revision>5</cp:revision>
  <dcterms:created xsi:type="dcterms:W3CDTF">2018-02-01T18:15:15Z</dcterms:created>
  <dcterms:modified xsi:type="dcterms:W3CDTF">2018-02-01T18:40:55Z</dcterms:modified>
</cp:coreProperties>
</file>