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5" d="100"/>
          <a:sy n="75" d="100"/>
        </p:scale>
        <p:origin x="-1014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EC9E-792E-41DB-A6F2-B025F0A8F814}" type="datetimeFigureOut">
              <a:rPr lang="ar-SA" smtClean="0"/>
              <a:t>16/05/1439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C43E-9EC5-4C9F-AC34-8F5F11CD4A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145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EC9E-792E-41DB-A6F2-B025F0A8F814}" type="datetimeFigureOut">
              <a:rPr lang="ar-SA" smtClean="0"/>
              <a:t>16/05/1439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C43E-9EC5-4C9F-AC34-8F5F11CD4A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66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EC9E-792E-41DB-A6F2-B025F0A8F814}" type="datetimeFigureOut">
              <a:rPr lang="ar-SA" smtClean="0"/>
              <a:t>16/05/1439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C43E-9EC5-4C9F-AC34-8F5F11CD4A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739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EC9E-792E-41DB-A6F2-B025F0A8F814}" type="datetimeFigureOut">
              <a:rPr lang="ar-SA" smtClean="0"/>
              <a:t>16/05/1439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C43E-9EC5-4C9F-AC34-8F5F11CD4A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14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EC9E-792E-41DB-A6F2-B025F0A8F814}" type="datetimeFigureOut">
              <a:rPr lang="ar-SA" smtClean="0"/>
              <a:t>16/05/1439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C43E-9EC5-4C9F-AC34-8F5F11CD4A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724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EC9E-792E-41DB-A6F2-B025F0A8F814}" type="datetimeFigureOut">
              <a:rPr lang="ar-SA" smtClean="0"/>
              <a:t>16/05/1439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C43E-9EC5-4C9F-AC34-8F5F11CD4A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891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EC9E-792E-41DB-A6F2-B025F0A8F814}" type="datetimeFigureOut">
              <a:rPr lang="ar-SA" smtClean="0"/>
              <a:t>16/05/1439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C43E-9EC5-4C9F-AC34-8F5F11CD4A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841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EC9E-792E-41DB-A6F2-B025F0A8F814}" type="datetimeFigureOut">
              <a:rPr lang="ar-SA" smtClean="0"/>
              <a:t>16/05/1439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C43E-9EC5-4C9F-AC34-8F5F11CD4A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375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EC9E-792E-41DB-A6F2-B025F0A8F814}" type="datetimeFigureOut">
              <a:rPr lang="ar-SA" smtClean="0"/>
              <a:t>16/05/1439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C43E-9EC5-4C9F-AC34-8F5F11CD4A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818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EC9E-792E-41DB-A6F2-B025F0A8F814}" type="datetimeFigureOut">
              <a:rPr lang="ar-SA" smtClean="0"/>
              <a:t>16/05/1439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C43E-9EC5-4C9F-AC34-8F5F11CD4A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062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EC9E-792E-41DB-A6F2-B025F0A8F814}" type="datetimeFigureOut">
              <a:rPr lang="ar-SA" smtClean="0"/>
              <a:t>16/05/1439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C43E-9EC5-4C9F-AC34-8F5F11CD4A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161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6EC9E-792E-41DB-A6F2-B025F0A8F814}" type="datetimeFigureOut">
              <a:rPr lang="ar-SA" smtClean="0"/>
              <a:t>16/05/1439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7C43E-9EC5-4C9F-AC34-8F5F11CD4A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766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8" y="260649"/>
            <a:ext cx="8607052" cy="605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947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008"/>
            <a:ext cx="8856984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136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9248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963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9075"/>
            <a:ext cx="8856984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695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20472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183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88640"/>
            <a:ext cx="8856985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031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28992" cy="648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941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524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38113"/>
            <a:ext cx="8964488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920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88640"/>
            <a:ext cx="896448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881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873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284"/>
            <a:ext cx="874182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246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76" y="188640"/>
            <a:ext cx="827774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79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600"/>
            <a:ext cx="871296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113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3997"/>
            <a:ext cx="8856984" cy="654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54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6364"/>
            <a:ext cx="8864545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17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85738"/>
            <a:ext cx="889248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76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797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681"/>
            <a:ext cx="8604448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394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33661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عرض على الشاشة (3:4)‏</PresentationFormat>
  <Paragraphs>0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owner</dc:creator>
  <cp:lastModifiedBy>owner</cp:lastModifiedBy>
  <cp:revision>5</cp:revision>
  <dcterms:created xsi:type="dcterms:W3CDTF">2018-02-01T18:15:15Z</dcterms:created>
  <dcterms:modified xsi:type="dcterms:W3CDTF">2018-02-01T18:40:55Z</dcterms:modified>
</cp:coreProperties>
</file>