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84DBA3-02E2-4CB2-B6CA-0908E77F8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E76721E-7A88-476D-903F-6C21EEA0E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47734D-51D4-4CC8-9CE6-56E1CCF25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41B273-9C49-45B0-981E-F14B7334C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270250-46DC-49B2-8412-CACF4825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4210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9D9DD7-E27E-4CAB-8DF7-AF7ACB065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9D2A87-3DD9-4698-B246-8841728D3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1E41B6-884C-4A5D-9BBD-BF714D29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DB60E7-ABD0-46D6-A77D-47AE694F3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73B04A-5088-4AE9-BB8B-5D41C09E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3843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9AD9B5B-43D9-48B2-ACCC-D9052982F4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0D04EBE-BAF4-41DB-BB58-2ACE5FCE4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40479C-D22A-4AF8-BC7B-61478DD5B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167749-89A4-4C57-929E-CCBF27E0D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9E8C66-F0CB-426C-855C-59D24A76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81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97CF9E-8D31-4709-8E31-B4A6F3400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140A08-E5D0-4EBE-8E11-8854A3EA3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D229C4-89E9-4497-8ACC-CECD5E63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B96910-C55D-46F7-B68E-6FC1B91FF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1C0A4E-9A43-42B3-8762-3813B43F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379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E90D35-02A3-4725-BE12-BFD1FC2C5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298D61-083C-4BDA-AD1F-F8BA60A19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93C69CE-3A9E-4F94-84EF-43A2CCBA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545CEF-A6D6-42B4-8F21-C9711F754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601D249-4C79-4BEE-8212-77EE0EB8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490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CD176B-A2E3-4A8D-AD8B-5C356D174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9BF349E-9961-423D-B00C-75ED680F9B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43F08E-5A07-43DD-A8DA-00BAFECD1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A71A45-8F4C-4501-8FFA-891A40D19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A54E13A-C6D7-42E4-95A6-9B4AFC61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51254DE-B296-4507-AC9A-D3FAEE285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542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A119BF-2441-47BA-BC40-D67CEB1BC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5C3F747-F057-4350-BA8A-29584B11D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C54BDF2-CDEA-4B43-BFB6-5EB00A107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733DD67-31A6-4FC9-845F-97DA05BC2E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176DA06-42AA-4719-B8BF-6758D793D2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96C121D-71B8-424C-A008-5462AA619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2C97EF-515B-4539-9224-97E69C267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BF1F66C-557F-4AA7-BB8F-DBC673D5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315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4CF3F8-C2A4-4010-AC73-9EDCC8798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DF5D643-DD5E-4907-83C5-397740265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59AE031-B7E2-4F16-8875-B0E8DE2C1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445E6CA-9EA1-4AF5-ABC5-43001BDEE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142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08A792C-ED03-4814-8E90-8689A452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876A8C6-5F4D-44D4-A81C-A06109FEA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40EEE9E-6F66-4AD2-9ABC-E066F94F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055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0C7D98-4A47-4A60-96D3-12B62403F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57F8B37-23FA-4AC8-8DD4-FAF095674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3E142E4-D139-4988-A915-E74019BCE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2EB4EE-3EF7-4DB0-BD4B-A829E4C5F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1133CC-9254-4416-A62B-97578BBBD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8E758E-DEA8-42F1-A0C6-E045B7BEE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360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19DD3E-BAD4-4929-A46E-934781A89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6DAE9C5-BCA0-4FAB-9049-32757897BF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4A9963-C384-409D-AA14-38F813896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8F9450-87FE-460A-B491-A83DFC048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FD841A1-A422-4393-BDEC-184410D89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D7CDA6-8BB9-482A-968E-662C4E8F4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537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89C2BB1-D5C1-4AD7-B409-C78A7D509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16FCA6-CCA8-4252-B6F2-20B425B26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58847A1-7750-42C2-9A6D-FC51294CA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27DF2-A6CB-4A96-A4B5-408E1D783012}" type="datetimeFigureOut">
              <a:rPr lang="ar-SA" smtClean="0"/>
              <a:t>02/02/43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A895D1-905A-435B-A78E-03ACAD0A9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DE23E2-54FB-430C-884B-1DAEC2B1B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33B2-582A-45B0-9F00-DB447A3F16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440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29997FC-4F57-4F0C-B311-260676BC4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E561D46-12DB-409B-B00C-72DF6F957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135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6AC58CB-4D5B-436B-81BE-E42991294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319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5031F42-368F-4001-93A5-EE2722FE8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507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D81947B-9230-4CD6-9EB4-47A0E18EF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221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D2EC47C-9F91-4AD7-8526-58513E005C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13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690F91C-602B-4543-B86D-81381266EF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30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74F96EB-B789-4510-8C9D-53A395985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565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0A77AA8-D9CB-438F-9F44-17BA4FF2D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035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F9567F3-B228-49F3-9B77-519FA65E10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758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55E561B-7B7C-4960-B1F3-141B5A2BF2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096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49B55C9-1996-46B3-AD3E-1D6BB2935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829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5F6D2D6-8E01-47B4-B3B3-8E3E7D0FA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1612D-B186-41A8-AAB9-00A52273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BD59943-7CE6-43A1-A145-F283A56CD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4DF51A5-4FE4-4DC8-8EA9-C8EE14B4D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21571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2021-09-09T19:58:54Z</dcterms:created>
  <dcterms:modified xsi:type="dcterms:W3CDTF">2021-09-09T20:05:11Z</dcterms:modified>
</cp:coreProperties>
</file>