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39" d="100"/>
          <a:sy n="39" d="100"/>
        </p:scale>
        <p:origin x="-2430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5F3CE13-042B-4D54-A4B3-97F3174DAA15}" type="datetimeFigureOut">
              <a:rPr lang="ar-SA" smtClean="0"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EEAC89B-2114-4DD9-A132-9D96230FD4B0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صورة 3" descr="01.jp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عنصر نائب للمحتوى 9" descr="4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143504" y="571480"/>
            <a:ext cx="3643306" cy="37147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صورة 11" descr="222387_155062431228286_489057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7496"/>
            <a:ext cx="5232400" cy="3695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4400" b="1" dirty="0" smtClean="0"/>
              <a:t>استراتيجية </a:t>
            </a:r>
            <a:r>
              <a:rPr lang="ar-SA" sz="4400" b="1" dirty="0" smtClean="0"/>
              <a:t>التخيل ؟</a:t>
            </a:r>
            <a:endParaRPr lang="ar-SA" sz="4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sz="4000" i="1" dirty="0" smtClean="0">
                <a:solidFill>
                  <a:schemeClr val="tx2">
                    <a:lumMod val="75000"/>
                  </a:schemeClr>
                </a:solidFill>
              </a:rPr>
              <a:t>تخيلي أن لديك غدا 3 اختبارات  وتسليم احد المشروعات وفجأة اضطرت والدتك للسفر إلى جدة  لحالة طارئة وسلمتك مهمة العناية بأختك الصغيرة والإشراف على البيت لأن الخادمة جديدة ؟؟؟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ضغوط العمل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ضغوط العمل </a:t>
            </a:r>
            <a:endParaRPr lang="ar-S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571604" y="2714620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ضغوط العمل وكيفية التعامل معها</a:t>
            </a:r>
            <a:endParaRPr lang="ar-SA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5" name="صورة 4" descr="thumbnail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4500570"/>
            <a:ext cx="2928958" cy="15811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صورة 7" descr="thumbnail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4643446"/>
            <a:ext cx="1952628" cy="16430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928926" y="428604"/>
            <a:ext cx="4413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لماذا انا مضغوط ؟</a:t>
            </a:r>
            <a:endParaRPr lang="ar-SA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5500694" y="1857364"/>
            <a:ext cx="1928826" cy="171451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قلة الوقت</a:t>
            </a:r>
            <a:endParaRPr lang="ar-SA" sz="3200" dirty="0"/>
          </a:p>
        </p:txBody>
      </p:sp>
      <p:sp>
        <p:nvSpPr>
          <p:cNvPr id="6" name="شكل بيضاوي 5"/>
          <p:cNvSpPr/>
          <p:nvPr/>
        </p:nvSpPr>
        <p:spPr>
          <a:xfrm>
            <a:off x="5786446" y="4357694"/>
            <a:ext cx="1928826" cy="178595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البيئة المتسارعة</a:t>
            </a:r>
            <a:endParaRPr lang="ar-SA" sz="2400" dirty="0"/>
          </a:p>
        </p:txBody>
      </p:sp>
      <p:sp>
        <p:nvSpPr>
          <p:cNvPr id="7" name="شكل بيضاوي 6"/>
          <p:cNvSpPr/>
          <p:nvPr/>
        </p:nvSpPr>
        <p:spPr>
          <a:xfrm>
            <a:off x="1500166" y="4500570"/>
            <a:ext cx="1928826" cy="150019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الضيق الداخلي</a:t>
            </a:r>
            <a:endParaRPr lang="ar-SA" sz="2800" dirty="0"/>
          </a:p>
        </p:txBody>
      </p:sp>
      <p:sp>
        <p:nvSpPr>
          <p:cNvPr id="8" name="شكل بيضاوي 7"/>
          <p:cNvSpPr/>
          <p:nvPr/>
        </p:nvSpPr>
        <p:spPr>
          <a:xfrm>
            <a:off x="1571604" y="2000240"/>
            <a:ext cx="1928826" cy="171451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متطلبات الحياة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حدة الطبع </a:t>
            </a:r>
          </a:p>
          <a:p>
            <a:r>
              <a:rPr lang="ar-SA" dirty="0" smtClean="0"/>
              <a:t>عدم التركيز .</a:t>
            </a:r>
          </a:p>
          <a:p>
            <a:r>
              <a:rPr lang="ar-SA" dirty="0" smtClean="0"/>
              <a:t>عدم إنهاء المهام .</a:t>
            </a:r>
          </a:p>
          <a:p>
            <a:r>
              <a:rPr lang="ar-SA" dirty="0" smtClean="0"/>
              <a:t>عدم التكييف .</a:t>
            </a:r>
          </a:p>
          <a:p>
            <a:r>
              <a:rPr lang="ar-SA" dirty="0" smtClean="0"/>
              <a:t>فقدان الاهتمام .</a:t>
            </a:r>
          </a:p>
          <a:p>
            <a:r>
              <a:rPr lang="ar-SA" dirty="0" smtClean="0"/>
              <a:t>الإرهاق الدائم .</a:t>
            </a:r>
          </a:p>
          <a:p>
            <a:r>
              <a:rPr lang="ar-SA" dirty="0" smtClean="0"/>
              <a:t>الغضب المكبوت .</a:t>
            </a:r>
          </a:p>
          <a:p>
            <a:r>
              <a:rPr lang="ar-SA" dirty="0" smtClean="0"/>
              <a:t>الأرق .</a:t>
            </a:r>
          </a:p>
          <a:p>
            <a:r>
              <a:rPr lang="ar-SA" dirty="0" smtClean="0"/>
              <a:t>قضم الأظافر .</a:t>
            </a:r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2928926" y="285728"/>
            <a:ext cx="40815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هل انا مضغوط ؟؟</a:t>
            </a:r>
            <a:endParaRPr lang="ar-SA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" name="صورة 4" descr="thumbnail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4286256"/>
            <a:ext cx="2143140" cy="20716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428992" y="357166"/>
            <a:ext cx="47149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مصادر الضغط ؟</a:t>
            </a:r>
            <a:endParaRPr lang="ar-SA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صورة 5" descr="lar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85728"/>
            <a:ext cx="3071834" cy="2857520"/>
          </a:xfrm>
          <a:prstGeom prst="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4214810" y="2928934"/>
            <a:ext cx="33249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أقسام الضغوط</a:t>
            </a:r>
            <a:endParaRPr lang="ar-SA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مدني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</TotalTime>
  <Words>88</Words>
  <Application>Microsoft Office PowerPoint</Application>
  <PresentationFormat>عرض على الشاشة (3:4)‏</PresentationFormat>
  <Paragraphs>22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مدني</vt:lpstr>
      <vt:lpstr>عرض تقديمي في PowerPoint</vt:lpstr>
      <vt:lpstr>عرض تقديمي في PowerPoint</vt:lpstr>
      <vt:lpstr>استراتيجية التخيل ؟</vt:lpstr>
      <vt:lpstr>ضغوط العمل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SanamIT</cp:lastModifiedBy>
  <cp:revision>6</cp:revision>
  <dcterms:created xsi:type="dcterms:W3CDTF">2012-09-16T16:20:53Z</dcterms:created>
  <dcterms:modified xsi:type="dcterms:W3CDTF">2015-02-07T09:13:53Z</dcterms:modified>
</cp:coreProperties>
</file>