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BF46"/>
    <a:srgbClr val="4DC6F3"/>
    <a:srgbClr val="FFFFFF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1" autoAdjust="0"/>
    <p:restoredTop sz="94660"/>
  </p:normalViewPr>
  <p:slideViewPr>
    <p:cSldViewPr snapToGrid="0">
      <p:cViewPr>
        <p:scale>
          <a:sx n="48" d="100"/>
          <a:sy n="48" d="100"/>
        </p:scale>
        <p:origin x="55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F633-D8BC-484B-82A5-67A01EF10E2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8C0-1E44-4421-B74A-EFDE213D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7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F633-D8BC-484B-82A5-67A01EF10E2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8C0-1E44-4421-B74A-EFDE213D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F633-D8BC-484B-82A5-67A01EF10E2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8C0-1E44-4421-B74A-EFDE213D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9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F633-D8BC-484B-82A5-67A01EF10E2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8C0-1E44-4421-B74A-EFDE213D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F633-D8BC-484B-82A5-67A01EF10E2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8C0-1E44-4421-B74A-EFDE213D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9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F633-D8BC-484B-82A5-67A01EF10E2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8C0-1E44-4421-B74A-EFDE213D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F633-D8BC-484B-82A5-67A01EF10E2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8C0-1E44-4421-B74A-EFDE213D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6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F633-D8BC-484B-82A5-67A01EF10E2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8C0-1E44-4421-B74A-EFDE213D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F633-D8BC-484B-82A5-67A01EF10E2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8C0-1E44-4421-B74A-EFDE213D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F633-D8BC-484B-82A5-67A01EF10E2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8C0-1E44-4421-B74A-EFDE213D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4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F633-D8BC-484B-82A5-67A01EF10E2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8C0-1E44-4421-B74A-EFDE213D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1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4F633-D8BC-484B-82A5-67A01EF10E2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C8C0-1E44-4421-B74A-EFDE213D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4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5.png" /><Relationship Id="rId4" Type="http://schemas.microsoft.com/office/2007/relationships/hdphoto" Target="../media/hdphoto8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6.png" /><Relationship Id="rId4" Type="http://schemas.microsoft.com/office/2007/relationships/hdphoto" Target="../media/hdphoto8.wdp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6.png" /><Relationship Id="rId4" Type="http://schemas.microsoft.com/office/2007/relationships/hdphoto" Target="../media/hdphoto8.wdp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6.png" /><Relationship Id="rId4" Type="http://schemas.microsoft.com/office/2007/relationships/hdphoto" Target="../media/hdphoto8.wdp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4.png" /><Relationship Id="rId4" Type="http://schemas.microsoft.com/office/2007/relationships/hdphoto" Target="../media/hdphoto8.wdp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4.png" /><Relationship Id="rId4" Type="http://schemas.microsoft.com/office/2007/relationships/hdphoto" Target="../media/hdphoto8.wdp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8.png" /><Relationship Id="rId4" Type="http://schemas.microsoft.com/office/2007/relationships/hdphoto" Target="../media/hdphoto8.wdp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8.png" /><Relationship Id="rId4" Type="http://schemas.microsoft.com/office/2007/relationships/hdphoto" Target="../media/hdphoto8.wdp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8.png" /><Relationship Id="rId4" Type="http://schemas.microsoft.com/office/2007/relationships/hdphoto" Target="../media/hdphoto8.wdp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joinchat/AAAAAEhunMg7L7FnnGhcLw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13" Type="http://schemas.openxmlformats.org/officeDocument/2006/relationships/slide" Target="slide18.xml" /><Relationship Id="rId18" Type="http://schemas.openxmlformats.org/officeDocument/2006/relationships/image" Target="../media/image10.png" /><Relationship Id="rId26" Type="http://schemas.openxmlformats.org/officeDocument/2006/relationships/image" Target="../media/image12.png" /><Relationship Id="rId3" Type="http://schemas.openxmlformats.org/officeDocument/2006/relationships/image" Target="../media/image3.png" /><Relationship Id="rId21" Type="http://schemas.openxmlformats.org/officeDocument/2006/relationships/slide" Target="slide10.xml" /><Relationship Id="rId34" Type="http://schemas.microsoft.com/office/2007/relationships/hdphoto" Target="../media/hdphoto7.wdp" /><Relationship Id="rId7" Type="http://schemas.openxmlformats.org/officeDocument/2006/relationships/slide" Target="slide9.xml" /><Relationship Id="rId12" Type="http://schemas.openxmlformats.org/officeDocument/2006/relationships/image" Target="../media/image7.png" /><Relationship Id="rId17" Type="http://schemas.openxmlformats.org/officeDocument/2006/relationships/slide" Target="slide4.xml" /><Relationship Id="rId25" Type="http://schemas.openxmlformats.org/officeDocument/2006/relationships/slide" Target="slide5.xml" /><Relationship Id="rId33" Type="http://schemas.openxmlformats.org/officeDocument/2006/relationships/image" Target="../media/image14.png" /><Relationship Id="rId2" Type="http://schemas.openxmlformats.org/officeDocument/2006/relationships/slide" Target="slide3.xml" /><Relationship Id="rId16" Type="http://schemas.microsoft.com/office/2007/relationships/hdphoto" Target="../media/hdphoto2.wdp" /><Relationship Id="rId20" Type="http://schemas.openxmlformats.org/officeDocument/2006/relationships/slide" Target="slide8.xml" /><Relationship Id="rId29" Type="http://schemas.openxmlformats.org/officeDocument/2006/relationships/image" Target="../media/image1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11" Type="http://schemas.openxmlformats.org/officeDocument/2006/relationships/slide" Target="slide6.xml" /><Relationship Id="rId24" Type="http://schemas.openxmlformats.org/officeDocument/2006/relationships/slide" Target="slide7.xml" /><Relationship Id="rId32" Type="http://schemas.openxmlformats.org/officeDocument/2006/relationships/slide" Target="slide17.xml" /><Relationship Id="rId5" Type="http://schemas.openxmlformats.org/officeDocument/2006/relationships/slide" Target="slide15.xml" /><Relationship Id="rId15" Type="http://schemas.openxmlformats.org/officeDocument/2006/relationships/image" Target="../media/image9.png" /><Relationship Id="rId23" Type="http://schemas.microsoft.com/office/2007/relationships/hdphoto" Target="../media/hdphoto4.wdp" /><Relationship Id="rId28" Type="http://schemas.openxmlformats.org/officeDocument/2006/relationships/slide" Target="slide14.xml" /><Relationship Id="rId36" Type="http://schemas.openxmlformats.org/officeDocument/2006/relationships/slide" Target="slide11.xml" /><Relationship Id="rId10" Type="http://schemas.openxmlformats.org/officeDocument/2006/relationships/image" Target="../media/image6.png" /><Relationship Id="rId19" Type="http://schemas.microsoft.com/office/2007/relationships/hdphoto" Target="../media/hdphoto3.wdp" /><Relationship Id="rId31" Type="http://schemas.openxmlformats.org/officeDocument/2006/relationships/slide" Target="slide16.xml" /><Relationship Id="rId4" Type="http://schemas.microsoft.com/office/2007/relationships/hdphoto" Target="../media/hdphoto1.wdp" /><Relationship Id="rId9" Type="http://schemas.openxmlformats.org/officeDocument/2006/relationships/slide" Target="slide13.xml" /><Relationship Id="rId14" Type="http://schemas.openxmlformats.org/officeDocument/2006/relationships/image" Target="../media/image8.png" /><Relationship Id="rId22" Type="http://schemas.openxmlformats.org/officeDocument/2006/relationships/image" Target="../media/image11.png" /><Relationship Id="rId27" Type="http://schemas.microsoft.com/office/2007/relationships/hdphoto" Target="../media/hdphoto5.wdp" /><Relationship Id="rId30" Type="http://schemas.microsoft.com/office/2007/relationships/hdphoto" Target="../media/hdphoto6.wdp" /><Relationship Id="rId35" Type="http://schemas.openxmlformats.org/officeDocument/2006/relationships/slide" Target="slide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3.png" /><Relationship Id="rId4" Type="http://schemas.microsoft.com/office/2007/relationships/hdphoto" Target="../media/hdphoto8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3.png" /><Relationship Id="rId4" Type="http://schemas.microsoft.com/office/2007/relationships/hdphoto" Target="../media/hdphoto8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7.png" /><Relationship Id="rId4" Type="http://schemas.microsoft.com/office/2007/relationships/hdphoto" Target="../media/hdphoto8.wdp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7.png" /><Relationship Id="rId4" Type="http://schemas.microsoft.com/office/2007/relationships/hdphoto" Target="../media/hdphoto8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7.png" /><Relationship Id="rId4" Type="http://schemas.microsoft.com/office/2007/relationships/hdphoto" Target="../media/hdphoto8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5.png" /><Relationship Id="rId4" Type="http://schemas.microsoft.com/office/2007/relationships/hdphoto" Target="../media/hdphoto8.wdp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slide" Target="slide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5.png" /><Relationship Id="rId4" Type="http://schemas.microsoft.com/office/2007/relationships/hdphoto" Target="../media/hdphoto8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0DEAFB-208B-4E73-B39C-59231D775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0" r="12540"/>
          <a:stretch/>
        </p:blipFill>
        <p:spPr>
          <a:xfrm>
            <a:off x="0" y="-1"/>
            <a:ext cx="9144000" cy="6861915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39864269-C024-47ED-BDBC-95739D555C80}"/>
              </a:ext>
            </a:extLst>
          </p:cNvPr>
          <p:cNvSpPr/>
          <p:nvPr/>
        </p:nvSpPr>
        <p:spPr>
          <a:xfrm>
            <a:off x="2643809" y="3050545"/>
            <a:ext cx="3210959" cy="94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rgbClr val="242C43"/>
                </a:solidFill>
              </a:rPr>
              <a:t>ابدأ</a:t>
            </a:r>
            <a:endParaRPr lang="en-US" sz="6600" b="1" dirty="0">
              <a:solidFill>
                <a:srgbClr val="242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5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5C39F4FF-98B3-4623-BDE8-1000E30D3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0" b="14400" l="8850" r="17400">
                        <a14:foregroundMark x1="17350" y1="8650" x2="17350" y2="9050"/>
                        <a14:foregroundMark x1="17200" y1="10950" x2="17400" y2="11000"/>
                        <a14:foregroundMark x1="14200" y1="14400" x2="14200" y2="13750"/>
                        <a14:foregroundMark x1="16800" y1="6850" x2="16700" y2="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3" t="6099" r="81705" b="84681"/>
          <a:stretch/>
        </p:blipFill>
        <p:spPr>
          <a:xfrm rot="1789845">
            <a:off x="-154599" y="3702395"/>
            <a:ext cx="3334646" cy="2941488"/>
          </a:xfrm>
          <a:prstGeom prst="rect">
            <a:avLst/>
          </a:prstGeom>
        </p:spPr>
      </p:pic>
      <p:sp>
        <p:nvSpPr>
          <p:cNvPr id="9" name="Rectangle 8">
            <a:hlinkClick r:id="rId7" action="ppaction://hlinksldjump"/>
            <a:extLst>
              <a:ext uri="{FF2B5EF4-FFF2-40B4-BE49-F238E27FC236}">
                <a16:creationId xmlns:a16="http://schemas.microsoft.com/office/drawing/2014/main" id="{FD7B84C8-2B36-449D-A7E5-45C332F3BED3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3805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02CD521D-B181-4265-94A6-546DDB80BE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600" b="87800" l="32550" r="49800">
                        <a14:foregroundMark x1="37200" y1="71600" x2="37950" y2="73800"/>
                        <a14:foregroundMark x1="49800" y1="80350" x2="45950" y2="81250"/>
                        <a14:foregroundMark x1="40050" y1="87800" x2="40450" y2="86300"/>
                        <a14:foregroundMark x1="32550" y1="80850" x2="32950" y2="8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22" t="70502" r="48539" b="10685"/>
          <a:stretch/>
        </p:blipFill>
        <p:spPr>
          <a:xfrm rot="18430407">
            <a:off x="5080093" y="3166213"/>
            <a:ext cx="3821361" cy="3483183"/>
          </a:xfrm>
          <a:prstGeom prst="rect">
            <a:avLst/>
          </a:prstGeom>
        </p:spPr>
      </p:pic>
      <p:sp>
        <p:nvSpPr>
          <p:cNvPr id="11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10472609-4FF8-4E3C-B80B-F462BB08C0FD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0611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02CD521D-B181-4265-94A6-546DDB80BE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600" b="87800" l="32550" r="49800">
                        <a14:foregroundMark x1="37200" y1="71600" x2="37950" y2="73800"/>
                        <a14:foregroundMark x1="49800" y1="80350" x2="45950" y2="81250"/>
                        <a14:foregroundMark x1="40050" y1="87800" x2="40450" y2="86300"/>
                        <a14:foregroundMark x1="32550" y1="80850" x2="32950" y2="8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22" t="70502" r="48539" b="10685"/>
          <a:stretch/>
        </p:blipFill>
        <p:spPr>
          <a:xfrm rot="18430407">
            <a:off x="5080093" y="3166213"/>
            <a:ext cx="3821361" cy="3483183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  <a:extLst>
              <a:ext uri="{FF2B5EF4-FFF2-40B4-BE49-F238E27FC236}">
                <a16:creationId xmlns:a16="http://schemas.microsoft.com/office/drawing/2014/main" id="{03B472DB-021C-4C6F-9186-202111E2F14F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0207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02CD521D-B181-4265-94A6-546DDB80BE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600" b="87800" l="32550" r="49800">
                        <a14:foregroundMark x1="37200" y1="71600" x2="37950" y2="73800"/>
                        <a14:foregroundMark x1="49800" y1="80350" x2="45950" y2="81250"/>
                        <a14:foregroundMark x1="40050" y1="87800" x2="40450" y2="86300"/>
                        <a14:foregroundMark x1="32550" y1="80850" x2="32950" y2="8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22" t="70502" r="48539" b="10685"/>
          <a:stretch/>
        </p:blipFill>
        <p:spPr>
          <a:xfrm rot="18430407">
            <a:off x="5080093" y="3166213"/>
            <a:ext cx="3821361" cy="3483183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  <a:extLst>
              <a:ext uri="{FF2B5EF4-FFF2-40B4-BE49-F238E27FC236}">
                <a16:creationId xmlns:a16="http://schemas.microsoft.com/office/drawing/2014/main" id="{6EB5C8B4-BB1F-4F6F-9EF2-D4476D06AA47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8016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0FD70F5B-9BE2-4348-A95E-50CF5B2D56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0" b="13900" l="46450" r="59500">
                        <a14:foregroundMark x1="55950" y1="2550" x2="55800" y2="4650"/>
                        <a14:foregroundMark x1="46450" y1="9150" x2="47250" y2="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1944" r="38889" b="84723"/>
          <a:stretch/>
        </p:blipFill>
        <p:spPr>
          <a:xfrm rot="638168">
            <a:off x="4589496" y="3613403"/>
            <a:ext cx="4217123" cy="3490033"/>
          </a:xfrm>
          <a:prstGeom prst="rect">
            <a:avLst/>
          </a:prstGeom>
        </p:spPr>
      </p:pic>
      <p:sp>
        <p:nvSpPr>
          <p:cNvPr id="12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D9B27EEA-590C-4AC1-A33F-66217C4DBF8F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894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0FD70F5B-9BE2-4348-A95E-50CF5B2D56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0" b="13900" l="46450" r="59500">
                        <a14:foregroundMark x1="55950" y1="2550" x2="55800" y2="4650"/>
                        <a14:foregroundMark x1="46450" y1="9150" x2="47250" y2="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1944" r="38889" b="84723"/>
          <a:stretch/>
        </p:blipFill>
        <p:spPr>
          <a:xfrm rot="638168">
            <a:off x="4589496" y="3613403"/>
            <a:ext cx="4217123" cy="3490033"/>
          </a:xfrm>
          <a:prstGeom prst="rect">
            <a:avLst/>
          </a:prstGeom>
        </p:spPr>
      </p:pic>
      <p:sp>
        <p:nvSpPr>
          <p:cNvPr id="9" name="Rectangle 8">
            <a:hlinkClick r:id="rId7" action="ppaction://hlinksldjump"/>
            <a:extLst>
              <a:ext uri="{FF2B5EF4-FFF2-40B4-BE49-F238E27FC236}">
                <a16:creationId xmlns:a16="http://schemas.microsoft.com/office/drawing/2014/main" id="{539AADF1-D1AD-4284-8235-C2FC1D88E1FB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0874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3F42E597-1AA9-4BE4-81C5-55335230C4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00" b="48450" l="68000" r="83000">
                        <a14:foregroundMark x1="68000" y1="36750" x2="69300" y2="37650"/>
                        <a14:foregroundMark x1="72900" y1="48450" x2="74150" y2="4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77" t="32253" r="15128" b="49999"/>
          <a:stretch/>
        </p:blipFill>
        <p:spPr>
          <a:xfrm rot="1872489">
            <a:off x="408677" y="3849004"/>
            <a:ext cx="2783839" cy="2700529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  <a:extLst>
              <a:ext uri="{FF2B5EF4-FFF2-40B4-BE49-F238E27FC236}">
                <a16:creationId xmlns:a16="http://schemas.microsoft.com/office/drawing/2014/main" id="{B177B1EC-65A6-4966-9FA2-8508355D51FF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0220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3F42E597-1AA9-4BE4-81C5-55335230C4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00" b="48450" l="68000" r="83000">
                        <a14:foregroundMark x1="68000" y1="36750" x2="69300" y2="37650"/>
                        <a14:foregroundMark x1="72900" y1="48450" x2="74150" y2="4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77" t="32253" r="15128" b="49999"/>
          <a:stretch/>
        </p:blipFill>
        <p:spPr>
          <a:xfrm rot="1872489">
            <a:off x="408677" y="3849004"/>
            <a:ext cx="2783839" cy="2700529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  <a:extLst>
              <a:ext uri="{FF2B5EF4-FFF2-40B4-BE49-F238E27FC236}">
                <a16:creationId xmlns:a16="http://schemas.microsoft.com/office/drawing/2014/main" id="{14403F0B-45D8-431E-8D13-8DFD449060A7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7620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3F42E597-1AA9-4BE4-81C5-55335230C4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00" b="48450" l="68000" r="83000">
                        <a14:foregroundMark x1="68000" y1="36750" x2="69300" y2="37650"/>
                        <a14:foregroundMark x1="72900" y1="48450" x2="74150" y2="4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77" t="32253" r="15128" b="49999"/>
          <a:stretch/>
        </p:blipFill>
        <p:spPr>
          <a:xfrm rot="1872489">
            <a:off x="408677" y="3849004"/>
            <a:ext cx="2783839" cy="2700529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  <a:extLst>
              <a:ext uri="{FF2B5EF4-FFF2-40B4-BE49-F238E27FC236}">
                <a16:creationId xmlns:a16="http://schemas.microsoft.com/office/drawing/2014/main" id="{2164F4DF-4135-4869-BA31-250DF13349A3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125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530087" y="916245"/>
            <a:ext cx="8083826" cy="5333284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778E5-901A-4D27-A0A2-FF37B163363D}"/>
              </a:ext>
            </a:extLst>
          </p:cNvPr>
          <p:cNvSpPr txBox="1"/>
          <p:nvPr/>
        </p:nvSpPr>
        <p:spPr>
          <a:xfrm>
            <a:off x="530087" y="1582340"/>
            <a:ext cx="808382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/>
              <a:t>هذا العمـل </a:t>
            </a:r>
            <a:r>
              <a:rPr lang="ar-AE" sz="3600" b="1" u="sng" dirty="0"/>
              <a:t>مجـاني</a:t>
            </a:r>
            <a:r>
              <a:rPr lang="ar-AE" sz="3600" b="1" dirty="0"/>
              <a:t> ولا يُمكن بيعه</a:t>
            </a:r>
          </a:p>
          <a:p>
            <a:pPr algn="ctr"/>
            <a:endParaRPr lang="ar-AE" sz="3600" b="1" dirty="0"/>
          </a:p>
          <a:p>
            <a:pPr algn="ctr"/>
            <a:endParaRPr lang="ar-AE" sz="3600" b="1" dirty="0"/>
          </a:p>
          <a:p>
            <a:pPr algn="ctr"/>
            <a:r>
              <a:rPr lang="ar-AE" sz="3600" b="1" dirty="0"/>
              <a:t>للمزيد من الألعـاب </a:t>
            </a:r>
          </a:p>
          <a:p>
            <a:pPr algn="ctr"/>
            <a:r>
              <a:rPr lang="ar-AE" sz="2800" b="1" dirty="0"/>
              <a:t>اضغط علـى رابط قناة التلغرام</a:t>
            </a:r>
          </a:p>
          <a:p>
            <a:pPr algn="ctr"/>
            <a:r>
              <a:rPr lang="en-US" sz="2800" dirty="0">
                <a:hlinkClick r:id="rId2"/>
              </a:rPr>
              <a:t>https://t.me/joinchat/AAAAAEhunMg7L7FnnGhcLw</a:t>
            </a:r>
            <a:endParaRPr lang="ar-AE" sz="2800" b="1" dirty="0"/>
          </a:p>
          <a:p>
            <a:pPr algn="ctr"/>
            <a:endParaRPr lang="ar-AE" sz="3600" b="1" dirty="0"/>
          </a:p>
          <a:p>
            <a:pPr algn="ctr"/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val="113505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refrigerator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52519FB-075E-49BF-9D34-0A15C15FD1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050" b="74450" l="43750" r="66750">
                        <a14:foregroundMark x1="44900" y1="64950" x2="47050" y2="65200"/>
                        <a14:foregroundMark x1="55100" y1="73500" x2="55800" y2="71000"/>
                        <a14:foregroundMark x1="43800" y1="64050" x2="44600" y2="65350"/>
                        <a14:foregroundMark x1="44950" y1="58650" x2="44800" y2="59600"/>
                        <a14:foregroundMark x1="47100" y1="52050" x2="47300" y2="52550"/>
                        <a14:foregroundMark x1="66750" y1="59950" x2="65100" y2="61400"/>
                        <a14:foregroundMark x1="55100" y1="74450" x2="55650" y2="7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81" t="50000" r="31375" b="24656"/>
          <a:stretch/>
        </p:blipFill>
        <p:spPr>
          <a:xfrm>
            <a:off x="650424" y="2038350"/>
            <a:ext cx="1030454" cy="995136"/>
          </a:xfrm>
          <a:prstGeom prst="rect">
            <a:avLst/>
          </a:prstGeom>
        </p:spPr>
      </p:pic>
      <p:pic>
        <p:nvPicPr>
          <p:cNvPr id="25" name="Picture 24" descr="A picture containing refrigerator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6119A360-461F-4091-BFBF-4B76D795B7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0" b="13900" l="46450" r="59500">
                        <a14:foregroundMark x1="55950" y1="2550" x2="55800" y2="4650"/>
                        <a14:foregroundMark x1="46450" y1="9150" x2="47250" y2="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1944" r="38889" b="84723"/>
          <a:stretch/>
        </p:blipFill>
        <p:spPr>
          <a:xfrm rot="638168">
            <a:off x="5567282" y="4379251"/>
            <a:ext cx="1104900" cy="914400"/>
          </a:xfrm>
          <a:prstGeom prst="rect">
            <a:avLst/>
          </a:prstGeom>
        </p:spPr>
      </p:pic>
      <p:pic>
        <p:nvPicPr>
          <p:cNvPr id="27" name="Picture 26" descr="A picture containing refrigerator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56DC25EF-D76C-4D01-8F0F-39F7521A2C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0" b="14400" l="8850" r="17400">
                        <a14:foregroundMark x1="17350" y1="8650" x2="17350" y2="9050"/>
                        <a14:foregroundMark x1="17200" y1="10950" x2="17400" y2="11000"/>
                        <a14:foregroundMark x1="14200" y1="14400" x2="14200" y2="13750"/>
                        <a14:foregroundMark x1="16800" y1="6850" x2="16700" y2="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3" t="6099" r="81705" b="84681"/>
          <a:stretch/>
        </p:blipFill>
        <p:spPr>
          <a:xfrm rot="1789845">
            <a:off x="859310" y="4559859"/>
            <a:ext cx="909577" cy="802337"/>
          </a:xfrm>
          <a:prstGeom prst="rect">
            <a:avLst/>
          </a:prstGeom>
        </p:spPr>
      </p:pic>
      <p:pic>
        <p:nvPicPr>
          <p:cNvPr id="29" name="Picture 28" descr="A picture containing refrigerator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7F2DCFDD-615A-4997-B13A-065628C0A26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600" b="87800" l="32550" r="49800">
                        <a14:foregroundMark x1="37200" y1="71600" x2="37950" y2="73800"/>
                        <a14:foregroundMark x1="49800" y1="80350" x2="45950" y2="81250"/>
                        <a14:foregroundMark x1="40050" y1="87800" x2="40450" y2="86300"/>
                        <a14:foregroundMark x1="32550" y1="80850" x2="32950" y2="8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22" t="70502" r="48539" b="10685"/>
          <a:stretch/>
        </p:blipFill>
        <p:spPr>
          <a:xfrm rot="18009858">
            <a:off x="7455514" y="3379905"/>
            <a:ext cx="1415442" cy="1290180"/>
          </a:xfrm>
          <a:prstGeom prst="rect">
            <a:avLst/>
          </a:prstGeom>
        </p:spPr>
      </p:pic>
      <p:pic>
        <p:nvPicPr>
          <p:cNvPr id="31" name="Picture 30" descr="A picture containing refrigerator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ABC83BB3-B156-466F-91BF-8CD7EB5A5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850" b="92900" l="51500" r="63850">
                        <a14:foregroundMark x1="57650" y1="81850" x2="57500" y2="82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712" r="34561" b="5731"/>
          <a:stretch/>
        </p:blipFill>
        <p:spPr>
          <a:xfrm rot="17626105">
            <a:off x="3403825" y="3921935"/>
            <a:ext cx="1058779" cy="929697"/>
          </a:xfrm>
          <a:prstGeom prst="rect">
            <a:avLst/>
          </a:prstGeom>
        </p:spPr>
      </p:pic>
      <p:pic>
        <p:nvPicPr>
          <p:cNvPr id="33" name="Picture 32" descr="A picture containing refrigerator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647AEE7D-056E-41C6-A7C1-F6EF5F71451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00" b="48450" l="68000" r="83000">
                        <a14:foregroundMark x1="68000" y1="36750" x2="69300" y2="37650"/>
                        <a14:foregroundMark x1="72900" y1="48450" x2="74150" y2="4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77" t="32253" r="15128" b="49999"/>
          <a:stretch/>
        </p:blipFill>
        <p:spPr>
          <a:xfrm rot="20774796">
            <a:off x="6686090" y="4781351"/>
            <a:ext cx="966637" cy="9377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D99989-EFF2-4B06-BC10-B5E5F3B3929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113" b="56950" l="31446" r="36055"/>
                    </a14:imgEffect>
                  </a14:imgLayer>
                </a14:imgProps>
              </a:ext>
            </a:extLst>
          </a:blip>
          <a:srcRect l="30870" t="42508" r="63369" b="41445"/>
          <a:stretch/>
        </p:blipFill>
        <p:spPr>
          <a:xfrm>
            <a:off x="720013" y="1989031"/>
            <a:ext cx="702366" cy="1099931"/>
          </a:xfrm>
          <a:prstGeom prst="rect">
            <a:avLst/>
          </a:prstGeom>
        </p:spPr>
      </p:pic>
      <p:pic>
        <p:nvPicPr>
          <p:cNvPr id="38" name="Picture 37" descr="A picture containing refrigerator&#10;&#10;Description automatically generated">
            <a:hlinkClick r:id="rId17" action="ppaction://hlinksldjump"/>
            <a:extLst>
              <a:ext uri="{FF2B5EF4-FFF2-40B4-BE49-F238E27FC236}">
                <a16:creationId xmlns:a16="http://schemas.microsoft.com/office/drawing/2014/main" id="{7DA852DE-C515-4F0E-A0E6-FBBD3B7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050" b="74450" l="43750" r="66750">
                        <a14:foregroundMark x1="44900" y1="64950" x2="47050" y2="65200"/>
                        <a14:foregroundMark x1="55100" y1="73500" x2="55800" y2="71000"/>
                        <a14:foregroundMark x1="43800" y1="64050" x2="44600" y2="65350"/>
                        <a14:foregroundMark x1="44950" y1="58650" x2="44800" y2="59600"/>
                        <a14:foregroundMark x1="47100" y1="52050" x2="47300" y2="52550"/>
                        <a14:foregroundMark x1="66750" y1="59950" x2="65100" y2="61400"/>
                        <a14:foregroundMark x1="55100" y1="74450" x2="55650" y2="7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81" t="50000" r="31375" b="24656"/>
          <a:stretch/>
        </p:blipFill>
        <p:spPr>
          <a:xfrm rot="18849133">
            <a:off x="6847613" y="2725395"/>
            <a:ext cx="740034" cy="71467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5611B9F-B758-432A-B98F-7DEC625BF71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113" b="56950" l="31446" r="36055"/>
                    </a14:imgEffect>
                  </a14:imgLayer>
                </a14:imgProps>
              </a:ext>
            </a:extLst>
          </a:blip>
          <a:srcRect l="30870" t="42508" r="63369" b="41445"/>
          <a:stretch/>
        </p:blipFill>
        <p:spPr>
          <a:xfrm rot="21448784">
            <a:off x="6917202" y="2728240"/>
            <a:ext cx="504413" cy="78993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8C965AD-5339-465F-8536-57BFA77AB9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818" b="93182" l="5495" r="89011">
                        <a14:foregroundMark x1="58242" y1="12879" x2="58242" y2="31061"/>
                        <a14:foregroundMark x1="37363" y1="9091" x2="31868" y2="57576"/>
                        <a14:foregroundMark x1="41758" y1="90909" x2="41758" y2="71212"/>
                        <a14:foregroundMark x1="26374" y1="79545" x2="28571" y2="15909"/>
                        <a14:foregroundMark x1="33672" y1="9862" x2="70330" y2="10606"/>
                        <a14:foregroundMark x1="73626" y1="10606" x2="78022" y2="66667"/>
                        <a14:foregroundMark x1="58242" y1="93939" x2="40659" y2="93182"/>
                        <a14:foregroundMark x1="89011" y1="52273" x2="86813" y2="62121"/>
                        <a14:foregroundMark x1="84615" y1="32576" x2="86813" y2="42424"/>
                        <a14:foregroundMark x1="81319" y1="28030" x2="89011" y2="49242"/>
                        <a14:foregroundMark x1="67033" y1="9091" x2="39560" y2="9848"/>
                        <a14:foregroundMark x1="38462" y1="9091" x2="62637" y2="7576"/>
                        <a14:foregroundMark x1="67033" y1="7576" x2="36460" y2="6990"/>
                        <a14:foregroundMark x1="36427" y1="7024" x2="78022" y2="7576"/>
                        <a14:foregroundMark x1="24176" y1="6818" x2="38462" y2="7576"/>
                        <a14:foregroundMark x1="26374" y1="7576" x2="21978" y2="7576"/>
                        <a14:foregroundMark x1="20879" y1="8333" x2="26374" y2="8333"/>
                        <a14:foregroundMark x1="21978" y1="7576" x2="20879" y2="8333"/>
                        <a14:foregroundMark x1="89011" y1="43182" x2="89011" y2="49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253" y="4600377"/>
            <a:ext cx="542820" cy="787386"/>
          </a:xfrm>
          <a:prstGeom prst="rect">
            <a:avLst/>
          </a:prstGeom>
        </p:spPr>
      </p:pic>
      <p:pic>
        <p:nvPicPr>
          <p:cNvPr id="41" name="Picture 40" descr="A picture containing refrigerator&#10;&#10;Description automatically generated">
            <a:hlinkClick r:id="rId20" action="ppaction://hlinksldjump"/>
            <a:extLst>
              <a:ext uri="{FF2B5EF4-FFF2-40B4-BE49-F238E27FC236}">
                <a16:creationId xmlns:a16="http://schemas.microsoft.com/office/drawing/2014/main" id="{39A823E8-A450-476B-BDAA-817141E471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0" b="14400" l="8850" r="17400">
                        <a14:foregroundMark x1="17350" y1="8650" x2="17350" y2="9050"/>
                        <a14:foregroundMark x1="17200" y1="10950" x2="17400" y2="11000"/>
                        <a14:foregroundMark x1="14200" y1="14400" x2="14200" y2="13750"/>
                        <a14:foregroundMark x1="16800" y1="6850" x2="16700" y2="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3" t="6099" r="81705" b="84681"/>
          <a:stretch/>
        </p:blipFill>
        <p:spPr>
          <a:xfrm rot="1789845">
            <a:off x="1920739" y="2527820"/>
            <a:ext cx="909577" cy="8023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49D7631-D17F-486C-96C9-BF6929E1BB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818" b="93182" l="5495" r="89011">
                        <a14:foregroundMark x1="58242" y1="12879" x2="58242" y2="31061"/>
                        <a14:foregroundMark x1="37363" y1="9091" x2="31868" y2="57576"/>
                        <a14:foregroundMark x1="41758" y1="90909" x2="41758" y2="71212"/>
                        <a14:foregroundMark x1="26374" y1="79545" x2="28571" y2="15909"/>
                        <a14:foregroundMark x1="33672" y1="9862" x2="70330" y2="10606"/>
                        <a14:foregroundMark x1="73626" y1="10606" x2="78022" y2="66667"/>
                        <a14:foregroundMark x1="58242" y1="93939" x2="40659" y2="93182"/>
                        <a14:foregroundMark x1="89011" y1="52273" x2="86813" y2="62121"/>
                        <a14:foregroundMark x1="84615" y1="32576" x2="86813" y2="42424"/>
                        <a14:foregroundMark x1="81319" y1="28030" x2="89011" y2="49242"/>
                        <a14:foregroundMark x1="67033" y1="9091" x2="39560" y2="9848"/>
                        <a14:foregroundMark x1="38462" y1="9091" x2="62637" y2="7576"/>
                        <a14:foregroundMark x1="67033" y1="7576" x2="36460" y2="6990"/>
                        <a14:foregroundMark x1="36427" y1="7024" x2="78022" y2="7576"/>
                        <a14:foregroundMark x1="24176" y1="6818" x2="38462" y2="7576"/>
                        <a14:foregroundMark x1="26374" y1="7576" x2="21978" y2="7576"/>
                        <a14:foregroundMark x1="20879" y1="8333" x2="26374" y2="8333"/>
                        <a14:foregroundMark x1="21978" y1="7576" x2="20879" y2="8333"/>
                        <a14:foregroundMark x1="89011" y1="43182" x2="89011" y2="49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3682" y="2568338"/>
            <a:ext cx="542820" cy="787386"/>
          </a:xfrm>
          <a:prstGeom prst="rect">
            <a:avLst/>
          </a:prstGeom>
        </p:spPr>
      </p:pic>
      <p:pic>
        <p:nvPicPr>
          <p:cNvPr id="43" name="Picture 42" descr="A picture containing refrigerator&#10;&#10;Description automatically generated">
            <a:hlinkClick r:id="rId21" action="ppaction://hlinksldjump"/>
            <a:extLst>
              <a:ext uri="{FF2B5EF4-FFF2-40B4-BE49-F238E27FC236}">
                <a16:creationId xmlns:a16="http://schemas.microsoft.com/office/drawing/2014/main" id="{2EA32AAB-F477-4228-BD8F-307D2D5310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0" b="14400" l="8850" r="17400">
                        <a14:foregroundMark x1="17350" y1="8650" x2="17350" y2="9050"/>
                        <a14:foregroundMark x1="17200" y1="10950" x2="17400" y2="11000"/>
                        <a14:foregroundMark x1="14200" y1="14400" x2="14200" y2="13750"/>
                        <a14:foregroundMark x1="16800" y1="6850" x2="16700" y2="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3" t="6099" r="81705" b="84681"/>
          <a:stretch/>
        </p:blipFill>
        <p:spPr>
          <a:xfrm rot="1789845">
            <a:off x="7837197" y="4953552"/>
            <a:ext cx="909577" cy="8023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8A50CCC-FD37-4D02-B496-3044D266B26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818" b="93182" l="5495" r="89011">
                        <a14:foregroundMark x1="58242" y1="12879" x2="58242" y2="31061"/>
                        <a14:foregroundMark x1="37363" y1="9091" x2="31868" y2="57576"/>
                        <a14:foregroundMark x1="41758" y1="90909" x2="41758" y2="71212"/>
                        <a14:foregroundMark x1="26374" y1="79545" x2="28571" y2="15909"/>
                        <a14:foregroundMark x1="33672" y1="9862" x2="70330" y2="10606"/>
                        <a14:foregroundMark x1="73626" y1="10606" x2="78022" y2="66667"/>
                        <a14:foregroundMark x1="58242" y1="93939" x2="40659" y2="93182"/>
                        <a14:foregroundMark x1="89011" y1="52273" x2="86813" y2="62121"/>
                        <a14:foregroundMark x1="84615" y1="32576" x2="86813" y2="42424"/>
                        <a14:foregroundMark x1="81319" y1="28030" x2="89011" y2="49242"/>
                        <a14:foregroundMark x1="67033" y1="9091" x2="39560" y2="9848"/>
                        <a14:foregroundMark x1="38462" y1="9091" x2="62637" y2="7576"/>
                        <a14:foregroundMark x1="67033" y1="7576" x2="36460" y2="6990"/>
                        <a14:foregroundMark x1="36427" y1="7024" x2="78022" y2="7576"/>
                        <a14:foregroundMark x1="24176" y1="6818" x2="38462" y2="7576"/>
                        <a14:foregroundMark x1="26374" y1="7576" x2="21978" y2="7576"/>
                        <a14:foregroundMark x1="20879" y1="8333" x2="26374" y2="8333"/>
                        <a14:foregroundMark x1="21978" y1="7576" x2="20879" y2="8333"/>
                        <a14:foregroundMark x1="89011" y1="43182" x2="89011" y2="49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0140" y="4994070"/>
            <a:ext cx="542820" cy="7873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6F2E042-39E0-4781-8118-A5D8AB035E2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41667" y1="16239" x2="41667" y2="35043"/>
                        <a14:foregroundMark x1="57415" y1="20176" x2="59722" y2="47863"/>
                        <a14:foregroundMark x1="44444" y1="11966" x2="44444" y2="13675"/>
                        <a14:foregroundMark x1="63670" y1="14129" x2="76389" y2="14530"/>
                        <a14:foregroundMark x1="22222" y1="12821" x2="50220" y2="13704"/>
                        <a14:foregroundMark x1="49366" y1="14530" x2="16667" y2="14530"/>
                        <a14:foregroundMark x1="76389" y1="14530" x2="63255" y2="14530"/>
                        <a14:foregroundMark x1="65581" y1="12282" x2="79167" y2="13675"/>
                        <a14:foregroundMark x1="86111" y1="47009" x2="86111" y2="52137"/>
                        <a14:backgroundMark x1="55556" y1="8547" x2="69444" y2="85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6384" y="4055646"/>
            <a:ext cx="489751" cy="795844"/>
          </a:xfrm>
          <a:prstGeom prst="rect">
            <a:avLst/>
          </a:prstGeom>
        </p:spPr>
      </p:pic>
      <p:pic>
        <p:nvPicPr>
          <p:cNvPr id="46" name="Picture 45" descr="A picture containing refrigerator&#10;&#10;Description automatically generated">
            <a:hlinkClick r:id="rId24" action="ppaction://hlinksldjump"/>
            <a:extLst>
              <a:ext uri="{FF2B5EF4-FFF2-40B4-BE49-F238E27FC236}">
                <a16:creationId xmlns:a16="http://schemas.microsoft.com/office/drawing/2014/main" id="{39E58A75-5109-4CED-950F-48A698D189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850" b="92900" l="51500" r="63850">
                        <a14:foregroundMark x1="57650" y1="81850" x2="57500" y2="82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712" r="34561" b="5731"/>
          <a:stretch/>
        </p:blipFill>
        <p:spPr>
          <a:xfrm rot="17626105">
            <a:off x="7827581" y="1788159"/>
            <a:ext cx="1058779" cy="929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2CA8790-78D6-49B3-B8FC-753A3FBEEFE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41667" y1="16239" x2="41667" y2="35043"/>
                        <a14:foregroundMark x1="57415" y1="20176" x2="59722" y2="47863"/>
                        <a14:foregroundMark x1="44444" y1="11966" x2="44444" y2="13675"/>
                        <a14:foregroundMark x1="63670" y1="14129" x2="76389" y2="14530"/>
                        <a14:foregroundMark x1="22222" y1="12821" x2="50220" y2="13704"/>
                        <a14:foregroundMark x1="49366" y1="14530" x2="16667" y2="14530"/>
                        <a14:foregroundMark x1="76389" y1="14530" x2="63255" y2="14530"/>
                        <a14:foregroundMark x1="65581" y1="12282" x2="79167" y2="13675"/>
                        <a14:foregroundMark x1="86111" y1="47009" x2="86111" y2="52137"/>
                        <a14:backgroundMark x1="55556" y1="8547" x2="69444" y2="85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0140" y="1921870"/>
            <a:ext cx="489751" cy="795844"/>
          </a:xfrm>
          <a:prstGeom prst="rect">
            <a:avLst/>
          </a:prstGeom>
        </p:spPr>
      </p:pic>
      <p:pic>
        <p:nvPicPr>
          <p:cNvPr id="48" name="Picture 47" descr="A picture containing refrigerator&#10;&#10;Description automatically generated">
            <a:hlinkClick r:id="rId25" action="ppaction://hlinksldjump"/>
            <a:extLst>
              <a:ext uri="{FF2B5EF4-FFF2-40B4-BE49-F238E27FC236}">
                <a16:creationId xmlns:a16="http://schemas.microsoft.com/office/drawing/2014/main" id="{2606EC95-C175-49B5-B59E-959DAE17825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850" b="92900" l="51500" r="63850">
                        <a14:foregroundMark x1="57650" y1="81850" x2="57500" y2="82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712" r="34561" b="5731"/>
          <a:stretch/>
        </p:blipFill>
        <p:spPr>
          <a:xfrm rot="20130780">
            <a:off x="138122" y="3440881"/>
            <a:ext cx="1058779" cy="92969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D7BD2B7-4FB8-462C-A5F0-4520111EB01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41667" y1="16239" x2="41667" y2="35043"/>
                        <a14:foregroundMark x1="57415" y1="20176" x2="59722" y2="47863"/>
                        <a14:foregroundMark x1="44444" y1="11966" x2="44444" y2="13675"/>
                        <a14:foregroundMark x1="63670" y1="14129" x2="76389" y2="14530"/>
                        <a14:foregroundMark x1="22222" y1="12821" x2="50220" y2="13704"/>
                        <a14:foregroundMark x1="49366" y1="14530" x2="16667" y2="14530"/>
                        <a14:foregroundMark x1="76389" y1="14530" x2="63255" y2="14530"/>
                        <a14:foregroundMark x1="65581" y1="12282" x2="79167" y2="13675"/>
                        <a14:foregroundMark x1="86111" y1="47009" x2="86111" y2="52137"/>
                        <a14:backgroundMark x1="55556" y1="8547" x2="69444" y2="85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681" y="3574592"/>
            <a:ext cx="489751" cy="7958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65FEF66-4412-4A62-A5B2-6E179C1B2B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42697" y1="87931" x2="55056" y2="88793"/>
                        <a14:foregroundMark x1="37079" y1="12069" x2="68539" y2="12931"/>
                        <a14:foregroundMark x1="25843" y1="12931" x2="61798" y2="137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8662" y="4335025"/>
            <a:ext cx="719603" cy="937909"/>
          </a:xfrm>
          <a:prstGeom prst="rect">
            <a:avLst/>
          </a:prstGeom>
        </p:spPr>
      </p:pic>
      <p:pic>
        <p:nvPicPr>
          <p:cNvPr id="51" name="Picture 50" descr="A picture containing refrigerator&#10;&#10;Description automatically generated">
            <a:hlinkClick r:id="rId28" action="ppaction://hlinksldjump"/>
            <a:extLst>
              <a:ext uri="{FF2B5EF4-FFF2-40B4-BE49-F238E27FC236}">
                <a16:creationId xmlns:a16="http://schemas.microsoft.com/office/drawing/2014/main" id="{09C94AAF-3854-4630-BDDC-D7F72520B5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0" b="13900" l="46450" r="59500">
                        <a14:foregroundMark x1="55950" y1="2550" x2="55800" y2="4650"/>
                        <a14:foregroundMark x1="46450" y1="9150" x2="47250" y2="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1944" r="38889" b="84723"/>
          <a:stretch/>
        </p:blipFill>
        <p:spPr>
          <a:xfrm rot="638168">
            <a:off x="1937577" y="3945707"/>
            <a:ext cx="1104900" cy="9144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A66D2E8-9097-42B5-8175-8FB090A8924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42697" y1="87931" x2="55056" y2="88793"/>
                        <a14:foregroundMark x1="37079" y1="12069" x2="68539" y2="12931"/>
                        <a14:foregroundMark x1="25843" y1="12931" x2="61798" y2="137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8957" y="3901481"/>
            <a:ext cx="719603" cy="93790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9E7E60E-6141-4949-A596-7FC7A9C7D27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4167" l="9524" r="89286">
                        <a14:foregroundMark x1="51190" y1="25000" x2="50000" y2="44167"/>
                        <a14:foregroundMark x1="30952" y1="23333" x2="66667" y2="25000"/>
                        <a14:foregroundMark x1="39286" y1="94167" x2="54762" y2="9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1778" y="4782758"/>
            <a:ext cx="654426" cy="934894"/>
          </a:xfrm>
          <a:prstGeom prst="rect">
            <a:avLst/>
          </a:prstGeom>
        </p:spPr>
      </p:pic>
      <p:pic>
        <p:nvPicPr>
          <p:cNvPr id="58" name="Picture 57" descr="A picture containing refrigerator&#10;&#10;Description automatically generated">
            <a:hlinkClick r:id="rId31" action="ppaction://hlinksldjump"/>
            <a:extLst>
              <a:ext uri="{FF2B5EF4-FFF2-40B4-BE49-F238E27FC236}">
                <a16:creationId xmlns:a16="http://schemas.microsoft.com/office/drawing/2014/main" id="{471EE2CB-0791-4B5F-811C-15E147EFFB4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00" b="48450" l="68000" r="83000">
                        <a14:foregroundMark x1="68000" y1="36750" x2="69300" y2="37650"/>
                        <a14:foregroundMark x1="72900" y1="48450" x2="74150" y2="4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77" t="32253" r="15128" b="49999"/>
          <a:stretch/>
        </p:blipFill>
        <p:spPr>
          <a:xfrm rot="20774796">
            <a:off x="1931052" y="5315740"/>
            <a:ext cx="966637" cy="93770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3CBBED4-62D8-4CC0-A8B0-5D207D89EA9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4167" l="9524" r="89286">
                        <a14:foregroundMark x1="51190" y1="25000" x2="50000" y2="44167"/>
                        <a14:foregroundMark x1="30952" y1="23333" x2="66667" y2="25000"/>
                        <a14:foregroundMark x1="39286" y1="94167" x2="54762" y2="9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6740" y="5317147"/>
            <a:ext cx="654426" cy="934894"/>
          </a:xfrm>
          <a:prstGeom prst="rect">
            <a:avLst/>
          </a:prstGeom>
        </p:spPr>
      </p:pic>
      <p:pic>
        <p:nvPicPr>
          <p:cNvPr id="60" name="Picture 59" descr="A picture containing refrigerator&#10;&#10;Description automatically generated">
            <a:hlinkClick r:id="rId32" action="ppaction://hlinksldjump"/>
            <a:extLst>
              <a:ext uri="{FF2B5EF4-FFF2-40B4-BE49-F238E27FC236}">
                <a16:creationId xmlns:a16="http://schemas.microsoft.com/office/drawing/2014/main" id="{A9E02BE9-B688-469D-9CA3-21FF8DE6A0F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00" b="48450" l="68000" r="83000">
                        <a14:foregroundMark x1="68000" y1="36750" x2="69300" y2="37650"/>
                        <a14:foregroundMark x1="72900" y1="48450" x2="74150" y2="4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77" t="32253" r="15128" b="49999"/>
          <a:stretch/>
        </p:blipFill>
        <p:spPr>
          <a:xfrm rot="2059907">
            <a:off x="4874785" y="3419292"/>
            <a:ext cx="966637" cy="93770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C4240C4-F718-4060-AAC9-CB83AF77A21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4167" l="9524" r="89286">
                        <a14:foregroundMark x1="51190" y1="25000" x2="50000" y2="44167"/>
                        <a14:foregroundMark x1="30952" y1="23333" x2="66667" y2="25000"/>
                        <a14:foregroundMark x1="39286" y1="94167" x2="54762" y2="9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0473" y="3420699"/>
            <a:ext cx="654426" cy="93489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4ACF25B-61DD-4AD9-BD80-40A411CBB3E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>
                        <a14:foregroundMark x1="36486" y1="13559" x2="37838" y2="48305"/>
                        <a14:foregroundMark x1="71622" y1="12712" x2="27027" y2="12712"/>
                        <a14:foregroundMark x1="77027" y1="12712" x2="29730" y2="14407"/>
                        <a14:foregroundMark x1="60811" y1="11017" x2="29730" y2="11017"/>
                        <a14:foregroundMark x1="32432" y1="86441" x2="68919" y2="8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3886" y="3555938"/>
            <a:ext cx="704850" cy="1123950"/>
          </a:xfrm>
          <a:prstGeom prst="rect">
            <a:avLst/>
          </a:prstGeom>
        </p:spPr>
      </p:pic>
      <p:pic>
        <p:nvPicPr>
          <p:cNvPr id="63" name="Picture 62" descr="A picture containing refrigerator&#10;&#10;Description automatically generated">
            <a:hlinkClick r:id="rId35" action="ppaction://hlinksldjump"/>
            <a:extLst>
              <a:ext uri="{FF2B5EF4-FFF2-40B4-BE49-F238E27FC236}">
                <a16:creationId xmlns:a16="http://schemas.microsoft.com/office/drawing/2014/main" id="{06C61F02-E4AB-4EAB-A190-10C778809D6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600" b="87800" l="32550" r="49800">
                        <a14:foregroundMark x1="37200" y1="71600" x2="37950" y2="73800"/>
                        <a14:foregroundMark x1="49800" y1="80350" x2="45950" y2="81250"/>
                        <a14:foregroundMark x1="40050" y1="87800" x2="40450" y2="86300"/>
                        <a14:foregroundMark x1="32550" y1="80850" x2="32950" y2="8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22" t="70502" r="48539" b="10685"/>
          <a:stretch/>
        </p:blipFill>
        <p:spPr>
          <a:xfrm rot="20768590">
            <a:off x="3969601" y="4981917"/>
            <a:ext cx="890499" cy="81169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BDB7A75-B7B3-4450-BBA3-FFDBAEB1041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>
                        <a14:foregroundMark x1="36486" y1="13559" x2="37838" y2="48305"/>
                        <a14:foregroundMark x1="71622" y1="12712" x2="27027" y2="12712"/>
                        <a14:foregroundMark x1="77027" y1="12712" x2="29730" y2="14407"/>
                        <a14:foregroundMark x1="60811" y1="11017" x2="29730" y2="11017"/>
                        <a14:foregroundMark x1="32432" y1="86441" x2="68919" y2="8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3558" y="4839390"/>
            <a:ext cx="704850" cy="1123950"/>
          </a:xfrm>
          <a:prstGeom prst="rect">
            <a:avLst/>
          </a:prstGeom>
        </p:spPr>
      </p:pic>
      <p:pic>
        <p:nvPicPr>
          <p:cNvPr id="65" name="Picture 64" descr="A picture containing refrigerator&#10;&#10;Description automatically generated">
            <a:hlinkClick r:id="rId36" action="ppaction://hlinksldjump"/>
            <a:extLst>
              <a:ext uri="{FF2B5EF4-FFF2-40B4-BE49-F238E27FC236}">
                <a16:creationId xmlns:a16="http://schemas.microsoft.com/office/drawing/2014/main" id="{5B6E8023-2397-45F6-9D69-D1EA050EF21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600" b="87800" l="32550" r="49800">
                        <a14:foregroundMark x1="37200" y1="71600" x2="37950" y2="73800"/>
                        <a14:foregroundMark x1="49800" y1="80350" x2="45950" y2="81250"/>
                        <a14:foregroundMark x1="40050" y1="87800" x2="40450" y2="86300"/>
                        <a14:foregroundMark x1="32550" y1="80850" x2="32950" y2="8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22" t="70502" r="48539" b="10685"/>
          <a:stretch/>
        </p:blipFill>
        <p:spPr>
          <a:xfrm rot="20768590">
            <a:off x="3471957" y="2903871"/>
            <a:ext cx="890499" cy="81169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E84123C-B550-4155-B79A-FA44F1A57FD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>
                        <a14:foregroundMark x1="36486" y1="13559" x2="37838" y2="48305"/>
                        <a14:foregroundMark x1="71622" y1="12712" x2="27027" y2="12712"/>
                        <a14:foregroundMark x1="77027" y1="12712" x2="29730" y2="14407"/>
                        <a14:foregroundMark x1="60811" y1="11017" x2="29730" y2="11017"/>
                        <a14:foregroundMark x1="32432" y1="86441" x2="68919" y2="8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914" y="2761344"/>
            <a:ext cx="7048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0024 L -0.00868 4.07407E-6 C -0.0066 -0.00764 -0.00451 -0.01505 -0.00243 -0.02246 C 0.00035 -0.03334 -5.55556E-7 -0.04167 0.00799 -0.04746 C 0.01042 -0.04954 0.01354 -0.04931 0.01632 -0.05024 C 0.02257 -0.04931 0.02882 -0.04954 0.03507 -0.04746 C 0.03889 -0.0463 0.04514 -0.03681 0.04757 -0.03357 C 0.05295 -0.0044 0.04549 -0.03889 0.05382 -0.01412 C 0.05556 -0.0088 0.05799 0.00254 0.05799 0.00277 C 0.05695 0.01759 0.06007 0.03287 0.05174 0.04421 C 0.04983 0.04652 0.04757 0.04814 0.04549 0.04976 C 0.0434 0.05092 0.04132 0.05162 0.03924 0.05254 C 0.02535 0.05162 0.01129 0.05208 -0.00243 0.04976 C -0.00503 0.0493 -0.00712 0.04676 -0.00868 0.04421 C -0.01007 0.04189 -0.01059 0.03865 -0.01076 0.03588 C -0.01128 0.03032 -0.01076 0.02476 -0.01076 0.01921 L -0.01076 0.01944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1226 L 0.01406 -0.01226 C 0.00972 -0.01713 -0.00955 -0.0412 -0.01944 -0.04768 C -0.02257 -0.04976 -0.02604 -0.05069 -0.02934 -0.05208 C -0.03611 -0.0493 -0.04549 -0.05115 -0.04948 -0.04328 L -0.06267 -0.01666 C -0.06059 0.00301 -0.06285 0.01436 -0.05278 0.02778 C -0.05 0.03149 -0.04601 0.0338 -0.04271 0.03681 C -0.03385 0.03519 -0.0243 0.03681 -0.01597 0.03218 C -0.00764 0.02755 -0.00052 0.0132 0.0007 0.00116 C 0.00139 -0.00625 0.0007 -0.01365 0.0007 -0.02106 L 0.0007 -0.02106 " pathEditMode="relative" ptsTypes="AAAAAAAAA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0.00347 L 0.0085 0.00347 C 0.00798 -0.00509 0.00868 -0.01389 0.00711 -0.02222 C 0.00677 -0.02431 0.00468 -0.02569 0.00295 -0.02569 L -0.01893 -0.02407 C -0.02344 -0.02199 -0.02361 -0.02315 -0.02587 -0.01667 C -0.02709 -0.01319 -0.02865 -0.00579 -0.02865 -0.00579 C -0.02848 -0.00162 -0.03507 0.03333 -0.0217 0.03449 C -0.01719 0.03495 -0.0125 0.03333 -0.00799 0.03264 C -0.0066 0.03218 -0.00504 0.03218 -0.00382 0.03079 C -0.00261 0.0294 -0.00226 0.02685 -0.00122 0.02546 C 3.61111E-6 0.02384 0.00156 0.02292 0.00295 0.02176 C 0.00347 0.01991 0.00382 0.01806 0.00434 0.0162 C 0.00538 0.01296 0.00816 0.00741 0.0085 0.00347 C 0.00868 0.00046 0.0085 -0.00255 0.0085 -0.00579 L 0.0085 -0.00579 " pathEditMode="relative" ptsTypes="AAAAAAAAAAAAAA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1203 L 0.00017 0.01203 C 1.66667E-6 0.0074 0.0026 -0.01968 -0.00504 -0.02778 C -0.0066 -0.0294 -0.00868 -0.0294 -0.01042 -0.0301 C -0.01215 -0.0294 -0.01441 -0.02963 -0.01563 -0.02778 C -0.01702 -0.02616 -0.01649 -0.02292 -0.01736 -0.02084 C -0.01823 -0.01899 -0.01979 -0.01783 -0.02083 -0.01621 C -0.02031 -0.00764 -0.0217 0.00162 -0.0191 0.00949 C -0.01823 0.0125 -0.01458 0.01157 -0.01215 0.01203 C -0.00799 0.0125 -0.00191 0.01203 0.00017 0.01203 Z " pathEditMode="relative" ptsTypes="AAAAAAAA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393 L -0.00018 0.00417 C -0.00104 -0.00139 -0.00191 -0.00695 -0.00295 -0.01227 C -0.0033 -0.01412 -0.00417 -0.01574 -0.00417 -0.01759 C -0.00417 -0.02477 -0.00434 -0.03218 -0.00295 -0.03912 C -0.00243 -0.04167 -0.00035 -0.04306 0.00121 -0.04468 C 0.0033 -0.04676 0.01128 -0.0507 0.01337 -0.05185 C 0.01597 -0.05324 0.02153 -0.05532 0.02153 -0.05509 C 0.02413 -0.05486 0.02743 -0.05579 0.02969 -0.0537 C 0.03229 -0.05116 0.03507 -0.04282 0.03507 -0.04259 C 0.03767 -0.02847 0.04045 -0.01482 0.03646 0.00046 C 0.03559 0.00347 0.03194 0.00278 0.02969 0.00393 C 0.02673 0.00555 0.02326 0.00671 0.02014 0.00764 C 0.01736 0.00833 0.01475 0.0088 0.01198 0.00949 C 0.00972 0.0088 0.00729 0.00903 0.00521 0.00764 C 0.00382 0.00648 0.00312 0.00417 0.0026 0.00208 C 0.00069 -0.0037 0.00121 -0.00764 0.00121 -0.01412 L 0.00121 -0.01389 " pathEditMode="relative" rAng="0" ptsTypes="AAAAAAAAAAAAAAAA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26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0023 L -0.00868 2.96296E-6 C -0.0066 -0.00764 -0.00452 -0.01505 -0.00243 -0.02246 C 0.00034 -0.03334 3.88889E-6 -0.04167 0.00798 -0.04746 C 0.01041 -0.04954 0.01354 -0.04931 0.01632 -0.05023 C 0.02257 -0.04931 0.02882 -0.04954 0.03507 -0.04746 C 0.03889 -0.0463 0.04514 -0.03681 0.04757 -0.03357 C 0.05295 -0.0044 0.04548 -0.03889 0.05382 -0.01412 C 0.05555 -0.0088 0.05798 0.00254 0.05798 0.00277 C 0.05694 0.01759 0.06007 0.03287 0.05173 0.04421 C 0.04982 0.04652 0.04757 0.04815 0.04548 0.04977 C 0.0434 0.05092 0.04132 0.05162 0.03923 0.05254 C 0.02534 0.05162 0.01128 0.05208 -0.00243 0.04977 C -0.00504 0.0493 -0.00712 0.04676 -0.00868 0.04421 C -0.01007 0.0419 -0.01059 0.03865 -0.01077 0.03588 C -0.01129 0.03032 -0.01077 0.02477 -0.01077 0.01921 L -0.01077 0.01944 " pathEditMode="relative" rAng="0" ptsTypes="AAAAAA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00533 L -0.00572 0.00533 C -0.00625 -0.00069 -0.00572 -0.00694 -0.00711 -0.01273 C -0.00763 -0.01504 -0.00954 -0.01689 -0.01111 -0.01805 C -0.01371 -0.0199 -0.01927 -0.02152 -0.01927 -0.02152 C -0.02638 -0.0206 -0.03194 -0.02291 -0.0368 -0.0162 C -0.03802 -0.01458 -0.03854 -0.01273 -0.0394 -0.01088 C -0.03906 -0.00301 -0.03923 0.00486 -0.03819 0.01273 C -0.03784 0.01482 -0.03663 0.01667 -0.03541 0.01806 C -0.02413 0.03125 -0.03142 0.02176 -0.02326 0.02709 C -0.02187 0.02801 -0.02065 0.0294 -0.01927 0.03079 C -0.0125 0.02963 -0.00781 0.03148 -0.00312 0.02523 C -0.0019 0.02361 -0.00121 0.02176 -0.00034 0.01991 C 0.00174 0.01111 0.00105 0.01644 0.00105 0.00371 L 0.00105 0.00371 " pathEditMode="relative" ptsTypes="AAAAAAAAAAAAA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0348 L 0.00851 0.00371 C 0.00799 -0.00509 0.00868 -0.01389 0.00712 -0.02222 C 0.00677 -0.0243 0.00469 -0.02569 0.00295 -0.02569 L -0.01892 -0.02407 C -0.02344 -0.02199 -0.02361 -0.02314 -0.02587 -0.01666 C -0.02708 -0.01319 -0.02864 -0.00578 -0.02864 -0.00555 C -0.02847 -0.00162 -0.03507 0.03334 -0.0217 0.03449 C -0.01719 0.03496 -0.0125 0.03334 -0.00798 0.03264 C -0.00659 0.03218 -0.00503 0.03218 -0.00382 0.03079 C -0.0026 0.0294 -0.00225 0.02686 -0.00121 0.02547 C -2.22222E-6 0.02385 0.00156 0.02292 0.00295 0.02176 C 0.00347 0.01991 0.00382 0.01806 0.00434 0.01621 C 0.00538 0.01297 0.00816 0.00741 0.00851 0.00348 C 0.00868 0.00047 0.00851 -0.00254 0.00851 -0.00578 L 0.00851 -0.00555 " pathEditMode="relative" rAng="0" ptsTypes="AAAAAAAAAAAAAA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9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0347 L 0.00851 0.0037 C 0.00799 -0.0051 0.00868 -0.01389 0.00712 -0.02223 C 0.00677 -0.02431 0.00469 -0.0257 0.00295 -0.0257 L -0.01892 -0.02408 C -0.02344 -0.02199 -0.02361 -0.02315 -0.02587 -0.01667 C -0.02708 -0.0132 -0.02864 -0.00579 -0.02864 -0.00556 C -0.02847 -0.00162 -0.03507 0.03333 -0.0217 0.03449 C -0.01719 0.03495 -0.0125 0.03333 -0.00799 0.03264 C -0.0066 0.03217 -0.00503 0.03217 -0.00382 0.03078 C -0.0026 0.0294 -0.00226 0.02685 -0.00121 0.02546 C -8.33333E-7 0.02384 0.00156 0.02291 0.00295 0.02176 C 0.00347 0.0199 0.00382 0.01805 0.00434 0.0162 C 0.00538 0.01296 0.00816 0.0074 0.00851 0.00347 C 0.00868 0.00046 0.00851 -0.00255 0.00851 -0.00579 L 0.00851 -0.00556 " pathEditMode="relative" rAng="0" ptsTypes="AAAAAAAAAAAAAA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533 L -0.00573 0.00556 C -0.00625 -0.00069 -0.00573 -0.00694 -0.00712 -0.01273 C -0.00764 -0.01504 -0.00955 -0.0169 -0.01111 -0.01805 C -0.01372 -0.01991 -0.01927 -0.02153 -0.01927 -0.02129 C -0.02639 -0.0206 -0.03195 -0.02291 -0.03681 -0.0162 C -0.03802 -0.01458 -0.03854 -0.01273 -0.03941 -0.01088 C -0.03906 -0.00301 -0.03924 0.00486 -0.0382 0.01273 C -0.03785 0.01482 -0.03663 0.01667 -0.03542 0.01806 C -0.02413 0.03125 -0.03142 0.02176 -0.02326 0.02709 C -0.02188 0.02801 -0.02066 0.0294 -0.01927 0.03079 C -0.0125 0.02963 -0.00781 0.03148 -0.00313 0.02523 C -0.00191 0.02361 -0.00122 0.02176 -0.00035 0.01991 C 0.00174 0.01111 0.00104 0.01644 0.00104 0.00371 L 0.00104 0.00394 " pathEditMode="relative" rAng="0" ptsTypes="AAAAAAAAAAAAAAA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533 L -0.00573 0.00556 C -0.00625 -0.00069 -0.00573 -0.00694 -0.00712 -0.01273 C -0.00764 -0.01504 -0.00955 -0.01689 -0.01111 -0.01805 C -0.01372 -0.0199 -0.01927 -0.02152 -0.01927 -0.02129 C -0.02639 -0.0206 -0.03195 -0.02291 -0.03681 -0.0162 C -0.03802 -0.01458 -0.03854 -0.01273 -0.03941 -0.01088 C -0.03907 -0.003 -0.03924 0.00487 -0.0382 0.01274 C -0.03785 0.01482 -0.03664 0.01667 -0.03542 0.01806 C -0.02414 0.03125 -0.03143 0.02176 -0.02327 0.02709 C -0.02188 0.02801 -0.02066 0.0294 -0.01927 0.03079 C -0.0125 0.02963 -0.00782 0.03149 -0.00313 0.02524 C -0.00191 0.02362 -0.00122 0.02176 -0.00035 0.01991 C 0.00173 0.01112 0.00104 0.01644 0.00104 0.00371 L 0.00104 0.00394 " pathEditMode="relative" rAng="0" ptsTypes="AAAAAAAAAAAAA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1227 L 0.01406 -0.01204 C 0.00972 -0.01713 -0.00955 -0.04121 -0.01945 -0.04769 C -0.02257 -0.04977 -0.02605 -0.0507 -0.02934 -0.05209 C -0.03612 -0.04931 -0.04549 -0.05116 -0.04948 -0.04329 L -0.06268 -0.01667 C -0.06059 0.00301 -0.06285 0.01435 -0.05278 0.02778 C -0.05 0.03148 -0.04601 0.03379 -0.04271 0.0368 C -0.03386 0.03518 -0.02431 0.0368 -0.01598 0.03217 C -0.00764 0.02754 -0.00052 0.01319 0.00069 0.00116 C 0.00138 -0.00625 0.00069 -0.01366 0.00069 -0.02107 L 0.00069 -0.02084 " pathEditMode="relative" rAng="0" ptsTypes="AAAAAAAAAAAA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4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393 L -0.00017 0.00416 C -0.00104 -0.00139 -0.00191 -0.00695 -0.00295 -0.01227 C -0.0033 -0.01412 -0.00417 -0.01574 -0.00417 -0.0176 C -0.00417 -0.02477 -0.00434 -0.03218 -0.00295 -0.03912 C -0.00243 -0.04167 -0.00035 -0.04306 0.00121 -0.04468 C 0.0033 -0.04676 0.01128 -0.0507 0.01337 -0.05185 C 0.01597 -0.05324 0.02153 -0.05533 0.02153 -0.0551 C 0.02413 -0.05486 0.02743 -0.05579 0.02969 -0.05371 C 0.03229 -0.05116 0.03507 -0.04283 0.03507 -0.0426 C 0.03767 -0.02848 0.04045 -0.01482 0.03646 0.00046 C 0.03559 0.00347 0.03194 0.00277 0.02969 0.00393 C 0.02674 0.00555 0.02326 0.00671 0.02014 0.00764 C 0.01736 0.00833 0.01476 0.00879 0.01198 0.00949 C 0.00972 0.00879 0.00729 0.00902 0.00521 0.00764 C 0.00382 0.00648 0.00312 0.00416 0.0026 0.00208 C 0.00069 -0.00371 0.00121 -0.00764 0.00121 -0.01412 L 0.00121 -0.01389 " pathEditMode="relative" rAng="0" ptsTypes="AAAAAAAAAAAAAAAAAA">
                                      <p:cBhvr>
                                        <p:cTn id="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26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393 L -0.00018 0.00416 C -0.00104 -0.00139 -0.00191 -0.00695 -0.00295 -0.01227 C -0.0033 -0.01412 -0.00417 -0.01574 -0.00417 -0.01759 C -0.00417 -0.02477 -0.00434 -0.03218 -0.00295 -0.03912 C -0.00243 -0.04167 -0.00035 -0.04306 0.00121 -0.04468 C 0.0033 -0.04676 0.01128 -0.0507 0.01337 -0.05185 C 0.01597 -0.05324 0.02153 -0.05533 0.02153 -0.05509 C 0.02413 -0.05486 0.02743 -0.05579 0.02969 -0.05371 C 0.03229 -0.05116 0.03507 -0.04283 0.03507 -0.04259 C 0.03767 -0.02847 0.04045 -0.01482 0.03646 0.00046 C 0.03559 0.00347 0.03194 0.00278 0.02969 0.00393 C 0.02673 0.00555 0.02326 0.00671 0.02014 0.00764 C 0.01736 0.00833 0.01475 0.00879 0.01198 0.00949 C 0.00972 0.00879 0.00729 0.00903 0.00521 0.00764 C 0.00382 0.00648 0.00312 0.00416 0.0026 0.00208 C 0.00069 -0.00371 0.00121 -0.00764 0.00121 -0.01412 L 0.00121 -0.01389 " pathEditMode="relative" rAng="0" ptsTypes="AAAAAAAAAAAAAAAAAA">
                                      <p:cBhvr>
                                        <p:cTn id="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26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1204 L 0.00018 0.01227 C -2.5E-6 0.00741 0.00261 -0.01968 -0.00503 -0.02778 C -0.00659 -0.0294 -0.00868 -0.0294 -0.01041 -0.03009 C -0.01215 -0.0294 -0.01441 -0.02963 -0.01562 -0.02778 C -0.01701 -0.02616 -0.01649 -0.02292 -0.01736 -0.02084 C -0.01823 -0.01898 -0.01979 -0.01783 -0.02083 -0.01621 C -0.02031 -0.00764 -0.0217 0.00162 -0.01909 0.00949 C -0.01823 0.0125 -0.01458 0.01157 -0.01215 0.01204 C -0.00798 0.0125 -0.00191 0.01204 0.00018 0.01204 Z " pathEditMode="relative" rAng="0" ptsTypes="AAAAAAAAAA">
                                      <p:cBhvr>
                                        <p:cTn id="3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210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1204 L 0.00017 0.01227 C 1.38889E-6 0.00741 0.0026 -0.01968 -0.00504 -0.02778 C -0.0066 -0.0294 -0.00868 -0.0294 -0.01042 -0.03009 C -0.01215 -0.0294 -0.01441 -0.02963 -0.01563 -0.02778 C -0.01702 -0.02616 -0.01649 -0.02292 -0.01736 -0.02083 C -0.01823 -0.01898 -0.01979 -0.01783 -0.02083 -0.0162 C -0.02031 -0.00764 -0.0217 0.00162 -0.0191 0.00949 C -0.01823 0.0125 -0.01458 0.01157 -0.01215 0.01204 C -0.00799 0.0125 -0.00191 0.01204 0.00017 0.01204 Z " pathEditMode="relative" rAng="0" ptsTypes="AAAAAAAA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pic>
        <p:nvPicPr>
          <p:cNvPr id="5" name="Picture 4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C20E56C1-7652-47A1-B873-25679A26C8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050" b="74450" l="43750" r="66750">
                        <a14:foregroundMark x1="44900" y1="64950" x2="47050" y2="65200"/>
                        <a14:foregroundMark x1="55100" y1="73500" x2="55800" y2="71000"/>
                        <a14:foregroundMark x1="43800" y1="64050" x2="44600" y2="65350"/>
                        <a14:foregroundMark x1="44950" y1="58650" x2="44800" y2="59600"/>
                        <a14:foregroundMark x1="47100" y1="52050" x2="47300" y2="52550"/>
                        <a14:foregroundMark x1="66750" y1="59950" x2="65100" y2="61400"/>
                        <a14:foregroundMark x1="55100" y1="74450" x2="55650" y2="7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81" t="50000" r="31375" b="24656"/>
          <a:stretch/>
        </p:blipFill>
        <p:spPr>
          <a:xfrm>
            <a:off x="755446" y="3673771"/>
            <a:ext cx="3100943" cy="2994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hlinkClick r:id="rId7" action="ppaction://hlinksldjump"/>
            <a:extLst>
              <a:ext uri="{FF2B5EF4-FFF2-40B4-BE49-F238E27FC236}">
                <a16:creationId xmlns:a16="http://schemas.microsoft.com/office/drawing/2014/main" id="{30AE74B4-69E2-474E-B6BF-A827DF2CCD5C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731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pic>
        <p:nvPicPr>
          <p:cNvPr id="5" name="Picture 4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C20E56C1-7652-47A1-B873-25679A26C8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050" b="74450" l="43750" r="66750">
                        <a14:foregroundMark x1="44900" y1="64950" x2="47050" y2="65200"/>
                        <a14:foregroundMark x1="55100" y1="73500" x2="55800" y2="71000"/>
                        <a14:foregroundMark x1="43800" y1="64050" x2="44600" y2="65350"/>
                        <a14:foregroundMark x1="44950" y1="58650" x2="44800" y2="59600"/>
                        <a14:foregroundMark x1="47100" y1="52050" x2="47300" y2="52550"/>
                        <a14:foregroundMark x1="66750" y1="59950" x2="65100" y2="61400"/>
                        <a14:foregroundMark x1="55100" y1="74450" x2="55650" y2="7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81" t="50000" r="31375" b="24656"/>
          <a:stretch/>
        </p:blipFill>
        <p:spPr>
          <a:xfrm>
            <a:off x="755446" y="3673771"/>
            <a:ext cx="3100943" cy="2994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hlinkClick r:id="rId7" action="ppaction://hlinksldjump"/>
            <a:extLst>
              <a:ext uri="{FF2B5EF4-FFF2-40B4-BE49-F238E27FC236}">
                <a16:creationId xmlns:a16="http://schemas.microsoft.com/office/drawing/2014/main" id="{BFF26C36-1E37-48F0-8269-347D82C21EAE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8099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10887A18-EE54-4975-B191-6B27DB6A78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50" b="92900" l="51500" r="63850">
                        <a14:foregroundMark x1="57650" y1="81850" x2="57500" y2="82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712" r="34561" b="5731"/>
          <a:stretch/>
        </p:blipFill>
        <p:spPr>
          <a:xfrm rot="17530134">
            <a:off x="5146842" y="3387662"/>
            <a:ext cx="4012039" cy="3522908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  <a:extLst>
              <a:ext uri="{FF2B5EF4-FFF2-40B4-BE49-F238E27FC236}">
                <a16:creationId xmlns:a16="http://schemas.microsoft.com/office/drawing/2014/main" id="{C37C385A-93D1-48F4-94A9-59BD87E32072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468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10887A18-EE54-4975-B191-6B27DB6A78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50" b="92900" l="51500" r="63850">
                        <a14:foregroundMark x1="57650" y1="81850" x2="57500" y2="82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712" r="34561" b="5731"/>
          <a:stretch/>
        </p:blipFill>
        <p:spPr>
          <a:xfrm rot="17530134">
            <a:off x="5146842" y="3387662"/>
            <a:ext cx="4012039" cy="3522908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  <a:extLst>
              <a:ext uri="{FF2B5EF4-FFF2-40B4-BE49-F238E27FC236}">
                <a16:creationId xmlns:a16="http://schemas.microsoft.com/office/drawing/2014/main" id="{E70BE56F-51CB-4E16-B1A1-C7DCA9A130D2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556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10887A18-EE54-4975-B191-6B27DB6A78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50" b="92900" l="51500" r="63850">
                        <a14:foregroundMark x1="57650" y1="81850" x2="57500" y2="82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712" r="34561" b="5731"/>
          <a:stretch/>
        </p:blipFill>
        <p:spPr>
          <a:xfrm rot="17530134">
            <a:off x="5146842" y="3387662"/>
            <a:ext cx="4012039" cy="3522908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  <a:extLst>
              <a:ext uri="{FF2B5EF4-FFF2-40B4-BE49-F238E27FC236}">
                <a16:creationId xmlns:a16="http://schemas.microsoft.com/office/drawing/2014/main" id="{E9DBA8DC-6382-40D8-B3EC-451772AB51E9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79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5C39F4FF-98B3-4623-BDE8-1000E30D3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0" b="14400" l="8850" r="17400">
                        <a14:foregroundMark x1="17350" y1="8650" x2="17350" y2="9050"/>
                        <a14:foregroundMark x1="17200" y1="10950" x2="17400" y2="11000"/>
                        <a14:foregroundMark x1="14200" y1="14400" x2="14200" y2="13750"/>
                        <a14:foregroundMark x1="16800" y1="6850" x2="16700" y2="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3" t="6099" r="81705" b="84681"/>
          <a:stretch/>
        </p:blipFill>
        <p:spPr>
          <a:xfrm rot="1789845">
            <a:off x="-154599" y="3702395"/>
            <a:ext cx="3334646" cy="2941488"/>
          </a:xfrm>
          <a:prstGeom prst="rect">
            <a:avLst/>
          </a:prstGeom>
        </p:spPr>
      </p:pic>
      <p:sp>
        <p:nvSpPr>
          <p:cNvPr id="11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60F260C8-4056-4C6D-889D-5608F660AD65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134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stic water bottle&#10;&#10;Description automatically generated">
            <a:extLst>
              <a:ext uri="{FF2B5EF4-FFF2-40B4-BE49-F238E27FC236}">
                <a16:creationId xmlns:a16="http://schemas.microsoft.com/office/drawing/2014/main" id="{41F1B89D-F14D-40D1-936C-B57412557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32" b="75061" l="10349" r="33199">
                        <a14:foregroundMark x1="18925" y1="73648" x2="21747" y2="68967"/>
                        <a14:foregroundMark x1="10403" y1="58031" x2="10941" y2="61663"/>
                        <a14:foregroundMark x1="20941" y1="75061" x2="22715" y2="75061"/>
                        <a14:foregroundMark x1="25403" y1="26352" x2="21613" y2="31033"/>
                        <a14:foregroundMark x1="21210" y1="24132" x2="16882" y2="24334"/>
                        <a14:foregroundMark x1="14597" y1="48063" x2="24731" y2="43220"/>
                        <a14:foregroundMark x1="24731" y1="43220" x2="24731" y2="43220"/>
                        <a14:foregroundMark x1="13387" y1="25141" x2="15000" y2="25747"/>
                        <a14:foregroundMark x1="15134" y1="24334" x2="14059" y2="24334"/>
                      </a14:backgroundRemoval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0072" r="63972" b="20883"/>
          <a:stretch/>
        </p:blipFill>
        <p:spPr>
          <a:xfrm>
            <a:off x="549706" y="-160020"/>
            <a:ext cx="8066144" cy="682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CF5E8-6543-442B-A293-91B41F1529A3}"/>
              </a:ext>
            </a:extLst>
          </p:cNvPr>
          <p:cNvSpPr txBox="1"/>
          <p:nvPr/>
        </p:nvSpPr>
        <p:spPr>
          <a:xfrm>
            <a:off x="1454426" y="1457406"/>
            <a:ext cx="569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/>
              <a:t>اكتب السؤال هُنا</a:t>
            </a:r>
            <a:endParaRPr lang="en-US" sz="5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241DE3-99B3-44B4-8636-6C0B921B21CD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77F95-1C48-4375-AF4F-A73205E1A565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هُنا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5C39F4FF-98B3-4623-BDE8-1000E30D3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0" b="14400" l="8850" r="17400">
                        <a14:foregroundMark x1="17350" y1="8650" x2="17350" y2="9050"/>
                        <a14:foregroundMark x1="17200" y1="10950" x2="17400" y2="11000"/>
                        <a14:foregroundMark x1="14200" y1="14400" x2="14200" y2="13750"/>
                        <a14:foregroundMark x1="16800" y1="6850" x2="16700" y2="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3" t="6099" r="81705" b="84681"/>
          <a:stretch/>
        </p:blipFill>
        <p:spPr>
          <a:xfrm rot="1789845">
            <a:off x="-154599" y="3702395"/>
            <a:ext cx="3334646" cy="2941488"/>
          </a:xfrm>
          <a:prstGeom prst="rect">
            <a:avLst/>
          </a:prstGeom>
        </p:spPr>
      </p:pic>
      <p:sp>
        <p:nvSpPr>
          <p:cNvPr id="9" name="Rectangle 8">
            <a:hlinkClick r:id="rId7" action="ppaction://hlinksldjump"/>
            <a:extLst>
              <a:ext uri="{FF2B5EF4-FFF2-40B4-BE49-F238E27FC236}">
                <a16:creationId xmlns:a16="http://schemas.microsoft.com/office/drawing/2014/main" id="{01A2888F-9505-4D07-9CBA-D90780EA155E}"/>
              </a:ext>
            </a:extLst>
          </p:cNvPr>
          <p:cNvSpPr/>
          <p:nvPr/>
        </p:nvSpPr>
        <p:spPr>
          <a:xfrm>
            <a:off x="7269681" y="189569"/>
            <a:ext cx="1346169" cy="395416"/>
          </a:xfrm>
          <a:prstGeom prst="rect">
            <a:avLst/>
          </a:prstGeom>
          <a:solidFill>
            <a:srgbClr val="6FB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6546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152</Words>
  <Application>Microsoft Office PowerPoint</Application>
  <PresentationFormat>عرض على الشاشة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 Mohammed Salem Mohammed Alkhatri</dc:creator>
  <cp:lastModifiedBy>Sahar Mohammad Salamh Al Kurdi</cp:lastModifiedBy>
  <cp:revision>11</cp:revision>
  <dcterms:created xsi:type="dcterms:W3CDTF">2020-04-29T18:09:25Z</dcterms:created>
  <dcterms:modified xsi:type="dcterms:W3CDTF">2020-05-04T21:11:49Z</dcterms:modified>
</cp:coreProperties>
</file>