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6"/>
  </p:notesMasterIdLst>
  <p:sldIdLst>
    <p:sldId id="256" r:id="rId2"/>
    <p:sldId id="259" r:id="rId3"/>
    <p:sldId id="258" r:id="rId4"/>
    <p:sldId id="260" r:id="rId5"/>
    <p:sldId id="274" r:id="rId6"/>
    <p:sldId id="315" r:id="rId7"/>
    <p:sldId id="272" r:id="rId8"/>
    <p:sldId id="263" r:id="rId9"/>
    <p:sldId id="316" r:id="rId10"/>
    <p:sldId id="317" r:id="rId11"/>
    <p:sldId id="270" r:id="rId12"/>
    <p:sldId id="264" r:id="rId13"/>
    <p:sldId id="308" r:id="rId14"/>
    <p:sldId id="309" r:id="rId15"/>
    <p:sldId id="318" r:id="rId16"/>
    <p:sldId id="319" r:id="rId17"/>
    <p:sldId id="320" r:id="rId18"/>
    <p:sldId id="321" r:id="rId19"/>
    <p:sldId id="311" r:id="rId20"/>
    <p:sldId id="314" r:id="rId21"/>
    <p:sldId id="323" r:id="rId22"/>
    <p:sldId id="324" r:id="rId23"/>
    <p:sldId id="267" r:id="rId24"/>
    <p:sldId id="322" r:id="rId25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27"/>
      <p:bold r:id="rId28"/>
      <p:italic r:id="rId29"/>
      <p:boldItalic r:id="rId30"/>
    </p:embeddedFont>
    <p:embeddedFont>
      <p:font typeface="Arial Rounded MT Bold" panose="020F0704030504030204" pitchFamily="34" charset="0"/>
      <p:regular r:id="rId31"/>
    </p:embeddedFont>
    <p:embeddedFont>
      <p:font typeface="Calibri" panose="020F0502020204030204" pitchFamily="34" charset="0"/>
      <p:regular r:id="rId32"/>
      <p:bold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Lato" panose="020F0502020204030203" pitchFamily="34" charset="0"/>
      <p:regular r:id="rId38"/>
      <p:bold r:id="rId39"/>
      <p:italic r:id="rId40"/>
      <p:boldItalic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  <p:embeddedFont>
      <p:font typeface="Patrick Hand" panose="00000500000000000000" pitchFamily="2" charset="0"/>
      <p:regular r:id="rId46"/>
    </p:embeddedFont>
    <p:embeddedFont>
      <p:font typeface="Ranchers" panose="020B0604020202020204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B496C4"/>
    <a:srgbClr val="E4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D34C88-6DF8-474F-8393-034A95ED765C}">
  <a:tblStyle styleId="{27D34C88-6DF8-474F-8393-034A95ED76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15" autoAdjust="0"/>
  </p:normalViewPr>
  <p:slideViewPr>
    <p:cSldViewPr>
      <p:cViewPr varScale="1">
        <p:scale>
          <a:sx n="79" d="100"/>
          <a:sy n="79" d="100"/>
        </p:scale>
        <p:origin x="84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85529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0ff5ca009_7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0ff5ca009_7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0f1f795c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0f1f795c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1583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70f1f795cd_1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70f1f795cd_1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7fe0ef0084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7fe0ef0084_2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7fe0ef0084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7fe0ef0084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0f1f795c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0f1f795c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2476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0f1f795c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0f1f795c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019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0f1f795c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0f1f795c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1628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0f1f795c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0f1f795c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865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70f1f795cd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70f1f795cd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7fe0ef0084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7fe0ef0084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70f1f795cd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70f1f795cd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4754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7fe0ef0084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7fe0ef0084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3154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7fe0ef0084_2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7fe0ef0084_2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7105a416b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7105a416b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908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0f1f795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0f1f795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70f1f795c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70f1f795c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70f1f795cd_1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70f1f795cd_1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70f1f795cd_1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70f1f795cd_1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2247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70f1f795cd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70f1f795cd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0f1f795c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0f1f795c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0f1f795c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0f1f795c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70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87200" y="1588308"/>
            <a:ext cx="3244800" cy="17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87200" y="3305593"/>
            <a:ext cx="32448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">
    <p:bg>
      <p:bgPr>
        <a:solidFill>
          <a:schemeClr val="accent4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787200" y="74789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1277350" y="1961518"/>
            <a:ext cx="21837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1"/>
          </p:nvPr>
        </p:nvSpPr>
        <p:spPr>
          <a:xfrm>
            <a:off x="1538950" y="2300906"/>
            <a:ext cx="1922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3"/>
          </p:nvPr>
        </p:nvSpPr>
        <p:spPr>
          <a:xfrm>
            <a:off x="1277350" y="3283536"/>
            <a:ext cx="21837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4"/>
          </p:nvPr>
        </p:nvSpPr>
        <p:spPr>
          <a:xfrm>
            <a:off x="1538950" y="3770323"/>
            <a:ext cx="1922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5"/>
          </p:nvPr>
        </p:nvSpPr>
        <p:spPr>
          <a:xfrm>
            <a:off x="5683025" y="1809112"/>
            <a:ext cx="21837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6"/>
          </p:nvPr>
        </p:nvSpPr>
        <p:spPr>
          <a:xfrm>
            <a:off x="5683025" y="2300900"/>
            <a:ext cx="1922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 idx="7"/>
          </p:nvPr>
        </p:nvSpPr>
        <p:spPr>
          <a:xfrm>
            <a:off x="5683025" y="3435936"/>
            <a:ext cx="21837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8"/>
          </p:nvPr>
        </p:nvSpPr>
        <p:spPr>
          <a:xfrm>
            <a:off x="5683025" y="3770323"/>
            <a:ext cx="1922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4">
    <p:bg>
      <p:bgPr>
        <a:solidFill>
          <a:schemeClr val="accent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787200" y="750562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title" idx="2"/>
          </p:nvPr>
        </p:nvSpPr>
        <p:spPr>
          <a:xfrm>
            <a:off x="852700" y="3371415"/>
            <a:ext cx="23208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>
            <a:off x="852700" y="3775946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 idx="3"/>
          </p:nvPr>
        </p:nvSpPr>
        <p:spPr>
          <a:xfrm>
            <a:off x="3411597" y="3371415"/>
            <a:ext cx="23208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4"/>
          </p:nvPr>
        </p:nvSpPr>
        <p:spPr>
          <a:xfrm>
            <a:off x="3411595" y="3775946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 idx="5"/>
          </p:nvPr>
        </p:nvSpPr>
        <p:spPr>
          <a:xfrm>
            <a:off x="5970504" y="3371415"/>
            <a:ext cx="23208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6"/>
          </p:nvPr>
        </p:nvSpPr>
        <p:spPr>
          <a:xfrm>
            <a:off x="5970500" y="3775946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CUSTOM_5">
    <p:bg>
      <p:bgPr>
        <a:solidFill>
          <a:schemeClr val="accent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787200" y="830295"/>
            <a:ext cx="378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2"/>
          </p:nvPr>
        </p:nvSpPr>
        <p:spPr>
          <a:xfrm>
            <a:off x="1278065" y="1782736"/>
            <a:ext cx="2531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1278050" y="2203031"/>
            <a:ext cx="2836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3"/>
          </p:nvPr>
        </p:nvSpPr>
        <p:spPr>
          <a:xfrm>
            <a:off x="1278055" y="2684585"/>
            <a:ext cx="2531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4"/>
          </p:nvPr>
        </p:nvSpPr>
        <p:spPr>
          <a:xfrm>
            <a:off x="1278050" y="3082875"/>
            <a:ext cx="2836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5"/>
          </p:nvPr>
        </p:nvSpPr>
        <p:spPr>
          <a:xfrm>
            <a:off x="1278065" y="3564437"/>
            <a:ext cx="2531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6"/>
          </p:nvPr>
        </p:nvSpPr>
        <p:spPr>
          <a:xfrm>
            <a:off x="1278050" y="3984731"/>
            <a:ext cx="2836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bg>
      <p:bgPr>
        <a:solidFill>
          <a:schemeClr val="accent6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2392100" y="746469"/>
            <a:ext cx="438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subTitle" idx="1"/>
          </p:nvPr>
        </p:nvSpPr>
        <p:spPr>
          <a:xfrm>
            <a:off x="4644935" y="3432753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2"/>
          </p:nvPr>
        </p:nvSpPr>
        <p:spPr>
          <a:xfrm>
            <a:off x="6563530" y="3432753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title" idx="3" hasCustomPrompt="1"/>
          </p:nvPr>
        </p:nvSpPr>
        <p:spPr>
          <a:xfrm>
            <a:off x="941960" y="2304533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4" name="Google Shape;124;p20"/>
          <p:cNvSpPr txBox="1">
            <a:spLocks noGrp="1"/>
          </p:cNvSpPr>
          <p:nvPr>
            <p:ph type="title" idx="4" hasCustomPrompt="1"/>
          </p:nvPr>
        </p:nvSpPr>
        <p:spPr>
          <a:xfrm>
            <a:off x="2838614" y="2303046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20"/>
          <p:cNvSpPr txBox="1">
            <a:spLocks noGrp="1"/>
          </p:cNvSpPr>
          <p:nvPr>
            <p:ph type="title" idx="5" hasCustomPrompt="1"/>
          </p:nvPr>
        </p:nvSpPr>
        <p:spPr>
          <a:xfrm>
            <a:off x="4733228" y="2304537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p20"/>
          <p:cNvSpPr txBox="1">
            <a:spLocks noGrp="1"/>
          </p:cNvSpPr>
          <p:nvPr>
            <p:ph type="title" idx="6" hasCustomPrompt="1"/>
          </p:nvPr>
        </p:nvSpPr>
        <p:spPr>
          <a:xfrm>
            <a:off x="6652735" y="2304537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7" name="Google Shape;127;p20"/>
          <p:cNvSpPr txBox="1">
            <a:spLocks noGrp="1"/>
          </p:cNvSpPr>
          <p:nvPr>
            <p:ph type="subTitle" idx="7"/>
          </p:nvPr>
        </p:nvSpPr>
        <p:spPr>
          <a:xfrm>
            <a:off x="787197" y="3026340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ubTitle" idx="8"/>
          </p:nvPr>
        </p:nvSpPr>
        <p:spPr>
          <a:xfrm>
            <a:off x="2705791" y="3026340"/>
            <a:ext cx="1840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9"/>
          </p:nvPr>
        </p:nvSpPr>
        <p:spPr>
          <a:xfrm>
            <a:off x="6497980" y="3030949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13"/>
          </p:nvPr>
        </p:nvSpPr>
        <p:spPr>
          <a:xfrm>
            <a:off x="852747" y="3439146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14"/>
          </p:nvPr>
        </p:nvSpPr>
        <p:spPr>
          <a:xfrm>
            <a:off x="2748841" y="3439146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15"/>
          </p:nvPr>
        </p:nvSpPr>
        <p:spPr>
          <a:xfrm>
            <a:off x="4579385" y="3030949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grpSp>
        <p:nvGrpSpPr>
          <p:cNvPr id="133" name="Google Shape;133;p20"/>
          <p:cNvGrpSpPr/>
          <p:nvPr/>
        </p:nvGrpSpPr>
        <p:grpSpPr>
          <a:xfrm>
            <a:off x="578802" y="793500"/>
            <a:ext cx="750223" cy="600349"/>
            <a:chOff x="578802" y="793500"/>
            <a:chExt cx="750223" cy="600349"/>
          </a:xfrm>
        </p:grpSpPr>
        <p:sp>
          <p:nvSpPr>
            <p:cNvPr id="134" name="Google Shape;134;p20"/>
            <p:cNvSpPr/>
            <p:nvPr/>
          </p:nvSpPr>
          <p:spPr>
            <a:xfrm>
              <a:off x="578802" y="821152"/>
              <a:ext cx="572560" cy="572698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1086325" y="793500"/>
              <a:ext cx="242700" cy="2427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20"/>
          <p:cNvGrpSpPr/>
          <p:nvPr/>
        </p:nvGrpSpPr>
        <p:grpSpPr>
          <a:xfrm rot="10800000">
            <a:off x="7841477" y="732650"/>
            <a:ext cx="750223" cy="600349"/>
            <a:chOff x="578802" y="793500"/>
            <a:chExt cx="750223" cy="600349"/>
          </a:xfrm>
        </p:grpSpPr>
        <p:sp>
          <p:nvSpPr>
            <p:cNvPr id="137" name="Google Shape;137;p20"/>
            <p:cNvSpPr/>
            <p:nvPr/>
          </p:nvSpPr>
          <p:spPr>
            <a:xfrm>
              <a:off x="578802" y="821152"/>
              <a:ext cx="572560" cy="572698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0"/>
            <p:cNvSpPr/>
            <p:nvPr/>
          </p:nvSpPr>
          <p:spPr>
            <a:xfrm>
              <a:off x="1086325" y="793500"/>
              <a:ext cx="242700" cy="2427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CUSTOM_10">
    <p:bg>
      <p:bgPr>
        <a:solidFill>
          <a:schemeClr val="accent6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 hasCustomPrompt="1"/>
          </p:nvPr>
        </p:nvSpPr>
        <p:spPr>
          <a:xfrm>
            <a:off x="1277589" y="891562"/>
            <a:ext cx="3008100" cy="69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1" name="Google Shape;141;p21"/>
          <p:cNvSpPr txBox="1">
            <a:spLocks noGrp="1"/>
          </p:cNvSpPr>
          <p:nvPr>
            <p:ph type="subTitle" idx="1"/>
          </p:nvPr>
        </p:nvSpPr>
        <p:spPr>
          <a:xfrm>
            <a:off x="1277597" y="1404791"/>
            <a:ext cx="30081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title" idx="2" hasCustomPrompt="1"/>
          </p:nvPr>
        </p:nvSpPr>
        <p:spPr>
          <a:xfrm>
            <a:off x="3257963" y="2096675"/>
            <a:ext cx="3008100" cy="69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3"/>
          </p:nvPr>
        </p:nvSpPr>
        <p:spPr>
          <a:xfrm>
            <a:off x="3257935" y="2609803"/>
            <a:ext cx="30081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title" idx="4" hasCustomPrompt="1"/>
          </p:nvPr>
        </p:nvSpPr>
        <p:spPr>
          <a:xfrm>
            <a:off x="5080612" y="3359625"/>
            <a:ext cx="3008100" cy="69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21"/>
          <p:cNvSpPr txBox="1">
            <a:spLocks noGrp="1"/>
          </p:cNvSpPr>
          <p:nvPr>
            <p:ph type="subTitle" idx="5"/>
          </p:nvPr>
        </p:nvSpPr>
        <p:spPr>
          <a:xfrm>
            <a:off x="5080610" y="3872750"/>
            <a:ext cx="30081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of Text 1">
  <p:cSld name="CUSTOM_11">
    <p:bg>
      <p:bgPr>
        <a:solidFill>
          <a:schemeClr val="accent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787200" y="1661289"/>
            <a:ext cx="3029700" cy="12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787200" y="2852507"/>
            <a:ext cx="30297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CUSTOM_1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789425" y="844372"/>
            <a:ext cx="3503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ubTitle" idx="1"/>
          </p:nvPr>
        </p:nvSpPr>
        <p:spPr>
          <a:xfrm>
            <a:off x="787200" y="1686168"/>
            <a:ext cx="2876400" cy="10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2" name="Google Shape;152;p23"/>
          <p:cNvSpPr txBox="1"/>
          <p:nvPr/>
        </p:nvSpPr>
        <p:spPr>
          <a:xfrm>
            <a:off x="791784" y="3485700"/>
            <a:ext cx="31488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000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/>
              </a:rPr>
              <a:t>Slidesgo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000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Flaticon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000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Freepik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000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CUSTOM_13">
    <p:bg>
      <p:bgPr>
        <a:solidFill>
          <a:schemeClr val="accent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2414250" y="2368484"/>
            <a:ext cx="4315500" cy="13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subTitle" idx="1"/>
          </p:nvPr>
        </p:nvSpPr>
        <p:spPr>
          <a:xfrm>
            <a:off x="2500400" y="3618384"/>
            <a:ext cx="41433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56" name="Google Shape;156;p24"/>
          <p:cNvGrpSpPr/>
          <p:nvPr/>
        </p:nvGrpSpPr>
        <p:grpSpPr>
          <a:xfrm>
            <a:off x="603289" y="562457"/>
            <a:ext cx="8022032" cy="3804345"/>
            <a:chOff x="603289" y="562457"/>
            <a:chExt cx="8022032" cy="3804345"/>
          </a:xfrm>
        </p:grpSpPr>
        <p:sp>
          <p:nvSpPr>
            <p:cNvPr id="157" name="Google Shape;157;p24"/>
            <p:cNvSpPr/>
            <p:nvPr/>
          </p:nvSpPr>
          <p:spPr>
            <a:xfrm>
              <a:off x="6562317" y="763432"/>
              <a:ext cx="416806" cy="416906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7992950" y="2287350"/>
              <a:ext cx="252000" cy="25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603289" y="562457"/>
              <a:ext cx="294000" cy="2940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4"/>
            <p:cNvSpPr/>
            <p:nvPr/>
          </p:nvSpPr>
          <p:spPr>
            <a:xfrm rot="5400000">
              <a:off x="2065925" y="1193400"/>
              <a:ext cx="194700" cy="1686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8358595" y="562462"/>
              <a:ext cx="226800" cy="226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1200125" y="1893728"/>
              <a:ext cx="137100" cy="137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867867" y="1926857"/>
              <a:ext cx="416806" cy="416906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8244950" y="2657428"/>
              <a:ext cx="137100" cy="137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3511200" y="674248"/>
              <a:ext cx="226800" cy="226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8431521" y="4173002"/>
              <a:ext cx="193800" cy="1938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4"/>
            <p:cNvSpPr/>
            <p:nvPr/>
          </p:nvSpPr>
          <p:spPr>
            <a:xfrm rot="5400000">
              <a:off x="777875" y="3740675"/>
              <a:ext cx="148500" cy="1284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4966369" y="893654"/>
              <a:ext cx="145500" cy="1455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8">
    <p:bg>
      <p:bgPr>
        <a:solidFill>
          <a:schemeClr val="accen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2930825" y="2952750"/>
            <a:ext cx="32826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subTitle" idx="1"/>
          </p:nvPr>
        </p:nvSpPr>
        <p:spPr>
          <a:xfrm>
            <a:off x="3431325" y="3775977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5"/>
          <p:cNvSpPr/>
          <p:nvPr/>
        </p:nvSpPr>
        <p:spPr>
          <a:xfrm>
            <a:off x="889525" y="1158100"/>
            <a:ext cx="731100" cy="731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5"/>
          <p:cNvSpPr/>
          <p:nvPr/>
        </p:nvSpPr>
        <p:spPr>
          <a:xfrm>
            <a:off x="7854350" y="700350"/>
            <a:ext cx="401400" cy="40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5"/>
          <p:cNvSpPr/>
          <p:nvPr/>
        </p:nvSpPr>
        <p:spPr>
          <a:xfrm>
            <a:off x="7071525" y="2170350"/>
            <a:ext cx="258900" cy="25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691991" y="4103250"/>
            <a:ext cx="285000" cy="28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1729800" y="2759100"/>
            <a:ext cx="511500" cy="51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7652100" y="3791950"/>
            <a:ext cx="731100" cy="731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/>
          <p:nvPr/>
        </p:nvSpPr>
        <p:spPr>
          <a:xfrm>
            <a:off x="3625900" y="642150"/>
            <a:ext cx="258900" cy="25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title" idx="2" hasCustomPrompt="1"/>
          </p:nvPr>
        </p:nvSpPr>
        <p:spPr>
          <a:xfrm>
            <a:off x="3770175" y="1795950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80" name="Google Shape;180;p25"/>
          <p:cNvGrpSpPr/>
          <p:nvPr/>
        </p:nvGrpSpPr>
        <p:grpSpPr>
          <a:xfrm>
            <a:off x="759975" y="595778"/>
            <a:ext cx="7450925" cy="3540534"/>
            <a:chOff x="759975" y="595778"/>
            <a:chExt cx="7450925" cy="3540534"/>
          </a:xfrm>
        </p:grpSpPr>
        <p:sp>
          <p:nvSpPr>
            <p:cNvPr id="181" name="Google Shape;181;p25"/>
            <p:cNvSpPr/>
            <p:nvPr/>
          </p:nvSpPr>
          <p:spPr>
            <a:xfrm>
              <a:off x="1115120" y="2595653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5"/>
            <p:cNvSpPr/>
            <p:nvPr/>
          </p:nvSpPr>
          <p:spPr>
            <a:xfrm rot="5400000">
              <a:off x="7061550" y="3688287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5"/>
            <p:cNvSpPr/>
            <p:nvPr/>
          </p:nvSpPr>
          <p:spPr>
            <a:xfrm rot="5400000">
              <a:off x="2037600" y="1730737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5"/>
            <p:cNvSpPr/>
            <p:nvPr/>
          </p:nvSpPr>
          <p:spPr>
            <a:xfrm>
              <a:off x="2930820" y="595778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5"/>
            <p:cNvSpPr/>
            <p:nvPr/>
          </p:nvSpPr>
          <p:spPr>
            <a:xfrm>
              <a:off x="759975" y="792129"/>
              <a:ext cx="121500" cy="121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5"/>
            <p:cNvSpPr/>
            <p:nvPr/>
          </p:nvSpPr>
          <p:spPr>
            <a:xfrm>
              <a:off x="8089400" y="2799404"/>
              <a:ext cx="121500" cy="121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5"/>
            <p:cNvSpPr/>
            <p:nvPr/>
          </p:nvSpPr>
          <p:spPr>
            <a:xfrm>
              <a:off x="7440670" y="1322403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5"/>
            <p:cNvSpPr/>
            <p:nvPr/>
          </p:nvSpPr>
          <p:spPr>
            <a:xfrm>
              <a:off x="5642250" y="814654"/>
              <a:ext cx="121500" cy="121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5"/>
            <p:cNvSpPr/>
            <p:nvPr/>
          </p:nvSpPr>
          <p:spPr>
            <a:xfrm rot="5400000">
              <a:off x="1641775" y="3997562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9">
    <p:bg>
      <p:bgPr>
        <a:solidFill>
          <a:schemeClr val="accen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26"/>
          <p:cNvGrpSpPr/>
          <p:nvPr/>
        </p:nvGrpSpPr>
        <p:grpSpPr>
          <a:xfrm>
            <a:off x="787200" y="569100"/>
            <a:ext cx="7475375" cy="3711175"/>
            <a:chOff x="787200" y="569100"/>
            <a:chExt cx="7475375" cy="3711175"/>
          </a:xfrm>
        </p:grpSpPr>
        <p:sp>
          <p:nvSpPr>
            <p:cNvPr id="192" name="Google Shape;192;p26"/>
            <p:cNvSpPr/>
            <p:nvPr/>
          </p:nvSpPr>
          <p:spPr>
            <a:xfrm>
              <a:off x="787200" y="775125"/>
              <a:ext cx="942600" cy="942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787200" y="3586800"/>
              <a:ext cx="411000" cy="411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7168950" y="2053625"/>
              <a:ext cx="942600" cy="942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5554825" y="569100"/>
              <a:ext cx="666600" cy="666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7851575" y="3869275"/>
              <a:ext cx="411000" cy="411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7638050" y="937050"/>
              <a:ext cx="411000" cy="411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1313350" y="2532400"/>
              <a:ext cx="608700" cy="6087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2581450" y="1306725"/>
              <a:ext cx="411000" cy="411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26"/>
          <p:cNvSpPr txBox="1">
            <a:spLocks noGrp="1"/>
          </p:cNvSpPr>
          <p:nvPr>
            <p:ph type="title"/>
          </p:nvPr>
        </p:nvSpPr>
        <p:spPr>
          <a:xfrm>
            <a:off x="3043125" y="2952750"/>
            <a:ext cx="30579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ubTitle" idx="1"/>
          </p:nvPr>
        </p:nvSpPr>
        <p:spPr>
          <a:xfrm>
            <a:off x="3431325" y="3775977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title" idx="2" hasCustomPrompt="1"/>
          </p:nvPr>
        </p:nvSpPr>
        <p:spPr>
          <a:xfrm>
            <a:off x="3770175" y="1795950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03" name="Google Shape;203;p26"/>
          <p:cNvGrpSpPr/>
          <p:nvPr/>
        </p:nvGrpSpPr>
        <p:grpSpPr>
          <a:xfrm>
            <a:off x="1022475" y="768737"/>
            <a:ext cx="7373450" cy="3473742"/>
            <a:chOff x="1022475" y="768737"/>
            <a:chExt cx="7373450" cy="3473742"/>
          </a:xfrm>
        </p:grpSpPr>
        <p:sp>
          <p:nvSpPr>
            <p:cNvPr id="204" name="Google Shape;204;p26"/>
            <p:cNvSpPr/>
            <p:nvPr/>
          </p:nvSpPr>
          <p:spPr>
            <a:xfrm rot="5400000">
              <a:off x="8257175" y="3383562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7115925" y="1938125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 rot="5400000">
              <a:off x="2340900" y="778787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1598800" y="4088725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1022475" y="2357704"/>
              <a:ext cx="109500" cy="109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5495625" y="1323004"/>
              <a:ext cx="109500" cy="109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7289450" y="4132979"/>
              <a:ext cx="109500" cy="109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2456425" y="2178625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 rot="5400000">
              <a:off x="7158900" y="882462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889525" y="1397300"/>
            <a:ext cx="747300" cy="74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7980425" y="1334375"/>
            <a:ext cx="275400" cy="27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7440575" y="3955875"/>
            <a:ext cx="492000" cy="4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2872600" y="585100"/>
            <a:ext cx="492000" cy="4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1636825" y="3028950"/>
            <a:ext cx="275400" cy="27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7636175" y="1795950"/>
            <a:ext cx="747300" cy="74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6457825" y="901050"/>
            <a:ext cx="275400" cy="27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751825" y="3832950"/>
            <a:ext cx="412800" cy="41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872600" y="2952750"/>
            <a:ext cx="33987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3431325" y="3775977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3770175" y="1795950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4" name="Google Shape;24;p3"/>
          <p:cNvGrpSpPr/>
          <p:nvPr/>
        </p:nvGrpSpPr>
        <p:grpSpPr>
          <a:xfrm>
            <a:off x="769245" y="613803"/>
            <a:ext cx="7564105" cy="3519171"/>
            <a:chOff x="769245" y="613803"/>
            <a:chExt cx="7564105" cy="3519171"/>
          </a:xfrm>
        </p:grpSpPr>
        <p:grpSp>
          <p:nvGrpSpPr>
            <p:cNvPr id="25" name="Google Shape;25;p3"/>
            <p:cNvGrpSpPr/>
            <p:nvPr/>
          </p:nvGrpSpPr>
          <p:grpSpPr>
            <a:xfrm>
              <a:off x="1115120" y="613803"/>
              <a:ext cx="7218230" cy="3519171"/>
              <a:chOff x="1115120" y="613803"/>
              <a:chExt cx="7218230" cy="3519171"/>
            </a:xfrm>
          </p:grpSpPr>
          <p:sp>
            <p:nvSpPr>
              <p:cNvPr id="26" name="Google Shape;26;p3"/>
              <p:cNvSpPr/>
              <p:nvPr/>
            </p:nvSpPr>
            <p:spPr>
              <a:xfrm>
                <a:off x="1115120" y="2595653"/>
                <a:ext cx="155700" cy="1557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 rot="5400000">
                <a:off x="7316875" y="3436662"/>
                <a:ext cx="148800" cy="128700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8216950" y="2952750"/>
                <a:ext cx="116400" cy="116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 rot="5400000">
                <a:off x="2313850" y="1064387"/>
                <a:ext cx="148800" cy="128700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7697995" y="613803"/>
                <a:ext cx="155700" cy="1557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1580750" y="4016575"/>
                <a:ext cx="116400" cy="116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32;p3"/>
            <p:cNvSpPr/>
            <p:nvPr/>
          </p:nvSpPr>
          <p:spPr>
            <a:xfrm>
              <a:off x="769245" y="841053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5400000">
              <a:off x="7011850" y="1768012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5086000" y="739825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0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0">
    <p:bg>
      <p:bgPr>
        <a:solidFill>
          <a:schemeClr val="accen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27"/>
          <p:cNvGrpSpPr/>
          <p:nvPr/>
        </p:nvGrpSpPr>
        <p:grpSpPr>
          <a:xfrm>
            <a:off x="1113950" y="661175"/>
            <a:ext cx="7196800" cy="3861775"/>
            <a:chOff x="1113950" y="661175"/>
            <a:chExt cx="7196800" cy="3861775"/>
          </a:xfrm>
        </p:grpSpPr>
        <p:sp>
          <p:nvSpPr>
            <p:cNvPr id="215" name="Google Shape;215;p27"/>
            <p:cNvSpPr/>
            <p:nvPr/>
          </p:nvSpPr>
          <p:spPr>
            <a:xfrm rot="5400000">
              <a:off x="1041500" y="733625"/>
              <a:ext cx="1072200" cy="9273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 rot="5400000">
              <a:off x="2043900" y="2083900"/>
              <a:ext cx="762300" cy="6594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 rot="5400000">
              <a:off x="7055250" y="733625"/>
              <a:ext cx="762300" cy="6594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 rot="5400000">
              <a:off x="6773700" y="2056450"/>
              <a:ext cx="357000" cy="3090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 rot="5400000">
              <a:off x="7505700" y="3717900"/>
              <a:ext cx="863400" cy="746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 rot="5400000">
              <a:off x="1272475" y="2944900"/>
              <a:ext cx="357000" cy="3090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 rot="5400000">
              <a:off x="4319488" y="734900"/>
              <a:ext cx="357000" cy="3090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2557875" y="2952750"/>
            <a:ext cx="40284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subTitle" idx="1"/>
          </p:nvPr>
        </p:nvSpPr>
        <p:spPr>
          <a:xfrm>
            <a:off x="3431325" y="3781009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27"/>
          <p:cNvSpPr txBox="1">
            <a:spLocks noGrp="1"/>
          </p:cNvSpPr>
          <p:nvPr>
            <p:ph type="title" idx="2" hasCustomPrompt="1"/>
          </p:nvPr>
        </p:nvSpPr>
        <p:spPr>
          <a:xfrm>
            <a:off x="3770175" y="1795950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5" name="Google Shape;225;p27"/>
          <p:cNvSpPr/>
          <p:nvPr/>
        </p:nvSpPr>
        <p:spPr>
          <a:xfrm rot="5400000">
            <a:off x="5484825" y="1210875"/>
            <a:ext cx="762300" cy="659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7"/>
          <p:cNvSpPr/>
          <p:nvPr/>
        </p:nvSpPr>
        <p:spPr>
          <a:xfrm rot="5400000">
            <a:off x="735750" y="3534900"/>
            <a:ext cx="762300" cy="659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7"/>
          <p:cNvSpPr/>
          <p:nvPr/>
        </p:nvSpPr>
        <p:spPr>
          <a:xfrm rot="5400000">
            <a:off x="7977750" y="2695950"/>
            <a:ext cx="357000" cy="3090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" name="Google Shape;228;p27"/>
          <p:cNvGrpSpPr/>
          <p:nvPr/>
        </p:nvGrpSpPr>
        <p:grpSpPr>
          <a:xfrm>
            <a:off x="906150" y="613803"/>
            <a:ext cx="7440225" cy="3674875"/>
            <a:chOff x="906150" y="613803"/>
            <a:chExt cx="7440225" cy="3674875"/>
          </a:xfrm>
        </p:grpSpPr>
        <p:sp>
          <p:nvSpPr>
            <p:cNvPr id="229" name="Google Shape;229;p27"/>
            <p:cNvSpPr/>
            <p:nvPr/>
          </p:nvSpPr>
          <p:spPr>
            <a:xfrm>
              <a:off x="2402270" y="3321878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7685125" y="1795950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5275770" y="613803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1580750" y="4016575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2402275" y="1159425"/>
              <a:ext cx="116400" cy="116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8229975" y="882050"/>
              <a:ext cx="116400" cy="116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6430570" y="4132978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906150" y="2245150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0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f section + Description 1">
  <p:cSld name="CUSTOM_14">
    <p:bg>
      <p:bgPr>
        <a:solidFill>
          <a:schemeClr val="accent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>
            <a:spLocks noGrp="1"/>
          </p:cNvSpPr>
          <p:nvPr>
            <p:ph type="title"/>
          </p:nvPr>
        </p:nvSpPr>
        <p:spPr>
          <a:xfrm>
            <a:off x="792125" y="2406782"/>
            <a:ext cx="2850600" cy="12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subTitle" idx="1"/>
          </p:nvPr>
        </p:nvSpPr>
        <p:spPr>
          <a:xfrm>
            <a:off x="796372" y="3562473"/>
            <a:ext cx="2850600" cy="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f section + Description 2">
  <p:cSld name="CUSTOM_15">
    <p:bg>
      <p:bgPr>
        <a:solidFill>
          <a:schemeClr val="accent6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>
            <a:spLocks noGrp="1"/>
          </p:cNvSpPr>
          <p:nvPr>
            <p:ph type="title"/>
          </p:nvPr>
        </p:nvSpPr>
        <p:spPr>
          <a:xfrm>
            <a:off x="787200" y="747850"/>
            <a:ext cx="378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9"/>
          <p:cNvSpPr txBox="1">
            <a:spLocks noGrp="1"/>
          </p:cNvSpPr>
          <p:nvPr>
            <p:ph type="body" idx="1"/>
          </p:nvPr>
        </p:nvSpPr>
        <p:spPr>
          <a:xfrm>
            <a:off x="787200" y="1964013"/>
            <a:ext cx="296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">
    <p:bg>
      <p:bgPr>
        <a:solidFill>
          <a:schemeClr val="accen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3">
    <p:bg>
      <p:bgPr>
        <a:solidFill>
          <a:schemeClr val="accent6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4572000" y="2114075"/>
            <a:ext cx="3784800" cy="23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050"/>
            </a:lvl1pPr>
            <a:lvl2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2"/>
          </p:nvPr>
        </p:nvSpPr>
        <p:spPr>
          <a:xfrm>
            <a:off x="787200" y="2951025"/>
            <a:ext cx="3595800" cy="15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596850" y="495434"/>
            <a:ext cx="794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4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787200" y="745626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708950" y="0"/>
            <a:ext cx="2563800" cy="3341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33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1228788" y="1505575"/>
            <a:ext cx="3012300" cy="7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1222713" y="2281750"/>
            <a:ext cx="3018300" cy="13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6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1737291" y="1976437"/>
            <a:ext cx="5669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 sz="6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ubTitle" idx="1"/>
          </p:nvPr>
        </p:nvSpPr>
        <p:spPr>
          <a:xfrm>
            <a:off x="2679714" y="2806888"/>
            <a:ext cx="3820500" cy="3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/>
          <p:nvPr/>
        </p:nvSpPr>
        <p:spPr>
          <a:xfrm>
            <a:off x="-16800" y="-1200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1">
    <p:bg>
      <p:bgPr>
        <a:solidFill>
          <a:schemeClr val="accent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1037275" y="1832700"/>
            <a:ext cx="1890900" cy="10173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2"/>
          </p:nvPr>
        </p:nvSpPr>
        <p:spPr>
          <a:xfrm>
            <a:off x="3626555" y="1832700"/>
            <a:ext cx="1890900" cy="1017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3"/>
          </p:nvPr>
        </p:nvSpPr>
        <p:spPr>
          <a:xfrm>
            <a:off x="6215825" y="1832700"/>
            <a:ext cx="1890900" cy="10173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4"/>
          </p:nvPr>
        </p:nvSpPr>
        <p:spPr>
          <a:xfrm>
            <a:off x="1037275" y="3231275"/>
            <a:ext cx="1890900" cy="1017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5"/>
          </p:nvPr>
        </p:nvSpPr>
        <p:spPr>
          <a:xfrm>
            <a:off x="3626555" y="3231275"/>
            <a:ext cx="1890900" cy="10173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6"/>
          </p:nvPr>
        </p:nvSpPr>
        <p:spPr>
          <a:xfrm>
            <a:off x="6215825" y="3231275"/>
            <a:ext cx="1890900" cy="10173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713225" y="745879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844400" y="1919708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3433643" y="1919708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/>
          </p:nvPr>
        </p:nvSpPr>
        <p:spPr>
          <a:xfrm>
            <a:off x="6022897" y="1919708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/>
          </p:nvPr>
        </p:nvSpPr>
        <p:spPr>
          <a:xfrm>
            <a:off x="844400" y="3318133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/>
          </p:nvPr>
        </p:nvSpPr>
        <p:spPr>
          <a:xfrm>
            <a:off x="3433643" y="3318133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/>
          </p:nvPr>
        </p:nvSpPr>
        <p:spPr>
          <a:xfrm>
            <a:off x="6022897" y="3318133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55200" y="353250"/>
            <a:ext cx="8433600" cy="443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nchers"/>
              <a:buNone/>
              <a:defRPr sz="35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8" r:id="rId23"/>
    <p:sldLayoutId id="2147483679" r:id="rId24"/>
    <p:sldLayoutId id="2147483680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1211842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>
            <a:spLocks noGrp="1"/>
          </p:cNvSpPr>
          <p:nvPr>
            <p:ph type="ctrTitle"/>
          </p:nvPr>
        </p:nvSpPr>
        <p:spPr>
          <a:xfrm>
            <a:off x="539551" y="1588308"/>
            <a:ext cx="4034363" cy="17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/>
              <a:t>Unit 2</a:t>
            </a:r>
            <a:br>
              <a:rPr lang="en-US" sz="5000" dirty="0"/>
            </a:br>
            <a:endParaRPr sz="1600" dirty="0">
              <a:solidFill>
                <a:schemeClr val="accent1"/>
              </a:solidFill>
            </a:endParaRPr>
          </a:p>
          <a:p>
            <a:pPr lvl="0" algn="ctr"/>
            <a:r>
              <a:rPr lang="en" sz="2950" dirty="0">
                <a:solidFill>
                  <a:schemeClr val="accent5"/>
                </a:solidFill>
              </a:rPr>
              <a:t>I Wonder What Happened</a:t>
            </a:r>
            <a:br>
              <a:rPr lang="en" sz="2950" dirty="0">
                <a:solidFill>
                  <a:schemeClr val="accent5"/>
                </a:solidFill>
              </a:rPr>
            </a:br>
            <a:br>
              <a:rPr lang="en" sz="1000" dirty="0">
                <a:solidFill>
                  <a:schemeClr val="accent5"/>
                </a:solidFill>
              </a:rPr>
            </a:br>
            <a:r>
              <a:rPr lang="en-US" sz="2000" dirty="0">
                <a:solidFill>
                  <a:schemeClr val="accent5"/>
                </a:solidFill>
              </a:rPr>
              <a:t>Grammar</a:t>
            </a:r>
            <a:endParaRPr sz="2000" dirty="0">
              <a:solidFill>
                <a:schemeClr val="accent5"/>
              </a:solidFill>
            </a:endParaRPr>
          </a:p>
        </p:txBody>
      </p:sp>
      <p:sp>
        <p:nvSpPr>
          <p:cNvPr id="259" name="Google Shape;259;p37"/>
          <p:cNvSpPr txBox="1">
            <a:spLocks noGrp="1"/>
          </p:cNvSpPr>
          <p:nvPr>
            <p:ph type="subTitle" idx="1"/>
          </p:nvPr>
        </p:nvSpPr>
        <p:spPr>
          <a:xfrm>
            <a:off x="1371749" y="4171482"/>
            <a:ext cx="32448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1">
                    <a:lumMod val="75000"/>
                  </a:schemeClr>
                </a:solidFill>
              </a:rPr>
              <a:t>Done by</a:t>
            </a:r>
            <a:r>
              <a:rPr lang="en" sz="1600" dirty="0"/>
              <a:t>: </a:t>
            </a:r>
            <a:r>
              <a:rPr lang="en" sz="1600" b="1" dirty="0"/>
              <a:t>Entisar Al-Obaidallah</a:t>
            </a:r>
            <a:endParaRPr sz="1600" b="1" dirty="0"/>
          </a:p>
        </p:txBody>
      </p:sp>
      <p:sp>
        <p:nvSpPr>
          <p:cNvPr id="260" name="Google Shape;260;p37"/>
          <p:cNvSpPr/>
          <p:nvPr/>
        </p:nvSpPr>
        <p:spPr>
          <a:xfrm>
            <a:off x="-1239575" y="4194300"/>
            <a:ext cx="140250" cy="39700"/>
          </a:xfrm>
          <a:custGeom>
            <a:avLst/>
            <a:gdLst/>
            <a:ahLst/>
            <a:cxnLst/>
            <a:rect l="l" t="t" r="r" b="b"/>
            <a:pathLst>
              <a:path w="5610" h="1588" extrusionOk="0">
                <a:moveTo>
                  <a:pt x="1" y="1352"/>
                </a:moveTo>
                <a:cubicBezTo>
                  <a:pt x="1" y="1415"/>
                  <a:pt x="16" y="1477"/>
                  <a:pt x="63" y="1525"/>
                </a:cubicBezTo>
                <a:cubicBezTo>
                  <a:pt x="110" y="1572"/>
                  <a:pt x="173" y="1587"/>
                  <a:pt x="236" y="1587"/>
                </a:cubicBezTo>
                <a:lnTo>
                  <a:pt x="5358" y="1587"/>
                </a:lnTo>
                <a:cubicBezTo>
                  <a:pt x="5499" y="1587"/>
                  <a:pt x="5609" y="1477"/>
                  <a:pt x="5609" y="1352"/>
                </a:cubicBezTo>
                <a:cubicBezTo>
                  <a:pt x="5609" y="1289"/>
                  <a:pt x="5578" y="1226"/>
                  <a:pt x="5531" y="1179"/>
                </a:cubicBezTo>
                <a:cubicBezTo>
                  <a:pt x="5484" y="1148"/>
                  <a:pt x="5436" y="1116"/>
                  <a:pt x="5358" y="1116"/>
                </a:cubicBezTo>
                <a:lnTo>
                  <a:pt x="5122" y="1116"/>
                </a:lnTo>
                <a:cubicBezTo>
                  <a:pt x="5028" y="896"/>
                  <a:pt x="4808" y="739"/>
                  <a:pt x="4541" y="739"/>
                </a:cubicBezTo>
                <a:cubicBezTo>
                  <a:pt x="4368" y="739"/>
                  <a:pt x="4211" y="802"/>
                  <a:pt x="4101" y="912"/>
                </a:cubicBezTo>
                <a:cubicBezTo>
                  <a:pt x="3944" y="660"/>
                  <a:pt x="3677" y="488"/>
                  <a:pt x="3347" y="488"/>
                </a:cubicBezTo>
                <a:cubicBezTo>
                  <a:pt x="3268" y="488"/>
                  <a:pt x="3174" y="503"/>
                  <a:pt x="3096" y="535"/>
                </a:cubicBezTo>
                <a:cubicBezTo>
                  <a:pt x="2938" y="221"/>
                  <a:pt x="2609" y="1"/>
                  <a:pt x="2216" y="1"/>
                </a:cubicBezTo>
                <a:cubicBezTo>
                  <a:pt x="1760" y="1"/>
                  <a:pt x="1383" y="315"/>
                  <a:pt x="1273" y="723"/>
                </a:cubicBezTo>
                <a:cubicBezTo>
                  <a:pt x="1179" y="692"/>
                  <a:pt x="1085" y="660"/>
                  <a:pt x="990" y="660"/>
                </a:cubicBezTo>
                <a:cubicBezTo>
                  <a:pt x="708" y="660"/>
                  <a:pt x="456" y="849"/>
                  <a:pt x="378" y="1116"/>
                </a:cubicBezTo>
                <a:lnTo>
                  <a:pt x="236" y="1116"/>
                </a:lnTo>
                <a:cubicBezTo>
                  <a:pt x="95" y="1116"/>
                  <a:pt x="1" y="1226"/>
                  <a:pt x="1" y="13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" name="Google Shape;261;p37"/>
          <p:cNvGrpSpPr/>
          <p:nvPr/>
        </p:nvGrpSpPr>
        <p:grpSpPr>
          <a:xfrm>
            <a:off x="890054" y="4023218"/>
            <a:ext cx="410638" cy="327985"/>
            <a:chOff x="986304" y="3905918"/>
            <a:chExt cx="410638" cy="327985"/>
          </a:xfrm>
        </p:grpSpPr>
        <p:sp>
          <p:nvSpPr>
            <p:cNvPr id="262" name="Google Shape;262;p37"/>
            <p:cNvSpPr/>
            <p:nvPr/>
          </p:nvSpPr>
          <p:spPr>
            <a:xfrm>
              <a:off x="986304" y="4021204"/>
              <a:ext cx="212700" cy="212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7"/>
            <p:cNvSpPr/>
            <p:nvPr/>
          </p:nvSpPr>
          <p:spPr>
            <a:xfrm>
              <a:off x="1263742" y="3905918"/>
              <a:ext cx="133200" cy="133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37"/>
          <p:cNvGrpSpPr/>
          <p:nvPr/>
        </p:nvGrpSpPr>
        <p:grpSpPr>
          <a:xfrm>
            <a:off x="2944900" y="783800"/>
            <a:ext cx="5478869" cy="3501754"/>
            <a:chOff x="2944900" y="783800"/>
            <a:chExt cx="5478869" cy="3501754"/>
          </a:xfrm>
        </p:grpSpPr>
        <p:grpSp>
          <p:nvGrpSpPr>
            <p:cNvPr id="265" name="Google Shape;265;p37"/>
            <p:cNvGrpSpPr/>
            <p:nvPr/>
          </p:nvGrpSpPr>
          <p:grpSpPr>
            <a:xfrm>
              <a:off x="4363958" y="1400034"/>
              <a:ext cx="4059811" cy="2845200"/>
              <a:chOff x="9164418" y="1581373"/>
              <a:chExt cx="3859136" cy="2704563"/>
            </a:xfrm>
          </p:grpSpPr>
          <p:sp>
            <p:nvSpPr>
              <p:cNvPr id="266" name="Google Shape;266;p37"/>
              <p:cNvSpPr/>
              <p:nvPr/>
            </p:nvSpPr>
            <p:spPr>
              <a:xfrm>
                <a:off x="9164418" y="3411589"/>
                <a:ext cx="199579" cy="199579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829" extrusionOk="0">
                    <a:moveTo>
                      <a:pt x="1415" y="0"/>
                    </a:moveTo>
                    <a:cubicBezTo>
                      <a:pt x="1305" y="1210"/>
                      <a:pt x="1210" y="1304"/>
                      <a:pt x="1" y="1414"/>
                    </a:cubicBezTo>
                    <a:cubicBezTo>
                      <a:pt x="1210" y="1509"/>
                      <a:pt x="1305" y="1603"/>
                      <a:pt x="1415" y="2828"/>
                    </a:cubicBezTo>
                    <a:cubicBezTo>
                      <a:pt x="1509" y="1603"/>
                      <a:pt x="1603" y="1509"/>
                      <a:pt x="2829" y="1414"/>
                    </a:cubicBezTo>
                    <a:cubicBezTo>
                      <a:pt x="1603" y="1304"/>
                      <a:pt x="1525" y="1210"/>
                      <a:pt x="14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7"/>
              <p:cNvSpPr/>
              <p:nvPr/>
            </p:nvSpPr>
            <p:spPr>
              <a:xfrm>
                <a:off x="11406402" y="1588146"/>
                <a:ext cx="199579" cy="199579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829" extrusionOk="0">
                    <a:moveTo>
                      <a:pt x="1414" y="0"/>
                    </a:moveTo>
                    <a:cubicBezTo>
                      <a:pt x="1320" y="1226"/>
                      <a:pt x="1226" y="1320"/>
                      <a:pt x="0" y="1414"/>
                    </a:cubicBezTo>
                    <a:cubicBezTo>
                      <a:pt x="1226" y="1524"/>
                      <a:pt x="1320" y="1619"/>
                      <a:pt x="1414" y="2828"/>
                    </a:cubicBezTo>
                    <a:cubicBezTo>
                      <a:pt x="1524" y="1619"/>
                      <a:pt x="1618" y="1524"/>
                      <a:pt x="2828" y="1414"/>
                    </a:cubicBezTo>
                    <a:cubicBezTo>
                      <a:pt x="1618" y="1304"/>
                      <a:pt x="1524" y="1226"/>
                      <a:pt x="14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7"/>
              <p:cNvSpPr/>
              <p:nvPr/>
            </p:nvSpPr>
            <p:spPr>
              <a:xfrm>
                <a:off x="12825104" y="3143144"/>
                <a:ext cx="198450" cy="199579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29" extrusionOk="0">
                    <a:moveTo>
                      <a:pt x="1415" y="1"/>
                    </a:moveTo>
                    <a:cubicBezTo>
                      <a:pt x="1305" y="1226"/>
                      <a:pt x="1210" y="1320"/>
                      <a:pt x="1" y="1415"/>
                    </a:cubicBezTo>
                    <a:cubicBezTo>
                      <a:pt x="1210" y="1525"/>
                      <a:pt x="1305" y="1619"/>
                      <a:pt x="1415" y="2829"/>
                    </a:cubicBezTo>
                    <a:cubicBezTo>
                      <a:pt x="1509" y="1619"/>
                      <a:pt x="1603" y="1525"/>
                      <a:pt x="2813" y="1415"/>
                    </a:cubicBezTo>
                    <a:cubicBezTo>
                      <a:pt x="1603" y="1320"/>
                      <a:pt x="1509" y="1226"/>
                      <a:pt x="1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7"/>
              <p:cNvSpPr/>
              <p:nvPr/>
            </p:nvSpPr>
            <p:spPr>
              <a:xfrm>
                <a:off x="9425723" y="3527766"/>
                <a:ext cx="2438474" cy="632952"/>
              </a:xfrm>
              <a:custGeom>
                <a:avLst/>
                <a:gdLst/>
                <a:ahLst/>
                <a:cxnLst/>
                <a:rect l="l" t="t" r="r" b="b"/>
                <a:pathLst>
                  <a:path w="34565" h="8972" extrusionOk="0">
                    <a:moveTo>
                      <a:pt x="7353" y="0"/>
                    </a:moveTo>
                    <a:lnTo>
                      <a:pt x="425" y="7730"/>
                    </a:lnTo>
                    <a:cubicBezTo>
                      <a:pt x="1" y="8217"/>
                      <a:pt x="346" y="8971"/>
                      <a:pt x="991" y="8971"/>
                    </a:cubicBezTo>
                    <a:lnTo>
                      <a:pt x="27102" y="8971"/>
                    </a:lnTo>
                    <a:cubicBezTo>
                      <a:pt x="28485" y="8971"/>
                      <a:pt x="29773" y="8327"/>
                      <a:pt x="30606" y="7243"/>
                    </a:cubicBezTo>
                    <a:lnTo>
                      <a:pt x="34565" y="2043"/>
                    </a:lnTo>
                    <a:lnTo>
                      <a:pt x="31093" y="1760"/>
                    </a:lnTo>
                    <a:lnTo>
                      <a:pt x="32318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7"/>
              <p:cNvSpPr/>
              <p:nvPr/>
            </p:nvSpPr>
            <p:spPr>
              <a:xfrm>
                <a:off x="9679552" y="3236266"/>
                <a:ext cx="2176884" cy="834647"/>
              </a:xfrm>
              <a:custGeom>
                <a:avLst/>
                <a:gdLst/>
                <a:ahLst/>
                <a:cxnLst/>
                <a:rect l="l" t="t" r="r" b="b"/>
                <a:pathLst>
                  <a:path w="30857" h="11831" extrusionOk="0">
                    <a:moveTo>
                      <a:pt x="9317" y="0"/>
                    </a:moveTo>
                    <a:lnTo>
                      <a:pt x="440" y="4729"/>
                    </a:lnTo>
                    <a:lnTo>
                      <a:pt x="519" y="4902"/>
                    </a:lnTo>
                    <a:lnTo>
                      <a:pt x="488" y="4902"/>
                    </a:lnTo>
                    <a:cubicBezTo>
                      <a:pt x="221" y="4902"/>
                      <a:pt x="1" y="5122"/>
                      <a:pt x="1" y="5389"/>
                    </a:cubicBezTo>
                    <a:cubicBezTo>
                      <a:pt x="1" y="5672"/>
                      <a:pt x="221" y="5892"/>
                      <a:pt x="488" y="5892"/>
                    </a:cubicBezTo>
                    <a:lnTo>
                      <a:pt x="21634" y="5892"/>
                    </a:lnTo>
                    <a:cubicBezTo>
                      <a:pt x="23001" y="5892"/>
                      <a:pt x="24117" y="7008"/>
                      <a:pt x="24117" y="8374"/>
                    </a:cubicBezTo>
                    <a:cubicBezTo>
                      <a:pt x="24117" y="9741"/>
                      <a:pt x="23001" y="10857"/>
                      <a:pt x="21634" y="10857"/>
                    </a:cubicBezTo>
                    <a:lnTo>
                      <a:pt x="488" y="10857"/>
                    </a:lnTo>
                    <a:cubicBezTo>
                      <a:pt x="221" y="10857"/>
                      <a:pt x="1" y="11077"/>
                      <a:pt x="1" y="11344"/>
                    </a:cubicBezTo>
                    <a:cubicBezTo>
                      <a:pt x="1" y="11611"/>
                      <a:pt x="221" y="11831"/>
                      <a:pt x="488" y="11831"/>
                    </a:cubicBezTo>
                    <a:lnTo>
                      <a:pt x="21744" y="11831"/>
                    </a:lnTo>
                    <a:cubicBezTo>
                      <a:pt x="22813" y="11799"/>
                      <a:pt x="23755" y="11297"/>
                      <a:pt x="24368" y="10511"/>
                    </a:cubicBezTo>
                    <a:cubicBezTo>
                      <a:pt x="25295" y="9568"/>
                      <a:pt x="29600" y="5091"/>
                      <a:pt x="29961" y="3755"/>
                    </a:cubicBezTo>
                    <a:cubicBezTo>
                      <a:pt x="30857" y="440"/>
                      <a:pt x="27133" y="0"/>
                      <a:pt x="27133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7"/>
              <p:cNvSpPr/>
              <p:nvPr/>
            </p:nvSpPr>
            <p:spPr>
              <a:xfrm>
                <a:off x="9679552" y="3617573"/>
                <a:ext cx="1696950" cy="133053"/>
              </a:xfrm>
              <a:custGeom>
                <a:avLst/>
                <a:gdLst/>
                <a:ahLst/>
                <a:cxnLst/>
                <a:rect l="l" t="t" r="r" b="b"/>
                <a:pathLst>
                  <a:path w="24054" h="1886" extrusionOk="0">
                    <a:moveTo>
                      <a:pt x="1" y="0"/>
                    </a:moveTo>
                    <a:cubicBezTo>
                      <a:pt x="1" y="267"/>
                      <a:pt x="221" y="471"/>
                      <a:pt x="488" y="471"/>
                    </a:cubicBezTo>
                    <a:lnTo>
                      <a:pt x="21634" y="471"/>
                    </a:lnTo>
                    <a:cubicBezTo>
                      <a:pt x="21729" y="471"/>
                      <a:pt x="21807" y="487"/>
                      <a:pt x="21886" y="487"/>
                    </a:cubicBezTo>
                    <a:cubicBezTo>
                      <a:pt x="22781" y="518"/>
                      <a:pt x="23598" y="1021"/>
                      <a:pt x="24023" y="1822"/>
                    </a:cubicBezTo>
                    <a:lnTo>
                      <a:pt x="24054" y="1885"/>
                    </a:lnTo>
                    <a:cubicBezTo>
                      <a:pt x="23771" y="801"/>
                      <a:pt x="22797" y="0"/>
                      <a:pt x="216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7"/>
              <p:cNvSpPr/>
              <p:nvPr/>
            </p:nvSpPr>
            <p:spPr>
              <a:xfrm>
                <a:off x="9713908" y="3651929"/>
                <a:ext cx="1685874" cy="350268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4965" extrusionOk="0">
                    <a:moveTo>
                      <a:pt x="1" y="0"/>
                    </a:moveTo>
                    <a:lnTo>
                      <a:pt x="1" y="4965"/>
                    </a:lnTo>
                    <a:lnTo>
                      <a:pt x="21336" y="4965"/>
                    </a:lnTo>
                    <a:cubicBezTo>
                      <a:pt x="22247" y="4965"/>
                      <a:pt x="23111" y="4446"/>
                      <a:pt x="23536" y="3629"/>
                    </a:cubicBezTo>
                    <a:cubicBezTo>
                      <a:pt x="23897" y="2907"/>
                      <a:pt x="23897" y="2058"/>
                      <a:pt x="23536" y="1335"/>
                    </a:cubicBezTo>
                    <a:cubicBezTo>
                      <a:pt x="23111" y="519"/>
                      <a:pt x="22247" y="0"/>
                      <a:pt x="213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7"/>
              <p:cNvSpPr/>
              <p:nvPr/>
            </p:nvSpPr>
            <p:spPr>
              <a:xfrm>
                <a:off x="9713908" y="3733905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1"/>
                    </a:lnTo>
                    <a:lnTo>
                      <a:pt x="21069" y="331"/>
                    </a:lnTo>
                    <a:cubicBezTo>
                      <a:pt x="21147" y="331"/>
                      <a:pt x="21226" y="268"/>
                      <a:pt x="21226" y="173"/>
                    </a:cubicBezTo>
                    <a:cubicBezTo>
                      <a:pt x="21226" y="79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7"/>
              <p:cNvSpPr/>
              <p:nvPr/>
            </p:nvSpPr>
            <p:spPr>
              <a:xfrm>
                <a:off x="9713908" y="3814822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68"/>
                      <a:pt x="21226" y="173"/>
                    </a:cubicBezTo>
                    <a:cubicBezTo>
                      <a:pt x="21226" y="79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7"/>
              <p:cNvSpPr/>
              <p:nvPr/>
            </p:nvSpPr>
            <p:spPr>
              <a:xfrm>
                <a:off x="9713908" y="3895740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0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68"/>
                      <a:pt x="21226" y="173"/>
                    </a:cubicBezTo>
                    <a:cubicBezTo>
                      <a:pt x="21226" y="79"/>
                      <a:pt x="21147" y="0"/>
                      <a:pt x="21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7"/>
              <p:cNvSpPr/>
              <p:nvPr/>
            </p:nvSpPr>
            <p:spPr>
              <a:xfrm>
                <a:off x="9679552" y="2744130"/>
                <a:ext cx="2180200" cy="838034"/>
              </a:xfrm>
              <a:custGeom>
                <a:avLst/>
                <a:gdLst/>
                <a:ahLst/>
                <a:cxnLst/>
                <a:rect l="l" t="t" r="r" b="b"/>
                <a:pathLst>
                  <a:path w="30904" h="11879" extrusionOk="0">
                    <a:moveTo>
                      <a:pt x="9364" y="1"/>
                    </a:moveTo>
                    <a:lnTo>
                      <a:pt x="488" y="4746"/>
                    </a:lnTo>
                    <a:lnTo>
                      <a:pt x="598" y="4950"/>
                    </a:lnTo>
                    <a:lnTo>
                      <a:pt x="488" y="4950"/>
                    </a:lnTo>
                    <a:cubicBezTo>
                      <a:pt x="221" y="4950"/>
                      <a:pt x="1" y="5170"/>
                      <a:pt x="1" y="5437"/>
                    </a:cubicBezTo>
                    <a:cubicBezTo>
                      <a:pt x="1" y="5704"/>
                      <a:pt x="221" y="5940"/>
                      <a:pt x="488" y="5940"/>
                    </a:cubicBezTo>
                    <a:lnTo>
                      <a:pt x="21634" y="5940"/>
                    </a:lnTo>
                    <a:cubicBezTo>
                      <a:pt x="23001" y="5940"/>
                      <a:pt x="24117" y="7039"/>
                      <a:pt x="24117" y="8422"/>
                    </a:cubicBezTo>
                    <a:cubicBezTo>
                      <a:pt x="24117" y="9789"/>
                      <a:pt x="23001" y="10904"/>
                      <a:pt x="21634" y="10904"/>
                    </a:cubicBezTo>
                    <a:lnTo>
                      <a:pt x="488" y="10904"/>
                    </a:lnTo>
                    <a:cubicBezTo>
                      <a:pt x="221" y="10904"/>
                      <a:pt x="1" y="11124"/>
                      <a:pt x="1" y="11391"/>
                    </a:cubicBezTo>
                    <a:cubicBezTo>
                      <a:pt x="1" y="11658"/>
                      <a:pt x="221" y="11878"/>
                      <a:pt x="488" y="11878"/>
                    </a:cubicBezTo>
                    <a:lnTo>
                      <a:pt x="21744" y="11878"/>
                    </a:lnTo>
                    <a:cubicBezTo>
                      <a:pt x="22781" y="11847"/>
                      <a:pt x="23693" y="11376"/>
                      <a:pt x="24305" y="10621"/>
                    </a:cubicBezTo>
                    <a:cubicBezTo>
                      <a:pt x="24918" y="10009"/>
                      <a:pt x="29631" y="5154"/>
                      <a:pt x="30008" y="3756"/>
                    </a:cubicBezTo>
                    <a:cubicBezTo>
                      <a:pt x="30904" y="456"/>
                      <a:pt x="27180" y="17"/>
                      <a:pt x="27180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7"/>
              <p:cNvSpPr/>
              <p:nvPr/>
            </p:nvSpPr>
            <p:spPr>
              <a:xfrm>
                <a:off x="9679552" y="3128752"/>
                <a:ext cx="1696950" cy="133053"/>
              </a:xfrm>
              <a:custGeom>
                <a:avLst/>
                <a:gdLst/>
                <a:ahLst/>
                <a:cxnLst/>
                <a:rect l="l" t="t" r="r" b="b"/>
                <a:pathLst>
                  <a:path w="24054" h="1886" extrusionOk="0">
                    <a:moveTo>
                      <a:pt x="1" y="1"/>
                    </a:moveTo>
                    <a:cubicBezTo>
                      <a:pt x="1" y="268"/>
                      <a:pt x="221" y="472"/>
                      <a:pt x="488" y="472"/>
                    </a:cubicBezTo>
                    <a:lnTo>
                      <a:pt x="21634" y="472"/>
                    </a:lnTo>
                    <a:cubicBezTo>
                      <a:pt x="21713" y="472"/>
                      <a:pt x="21792" y="472"/>
                      <a:pt x="21854" y="488"/>
                    </a:cubicBezTo>
                    <a:cubicBezTo>
                      <a:pt x="22766" y="503"/>
                      <a:pt x="23598" y="1006"/>
                      <a:pt x="24023" y="1823"/>
                    </a:cubicBezTo>
                    <a:lnTo>
                      <a:pt x="24054" y="1886"/>
                    </a:lnTo>
                    <a:cubicBezTo>
                      <a:pt x="23771" y="802"/>
                      <a:pt x="22797" y="1"/>
                      <a:pt x="216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7"/>
              <p:cNvSpPr/>
              <p:nvPr/>
            </p:nvSpPr>
            <p:spPr>
              <a:xfrm>
                <a:off x="9713908" y="3163108"/>
                <a:ext cx="1685874" cy="350339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4966" extrusionOk="0">
                    <a:moveTo>
                      <a:pt x="1" y="1"/>
                    </a:moveTo>
                    <a:lnTo>
                      <a:pt x="1" y="4965"/>
                    </a:lnTo>
                    <a:lnTo>
                      <a:pt x="21336" y="4965"/>
                    </a:lnTo>
                    <a:cubicBezTo>
                      <a:pt x="22247" y="4965"/>
                      <a:pt x="23111" y="4447"/>
                      <a:pt x="23536" y="3630"/>
                    </a:cubicBezTo>
                    <a:cubicBezTo>
                      <a:pt x="23897" y="2907"/>
                      <a:pt x="23897" y="2043"/>
                      <a:pt x="23536" y="1336"/>
                    </a:cubicBezTo>
                    <a:cubicBezTo>
                      <a:pt x="23111" y="519"/>
                      <a:pt x="22247" y="1"/>
                      <a:pt x="213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7"/>
              <p:cNvSpPr/>
              <p:nvPr/>
            </p:nvSpPr>
            <p:spPr>
              <a:xfrm>
                <a:off x="9713908" y="3245155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0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67"/>
                      <a:pt x="21226" y="173"/>
                    </a:cubicBezTo>
                    <a:cubicBezTo>
                      <a:pt x="21226" y="79"/>
                      <a:pt x="21147" y="0"/>
                      <a:pt x="21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7"/>
              <p:cNvSpPr/>
              <p:nvPr/>
            </p:nvSpPr>
            <p:spPr>
              <a:xfrm>
                <a:off x="9713908" y="3326072"/>
                <a:ext cx="1497512" cy="2328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0" extrusionOk="0">
                    <a:moveTo>
                      <a:pt x="1" y="0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67"/>
                      <a:pt x="21226" y="173"/>
                    </a:cubicBezTo>
                    <a:cubicBezTo>
                      <a:pt x="21226" y="79"/>
                      <a:pt x="21147" y="0"/>
                      <a:pt x="21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7"/>
              <p:cNvSpPr/>
              <p:nvPr/>
            </p:nvSpPr>
            <p:spPr>
              <a:xfrm>
                <a:off x="9713908" y="3406919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1"/>
                    </a:lnTo>
                    <a:lnTo>
                      <a:pt x="21069" y="331"/>
                    </a:lnTo>
                    <a:cubicBezTo>
                      <a:pt x="21147" y="331"/>
                      <a:pt x="21226" y="268"/>
                      <a:pt x="21226" y="174"/>
                    </a:cubicBezTo>
                    <a:cubicBezTo>
                      <a:pt x="21226" y="80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7"/>
              <p:cNvSpPr/>
              <p:nvPr/>
            </p:nvSpPr>
            <p:spPr>
              <a:xfrm>
                <a:off x="9713908" y="2674359"/>
                <a:ext cx="1685874" cy="350268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4965" extrusionOk="0">
                    <a:moveTo>
                      <a:pt x="1" y="0"/>
                    </a:moveTo>
                    <a:lnTo>
                      <a:pt x="1" y="4965"/>
                    </a:lnTo>
                    <a:lnTo>
                      <a:pt x="21336" y="4965"/>
                    </a:lnTo>
                    <a:cubicBezTo>
                      <a:pt x="22247" y="4965"/>
                      <a:pt x="23111" y="4446"/>
                      <a:pt x="23536" y="3614"/>
                    </a:cubicBezTo>
                    <a:cubicBezTo>
                      <a:pt x="23897" y="2907"/>
                      <a:pt x="23897" y="2042"/>
                      <a:pt x="23536" y="1336"/>
                    </a:cubicBezTo>
                    <a:cubicBezTo>
                      <a:pt x="23111" y="503"/>
                      <a:pt x="22247" y="0"/>
                      <a:pt x="213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7"/>
              <p:cNvSpPr/>
              <p:nvPr/>
            </p:nvSpPr>
            <p:spPr>
              <a:xfrm>
                <a:off x="9679552" y="2277531"/>
                <a:ext cx="2143656" cy="815811"/>
              </a:xfrm>
              <a:custGeom>
                <a:avLst/>
                <a:gdLst/>
                <a:ahLst/>
                <a:cxnLst/>
                <a:rect l="l" t="t" r="r" b="b"/>
                <a:pathLst>
                  <a:path w="30386" h="11564" extrusionOk="0">
                    <a:moveTo>
                      <a:pt x="9066" y="1"/>
                    </a:moveTo>
                    <a:lnTo>
                      <a:pt x="346" y="4667"/>
                    </a:lnTo>
                    <a:lnTo>
                      <a:pt x="330" y="4667"/>
                    </a:lnTo>
                    <a:cubicBezTo>
                      <a:pt x="283" y="4682"/>
                      <a:pt x="236" y="4698"/>
                      <a:pt x="189" y="4745"/>
                    </a:cubicBezTo>
                    <a:cubicBezTo>
                      <a:pt x="79" y="4824"/>
                      <a:pt x="1" y="4965"/>
                      <a:pt x="1" y="5122"/>
                    </a:cubicBezTo>
                    <a:lnTo>
                      <a:pt x="1" y="5154"/>
                    </a:lnTo>
                    <a:cubicBezTo>
                      <a:pt x="1" y="5405"/>
                      <a:pt x="221" y="5625"/>
                      <a:pt x="488" y="5625"/>
                    </a:cubicBezTo>
                    <a:lnTo>
                      <a:pt x="21870" y="5625"/>
                    </a:lnTo>
                    <a:cubicBezTo>
                      <a:pt x="22891" y="5735"/>
                      <a:pt x="23740" y="6442"/>
                      <a:pt x="24023" y="7400"/>
                    </a:cubicBezTo>
                    <a:cubicBezTo>
                      <a:pt x="24085" y="7620"/>
                      <a:pt x="24117" y="7856"/>
                      <a:pt x="24117" y="8107"/>
                    </a:cubicBezTo>
                    <a:cubicBezTo>
                      <a:pt x="24117" y="8406"/>
                      <a:pt x="24070" y="8704"/>
                      <a:pt x="23960" y="8971"/>
                    </a:cubicBezTo>
                    <a:cubicBezTo>
                      <a:pt x="23614" y="9898"/>
                      <a:pt x="22719" y="10558"/>
                      <a:pt x="21682" y="10574"/>
                    </a:cubicBezTo>
                    <a:lnTo>
                      <a:pt x="488" y="10574"/>
                    </a:lnTo>
                    <a:cubicBezTo>
                      <a:pt x="221" y="10574"/>
                      <a:pt x="1" y="10810"/>
                      <a:pt x="1" y="11077"/>
                    </a:cubicBezTo>
                    <a:cubicBezTo>
                      <a:pt x="1" y="11344"/>
                      <a:pt x="221" y="11564"/>
                      <a:pt x="488" y="11564"/>
                    </a:cubicBezTo>
                    <a:lnTo>
                      <a:pt x="21744" y="11564"/>
                    </a:lnTo>
                    <a:cubicBezTo>
                      <a:pt x="22593" y="11532"/>
                      <a:pt x="23363" y="11218"/>
                      <a:pt x="23944" y="10684"/>
                    </a:cubicBezTo>
                    <a:lnTo>
                      <a:pt x="23960" y="10668"/>
                    </a:lnTo>
                    <a:cubicBezTo>
                      <a:pt x="23991" y="10637"/>
                      <a:pt x="24117" y="10511"/>
                      <a:pt x="24274" y="10338"/>
                    </a:cubicBezTo>
                    <a:cubicBezTo>
                      <a:pt x="24290" y="10338"/>
                      <a:pt x="24290" y="10323"/>
                      <a:pt x="24290" y="10323"/>
                    </a:cubicBezTo>
                    <a:cubicBezTo>
                      <a:pt x="24588" y="10024"/>
                      <a:pt x="25012" y="9584"/>
                      <a:pt x="25515" y="9050"/>
                    </a:cubicBezTo>
                    <a:cubicBezTo>
                      <a:pt x="25531" y="9034"/>
                      <a:pt x="25547" y="9003"/>
                      <a:pt x="25578" y="8987"/>
                    </a:cubicBezTo>
                    <a:cubicBezTo>
                      <a:pt x="25594" y="8971"/>
                      <a:pt x="25609" y="8940"/>
                      <a:pt x="25625" y="8940"/>
                    </a:cubicBezTo>
                    <a:cubicBezTo>
                      <a:pt x="27228" y="7212"/>
                      <a:pt x="29459" y="4698"/>
                      <a:pt x="29710" y="3755"/>
                    </a:cubicBezTo>
                    <a:cubicBezTo>
                      <a:pt x="30385" y="1305"/>
                      <a:pt x="28516" y="425"/>
                      <a:pt x="27495" y="142"/>
                    </a:cubicBezTo>
                    <a:cubicBezTo>
                      <a:pt x="27133" y="32"/>
                      <a:pt x="26882" y="1"/>
                      <a:pt x="26882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7"/>
              <p:cNvSpPr/>
              <p:nvPr/>
            </p:nvSpPr>
            <p:spPr>
              <a:xfrm>
                <a:off x="9679552" y="2641060"/>
                <a:ext cx="1701394" cy="186316"/>
              </a:xfrm>
              <a:custGeom>
                <a:avLst/>
                <a:gdLst/>
                <a:ahLst/>
                <a:cxnLst/>
                <a:rect l="l" t="t" r="r" b="b"/>
                <a:pathLst>
                  <a:path w="24117" h="2641" extrusionOk="0">
                    <a:moveTo>
                      <a:pt x="1" y="1"/>
                    </a:moveTo>
                    <a:cubicBezTo>
                      <a:pt x="1" y="252"/>
                      <a:pt x="221" y="472"/>
                      <a:pt x="488" y="472"/>
                    </a:cubicBezTo>
                    <a:lnTo>
                      <a:pt x="21634" y="472"/>
                    </a:lnTo>
                    <a:cubicBezTo>
                      <a:pt x="22766" y="472"/>
                      <a:pt x="23708" y="1210"/>
                      <a:pt x="24023" y="2247"/>
                    </a:cubicBezTo>
                    <a:cubicBezTo>
                      <a:pt x="24070" y="2373"/>
                      <a:pt x="24101" y="2499"/>
                      <a:pt x="24117" y="2640"/>
                    </a:cubicBezTo>
                    <a:cubicBezTo>
                      <a:pt x="24117" y="2640"/>
                      <a:pt x="24117" y="2640"/>
                      <a:pt x="24117" y="2624"/>
                    </a:cubicBezTo>
                    <a:cubicBezTo>
                      <a:pt x="24117" y="2577"/>
                      <a:pt x="24117" y="2530"/>
                      <a:pt x="24117" y="2483"/>
                    </a:cubicBezTo>
                    <a:cubicBezTo>
                      <a:pt x="24117" y="1116"/>
                      <a:pt x="23001" y="1"/>
                      <a:pt x="216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7"/>
              <p:cNvSpPr/>
              <p:nvPr/>
            </p:nvSpPr>
            <p:spPr>
              <a:xfrm>
                <a:off x="9713908" y="2756334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1"/>
                    </a:lnTo>
                    <a:lnTo>
                      <a:pt x="21069" y="331"/>
                    </a:lnTo>
                    <a:cubicBezTo>
                      <a:pt x="21147" y="331"/>
                      <a:pt x="21226" y="252"/>
                      <a:pt x="21226" y="174"/>
                    </a:cubicBezTo>
                    <a:cubicBezTo>
                      <a:pt x="21226" y="79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7"/>
              <p:cNvSpPr/>
              <p:nvPr/>
            </p:nvSpPr>
            <p:spPr>
              <a:xfrm>
                <a:off x="9713908" y="2837252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1"/>
                    </a:lnTo>
                    <a:lnTo>
                      <a:pt x="21069" y="331"/>
                    </a:lnTo>
                    <a:cubicBezTo>
                      <a:pt x="21147" y="331"/>
                      <a:pt x="21226" y="252"/>
                      <a:pt x="21226" y="173"/>
                    </a:cubicBezTo>
                    <a:cubicBezTo>
                      <a:pt x="21226" y="79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7"/>
              <p:cNvSpPr/>
              <p:nvPr/>
            </p:nvSpPr>
            <p:spPr>
              <a:xfrm>
                <a:off x="9713908" y="2918169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0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52"/>
                      <a:pt x="21226" y="158"/>
                    </a:cubicBezTo>
                    <a:cubicBezTo>
                      <a:pt x="21226" y="79"/>
                      <a:pt x="21147" y="0"/>
                      <a:pt x="21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7"/>
              <p:cNvSpPr/>
              <p:nvPr/>
            </p:nvSpPr>
            <p:spPr>
              <a:xfrm>
                <a:off x="11376420" y="3523322"/>
                <a:ext cx="1000928" cy="522122"/>
              </a:xfrm>
              <a:custGeom>
                <a:avLst/>
                <a:gdLst/>
                <a:ahLst/>
                <a:cxnLst/>
                <a:rect l="l" t="t" r="r" b="b"/>
                <a:pathLst>
                  <a:path w="14188" h="7401" extrusionOk="0">
                    <a:moveTo>
                      <a:pt x="14188" y="1"/>
                    </a:moveTo>
                    <a:lnTo>
                      <a:pt x="4306" y="2404"/>
                    </a:lnTo>
                    <a:lnTo>
                      <a:pt x="1" y="7400"/>
                    </a:lnTo>
                    <a:lnTo>
                      <a:pt x="8281" y="7400"/>
                    </a:lnTo>
                    <a:lnTo>
                      <a:pt x="14188" y="1"/>
                    </a:ln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7"/>
              <p:cNvSpPr/>
              <p:nvPr/>
            </p:nvSpPr>
            <p:spPr>
              <a:xfrm>
                <a:off x="11281111" y="2216579"/>
                <a:ext cx="853554" cy="1718043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24353" extrusionOk="0">
                    <a:moveTo>
                      <a:pt x="5484" y="1"/>
                    </a:moveTo>
                    <a:lnTo>
                      <a:pt x="1" y="1477"/>
                    </a:lnTo>
                    <a:lnTo>
                      <a:pt x="111" y="1886"/>
                    </a:lnTo>
                    <a:lnTo>
                      <a:pt x="1493" y="6788"/>
                    </a:lnTo>
                    <a:lnTo>
                      <a:pt x="1870" y="8107"/>
                    </a:lnTo>
                    <a:lnTo>
                      <a:pt x="2185" y="9254"/>
                    </a:lnTo>
                    <a:lnTo>
                      <a:pt x="2216" y="9380"/>
                    </a:lnTo>
                    <a:lnTo>
                      <a:pt x="2562" y="10574"/>
                    </a:lnTo>
                    <a:lnTo>
                      <a:pt x="2593" y="10700"/>
                    </a:lnTo>
                    <a:lnTo>
                      <a:pt x="2986" y="12066"/>
                    </a:lnTo>
                    <a:lnTo>
                      <a:pt x="3363" y="13386"/>
                    </a:lnTo>
                    <a:lnTo>
                      <a:pt x="6458" y="24352"/>
                    </a:lnTo>
                    <a:lnTo>
                      <a:pt x="12098" y="22828"/>
                    </a:lnTo>
                    <a:lnTo>
                      <a:pt x="8877" y="11721"/>
                    </a:lnTo>
                    <a:lnTo>
                      <a:pt x="8516" y="10480"/>
                    </a:lnTo>
                    <a:lnTo>
                      <a:pt x="8108" y="9034"/>
                    </a:lnTo>
                    <a:lnTo>
                      <a:pt x="8076" y="8909"/>
                    </a:lnTo>
                    <a:lnTo>
                      <a:pt x="7746" y="7809"/>
                    </a:lnTo>
                    <a:lnTo>
                      <a:pt x="7715" y="7683"/>
                    </a:lnTo>
                    <a:lnTo>
                      <a:pt x="7354" y="6458"/>
                    </a:lnTo>
                    <a:lnTo>
                      <a:pt x="6992" y="5217"/>
                    </a:lnTo>
                    <a:lnTo>
                      <a:pt x="5657" y="566"/>
                    </a:lnTo>
                    <a:lnTo>
                      <a:pt x="5484" y="1"/>
                    </a:lnTo>
                    <a:close/>
                  </a:path>
                </a:pathLst>
              </a:custGeom>
              <a:solidFill>
                <a:srgbClr val="BB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7"/>
              <p:cNvSpPr/>
              <p:nvPr/>
            </p:nvSpPr>
            <p:spPr>
              <a:xfrm>
                <a:off x="11386438" y="2584552"/>
                <a:ext cx="413479" cy="204023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2892" extrusionOk="0">
                    <a:moveTo>
                      <a:pt x="5499" y="1"/>
                    </a:moveTo>
                    <a:lnTo>
                      <a:pt x="0" y="1572"/>
                    </a:lnTo>
                    <a:lnTo>
                      <a:pt x="377" y="2891"/>
                    </a:lnTo>
                    <a:lnTo>
                      <a:pt x="5861" y="1242"/>
                    </a:lnTo>
                    <a:lnTo>
                      <a:pt x="5499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7"/>
              <p:cNvSpPr/>
              <p:nvPr/>
            </p:nvSpPr>
            <p:spPr>
              <a:xfrm>
                <a:off x="11437443" y="2767410"/>
                <a:ext cx="415666" cy="204023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2892" extrusionOk="0">
                    <a:moveTo>
                      <a:pt x="5530" y="1"/>
                    </a:moveTo>
                    <a:lnTo>
                      <a:pt x="0" y="1572"/>
                    </a:lnTo>
                    <a:lnTo>
                      <a:pt x="346" y="2766"/>
                    </a:lnTo>
                    <a:lnTo>
                      <a:pt x="377" y="2892"/>
                    </a:lnTo>
                    <a:lnTo>
                      <a:pt x="5892" y="1226"/>
                    </a:lnTo>
                    <a:lnTo>
                      <a:pt x="5860" y="1101"/>
                    </a:lnTo>
                    <a:lnTo>
                      <a:pt x="5530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7"/>
              <p:cNvSpPr/>
              <p:nvPr/>
            </p:nvSpPr>
            <p:spPr>
              <a:xfrm>
                <a:off x="11491694" y="2955841"/>
                <a:ext cx="415736" cy="205152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2908" extrusionOk="0">
                    <a:moveTo>
                      <a:pt x="5531" y="1"/>
                    </a:moveTo>
                    <a:lnTo>
                      <a:pt x="1" y="1587"/>
                    </a:lnTo>
                    <a:lnTo>
                      <a:pt x="378" y="2907"/>
                    </a:lnTo>
                    <a:lnTo>
                      <a:pt x="5892" y="1242"/>
                    </a:lnTo>
                    <a:lnTo>
                      <a:pt x="5531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7"/>
              <p:cNvSpPr/>
              <p:nvPr/>
            </p:nvSpPr>
            <p:spPr>
              <a:xfrm>
                <a:off x="11281111" y="1971639"/>
                <a:ext cx="1096238" cy="1855470"/>
              </a:xfrm>
              <a:custGeom>
                <a:avLst/>
                <a:gdLst/>
                <a:ahLst/>
                <a:cxnLst/>
                <a:rect l="l" t="t" r="r" b="b"/>
                <a:pathLst>
                  <a:path w="15539" h="26301" extrusionOk="0">
                    <a:moveTo>
                      <a:pt x="9537" y="0"/>
                    </a:moveTo>
                    <a:lnTo>
                      <a:pt x="8422" y="252"/>
                    </a:lnTo>
                    <a:lnTo>
                      <a:pt x="5091" y="974"/>
                    </a:lnTo>
                    <a:lnTo>
                      <a:pt x="4416" y="1116"/>
                    </a:lnTo>
                    <a:lnTo>
                      <a:pt x="1" y="4949"/>
                    </a:lnTo>
                    <a:lnTo>
                      <a:pt x="1" y="4949"/>
                    </a:lnTo>
                    <a:lnTo>
                      <a:pt x="928" y="4698"/>
                    </a:lnTo>
                    <a:lnTo>
                      <a:pt x="5484" y="3473"/>
                    </a:lnTo>
                    <a:lnTo>
                      <a:pt x="5657" y="4038"/>
                    </a:lnTo>
                    <a:lnTo>
                      <a:pt x="12098" y="26300"/>
                    </a:lnTo>
                    <a:lnTo>
                      <a:pt x="15539" y="21996"/>
                    </a:lnTo>
                    <a:lnTo>
                      <a:pt x="9537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7"/>
              <p:cNvSpPr/>
              <p:nvPr/>
            </p:nvSpPr>
            <p:spPr>
              <a:xfrm>
                <a:off x="11680125" y="1971639"/>
                <a:ext cx="697221" cy="1855470"/>
              </a:xfrm>
              <a:custGeom>
                <a:avLst/>
                <a:gdLst/>
                <a:ahLst/>
                <a:cxnLst/>
                <a:rect l="l" t="t" r="r" b="b"/>
                <a:pathLst>
                  <a:path w="9883" h="26301" extrusionOk="0">
                    <a:moveTo>
                      <a:pt x="3881" y="0"/>
                    </a:moveTo>
                    <a:lnTo>
                      <a:pt x="1" y="4038"/>
                    </a:lnTo>
                    <a:lnTo>
                      <a:pt x="6442" y="26300"/>
                    </a:lnTo>
                    <a:lnTo>
                      <a:pt x="9883" y="21996"/>
                    </a:lnTo>
                    <a:lnTo>
                      <a:pt x="3881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7"/>
              <p:cNvSpPr/>
              <p:nvPr/>
            </p:nvSpPr>
            <p:spPr>
              <a:xfrm>
                <a:off x="11915117" y="2607833"/>
                <a:ext cx="189632" cy="281555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3991" extrusionOk="0">
                    <a:moveTo>
                      <a:pt x="2169" y="0"/>
                    </a:moveTo>
                    <a:lnTo>
                      <a:pt x="0" y="2247"/>
                    </a:lnTo>
                    <a:lnTo>
                      <a:pt x="535" y="3991"/>
                    </a:lnTo>
                    <a:lnTo>
                      <a:pt x="2687" y="1650"/>
                    </a:lnTo>
                    <a:lnTo>
                      <a:pt x="21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7"/>
              <p:cNvSpPr/>
              <p:nvPr/>
            </p:nvSpPr>
            <p:spPr>
              <a:xfrm>
                <a:off x="11346508" y="1989347"/>
                <a:ext cx="528754" cy="313725"/>
              </a:xfrm>
              <a:custGeom>
                <a:avLst/>
                <a:gdLst/>
                <a:ahLst/>
                <a:cxnLst/>
                <a:rect l="l" t="t" r="r" b="b"/>
                <a:pathLst>
                  <a:path w="7495" h="4447" extrusionOk="0">
                    <a:moveTo>
                      <a:pt x="7495" y="1"/>
                    </a:moveTo>
                    <a:lnTo>
                      <a:pt x="6945" y="111"/>
                    </a:lnTo>
                    <a:lnTo>
                      <a:pt x="6662" y="174"/>
                    </a:lnTo>
                    <a:lnTo>
                      <a:pt x="5877" y="346"/>
                    </a:lnTo>
                    <a:lnTo>
                      <a:pt x="5594" y="409"/>
                    </a:lnTo>
                    <a:lnTo>
                      <a:pt x="4887" y="566"/>
                    </a:lnTo>
                    <a:lnTo>
                      <a:pt x="4588" y="629"/>
                    </a:lnTo>
                    <a:lnTo>
                      <a:pt x="4164" y="723"/>
                    </a:lnTo>
                    <a:lnTo>
                      <a:pt x="1" y="4447"/>
                    </a:lnTo>
                    <a:lnTo>
                      <a:pt x="1148" y="4133"/>
                    </a:lnTo>
                    <a:lnTo>
                      <a:pt x="1462" y="4054"/>
                    </a:lnTo>
                    <a:lnTo>
                      <a:pt x="2405" y="3803"/>
                    </a:lnTo>
                    <a:lnTo>
                      <a:pt x="2703" y="3724"/>
                    </a:lnTo>
                    <a:lnTo>
                      <a:pt x="3536" y="3489"/>
                    </a:lnTo>
                    <a:lnTo>
                      <a:pt x="3834" y="3410"/>
                    </a:lnTo>
                    <a:lnTo>
                      <a:pt x="4557" y="3222"/>
                    </a:lnTo>
                    <a:lnTo>
                      <a:pt x="74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7"/>
              <p:cNvSpPr/>
              <p:nvPr/>
            </p:nvSpPr>
            <p:spPr>
              <a:xfrm>
                <a:off x="11427425" y="2029276"/>
                <a:ext cx="263848" cy="251643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3567" extrusionOk="0">
                    <a:moveTo>
                      <a:pt x="3740" y="0"/>
                    </a:moveTo>
                    <a:lnTo>
                      <a:pt x="3441" y="63"/>
                    </a:lnTo>
                    <a:lnTo>
                      <a:pt x="1" y="3567"/>
                    </a:lnTo>
                    <a:lnTo>
                      <a:pt x="315" y="3488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7"/>
              <p:cNvSpPr/>
              <p:nvPr/>
            </p:nvSpPr>
            <p:spPr>
              <a:xfrm>
                <a:off x="11516103" y="2013756"/>
                <a:ext cx="245011" cy="243883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3457" extrusionOk="0">
                    <a:moveTo>
                      <a:pt x="3473" y="0"/>
                    </a:moveTo>
                    <a:lnTo>
                      <a:pt x="3190" y="63"/>
                    </a:lnTo>
                    <a:lnTo>
                      <a:pt x="1" y="3457"/>
                    </a:lnTo>
                    <a:lnTo>
                      <a:pt x="299" y="3378"/>
                    </a:lnTo>
                    <a:lnTo>
                      <a:pt x="3473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7"/>
              <p:cNvSpPr/>
              <p:nvPr/>
            </p:nvSpPr>
            <p:spPr>
              <a:xfrm>
                <a:off x="11595892" y="1997107"/>
                <a:ext cx="240567" cy="23838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379" extrusionOk="0">
                    <a:moveTo>
                      <a:pt x="3410" y="1"/>
                    </a:moveTo>
                    <a:lnTo>
                      <a:pt x="3127" y="64"/>
                    </a:lnTo>
                    <a:lnTo>
                      <a:pt x="1" y="3379"/>
                    </a:lnTo>
                    <a:lnTo>
                      <a:pt x="1" y="3379"/>
                    </a:lnTo>
                    <a:lnTo>
                      <a:pt x="299" y="3300"/>
                    </a:lnTo>
                    <a:lnTo>
                      <a:pt x="341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7"/>
              <p:cNvSpPr/>
              <p:nvPr/>
            </p:nvSpPr>
            <p:spPr>
              <a:xfrm>
                <a:off x="10590596" y="2478167"/>
                <a:ext cx="413549" cy="130866"/>
              </a:xfrm>
              <a:custGeom>
                <a:avLst/>
                <a:gdLst/>
                <a:ahLst/>
                <a:cxnLst/>
                <a:rect l="l" t="t" r="r" b="b"/>
                <a:pathLst>
                  <a:path w="5862" h="1855" extrusionOk="0">
                    <a:moveTo>
                      <a:pt x="2923" y="0"/>
                    </a:moveTo>
                    <a:cubicBezTo>
                      <a:pt x="1321" y="0"/>
                      <a:pt x="1" y="409"/>
                      <a:pt x="1" y="927"/>
                    </a:cubicBezTo>
                    <a:cubicBezTo>
                      <a:pt x="1" y="1430"/>
                      <a:pt x="1321" y="1854"/>
                      <a:pt x="2923" y="1854"/>
                    </a:cubicBezTo>
                    <a:cubicBezTo>
                      <a:pt x="4541" y="1854"/>
                      <a:pt x="5861" y="1430"/>
                      <a:pt x="5861" y="927"/>
                    </a:cubicBezTo>
                    <a:cubicBezTo>
                      <a:pt x="5861" y="409"/>
                      <a:pt x="4541" y="0"/>
                      <a:pt x="29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7"/>
              <p:cNvSpPr/>
              <p:nvPr/>
            </p:nvSpPr>
            <p:spPr>
              <a:xfrm>
                <a:off x="10648233" y="1943350"/>
                <a:ext cx="304906" cy="478312"/>
              </a:xfrm>
              <a:custGeom>
                <a:avLst/>
                <a:gdLst/>
                <a:ahLst/>
                <a:cxnLst/>
                <a:rect l="l" t="t" r="r" b="b"/>
                <a:pathLst>
                  <a:path w="4322" h="6780" extrusionOk="0">
                    <a:moveTo>
                      <a:pt x="2193" y="1"/>
                    </a:moveTo>
                    <a:cubicBezTo>
                      <a:pt x="1957" y="1"/>
                      <a:pt x="1721" y="16"/>
                      <a:pt x="1493" y="56"/>
                    </a:cubicBezTo>
                    <a:lnTo>
                      <a:pt x="1431" y="71"/>
                    </a:lnTo>
                    <a:lnTo>
                      <a:pt x="1" y="323"/>
                    </a:lnTo>
                    <a:lnTo>
                      <a:pt x="158" y="6780"/>
                    </a:lnTo>
                    <a:lnTo>
                      <a:pt x="4101" y="6780"/>
                    </a:lnTo>
                    <a:lnTo>
                      <a:pt x="4321" y="276"/>
                    </a:lnTo>
                    <a:cubicBezTo>
                      <a:pt x="4321" y="276"/>
                      <a:pt x="3756" y="134"/>
                      <a:pt x="3033" y="56"/>
                    </a:cubicBezTo>
                    <a:cubicBezTo>
                      <a:pt x="2986" y="40"/>
                      <a:pt x="2939" y="40"/>
                      <a:pt x="2892" y="40"/>
                    </a:cubicBezTo>
                    <a:cubicBezTo>
                      <a:pt x="2664" y="16"/>
                      <a:pt x="2428" y="1"/>
                      <a:pt x="2193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7"/>
              <p:cNvSpPr/>
              <p:nvPr/>
            </p:nvSpPr>
            <p:spPr>
              <a:xfrm>
                <a:off x="10762449" y="1878517"/>
                <a:ext cx="76544" cy="76826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9" extrusionOk="0">
                    <a:moveTo>
                      <a:pt x="0" y="1"/>
                    </a:moveTo>
                    <a:lnTo>
                      <a:pt x="0" y="975"/>
                    </a:lnTo>
                    <a:cubicBezTo>
                      <a:pt x="183" y="1049"/>
                      <a:pt x="365" y="1089"/>
                      <a:pt x="545" y="1089"/>
                    </a:cubicBezTo>
                    <a:cubicBezTo>
                      <a:pt x="706" y="1089"/>
                      <a:pt x="866" y="1057"/>
                      <a:pt x="1021" y="990"/>
                    </a:cubicBezTo>
                    <a:cubicBezTo>
                      <a:pt x="1053" y="990"/>
                      <a:pt x="1068" y="975"/>
                      <a:pt x="1084" y="975"/>
                    </a:cubicBezTo>
                    <a:lnTo>
                      <a:pt x="1084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7"/>
              <p:cNvSpPr/>
              <p:nvPr/>
            </p:nvSpPr>
            <p:spPr>
              <a:xfrm>
                <a:off x="10762449" y="1895166"/>
                <a:ext cx="76544" cy="5326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755" extrusionOk="0">
                    <a:moveTo>
                      <a:pt x="0" y="0"/>
                    </a:moveTo>
                    <a:lnTo>
                      <a:pt x="0" y="346"/>
                    </a:lnTo>
                    <a:cubicBezTo>
                      <a:pt x="251" y="503"/>
                      <a:pt x="629" y="707"/>
                      <a:pt x="1021" y="754"/>
                    </a:cubicBezTo>
                    <a:cubicBezTo>
                      <a:pt x="1053" y="754"/>
                      <a:pt x="1068" y="739"/>
                      <a:pt x="1084" y="739"/>
                    </a:cubicBezTo>
                    <a:lnTo>
                      <a:pt x="1084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7"/>
              <p:cNvSpPr/>
              <p:nvPr/>
            </p:nvSpPr>
            <p:spPr>
              <a:xfrm>
                <a:off x="10673771" y="1742009"/>
                <a:ext cx="46632" cy="89807"/>
              </a:xfrm>
              <a:custGeom>
                <a:avLst/>
                <a:gdLst/>
                <a:ahLst/>
                <a:cxnLst/>
                <a:rect l="l" t="t" r="r" b="b"/>
                <a:pathLst>
                  <a:path w="661" h="1273" extrusionOk="0">
                    <a:moveTo>
                      <a:pt x="210" y="1"/>
                    </a:moveTo>
                    <a:cubicBezTo>
                      <a:pt x="0" y="1"/>
                      <a:pt x="6" y="554"/>
                      <a:pt x="142" y="977"/>
                    </a:cubicBezTo>
                    <a:cubicBezTo>
                      <a:pt x="232" y="1221"/>
                      <a:pt x="390" y="1273"/>
                      <a:pt x="507" y="1273"/>
                    </a:cubicBezTo>
                    <a:cubicBezTo>
                      <a:pt x="595" y="1273"/>
                      <a:pt x="660" y="1244"/>
                      <a:pt x="660" y="1244"/>
                    </a:cubicBezTo>
                    <a:lnTo>
                      <a:pt x="582" y="333"/>
                    </a:lnTo>
                    <a:cubicBezTo>
                      <a:pt x="582" y="333"/>
                      <a:pt x="472" y="66"/>
                      <a:pt x="236" y="3"/>
                    </a:cubicBezTo>
                    <a:cubicBezTo>
                      <a:pt x="227" y="1"/>
                      <a:pt x="218" y="1"/>
                      <a:pt x="210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7"/>
              <p:cNvSpPr/>
              <p:nvPr/>
            </p:nvSpPr>
            <p:spPr>
              <a:xfrm>
                <a:off x="10879910" y="1742009"/>
                <a:ext cx="47620" cy="89807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273" extrusionOk="0">
                    <a:moveTo>
                      <a:pt x="466" y="1"/>
                    </a:moveTo>
                    <a:cubicBezTo>
                      <a:pt x="458" y="1"/>
                      <a:pt x="449" y="1"/>
                      <a:pt x="440" y="3"/>
                    </a:cubicBezTo>
                    <a:cubicBezTo>
                      <a:pt x="205" y="66"/>
                      <a:pt x="79" y="333"/>
                      <a:pt x="79" y="333"/>
                    </a:cubicBezTo>
                    <a:lnTo>
                      <a:pt x="0" y="1244"/>
                    </a:lnTo>
                    <a:cubicBezTo>
                      <a:pt x="0" y="1244"/>
                      <a:pt x="69" y="1273"/>
                      <a:pt x="158" y="1273"/>
                    </a:cubicBezTo>
                    <a:cubicBezTo>
                      <a:pt x="279" y="1273"/>
                      <a:pt x="438" y="1221"/>
                      <a:pt x="519" y="977"/>
                    </a:cubicBezTo>
                    <a:cubicBezTo>
                      <a:pt x="655" y="554"/>
                      <a:pt x="675" y="1"/>
                      <a:pt x="466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7"/>
              <p:cNvSpPr/>
              <p:nvPr/>
            </p:nvSpPr>
            <p:spPr>
              <a:xfrm>
                <a:off x="10708128" y="1697846"/>
                <a:ext cx="184058" cy="210655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986" extrusionOk="0">
                    <a:moveTo>
                      <a:pt x="0" y="1"/>
                    </a:moveTo>
                    <a:lnTo>
                      <a:pt x="0" y="1540"/>
                    </a:lnTo>
                    <a:cubicBezTo>
                      <a:pt x="0" y="2216"/>
                      <a:pt x="582" y="2986"/>
                      <a:pt x="1304" y="2986"/>
                    </a:cubicBezTo>
                    <a:cubicBezTo>
                      <a:pt x="2027" y="2986"/>
                      <a:pt x="2608" y="2216"/>
                      <a:pt x="2608" y="1540"/>
                    </a:cubicBezTo>
                    <a:lnTo>
                      <a:pt x="2608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7"/>
              <p:cNvSpPr/>
              <p:nvPr/>
            </p:nvSpPr>
            <p:spPr>
              <a:xfrm>
                <a:off x="10677087" y="1600421"/>
                <a:ext cx="249456" cy="176228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2498" extrusionOk="0">
                    <a:moveTo>
                      <a:pt x="1805" y="0"/>
                    </a:moveTo>
                    <a:cubicBezTo>
                      <a:pt x="1015" y="0"/>
                      <a:pt x="463" y="324"/>
                      <a:pt x="299" y="628"/>
                    </a:cubicBezTo>
                    <a:cubicBezTo>
                      <a:pt x="110" y="989"/>
                      <a:pt x="299" y="1382"/>
                      <a:pt x="299" y="1382"/>
                    </a:cubicBezTo>
                    <a:cubicBezTo>
                      <a:pt x="0" y="1837"/>
                      <a:pt x="440" y="2497"/>
                      <a:pt x="440" y="2497"/>
                    </a:cubicBezTo>
                    <a:cubicBezTo>
                      <a:pt x="754" y="2199"/>
                      <a:pt x="613" y="1382"/>
                      <a:pt x="613" y="1382"/>
                    </a:cubicBezTo>
                    <a:lnTo>
                      <a:pt x="613" y="1382"/>
                    </a:lnTo>
                    <a:cubicBezTo>
                      <a:pt x="991" y="1539"/>
                      <a:pt x="1399" y="1588"/>
                      <a:pt x="1763" y="1588"/>
                    </a:cubicBezTo>
                    <a:cubicBezTo>
                      <a:pt x="2383" y="1588"/>
                      <a:pt x="2875" y="1445"/>
                      <a:pt x="2875" y="1445"/>
                    </a:cubicBezTo>
                    <a:lnTo>
                      <a:pt x="2875" y="1445"/>
                    </a:lnTo>
                    <a:cubicBezTo>
                      <a:pt x="2797" y="2167"/>
                      <a:pt x="3048" y="2497"/>
                      <a:pt x="3048" y="2497"/>
                    </a:cubicBezTo>
                    <a:cubicBezTo>
                      <a:pt x="3472" y="1853"/>
                      <a:pt x="3190" y="1335"/>
                      <a:pt x="3190" y="1335"/>
                    </a:cubicBezTo>
                    <a:cubicBezTo>
                      <a:pt x="3331" y="1099"/>
                      <a:pt x="3535" y="282"/>
                      <a:pt x="2420" y="62"/>
                    </a:cubicBezTo>
                    <a:cubicBezTo>
                      <a:pt x="2202" y="19"/>
                      <a:pt x="1997" y="0"/>
                      <a:pt x="1805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7"/>
              <p:cNvSpPr/>
              <p:nvPr/>
            </p:nvSpPr>
            <p:spPr>
              <a:xfrm>
                <a:off x="10548480" y="1966066"/>
                <a:ext cx="131994" cy="242824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3442" extrusionOk="0">
                    <a:moveTo>
                      <a:pt x="1415" y="1"/>
                    </a:moveTo>
                    <a:cubicBezTo>
                      <a:pt x="1415" y="1"/>
                      <a:pt x="394" y="1446"/>
                      <a:pt x="1" y="2687"/>
                    </a:cubicBezTo>
                    <a:cubicBezTo>
                      <a:pt x="1" y="2687"/>
                      <a:pt x="535" y="3316"/>
                      <a:pt x="896" y="3442"/>
                    </a:cubicBezTo>
                    <a:lnTo>
                      <a:pt x="1541" y="1729"/>
                    </a:lnTo>
                    <a:cubicBezTo>
                      <a:pt x="1541" y="1729"/>
                      <a:pt x="1871" y="708"/>
                      <a:pt x="1415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7"/>
              <p:cNvSpPr/>
              <p:nvPr/>
            </p:nvSpPr>
            <p:spPr>
              <a:xfrm>
                <a:off x="10529644" y="2154497"/>
                <a:ext cx="179614" cy="237251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3363" extrusionOk="0">
                    <a:moveTo>
                      <a:pt x="268" y="1"/>
                    </a:moveTo>
                    <a:lnTo>
                      <a:pt x="79" y="645"/>
                    </a:lnTo>
                    <a:cubicBezTo>
                      <a:pt x="1" y="959"/>
                      <a:pt x="127" y="1289"/>
                      <a:pt x="378" y="1493"/>
                    </a:cubicBezTo>
                    <a:lnTo>
                      <a:pt x="2043" y="3363"/>
                    </a:lnTo>
                    <a:lnTo>
                      <a:pt x="2546" y="3001"/>
                    </a:lnTo>
                    <a:cubicBezTo>
                      <a:pt x="1650" y="1587"/>
                      <a:pt x="1163" y="771"/>
                      <a:pt x="1163" y="771"/>
                    </a:cubicBezTo>
                    <a:cubicBezTo>
                      <a:pt x="943" y="268"/>
                      <a:pt x="268" y="16"/>
                      <a:pt x="268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7"/>
              <p:cNvSpPr/>
              <p:nvPr/>
            </p:nvSpPr>
            <p:spPr>
              <a:xfrm>
                <a:off x="10920898" y="1962750"/>
                <a:ext cx="131994" cy="243953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3458" extrusionOk="0">
                    <a:moveTo>
                      <a:pt x="456" y="1"/>
                    </a:moveTo>
                    <a:cubicBezTo>
                      <a:pt x="1" y="723"/>
                      <a:pt x="331" y="1776"/>
                      <a:pt x="331" y="1776"/>
                    </a:cubicBezTo>
                    <a:lnTo>
                      <a:pt x="975" y="3457"/>
                    </a:lnTo>
                    <a:cubicBezTo>
                      <a:pt x="1336" y="3331"/>
                      <a:pt x="1870" y="2687"/>
                      <a:pt x="1870" y="2687"/>
                    </a:cubicBezTo>
                    <a:cubicBezTo>
                      <a:pt x="1478" y="1462"/>
                      <a:pt x="456" y="1"/>
                      <a:pt x="456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7"/>
              <p:cNvSpPr/>
              <p:nvPr/>
            </p:nvSpPr>
            <p:spPr>
              <a:xfrm>
                <a:off x="10892114" y="2152310"/>
                <a:ext cx="179614" cy="237251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3363" extrusionOk="0">
                    <a:moveTo>
                      <a:pt x="2278" y="0"/>
                    </a:moveTo>
                    <a:cubicBezTo>
                      <a:pt x="2278" y="0"/>
                      <a:pt x="1603" y="252"/>
                      <a:pt x="1383" y="770"/>
                    </a:cubicBezTo>
                    <a:cubicBezTo>
                      <a:pt x="1383" y="770"/>
                      <a:pt x="912" y="1587"/>
                      <a:pt x="0" y="3001"/>
                    </a:cubicBezTo>
                    <a:lnTo>
                      <a:pt x="503" y="3362"/>
                    </a:lnTo>
                    <a:lnTo>
                      <a:pt x="2168" y="1493"/>
                    </a:lnTo>
                    <a:cubicBezTo>
                      <a:pt x="2420" y="1289"/>
                      <a:pt x="2545" y="943"/>
                      <a:pt x="2467" y="644"/>
                    </a:cubicBezTo>
                    <a:lnTo>
                      <a:pt x="2278" y="0"/>
                    </a:ln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7"/>
              <p:cNvSpPr/>
              <p:nvPr/>
            </p:nvSpPr>
            <p:spPr>
              <a:xfrm>
                <a:off x="10800121" y="2379966"/>
                <a:ext cx="190690" cy="601417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8525" extrusionOk="0">
                    <a:moveTo>
                      <a:pt x="1299" y="0"/>
                    </a:moveTo>
                    <a:cubicBezTo>
                      <a:pt x="440" y="0"/>
                      <a:pt x="152" y="1044"/>
                      <a:pt x="47" y="1565"/>
                    </a:cubicBezTo>
                    <a:cubicBezTo>
                      <a:pt x="16" y="1722"/>
                      <a:pt x="0" y="1879"/>
                      <a:pt x="16" y="2052"/>
                    </a:cubicBezTo>
                    <a:cubicBezTo>
                      <a:pt x="315" y="5084"/>
                      <a:pt x="644" y="8525"/>
                      <a:pt x="644" y="8525"/>
                    </a:cubicBezTo>
                    <a:lnTo>
                      <a:pt x="1571" y="8525"/>
                    </a:lnTo>
                    <a:lnTo>
                      <a:pt x="2310" y="2602"/>
                    </a:lnTo>
                    <a:cubicBezTo>
                      <a:pt x="2310" y="2602"/>
                      <a:pt x="2703" y="183"/>
                      <a:pt x="1446" y="10"/>
                    </a:cubicBezTo>
                    <a:cubicBezTo>
                      <a:pt x="1395" y="3"/>
                      <a:pt x="1346" y="0"/>
                      <a:pt x="1299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7"/>
              <p:cNvSpPr/>
              <p:nvPr/>
            </p:nvSpPr>
            <p:spPr>
              <a:xfrm>
                <a:off x="10531901" y="2377073"/>
                <a:ext cx="320356" cy="191960"/>
              </a:xfrm>
              <a:custGeom>
                <a:avLst/>
                <a:gdLst/>
                <a:ahLst/>
                <a:cxnLst/>
                <a:rect l="l" t="t" r="r" b="b"/>
                <a:pathLst>
                  <a:path w="4541" h="2721" extrusionOk="0">
                    <a:moveTo>
                      <a:pt x="389" y="1"/>
                    </a:moveTo>
                    <a:cubicBezTo>
                      <a:pt x="249" y="1"/>
                      <a:pt x="119" y="16"/>
                      <a:pt x="0" y="51"/>
                    </a:cubicBezTo>
                    <a:cubicBezTo>
                      <a:pt x="0" y="51"/>
                      <a:pt x="1179" y="1810"/>
                      <a:pt x="2498" y="2502"/>
                    </a:cubicBezTo>
                    <a:cubicBezTo>
                      <a:pt x="2799" y="2659"/>
                      <a:pt x="3064" y="2720"/>
                      <a:pt x="3295" y="2720"/>
                    </a:cubicBezTo>
                    <a:cubicBezTo>
                      <a:pt x="4151" y="2720"/>
                      <a:pt x="4541" y="1873"/>
                      <a:pt x="4541" y="1873"/>
                    </a:cubicBezTo>
                    <a:cubicBezTo>
                      <a:pt x="4541" y="1873"/>
                      <a:pt x="1917" y="1"/>
                      <a:pt x="389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7"/>
              <p:cNvSpPr/>
              <p:nvPr/>
            </p:nvSpPr>
            <p:spPr>
              <a:xfrm>
                <a:off x="10651619" y="2332981"/>
                <a:ext cx="290444" cy="124869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1770" extrusionOk="0">
                    <a:moveTo>
                      <a:pt x="110" y="0"/>
                    </a:moveTo>
                    <a:cubicBezTo>
                      <a:pt x="110" y="0"/>
                      <a:pt x="0" y="1414"/>
                      <a:pt x="691" y="1634"/>
                    </a:cubicBezTo>
                    <a:cubicBezTo>
                      <a:pt x="989" y="1722"/>
                      <a:pt x="1541" y="1769"/>
                      <a:pt x="2099" y="1769"/>
                    </a:cubicBezTo>
                    <a:cubicBezTo>
                      <a:pt x="2836" y="1769"/>
                      <a:pt x="3583" y="1687"/>
                      <a:pt x="3771" y="1508"/>
                    </a:cubicBezTo>
                    <a:cubicBezTo>
                      <a:pt x="4116" y="1178"/>
                      <a:pt x="4038" y="63"/>
                      <a:pt x="4038" y="63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7"/>
              <p:cNvSpPr/>
              <p:nvPr/>
            </p:nvSpPr>
            <p:spPr>
              <a:xfrm>
                <a:off x="10591725" y="2140106"/>
                <a:ext cx="411292" cy="215099"/>
              </a:xfrm>
              <a:custGeom>
                <a:avLst/>
                <a:gdLst/>
                <a:ahLst/>
                <a:cxnLst/>
                <a:rect l="l" t="t" r="r" b="b"/>
                <a:pathLst>
                  <a:path w="5830" h="3049" extrusionOk="0">
                    <a:moveTo>
                      <a:pt x="409" y="0"/>
                    </a:moveTo>
                    <a:cubicBezTo>
                      <a:pt x="189" y="0"/>
                      <a:pt x="1" y="205"/>
                      <a:pt x="48" y="440"/>
                    </a:cubicBezTo>
                    <a:lnTo>
                      <a:pt x="488" y="3048"/>
                    </a:lnTo>
                    <a:lnTo>
                      <a:pt x="5342" y="3048"/>
                    </a:lnTo>
                    <a:lnTo>
                      <a:pt x="5782" y="440"/>
                    </a:lnTo>
                    <a:cubicBezTo>
                      <a:pt x="5829" y="205"/>
                      <a:pt x="5657" y="0"/>
                      <a:pt x="542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7"/>
              <p:cNvSpPr/>
              <p:nvPr/>
            </p:nvSpPr>
            <p:spPr>
              <a:xfrm>
                <a:off x="10626081" y="2355133"/>
                <a:ext cx="342579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566" extrusionOk="0">
                    <a:moveTo>
                      <a:pt x="1" y="0"/>
                    </a:moveTo>
                    <a:cubicBezTo>
                      <a:pt x="1" y="315"/>
                      <a:pt x="268" y="566"/>
                      <a:pt x="582" y="566"/>
                    </a:cubicBezTo>
                    <a:lnTo>
                      <a:pt x="4290" y="566"/>
                    </a:lnTo>
                    <a:cubicBezTo>
                      <a:pt x="4604" y="566"/>
                      <a:pt x="4855" y="315"/>
                      <a:pt x="48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7"/>
              <p:cNvSpPr/>
              <p:nvPr/>
            </p:nvSpPr>
            <p:spPr>
              <a:xfrm>
                <a:off x="10771267" y="2225468"/>
                <a:ext cx="59965" cy="5989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849" extrusionOk="0">
                    <a:moveTo>
                      <a:pt x="425" y="0"/>
                    </a:moveTo>
                    <a:cubicBezTo>
                      <a:pt x="189" y="0"/>
                      <a:pt x="1" y="189"/>
                      <a:pt x="1" y="424"/>
                    </a:cubicBezTo>
                    <a:cubicBezTo>
                      <a:pt x="1" y="660"/>
                      <a:pt x="189" y="849"/>
                      <a:pt x="425" y="849"/>
                    </a:cubicBezTo>
                    <a:cubicBezTo>
                      <a:pt x="661" y="849"/>
                      <a:pt x="849" y="660"/>
                      <a:pt x="849" y="424"/>
                    </a:cubicBezTo>
                    <a:cubicBezTo>
                      <a:pt x="849" y="189"/>
                      <a:pt x="661" y="0"/>
                      <a:pt x="425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7"/>
              <p:cNvSpPr/>
              <p:nvPr/>
            </p:nvSpPr>
            <p:spPr>
              <a:xfrm>
                <a:off x="11002944" y="2476968"/>
                <a:ext cx="167409" cy="103846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472" extrusionOk="0">
                    <a:moveTo>
                      <a:pt x="2130" y="1"/>
                    </a:moveTo>
                    <a:cubicBezTo>
                      <a:pt x="1987" y="1"/>
                      <a:pt x="1759" y="65"/>
                      <a:pt x="1430" y="112"/>
                    </a:cubicBezTo>
                    <a:cubicBezTo>
                      <a:pt x="1179" y="127"/>
                      <a:pt x="927" y="143"/>
                      <a:pt x="723" y="159"/>
                    </a:cubicBezTo>
                    <a:lnTo>
                      <a:pt x="283" y="159"/>
                    </a:lnTo>
                    <a:lnTo>
                      <a:pt x="0" y="803"/>
                    </a:lnTo>
                    <a:cubicBezTo>
                      <a:pt x="0" y="803"/>
                      <a:pt x="220" y="928"/>
                      <a:pt x="472" y="1054"/>
                    </a:cubicBezTo>
                    <a:cubicBezTo>
                      <a:pt x="660" y="1148"/>
                      <a:pt x="849" y="1258"/>
                      <a:pt x="990" y="1337"/>
                    </a:cubicBezTo>
                    <a:cubicBezTo>
                      <a:pt x="1129" y="1424"/>
                      <a:pt x="1274" y="1471"/>
                      <a:pt x="1415" y="1471"/>
                    </a:cubicBezTo>
                    <a:cubicBezTo>
                      <a:pt x="1578" y="1471"/>
                      <a:pt x="1735" y="1409"/>
                      <a:pt x="1870" y="1274"/>
                    </a:cubicBezTo>
                    <a:cubicBezTo>
                      <a:pt x="2137" y="1023"/>
                      <a:pt x="2373" y="331"/>
                      <a:pt x="2310" y="112"/>
                    </a:cubicBezTo>
                    <a:cubicBezTo>
                      <a:pt x="2285" y="29"/>
                      <a:pt x="2226" y="1"/>
                      <a:pt x="21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7"/>
              <p:cNvSpPr/>
              <p:nvPr/>
            </p:nvSpPr>
            <p:spPr>
              <a:xfrm>
                <a:off x="10470948" y="2266738"/>
                <a:ext cx="567555" cy="282402"/>
              </a:xfrm>
              <a:custGeom>
                <a:avLst/>
                <a:gdLst/>
                <a:ahLst/>
                <a:cxnLst/>
                <a:rect l="l" t="t" r="r" b="b"/>
                <a:pathLst>
                  <a:path w="8045" h="4003" extrusionOk="0">
                    <a:moveTo>
                      <a:pt x="1599" y="1"/>
                    </a:moveTo>
                    <a:cubicBezTo>
                      <a:pt x="1343" y="1"/>
                      <a:pt x="1064" y="63"/>
                      <a:pt x="801" y="248"/>
                    </a:cubicBezTo>
                    <a:cubicBezTo>
                      <a:pt x="0" y="798"/>
                      <a:pt x="849" y="1850"/>
                      <a:pt x="1728" y="2212"/>
                    </a:cubicBezTo>
                    <a:cubicBezTo>
                      <a:pt x="2608" y="2573"/>
                      <a:pt x="7808" y="4003"/>
                      <a:pt x="7808" y="4003"/>
                    </a:cubicBezTo>
                    <a:cubicBezTo>
                      <a:pt x="7903" y="3814"/>
                      <a:pt x="7966" y="3469"/>
                      <a:pt x="8044" y="3123"/>
                    </a:cubicBezTo>
                    <a:cubicBezTo>
                      <a:pt x="8044" y="3123"/>
                      <a:pt x="6504" y="2243"/>
                      <a:pt x="5640" y="1678"/>
                    </a:cubicBezTo>
                    <a:cubicBezTo>
                      <a:pt x="3661" y="405"/>
                      <a:pt x="2561" y="264"/>
                      <a:pt x="2561" y="264"/>
                    </a:cubicBezTo>
                    <a:cubicBezTo>
                      <a:pt x="2561" y="264"/>
                      <a:pt x="2127" y="1"/>
                      <a:pt x="1599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7"/>
              <p:cNvSpPr/>
              <p:nvPr/>
            </p:nvSpPr>
            <p:spPr>
              <a:xfrm>
                <a:off x="10839980" y="2981309"/>
                <a:ext cx="152735" cy="172136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2440" extrusionOk="0">
                    <a:moveTo>
                      <a:pt x="79" y="1"/>
                    </a:moveTo>
                    <a:lnTo>
                      <a:pt x="1" y="551"/>
                    </a:lnTo>
                    <a:cubicBezTo>
                      <a:pt x="1" y="551"/>
                      <a:pt x="614" y="2389"/>
                      <a:pt x="1399" y="2436"/>
                    </a:cubicBezTo>
                    <a:cubicBezTo>
                      <a:pt x="1428" y="2438"/>
                      <a:pt x="1456" y="2439"/>
                      <a:pt x="1483" y="2439"/>
                    </a:cubicBezTo>
                    <a:cubicBezTo>
                      <a:pt x="1906" y="2439"/>
                      <a:pt x="2165" y="2205"/>
                      <a:pt x="1855" y="1541"/>
                    </a:cubicBezTo>
                    <a:cubicBezTo>
                      <a:pt x="1525" y="834"/>
                      <a:pt x="991" y="1"/>
                      <a:pt x="991" y="1"/>
                    </a:cubicBezTo>
                    <a:cubicBezTo>
                      <a:pt x="745" y="6"/>
                      <a:pt x="561" y="8"/>
                      <a:pt x="426" y="8"/>
                    </a:cubicBezTo>
                    <a:cubicBezTo>
                      <a:pt x="156" y="8"/>
                      <a:pt x="79" y="1"/>
                      <a:pt x="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7"/>
              <p:cNvSpPr/>
              <p:nvPr/>
            </p:nvSpPr>
            <p:spPr>
              <a:xfrm>
                <a:off x="9876872" y="2508079"/>
                <a:ext cx="409034" cy="116474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1651" extrusionOk="0">
                    <a:moveTo>
                      <a:pt x="2907" y="0"/>
                    </a:moveTo>
                    <a:cubicBezTo>
                      <a:pt x="1304" y="0"/>
                      <a:pt x="0" y="362"/>
                      <a:pt x="0" y="817"/>
                    </a:cubicBezTo>
                    <a:cubicBezTo>
                      <a:pt x="0" y="1289"/>
                      <a:pt x="1304" y="1650"/>
                      <a:pt x="2907" y="1650"/>
                    </a:cubicBezTo>
                    <a:cubicBezTo>
                      <a:pt x="4493" y="1650"/>
                      <a:pt x="5797" y="1289"/>
                      <a:pt x="5797" y="817"/>
                    </a:cubicBezTo>
                    <a:cubicBezTo>
                      <a:pt x="5797" y="362"/>
                      <a:pt x="4493" y="0"/>
                      <a:pt x="2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7"/>
              <p:cNvSpPr/>
              <p:nvPr/>
            </p:nvSpPr>
            <p:spPr>
              <a:xfrm>
                <a:off x="9789252" y="1957248"/>
                <a:ext cx="202965" cy="43781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6206" extrusionOk="0">
                    <a:moveTo>
                      <a:pt x="2876" y="0"/>
                    </a:moveTo>
                    <a:lnTo>
                      <a:pt x="2876" y="0"/>
                    </a:lnTo>
                    <a:cubicBezTo>
                      <a:pt x="2876" y="1"/>
                      <a:pt x="2043" y="3048"/>
                      <a:pt x="1" y="5797"/>
                    </a:cubicBezTo>
                    <a:cubicBezTo>
                      <a:pt x="1" y="6112"/>
                      <a:pt x="284" y="6206"/>
                      <a:pt x="519" y="6206"/>
                    </a:cubicBezTo>
                    <a:cubicBezTo>
                      <a:pt x="1132" y="5562"/>
                      <a:pt x="2860" y="2655"/>
                      <a:pt x="2860" y="2655"/>
                    </a:cubicBezTo>
                    <a:lnTo>
                      <a:pt x="2876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7"/>
              <p:cNvSpPr/>
              <p:nvPr/>
            </p:nvSpPr>
            <p:spPr>
              <a:xfrm>
                <a:off x="9558775" y="2851643"/>
                <a:ext cx="58766" cy="51711"/>
              </a:xfrm>
              <a:custGeom>
                <a:avLst/>
                <a:gdLst/>
                <a:ahLst/>
                <a:cxnLst/>
                <a:rect l="l" t="t" r="r" b="b"/>
                <a:pathLst>
                  <a:path w="833" h="733" extrusionOk="0">
                    <a:moveTo>
                      <a:pt x="236" y="1"/>
                    </a:moveTo>
                    <a:lnTo>
                      <a:pt x="0" y="456"/>
                    </a:lnTo>
                    <a:cubicBezTo>
                      <a:pt x="119" y="685"/>
                      <a:pt x="349" y="733"/>
                      <a:pt x="521" y="733"/>
                    </a:cubicBezTo>
                    <a:cubicBezTo>
                      <a:pt x="645" y="733"/>
                      <a:pt x="738" y="708"/>
                      <a:pt x="738" y="708"/>
                    </a:cubicBezTo>
                    <a:lnTo>
                      <a:pt x="833" y="236"/>
                    </a:lnTo>
                    <a:lnTo>
                      <a:pt x="236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7"/>
              <p:cNvSpPr/>
              <p:nvPr/>
            </p:nvSpPr>
            <p:spPr>
              <a:xfrm>
                <a:off x="9427064" y="2883813"/>
                <a:ext cx="183847" cy="187868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2663" extrusionOk="0">
                    <a:moveTo>
                      <a:pt x="1867" y="0"/>
                    </a:moveTo>
                    <a:cubicBezTo>
                      <a:pt x="1867" y="0"/>
                      <a:pt x="1239" y="943"/>
                      <a:pt x="642" y="1572"/>
                    </a:cubicBezTo>
                    <a:cubicBezTo>
                      <a:pt x="0" y="2226"/>
                      <a:pt x="253" y="2663"/>
                      <a:pt x="746" y="2663"/>
                    </a:cubicBezTo>
                    <a:cubicBezTo>
                      <a:pt x="845" y="2663"/>
                      <a:pt x="953" y="2645"/>
                      <a:pt x="1066" y="2608"/>
                    </a:cubicBezTo>
                    <a:cubicBezTo>
                      <a:pt x="1726" y="2388"/>
                      <a:pt x="2150" y="1603"/>
                      <a:pt x="2354" y="1399"/>
                    </a:cubicBezTo>
                    <a:cubicBezTo>
                      <a:pt x="2558" y="1179"/>
                      <a:pt x="2605" y="252"/>
                      <a:pt x="2605" y="252"/>
                    </a:cubicBezTo>
                    <a:lnTo>
                      <a:pt x="2605" y="252"/>
                    </a:lnTo>
                    <a:cubicBezTo>
                      <a:pt x="2588" y="252"/>
                      <a:pt x="2571" y="252"/>
                      <a:pt x="2554" y="252"/>
                    </a:cubicBezTo>
                    <a:cubicBezTo>
                      <a:pt x="1986" y="252"/>
                      <a:pt x="1867" y="0"/>
                      <a:pt x="186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7"/>
              <p:cNvSpPr/>
              <p:nvPr/>
            </p:nvSpPr>
            <p:spPr>
              <a:xfrm>
                <a:off x="9564278" y="2423846"/>
                <a:ext cx="581946" cy="461169"/>
              </a:xfrm>
              <a:custGeom>
                <a:avLst/>
                <a:gdLst/>
                <a:ahLst/>
                <a:cxnLst/>
                <a:rect l="l" t="t" r="r" b="b"/>
                <a:pathLst>
                  <a:path w="8249" h="6537" extrusionOk="0">
                    <a:moveTo>
                      <a:pt x="6175" y="0"/>
                    </a:moveTo>
                    <a:cubicBezTo>
                      <a:pt x="6175" y="0"/>
                      <a:pt x="3693" y="173"/>
                      <a:pt x="2577" y="865"/>
                    </a:cubicBezTo>
                    <a:cubicBezTo>
                      <a:pt x="1446" y="1572"/>
                      <a:pt x="1" y="6112"/>
                      <a:pt x="1" y="6112"/>
                    </a:cubicBezTo>
                    <a:cubicBezTo>
                      <a:pt x="95" y="6426"/>
                      <a:pt x="393" y="6536"/>
                      <a:pt x="786" y="6536"/>
                    </a:cubicBezTo>
                    <a:cubicBezTo>
                      <a:pt x="786" y="6536"/>
                      <a:pt x="2719" y="4242"/>
                      <a:pt x="3363" y="2200"/>
                    </a:cubicBezTo>
                    <a:cubicBezTo>
                      <a:pt x="3363" y="2200"/>
                      <a:pt x="3488" y="2208"/>
                      <a:pt x="3699" y="2208"/>
                    </a:cubicBezTo>
                    <a:cubicBezTo>
                      <a:pt x="4611" y="2208"/>
                      <a:pt x="7137" y="2063"/>
                      <a:pt x="8170" y="519"/>
                    </a:cubicBezTo>
                    <a:cubicBezTo>
                      <a:pt x="8249" y="393"/>
                      <a:pt x="6646" y="189"/>
                      <a:pt x="6175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7"/>
              <p:cNvSpPr/>
              <p:nvPr/>
            </p:nvSpPr>
            <p:spPr>
              <a:xfrm>
                <a:off x="10077437" y="1581373"/>
                <a:ext cx="136439" cy="131289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861" extrusionOk="0">
                    <a:moveTo>
                      <a:pt x="975" y="0"/>
                    </a:moveTo>
                    <a:cubicBezTo>
                      <a:pt x="544" y="0"/>
                      <a:pt x="154" y="306"/>
                      <a:pt x="64" y="741"/>
                    </a:cubicBezTo>
                    <a:cubicBezTo>
                      <a:pt x="48" y="772"/>
                      <a:pt x="48" y="819"/>
                      <a:pt x="48" y="851"/>
                    </a:cubicBezTo>
                    <a:cubicBezTo>
                      <a:pt x="1" y="1369"/>
                      <a:pt x="378" y="1809"/>
                      <a:pt x="881" y="1856"/>
                    </a:cubicBezTo>
                    <a:cubicBezTo>
                      <a:pt x="910" y="1859"/>
                      <a:pt x="939" y="1860"/>
                      <a:pt x="968" y="1860"/>
                    </a:cubicBezTo>
                    <a:cubicBezTo>
                      <a:pt x="1107" y="1860"/>
                      <a:pt x="1235" y="1830"/>
                      <a:pt x="1352" y="1778"/>
                    </a:cubicBezTo>
                    <a:cubicBezTo>
                      <a:pt x="1635" y="1652"/>
                      <a:pt x="1855" y="1353"/>
                      <a:pt x="1886" y="1008"/>
                    </a:cubicBezTo>
                    <a:cubicBezTo>
                      <a:pt x="1933" y="505"/>
                      <a:pt x="1556" y="49"/>
                      <a:pt x="1038" y="2"/>
                    </a:cubicBezTo>
                    <a:cubicBezTo>
                      <a:pt x="1017" y="1"/>
                      <a:pt x="996" y="0"/>
                      <a:pt x="975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7"/>
              <p:cNvSpPr/>
              <p:nvPr/>
            </p:nvSpPr>
            <p:spPr>
              <a:xfrm>
                <a:off x="10077437" y="1633578"/>
                <a:ext cx="95380" cy="79084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121" extrusionOk="0">
                    <a:moveTo>
                      <a:pt x="64" y="1"/>
                    </a:moveTo>
                    <a:cubicBezTo>
                      <a:pt x="48" y="32"/>
                      <a:pt x="48" y="79"/>
                      <a:pt x="48" y="111"/>
                    </a:cubicBezTo>
                    <a:cubicBezTo>
                      <a:pt x="1" y="629"/>
                      <a:pt x="378" y="1069"/>
                      <a:pt x="881" y="1116"/>
                    </a:cubicBezTo>
                    <a:cubicBezTo>
                      <a:pt x="910" y="1119"/>
                      <a:pt x="939" y="1120"/>
                      <a:pt x="968" y="1120"/>
                    </a:cubicBezTo>
                    <a:cubicBezTo>
                      <a:pt x="1107" y="1120"/>
                      <a:pt x="1235" y="1090"/>
                      <a:pt x="1352" y="1038"/>
                    </a:cubicBezTo>
                    <a:cubicBezTo>
                      <a:pt x="1101" y="221"/>
                      <a:pt x="346" y="32"/>
                      <a:pt x="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7"/>
              <p:cNvSpPr/>
              <p:nvPr/>
            </p:nvSpPr>
            <p:spPr>
              <a:xfrm>
                <a:off x="9931122" y="1792732"/>
                <a:ext cx="56650" cy="153511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176" extrusionOk="0">
                    <a:moveTo>
                      <a:pt x="67" y="0"/>
                    </a:moveTo>
                    <a:cubicBezTo>
                      <a:pt x="41" y="0"/>
                      <a:pt x="18" y="7"/>
                      <a:pt x="1" y="23"/>
                    </a:cubicBezTo>
                    <a:cubicBezTo>
                      <a:pt x="1" y="23"/>
                      <a:pt x="48" y="761"/>
                      <a:pt x="237" y="1170"/>
                    </a:cubicBezTo>
                    <a:cubicBezTo>
                      <a:pt x="457" y="1625"/>
                      <a:pt x="598" y="1704"/>
                      <a:pt x="567" y="2175"/>
                    </a:cubicBezTo>
                    <a:cubicBezTo>
                      <a:pt x="567" y="2175"/>
                      <a:pt x="802" y="1939"/>
                      <a:pt x="771" y="1704"/>
                    </a:cubicBezTo>
                    <a:cubicBezTo>
                      <a:pt x="724" y="1452"/>
                      <a:pt x="331" y="824"/>
                      <a:pt x="425" y="541"/>
                    </a:cubicBezTo>
                    <a:cubicBezTo>
                      <a:pt x="506" y="271"/>
                      <a:pt x="227" y="0"/>
                      <a:pt x="67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7"/>
              <p:cNvSpPr/>
              <p:nvPr/>
            </p:nvSpPr>
            <p:spPr>
              <a:xfrm>
                <a:off x="9926749" y="1637881"/>
                <a:ext cx="259333" cy="237392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365" extrusionOk="0">
                    <a:moveTo>
                      <a:pt x="1852" y="1"/>
                    </a:moveTo>
                    <a:cubicBezTo>
                      <a:pt x="1827" y="1"/>
                      <a:pt x="1801" y="1"/>
                      <a:pt x="1775" y="2"/>
                    </a:cubicBezTo>
                    <a:cubicBezTo>
                      <a:pt x="739" y="50"/>
                      <a:pt x="283" y="521"/>
                      <a:pt x="126" y="1008"/>
                    </a:cubicBezTo>
                    <a:cubicBezTo>
                      <a:pt x="63" y="1228"/>
                      <a:pt x="0" y="1668"/>
                      <a:pt x="16" y="1888"/>
                    </a:cubicBezTo>
                    <a:cubicBezTo>
                      <a:pt x="47" y="2108"/>
                      <a:pt x="63" y="2296"/>
                      <a:pt x="94" y="2485"/>
                    </a:cubicBezTo>
                    <a:cubicBezTo>
                      <a:pt x="157" y="2988"/>
                      <a:pt x="597" y="3365"/>
                      <a:pt x="1100" y="3365"/>
                    </a:cubicBezTo>
                    <a:lnTo>
                      <a:pt x="2624" y="3365"/>
                    </a:lnTo>
                    <a:cubicBezTo>
                      <a:pt x="3174" y="3365"/>
                      <a:pt x="3629" y="2925"/>
                      <a:pt x="3645" y="2359"/>
                    </a:cubicBezTo>
                    <a:cubicBezTo>
                      <a:pt x="3676" y="1067"/>
                      <a:pt x="3029" y="1"/>
                      <a:pt x="1852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7"/>
              <p:cNvSpPr/>
              <p:nvPr/>
            </p:nvSpPr>
            <p:spPr>
              <a:xfrm>
                <a:off x="10047525" y="1879787"/>
                <a:ext cx="79860" cy="96086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362" extrusionOk="0">
                    <a:moveTo>
                      <a:pt x="940" y="0"/>
                    </a:moveTo>
                    <a:cubicBezTo>
                      <a:pt x="854" y="0"/>
                      <a:pt x="749" y="35"/>
                      <a:pt x="645" y="77"/>
                    </a:cubicBezTo>
                    <a:cubicBezTo>
                      <a:pt x="503" y="124"/>
                      <a:pt x="331" y="218"/>
                      <a:pt x="205" y="265"/>
                    </a:cubicBezTo>
                    <a:cubicBezTo>
                      <a:pt x="79" y="313"/>
                      <a:pt x="1" y="360"/>
                      <a:pt x="1" y="360"/>
                    </a:cubicBezTo>
                    <a:lnTo>
                      <a:pt x="48" y="658"/>
                    </a:lnTo>
                    <a:lnTo>
                      <a:pt x="111" y="1004"/>
                    </a:lnTo>
                    <a:lnTo>
                      <a:pt x="158" y="1302"/>
                    </a:lnTo>
                    <a:cubicBezTo>
                      <a:pt x="236" y="1345"/>
                      <a:pt x="320" y="1362"/>
                      <a:pt x="405" y="1362"/>
                    </a:cubicBezTo>
                    <a:cubicBezTo>
                      <a:pt x="509" y="1362"/>
                      <a:pt x="613" y="1337"/>
                      <a:pt x="708" y="1302"/>
                    </a:cubicBezTo>
                    <a:cubicBezTo>
                      <a:pt x="943" y="1224"/>
                      <a:pt x="1132" y="1067"/>
                      <a:pt x="1132" y="1067"/>
                    </a:cubicBezTo>
                    <a:lnTo>
                      <a:pt x="1132" y="1051"/>
                    </a:lnTo>
                    <a:lnTo>
                      <a:pt x="1116" y="941"/>
                    </a:lnTo>
                    <a:lnTo>
                      <a:pt x="1069" y="187"/>
                    </a:lnTo>
                    <a:lnTo>
                      <a:pt x="1053" y="30"/>
                    </a:lnTo>
                    <a:cubicBezTo>
                      <a:pt x="1022" y="9"/>
                      <a:pt x="983" y="0"/>
                      <a:pt x="940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7"/>
              <p:cNvSpPr/>
              <p:nvPr/>
            </p:nvSpPr>
            <p:spPr>
              <a:xfrm>
                <a:off x="10047525" y="1892909"/>
                <a:ext cx="58837" cy="57708"/>
              </a:xfrm>
              <a:custGeom>
                <a:avLst/>
                <a:gdLst/>
                <a:ahLst/>
                <a:cxnLst/>
                <a:rect l="l" t="t" r="r" b="b"/>
                <a:pathLst>
                  <a:path w="834" h="818" extrusionOk="0">
                    <a:moveTo>
                      <a:pt x="833" y="1"/>
                    </a:moveTo>
                    <a:lnTo>
                      <a:pt x="205" y="79"/>
                    </a:lnTo>
                    <a:cubicBezTo>
                      <a:pt x="79" y="127"/>
                      <a:pt x="1" y="174"/>
                      <a:pt x="1" y="174"/>
                    </a:cubicBezTo>
                    <a:lnTo>
                      <a:pt x="111" y="818"/>
                    </a:lnTo>
                    <a:cubicBezTo>
                      <a:pt x="535" y="661"/>
                      <a:pt x="833" y="1"/>
                      <a:pt x="83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7"/>
              <p:cNvSpPr/>
              <p:nvPr/>
            </p:nvSpPr>
            <p:spPr>
              <a:xfrm>
                <a:off x="9940011" y="1727829"/>
                <a:ext cx="202895" cy="200778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2846" extrusionOk="0">
                    <a:moveTo>
                      <a:pt x="1933" y="0"/>
                    </a:moveTo>
                    <a:lnTo>
                      <a:pt x="32" y="16"/>
                    </a:lnTo>
                    <a:cubicBezTo>
                      <a:pt x="32" y="16"/>
                      <a:pt x="32" y="47"/>
                      <a:pt x="16" y="94"/>
                    </a:cubicBezTo>
                    <a:cubicBezTo>
                      <a:pt x="16" y="220"/>
                      <a:pt x="1" y="440"/>
                      <a:pt x="16" y="707"/>
                    </a:cubicBezTo>
                    <a:cubicBezTo>
                      <a:pt x="16" y="723"/>
                      <a:pt x="16" y="754"/>
                      <a:pt x="16" y="770"/>
                    </a:cubicBezTo>
                    <a:cubicBezTo>
                      <a:pt x="32" y="1508"/>
                      <a:pt x="189" y="2592"/>
                      <a:pt x="833" y="2797"/>
                    </a:cubicBezTo>
                    <a:cubicBezTo>
                      <a:pt x="968" y="2830"/>
                      <a:pt x="1103" y="2846"/>
                      <a:pt x="1235" y="2846"/>
                    </a:cubicBezTo>
                    <a:cubicBezTo>
                      <a:pt x="1350" y="2846"/>
                      <a:pt x="1462" y="2834"/>
                      <a:pt x="1572" y="2812"/>
                    </a:cubicBezTo>
                    <a:cubicBezTo>
                      <a:pt x="1807" y="2765"/>
                      <a:pt x="2012" y="2671"/>
                      <a:pt x="2200" y="2577"/>
                    </a:cubicBezTo>
                    <a:cubicBezTo>
                      <a:pt x="2357" y="2498"/>
                      <a:pt x="2483" y="2404"/>
                      <a:pt x="2593" y="2341"/>
                    </a:cubicBezTo>
                    <a:cubicBezTo>
                      <a:pt x="2671" y="2278"/>
                      <a:pt x="2750" y="2215"/>
                      <a:pt x="2797" y="2184"/>
                    </a:cubicBezTo>
                    <a:cubicBezTo>
                      <a:pt x="2844" y="2137"/>
                      <a:pt x="2876" y="2105"/>
                      <a:pt x="2876" y="2105"/>
                    </a:cubicBezTo>
                    <a:cubicBezTo>
                      <a:pt x="2876" y="2105"/>
                      <a:pt x="2876" y="1948"/>
                      <a:pt x="2876" y="1713"/>
                    </a:cubicBezTo>
                    <a:cubicBezTo>
                      <a:pt x="2876" y="1461"/>
                      <a:pt x="2860" y="1115"/>
                      <a:pt x="2797" y="817"/>
                    </a:cubicBezTo>
                    <a:cubicBezTo>
                      <a:pt x="2719" y="440"/>
                      <a:pt x="2593" y="110"/>
                      <a:pt x="2342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7"/>
              <p:cNvSpPr/>
              <p:nvPr/>
            </p:nvSpPr>
            <p:spPr>
              <a:xfrm>
                <a:off x="10114051" y="1785113"/>
                <a:ext cx="56579" cy="79084"/>
              </a:xfrm>
              <a:custGeom>
                <a:avLst/>
                <a:gdLst/>
                <a:ahLst/>
                <a:cxnLst/>
                <a:rect l="l" t="t" r="r" b="b"/>
                <a:pathLst>
                  <a:path w="802" h="1121" extrusionOk="0">
                    <a:moveTo>
                      <a:pt x="334" y="1"/>
                    </a:moveTo>
                    <a:cubicBezTo>
                      <a:pt x="144" y="1"/>
                      <a:pt x="0" y="241"/>
                      <a:pt x="0" y="241"/>
                    </a:cubicBezTo>
                    <a:lnTo>
                      <a:pt x="79" y="1120"/>
                    </a:lnTo>
                    <a:cubicBezTo>
                      <a:pt x="676" y="1120"/>
                      <a:pt x="801" y="303"/>
                      <a:pt x="503" y="68"/>
                    </a:cubicBezTo>
                    <a:cubicBezTo>
                      <a:pt x="445" y="20"/>
                      <a:pt x="388" y="1"/>
                      <a:pt x="334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7"/>
              <p:cNvSpPr/>
              <p:nvPr/>
            </p:nvSpPr>
            <p:spPr>
              <a:xfrm>
                <a:off x="9941140" y="1673508"/>
                <a:ext cx="201766" cy="14342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2033" extrusionOk="0">
                    <a:moveTo>
                      <a:pt x="2074" y="0"/>
                    </a:moveTo>
                    <a:lnTo>
                      <a:pt x="16" y="786"/>
                    </a:lnTo>
                    <a:cubicBezTo>
                      <a:pt x="16" y="786"/>
                      <a:pt x="0" y="817"/>
                      <a:pt x="0" y="864"/>
                    </a:cubicBezTo>
                    <a:cubicBezTo>
                      <a:pt x="16" y="1116"/>
                      <a:pt x="440" y="1367"/>
                      <a:pt x="2027" y="1367"/>
                    </a:cubicBezTo>
                    <a:cubicBezTo>
                      <a:pt x="2027" y="1367"/>
                      <a:pt x="2027" y="2033"/>
                      <a:pt x="2283" y="2033"/>
                    </a:cubicBezTo>
                    <a:cubicBezTo>
                      <a:pt x="2296" y="2033"/>
                      <a:pt x="2310" y="2031"/>
                      <a:pt x="2326" y="2027"/>
                    </a:cubicBezTo>
                    <a:cubicBezTo>
                      <a:pt x="2404" y="2011"/>
                      <a:pt x="2483" y="1603"/>
                      <a:pt x="2781" y="1571"/>
                    </a:cubicBezTo>
                    <a:cubicBezTo>
                      <a:pt x="2860" y="896"/>
                      <a:pt x="2310" y="110"/>
                      <a:pt x="2074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7"/>
              <p:cNvSpPr/>
              <p:nvPr/>
            </p:nvSpPr>
            <p:spPr>
              <a:xfrm>
                <a:off x="10078566" y="1768887"/>
                <a:ext cx="56579" cy="14963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121" extrusionOk="0">
                    <a:moveTo>
                      <a:pt x="149" y="0"/>
                    </a:moveTo>
                    <a:cubicBezTo>
                      <a:pt x="122" y="0"/>
                      <a:pt x="97" y="10"/>
                      <a:pt x="79" y="31"/>
                    </a:cubicBezTo>
                    <a:cubicBezTo>
                      <a:pt x="79" y="31"/>
                      <a:pt x="0" y="738"/>
                      <a:pt x="236" y="1131"/>
                    </a:cubicBezTo>
                    <a:cubicBezTo>
                      <a:pt x="472" y="1523"/>
                      <a:pt x="692" y="1665"/>
                      <a:pt x="566" y="2120"/>
                    </a:cubicBezTo>
                    <a:cubicBezTo>
                      <a:pt x="566" y="2120"/>
                      <a:pt x="802" y="1900"/>
                      <a:pt x="755" y="1649"/>
                    </a:cubicBezTo>
                    <a:cubicBezTo>
                      <a:pt x="723" y="1413"/>
                      <a:pt x="315" y="785"/>
                      <a:pt x="409" y="486"/>
                    </a:cubicBezTo>
                    <a:cubicBezTo>
                      <a:pt x="487" y="238"/>
                      <a:pt x="283" y="0"/>
                      <a:pt x="149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7"/>
              <p:cNvSpPr/>
              <p:nvPr/>
            </p:nvSpPr>
            <p:spPr>
              <a:xfrm>
                <a:off x="9657400" y="2908222"/>
                <a:ext cx="58837" cy="50653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18" extrusionOk="0">
                    <a:moveTo>
                      <a:pt x="236" y="0"/>
                    </a:moveTo>
                    <a:lnTo>
                      <a:pt x="0" y="456"/>
                    </a:lnTo>
                    <a:cubicBezTo>
                      <a:pt x="117" y="671"/>
                      <a:pt x="336" y="717"/>
                      <a:pt x="503" y="717"/>
                    </a:cubicBezTo>
                    <a:cubicBezTo>
                      <a:pt x="628" y="717"/>
                      <a:pt x="723" y="691"/>
                      <a:pt x="723" y="691"/>
                    </a:cubicBezTo>
                    <a:lnTo>
                      <a:pt x="833" y="22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7"/>
              <p:cNvSpPr/>
              <p:nvPr/>
            </p:nvSpPr>
            <p:spPr>
              <a:xfrm>
                <a:off x="9525689" y="2935876"/>
                <a:ext cx="183847" cy="186810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2648" extrusionOk="0">
                    <a:moveTo>
                      <a:pt x="1883" y="1"/>
                    </a:moveTo>
                    <a:cubicBezTo>
                      <a:pt x="1883" y="1"/>
                      <a:pt x="1255" y="928"/>
                      <a:pt x="642" y="1556"/>
                    </a:cubicBezTo>
                    <a:cubicBezTo>
                      <a:pt x="0" y="2211"/>
                      <a:pt x="253" y="2647"/>
                      <a:pt x="747" y="2647"/>
                    </a:cubicBezTo>
                    <a:cubicBezTo>
                      <a:pt x="845" y="2647"/>
                      <a:pt x="953" y="2630"/>
                      <a:pt x="1066" y="2593"/>
                    </a:cubicBezTo>
                    <a:cubicBezTo>
                      <a:pt x="1726" y="2373"/>
                      <a:pt x="2166" y="1603"/>
                      <a:pt x="2370" y="1399"/>
                    </a:cubicBezTo>
                    <a:cubicBezTo>
                      <a:pt x="2559" y="1179"/>
                      <a:pt x="2606" y="252"/>
                      <a:pt x="2606" y="252"/>
                    </a:cubicBezTo>
                    <a:cubicBezTo>
                      <a:pt x="1993" y="252"/>
                      <a:pt x="1883" y="1"/>
                      <a:pt x="188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7"/>
              <p:cNvSpPr/>
              <p:nvPr/>
            </p:nvSpPr>
            <p:spPr>
              <a:xfrm>
                <a:off x="9662903" y="2436051"/>
                <a:ext cx="597537" cy="505473"/>
              </a:xfrm>
              <a:custGeom>
                <a:avLst/>
                <a:gdLst/>
                <a:ahLst/>
                <a:cxnLst/>
                <a:rect l="l" t="t" r="r" b="b"/>
                <a:pathLst>
                  <a:path w="8470" h="7165" extrusionOk="0">
                    <a:moveTo>
                      <a:pt x="7464" y="0"/>
                    </a:moveTo>
                    <a:lnTo>
                      <a:pt x="7464" y="0"/>
                    </a:lnTo>
                    <a:cubicBezTo>
                      <a:pt x="7463" y="0"/>
                      <a:pt x="3222" y="864"/>
                      <a:pt x="2185" y="1728"/>
                    </a:cubicBezTo>
                    <a:cubicBezTo>
                      <a:pt x="1164" y="2577"/>
                      <a:pt x="1" y="6756"/>
                      <a:pt x="1" y="6756"/>
                    </a:cubicBezTo>
                    <a:cubicBezTo>
                      <a:pt x="111" y="7054"/>
                      <a:pt x="394" y="7164"/>
                      <a:pt x="786" y="7164"/>
                    </a:cubicBezTo>
                    <a:cubicBezTo>
                      <a:pt x="786" y="7164"/>
                      <a:pt x="2279" y="4855"/>
                      <a:pt x="2970" y="2985"/>
                    </a:cubicBezTo>
                    <a:cubicBezTo>
                      <a:pt x="2970" y="2985"/>
                      <a:pt x="5877" y="2734"/>
                      <a:pt x="7212" y="2215"/>
                    </a:cubicBezTo>
                    <a:cubicBezTo>
                      <a:pt x="8045" y="1886"/>
                      <a:pt x="8469" y="550"/>
                      <a:pt x="7464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7"/>
              <p:cNvSpPr/>
              <p:nvPr/>
            </p:nvSpPr>
            <p:spPr>
              <a:xfrm>
                <a:off x="9942269" y="1951675"/>
                <a:ext cx="294889" cy="52311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415" extrusionOk="0">
                    <a:moveTo>
                      <a:pt x="2482" y="1"/>
                    </a:moveTo>
                    <a:lnTo>
                      <a:pt x="1351" y="48"/>
                    </a:lnTo>
                    <a:lnTo>
                      <a:pt x="1100" y="63"/>
                    </a:lnTo>
                    <a:lnTo>
                      <a:pt x="707" y="79"/>
                    </a:lnTo>
                    <a:cubicBezTo>
                      <a:pt x="707" y="79"/>
                      <a:pt x="644" y="1242"/>
                      <a:pt x="283" y="2247"/>
                    </a:cubicBezTo>
                    <a:cubicBezTo>
                      <a:pt x="0" y="3064"/>
                      <a:pt x="330" y="3221"/>
                      <a:pt x="519" y="3410"/>
                    </a:cubicBezTo>
                    <a:cubicBezTo>
                      <a:pt x="519" y="3426"/>
                      <a:pt x="534" y="3426"/>
                      <a:pt x="534" y="3441"/>
                    </a:cubicBezTo>
                    <a:cubicBezTo>
                      <a:pt x="566" y="3473"/>
                      <a:pt x="581" y="3504"/>
                      <a:pt x="597" y="3536"/>
                    </a:cubicBezTo>
                    <a:cubicBezTo>
                      <a:pt x="597" y="3551"/>
                      <a:pt x="613" y="3551"/>
                      <a:pt x="613" y="3567"/>
                    </a:cubicBezTo>
                    <a:cubicBezTo>
                      <a:pt x="628" y="3598"/>
                      <a:pt x="628" y="3630"/>
                      <a:pt x="644" y="3677"/>
                    </a:cubicBezTo>
                    <a:cubicBezTo>
                      <a:pt x="738" y="3991"/>
                      <a:pt x="786" y="4494"/>
                      <a:pt x="786" y="4494"/>
                    </a:cubicBezTo>
                    <a:cubicBezTo>
                      <a:pt x="833" y="5421"/>
                      <a:pt x="676" y="5971"/>
                      <a:pt x="409" y="6772"/>
                    </a:cubicBezTo>
                    <a:cubicBezTo>
                      <a:pt x="1581" y="7194"/>
                      <a:pt x="2281" y="7415"/>
                      <a:pt x="3103" y="7415"/>
                    </a:cubicBezTo>
                    <a:cubicBezTo>
                      <a:pt x="3382" y="7415"/>
                      <a:pt x="3675" y="7389"/>
                      <a:pt x="4006" y="7338"/>
                    </a:cubicBezTo>
                    <a:cubicBezTo>
                      <a:pt x="4053" y="6568"/>
                      <a:pt x="4179" y="5232"/>
                      <a:pt x="4148" y="4431"/>
                    </a:cubicBezTo>
                    <a:cubicBezTo>
                      <a:pt x="4085" y="2043"/>
                      <a:pt x="3818" y="503"/>
                      <a:pt x="3818" y="503"/>
                    </a:cubicBezTo>
                    <a:lnTo>
                      <a:pt x="3158" y="252"/>
                    </a:lnTo>
                    <a:lnTo>
                      <a:pt x="2482" y="1"/>
                    </a:lnTo>
                    <a:close/>
                  </a:path>
                </a:pathLst>
              </a:custGeom>
              <a:solidFill>
                <a:srgbClr val="BB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7"/>
              <p:cNvSpPr/>
              <p:nvPr/>
            </p:nvSpPr>
            <p:spPr>
              <a:xfrm>
                <a:off x="9978812" y="2192169"/>
                <a:ext cx="138626" cy="34427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488" extrusionOk="0">
                    <a:moveTo>
                      <a:pt x="1" y="1"/>
                    </a:moveTo>
                    <a:cubicBezTo>
                      <a:pt x="1" y="17"/>
                      <a:pt x="16" y="17"/>
                      <a:pt x="16" y="32"/>
                    </a:cubicBezTo>
                    <a:cubicBezTo>
                      <a:pt x="48" y="64"/>
                      <a:pt x="63" y="95"/>
                      <a:pt x="79" y="127"/>
                    </a:cubicBezTo>
                    <a:cubicBezTo>
                      <a:pt x="79" y="142"/>
                      <a:pt x="95" y="142"/>
                      <a:pt x="95" y="158"/>
                    </a:cubicBezTo>
                    <a:cubicBezTo>
                      <a:pt x="378" y="284"/>
                      <a:pt x="990" y="488"/>
                      <a:pt x="1807" y="488"/>
                    </a:cubicBezTo>
                    <a:lnTo>
                      <a:pt x="1917" y="488"/>
                    </a:lnTo>
                    <a:cubicBezTo>
                      <a:pt x="1933" y="488"/>
                      <a:pt x="1964" y="472"/>
                      <a:pt x="1964" y="441"/>
                    </a:cubicBezTo>
                    <a:cubicBezTo>
                      <a:pt x="1964" y="425"/>
                      <a:pt x="1933" y="394"/>
                      <a:pt x="1902" y="394"/>
                    </a:cubicBezTo>
                    <a:cubicBezTo>
                      <a:pt x="1855" y="395"/>
                      <a:pt x="1810" y="396"/>
                      <a:pt x="1765" y="396"/>
                    </a:cubicBezTo>
                    <a:cubicBezTo>
                      <a:pt x="816" y="396"/>
                      <a:pt x="151" y="91"/>
                      <a:pt x="1" y="1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7"/>
              <p:cNvSpPr/>
              <p:nvPr/>
            </p:nvSpPr>
            <p:spPr>
              <a:xfrm>
                <a:off x="10037578" y="1950546"/>
                <a:ext cx="127479" cy="86632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228" extrusionOk="0">
                    <a:moveTo>
                      <a:pt x="1131" y="1"/>
                    </a:moveTo>
                    <a:lnTo>
                      <a:pt x="0" y="64"/>
                    </a:lnTo>
                    <a:cubicBezTo>
                      <a:pt x="47" y="504"/>
                      <a:pt x="32" y="1226"/>
                      <a:pt x="581" y="1226"/>
                    </a:cubicBezTo>
                    <a:cubicBezTo>
                      <a:pt x="595" y="1227"/>
                      <a:pt x="609" y="1227"/>
                      <a:pt x="623" y="1227"/>
                    </a:cubicBezTo>
                    <a:cubicBezTo>
                      <a:pt x="1245" y="1227"/>
                      <a:pt x="1669" y="545"/>
                      <a:pt x="1807" y="268"/>
                    </a:cubicBezTo>
                    <a:lnTo>
                      <a:pt x="1131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7"/>
              <p:cNvSpPr/>
              <p:nvPr/>
            </p:nvSpPr>
            <p:spPr>
              <a:xfrm>
                <a:off x="9911228" y="1987160"/>
                <a:ext cx="341450" cy="467800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6631" extrusionOk="0">
                    <a:moveTo>
                      <a:pt x="4258" y="0"/>
                    </a:moveTo>
                    <a:cubicBezTo>
                      <a:pt x="3111" y="2938"/>
                      <a:pt x="2105" y="4179"/>
                      <a:pt x="2105" y="4179"/>
                    </a:cubicBezTo>
                    <a:cubicBezTo>
                      <a:pt x="2105" y="4179"/>
                      <a:pt x="849" y="5656"/>
                      <a:pt x="0" y="6128"/>
                    </a:cubicBezTo>
                    <a:lnTo>
                      <a:pt x="283" y="6630"/>
                    </a:lnTo>
                    <a:cubicBezTo>
                      <a:pt x="1147" y="6567"/>
                      <a:pt x="2702" y="5106"/>
                      <a:pt x="2702" y="5106"/>
                    </a:cubicBezTo>
                    <a:cubicBezTo>
                      <a:pt x="2702" y="5106"/>
                      <a:pt x="4164" y="3661"/>
                      <a:pt x="4493" y="2090"/>
                    </a:cubicBezTo>
                    <a:cubicBezTo>
                      <a:pt x="4839" y="519"/>
                      <a:pt x="4258" y="0"/>
                      <a:pt x="4258" y="0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7"/>
              <p:cNvSpPr/>
              <p:nvPr/>
            </p:nvSpPr>
            <p:spPr>
              <a:xfrm>
                <a:off x="9659587" y="2456101"/>
                <a:ext cx="435701" cy="34427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488" extrusionOk="0">
                    <a:moveTo>
                      <a:pt x="221" y="0"/>
                    </a:moveTo>
                    <a:cubicBezTo>
                      <a:pt x="95" y="0"/>
                      <a:pt x="1" y="110"/>
                      <a:pt x="1" y="236"/>
                    </a:cubicBezTo>
                    <a:cubicBezTo>
                      <a:pt x="1" y="378"/>
                      <a:pt x="95" y="472"/>
                      <a:pt x="221" y="472"/>
                    </a:cubicBezTo>
                    <a:lnTo>
                      <a:pt x="5939" y="488"/>
                    </a:lnTo>
                    <a:cubicBezTo>
                      <a:pt x="6065" y="488"/>
                      <a:pt x="6175" y="378"/>
                      <a:pt x="6175" y="252"/>
                    </a:cubicBezTo>
                    <a:cubicBezTo>
                      <a:pt x="6175" y="126"/>
                      <a:pt x="6065" y="16"/>
                      <a:pt x="5939" y="16"/>
                    </a:cubicBez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7"/>
              <p:cNvSpPr/>
              <p:nvPr/>
            </p:nvSpPr>
            <p:spPr>
              <a:xfrm>
                <a:off x="9896757" y="2289736"/>
                <a:ext cx="137497" cy="194006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2750" extrusionOk="0">
                    <a:moveTo>
                      <a:pt x="0" y="0"/>
                    </a:moveTo>
                    <a:lnTo>
                      <a:pt x="1634" y="2750"/>
                    </a:lnTo>
                    <a:lnTo>
                      <a:pt x="1948" y="2750"/>
                    </a:lnTo>
                    <a:lnTo>
                      <a:pt x="471" y="95"/>
                    </a:lnTo>
                    <a:cubicBezTo>
                      <a:pt x="440" y="32"/>
                      <a:pt x="393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7"/>
              <p:cNvSpPr/>
              <p:nvPr/>
            </p:nvSpPr>
            <p:spPr>
              <a:xfrm>
                <a:off x="9557637" y="2289729"/>
                <a:ext cx="457799" cy="204016"/>
              </a:xfrm>
              <a:custGeom>
                <a:avLst/>
                <a:gdLst/>
                <a:ahLst/>
                <a:cxnLst/>
                <a:rect l="l" t="t" r="r" b="b"/>
                <a:pathLst>
                  <a:path w="6489" h="2750" extrusionOk="0">
                    <a:moveTo>
                      <a:pt x="236" y="0"/>
                    </a:moveTo>
                    <a:cubicBezTo>
                      <a:pt x="95" y="0"/>
                      <a:pt x="0" y="173"/>
                      <a:pt x="63" y="299"/>
                    </a:cubicBezTo>
                    <a:lnTo>
                      <a:pt x="1320" y="2546"/>
                    </a:lnTo>
                    <a:cubicBezTo>
                      <a:pt x="1399" y="2671"/>
                      <a:pt x="1524" y="2750"/>
                      <a:pt x="1681" y="2750"/>
                    </a:cubicBezTo>
                    <a:lnTo>
                      <a:pt x="6489" y="2750"/>
                    </a:lnTo>
                    <a:lnTo>
                      <a:pt x="5028" y="110"/>
                    </a:lnTo>
                    <a:cubicBezTo>
                      <a:pt x="4981" y="48"/>
                      <a:pt x="4918" y="0"/>
                      <a:pt x="483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7"/>
              <p:cNvSpPr/>
              <p:nvPr/>
            </p:nvSpPr>
            <p:spPr>
              <a:xfrm>
                <a:off x="9756025" y="2364022"/>
                <a:ext cx="45503" cy="45503"/>
              </a:xfrm>
              <a:custGeom>
                <a:avLst/>
                <a:gdLst/>
                <a:ahLst/>
                <a:cxnLst/>
                <a:rect l="l" t="t" r="r" b="b"/>
                <a:pathLst>
                  <a:path w="645" h="645" extrusionOk="0">
                    <a:moveTo>
                      <a:pt x="331" y="0"/>
                    </a:moveTo>
                    <a:cubicBezTo>
                      <a:pt x="142" y="0"/>
                      <a:pt x="1" y="141"/>
                      <a:pt x="1" y="330"/>
                    </a:cubicBezTo>
                    <a:cubicBezTo>
                      <a:pt x="1" y="503"/>
                      <a:pt x="142" y="644"/>
                      <a:pt x="331" y="644"/>
                    </a:cubicBezTo>
                    <a:cubicBezTo>
                      <a:pt x="503" y="644"/>
                      <a:pt x="645" y="503"/>
                      <a:pt x="645" y="330"/>
                    </a:cubicBezTo>
                    <a:cubicBezTo>
                      <a:pt x="645" y="141"/>
                      <a:pt x="503" y="0"/>
                      <a:pt x="331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7"/>
              <p:cNvSpPr/>
              <p:nvPr/>
            </p:nvSpPr>
            <p:spPr>
              <a:xfrm>
                <a:off x="11963865" y="3915704"/>
                <a:ext cx="804735" cy="98696"/>
              </a:xfrm>
              <a:custGeom>
                <a:avLst/>
                <a:gdLst/>
                <a:ahLst/>
                <a:cxnLst/>
                <a:rect l="l" t="t" r="r" b="b"/>
                <a:pathLst>
                  <a:path w="11407" h="1399" extrusionOk="0">
                    <a:moveTo>
                      <a:pt x="5704" y="0"/>
                    </a:moveTo>
                    <a:cubicBezTo>
                      <a:pt x="2546" y="0"/>
                      <a:pt x="1" y="314"/>
                      <a:pt x="1" y="692"/>
                    </a:cubicBezTo>
                    <a:cubicBezTo>
                      <a:pt x="1" y="1084"/>
                      <a:pt x="2546" y="1398"/>
                      <a:pt x="5704" y="1398"/>
                    </a:cubicBezTo>
                    <a:cubicBezTo>
                      <a:pt x="8846" y="1398"/>
                      <a:pt x="11407" y="1084"/>
                      <a:pt x="11407" y="692"/>
                    </a:cubicBezTo>
                    <a:cubicBezTo>
                      <a:pt x="11407" y="314"/>
                      <a:pt x="8846" y="0"/>
                      <a:pt x="570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7"/>
              <p:cNvSpPr/>
              <p:nvPr/>
            </p:nvSpPr>
            <p:spPr>
              <a:xfrm>
                <a:off x="12337412" y="2949210"/>
                <a:ext cx="220602" cy="965443"/>
              </a:xfrm>
              <a:custGeom>
                <a:avLst/>
                <a:gdLst/>
                <a:ahLst/>
                <a:cxnLst/>
                <a:rect l="l" t="t" r="r" b="b"/>
                <a:pathLst>
                  <a:path w="3127" h="13685" extrusionOk="0">
                    <a:moveTo>
                      <a:pt x="0" y="0"/>
                    </a:moveTo>
                    <a:lnTo>
                      <a:pt x="1493" y="7337"/>
                    </a:lnTo>
                    <a:cubicBezTo>
                      <a:pt x="1069" y="9034"/>
                      <a:pt x="1414" y="11202"/>
                      <a:pt x="1634" y="13685"/>
                    </a:cubicBezTo>
                    <a:lnTo>
                      <a:pt x="2545" y="13685"/>
                    </a:lnTo>
                    <a:lnTo>
                      <a:pt x="3127" y="6662"/>
                    </a:lnTo>
                    <a:lnTo>
                      <a:pt x="2483" y="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7"/>
              <p:cNvSpPr/>
              <p:nvPr/>
            </p:nvSpPr>
            <p:spPr>
              <a:xfrm>
                <a:off x="12447112" y="3907944"/>
                <a:ext cx="190690" cy="69913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991" extrusionOk="0">
                    <a:moveTo>
                      <a:pt x="1006" y="0"/>
                    </a:moveTo>
                    <a:cubicBezTo>
                      <a:pt x="1006" y="0"/>
                      <a:pt x="921" y="67"/>
                      <a:pt x="498" y="67"/>
                    </a:cubicBezTo>
                    <a:cubicBezTo>
                      <a:pt x="378" y="67"/>
                      <a:pt x="229" y="61"/>
                      <a:pt x="48" y="47"/>
                    </a:cubicBezTo>
                    <a:cubicBezTo>
                      <a:pt x="48" y="47"/>
                      <a:pt x="1" y="126"/>
                      <a:pt x="1" y="283"/>
                    </a:cubicBezTo>
                    <a:cubicBezTo>
                      <a:pt x="1" y="440"/>
                      <a:pt x="16" y="990"/>
                      <a:pt x="16" y="990"/>
                    </a:cubicBezTo>
                    <a:lnTo>
                      <a:pt x="2687" y="990"/>
                    </a:lnTo>
                    <a:cubicBezTo>
                      <a:pt x="2687" y="990"/>
                      <a:pt x="2703" y="566"/>
                      <a:pt x="2357" y="346"/>
                    </a:cubicBezTo>
                    <a:cubicBezTo>
                      <a:pt x="2027" y="126"/>
                      <a:pt x="1509" y="346"/>
                      <a:pt x="10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7"/>
              <p:cNvSpPr/>
              <p:nvPr/>
            </p:nvSpPr>
            <p:spPr>
              <a:xfrm>
                <a:off x="12100233" y="2941450"/>
                <a:ext cx="278239" cy="974049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13807" extrusionOk="0">
                    <a:moveTo>
                      <a:pt x="1540" y="0"/>
                    </a:moveTo>
                    <a:lnTo>
                      <a:pt x="1524" y="7180"/>
                    </a:lnTo>
                    <a:cubicBezTo>
                      <a:pt x="1006" y="8013"/>
                      <a:pt x="173" y="11846"/>
                      <a:pt x="0" y="13747"/>
                    </a:cubicBezTo>
                    <a:cubicBezTo>
                      <a:pt x="153" y="13784"/>
                      <a:pt x="303" y="13807"/>
                      <a:pt x="446" y="13807"/>
                    </a:cubicBezTo>
                    <a:cubicBezTo>
                      <a:pt x="611" y="13807"/>
                      <a:pt x="768" y="13776"/>
                      <a:pt x="911" y="13700"/>
                    </a:cubicBezTo>
                    <a:lnTo>
                      <a:pt x="3221" y="7196"/>
                    </a:lnTo>
                    <a:lnTo>
                      <a:pt x="3944" y="582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7"/>
              <p:cNvSpPr/>
              <p:nvPr/>
            </p:nvSpPr>
            <p:spPr>
              <a:xfrm>
                <a:off x="12095788" y="3907944"/>
                <a:ext cx="188503" cy="69913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991" extrusionOk="0">
                    <a:moveTo>
                      <a:pt x="974" y="0"/>
                    </a:moveTo>
                    <a:lnTo>
                      <a:pt x="974" y="0"/>
                    </a:lnTo>
                    <a:cubicBezTo>
                      <a:pt x="975" y="1"/>
                      <a:pt x="975" y="1"/>
                      <a:pt x="976" y="1"/>
                    </a:cubicBezTo>
                    <a:lnTo>
                      <a:pt x="976" y="1"/>
                    </a:lnTo>
                    <a:cubicBezTo>
                      <a:pt x="976" y="1"/>
                      <a:pt x="975" y="0"/>
                      <a:pt x="974" y="0"/>
                    </a:cubicBezTo>
                    <a:close/>
                    <a:moveTo>
                      <a:pt x="976" y="1"/>
                    </a:moveTo>
                    <a:cubicBezTo>
                      <a:pt x="976" y="9"/>
                      <a:pt x="894" y="67"/>
                      <a:pt x="509" y="67"/>
                    </a:cubicBezTo>
                    <a:cubicBezTo>
                      <a:pt x="391" y="67"/>
                      <a:pt x="245" y="61"/>
                      <a:pt x="63" y="47"/>
                    </a:cubicBezTo>
                    <a:cubicBezTo>
                      <a:pt x="63" y="47"/>
                      <a:pt x="0" y="126"/>
                      <a:pt x="0" y="283"/>
                    </a:cubicBezTo>
                    <a:lnTo>
                      <a:pt x="0" y="990"/>
                    </a:lnTo>
                    <a:lnTo>
                      <a:pt x="2671" y="990"/>
                    </a:lnTo>
                    <a:cubicBezTo>
                      <a:pt x="2671" y="990"/>
                      <a:pt x="2671" y="566"/>
                      <a:pt x="2341" y="346"/>
                    </a:cubicBezTo>
                    <a:cubicBezTo>
                      <a:pt x="1996" y="126"/>
                      <a:pt x="1478" y="346"/>
                      <a:pt x="9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7"/>
              <p:cNvSpPr/>
              <p:nvPr/>
            </p:nvSpPr>
            <p:spPr>
              <a:xfrm>
                <a:off x="12154554" y="2389490"/>
                <a:ext cx="368046" cy="621876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8815" extrusionOk="0">
                    <a:moveTo>
                      <a:pt x="1791" y="0"/>
                    </a:moveTo>
                    <a:lnTo>
                      <a:pt x="1571" y="63"/>
                    </a:lnTo>
                    <a:lnTo>
                      <a:pt x="1304" y="158"/>
                    </a:lnTo>
                    <a:lnTo>
                      <a:pt x="1225" y="189"/>
                    </a:lnTo>
                    <a:lnTo>
                      <a:pt x="0" y="613"/>
                    </a:lnTo>
                    <a:lnTo>
                      <a:pt x="927" y="5955"/>
                    </a:lnTo>
                    <a:lnTo>
                      <a:pt x="456" y="8107"/>
                    </a:lnTo>
                    <a:cubicBezTo>
                      <a:pt x="786" y="8437"/>
                      <a:pt x="1445" y="8688"/>
                      <a:pt x="2027" y="8783"/>
                    </a:cubicBezTo>
                    <a:lnTo>
                      <a:pt x="2105" y="8783"/>
                    </a:lnTo>
                    <a:cubicBezTo>
                      <a:pt x="2215" y="8798"/>
                      <a:pt x="2325" y="8814"/>
                      <a:pt x="2435" y="8814"/>
                    </a:cubicBezTo>
                    <a:cubicBezTo>
                      <a:pt x="3001" y="8814"/>
                      <a:pt x="3566" y="8767"/>
                      <a:pt x="4132" y="8673"/>
                    </a:cubicBezTo>
                    <a:cubicBezTo>
                      <a:pt x="4179" y="8657"/>
                      <a:pt x="4242" y="8657"/>
                      <a:pt x="4289" y="8641"/>
                    </a:cubicBezTo>
                    <a:cubicBezTo>
                      <a:pt x="4321" y="8626"/>
                      <a:pt x="4336" y="8626"/>
                      <a:pt x="4368" y="8626"/>
                    </a:cubicBezTo>
                    <a:cubicBezTo>
                      <a:pt x="4698" y="8531"/>
                      <a:pt x="5106" y="8390"/>
                      <a:pt x="5216" y="8186"/>
                    </a:cubicBezTo>
                    <a:lnTo>
                      <a:pt x="4305" y="330"/>
                    </a:lnTo>
                    <a:lnTo>
                      <a:pt x="3378" y="205"/>
                    </a:lnTo>
                    <a:lnTo>
                      <a:pt x="3299" y="189"/>
                    </a:lnTo>
                    <a:lnTo>
                      <a:pt x="3095" y="158"/>
                    </a:lnTo>
                    <a:lnTo>
                      <a:pt x="1791" y="0"/>
                    </a:ln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7"/>
              <p:cNvSpPr/>
              <p:nvPr/>
            </p:nvSpPr>
            <p:spPr>
              <a:xfrm>
                <a:off x="12458188" y="2412770"/>
                <a:ext cx="347023" cy="410234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5815" extrusionOk="0">
                    <a:moveTo>
                      <a:pt x="1" y="0"/>
                    </a:moveTo>
                    <a:lnTo>
                      <a:pt x="456" y="4007"/>
                    </a:lnTo>
                    <a:cubicBezTo>
                      <a:pt x="456" y="4007"/>
                      <a:pt x="1376" y="5814"/>
                      <a:pt x="1973" y="5814"/>
                    </a:cubicBezTo>
                    <a:cubicBezTo>
                      <a:pt x="1981" y="5814"/>
                      <a:pt x="1989" y="5814"/>
                      <a:pt x="1996" y="5813"/>
                    </a:cubicBezTo>
                    <a:cubicBezTo>
                      <a:pt x="2656" y="5766"/>
                      <a:pt x="4683" y="5546"/>
                      <a:pt x="4683" y="5546"/>
                    </a:cubicBezTo>
                    <a:lnTo>
                      <a:pt x="4918" y="4572"/>
                    </a:lnTo>
                    <a:lnTo>
                      <a:pt x="4918" y="4572"/>
                    </a:lnTo>
                    <a:cubicBezTo>
                      <a:pt x="4641" y="4593"/>
                      <a:pt x="4239" y="4600"/>
                      <a:pt x="3827" y="4600"/>
                    </a:cubicBezTo>
                    <a:cubicBezTo>
                      <a:pt x="3003" y="4600"/>
                      <a:pt x="2138" y="4572"/>
                      <a:pt x="2138" y="4572"/>
                    </a:cubicBezTo>
                    <a:cubicBezTo>
                      <a:pt x="1760" y="352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7"/>
              <p:cNvSpPr/>
              <p:nvPr/>
            </p:nvSpPr>
            <p:spPr>
              <a:xfrm>
                <a:off x="12106864" y="2432735"/>
                <a:ext cx="448964" cy="403038"/>
              </a:xfrm>
              <a:custGeom>
                <a:avLst/>
                <a:gdLst/>
                <a:ahLst/>
                <a:cxnLst/>
                <a:rect l="l" t="t" r="r" b="b"/>
                <a:pathLst>
                  <a:path w="6364" h="5713" extrusionOk="0">
                    <a:moveTo>
                      <a:pt x="676" y="0"/>
                    </a:moveTo>
                    <a:cubicBezTo>
                      <a:pt x="676" y="0"/>
                      <a:pt x="0" y="487"/>
                      <a:pt x="362" y="2121"/>
                    </a:cubicBezTo>
                    <a:cubicBezTo>
                      <a:pt x="707" y="3755"/>
                      <a:pt x="2216" y="5263"/>
                      <a:pt x="2216" y="5263"/>
                    </a:cubicBezTo>
                    <a:cubicBezTo>
                      <a:pt x="2216" y="5263"/>
                      <a:pt x="3279" y="5712"/>
                      <a:pt x="4592" y="5712"/>
                    </a:cubicBezTo>
                    <a:cubicBezTo>
                      <a:pt x="5133" y="5712"/>
                      <a:pt x="5716" y="5636"/>
                      <a:pt x="6285" y="5420"/>
                    </a:cubicBezTo>
                    <a:cubicBezTo>
                      <a:pt x="6285" y="5420"/>
                      <a:pt x="6363" y="4980"/>
                      <a:pt x="6285" y="4556"/>
                    </a:cubicBezTo>
                    <a:cubicBezTo>
                      <a:pt x="6285" y="4556"/>
                      <a:pt x="5846" y="4695"/>
                      <a:pt x="5454" y="4695"/>
                    </a:cubicBezTo>
                    <a:cubicBezTo>
                      <a:pt x="5388" y="4695"/>
                      <a:pt x="5324" y="4691"/>
                      <a:pt x="5264" y="4682"/>
                    </a:cubicBezTo>
                    <a:cubicBezTo>
                      <a:pt x="4478" y="4572"/>
                      <a:pt x="2844" y="4305"/>
                      <a:pt x="2844" y="4305"/>
                    </a:cubicBezTo>
                    <a:cubicBezTo>
                      <a:pt x="2844" y="4305"/>
                      <a:pt x="1870" y="3064"/>
                      <a:pt x="676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7"/>
              <p:cNvSpPr/>
              <p:nvPr/>
            </p:nvSpPr>
            <p:spPr>
              <a:xfrm>
                <a:off x="12550182" y="2727551"/>
                <a:ext cx="105116" cy="93123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320" extrusionOk="0">
                    <a:moveTo>
                      <a:pt x="456" y="0"/>
                    </a:moveTo>
                    <a:cubicBezTo>
                      <a:pt x="299" y="0"/>
                      <a:pt x="1" y="362"/>
                      <a:pt x="1" y="362"/>
                    </a:cubicBezTo>
                    <a:lnTo>
                      <a:pt x="1" y="1241"/>
                    </a:lnTo>
                    <a:cubicBezTo>
                      <a:pt x="209" y="1296"/>
                      <a:pt x="388" y="1319"/>
                      <a:pt x="540" y="1319"/>
                    </a:cubicBezTo>
                    <a:cubicBezTo>
                      <a:pt x="1489" y="1319"/>
                      <a:pt x="1420" y="398"/>
                      <a:pt x="1258" y="236"/>
                    </a:cubicBezTo>
                    <a:cubicBezTo>
                      <a:pt x="1189" y="160"/>
                      <a:pt x="1084" y="138"/>
                      <a:pt x="984" y="138"/>
                    </a:cubicBezTo>
                    <a:cubicBezTo>
                      <a:pt x="834" y="138"/>
                      <a:pt x="692" y="189"/>
                      <a:pt x="692" y="189"/>
                    </a:cubicBezTo>
                    <a:cubicBezTo>
                      <a:pt x="692" y="189"/>
                      <a:pt x="598" y="0"/>
                      <a:pt x="456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7"/>
              <p:cNvSpPr/>
              <p:nvPr/>
            </p:nvSpPr>
            <p:spPr>
              <a:xfrm>
                <a:off x="12542421" y="2605646"/>
                <a:ext cx="307093" cy="323672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4588" extrusionOk="0">
                    <a:moveTo>
                      <a:pt x="2012" y="0"/>
                    </a:moveTo>
                    <a:cubicBezTo>
                      <a:pt x="1855" y="0"/>
                      <a:pt x="1729" y="94"/>
                      <a:pt x="1666" y="236"/>
                    </a:cubicBezTo>
                    <a:lnTo>
                      <a:pt x="95" y="4085"/>
                    </a:lnTo>
                    <a:cubicBezTo>
                      <a:pt x="1" y="4320"/>
                      <a:pt x="174" y="4588"/>
                      <a:pt x="441" y="4588"/>
                    </a:cubicBezTo>
                    <a:lnTo>
                      <a:pt x="2357" y="4588"/>
                    </a:lnTo>
                    <a:cubicBezTo>
                      <a:pt x="2499" y="4588"/>
                      <a:pt x="2625" y="4493"/>
                      <a:pt x="2687" y="4352"/>
                    </a:cubicBezTo>
                    <a:lnTo>
                      <a:pt x="4259" y="503"/>
                    </a:lnTo>
                    <a:cubicBezTo>
                      <a:pt x="4353" y="267"/>
                      <a:pt x="4180" y="0"/>
                      <a:pt x="392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7"/>
              <p:cNvSpPr/>
              <p:nvPr/>
            </p:nvSpPr>
            <p:spPr>
              <a:xfrm>
                <a:off x="12674344" y="2749703"/>
                <a:ext cx="65468" cy="53263"/>
              </a:xfrm>
              <a:custGeom>
                <a:avLst/>
                <a:gdLst/>
                <a:ahLst/>
                <a:cxnLst/>
                <a:rect l="l" t="t" r="r" b="b"/>
                <a:pathLst>
                  <a:path w="928" h="755" extrusionOk="0">
                    <a:moveTo>
                      <a:pt x="613" y="0"/>
                    </a:moveTo>
                    <a:cubicBezTo>
                      <a:pt x="393" y="0"/>
                      <a:pt x="158" y="173"/>
                      <a:pt x="79" y="377"/>
                    </a:cubicBezTo>
                    <a:cubicBezTo>
                      <a:pt x="0" y="597"/>
                      <a:pt x="95" y="755"/>
                      <a:pt x="315" y="755"/>
                    </a:cubicBezTo>
                    <a:cubicBezTo>
                      <a:pt x="519" y="755"/>
                      <a:pt x="755" y="597"/>
                      <a:pt x="849" y="377"/>
                    </a:cubicBezTo>
                    <a:cubicBezTo>
                      <a:pt x="927" y="173"/>
                      <a:pt x="817" y="0"/>
                      <a:pt x="613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7"/>
              <p:cNvSpPr/>
              <p:nvPr/>
            </p:nvSpPr>
            <p:spPr>
              <a:xfrm>
                <a:off x="12717590" y="2712031"/>
                <a:ext cx="109772" cy="120636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710" extrusionOk="0">
                    <a:moveTo>
                      <a:pt x="1367" y="0"/>
                    </a:moveTo>
                    <a:lnTo>
                      <a:pt x="1210" y="393"/>
                    </a:lnTo>
                    <a:cubicBezTo>
                      <a:pt x="1210" y="393"/>
                      <a:pt x="989" y="192"/>
                      <a:pt x="780" y="192"/>
                    </a:cubicBezTo>
                    <a:cubicBezTo>
                      <a:pt x="727" y="192"/>
                      <a:pt x="676" y="204"/>
                      <a:pt x="629" y="236"/>
                    </a:cubicBezTo>
                    <a:cubicBezTo>
                      <a:pt x="377" y="377"/>
                      <a:pt x="0" y="1210"/>
                      <a:pt x="110" y="1430"/>
                    </a:cubicBezTo>
                    <a:cubicBezTo>
                      <a:pt x="192" y="1573"/>
                      <a:pt x="506" y="1709"/>
                      <a:pt x="781" y="1709"/>
                    </a:cubicBezTo>
                    <a:cubicBezTo>
                      <a:pt x="929" y="1709"/>
                      <a:pt x="1065" y="1670"/>
                      <a:pt x="1147" y="1571"/>
                    </a:cubicBezTo>
                    <a:cubicBezTo>
                      <a:pt x="1383" y="1304"/>
                      <a:pt x="1461" y="754"/>
                      <a:pt x="1383" y="503"/>
                    </a:cubicBezTo>
                    <a:cubicBezTo>
                      <a:pt x="1383" y="503"/>
                      <a:pt x="1556" y="110"/>
                      <a:pt x="1367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7"/>
              <p:cNvSpPr/>
              <p:nvPr/>
            </p:nvSpPr>
            <p:spPr>
              <a:xfrm>
                <a:off x="12410569" y="2140106"/>
                <a:ext cx="57708" cy="10314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1462" extrusionOk="0">
                    <a:moveTo>
                      <a:pt x="487" y="0"/>
                    </a:moveTo>
                    <a:cubicBezTo>
                      <a:pt x="0" y="158"/>
                      <a:pt x="362" y="1462"/>
                      <a:pt x="362" y="1462"/>
                    </a:cubicBezTo>
                    <a:cubicBezTo>
                      <a:pt x="362" y="1462"/>
                      <a:pt x="582" y="1399"/>
                      <a:pt x="707" y="802"/>
                    </a:cubicBezTo>
                    <a:cubicBezTo>
                      <a:pt x="817" y="220"/>
                      <a:pt x="487" y="0"/>
                      <a:pt x="487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7"/>
              <p:cNvSpPr/>
              <p:nvPr/>
            </p:nvSpPr>
            <p:spPr>
              <a:xfrm>
                <a:off x="12265383" y="2319366"/>
                <a:ext cx="88678" cy="104551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482" extrusionOk="0">
                    <a:moveTo>
                      <a:pt x="208" y="1"/>
                    </a:moveTo>
                    <a:cubicBezTo>
                      <a:pt x="125" y="1"/>
                      <a:pt x="53" y="15"/>
                      <a:pt x="0" y="52"/>
                    </a:cubicBezTo>
                    <a:lnTo>
                      <a:pt x="32" y="1230"/>
                    </a:lnTo>
                    <a:cubicBezTo>
                      <a:pt x="32" y="1230"/>
                      <a:pt x="414" y="1482"/>
                      <a:pt x="791" y="1482"/>
                    </a:cubicBezTo>
                    <a:cubicBezTo>
                      <a:pt x="921" y="1482"/>
                      <a:pt x="1050" y="1452"/>
                      <a:pt x="1163" y="1371"/>
                    </a:cubicBezTo>
                    <a:lnTo>
                      <a:pt x="1194" y="1042"/>
                    </a:lnTo>
                    <a:lnTo>
                      <a:pt x="1257" y="287"/>
                    </a:lnTo>
                    <a:cubicBezTo>
                      <a:pt x="1257" y="287"/>
                      <a:pt x="1163" y="240"/>
                      <a:pt x="1006" y="193"/>
                    </a:cubicBezTo>
                    <a:cubicBezTo>
                      <a:pt x="784" y="123"/>
                      <a:pt x="449" y="1"/>
                      <a:pt x="208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12295232" y="2306388"/>
                <a:ext cx="58841" cy="98692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022" extrusionOk="0">
                    <a:moveTo>
                      <a:pt x="1" y="0"/>
                    </a:moveTo>
                    <a:cubicBezTo>
                      <a:pt x="1" y="0"/>
                      <a:pt x="268" y="911"/>
                      <a:pt x="896" y="1021"/>
                    </a:cubicBezTo>
                    <a:lnTo>
                      <a:pt x="975" y="94"/>
                    </a:lnTo>
                    <a:cubicBezTo>
                      <a:pt x="975" y="94"/>
                      <a:pt x="881" y="47"/>
                      <a:pt x="724" y="1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7"/>
              <p:cNvSpPr/>
              <p:nvPr/>
            </p:nvSpPr>
            <p:spPr>
              <a:xfrm>
                <a:off x="12234343" y="2113086"/>
                <a:ext cx="221731" cy="258768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3668" extrusionOk="0">
                    <a:moveTo>
                      <a:pt x="1420" y="0"/>
                    </a:moveTo>
                    <a:cubicBezTo>
                      <a:pt x="877" y="0"/>
                      <a:pt x="335" y="156"/>
                      <a:pt x="32" y="541"/>
                    </a:cubicBezTo>
                    <a:cubicBezTo>
                      <a:pt x="32" y="541"/>
                      <a:pt x="0" y="1185"/>
                      <a:pt x="0" y="1829"/>
                    </a:cubicBezTo>
                    <a:lnTo>
                      <a:pt x="0" y="1860"/>
                    </a:lnTo>
                    <a:cubicBezTo>
                      <a:pt x="16" y="1986"/>
                      <a:pt x="32" y="2127"/>
                      <a:pt x="63" y="2253"/>
                    </a:cubicBezTo>
                    <a:cubicBezTo>
                      <a:pt x="126" y="2567"/>
                      <a:pt x="220" y="2881"/>
                      <a:pt x="393" y="3149"/>
                    </a:cubicBezTo>
                    <a:cubicBezTo>
                      <a:pt x="409" y="3180"/>
                      <a:pt x="440" y="3211"/>
                      <a:pt x="456" y="3243"/>
                    </a:cubicBezTo>
                    <a:cubicBezTo>
                      <a:pt x="613" y="3321"/>
                      <a:pt x="817" y="3384"/>
                      <a:pt x="1037" y="3447"/>
                    </a:cubicBezTo>
                    <a:cubicBezTo>
                      <a:pt x="1053" y="3447"/>
                      <a:pt x="1069" y="3447"/>
                      <a:pt x="1084" y="3463"/>
                    </a:cubicBezTo>
                    <a:cubicBezTo>
                      <a:pt x="1351" y="3526"/>
                      <a:pt x="1634" y="3588"/>
                      <a:pt x="1901" y="3651"/>
                    </a:cubicBezTo>
                    <a:cubicBezTo>
                      <a:pt x="1956" y="3662"/>
                      <a:pt x="2011" y="3667"/>
                      <a:pt x="2065" y="3667"/>
                    </a:cubicBezTo>
                    <a:cubicBezTo>
                      <a:pt x="2322" y="3667"/>
                      <a:pt x="2565" y="3550"/>
                      <a:pt x="2734" y="3369"/>
                    </a:cubicBezTo>
                    <a:cubicBezTo>
                      <a:pt x="2812" y="3274"/>
                      <a:pt x="2891" y="3164"/>
                      <a:pt x="2922" y="3039"/>
                    </a:cubicBezTo>
                    <a:cubicBezTo>
                      <a:pt x="2938" y="3007"/>
                      <a:pt x="2938" y="2960"/>
                      <a:pt x="2954" y="2929"/>
                    </a:cubicBezTo>
                    <a:cubicBezTo>
                      <a:pt x="2970" y="2866"/>
                      <a:pt x="2970" y="2803"/>
                      <a:pt x="2985" y="2740"/>
                    </a:cubicBezTo>
                    <a:cubicBezTo>
                      <a:pt x="3001" y="2646"/>
                      <a:pt x="3017" y="2552"/>
                      <a:pt x="3032" y="2457"/>
                    </a:cubicBezTo>
                    <a:cubicBezTo>
                      <a:pt x="3032" y="2410"/>
                      <a:pt x="3048" y="2363"/>
                      <a:pt x="3048" y="2316"/>
                    </a:cubicBezTo>
                    <a:cubicBezTo>
                      <a:pt x="3048" y="2269"/>
                      <a:pt x="3064" y="2206"/>
                      <a:pt x="3064" y="2159"/>
                    </a:cubicBezTo>
                    <a:cubicBezTo>
                      <a:pt x="3095" y="1892"/>
                      <a:pt x="3127" y="1640"/>
                      <a:pt x="3127" y="1405"/>
                    </a:cubicBezTo>
                    <a:cubicBezTo>
                      <a:pt x="3127" y="1373"/>
                      <a:pt x="3127" y="1358"/>
                      <a:pt x="3127" y="1326"/>
                    </a:cubicBezTo>
                    <a:cubicBezTo>
                      <a:pt x="3142" y="1043"/>
                      <a:pt x="3111" y="792"/>
                      <a:pt x="3032" y="651"/>
                    </a:cubicBezTo>
                    <a:cubicBezTo>
                      <a:pt x="2862" y="274"/>
                      <a:pt x="2140" y="0"/>
                      <a:pt x="1420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7"/>
              <p:cNvSpPr/>
              <p:nvPr/>
            </p:nvSpPr>
            <p:spPr>
              <a:xfrm>
                <a:off x="12238787" y="2272029"/>
                <a:ext cx="28854" cy="63211"/>
              </a:xfrm>
              <a:custGeom>
                <a:avLst/>
                <a:gdLst/>
                <a:ahLst/>
                <a:cxnLst/>
                <a:rect l="l" t="t" r="r" b="b"/>
                <a:pathLst>
                  <a:path w="409" h="896" extrusionOk="0">
                    <a:moveTo>
                      <a:pt x="0" y="0"/>
                    </a:moveTo>
                    <a:cubicBezTo>
                      <a:pt x="63" y="314"/>
                      <a:pt x="157" y="628"/>
                      <a:pt x="330" y="896"/>
                    </a:cubicBezTo>
                    <a:cubicBezTo>
                      <a:pt x="409" y="566"/>
                      <a:pt x="377" y="94"/>
                      <a:pt x="377" y="94"/>
                    </a:cubicBezTo>
                    <a:cubicBezTo>
                      <a:pt x="220" y="31"/>
                      <a:pt x="94" y="0"/>
                      <a:pt x="0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12222138" y="2086843"/>
                <a:ext cx="265682" cy="147515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2091" extrusionOk="0">
                    <a:moveTo>
                      <a:pt x="1485" y="1"/>
                    </a:moveTo>
                    <a:cubicBezTo>
                      <a:pt x="1229" y="1"/>
                      <a:pt x="986" y="43"/>
                      <a:pt x="786" y="143"/>
                    </a:cubicBezTo>
                    <a:cubicBezTo>
                      <a:pt x="0" y="520"/>
                      <a:pt x="16" y="1211"/>
                      <a:pt x="173" y="1934"/>
                    </a:cubicBezTo>
                    <a:cubicBezTo>
                      <a:pt x="173" y="1934"/>
                      <a:pt x="262" y="1876"/>
                      <a:pt x="385" y="1876"/>
                    </a:cubicBezTo>
                    <a:cubicBezTo>
                      <a:pt x="493" y="1876"/>
                      <a:pt x="629" y="1921"/>
                      <a:pt x="755" y="2091"/>
                    </a:cubicBezTo>
                    <a:lnTo>
                      <a:pt x="974" y="2091"/>
                    </a:lnTo>
                    <a:cubicBezTo>
                      <a:pt x="974" y="2091"/>
                      <a:pt x="959" y="1667"/>
                      <a:pt x="1053" y="1431"/>
                    </a:cubicBezTo>
                    <a:cubicBezTo>
                      <a:pt x="1163" y="1211"/>
                      <a:pt x="1556" y="1211"/>
                      <a:pt x="1619" y="928"/>
                    </a:cubicBezTo>
                    <a:cubicBezTo>
                      <a:pt x="1619" y="928"/>
                      <a:pt x="2153" y="1208"/>
                      <a:pt x="2675" y="1208"/>
                    </a:cubicBezTo>
                    <a:cubicBezTo>
                      <a:pt x="2874" y="1208"/>
                      <a:pt x="3072" y="1167"/>
                      <a:pt x="3237" y="1054"/>
                    </a:cubicBezTo>
                    <a:cubicBezTo>
                      <a:pt x="3766" y="689"/>
                      <a:pt x="2518" y="1"/>
                      <a:pt x="1485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12213461" y="2218342"/>
                <a:ext cx="61941" cy="80354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139" extrusionOk="0">
                    <a:moveTo>
                      <a:pt x="480" y="1"/>
                    </a:moveTo>
                    <a:cubicBezTo>
                      <a:pt x="419" y="1"/>
                      <a:pt x="357" y="20"/>
                      <a:pt x="296" y="70"/>
                    </a:cubicBezTo>
                    <a:cubicBezTo>
                      <a:pt x="0" y="319"/>
                      <a:pt x="229" y="1138"/>
                      <a:pt x="814" y="1138"/>
                    </a:cubicBezTo>
                    <a:cubicBezTo>
                      <a:pt x="819" y="1138"/>
                      <a:pt x="825" y="1138"/>
                      <a:pt x="830" y="1138"/>
                    </a:cubicBezTo>
                    <a:lnTo>
                      <a:pt x="878" y="227"/>
                    </a:lnTo>
                    <a:cubicBezTo>
                      <a:pt x="878" y="227"/>
                      <a:pt x="689" y="1"/>
                      <a:pt x="480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12365137" y="2079012"/>
                <a:ext cx="136086" cy="79507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1127" extrusionOk="0">
                    <a:moveTo>
                      <a:pt x="1273" y="0"/>
                    </a:moveTo>
                    <a:cubicBezTo>
                      <a:pt x="1223" y="0"/>
                      <a:pt x="1170" y="11"/>
                      <a:pt x="1116" y="34"/>
                    </a:cubicBezTo>
                    <a:cubicBezTo>
                      <a:pt x="847" y="156"/>
                      <a:pt x="558" y="185"/>
                      <a:pt x="342" y="185"/>
                    </a:cubicBezTo>
                    <a:cubicBezTo>
                      <a:pt x="139" y="185"/>
                      <a:pt x="0" y="159"/>
                      <a:pt x="0" y="159"/>
                    </a:cubicBezTo>
                    <a:lnTo>
                      <a:pt x="0" y="159"/>
                    </a:lnTo>
                    <a:cubicBezTo>
                      <a:pt x="0" y="160"/>
                      <a:pt x="530" y="1126"/>
                      <a:pt x="1140" y="1126"/>
                    </a:cubicBezTo>
                    <a:cubicBezTo>
                      <a:pt x="1194" y="1126"/>
                      <a:pt x="1249" y="1119"/>
                      <a:pt x="1304" y="1102"/>
                    </a:cubicBezTo>
                    <a:cubicBezTo>
                      <a:pt x="1928" y="904"/>
                      <a:pt x="1733" y="0"/>
                      <a:pt x="1273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12276459" y="2234286"/>
                <a:ext cx="175169" cy="156686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21" extrusionOk="0">
                    <a:moveTo>
                      <a:pt x="1031" y="849"/>
                    </a:moveTo>
                    <a:cubicBezTo>
                      <a:pt x="1038" y="849"/>
                      <a:pt x="1045" y="849"/>
                      <a:pt x="1053" y="849"/>
                    </a:cubicBezTo>
                    <a:cubicBezTo>
                      <a:pt x="1241" y="849"/>
                      <a:pt x="1430" y="944"/>
                      <a:pt x="1571" y="991"/>
                    </a:cubicBezTo>
                    <a:cubicBezTo>
                      <a:pt x="1625" y="1010"/>
                      <a:pt x="1671" y="1018"/>
                      <a:pt x="1713" y="1018"/>
                    </a:cubicBezTo>
                    <a:cubicBezTo>
                      <a:pt x="1807" y="1018"/>
                      <a:pt x="1882" y="981"/>
                      <a:pt x="1980" y="959"/>
                    </a:cubicBezTo>
                    <a:cubicBezTo>
                      <a:pt x="2060" y="936"/>
                      <a:pt x="2124" y="926"/>
                      <a:pt x="2177" y="926"/>
                    </a:cubicBezTo>
                    <a:cubicBezTo>
                      <a:pt x="2251" y="926"/>
                      <a:pt x="2301" y="946"/>
                      <a:pt x="2337" y="971"/>
                    </a:cubicBezTo>
                    <a:lnTo>
                      <a:pt x="2337" y="971"/>
                    </a:lnTo>
                    <a:cubicBezTo>
                      <a:pt x="2280" y="1445"/>
                      <a:pt x="2050" y="1682"/>
                      <a:pt x="1776" y="1698"/>
                    </a:cubicBezTo>
                    <a:cubicBezTo>
                      <a:pt x="1741" y="1702"/>
                      <a:pt x="1707" y="1704"/>
                      <a:pt x="1674" y="1704"/>
                    </a:cubicBezTo>
                    <a:cubicBezTo>
                      <a:pt x="1342" y="1704"/>
                      <a:pt x="1061" y="1499"/>
                      <a:pt x="833" y="1242"/>
                    </a:cubicBezTo>
                    <a:cubicBezTo>
                      <a:pt x="681" y="1075"/>
                      <a:pt x="808" y="849"/>
                      <a:pt x="1031" y="849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16" y="739"/>
                      <a:pt x="220" y="1273"/>
                    </a:cubicBezTo>
                    <a:cubicBezTo>
                      <a:pt x="283" y="1446"/>
                      <a:pt x="377" y="1603"/>
                      <a:pt x="487" y="1745"/>
                    </a:cubicBezTo>
                    <a:cubicBezTo>
                      <a:pt x="629" y="1918"/>
                      <a:pt x="817" y="2043"/>
                      <a:pt x="1021" y="2138"/>
                    </a:cubicBezTo>
                    <a:cubicBezTo>
                      <a:pt x="1139" y="2190"/>
                      <a:pt x="1256" y="2220"/>
                      <a:pt x="1355" y="2220"/>
                    </a:cubicBezTo>
                    <a:cubicBezTo>
                      <a:pt x="1376" y="2220"/>
                      <a:pt x="1395" y="2219"/>
                      <a:pt x="1414" y="2216"/>
                    </a:cubicBezTo>
                    <a:cubicBezTo>
                      <a:pt x="1738" y="2201"/>
                      <a:pt x="2441" y="1821"/>
                      <a:pt x="2392" y="1019"/>
                    </a:cubicBezTo>
                    <a:lnTo>
                      <a:pt x="2392" y="1019"/>
                    </a:lnTo>
                    <a:cubicBezTo>
                      <a:pt x="2422" y="987"/>
                      <a:pt x="2452" y="941"/>
                      <a:pt x="2467" y="881"/>
                    </a:cubicBezTo>
                    <a:cubicBezTo>
                      <a:pt x="2467" y="834"/>
                      <a:pt x="2483" y="786"/>
                      <a:pt x="2467" y="724"/>
                    </a:cubicBezTo>
                    <a:cubicBezTo>
                      <a:pt x="2443" y="692"/>
                      <a:pt x="2408" y="680"/>
                      <a:pt x="2363" y="680"/>
                    </a:cubicBezTo>
                    <a:cubicBezTo>
                      <a:pt x="2318" y="680"/>
                      <a:pt x="2263" y="692"/>
                      <a:pt x="2200" y="708"/>
                    </a:cubicBezTo>
                    <a:cubicBezTo>
                      <a:pt x="2073" y="729"/>
                      <a:pt x="1949" y="744"/>
                      <a:pt x="1829" y="744"/>
                    </a:cubicBezTo>
                    <a:cubicBezTo>
                      <a:pt x="1681" y="744"/>
                      <a:pt x="1537" y="721"/>
                      <a:pt x="1399" y="661"/>
                    </a:cubicBezTo>
                    <a:cubicBezTo>
                      <a:pt x="1308" y="622"/>
                      <a:pt x="1218" y="594"/>
                      <a:pt x="1118" y="594"/>
                    </a:cubicBezTo>
                    <a:cubicBezTo>
                      <a:pt x="1097" y="594"/>
                      <a:pt x="1075" y="595"/>
                      <a:pt x="1053" y="598"/>
                    </a:cubicBezTo>
                    <a:cubicBezTo>
                      <a:pt x="817" y="598"/>
                      <a:pt x="613" y="692"/>
                      <a:pt x="487" y="771"/>
                    </a:cubicBezTo>
                    <a:cubicBezTo>
                      <a:pt x="267" y="425"/>
                      <a:pt x="204" y="1"/>
                      <a:pt x="204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11318853" y="4169533"/>
                <a:ext cx="690519" cy="89807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1273" extrusionOk="0">
                    <a:moveTo>
                      <a:pt x="4902" y="0"/>
                    </a:moveTo>
                    <a:cubicBezTo>
                      <a:pt x="2200" y="0"/>
                      <a:pt x="0" y="283"/>
                      <a:pt x="0" y="644"/>
                    </a:cubicBezTo>
                    <a:cubicBezTo>
                      <a:pt x="0" y="990"/>
                      <a:pt x="2200" y="1273"/>
                      <a:pt x="4902" y="1273"/>
                    </a:cubicBezTo>
                    <a:cubicBezTo>
                      <a:pt x="7604" y="1273"/>
                      <a:pt x="9788" y="990"/>
                      <a:pt x="9788" y="644"/>
                    </a:cubicBezTo>
                    <a:cubicBezTo>
                      <a:pt x="9788" y="283"/>
                      <a:pt x="7604" y="0"/>
                      <a:pt x="490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7"/>
              <p:cNvSpPr/>
              <p:nvPr/>
            </p:nvSpPr>
            <p:spPr>
              <a:xfrm>
                <a:off x="11241252" y="3504062"/>
                <a:ext cx="843536" cy="709073"/>
              </a:xfrm>
              <a:custGeom>
                <a:avLst/>
                <a:gdLst/>
                <a:ahLst/>
                <a:cxnLst/>
                <a:rect l="l" t="t" r="r" b="b"/>
                <a:pathLst>
                  <a:path w="11957" h="10051" extrusionOk="0">
                    <a:moveTo>
                      <a:pt x="3790" y="0"/>
                    </a:moveTo>
                    <a:cubicBezTo>
                      <a:pt x="3720" y="0"/>
                      <a:pt x="3651" y="2"/>
                      <a:pt x="3582" y="7"/>
                    </a:cubicBezTo>
                    <a:cubicBezTo>
                      <a:pt x="3284" y="38"/>
                      <a:pt x="2985" y="116"/>
                      <a:pt x="2703" y="289"/>
                    </a:cubicBezTo>
                    <a:cubicBezTo>
                      <a:pt x="1194" y="1201"/>
                      <a:pt x="173" y="2740"/>
                      <a:pt x="110" y="4500"/>
                    </a:cubicBezTo>
                    <a:cubicBezTo>
                      <a:pt x="0" y="7438"/>
                      <a:pt x="2545" y="9920"/>
                      <a:pt x="5798" y="10046"/>
                    </a:cubicBezTo>
                    <a:cubicBezTo>
                      <a:pt x="5880" y="10049"/>
                      <a:pt x="5963" y="10050"/>
                      <a:pt x="6045" y="10050"/>
                    </a:cubicBezTo>
                    <a:cubicBezTo>
                      <a:pt x="8486" y="10050"/>
                      <a:pt x="10587" y="8708"/>
                      <a:pt x="11453" y="6762"/>
                    </a:cubicBezTo>
                    <a:cubicBezTo>
                      <a:pt x="11705" y="6197"/>
                      <a:pt x="11862" y="5584"/>
                      <a:pt x="11878" y="4940"/>
                    </a:cubicBezTo>
                    <a:cubicBezTo>
                      <a:pt x="11956" y="3212"/>
                      <a:pt x="11076" y="1625"/>
                      <a:pt x="9694" y="604"/>
                    </a:cubicBezTo>
                    <a:cubicBezTo>
                      <a:pt x="9270" y="305"/>
                      <a:pt x="8814" y="195"/>
                      <a:pt x="8311" y="179"/>
                    </a:cubicBezTo>
                    <a:cubicBezTo>
                      <a:pt x="8267" y="178"/>
                      <a:pt x="8222" y="178"/>
                      <a:pt x="8177" y="178"/>
                    </a:cubicBezTo>
                    <a:cubicBezTo>
                      <a:pt x="7637" y="178"/>
                      <a:pt x="7048" y="248"/>
                      <a:pt x="6454" y="248"/>
                    </a:cubicBezTo>
                    <a:cubicBezTo>
                      <a:pt x="6361" y="248"/>
                      <a:pt x="6268" y="246"/>
                      <a:pt x="6175" y="242"/>
                    </a:cubicBezTo>
                    <a:cubicBezTo>
                      <a:pt x="5515" y="226"/>
                      <a:pt x="4886" y="85"/>
                      <a:pt x="4305" y="22"/>
                    </a:cubicBezTo>
                    <a:cubicBezTo>
                      <a:pt x="4127" y="11"/>
                      <a:pt x="3957" y="0"/>
                      <a:pt x="37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7"/>
              <p:cNvSpPr/>
              <p:nvPr/>
            </p:nvSpPr>
            <p:spPr>
              <a:xfrm>
                <a:off x="11477302" y="3503780"/>
                <a:ext cx="362544" cy="106950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1516" extrusionOk="0">
                    <a:moveTo>
                      <a:pt x="497" y="1"/>
                    </a:moveTo>
                    <a:cubicBezTo>
                      <a:pt x="414" y="1"/>
                      <a:pt x="333" y="4"/>
                      <a:pt x="252" y="11"/>
                    </a:cubicBezTo>
                    <a:cubicBezTo>
                      <a:pt x="95" y="136"/>
                      <a:pt x="1" y="340"/>
                      <a:pt x="111" y="639"/>
                    </a:cubicBezTo>
                    <a:cubicBezTo>
                      <a:pt x="308" y="1177"/>
                      <a:pt x="1617" y="1515"/>
                      <a:pt x="2752" y="1515"/>
                    </a:cubicBezTo>
                    <a:cubicBezTo>
                      <a:pt x="3243" y="1515"/>
                      <a:pt x="3700" y="1452"/>
                      <a:pt x="4023" y="1315"/>
                    </a:cubicBezTo>
                    <a:cubicBezTo>
                      <a:pt x="4573" y="1079"/>
                      <a:pt x="5138" y="655"/>
                      <a:pt x="4965" y="183"/>
                    </a:cubicBezTo>
                    <a:cubicBezTo>
                      <a:pt x="4921" y="182"/>
                      <a:pt x="4876" y="182"/>
                      <a:pt x="4831" y="182"/>
                    </a:cubicBezTo>
                    <a:cubicBezTo>
                      <a:pt x="4292" y="182"/>
                      <a:pt x="3714" y="252"/>
                      <a:pt x="3112" y="252"/>
                    </a:cubicBezTo>
                    <a:cubicBezTo>
                      <a:pt x="3018" y="252"/>
                      <a:pt x="2924" y="250"/>
                      <a:pt x="2829" y="246"/>
                    </a:cubicBezTo>
                    <a:cubicBezTo>
                      <a:pt x="1999" y="218"/>
                      <a:pt x="1206" y="1"/>
                      <a:pt x="497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7"/>
              <p:cNvSpPr/>
              <p:nvPr/>
            </p:nvSpPr>
            <p:spPr>
              <a:xfrm>
                <a:off x="11368660" y="3278382"/>
                <a:ext cx="284941" cy="292208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4142" extrusionOk="0">
                    <a:moveTo>
                      <a:pt x="347" y="0"/>
                    </a:moveTo>
                    <a:cubicBezTo>
                      <a:pt x="221" y="0"/>
                      <a:pt x="95" y="63"/>
                      <a:pt x="32" y="173"/>
                    </a:cubicBezTo>
                    <a:cubicBezTo>
                      <a:pt x="17" y="220"/>
                      <a:pt x="1" y="268"/>
                      <a:pt x="1" y="315"/>
                    </a:cubicBezTo>
                    <a:cubicBezTo>
                      <a:pt x="1" y="330"/>
                      <a:pt x="1" y="330"/>
                      <a:pt x="1" y="346"/>
                    </a:cubicBezTo>
                    <a:cubicBezTo>
                      <a:pt x="1" y="488"/>
                      <a:pt x="111" y="629"/>
                      <a:pt x="284" y="660"/>
                    </a:cubicBezTo>
                    <a:cubicBezTo>
                      <a:pt x="818" y="739"/>
                      <a:pt x="1698" y="1006"/>
                      <a:pt x="2373" y="1854"/>
                    </a:cubicBezTo>
                    <a:cubicBezTo>
                      <a:pt x="3395" y="3158"/>
                      <a:pt x="3442" y="4101"/>
                      <a:pt x="3442" y="4101"/>
                    </a:cubicBezTo>
                    <a:cubicBezTo>
                      <a:pt x="3442" y="4101"/>
                      <a:pt x="3502" y="4141"/>
                      <a:pt x="3623" y="4141"/>
                    </a:cubicBezTo>
                    <a:cubicBezTo>
                      <a:pt x="3653" y="4141"/>
                      <a:pt x="3687" y="4139"/>
                      <a:pt x="3724" y="4132"/>
                    </a:cubicBezTo>
                    <a:cubicBezTo>
                      <a:pt x="3819" y="4117"/>
                      <a:pt x="3913" y="4070"/>
                      <a:pt x="4039" y="4007"/>
                    </a:cubicBezTo>
                    <a:cubicBezTo>
                      <a:pt x="4039" y="4007"/>
                      <a:pt x="2939" y="63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7"/>
              <p:cNvSpPr/>
              <p:nvPr/>
            </p:nvSpPr>
            <p:spPr>
              <a:xfrm>
                <a:off x="11644710" y="3258418"/>
                <a:ext cx="358029" cy="312667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4432" extrusionOk="0">
                    <a:moveTo>
                      <a:pt x="5075" y="1"/>
                    </a:moveTo>
                    <a:lnTo>
                      <a:pt x="5075" y="1"/>
                    </a:lnTo>
                    <a:cubicBezTo>
                      <a:pt x="1068" y="111"/>
                      <a:pt x="94" y="3991"/>
                      <a:pt x="16" y="4400"/>
                    </a:cubicBezTo>
                    <a:cubicBezTo>
                      <a:pt x="0" y="4415"/>
                      <a:pt x="0" y="4431"/>
                      <a:pt x="0" y="4431"/>
                    </a:cubicBezTo>
                    <a:cubicBezTo>
                      <a:pt x="5075" y="3897"/>
                      <a:pt x="5075" y="1"/>
                      <a:pt x="5075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7"/>
              <p:cNvSpPr/>
              <p:nvPr/>
            </p:nvSpPr>
            <p:spPr>
              <a:xfrm>
                <a:off x="11644710" y="3258418"/>
                <a:ext cx="358029" cy="312667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4432" extrusionOk="0">
                    <a:moveTo>
                      <a:pt x="5075" y="1"/>
                    </a:moveTo>
                    <a:lnTo>
                      <a:pt x="16" y="4400"/>
                    </a:lnTo>
                    <a:cubicBezTo>
                      <a:pt x="0" y="4415"/>
                      <a:pt x="0" y="4431"/>
                      <a:pt x="0" y="4431"/>
                    </a:cubicBezTo>
                    <a:cubicBezTo>
                      <a:pt x="5074" y="3897"/>
                      <a:pt x="5075" y="1"/>
                      <a:pt x="50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7"/>
              <p:cNvSpPr/>
              <p:nvPr/>
            </p:nvSpPr>
            <p:spPr>
              <a:xfrm>
                <a:off x="11241252" y="3504062"/>
                <a:ext cx="808051" cy="709073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0051" extrusionOk="0">
                    <a:moveTo>
                      <a:pt x="3790" y="0"/>
                    </a:moveTo>
                    <a:cubicBezTo>
                      <a:pt x="3720" y="0"/>
                      <a:pt x="3651" y="2"/>
                      <a:pt x="3582" y="7"/>
                    </a:cubicBezTo>
                    <a:cubicBezTo>
                      <a:pt x="3284" y="38"/>
                      <a:pt x="2985" y="116"/>
                      <a:pt x="2703" y="289"/>
                    </a:cubicBezTo>
                    <a:cubicBezTo>
                      <a:pt x="1194" y="1201"/>
                      <a:pt x="173" y="2740"/>
                      <a:pt x="110" y="4500"/>
                    </a:cubicBezTo>
                    <a:cubicBezTo>
                      <a:pt x="0" y="7438"/>
                      <a:pt x="2545" y="9920"/>
                      <a:pt x="5798" y="10046"/>
                    </a:cubicBezTo>
                    <a:cubicBezTo>
                      <a:pt x="5880" y="10049"/>
                      <a:pt x="5962" y="10050"/>
                      <a:pt x="6044" y="10050"/>
                    </a:cubicBezTo>
                    <a:cubicBezTo>
                      <a:pt x="8471" y="10050"/>
                      <a:pt x="10587" y="8708"/>
                      <a:pt x="11453" y="6762"/>
                    </a:cubicBezTo>
                    <a:lnTo>
                      <a:pt x="11453" y="6762"/>
                    </a:lnTo>
                    <a:cubicBezTo>
                      <a:pt x="11453" y="6763"/>
                      <a:pt x="9599" y="8871"/>
                      <a:pt x="6550" y="8871"/>
                    </a:cubicBezTo>
                    <a:cubicBezTo>
                      <a:pt x="6387" y="8871"/>
                      <a:pt x="6219" y="8865"/>
                      <a:pt x="6049" y="8852"/>
                    </a:cubicBezTo>
                    <a:cubicBezTo>
                      <a:pt x="2703" y="8600"/>
                      <a:pt x="1556" y="4924"/>
                      <a:pt x="2498" y="3102"/>
                    </a:cubicBezTo>
                    <a:cubicBezTo>
                      <a:pt x="3270" y="1633"/>
                      <a:pt x="4878" y="1491"/>
                      <a:pt x="5474" y="1491"/>
                    </a:cubicBezTo>
                    <a:cubicBezTo>
                      <a:pt x="5618" y="1491"/>
                      <a:pt x="5703" y="1499"/>
                      <a:pt x="5703" y="1499"/>
                    </a:cubicBezTo>
                    <a:cubicBezTo>
                      <a:pt x="5499" y="1153"/>
                      <a:pt x="5012" y="478"/>
                      <a:pt x="4305" y="22"/>
                    </a:cubicBezTo>
                    <a:cubicBezTo>
                      <a:pt x="4127" y="11"/>
                      <a:pt x="3957" y="0"/>
                      <a:pt x="3790" y="0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7"/>
              <p:cNvSpPr/>
              <p:nvPr/>
            </p:nvSpPr>
            <p:spPr>
              <a:xfrm>
                <a:off x="11849720" y="3558877"/>
                <a:ext cx="147515" cy="144905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2054" extrusionOk="0">
                    <a:moveTo>
                      <a:pt x="503" y="1"/>
                    </a:moveTo>
                    <a:cubicBezTo>
                      <a:pt x="386" y="1"/>
                      <a:pt x="266" y="48"/>
                      <a:pt x="173" y="141"/>
                    </a:cubicBezTo>
                    <a:cubicBezTo>
                      <a:pt x="1" y="329"/>
                      <a:pt x="16" y="628"/>
                      <a:pt x="220" y="801"/>
                    </a:cubicBezTo>
                    <a:cubicBezTo>
                      <a:pt x="629" y="1131"/>
                      <a:pt x="959" y="1508"/>
                      <a:pt x="1226" y="1869"/>
                    </a:cubicBezTo>
                    <a:cubicBezTo>
                      <a:pt x="1307" y="1990"/>
                      <a:pt x="1440" y="2053"/>
                      <a:pt x="1579" y="2053"/>
                    </a:cubicBezTo>
                    <a:cubicBezTo>
                      <a:pt x="1656" y="2053"/>
                      <a:pt x="1735" y="2034"/>
                      <a:pt x="1807" y="1995"/>
                    </a:cubicBezTo>
                    <a:cubicBezTo>
                      <a:pt x="2027" y="1869"/>
                      <a:pt x="2090" y="1586"/>
                      <a:pt x="1949" y="1366"/>
                    </a:cubicBezTo>
                    <a:cubicBezTo>
                      <a:pt x="1540" y="785"/>
                      <a:pt x="1085" y="361"/>
                      <a:pt x="786" y="109"/>
                    </a:cubicBezTo>
                    <a:cubicBezTo>
                      <a:pt x="706" y="36"/>
                      <a:pt x="605" y="1"/>
                      <a:pt x="5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7"/>
              <p:cNvSpPr/>
              <p:nvPr/>
            </p:nvSpPr>
            <p:spPr>
              <a:xfrm>
                <a:off x="11970567" y="3720642"/>
                <a:ext cx="78731" cy="115486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637" extrusionOk="0">
                    <a:moveTo>
                      <a:pt x="463" y="0"/>
                    </a:moveTo>
                    <a:cubicBezTo>
                      <a:pt x="391" y="0"/>
                      <a:pt x="318" y="20"/>
                      <a:pt x="251" y="63"/>
                    </a:cubicBezTo>
                    <a:cubicBezTo>
                      <a:pt x="63" y="173"/>
                      <a:pt x="0" y="393"/>
                      <a:pt x="79" y="581"/>
                    </a:cubicBezTo>
                    <a:cubicBezTo>
                      <a:pt x="220" y="880"/>
                      <a:pt x="314" y="1163"/>
                      <a:pt x="361" y="1367"/>
                    </a:cubicBezTo>
                    <a:cubicBezTo>
                      <a:pt x="409" y="1533"/>
                      <a:pt x="555" y="1637"/>
                      <a:pt x="712" y="1637"/>
                    </a:cubicBezTo>
                    <a:cubicBezTo>
                      <a:pt x="762" y="1637"/>
                      <a:pt x="814" y="1626"/>
                      <a:pt x="864" y="1603"/>
                    </a:cubicBezTo>
                    <a:cubicBezTo>
                      <a:pt x="1021" y="1540"/>
                      <a:pt x="1115" y="1383"/>
                      <a:pt x="1084" y="1226"/>
                    </a:cubicBezTo>
                    <a:cubicBezTo>
                      <a:pt x="1037" y="880"/>
                      <a:pt x="958" y="566"/>
                      <a:pt x="848" y="267"/>
                    </a:cubicBezTo>
                    <a:cubicBezTo>
                      <a:pt x="783" y="103"/>
                      <a:pt x="626" y="0"/>
                      <a:pt x="4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7"/>
              <p:cNvSpPr/>
              <p:nvPr/>
            </p:nvSpPr>
            <p:spPr>
              <a:xfrm>
                <a:off x="9756025" y="4175035"/>
                <a:ext cx="1514090" cy="110901"/>
              </a:xfrm>
              <a:custGeom>
                <a:avLst/>
                <a:gdLst/>
                <a:ahLst/>
                <a:cxnLst/>
                <a:rect l="l" t="t" r="r" b="b"/>
                <a:pathLst>
                  <a:path w="21462" h="1572" extrusionOk="0">
                    <a:moveTo>
                      <a:pt x="10731" y="1"/>
                    </a:moveTo>
                    <a:cubicBezTo>
                      <a:pt x="4808" y="1"/>
                      <a:pt x="1" y="362"/>
                      <a:pt x="1" y="786"/>
                    </a:cubicBezTo>
                    <a:cubicBezTo>
                      <a:pt x="1" y="1226"/>
                      <a:pt x="4808" y="1572"/>
                      <a:pt x="10731" y="1572"/>
                    </a:cubicBezTo>
                    <a:cubicBezTo>
                      <a:pt x="16654" y="1572"/>
                      <a:pt x="21462" y="1226"/>
                      <a:pt x="21462" y="786"/>
                    </a:cubicBezTo>
                    <a:cubicBezTo>
                      <a:pt x="21462" y="362"/>
                      <a:pt x="16654" y="1"/>
                      <a:pt x="1073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7"/>
              <p:cNvSpPr/>
              <p:nvPr/>
            </p:nvSpPr>
            <p:spPr>
              <a:xfrm>
                <a:off x="9913415" y="4076411"/>
                <a:ext cx="1168267" cy="156333"/>
              </a:xfrm>
              <a:custGeom>
                <a:avLst/>
                <a:gdLst/>
                <a:ahLst/>
                <a:cxnLst/>
                <a:rect l="l" t="t" r="r" b="b"/>
                <a:pathLst>
                  <a:path w="16560" h="2216" extrusionOk="0">
                    <a:moveTo>
                      <a:pt x="1" y="0"/>
                    </a:moveTo>
                    <a:lnTo>
                      <a:pt x="1" y="2184"/>
                    </a:lnTo>
                    <a:lnTo>
                      <a:pt x="16544" y="2216"/>
                    </a:lnTo>
                    <a:lnTo>
                      <a:pt x="16560" y="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7"/>
              <p:cNvSpPr/>
              <p:nvPr/>
            </p:nvSpPr>
            <p:spPr>
              <a:xfrm>
                <a:off x="11080546" y="4077539"/>
                <a:ext cx="168538" cy="154076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184" extrusionOk="0">
                    <a:moveTo>
                      <a:pt x="16" y="0"/>
                    </a:moveTo>
                    <a:lnTo>
                      <a:pt x="0" y="2184"/>
                    </a:lnTo>
                    <a:lnTo>
                      <a:pt x="1571" y="1477"/>
                    </a:lnTo>
                    <a:lnTo>
                      <a:pt x="2388" y="1100"/>
                    </a:lnTo>
                    <a:lnTo>
                      <a:pt x="1571" y="72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7"/>
              <p:cNvSpPr/>
              <p:nvPr/>
            </p:nvSpPr>
            <p:spPr>
              <a:xfrm>
                <a:off x="9913415" y="4076411"/>
                <a:ext cx="85433" cy="155204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200" extrusionOk="0">
                    <a:moveTo>
                      <a:pt x="1" y="0"/>
                    </a:moveTo>
                    <a:lnTo>
                      <a:pt x="1" y="2184"/>
                    </a:lnTo>
                    <a:lnTo>
                      <a:pt x="1210" y="2200"/>
                    </a:lnTo>
                    <a:lnTo>
                      <a:pt x="1210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7"/>
              <p:cNvSpPr/>
              <p:nvPr/>
            </p:nvSpPr>
            <p:spPr>
              <a:xfrm>
                <a:off x="9845831" y="4076411"/>
                <a:ext cx="67655" cy="155204"/>
              </a:xfrm>
              <a:custGeom>
                <a:avLst/>
                <a:gdLst/>
                <a:ahLst/>
                <a:cxnLst/>
                <a:rect l="l" t="t" r="r" b="b"/>
                <a:pathLst>
                  <a:path w="959" h="2200" extrusionOk="0">
                    <a:moveTo>
                      <a:pt x="959" y="0"/>
                    </a:moveTo>
                    <a:cubicBezTo>
                      <a:pt x="440" y="0"/>
                      <a:pt x="0" y="424"/>
                      <a:pt x="0" y="959"/>
                    </a:cubicBezTo>
                    <a:lnTo>
                      <a:pt x="0" y="1226"/>
                    </a:lnTo>
                    <a:cubicBezTo>
                      <a:pt x="0" y="1760"/>
                      <a:pt x="424" y="2184"/>
                      <a:pt x="959" y="2200"/>
                    </a:cubicBezTo>
                    <a:lnTo>
                      <a:pt x="959" y="0"/>
                    </a:ln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7"/>
              <p:cNvSpPr/>
              <p:nvPr/>
            </p:nvSpPr>
            <p:spPr>
              <a:xfrm>
                <a:off x="11191375" y="4128474"/>
                <a:ext cx="57708" cy="53263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55" extrusionOk="0">
                    <a:moveTo>
                      <a:pt x="0" y="1"/>
                    </a:moveTo>
                    <a:lnTo>
                      <a:pt x="0" y="755"/>
                    </a:lnTo>
                    <a:lnTo>
                      <a:pt x="817" y="37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7"/>
              <p:cNvSpPr/>
              <p:nvPr/>
            </p:nvSpPr>
            <p:spPr>
              <a:xfrm>
                <a:off x="9998777" y="4076411"/>
                <a:ext cx="61024" cy="15520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200" extrusionOk="0">
                    <a:moveTo>
                      <a:pt x="0" y="0"/>
                    </a:moveTo>
                    <a:lnTo>
                      <a:pt x="0" y="2200"/>
                    </a:lnTo>
                    <a:lnTo>
                      <a:pt x="864" y="2200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7"/>
              <p:cNvSpPr/>
              <p:nvPr/>
            </p:nvSpPr>
            <p:spPr>
              <a:xfrm>
                <a:off x="10147279" y="4115211"/>
                <a:ext cx="887840" cy="2440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346" extrusionOk="0">
                    <a:moveTo>
                      <a:pt x="158" y="0"/>
                    </a:moveTo>
                    <a:cubicBezTo>
                      <a:pt x="79" y="0"/>
                      <a:pt x="1" y="63"/>
                      <a:pt x="1" y="157"/>
                    </a:cubicBezTo>
                    <a:cubicBezTo>
                      <a:pt x="1" y="252"/>
                      <a:pt x="79" y="330"/>
                      <a:pt x="158" y="330"/>
                    </a:cubicBezTo>
                    <a:lnTo>
                      <a:pt x="12428" y="346"/>
                    </a:lnTo>
                    <a:cubicBezTo>
                      <a:pt x="12506" y="346"/>
                      <a:pt x="12585" y="267"/>
                      <a:pt x="12585" y="173"/>
                    </a:cubicBezTo>
                    <a:cubicBezTo>
                      <a:pt x="12585" y="79"/>
                      <a:pt x="12522" y="0"/>
                      <a:pt x="12428" y="0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7"/>
              <p:cNvSpPr/>
              <p:nvPr/>
            </p:nvSpPr>
            <p:spPr>
              <a:xfrm>
                <a:off x="10147279" y="4175035"/>
                <a:ext cx="887840" cy="24480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347" extrusionOk="0">
                    <a:moveTo>
                      <a:pt x="158" y="1"/>
                    </a:moveTo>
                    <a:cubicBezTo>
                      <a:pt x="79" y="1"/>
                      <a:pt x="1" y="79"/>
                      <a:pt x="1" y="173"/>
                    </a:cubicBezTo>
                    <a:cubicBezTo>
                      <a:pt x="1" y="268"/>
                      <a:pt x="79" y="346"/>
                      <a:pt x="158" y="346"/>
                    </a:cubicBezTo>
                    <a:lnTo>
                      <a:pt x="12428" y="346"/>
                    </a:lnTo>
                    <a:cubicBezTo>
                      <a:pt x="12506" y="346"/>
                      <a:pt x="12585" y="283"/>
                      <a:pt x="12585" y="189"/>
                    </a:cubicBezTo>
                    <a:cubicBezTo>
                      <a:pt x="12585" y="95"/>
                      <a:pt x="12522" y="16"/>
                      <a:pt x="12428" y="16"/>
                    </a:cubicBez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6" name="Google Shape;386;p37"/>
            <p:cNvSpPr/>
            <p:nvPr/>
          </p:nvSpPr>
          <p:spPr>
            <a:xfrm>
              <a:off x="2944900" y="863000"/>
              <a:ext cx="687716" cy="687871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4599294" y="1720679"/>
              <a:ext cx="142800" cy="1428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 rot="5400000">
              <a:off x="5652075" y="805250"/>
              <a:ext cx="320400" cy="2775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7682876" y="1120924"/>
              <a:ext cx="252900" cy="25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3438846" y="1306241"/>
              <a:ext cx="213900" cy="213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7820719" y="4142754"/>
              <a:ext cx="142800" cy="1428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259;p37"/>
          <p:cNvSpPr txBox="1">
            <a:spLocks/>
          </p:cNvSpPr>
          <p:nvPr/>
        </p:nvSpPr>
        <p:spPr>
          <a:xfrm>
            <a:off x="387816" y="381800"/>
            <a:ext cx="32448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14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Mega </a:t>
            </a:r>
            <a:r>
              <a:rPr lang="en-US" sz="1600" b="1" dirty="0"/>
              <a:t>Goal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1.3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4"/>
          <p:cNvSpPr txBox="1">
            <a:spLocks noGrp="1"/>
          </p:cNvSpPr>
          <p:nvPr>
            <p:ph type="title"/>
          </p:nvPr>
        </p:nvSpPr>
        <p:spPr>
          <a:xfrm>
            <a:off x="686875" y="41151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800" b="1" dirty="0">
                <a:latin typeface="Arial Rounded MT Bold" panose="020F0704030504030204" pitchFamily="34" charset="0"/>
              </a:rPr>
              <a:t>Do you still remember the structure?</a:t>
            </a:r>
            <a:endParaRPr sz="3200" b="1" dirty="0">
              <a:latin typeface="Arial Rounded MT Bold" panose="020F0704030504030204" pitchFamily="34" charset="0"/>
            </a:endParaRPr>
          </a:p>
        </p:txBody>
      </p:sp>
      <p:grpSp>
        <p:nvGrpSpPr>
          <p:cNvPr id="558" name="Google Shape;558;p44"/>
          <p:cNvGrpSpPr/>
          <p:nvPr/>
        </p:nvGrpSpPr>
        <p:grpSpPr>
          <a:xfrm>
            <a:off x="7825157" y="892675"/>
            <a:ext cx="603880" cy="636159"/>
            <a:chOff x="7810818" y="946779"/>
            <a:chExt cx="543497" cy="572497"/>
          </a:xfrm>
        </p:grpSpPr>
        <p:sp>
          <p:nvSpPr>
            <p:cNvPr id="559" name="Google Shape;559;p44"/>
            <p:cNvSpPr/>
            <p:nvPr/>
          </p:nvSpPr>
          <p:spPr>
            <a:xfrm>
              <a:off x="7991393" y="1365676"/>
              <a:ext cx="153600" cy="153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7810818" y="1190542"/>
              <a:ext cx="127200" cy="12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8044115" y="946779"/>
              <a:ext cx="310200" cy="31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44"/>
          <p:cNvGrpSpPr/>
          <p:nvPr/>
        </p:nvGrpSpPr>
        <p:grpSpPr>
          <a:xfrm>
            <a:off x="686876" y="780156"/>
            <a:ext cx="734370" cy="925944"/>
            <a:chOff x="686876" y="780156"/>
            <a:chExt cx="734370" cy="925944"/>
          </a:xfrm>
        </p:grpSpPr>
        <p:grpSp>
          <p:nvGrpSpPr>
            <p:cNvPr id="563" name="Google Shape;563;p44"/>
            <p:cNvGrpSpPr/>
            <p:nvPr/>
          </p:nvGrpSpPr>
          <p:grpSpPr>
            <a:xfrm rot="-1594518">
              <a:off x="851849" y="826615"/>
              <a:ext cx="404424" cy="833028"/>
              <a:chOff x="710250" y="687775"/>
              <a:chExt cx="404400" cy="832978"/>
            </a:xfrm>
          </p:grpSpPr>
          <p:sp>
            <p:nvSpPr>
              <p:cNvPr id="564" name="Google Shape;564;p44"/>
              <p:cNvSpPr/>
              <p:nvPr/>
            </p:nvSpPr>
            <p:spPr>
              <a:xfrm>
                <a:off x="710250" y="687775"/>
                <a:ext cx="404400" cy="404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5" name="Google Shape;565;p44"/>
              <p:cNvSpPr/>
              <p:nvPr/>
            </p:nvSpPr>
            <p:spPr>
              <a:xfrm>
                <a:off x="713711" y="1274153"/>
                <a:ext cx="246600" cy="246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566" name="Google Shape;566;p44"/>
            <p:cNvSpPr/>
            <p:nvPr/>
          </p:nvSpPr>
          <p:spPr>
            <a:xfrm rot="5400000">
              <a:off x="1231763" y="1175634"/>
              <a:ext cx="156000" cy="1350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2246;p69"/>
          <p:cNvSpPr/>
          <p:nvPr/>
        </p:nvSpPr>
        <p:spPr>
          <a:xfrm>
            <a:off x="8479446" y="3939902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246;p69"/>
          <p:cNvSpPr/>
          <p:nvPr/>
        </p:nvSpPr>
        <p:spPr>
          <a:xfrm>
            <a:off x="8282875" y="4399633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424;p47">
            <a:extLst>
              <a:ext uri="{FF2B5EF4-FFF2-40B4-BE49-F238E27FC236}">
                <a16:creationId xmlns:a16="http://schemas.microsoft.com/office/drawing/2014/main" id="{F78BA27F-5936-4776-86AB-02636418E244}"/>
              </a:ext>
            </a:extLst>
          </p:cNvPr>
          <p:cNvSpPr txBox="1">
            <a:spLocks/>
          </p:cNvSpPr>
          <p:nvPr/>
        </p:nvSpPr>
        <p:spPr>
          <a:xfrm>
            <a:off x="2860791" y="2740801"/>
            <a:ext cx="156642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Subject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Plus Sign 14">
            <a:extLst>
              <a:ext uri="{FF2B5EF4-FFF2-40B4-BE49-F238E27FC236}">
                <a16:creationId xmlns:a16="http://schemas.microsoft.com/office/drawing/2014/main" id="{945872AC-F896-4634-9EE4-9B3E8FFD43C1}"/>
              </a:ext>
            </a:extLst>
          </p:cNvPr>
          <p:cNvSpPr/>
          <p:nvPr/>
        </p:nvSpPr>
        <p:spPr>
          <a:xfrm>
            <a:off x="2169075" y="2855421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Google Shape;1424;p47">
            <a:extLst>
              <a:ext uri="{FF2B5EF4-FFF2-40B4-BE49-F238E27FC236}">
                <a16:creationId xmlns:a16="http://schemas.microsoft.com/office/drawing/2014/main" id="{35826855-78DF-4166-A10C-D1D5010666D4}"/>
              </a:ext>
            </a:extLst>
          </p:cNvPr>
          <p:cNvSpPr txBox="1">
            <a:spLocks/>
          </p:cNvSpPr>
          <p:nvPr/>
        </p:nvSpPr>
        <p:spPr>
          <a:xfrm>
            <a:off x="526551" y="2759149"/>
            <a:ext cx="156642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Had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Google Shape;1424;p47">
            <a:extLst>
              <a:ext uri="{FF2B5EF4-FFF2-40B4-BE49-F238E27FC236}">
                <a16:creationId xmlns:a16="http://schemas.microsoft.com/office/drawing/2014/main" id="{392012D8-7EDC-4CB1-9CEA-215023AFF2C0}"/>
              </a:ext>
            </a:extLst>
          </p:cNvPr>
          <p:cNvSpPr txBox="1">
            <a:spLocks/>
          </p:cNvSpPr>
          <p:nvPr/>
        </p:nvSpPr>
        <p:spPr>
          <a:xfrm>
            <a:off x="5212205" y="2740801"/>
            <a:ext cx="156642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V( p.p3)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Plus Sign 14">
            <a:extLst>
              <a:ext uri="{FF2B5EF4-FFF2-40B4-BE49-F238E27FC236}">
                <a16:creationId xmlns:a16="http://schemas.microsoft.com/office/drawing/2014/main" id="{7D913BEA-B527-43F9-9E3D-5DD84A5718F8}"/>
              </a:ext>
            </a:extLst>
          </p:cNvPr>
          <p:cNvSpPr/>
          <p:nvPr/>
        </p:nvSpPr>
        <p:spPr>
          <a:xfrm>
            <a:off x="4484875" y="2788314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3DAFBAC-0BA4-47E0-BE44-A161F4F369AE}"/>
              </a:ext>
            </a:extLst>
          </p:cNvPr>
          <p:cNvSpPr txBox="1"/>
          <p:nvPr/>
        </p:nvSpPr>
        <p:spPr>
          <a:xfrm>
            <a:off x="707483" y="3872148"/>
            <a:ext cx="358284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8F5603"/>
                </a:solidFill>
              </a:rPr>
              <a:t>Had he washed</a:t>
            </a:r>
            <a:r>
              <a:rPr lang="en-US" sz="2000" b="1" dirty="0">
                <a:solidFill>
                  <a:srgbClr val="8F5603"/>
                </a:solidFill>
              </a:rPr>
              <a:t>  the car?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1EA1AFF-63D1-4093-9990-B5B52DB52BF9}"/>
              </a:ext>
            </a:extLst>
          </p:cNvPr>
          <p:cNvSpPr txBox="1"/>
          <p:nvPr/>
        </p:nvSpPr>
        <p:spPr>
          <a:xfrm>
            <a:off x="1283206" y="102803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Form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ar-S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Google Shape;1424;p47">
            <a:extLst>
              <a:ext uri="{FF2B5EF4-FFF2-40B4-BE49-F238E27FC236}">
                <a16:creationId xmlns:a16="http://schemas.microsoft.com/office/drawing/2014/main" id="{5C00D3E5-8520-46DA-BE2A-71C6AD84A0A1}"/>
              </a:ext>
            </a:extLst>
          </p:cNvPr>
          <p:cNvSpPr txBox="1">
            <a:spLocks/>
          </p:cNvSpPr>
          <p:nvPr/>
        </p:nvSpPr>
        <p:spPr>
          <a:xfrm>
            <a:off x="720843" y="1803862"/>
            <a:ext cx="274387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Question (?)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Google Shape;1424;p47">
            <a:extLst>
              <a:ext uri="{FF2B5EF4-FFF2-40B4-BE49-F238E27FC236}">
                <a16:creationId xmlns:a16="http://schemas.microsoft.com/office/drawing/2014/main" id="{CF22345B-505D-4A50-9151-B04A1E37A0A9}"/>
              </a:ext>
            </a:extLst>
          </p:cNvPr>
          <p:cNvSpPr txBox="1">
            <a:spLocks/>
          </p:cNvSpPr>
          <p:nvPr/>
        </p:nvSpPr>
        <p:spPr>
          <a:xfrm>
            <a:off x="7573953" y="2664123"/>
            <a:ext cx="905493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?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" name="Plus Sign 14">
            <a:extLst>
              <a:ext uri="{FF2B5EF4-FFF2-40B4-BE49-F238E27FC236}">
                <a16:creationId xmlns:a16="http://schemas.microsoft.com/office/drawing/2014/main" id="{F770E310-52E0-447E-B853-FE2E86143511}"/>
              </a:ext>
            </a:extLst>
          </p:cNvPr>
          <p:cNvSpPr/>
          <p:nvPr/>
        </p:nvSpPr>
        <p:spPr>
          <a:xfrm>
            <a:off x="6846623" y="2759149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0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51"/>
          <p:cNvSpPr txBox="1">
            <a:spLocks noGrp="1"/>
          </p:cNvSpPr>
          <p:nvPr>
            <p:ph type="title"/>
          </p:nvPr>
        </p:nvSpPr>
        <p:spPr>
          <a:xfrm>
            <a:off x="787196" y="532201"/>
            <a:ext cx="378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Let’s Practice</a:t>
            </a:r>
            <a:endParaRPr sz="4400" dirty="0"/>
          </a:p>
        </p:txBody>
      </p:sp>
      <p:grpSp>
        <p:nvGrpSpPr>
          <p:cNvPr id="744" name="Google Shape;744;p51"/>
          <p:cNvGrpSpPr/>
          <p:nvPr/>
        </p:nvGrpSpPr>
        <p:grpSpPr>
          <a:xfrm>
            <a:off x="887053" y="3851399"/>
            <a:ext cx="1096770" cy="505680"/>
            <a:chOff x="887053" y="3851399"/>
            <a:chExt cx="1096770" cy="505680"/>
          </a:xfrm>
        </p:grpSpPr>
        <p:grpSp>
          <p:nvGrpSpPr>
            <p:cNvPr id="745" name="Google Shape;745;p51"/>
            <p:cNvGrpSpPr/>
            <p:nvPr/>
          </p:nvGrpSpPr>
          <p:grpSpPr>
            <a:xfrm flipH="1">
              <a:off x="887053" y="4038712"/>
              <a:ext cx="667845" cy="318367"/>
              <a:chOff x="787200" y="4030950"/>
              <a:chExt cx="787275" cy="375300"/>
            </a:xfrm>
          </p:grpSpPr>
          <p:sp>
            <p:nvSpPr>
              <p:cNvPr id="746" name="Google Shape;746;p51"/>
              <p:cNvSpPr/>
              <p:nvPr/>
            </p:nvSpPr>
            <p:spPr>
              <a:xfrm>
                <a:off x="787200" y="4185450"/>
                <a:ext cx="220800" cy="220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51"/>
              <p:cNvSpPr/>
              <p:nvPr/>
            </p:nvSpPr>
            <p:spPr>
              <a:xfrm>
                <a:off x="1199175" y="4030950"/>
                <a:ext cx="375300" cy="375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51"/>
            <p:cNvSpPr/>
            <p:nvPr/>
          </p:nvSpPr>
          <p:spPr>
            <a:xfrm flipH="1">
              <a:off x="1796624" y="3851399"/>
              <a:ext cx="187200" cy="18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51"/>
          <p:cNvGrpSpPr/>
          <p:nvPr/>
        </p:nvGrpSpPr>
        <p:grpSpPr>
          <a:xfrm>
            <a:off x="3751148" y="1015036"/>
            <a:ext cx="4660873" cy="3236585"/>
            <a:chOff x="3751148" y="1015036"/>
            <a:chExt cx="4660873" cy="3236585"/>
          </a:xfrm>
        </p:grpSpPr>
        <p:grpSp>
          <p:nvGrpSpPr>
            <p:cNvPr id="750" name="Google Shape;750;p51"/>
            <p:cNvGrpSpPr/>
            <p:nvPr/>
          </p:nvGrpSpPr>
          <p:grpSpPr>
            <a:xfrm>
              <a:off x="3751148" y="1015036"/>
              <a:ext cx="4660873" cy="3236585"/>
              <a:chOff x="3751148" y="1015036"/>
              <a:chExt cx="4660873" cy="3236585"/>
            </a:xfrm>
          </p:grpSpPr>
          <p:grpSp>
            <p:nvGrpSpPr>
              <p:cNvPr id="751" name="Google Shape;751;p51"/>
              <p:cNvGrpSpPr/>
              <p:nvPr/>
            </p:nvGrpSpPr>
            <p:grpSpPr>
              <a:xfrm>
                <a:off x="3751148" y="3677468"/>
                <a:ext cx="4660873" cy="574154"/>
                <a:chOff x="4310875" y="3765875"/>
                <a:chExt cx="3945212" cy="485994"/>
              </a:xfrm>
            </p:grpSpPr>
            <p:sp>
              <p:nvSpPr>
                <p:cNvPr id="752" name="Google Shape;752;p51"/>
                <p:cNvSpPr/>
                <p:nvPr/>
              </p:nvSpPr>
              <p:spPr>
                <a:xfrm>
                  <a:off x="4310875" y="3765875"/>
                  <a:ext cx="3122915" cy="485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5" h="10973" extrusionOk="0">
                      <a:moveTo>
                        <a:pt x="21523" y="0"/>
                      </a:moveTo>
                      <a:cubicBezTo>
                        <a:pt x="9650" y="0"/>
                        <a:pt x="1" y="2448"/>
                        <a:pt x="1" y="5486"/>
                      </a:cubicBezTo>
                      <a:cubicBezTo>
                        <a:pt x="1" y="8496"/>
                        <a:pt x="9650" y="10972"/>
                        <a:pt x="21523" y="10972"/>
                      </a:cubicBezTo>
                      <a:cubicBezTo>
                        <a:pt x="33395" y="10972"/>
                        <a:pt x="43045" y="8496"/>
                        <a:pt x="43045" y="5486"/>
                      </a:cubicBezTo>
                      <a:cubicBezTo>
                        <a:pt x="43045" y="2448"/>
                        <a:pt x="33395" y="0"/>
                        <a:pt x="2152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51"/>
                <p:cNvSpPr/>
                <p:nvPr/>
              </p:nvSpPr>
              <p:spPr>
                <a:xfrm>
                  <a:off x="5931913" y="3771709"/>
                  <a:ext cx="2324174" cy="477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46" h="11648" extrusionOk="0">
                      <a:moveTo>
                        <a:pt x="1042" y="1"/>
                      </a:moveTo>
                      <a:cubicBezTo>
                        <a:pt x="254" y="310"/>
                        <a:pt x="1" y="1267"/>
                        <a:pt x="507" y="1914"/>
                      </a:cubicBezTo>
                      <a:lnTo>
                        <a:pt x="5740" y="8778"/>
                      </a:lnTo>
                      <a:cubicBezTo>
                        <a:pt x="7119" y="10579"/>
                        <a:pt x="9285" y="11648"/>
                        <a:pt x="11564" y="11648"/>
                      </a:cubicBezTo>
                      <a:lnTo>
                        <a:pt x="55114" y="11648"/>
                      </a:lnTo>
                      <a:cubicBezTo>
                        <a:pt x="56183" y="11648"/>
                        <a:pt x="56746" y="10382"/>
                        <a:pt x="56043" y="9594"/>
                      </a:cubicBezTo>
                      <a:lnTo>
                        <a:pt x="47462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51"/>
                <p:cNvSpPr/>
                <p:nvPr/>
              </p:nvSpPr>
              <p:spPr>
                <a:xfrm>
                  <a:off x="5783850" y="4005075"/>
                  <a:ext cx="714000" cy="243600"/>
                </a:xfrm>
                <a:prstGeom prst="rect">
                  <a:avLst/>
                </a:pr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5" name="Google Shape;755;p51"/>
              <p:cNvGrpSpPr/>
              <p:nvPr/>
            </p:nvGrpSpPr>
            <p:grpSpPr>
              <a:xfrm>
                <a:off x="5603497" y="1015036"/>
                <a:ext cx="2507667" cy="3131172"/>
                <a:chOff x="6811875" y="2571750"/>
                <a:chExt cx="1295550" cy="1617675"/>
              </a:xfrm>
            </p:grpSpPr>
            <p:sp>
              <p:nvSpPr>
                <p:cNvPr id="756" name="Google Shape;756;p51"/>
                <p:cNvSpPr/>
                <p:nvPr/>
              </p:nvSpPr>
              <p:spPr>
                <a:xfrm>
                  <a:off x="6813975" y="3695675"/>
                  <a:ext cx="1292050" cy="49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2" h="19750" extrusionOk="0">
                      <a:moveTo>
                        <a:pt x="6218" y="0"/>
                      </a:moveTo>
                      <a:cubicBezTo>
                        <a:pt x="6218" y="0"/>
                        <a:pt x="1" y="760"/>
                        <a:pt x="1492" y="6302"/>
                      </a:cubicBezTo>
                      <a:cubicBezTo>
                        <a:pt x="2111" y="8525"/>
                        <a:pt x="9285" y="15980"/>
                        <a:pt x="10832" y="17556"/>
                      </a:cubicBezTo>
                      <a:cubicBezTo>
                        <a:pt x="11873" y="18878"/>
                        <a:pt x="13476" y="19694"/>
                        <a:pt x="15193" y="19750"/>
                      </a:cubicBezTo>
                      <a:lnTo>
                        <a:pt x="50641" y="19750"/>
                      </a:lnTo>
                      <a:cubicBezTo>
                        <a:pt x="51681" y="19694"/>
                        <a:pt x="51681" y="18174"/>
                        <a:pt x="50641" y="18118"/>
                      </a:cubicBezTo>
                      <a:lnTo>
                        <a:pt x="15361" y="18118"/>
                      </a:lnTo>
                      <a:cubicBezTo>
                        <a:pt x="13083" y="18118"/>
                        <a:pt x="11226" y="16261"/>
                        <a:pt x="11226" y="13983"/>
                      </a:cubicBezTo>
                      <a:cubicBezTo>
                        <a:pt x="11226" y="11676"/>
                        <a:pt x="13083" y="9847"/>
                        <a:pt x="15361" y="9847"/>
                      </a:cubicBezTo>
                      <a:lnTo>
                        <a:pt x="50641" y="9847"/>
                      </a:lnTo>
                      <a:cubicBezTo>
                        <a:pt x="51681" y="9763"/>
                        <a:pt x="51681" y="8272"/>
                        <a:pt x="50641" y="8187"/>
                      </a:cubicBezTo>
                      <a:lnTo>
                        <a:pt x="50612" y="8187"/>
                      </a:lnTo>
                      <a:lnTo>
                        <a:pt x="50725" y="7906"/>
                      </a:lnTo>
                      <a:lnTo>
                        <a:pt x="35927" y="0"/>
                      </a:ln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51"/>
                <p:cNvSpPr/>
                <p:nvPr/>
              </p:nvSpPr>
              <p:spPr>
                <a:xfrm>
                  <a:off x="7098125" y="3921450"/>
                  <a:ext cx="1002975" cy="7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9" h="3152" extrusionOk="0">
                      <a:moveTo>
                        <a:pt x="3995" y="0"/>
                      </a:moveTo>
                      <a:cubicBezTo>
                        <a:pt x="2150" y="0"/>
                        <a:pt x="520" y="1241"/>
                        <a:pt x="30" y="3035"/>
                      </a:cubicBezTo>
                      <a:lnTo>
                        <a:pt x="30" y="3035"/>
                      </a:lnTo>
                      <a:cubicBezTo>
                        <a:pt x="734" y="1715"/>
                        <a:pt x="2083" y="872"/>
                        <a:pt x="3601" y="816"/>
                      </a:cubicBezTo>
                      <a:cubicBezTo>
                        <a:pt x="3742" y="788"/>
                        <a:pt x="3855" y="788"/>
                        <a:pt x="3995" y="788"/>
                      </a:cubicBezTo>
                      <a:lnTo>
                        <a:pt x="39275" y="788"/>
                      </a:lnTo>
                      <a:cubicBezTo>
                        <a:pt x="39725" y="788"/>
                        <a:pt x="40090" y="450"/>
                        <a:pt x="40119" y="0"/>
                      </a:cubicBezTo>
                      <a:close/>
                      <a:moveTo>
                        <a:pt x="30" y="3035"/>
                      </a:moveTo>
                      <a:cubicBezTo>
                        <a:pt x="30" y="3036"/>
                        <a:pt x="29" y="3037"/>
                        <a:pt x="29" y="3039"/>
                      </a:cubicBezTo>
                      <a:cubicBezTo>
                        <a:pt x="29" y="3040"/>
                        <a:pt x="29" y="3041"/>
                        <a:pt x="28" y="3042"/>
                      </a:cubicBezTo>
                      <a:lnTo>
                        <a:pt x="28" y="3042"/>
                      </a:lnTo>
                      <a:cubicBezTo>
                        <a:pt x="29" y="3040"/>
                        <a:pt x="30" y="3038"/>
                        <a:pt x="30" y="3035"/>
                      </a:cubicBezTo>
                      <a:close/>
                      <a:moveTo>
                        <a:pt x="28" y="3042"/>
                      </a:moveTo>
                      <a:cubicBezTo>
                        <a:pt x="24" y="3060"/>
                        <a:pt x="19" y="3077"/>
                        <a:pt x="14" y="3095"/>
                      </a:cubicBezTo>
                      <a:lnTo>
                        <a:pt x="14" y="3095"/>
                      </a:lnTo>
                      <a:cubicBezTo>
                        <a:pt x="21" y="3075"/>
                        <a:pt x="27" y="3056"/>
                        <a:pt x="28" y="3042"/>
                      </a:cubicBezTo>
                      <a:close/>
                      <a:moveTo>
                        <a:pt x="14" y="3095"/>
                      </a:moveTo>
                      <a:lnTo>
                        <a:pt x="14" y="3095"/>
                      </a:lnTo>
                      <a:cubicBezTo>
                        <a:pt x="7" y="3116"/>
                        <a:pt x="0" y="3137"/>
                        <a:pt x="0" y="3151"/>
                      </a:cubicBezTo>
                      <a:cubicBezTo>
                        <a:pt x="5" y="3132"/>
                        <a:pt x="10" y="3114"/>
                        <a:pt x="14" y="3095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51"/>
                <p:cNvSpPr/>
                <p:nvPr/>
              </p:nvSpPr>
              <p:spPr>
                <a:xfrm>
                  <a:off x="7083350" y="3941825"/>
                  <a:ext cx="9966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6" h="8273" extrusionOk="0">
                      <a:moveTo>
                        <a:pt x="4305" y="1"/>
                      </a:moveTo>
                      <a:cubicBezTo>
                        <a:pt x="2758" y="1"/>
                        <a:pt x="1351" y="873"/>
                        <a:pt x="620" y="2224"/>
                      </a:cubicBezTo>
                      <a:cubicBezTo>
                        <a:pt x="1" y="3433"/>
                        <a:pt x="1" y="4840"/>
                        <a:pt x="620" y="6050"/>
                      </a:cubicBezTo>
                      <a:cubicBezTo>
                        <a:pt x="1351" y="7428"/>
                        <a:pt x="2758" y="8272"/>
                        <a:pt x="4305" y="8272"/>
                      </a:cubicBezTo>
                      <a:lnTo>
                        <a:pt x="39866" y="8272"/>
                      </a:lnTo>
                      <a:lnTo>
                        <a:pt x="3986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51"/>
                <p:cNvSpPr/>
                <p:nvPr/>
              </p:nvSpPr>
              <p:spPr>
                <a:xfrm>
                  <a:off x="7191900" y="3990350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0"/>
                      </a:moveTo>
                      <a:cubicBezTo>
                        <a:pt x="8" y="0"/>
                        <a:pt x="0" y="567"/>
                        <a:pt x="363" y="567"/>
                      </a:cubicBezTo>
                      <a:cubicBezTo>
                        <a:pt x="379" y="567"/>
                        <a:pt x="396" y="566"/>
                        <a:pt x="413" y="564"/>
                      </a:cubicBezTo>
                      <a:lnTo>
                        <a:pt x="35524" y="564"/>
                      </a:lnTo>
                      <a:lnTo>
                        <a:pt x="35524" y="1"/>
                      </a:lnTo>
                      <a:lnTo>
                        <a:pt x="413" y="1"/>
                      </a:lnTo>
                      <a:cubicBezTo>
                        <a:pt x="404" y="1"/>
                        <a:pt x="395" y="0"/>
                        <a:pt x="387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51"/>
                <p:cNvSpPr/>
                <p:nvPr/>
              </p:nvSpPr>
              <p:spPr>
                <a:xfrm>
                  <a:off x="7191900" y="4038175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0"/>
                      </a:moveTo>
                      <a:cubicBezTo>
                        <a:pt x="8" y="0"/>
                        <a:pt x="0" y="567"/>
                        <a:pt x="363" y="567"/>
                      </a:cubicBezTo>
                      <a:cubicBezTo>
                        <a:pt x="379" y="567"/>
                        <a:pt x="396" y="566"/>
                        <a:pt x="413" y="564"/>
                      </a:cubicBezTo>
                      <a:lnTo>
                        <a:pt x="35524" y="564"/>
                      </a:lnTo>
                      <a:lnTo>
                        <a:pt x="35524" y="1"/>
                      </a:lnTo>
                      <a:lnTo>
                        <a:pt x="413" y="1"/>
                      </a:lnTo>
                      <a:cubicBezTo>
                        <a:pt x="404" y="1"/>
                        <a:pt x="395" y="0"/>
                        <a:pt x="387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51"/>
                <p:cNvSpPr/>
                <p:nvPr/>
              </p:nvSpPr>
              <p:spPr>
                <a:xfrm>
                  <a:off x="7191900" y="4086000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0"/>
                      </a:moveTo>
                      <a:cubicBezTo>
                        <a:pt x="8" y="0"/>
                        <a:pt x="0" y="567"/>
                        <a:pt x="363" y="567"/>
                      </a:cubicBezTo>
                      <a:cubicBezTo>
                        <a:pt x="379" y="567"/>
                        <a:pt x="396" y="566"/>
                        <a:pt x="413" y="564"/>
                      </a:cubicBezTo>
                      <a:lnTo>
                        <a:pt x="35524" y="564"/>
                      </a:lnTo>
                      <a:lnTo>
                        <a:pt x="35524" y="1"/>
                      </a:lnTo>
                      <a:lnTo>
                        <a:pt x="413" y="1"/>
                      </a:lnTo>
                      <a:cubicBezTo>
                        <a:pt x="404" y="1"/>
                        <a:pt x="395" y="0"/>
                        <a:pt x="387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51"/>
                <p:cNvSpPr/>
                <p:nvPr/>
              </p:nvSpPr>
              <p:spPr>
                <a:xfrm>
                  <a:off x="6811875" y="3405200"/>
                  <a:ext cx="1294150" cy="49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66" h="19807" extrusionOk="0">
                      <a:moveTo>
                        <a:pt x="6218" y="0"/>
                      </a:moveTo>
                      <a:cubicBezTo>
                        <a:pt x="6218" y="0"/>
                        <a:pt x="0" y="760"/>
                        <a:pt x="1491" y="6274"/>
                      </a:cubicBezTo>
                      <a:cubicBezTo>
                        <a:pt x="2138" y="8609"/>
                        <a:pt x="9988" y="16711"/>
                        <a:pt x="11000" y="17724"/>
                      </a:cubicBezTo>
                      <a:cubicBezTo>
                        <a:pt x="12069" y="19018"/>
                        <a:pt x="13617" y="19778"/>
                        <a:pt x="15277" y="19806"/>
                      </a:cubicBezTo>
                      <a:lnTo>
                        <a:pt x="50725" y="19806"/>
                      </a:lnTo>
                      <a:cubicBezTo>
                        <a:pt x="51765" y="19750"/>
                        <a:pt x="51765" y="18231"/>
                        <a:pt x="50725" y="18174"/>
                      </a:cubicBezTo>
                      <a:lnTo>
                        <a:pt x="15445" y="18174"/>
                      </a:lnTo>
                      <a:cubicBezTo>
                        <a:pt x="13167" y="18174"/>
                        <a:pt x="11310" y="16318"/>
                        <a:pt x="11310" y="14039"/>
                      </a:cubicBezTo>
                      <a:cubicBezTo>
                        <a:pt x="11310" y="11760"/>
                        <a:pt x="13167" y="9903"/>
                        <a:pt x="15445" y="9903"/>
                      </a:cubicBezTo>
                      <a:lnTo>
                        <a:pt x="50725" y="9903"/>
                      </a:lnTo>
                      <a:cubicBezTo>
                        <a:pt x="51765" y="9819"/>
                        <a:pt x="51765" y="8328"/>
                        <a:pt x="50725" y="8243"/>
                      </a:cubicBezTo>
                      <a:lnTo>
                        <a:pt x="50584" y="8243"/>
                      </a:lnTo>
                      <a:lnTo>
                        <a:pt x="50753" y="7906"/>
                      </a:lnTo>
                      <a:lnTo>
                        <a:pt x="35926" y="0"/>
                      </a:ln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51"/>
                <p:cNvSpPr/>
                <p:nvPr/>
              </p:nvSpPr>
              <p:spPr>
                <a:xfrm>
                  <a:off x="7098125" y="3633075"/>
                  <a:ext cx="1002975" cy="7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9" h="3124" extrusionOk="0">
                      <a:moveTo>
                        <a:pt x="3995" y="0"/>
                      </a:moveTo>
                      <a:cubicBezTo>
                        <a:pt x="2150" y="0"/>
                        <a:pt x="520" y="1214"/>
                        <a:pt x="30" y="3007"/>
                      </a:cubicBezTo>
                      <a:lnTo>
                        <a:pt x="30" y="3007"/>
                      </a:lnTo>
                      <a:cubicBezTo>
                        <a:pt x="734" y="1659"/>
                        <a:pt x="2112" y="816"/>
                        <a:pt x="3630" y="788"/>
                      </a:cubicBezTo>
                      <a:cubicBezTo>
                        <a:pt x="3770" y="788"/>
                        <a:pt x="3883" y="760"/>
                        <a:pt x="3995" y="760"/>
                      </a:cubicBezTo>
                      <a:lnTo>
                        <a:pt x="39275" y="760"/>
                      </a:lnTo>
                      <a:cubicBezTo>
                        <a:pt x="39725" y="760"/>
                        <a:pt x="40090" y="422"/>
                        <a:pt x="40119" y="0"/>
                      </a:cubicBezTo>
                      <a:close/>
                      <a:moveTo>
                        <a:pt x="30" y="3007"/>
                      </a:moveTo>
                      <a:lnTo>
                        <a:pt x="30" y="3007"/>
                      </a:lnTo>
                      <a:cubicBezTo>
                        <a:pt x="30" y="3009"/>
                        <a:pt x="29" y="3010"/>
                        <a:pt x="29" y="3011"/>
                      </a:cubicBezTo>
                      <a:lnTo>
                        <a:pt x="15" y="3066"/>
                      </a:lnTo>
                      <a:lnTo>
                        <a:pt x="15" y="3066"/>
                      </a:lnTo>
                      <a:cubicBezTo>
                        <a:pt x="20" y="3046"/>
                        <a:pt x="25" y="3027"/>
                        <a:pt x="30" y="3007"/>
                      </a:cubicBezTo>
                      <a:close/>
                      <a:moveTo>
                        <a:pt x="15" y="3066"/>
                      </a:moveTo>
                      <a:cubicBezTo>
                        <a:pt x="10" y="3085"/>
                        <a:pt x="5" y="3104"/>
                        <a:pt x="0" y="3123"/>
                      </a:cubicBezTo>
                      <a:lnTo>
                        <a:pt x="15" y="3066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51"/>
                <p:cNvSpPr/>
                <p:nvPr/>
              </p:nvSpPr>
              <p:spPr>
                <a:xfrm>
                  <a:off x="7083350" y="3652775"/>
                  <a:ext cx="996650" cy="20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6" h="8272" extrusionOk="0">
                      <a:moveTo>
                        <a:pt x="4305" y="0"/>
                      </a:moveTo>
                      <a:cubicBezTo>
                        <a:pt x="2758" y="0"/>
                        <a:pt x="1351" y="872"/>
                        <a:pt x="620" y="2223"/>
                      </a:cubicBezTo>
                      <a:cubicBezTo>
                        <a:pt x="1" y="3432"/>
                        <a:pt x="1" y="4839"/>
                        <a:pt x="620" y="6049"/>
                      </a:cubicBezTo>
                      <a:cubicBezTo>
                        <a:pt x="1351" y="7427"/>
                        <a:pt x="2758" y="8271"/>
                        <a:pt x="4305" y="8271"/>
                      </a:cubicBezTo>
                      <a:lnTo>
                        <a:pt x="39866" y="8271"/>
                      </a:lnTo>
                      <a:lnTo>
                        <a:pt x="3986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51"/>
                <p:cNvSpPr/>
                <p:nvPr/>
              </p:nvSpPr>
              <p:spPr>
                <a:xfrm>
                  <a:off x="7191900" y="3701275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6"/>
                        <a:pt x="413" y="564"/>
                      </a:cubicBezTo>
                      <a:lnTo>
                        <a:pt x="35524" y="564"/>
                      </a:lnTo>
                      <a:lnTo>
                        <a:pt x="35524" y="1"/>
                      </a:lnTo>
                      <a:lnTo>
                        <a:pt x="413" y="1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51"/>
                <p:cNvSpPr/>
                <p:nvPr/>
              </p:nvSpPr>
              <p:spPr>
                <a:xfrm>
                  <a:off x="7191900" y="3749100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6"/>
                        <a:pt x="413" y="564"/>
                      </a:cubicBezTo>
                      <a:lnTo>
                        <a:pt x="35524" y="564"/>
                      </a:lnTo>
                      <a:lnTo>
                        <a:pt x="35524" y="1"/>
                      </a:lnTo>
                      <a:lnTo>
                        <a:pt x="413" y="1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51"/>
                <p:cNvSpPr/>
                <p:nvPr/>
              </p:nvSpPr>
              <p:spPr>
                <a:xfrm>
                  <a:off x="7191900" y="3796925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7"/>
                        <a:pt x="413" y="564"/>
                      </a:cubicBezTo>
                      <a:lnTo>
                        <a:pt x="35524" y="564"/>
                      </a:lnTo>
                      <a:lnTo>
                        <a:pt x="35524" y="2"/>
                      </a:lnTo>
                      <a:lnTo>
                        <a:pt x="413" y="2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51"/>
                <p:cNvSpPr/>
                <p:nvPr/>
              </p:nvSpPr>
              <p:spPr>
                <a:xfrm>
                  <a:off x="7083350" y="3363700"/>
                  <a:ext cx="996650" cy="20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6" h="8272" extrusionOk="0">
                      <a:moveTo>
                        <a:pt x="4305" y="0"/>
                      </a:moveTo>
                      <a:cubicBezTo>
                        <a:pt x="2758" y="0"/>
                        <a:pt x="1351" y="873"/>
                        <a:pt x="620" y="2223"/>
                      </a:cubicBezTo>
                      <a:cubicBezTo>
                        <a:pt x="1" y="3433"/>
                        <a:pt x="1" y="4839"/>
                        <a:pt x="620" y="6049"/>
                      </a:cubicBezTo>
                      <a:cubicBezTo>
                        <a:pt x="1351" y="7428"/>
                        <a:pt x="2758" y="8272"/>
                        <a:pt x="4305" y="8272"/>
                      </a:cubicBezTo>
                      <a:lnTo>
                        <a:pt x="39866" y="8272"/>
                      </a:lnTo>
                      <a:lnTo>
                        <a:pt x="3986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51"/>
                <p:cNvSpPr/>
                <p:nvPr/>
              </p:nvSpPr>
              <p:spPr>
                <a:xfrm>
                  <a:off x="6823825" y="3129500"/>
                  <a:ext cx="1283600" cy="48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44" h="19272" extrusionOk="0">
                      <a:moveTo>
                        <a:pt x="6218" y="0"/>
                      </a:moveTo>
                      <a:cubicBezTo>
                        <a:pt x="6218" y="0"/>
                        <a:pt x="0" y="731"/>
                        <a:pt x="1520" y="6246"/>
                      </a:cubicBezTo>
                      <a:cubicBezTo>
                        <a:pt x="1942" y="7821"/>
                        <a:pt x="5655" y="12013"/>
                        <a:pt x="8328" y="14883"/>
                      </a:cubicBezTo>
                      <a:cubicBezTo>
                        <a:pt x="8356" y="14911"/>
                        <a:pt x="8384" y="14939"/>
                        <a:pt x="8412" y="14967"/>
                      </a:cubicBezTo>
                      <a:cubicBezTo>
                        <a:pt x="8440" y="14995"/>
                        <a:pt x="8497" y="15051"/>
                        <a:pt x="8525" y="15079"/>
                      </a:cubicBezTo>
                      <a:cubicBezTo>
                        <a:pt x="9341" y="15980"/>
                        <a:pt x="10072" y="16711"/>
                        <a:pt x="10550" y="17189"/>
                      </a:cubicBezTo>
                      <a:lnTo>
                        <a:pt x="10579" y="17218"/>
                      </a:lnTo>
                      <a:lnTo>
                        <a:pt x="11113" y="17780"/>
                      </a:lnTo>
                      <a:lnTo>
                        <a:pt x="11113" y="17808"/>
                      </a:lnTo>
                      <a:cubicBezTo>
                        <a:pt x="12126" y="18709"/>
                        <a:pt x="13448" y="19215"/>
                        <a:pt x="14799" y="19271"/>
                      </a:cubicBezTo>
                      <a:lnTo>
                        <a:pt x="50247" y="19271"/>
                      </a:lnTo>
                      <a:cubicBezTo>
                        <a:pt x="51344" y="19271"/>
                        <a:pt x="51344" y="17611"/>
                        <a:pt x="50247" y="17611"/>
                      </a:cubicBezTo>
                      <a:lnTo>
                        <a:pt x="14967" y="17611"/>
                      </a:lnTo>
                      <a:cubicBezTo>
                        <a:pt x="12689" y="17611"/>
                        <a:pt x="10832" y="15755"/>
                        <a:pt x="10832" y="13476"/>
                      </a:cubicBezTo>
                      <a:cubicBezTo>
                        <a:pt x="10832" y="13082"/>
                        <a:pt x="10888" y="12688"/>
                        <a:pt x="11001" y="12322"/>
                      </a:cubicBezTo>
                      <a:cubicBezTo>
                        <a:pt x="11535" y="10550"/>
                        <a:pt x="13139" y="9340"/>
                        <a:pt x="14967" y="9340"/>
                      </a:cubicBezTo>
                      <a:lnTo>
                        <a:pt x="50247" y="9340"/>
                      </a:lnTo>
                      <a:cubicBezTo>
                        <a:pt x="50697" y="9340"/>
                        <a:pt x="51062" y="9003"/>
                        <a:pt x="51091" y="8581"/>
                      </a:cubicBezTo>
                      <a:lnTo>
                        <a:pt x="51091" y="8553"/>
                      </a:lnTo>
                      <a:cubicBezTo>
                        <a:pt x="51091" y="8271"/>
                        <a:pt x="50950" y="8046"/>
                        <a:pt x="50753" y="7877"/>
                      </a:cubicBezTo>
                      <a:cubicBezTo>
                        <a:pt x="50669" y="7821"/>
                        <a:pt x="50612" y="7793"/>
                        <a:pt x="50528" y="7765"/>
                      </a:cubicBezTo>
                      <a:lnTo>
                        <a:pt x="35955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51"/>
                <p:cNvSpPr/>
                <p:nvPr/>
              </p:nvSpPr>
              <p:spPr>
                <a:xfrm>
                  <a:off x="7094600" y="3344000"/>
                  <a:ext cx="1006500" cy="1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0" h="4418" extrusionOk="0">
                      <a:moveTo>
                        <a:pt x="4136" y="1"/>
                      </a:moveTo>
                      <a:cubicBezTo>
                        <a:pt x="1858" y="1"/>
                        <a:pt x="29" y="1857"/>
                        <a:pt x="1" y="4136"/>
                      </a:cubicBezTo>
                      <a:lnTo>
                        <a:pt x="1" y="4389"/>
                      </a:lnTo>
                      <a:cubicBezTo>
                        <a:pt x="1" y="4389"/>
                        <a:pt x="1" y="4418"/>
                        <a:pt x="1" y="4418"/>
                      </a:cubicBezTo>
                      <a:cubicBezTo>
                        <a:pt x="29" y="4193"/>
                        <a:pt x="85" y="3967"/>
                        <a:pt x="170" y="3771"/>
                      </a:cubicBezTo>
                      <a:cubicBezTo>
                        <a:pt x="676" y="1998"/>
                        <a:pt x="2308" y="788"/>
                        <a:pt x="4136" y="788"/>
                      </a:cubicBezTo>
                      <a:lnTo>
                        <a:pt x="39416" y="788"/>
                      </a:lnTo>
                      <a:cubicBezTo>
                        <a:pt x="39866" y="788"/>
                        <a:pt x="40231" y="451"/>
                        <a:pt x="40260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51"/>
                <p:cNvSpPr/>
                <p:nvPr/>
              </p:nvSpPr>
              <p:spPr>
                <a:xfrm>
                  <a:off x="7191900" y="3412200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7"/>
                        <a:pt x="413" y="564"/>
                      </a:cubicBezTo>
                      <a:lnTo>
                        <a:pt x="35524" y="564"/>
                      </a:lnTo>
                      <a:lnTo>
                        <a:pt x="35524" y="2"/>
                      </a:lnTo>
                      <a:lnTo>
                        <a:pt x="413" y="2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51"/>
                <p:cNvSpPr/>
                <p:nvPr/>
              </p:nvSpPr>
              <p:spPr>
                <a:xfrm>
                  <a:off x="7191900" y="3460025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7"/>
                        <a:pt x="413" y="564"/>
                      </a:cubicBezTo>
                      <a:lnTo>
                        <a:pt x="35524" y="564"/>
                      </a:lnTo>
                      <a:lnTo>
                        <a:pt x="35524" y="2"/>
                      </a:lnTo>
                      <a:lnTo>
                        <a:pt x="413" y="2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51"/>
                <p:cNvSpPr/>
                <p:nvPr/>
              </p:nvSpPr>
              <p:spPr>
                <a:xfrm>
                  <a:off x="7191900" y="3507850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7"/>
                        <a:pt x="413" y="564"/>
                      </a:cubicBezTo>
                      <a:lnTo>
                        <a:pt x="35524" y="564"/>
                      </a:lnTo>
                      <a:lnTo>
                        <a:pt x="35524" y="2"/>
                      </a:lnTo>
                      <a:lnTo>
                        <a:pt x="413" y="2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51"/>
                <p:cNvSpPr/>
                <p:nvPr/>
              </p:nvSpPr>
              <p:spPr>
                <a:xfrm>
                  <a:off x="7224025" y="3205450"/>
                  <a:ext cx="479700" cy="6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8" h="2477" extrusionOk="0">
                      <a:moveTo>
                        <a:pt x="9594" y="0"/>
                      </a:moveTo>
                      <a:cubicBezTo>
                        <a:pt x="4277" y="0"/>
                        <a:pt x="0" y="563"/>
                        <a:pt x="0" y="1238"/>
                      </a:cubicBezTo>
                      <a:cubicBezTo>
                        <a:pt x="0" y="1942"/>
                        <a:pt x="4277" y="2476"/>
                        <a:pt x="9594" y="2476"/>
                      </a:cubicBezTo>
                      <a:cubicBezTo>
                        <a:pt x="14883" y="2476"/>
                        <a:pt x="19187" y="1942"/>
                        <a:pt x="19187" y="1238"/>
                      </a:cubicBezTo>
                      <a:cubicBezTo>
                        <a:pt x="19187" y="563"/>
                        <a:pt x="14883" y="0"/>
                        <a:pt x="9594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51"/>
                <p:cNvSpPr/>
                <p:nvPr/>
              </p:nvSpPr>
              <p:spPr>
                <a:xfrm>
                  <a:off x="7169875" y="2742900"/>
                  <a:ext cx="585175" cy="4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7" h="19695" extrusionOk="0">
                      <a:moveTo>
                        <a:pt x="7605" y="0"/>
                      </a:moveTo>
                      <a:cubicBezTo>
                        <a:pt x="7411" y="0"/>
                        <a:pt x="7220" y="7"/>
                        <a:pt x="7033" y="19"/>
                      </a:cubicBezTo>
                      <a:cubicBezTo>
                        <a:pt x="6414" y="75"/>
                        <a:pt x="5824" y="272"/>
                        <a:pt x="5289" y="582"/>
                      </a:cubicBezTo>
                      <a:cubicBezTo>
                        <a:pt x="2335" y="2354"/>
                        <a:pt x="338" y="5364"/>
                        <a:pt x="225" y="8825"/>
                      </a:cubicBezTo>
                      <a:cubicBezTo>
                        <a:pt x="0" y="14592"/>
                        <a:pt x="4980" y="19459"/>
                        <a:pt x="11366" y="19684"/>
                      </a:cubicBezTo>
                      <a:cubicBezTo>
                        <a:pt x="11537" y="19691"/>
                        <a:pt x="11707" y="19694"/>
                        <a:pt x="11876" y="19694"/>
                      </a:cubicBezTo>
                      <a:cubicBezTo>
                        <a:pt x="16642" y="19694"/>
                        <a:pt x="20766" y="17046"/>
                        <a:pt x="22450" y="13270"/>
                      </a:cubicBezTo>
                      <a:cubicBezTo>
                        <a:pt x="22957" y="12144"/>
                        <a:pt x="23238" y="10935"/>
                        <a:pt x="23294" y="9697"/>
                      </a:cubicBezTo>
                      <a:cubicBezTo>
                        <a:pt x="23407" y="6293"/>
                        <a:pt x="21719" y="3198"/>
                        <a:pt x="18990" y="1172"/>
                      </a:cubicBezTo>
                      <a:cubicBezTo>
                        <a:pt x="18174" y="638"/>
                        <a:pt x="17246" y="356"/>
                        <a:pt x="16261" y="356"/>
                      </a:cubicBezTo>
                      <a:cubicBezTo>
                        <a:pt x="16130" y="351"/>
                        <a:pt x="15998" y="348"/>
                        <a:pt x="15865" y="348"/>
                      </a:cubicBezTo>
                      <a:cubicBezTo>
                        <a:pt x="14815" y="348"/>
                        <a:pt x="13695" y="505"/>
                        <a:pt x="12519" y="505"/>
                      </a:cubicBezTo>
                      <a:cubicBezTo>
                        <a:pt x="12370" y="505"/>
                        <a:pt x="12220" y="503"/>
                        <a:pt x="12069" y="497"/>
                      </a:cubicBezTo>
                      <a:cubicBezTo>
                        <a:pt x="10803" y="441"/>
                        <a:pt x="9593" y="160"/>
                        <a:pt x="8440" y="47"/>
                      </a:cubicBezTo>
                      <a:cubicBezTo>
                        <a:pt x="8160" y="14"/>
                        <a:pt x="7880" y="0"/>
                        <a:pt x="7605" y="0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51"/>
                <p:cNvSpPr/>
                <p:nvPr/>
              </p:nvSpPr>
              <p:spPr>
                <a:xfrm>
                  <a:off x="7333750" y="2742775"/>
                  <a:ext cx="251800" cy="7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2" h="2967" extrusionOk="0">
                      <a:moveTo>
                        <a:pt x="1011" y="0"/>
                      </a:moveTo>
                      <a:cubicBezTo>
                        <a:pt x="831" y="0"/>
                        <a:pt x="653" y="8"/>
                        <a:pt x="478" y="24"/>
                      </a:cubicBezTo>
                      <a:cubicBezTo>
                        <a:pt x="113" y="333"/>
                        <a:pt x="0" y="840"/>
                        <a:pt x="225" y="1234"/>
                      </a:cubicBezTo>
                      <a:cubicBezTo>
                        <a:pt x="617" y="2291"/>
                        <a:pt x="3149" y="2967"/>
                        <a:pt x="5363" y="2967"/>
                      </a:cubicBezTo>
                      <a:cubicBezTo>
                        <a:pt x="6330" y="2967"/>
                        <a:pt x="7236" y="2838"/>
                        <a:pt x="7877" y="2556"/>
                      </a:cubicBezTo>
                      <a:cubicBezTo>
                        <a:pt x="8946" y="2106"/>
                        <a:pt x="10072" y="1290"/>
                        <a:pt x="9734" y="361"/>
                      </a:cubicBezTo>
                      <a:cubicBezTo>
                        <a:pt x="9600" y="356"/>
                        <a:pt x="9466" y="353"/>
                        <a:pt x="9330" y="353"/>
                      </a:cubicBezTo>
                      <a:cubicBezTo>
                        <a:pt x="8262" y="353"/>
                        <a:pt x="7140" y="510"/>
                        <a:pt x="5964" y="510"/>
                      </a:cubicBezTo>
                      <a:cubicBezTo>
                        <a:pt x="5815" y="510"/>
                        <a:pt x="5665" y="508"/>
                        <a:pt x="5514" y="502"/>
                      </a:cubicBezTo>
                      <a:cubicBezTo>
                        <a:pt x="3921" y="427"/>
                        <a:pt x="2394" y="0"/>
                        <a:pt x="1011" y="0"/>
                      </a:cubicBez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51"/>
                <p:cNvSpPr/>
                <p:nvPr/>
              </p:nvSpPr>
              <p:spPr>
                <a:xfrm>
                  <a:off x="7257775" y="2585800"/>
                  <a:ext cx="198375" cy="20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5" h="8133" extrusionOk="0">
                      <a:moveTo>
                        <a:pt x="676" y="1"/>
                      </a:moveTo>
                      <a:cubicBezTo>
                        <a:pt x="423" y="1"/>
                        <a:pt x="198" y="142"/>
                        <a:pt x="85" y="339"/>
                      </a:cubicBezTo>
                      <a:cubicBezTo>
                        <a:pt x="29" y="423"/>
                        <a:pt x="1" y="536"/>
                        <a:pt x="1" y="648"/>
                      </a:cubicBezTo>
                      <a:cubicBezTo>
                        <a:pt x="1" y="648"/>
                        <a:pt x="1" y="676"/>
                        <a:pt x="1" y="676"/>
                      </a:cubicBezTo>
                      <a:cubicBezTo>
                        <a:pt x="29" y="986"/>
                        <a:pt x="254" y="1267"/>
                        <a:pt x="563" y="1295"/>
                      </a:cubicBezTo>
                      <a:cubicBezTo>
                        <a:pt x="2167" y="1548"/>
                        <a:pt x="3630" y="2364"/>
                        <a:pt x="4671" y="3658"/>
                      </a:cubicBezTo>
                      <a:cubicBezTo>
                        <a:pt x="6668" y="6190"/>
                        <a:pt x="6781" y="8047"/>
                        <a:pt x="6781" y="8047"/>
                      </a:cubicBezTo>
                      <a:cubicBezTo>
                        <a:pt x="6890" y="8102"/>
                        <a:pt x="7011" y="8133"/>
                        <a:pt x="7128" y="8133"/>
                      </a:cubicBezTo>
                      <a:cubicBezTo>
                        <a:pt x="7192" y="8133"/>
                        <a:pt x="7256" y="8123"/>
                        <a:pt x="7315" y="8103"/>
                      </a:cubicBezTo>
                      <a:cubicBezTo>
                        <a:pt x="7540" y="8075"/>
                        <a:pt x="7765" y="7963"/>
                        <a:pt x="7934" y="7850"/>
                      </a:cubicBezTo>
                      <a:cubicBezTo>
                        <a:pt x="7934" y="7850"/>
                        <a:pt x="5796" y="142"/>
                        <a:pt x="676" y="1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51"/>
                <p:cNvSpPr/>
                <p:nvPr/>
              </p:nvSpPr>
              <p:spPr>
                <a:xfrm>
                  <a:off x="7449800" y="2571750"/>
                  <a:ext cx="249000" cy="2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0" h="8722" extrusionOk="0">
                      <a:moveTo>
                        <a:pt x="9959" y="0"/>
                      </a:moveTo>
                      <a:lnTo>
                        <a:pt x="9931" y="28"/>
                      </a:lnTo>
                      <a:cubicBezTo>
                        <a:pt x="2082" y="225"/>
                        <a:pt x="169" y="7850"/>
                        <a:pt x="0" y="8637"/>
                      </a:cubicBezTo>
                      <a:lnTo>
                        <a:pt x="0" y="8722"/>
                      </a:lnTo>
                      <a:cubicBezTo>
                        <a:pt x="9931" y="7681"/>
                        <a:pt x="9959" y="1"/>
                        <a:pt x="9959" y="0"/>
                      </a:cubicBez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51"/>
                <p:cNvSpPr/>
                <p:nvPr/>
              </p:nvSpPr>
              <p:spPr>
                <a:xfrm>
                  <a:off x="7449800" y="2571750"/>
                  <a:ext cx="249000" cy="2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0" h="8722" extrusionOk="0">
                      <a:moveTo>
                        <a:pt x="9959" y="0"/>
                      </a:moveTo>
                      <a:lnTo>
                        <a:pt x="9931" y="28"/>
                      </a:lnTo>
                      <a:lnTo>
                        <a:pt x="0" y="8637"/>
                      </a:lnTo>
                      <a:lnTo>
                        <a:pt x="0" y="8722"/>
                      </a:lnTo>
                      <a:cubicBezTo>
                        <a:pt x="9931" y="7681"/>
                        <a:pt x="9959" y="1"/>
                        <a:pt x="9959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51"/>
                <p:cNvSpPr/>
                <p:nvPr/>
              </p:nvSpPr>
              <p:spPr>
                <a:xfrm>
                  <a:off x="7169875" y="2742900"/>
                  <a:ext cx="561275" cy="4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51" h="19695" extrusionOk="0">
                      <a:moveTo>
                        <a:pt x="7605" y="0"/>
                      </a:moveTo>
                      <a:cubicBezTo>
                        <a:pt x="7411" y="0"/>
                        <a:pt x="7220" y="7"/>
                        <a:pt x="7033" y="19"/>
                      </a:cubicBezTo>
                      <a:cubicBezTo>
                        <a:pt x="6414" y="75"/>
                        <a:pt x="5824" y="272"/>
                        <a:pt x="5289" y="582"/>
                      </a:cubicBezTo>
                      <a:cubicBezTo>
                        <a:pt x="2335" y="2354"/>
                        <a:pt x="338" y="5364"/>
                        <a:pt x="225" y="8825"/>
                      </a:cubicBezTo>
                      <a:cubicBezTo>
                        <a:pt x="0" y="14592"/>
                        <a:pt x="4980" y="19459"/>
                        <a:pt x="11366" y="19684"/>
                      </a:cubicBezTo>
                      <a:cubicBezTo>
                        <a:pt x="11537" y="19691"/>
                        <a:pt x="11707" y="19694"/>
                        <a:pt x="11876" y="19694"/>
                      </a:cubicBezTo>
                      <a:cubicBezTo>
                        <a:pt x="16642" y="19694"/>
                        <a:pt x="20766" y="17046"/>
                        <a:pt x="22450" y="13270"/>
                      </a:cubicBezTo>
                      <a:lnTo>
                        <a:pt x="22450" y="13270"/>
                      </a:lnTo>
                      <a:cubicBezTo>
                        <a:pt x="22450" y="13270"/>
                        <a:pt x="18793" y="17384"/>
                        <a:pt x="12806" y="17384"/>
                      </a:cubicBezTo>
                      <a:cubicBezTo>
                        <a:pt x="12492" y="17384"/>
                        <a:pt x="12171" y="17373"/>
                        <a:pt x="11844" y="17349"/>
                      </a:cubicBezTo>
                      <a:cubicBezTo>
                        <a:pt x="5289" y="16871"/>
                        <a:pt x="3038" y="9669"/>
                        <a:pt x="4895" y="6068"/>
                      </a:cubicBezTo>
                      <a:cubicBezTo>
                        <a:pt x="6378" y="3214"/>
                        <a:pt x="9495" y="2926"/>
                        <a:pt x="10689" y="2926"/>
                      </a:cubicBezTo>
                      <a:cubicBezTo>
                        <a:pt x="10990" y="2926"/>
                        <a:pt x="11169" y="2945"/>
                        <a:pt x="11169" y="2945"/>
                      </a:cubicBezTo>
                      <a:cubicBezTo>
                        <a:pt x="10466" y="1791"/>
                        <a:pt x="9537" y="807"/>
                        <a:pt x="8440" y="47"/>
                      </a:cubicBezTo>
                      <a:cubicBezTo>
                        <a:pt x="8160" y="14"/>
                        <a:pt x="7880" y="0"/>
                        <a:pt x="7605" y="0"/>
                      </a:cubicBez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51"/>
                <p:cNvSpPr/>
                <p:nvPr/>
              </p:nvSpPr>
              <p:spPr>
                <a:xfrm>
                  <a:off x="7557400" y="2773600"/>
                  <a:ext cx="173750" cy="2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0" h="8666" extrusionOk="0">
                      <a:moveTo>
                        <a:pt x="2279" y="1"/>
                      </a:moveTo>
                      <a:lnTo>
                        <a:pt x="0" y="2054"/>
                      </a:lnTo>
                      <a:cubicBezTo>
                        <a:pt x="2364" y="3602"/>
                        <a:pt x="4080" y="5965"/>
                        <a:pt x="4839" y="8666"/>
                      </a:cubicBezTo>
                      <a:lnTo>
                        <a:pt x="6949" y="7737"/>
                      </a:lnTo>
                      <a:cubicBezTo>
                        <a:pt x="6556" y="2814"/>
                        <a:pt x="2279" y="1"/>
                        <a:pt x="227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2" name="Google Shape;782;p51"/>
              <p:cNvGrpSpPr/>
              <p:nvPr/>
            </p:nvGrpSpPr>
            <p:grpSpPr>
              <a:xfrm>
                <a:off x="3984898" y="1804245"/>
                <a:ext cx="1968576" cy="2356804"/>
                <a:chOff x="3984898" y="1804245"/>
                <a:chExt cx="1968576" cy="2356804"/>
              </a:xfrm>
            </p:grpSpPr>
            <p:sp>
              <p:nvSpPr>
                <p:cNvPr id="783" name="Google Shape;783;p51"/>
                <p:cNvSpPr/>
                <p:nvPr/>
              </p:nvSpPr>
              <p:spPr>
                <a:xfrm>
                  <a:off x="4243539" y="3367608"/>
                  <a:ext cx="1323304" cy="613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7" h="12683" extrusionOk="0">
                      <a:moveTo>
                        <a:pt x="14728" y="0"/>
                      </a:moveTo>
                      <a:cubicBezTo>
                        <a:pt x="14169" y="0"/>
                        <a:pt x="13651" y="50"/>
                        <a:pt x="13195" y="164"/>
                      </a:cubicBezTo>
                      <a:cubicBezTo>
                        <a:pt x="9116" y="1148"/>
                        <a:pt x="113" y="10432"/>
                        <a:pt x="113" y="10432"/>
                      </a:cubicBezTo>
                      <a:cubicBezTo>
                        <a:pt x="1" y="11445"/>
                        <a:pt x="648" y="12177"/>
                        <a:pt x="1773" y="12683"/>
                      </a:cubicBezTo>
                      <a:cubicBezTo>
                        <a:pt x="1773" y="12683"/>
                        <a:pt x="9172" y="8238"/>
                        <a:pt x="13730" y="3905"/>
                      </a:cubicBezTo>
                      <a:cubicBezTo>
                        <a:pt x="13730" y="3905"/>
                        <a:pt x="19521" y="7041"/>
                        <a:pt x="23877" y="7041"/>
                      </a:cubicBezTo>
                      <a:cubicBezTo>
                        <a:pt x="24573" y="7041"/>
                        <a:pt x="25233" y="6961"/>
                        <a:pt x="25827" y="6775"/>
                      </a:cubicBezTo>
                      <a:cubicBezTo>
                        <a:pt x="26249" y="6634"/>
                        <a:pt x="27346" y="4327"/>
                        <a:pt x="26249" y="3174"/>
                      </a:cubicBezTo>
                      <a:cubicBezTo>
                        <a:pt x="26249" y="3174"/>
                        <a:pt x="19169" y="0"/>
                        <a:pt x="14728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51"/>
                <p:cNvSpPr/>
                <p:nvPr/>
              </p:nvSpPr>
              <p:spPr>
                <a:xfrm>
                  <a:off x="3984898" y="3741851"/>
                  <a:ext cx="348549" cy="329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3" h="6806" extrusionOk="0">
                      <a:moveTo>
                        <a:pt x="1492" y="1"/>
                      </a:moveTo>
                      <a:cubicBezTo>
                        <a:pt x="956" y="1"/>
                        <a:pt x="427" y="179"/>
                        <a:pt x="0" y="504"/>
                      </a:cubicBezTo>
                      <a:lnTo>
                        <a:pt x="5064" y="6806"/>
                      </a:lnTo>
                      <a:cubicBezTo>
                        <a:pt x="5064" y="6806"/>
                        <a:pt x="6387" y="5821"/>
                        <a:pt x="6752" y="5512"/>
                      </a:cubicBezTo>
                      <a:cubicBezTo>
                        <a:pt x="6949" y="5371"/>
                        <a:pt x="7118" y="5174"/>
                        <a:pt x="7203" y="4949"/>
                      </a:cubicBezTo>
                      <a:cubicBezTo>
                        <a:pt x="5515" y="3177"/>
                        <a:pt x="5515" y="2614"/>
                        <a:pt x="5515" y="2614"/>
                      </a:cubicBezTo>
                      <a:cubicBezTo>
                        <a:pt x="3742" y="2107"/>
                        <a:pt x="3264" y="448"/>
                        <a:pt x="2110" y="82"/>
                      </a:cubicBezTo>
                      <a:cubicBezTo>
                        <a:pt x="1907" y="27"/>
                        <a:pt x="1699" y="1"/>
                        <a:pt x="1492" y="1"/>
                      </a:cubicBez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51"/>
                <p:cNvSpPr/>
                <p:nvPr/>
              </p:nvSpPr>
              <p:spPr>
                <a:xfrm>
                  <a:off x="5199229" y="1804245"/>
                  <a:ext cx="715146" cy="757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9" h="15663" extrusionOk="0">
                      <a:moveTo>
                        <a:pt x="6885" y="1"/>
                      </a:moveTo>
                      <a:cubicBezTo>
                        <a:pt x="6795" y="1"/>
                        <a:pt x="6704" y="2"/>
                        <a:pt x="6612" y="6"/>
                      </a:cubicBezTo>
                      <a:cubicBezTo>
                        <a:pt x="3348" y="118"/>
                        <a:pt x="1913" y="1891"/>
                        <a:pt x="1435" y="3466"/>
                      </a:cubicBezTo>
                      <a:cubicBezTo>
                        <a:pt x="1182" y="4732"/>
                        <a:pt x="1098" y="5998"/>
                        <a:pt x="1126" y="7292"/>
                      </a:cubicBezTo>
                      <a:cubicBezTo>
                        <a:pt x="1126" y="7292"/>
                        <a:pt x="0" y="8446"/>
                        <a:pt x="507" y="9684"/>
                      </a:cubicBezTo>
                      <a:cubicBezTo>
                        <a:pt x="718" y="10153"/>
                        <a:pt x="1378" y="10192"/>
                        <a:pt x="1592" y="10192"/>
                      </a:cubicBezTo>
                      <a:cubicBezTo>
                        <a:pt x="1635" y="10192"/>
                        <a:pt x="1660" y="10190"/>
                        <a:pt x="1660" y="10190"/>
                      </a:cubicBezTo>
                      <a:lnTo>
                        <a:pt x="1660" y="10190"/>
                      </a:lnTo>
                      <a:cubicBezTo>
                        <a:pt x="1660" y="10190"/>
                        <a:pt x="507" y="11625"/>
                        <a:pt x="901" y="12694"/>
                      </a:cubicBezTo>
                      <a:cubicBezTo>
                        <a:pt x="1187" y="13419"/>
                        <a:pt x="1914" y="13536"/>
                        <a:pt x="2351" y="13536"/>
                      </a:cubicBezTo>
                      <a:cubicBezTo>
                        <a:pt x="2559" y="13536"/>
                        <a:pt x="2701" y="13510"/>
                        <a:pt x="2701" y="13510"/>
                      </a:cubicBezTo>
                      <a:cubicBezTo>
                        <a:pt x="2701" y="13510"/>
                        <a:pt x="2757" y="14916"/>
                        <a:pt x="3883" y="15367"/>
                      </a:cubicBezTo>
                      <a:cubicBezTo>
                        <a:pt x="4037" y="15430"/>
                        <a:pt x="4189" y="15457"/>
                        <a:pt x="4337" y="15457"/>
                      </a:cubicBezTo>
                      <a:cubicBezTo>
                        <a:pt x="5244" y="15457"/>
                        <a:pt x="5993" y="14438"/>
                        <a:pt x="5993" y="14438"/>
                      </a:cubicBezTo>
                      <a:cubicBezTo>
                        <a:pt x="6049" y="15029"/>
                        <a:pt x="6499" y="15535"/>
                        <a:pt x="7090" y="15648"/>
                      </a:cubicBezTo>
                      <a:cubicBezTo>
                        <a:pt x="7148" y="15658"/>
                        <a:pt x="7209" y="15662"/>
                        <a:pt x="7273" y="15662"/>
                      </a:cubicBezTo>
                      <a:cubicBezTo>
                        <a:pt x="8296" y="15662"/>
                        <a:pt x="10016" y="14466"/>
                        <a:pt x="10016" y="14466"/>
                      </a:cubicBezTo>
                      <a:lnTo>
                        <a:pt x="10016" y="14466"/>
                      </a:lnTo>
                      <a:cubicBezTo>
                        <a:pt x="10016" y="14466"/>
                        <a:pt x="9932" y="15282"/>
                        <a:pt x="11254" y="15367"/>
                      </a:cubicBezTo>
                      <a:cubicBezTo>
                        <a:pt x="11289" y="15369"/>
                        <a:pt x="11324" y="15370"/>
                        <a:pt x="11358" y="15370"/>
                      </a:cubicBezTo>
                      <a:cubicBezTo>
                        <a:pt x="12560" y="15370"/>
                        <a:pt x="12773" y="13960"/>
                        <a:pt x="12773" y="13960"/>
                      </a:cubicBezTo>
                      <a:cubicBezTo>
                        <a:pt x="12863" y="13980"/>
                        <a:pt x="12950" y="13990"/>
                        <a:pt x="13035" y="13990"/>
                      </a:cubicBezTo>
                      <a:cubicBezTo>
                        <a:pt x="14119" y="13990"/>
                        <a:pt x="14778" y="12414"/>
                        <a:pt x="14517" y="11709"/>
                      </a:cubicBezTo>
                      <a:cubicBezTo>
                        <a:pt x="14292" y="11034"/>
                        <a:pt x="13870" y="10471"/>
                        <a:pt x="13279" y="10106"/>
                      </a:cubicBezTo>
                      <a:lnTo>
                        <a:pt x="13279" y="10106"/>
                      </a:lnTo>
                      <a:cubicBezTo>
                        <a:pt x="13279" y="10106"/>
                        <a:pt x="13366" y="10134"/>
                        <a:pt x="13486" y="10134"/>
                      </a:cubicBezTo>
                      <a:cubicBezTo>
                        <a:pt x="13780" y="10134"/>
                        <a:pt x="14271" y="9963"/>
                        <a:pt x="14151" y="8783"/>
                      </a:cubicBezTo>
                      <a:cubicBezTo>
                        <a:pt x="14095" y="7827"/>
                        <a:pt x="13420" y="7039"/>
                        <a:pt x="12520" y="6842"/>
                      </a:cubicBezTo>
                      <a:cubicBezTo>
                        <a:pt x="12602" y="2805"/>
                        <a:pt x="10593" y="1"/>
                        <a:pt x="6885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51"/>
                <p:cNvSpPr/>
                <p:nvPr/>
              </p:nvSpPr>
              <p:spPr>
                <a:xfrm>
                  <a:off x="4954175" y="2501500"/>
                  <a:ext cx="437054" cy="953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4" h="19554" extrusionOk="0">
                      <a:moveTo>
                        <a:pt x="9003" y="1"/>
                      </a:moveTo>
                      <a:cubicBezTo>
                        <a:pt x="9003" y="1"/>
                        <a:pt x="6415" y="9594"/>
                        <a:pt x="0" y="18203"/>
                      </a:cubicBezTo>
                      <a:cubicBezTo>
                        <a:pt x="0" y="19188"/>
                        <a:pt x="873" y="19553"/>
                        <a:pt x="1632" y="19553"/>
                      </a:cubicBezTo>
                      <a:cubicBezTo>
                        <a:pt x="3545" y="17471"/>
                        <a:pt x="9003" y="8328"/>
                        <a:pt x="9003" y="8328"/>
                      </a:cubicBezTo>
                      <a:lnTo>
                        <a:pt x="9003" y="1"/>
                      </a:ln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51"/>
                <p:cNvSpPr/>
                <p:nvPr/>
              </p:nvSpPr>
              <p:spPr>
                <a:xfrm>
                  <a:off x="5510950" y="2340975"/>
                  <a:ext cx="172944" cy="217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4" h="4283" extrusionOk="0">
                      <a:moveTo>
                        <a:pt x="2952" y="0"/>
                      </a:moveTo>
                      <a:cubicBezTo>
                        <a:pt x="2685" y="0"/>
                        <a:pt x="2370" y="93"/>
                        <a:pt x="2055" y="223"/>
                      </a:cubicBezTo>
                      <a:cubicBezTo>
                        <a:pt x="1548" y="420"/>
                        <a:pt x="1042" y="673"/>
                        <a:pt x="648" y="842"/>
                      </a:cubicBezTo>
                      <a:cubicBezTo>
                        <a:pt x="226" y="1011"/>
                        <a:pt x="1" y="1124"/>
                        <a:pt x="1" y="1124"/>
                      </a:cubicBezTo>
                      <a:lnTo>
                        <a:pt x="170" y="2080"/>
                      </a:lnTo>
                      <a:lnTo>
                        <a:pt x="339" y="3149"/>
                      </a:lnTo>
                      <a:lnTo>
                        <a:pt x="507" y="4078"/>
                      </a:lnTo>
                      <a:cubicBezTo>
                        <a:pt x="804" y="4211"/>
                        <a:pt x="1117" y="4282"/>
                        <a:pt x="1429" y="4282"/>
                      </a:cubicBezTo>
                      <a:cubicBezTo>
                        <a:pt x="1708" y="4282"/>
                        <a:pt x="1986" y="4225"/>
                        <a:pt x="2252" y="4106"/>
                      </a:cubicBezTo>
                      <a:cubicBezTo>
                        <a:pt x="2730" y="3937"/>
                        <a:pt x="3180" y="3684"/>
                        <a:pt x="3574" y="3374"/>
                      </a:cubicBezTo>
                      <a:lnTo>
                        <a:pt x="3574" y="3318"/>
                      </a:lnTo>
                      <a:lnTo>
                        <a:pt x="3546" y="2952"/>
                      </a:lnTo>
                      <a:lnTo>
                        <a:pt x="3349" y="561"/>
                      </a:lnTo>
                      <a:lnTo>
                        <a:pt x="3321" y="83"/>
                      </a:lnTo>
                      <a:cubicBezTo>
                        <a:pt x="3215" y="25"/>
                        <a:pt x="3090" y="0"/>
                        <a:pt x="29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51"/>
                <p:cNvSpPr/>
                <p:nvPr/>
              </p:nvSpPr>
              <p:spPr>
                <a:xfrm>
                  <a:off x="5510357" y="2370836"/>
                  <a:ext cx="126683" cy="12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2533" extrusionOk="0">
                      <a:moveTo>
                        <a:pt x="2617" y="0"/>
                      </a:moveTo>
                      <a:lnTo>
                        <a:pt x="620" y="225"/>
                      </a:lnTo>
                      <a:cubicBezTo>
                        <a:pt x="254" y="366"/>
                        <a:pt x="1" y="507"/>
                        <a:pt x="1" y="507"/>
                      </a:cubicBezTo>
                      <a:lnTo>
                        <a:pt x="339" y="2532"/>
                      </a:lnTo>
                      <a:cubicBezTo>
                        <a:pt x="1689" y="2054"/>
                        <a:pt x="2617" y="0"/>
                        <a:pt x="26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51"/>
                <p:cNvSpPr/>
                <p:nvPr/>
              </p:nvSpPr>
              <p:spPr>
                <a:xfrm>
                  <a:off x="5279555" y="2011448"/>
                  <a:ext cx="437053" cy="435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2" h="8999" extrusionOk="0">
                      <a:moveTo>
                        <a:pt x="6077" y="0"/>
                      </a:moveTo>
                      <a:lnTo>
                        <a:pt x="57" y="56"/>
                      </a:lnTo>
                      <a:cubicBezTo>
                        <a:pt x="57" y="56"/>
                        <a:pt x="57" y="169"/>
                        <a:pt x="57" y="309"/>
                      </a:cubicBezTo>
                      <a:cubicBezTo>
                        <a:pt x="28" y="675"/>
                        <a:pt x="0" y="1379"/>
                        <a:pt x="28" y="2223"/>
                      </a:cubicBezTo>
                      <a:lnTo>
                        <a:pt x="28" y="2419"/>
                      </a:lnTo>
                      <a:cubicBezTo>
                        <a:pt x="113" y="4783"/>
                        <a:pt x="563" y="8159"/>
                        <a:pt x="2589" y="8806"/>
                      </a:cubicBezTo>
                      <a:cubicBezTo>
                        <a:pt x="3023" y="8934"/>
                        <a:pt x="3475" y="8999"/>
                        <a:pt x="3925" y="8999"/>
                      </a:cubicBezTo>
                      <a:cubicBezTo>
                        <a:pt x="4262" y="8999"/>
                        <a:pt x="4598" y="8962"/>
                        <a:pt x="4924" y="8890"/>
                      </a:cubicBezTo>
                      <a:cubicBezTo>
                        <a:pt x="5627" y="8721"/>
                        <a:pt x="6302" y="8468"/>
                        <a:pt x="6921" y="8131"/>
                      </a:cubicBezTo>
                      <a:cubicBezTo>
                        <a:pt x="7343" y="7905"/>
                        <a:pt x="7737" y="7652"/>
                        <a:pt x="8131" y="7371"/>
                      </a:cubicBezTo>
                      <a:cubicBezTo>
                        <a:pt x="8384" y="7174"/>
                        <a:pt x="8609" y="7033"/>
                        <a:pt x="8750" y="6893"/>
                      </a:cubicBezTo>
                      <a:cubicBezTo>
                        <a:pt x="8919" y="6752"/>
                        <a:pt x="9003" y="6668"/>
                        <a:pt x="9003" y="6668"/>
                      </a:cubicBezTo>
                      <a:cubicBezTo>
                        <a:pt x="9003" y="6668"/>
                        <a:pt x="9031" y="6133"/>
                        <a:pt x="9031" y="5402"/>
                      </a:cubicBezTo>
                      <a:cubicBezTo>
                        <a:pt x="9031" y="4445"/>
                        <a:pt x="8947" y="3517"/>
                        <a:pt x="8778" y="2588"/>
                      </a:cubicBezTo>
                      <a:cubicBezTo>
                        <a:pt x="8553" y="1435"/>
                        <a:pt x="8103" y="366"/>
                        <a:pt x="73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51"/>
                <p:cNvSpPr/>
                <p:nvPr/>
              </p:nvSpPr>
              <p:spPr>
                <a:xfrm>
                  <a:off x="5655298" y="2136292"/>
                  <a:ext cx="121167" cy="170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4" h="3525" extrusionOk="0">
                      <a:moveTo>
                        <a:pt x="1046" y="0"/>
                      </a:moveTo>
                      <a:cubicBezTo>
                        <a:pt x="447" y="0"/>
                        <a:pt x="0" y="740"/>
                        <a:pt x="0" y="740"/>
                      </a:cubicBezTo>
                      <a:lnTo>
                        <a:pt x="253" y="3525"/>
                      </a:lnTo>
                      <a:cubicBezTo>
                        <a:pt x="2082" y="3525"/>
                        <a:pt x="2504" y="937"/>
                        <a:pt x="1576" y="205"/>
                      </a:cubicBezTo>
                      <a:cubicBezTo>
                        <a:pt x="1391" y="58"/>
                        <a:pt x="1213" y="0"/>
                        <a:pt x="104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51"/>
                <p:cNvSpPr/>
                <p:nvPr/>
              </p:nvSpPr>
              <p:spPr>
                <a:xfrm>
                  <a:off x="5282275" y="1988950"/>
                  <a:ext cx="422052" cy="2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2" h="4008" extrusionOk="0">
                      <a:moveTo>
                        <a:pt x="7287" y="0"/>
                      </a:moveTo>
                      <a:lnTo>
                        <a:pt x="1" y="56"/>
                      </a:lnTo>
                      <a:cubicBezTo>
                        <a:pt x="1" y="56"/>
                        <a:pt x="1" y="141"/>
                        <a:pt x="1" y="310"/>
                      </a:cubicBezTo>
                      <a:cubicBezTo>
                        <a:pt x="1" y="1069"/>
                        <a:pt x="1379" y="1857"/>
                        <a:pt x="6331" y="1913"/>
                      </a:cubicBezTo>
                      <a:cubicBezTo>
                        <a:pt x="6331" y="1913"/>
                        <a:pt x="6331" y="4007"/>
                        <a:pt x="7198" y="4007"/>
                      </a:cubicBezTo>
                      <a:cubicBezTo>
                        <a:pt x="7235" y="4007"/>
                        <a:pt x="7274" y="4003"/>
                        <a:pt x="7315" y="3995"/>
                      </a:cubicBezTo>
                      <a:cubicBezTo>
                        <a:pt x="7540" y="3939"/>
                        <a:pt x="7765" y="2617"/>
                        <a:pt x="8722" y="2588"/>
                      </a:cubicBezTo>
                      <a:cubicBezTo>
                        <a:pt x="8469" y="1407"/>
                        <a:pt x="8047" y="366"/>
                        <a:pt x="7287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51"/>
                <p:cNvSpPr/>
                <p:nvPr/>
              </p:nvSpPr>
              <p:spPr>
                <a:xfrm>
                  <a:off x="5565451" y="2011450"/>
                  <a:ext cx="158394" cy="49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4" h="10128" extrusionOk="0">
                      <a:moveTo>
                        <a:pt x="141" y="0"/>
                      </a:moveTo>
                      <a:cubicBezTo>
                        <a:pt x="57" y="84"/>
                        <a:pt x="28" y="197"/>
                        <a:pt x="0" y="281"/>
                      </a:cubicBezTo>
                      <a:cubicBezTo>
                        <a:pt x="0" y="281"/>
                        <a:pt x="591" y="3714"/>
                        <a:pt x="901" y="7033"/>
                      </a:cubicBezTo>
                      <a:cubicBezTo>
                        <a:pt x="957" y="7399"/>
                        <a:pt x="985" y="7765"/>
                        <a:pt x="1013" y="8131"/>
                      </a:cubicBezTo>
                      <a:cubicBezTo>
                        <a:pt x="1069" y="8975"/>
                        <a:pt x="1716" y="9931"/>
                        <a:pt x="2420" y="10128"/>
                      </a:cubicBezTo>
                      <a:lnTo>
                        <a:pt x="2195" y="7371"/>
                      </a:lnTo>
                      <a:cubicBezTo>
                        <a:pt x="2448" y="7202"/>
                        <a:pt x="2673" y="7033"/>
                        <a:pt x="2842" y="6893"/>
                      </a:cubicBezTo>
                      <a:cubicBezTo>
                        <a:pt x="2982" y="6724"/>
                        <a:pt x="3095" y="6668"/>
                        <a:pt x="3095" y="6668"/>
                      </a:cubicBezTo>
                      <a:cubicBezTo>
                        <a:pt x="3095" y="6668"/>
                        <a:pt x="3123" y="6133"/>
                        <a:pt x="3123" y="5402"/>
                      </a:cubicBezTo>
                      <a:cubicBezTo>
                        <a:pt x="3095" y="4445"/>
                        <a:pt x="3011" y="3517"/>
                        <a:pt x="2842" y="2588"/>
                      </a:cubicBezTo>
                      <a:cubicBezTo>
                        <a:pt x="2617" y="1435"/>
                        <a:pt x="2195" y="366"/>
                        <a:pt x="1407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51"/>
                <p:cNvSpPr/>
                <p:nvPr/>
              </p:nvSpPr>
              <p:spPr>
                <a:xfrm>
                  <a:off x="4435499" y="3527583"/>
                  <a:ext cx="1501618" cy="55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2" h="11459" extrusionOk="0">
                      <a:moveTo>
                        <a:pt x="18007" y="0"/>
                      </a:moveTo>
                      <a:cubicBezTo>
                        <a:pt x="16548" y="0"/>
                        <a:pt x="15239" y="49"/>
                        <a:pt x="14292" y="177"/>
                      </a:cubicBezTo>
                      <a:cubicBezTo>
                        <a:pt x="10129" y="740"/>
                        <a:pt x="226" y="9039"/>
                        <a:pt x="226" y="9039"/>
                      </a:cubicBezTo>
                      <a:cubicBezTo>
                        <a:pt x="1" y="10052"/>
                        <a:pt x="591" y="10812"/>
                        <a:pt x="1632" y="11459"/>
                      </a:cubicBezTo>
                      <a:cubicBezTo>
                        <a:pt x="1632" y="11459"/>
                        <a:pt x="9453" y="7801"/>
                        <a:pt x="14433" y="3947"/>
                      </a:cubicBezTo>
                      <a:cubicBezTo>
                        <a:pt x="14433" y="3947"/>
                        <a:pt x="22134" y="7898"/>
                        <a:pt x="26753" y="7898"/>
                      </a:cubicBezTo>
                      <a:cubicBezTo>
                        <a:pt x="27018" y="7898"/>
                        <a:pt x="27272" y="7885"/>
                        <a:pt x="27515" y="7858"/>
                      </a:cubicBezTo>
                      <a:cubicBezTo>
                        <a:pt x="31032" y="7436"/>
                        <a:pt x="30610" y="2034"/>
                        <a:pt x="29653" y="571"/>
                      </a:cubicBezTo>
                      <a:cubicBezTo>
                        <a:pt x="29653" y="571"/>
                        <a:pt x="22967" y="0"/>
                        <a:pt x="18007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51"/>
                <p:cNvSpPr/>
                <p:nvPr/>
              </p:nvSpPr>
              <p:spPr>
                <a:xfrm>
                  <a:off x="4194569" y="3814677"/>
                  <a:ext cx="324015" cy="346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6" h="7158" extrusionOk="0">
                      <a:moveTo>
                        <a:pt x="1271" y="1"/>
                      </a:moveTo>
                      <a:cubicBezTo>
                        <a:pt x="821" y="1"/>
                        <a:pt x="375" y="122"/>
                        <a:pt x="0" y="377"/>
                      </a:cubicBezTo>
                      <a:lnTo>
                        <a:pt x="4361" y="7158"/>
                      </a:lnTo>
                      <a:cubicBezTo>
                        <a:pt x="4361" y="7158"/>
                        <a:pt x="5795" y="6314"/>
                        <a:pt x="6189" y="6060"/>
                      </a:cubicBezTo>
                      <a:cubicBezTo>
                        <a:pt x="6386" y="5920"/>
                        <a:pt x="6583" y="5751"/>
                        <a:pt x="6696" y="5526"/>
                      </a:cubicBezTo>
                      <a:cubicBezTo>
                        <a:pt x="5177" y="3556"/>
                        <a:pt x="5261" y="3022"/>
                        <a:pt x="5261" y="3022"/>
                      </a:cubicBezTo>
                      <a:cubicBezTo>
                        <a:pt x="3545" y="2347"/>
                        <a:pt x="3263" y="659"/>
                        <a:pt x="2138" y="152"/>
                      </a:cubicBezTo>
                      <a:cubicBezTo>
                        <a:pt x="1860" y="52"/>
                        <a:pt x="1565" y="1"/>
                        <a:pt x="1271" y="1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51"/>
                <p:cNvSpPr/>
                <p:nvPr/>
              </p:nvSpPr>
              <p:spPr>
                <a:xfrm>
                  <a:off x="5283625" y="2490550"/>
                  <a:ext cx="635796" cy="1134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9" h="23356" extrusionOk="0">
                      <a:moveTo>
                        <a:pt x="7850" y="0"/>
                      </a:moveTo>
                      <a:lnTo>
                        <a:pt x="4277" y="197"/>
                      </a:lnTo>
                      <a:lnTo>
                        <a:pt x="3517" y="225"/>
                      </a:lnTo>
                      <a:lnTo>
                        <a:pt x="2223" y="282"/>
                      </a:lnTo>
                      <a:cubicBezTo>
                        <a:pt x="2083" y="2617"/>
                        <a:pt x="1661" y="4896"/>
                        <a:pt x="929" y="7090"/>
                      </a:cubicBezTo>
                      <a:cubicBezTo>
                        <a:pt x="1" y="9650"/>
                        <a:pt x="1070" y="10156"/>
                        <a:pt x="1632" y="10775"/>
                      </a:cubicBezTo>
                      <a:lnTo>
                        <a:pt x="1689" y="10832"/>
                      </a:lnTo>
                      <a:cubicBezTo>
                        <a:pt x="1773" y="10944"/>
                        <a:pt x="1829" y="11029"/>
                        <a:pt x="1886" y="11141"/>
                      </a:cubicBezTo>
                      <a:lnTo>
                        <a:pt x="1942" y="11254"/>
                      </a:lnTo>
                      <a:cubicBezTo>
                        <a:pt x="1970" y="11338"/>
                        <a:pt x="1998" y="11451"/>
                        <a:pt x="2026" y="11563"/>
                      </a:cubicBezTo>
                      <a:cubicBezTo>
                        <a:pt x="2223" y="12435"/>
                        <a:pt x="2392" y="13279"/>
                        <a:pt x="2476" y="14180"/>
                      </a:cubicBezTo>
                      <a:cubicBezTo>
                        <a:pt x="2645" y="17105"/>
                        <a:pt x="2111" y="18793"/>
                        <a:pt x="1267" y="21325"/>
                      </a:cubicBezTo>
                      <a:cubicBezTo>
                        <a:pt x="4950" y="22644"/>
                        <a:pt x="7154" y="23355"/>
                        <a:pt x="9732" y="23355"/>
                      </a:cubicBezTo>
                      <a:cubicBezTo>
                        <a:pt x="10620" y="23355"/>
                        <a:pt x="11552" y="23271"/>
                        <a:pt x="12604" y="23098"/>
                      </a:cubicBezTo>
                      <a:cubicBezTo>
                        <a:pt x="12745" y="20678"/>
                        <a:pt x="13139" y="16486"/>
                        <a:pt x="13083" y="13954"/>
                      </a:cubicBezTo>
                      <a:cubicBezTo>
                        <a:pt x="12998" y="9819"/>
                        <a:pt x="12633" y="5683"/>
                        <a:pt x="12014" y="1604"/>
                      </a:cubicBezTo>
                      <a:lnTo>
                        <a:pt x="9960" y="816"/>
                      </a:lnTo>
                      <a:lnTo>
                        <a:pt x="7850" y="0"/>
                      </a:ln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51"/>
                <p:cNvSpPr/>
                <p:nvPr/>
              </p:nvSpPr>
              <p:spPr>
                <a:xfrm>
                  <a:off x="5364825" y="3016100"/>
                  <a:ext cx="297306" cy="7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0" h="1522" extrusionOk="0">
                      <a:moveTo>
                        <a:pt x="0" y="0"/>
                      </a:moveTo>
                      <a:lnTo>
                        <a:pt x="57" y="57"/>
                      </a:lnTo>
                      <a:cubicBezTo>
                        <a:pt x="141" y="169"/>
                        <a:pt x="197" y="254"/>
                        <a:pt x="254" y="366"/>
                      </a:cubicBezTo>
                      <a:lnTo>
                        <a:pt x="282" y="479"/>
                      </a:lnTo>
                      <a:cubicBezTo>
                        <a:pt x="1936" y="1157"/>
                        <a:pt x="3670" y="1521"/>
                        <a:pt x="5456" y="1521"/>
                      </a:cubicBezTo>
                      <a:cubicBezTo>
                        <a:pt x="5522" y="1521"/>
                        <a:pt x="5589" y="1521"/>
                        <a:pt x="5655" y="1520"/>
                      </a:cubicBezTo>
                      <a:lnTo>
                        <a:pt x="5993" y="1520"/>
                      </a:lnTo>
                      <a:cubicBezTo>
                        <a:pt x="6190" y="1520"/>
                        <a:pt x="6190" y="1238"/>
                        <a:pt x="5993" y="1238"/>
                      </a:cubicBezTo>
                      <a:cubicBezTo>
                        <a:pt x="5872" y="1242"/>
                        <a:pt x="5751" y="1243"/>
                        <a:pt x="5630" y="1243"/>
                      </a:cubicBezTo>
                      <a:cubicBezTo>
                        <a:pt x="3694" y="1243"/>
                        <a:pt x="1748" y="821"/>
                        <a:pt x="0" y="0"/>
                      </a:cubicBez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51"/>
                <p:cNvSpPr/>
                <p:nvPr/>
              </p:nvSpPr>
              <p:spPr>
                <a:xfrm>
                  <a:off x="5489175" y="2489216"/>
                  <a:ext cx="275049" cy="193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4" h="3856" extrusionOk="0">
                      <a:moveTo>
                        <a:pt x="3574" y="0"/>
                      </a:moveTo>
                      <a:lnTo>
                        <a:pt x="1" y="197"/>
                      </a:lnTo>
                      <a:cubicBezTo>
                        <a:pt x="141" y="1548"/>
                        <a:pt x="113" y="3798"/>
                        <a:pt x="1829" y="3855"/>
                      </a:cubicBezTo>
                      <a:cubicBezTo>
                        <a:pt x="1855" y="3855"/>
                        <a:pt x="1880" y="3856"/>
                        <a:pt x="1905" y="3856"/>
                      </a:cubicBezTo>
                      <a:cubicBezTo>
                        <a:pt x="3889" y="3856"/>
                        <a:pt x="5239" y="1677"/>
                        <a:pt x="5684" y="816"/>
                      </a:cubicBezTo>
                      <a:lnTo>
                        <a:pt x="357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51"/>
                <p:cNvSpPr/>
                <p:nvPr/>
              </p:nvSpPr>
              <p:spPr>
                <a:xfrm>
                  <a:off x="5137968" y="2572281"/>
                  <a:ext cx="815506" cy="935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3" h="19329" extrusionOk="0">
                      <a:moveTo>
                        <a:pt x="15024" y="1"/>
                      </a:moveTo>
                      <a:cubicBezTo>
                        <a:pt x="11394" y="9257"/>
                        <a:pt x="8272" y="13167"/>
                        <a:pt x="8272" y="13167"/>
                      </a:cubicBezTo>
                      <a:cubicBezTo>
                        <a:pt x="8272" y="13167"/>
                        <a:pt x="2645" y="16459"/>
                        <a:pt x="0" y="17922"/>
                      </a:cubicBezTo>
                      <a:lnTo>
                        <a:pt x="1266" y="19329"/>
                      </a:lnTo>
                      <a:cubicBezTo>
                        <a:pt x="3995" y="19132"/>
                        <a:pt x="10157" y="16065"/>
                        <a:pt x="10157" y="16065"/>
                      </a:cubicBezTo>
                      <a:cubicBezTo>
                        <a:pt x="10157" y="16065"/>
                        <a:pt x="14714" y="11507"/>
                        <a:pt x="15783" y="6584"/>
                      </a:cubicBezTo>
                      <a:cubicBezTo>
                        <a:pt x="16852" y="1633"/>
                        <a:pt x="15024" y="1"/>
                        <a:pt x="15024" y="1"/>
                      </a:cubicBez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51"/>
                <p:cNvSpPr/>
                <p:nvPr/>
              </p:nvSpPr>
              <p:spPr>
                <a:xfrm>
                  <a:off x="4581151" y="3435305"/>
                  <a:ext cx="939383" cy="158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3" h="3268" extrusionOk="0">
                      <a:moveTo>
                        <a:pt x="787" y="1"/>
                      </a:moveTo>
                      <a:cubicBezTo>
                        <a:pt x="392" y="1"/>
                        <a:pt x="83" y="274"/>
                        <a:pt x="29" y="650"/>
                      </a:cubicBezTo>
                      <a:cubicBezTo>
                        <a:pt x="1" y="1072"/>
                        <a:pt x="282" y="1437"/>
                        <a:pt x="704" y="1465"/>
                      </a:cubicBezTo>
                      <a:lnTo>
                        <a:pt x="18569" y="3266"/>
                      </a:lnTo>
                      <a:cubicBezTo>
                        <a:pt x="18587" y="3267"/>
                        <a:pt x="18605" y="3268"/>
                        <a:pt x="18623" y="3268"/>
                      </a:cubicBezTo>
                      <a:cubicBezTo>
                        <a:pt x="18996" y="3268"/>
                        <a:pt x="19331" y="2993"/>
                        <a:pt x="19385" y="2591"/>
                      </a:cubicBezTo>
                      <a:cubicBezTo>
                        <a:pt x="19413" y="2197"/>
                        <a:pt x="19132" y="1831"/>
                        <a:pt x="18710" y="1803"/>
                      </a:cubicBezTo>
                      <a:lnTo>
                        <a:pt x="845" y="2"/>
                      </a:lnTo>
                      <a:cubicBezTo>
                        <a:pt x="825" y="1"/>
                        <a:pt x="806" y="1"/>
                        <a:pt x="78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51"/>
                <p:cNvSpPr/>
                <p:nvPr/>
              </p:nvSpPr>
              <p:spPr>
                <a:xfrm>
                  <a:off x="4616150" y="3111600"/>
                  <a:ext cx="765143" cy="469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2" h="9229" extrusionOk="0">
                      <a:moveTo>
                        <a:pt x="0" y="7710"/>
                      </a:moveTo>
                      <a:lnTo>
                        <a:pt x="14827" y="9144"/>
                      </a:lnTo>
                      <a:lnTo>
                        <a:pt x="14821" y="9134"/>
                      </a:lnTo>
                      <a:lnTo>
                        <a:pt x="14821" y="9134"/>
                      </a:lnTo>
                      <a:lnTo>
                        <a:pt x="0" y="7710"/>
                      </a:lnTo>
                      <a:close/>
                      <a:moveTo>
                        <a:pt x="10157" y="1"/>
                      </a:moveTo>
                      <a:lnTo>
                        <a:pt x="14821" y="9134"/>
                      </a:lnTo>
                      <a:lnTo>
                        <a:pt x="14821" y="9134"/>
                      </a:lnTo>
                      <a:lnTo>
                        <a:pt x="15811" y="9229"/>
                      </a:lnTo>
                      <a:lnTo>
                        <a:pt x="12126" y="761"/>
                      </a:lnTo>
                      <a:cubicBezTo>
                        <a:pt x="11957" y="395"/>
                        <a:pt x="11619" y="142"/>
                        <a:pt x="11226" y="114"/>
                      </a:cubicBezTo>
                      <a:lnTo>
                        <a:pt x="1015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51"/>
                <p:cNvSpPr/>
                <p:nvPr/>
              </p:nvSpPr>
              <p:spPr>
                <a:xfrm>
                  <a:off x="4411982" y="3074175"/>
                  <a:ext cx="911801" cy="493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3" h="10200" extrusionOk="0">
                      <a:moveTo>
                        <a:pt x="1403" y="1"/>
                      </a:moveTo>
                      <a:cubicBezTo>
                        <a:pt x="558" y="1"/>
                        <a:pt x="1" y="873"/>
                        <a:pt x="346" y="1670"/>
                      </a:cubicBezTo>
                      <a:lnTo>
                        <a:pt x="3187" y="8225"/>
                      </a:lnTo>
                      <a:cubicBezTo>
                        <a:pt x="3356" y="8619"/>
                        <a:pt x="3722" y="8872"/>
                        <a:pt x="4172" y="8928"/>
                      </a:cubicBezTo>
                      <a:lnTo>
                        <a:pt x="17254" y="10194"/>
                      </a:lnTo>
                      <a:cubicBezTo>
                        <a:pt x="17294" y="10198"/>
                        <a:pt x="17333" y="10200"/>
                        <a:pt x="17371" y="10200"/>
                      </a:cubicBezTo>
                      <a:cubicBezTo>
                        <a:pt x="18238" y="10200"/>
                        <a:pt x="18842" y="9316"/>
                        <a:pt x="18492" y="8535"/>
                      </a:cubicBezTo>
                      <a:lnTo>
                        <a:pt x="15622" y="1979"/>
                      </a:lnTo>
                      <a:cubicBezTo>
                        <a:pt x="15454" y="1557"/>
                        <a:pt x="15060" y="1304"/>
                        <a:pt x="14638" y="1276"/>
                      </a:cubicBezTo>
                      <a:lnTo>
                        <a:pt x="1556" y="10"/>
                      </a:lnTo>
                      <a:cubicBezTo>
                        <a:pt x="1504" y="4"/>
                        <a:pt x="1453" y="1"/>
                        <a:pt x="1403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51"/>
                <p:cNvSpPr/>
                <p:nvPr/>
              </p:nvSpPr>
              <p:spPr>
                <a:xfrm>
                  <a:off x="4790968" y="3270442"/>
                  <a:ext cx="116957" cy="98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" h="2032" extrusionOk="0">
                      <a:moveTo>
                        <a:pt x="1078" y="0"/>
                      </a:moveTo>
                      <a:cubicBezTo>
                        <a:pt x="560" y="0"/>
                        <a:pt x="135" y="403"/>
                        <a:pt x="82" y="906"/>
                      </a:cubicBezTo>
                      <a:cubicBezTo>
                        <a:pt x="0" y="1557"/>
                        <a:pt x="522" y="2031"/>
                        <a:pt x="1083" y="2031"/>
                      </a:cubicBezTo>
                      <a:cubicBezTo>
                        <a:pt x="1298" y="2031"/>
                        <a:pt x="1519" y="1962"/>
                        <a:pt x="1714" y="1806"/>
                      </a:cubicBezTo>
                      <a:cubicBezTo>
                        <a:pt x="2417" y="1243"/>
                        <a:pt x="2079" y="90"/>
                        <a:pt x="1179" y="5"/>
                      </a:cubicBezTo>
                      <a:cubicBezTo>
                        <a:pt x="1145" y="2"/>
                        <a:pt x="1112" y="0"/>
                        <a:pt x="1078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03" name="Google Shape;803;p51"/>
            <p:cNvSpPr/>
            <p:nvPr/>
          </p:nvSpPr>
          <p:spPr>
            <a:xfrm>
              <a:off x="5270875" y="1087050"/>
              <a:ext cx="162300" cy="16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1"/>
            <p:cNvSpPr/>
            <p:nvPr/>
          </p:nvSpPr>
          <p:spPr>
            <a:xfrm>
              <a:off x="4571996" y="2479803"/>
              <a:ext cx="183900" cy="1839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1"/>
            <p:cNvSpPr/>
            <p:nvPr/>
          </p:nvSpPr>
          <p:spPr>
            <a:xfrm rot="5400000">
              <a:off x="7702275" y="1604425"/>
              <a:ext cx="204900" cy="1776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1"/>
            <p:cNvSpPr/>
            <p:nvPr/>
          </p:nvSpPr>
          <p:spPr>
            <a:xfrm>
              <a:off x="4890675" y="1178550"/>
              <a:ext cx="269400" cy="269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DB1CAAD4-E049-4821-B97A-EE101A7182BF}"/>
              </a:ext>
            </a:extLst>
          </p:cNvPr>
          <p:cNvSpPr txBox="1"/>
          <p:nvPr/>
        </p:nvSpPr>
        <p:spPr>
          <a:xfrm>
            <a:off x="495287" y="2355926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3"/>
              </a:rPr>
              <a:t>https://wordwall.net/resource/12118423</a:t>
            </a:r>
            <a:endParaRPr lang="en-US" sz="1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5"/>
          <p:cNvSpPr/>
          <p:nvPr/>
        </p:nvSpPr>
        <p:spPr>
          <a:xfrm>
            <a:off x="1975049" y="901050"/>
            <a:ext cx="5193900" cy="5193900"/>
          </a:xfrm>
          <a:prstGeom prst="diamon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5"/>
          <p:cNvSpPr txBox="1">
            <a:spLocks noGrp="1"/>
          </p:cNvSpPr>
          <p:nvPr>
            <p:ph type="title"/>
          </p:nvPr>
        </p:nvSpPr>
        <p:spPr>
          <a:xfrm>
            <a:off x="2627784" y="3147814"/>
            <a:ext cx="3888431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2"/>
                </a:solidFill>
              </a:rPr>
              <a:t>C</a:t>
            </a:r>
            <a:r>
              <a:rPr lang="en" sz="2800" dirty="0">
                <a:solidFill>
                  <a:schemeClr val="lt2"/>
                </a:solidFill>
              </a:rPr>
              <a:t>an’t, could, couldn’t , must , may or migh</a:t>
            </a:r>
            <a:endParaRPr sz="2800" dirty="0">
              <a:solidFill>
                <a:schemeClr val="lt2"/>
              </a:solidFill>
            </a:endParaRPr>
          </a:p>
        </p:txBody>
      </p:sp>
      <p:sp>
        <p:nvSpPr>
          <p:cNvPr id="573" name="Google Shape;573;p45"/>
          <p:cNvSpPr txBox="1">
            <a:spLocks noGrp="1"/>
          </p:cNvSpPr>
          <p:nvPr>
            <p:ph type="title" idx="2"/>
          </p:nvPr>
        </p:nvSpPr>
        <p:spPr>
          <a:xfrm>
            <a:off x="3770175" y="1795950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2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70951D7-BEBA-421C-918F-7928C8C6D4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96" t="46760" r="23716" b="24109"/>
          <a:stretch/>
        </p:blipFill>
        <p:spPr>
          <a:xfrm>
            <a:off x="2123729" y="1347614"/>
            <a:ext cx="626469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وسيلة شرح مستطيلة مستديرة الزوايا 191">
            <a:extLst>
              <a:ext uri="{FF2B5EF4-FFF2-40B4-BE49-F238E27FC236}">
                <a16:creationId xmlns:a16="http://schemas.microsoft.com/office/drawing/2014/main" id="{273CFDAC-BCA5-44B6-B2F4-82D25B2ED0B2}"/>
              </a:ext>
            </a:extLst>
          </p:cNvPr>
          <p:cNvSpPr/>
          <p:nvPr/>
        </p:nvSpPr>
        <p:spPr>
          <a:xfrm>
            <a:off x="107504" y="2355726"/>
            <a:ext cx="2049584" cy="483187"/>
          </a:xfrm>
          <a:prstGeom prst="wedgeRoundRectCallout">
            <a:avLst>
              <a:gd name="adj1" fmla="val 62580"/>
              <a:gd name="adj2" fmla="val 4636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USING OF “ MUST”</a:t>
            </a:r>
            <a:endParaRPr lang="ar-SA" b="1" dirty="0"/>
          </a:p>
        </p:txBody>
      </p:sp>
      <p:sp>
        <p:nvSpPr>
          <p:cNvPr id="8" name="وسيلة شرح مستطيلة مستديرة الزوايا 191">
            <a:extLst>
              <a:ext uri="{FF2B5EF4-FFF2-40B4-BE49-F238E27FC236}">
                <a16:creationId xmlns:a16="http://schemas.microsoft.com/office/drawing/2014/main" id="{6F95115E-D48B-4C7A-8539-3C5013BE6881}"/>
              </a:ext>
            </a:extLst>
          </p:cNvPr>
          <p:cNvSpPr/>
          <p:nvPr/>
        </p:nvSpPr>
        <p:spPr>
          <a:xfrm>
            <a:off x="107504" y="2931790"/>
            <a:ext cx="2049584" cy="483187"/>
          </a:xfrm>
          <a:prstGeom prst="wedgeRoundRectCallout">
            <a:avLst>
              <a:gd name="adj1" fmla="val 61465"/>
              <a:gd name="adj2" fmla="val 1797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USING OF “ can’t”, couldn’t</a:t>
            </a:r>
            <a:endParaRPr lang="ar-SA" b="1" dirty="0"/>
          </a:p>
        </p:txBody>
      </p:sp>
      <p:sp>
        <p:nvSpPr>
          <p:cNvPr id="9" name="وسيلة شرح مستطيلة مستديرة الزوايا 191">
            <a:extLst>
              <a:ext uri="{FF2B5EF4-FFF2-40B4-BE49-F238E27FC236}">
                <a16:creationId xmlns:a16="http://schemas.microsoft.com/office/drawing/2014/main" id="{EEEA1984-9F9D-4375-80BA-DC8527A87AC0}"/>
              </a:ext>
            </a:extLst>
          </p:cNvPr>
          <p:cNvSpPr/>
          <p:nvPr/>
        </p:nvSpPr>
        <p:spPr>
          <a:xfrm>
            <a:off x="107504" y="3507854"/>
            <a:ext cx="2160240" cy="483187"/>
          </a:xfrm>
          <a:prstGeom prst="wedgeRoundRectCallout">
            <a:avLst>
              <a:gd name="adj1" fmla="val 59637"/>
              <a:gd name="adj2" fmla="val -2604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USING OF “ MAY ,MIGHT”</a:t>
            </a:r>
            <a:endParaRPr lang="ar-SA" b="1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5A41774C-8D5E-4C65-9835-8D2D54E5DCC6}"/>
              </a:ext>
            </a:extLst>
          </p:cNvPr>
          <p:cNvSpPr txBox="1"/>
          <p:nvPr/>
        </p:nvSpPr>
        <p:spPr>
          <a:xfrm>
            <a:off x="2411760" y="1563638"/>
            <a:ext cx="4104456" cy="43204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03EB807-E8C3-485F-8FB4-CBF6EA6F9D66}"/>
              </a:ext>
            </a:extLst>
          </p:cNvPr>
          <p:cNvSpPr/>
          <p:nvPr/>
        </p:nvSpPr>
        <p:spPr>
          <a:xfrm>
            <a:off x="2411760" y="2139702"/>
            <a:ext cx="5904656" cy="288032"/>
          </a:xfrm>
          <a:prstGeom prst="rect">
            <a:avLst/>
          </a:prstGeom>
          <a:solidFill>
            <a:schemeClr val="accent2">
              <a:lumMod val="50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10D2A8E9-A9BA-42C1-BE8B-395A66019867}"/>
              </a:ext>
            </a:extLst>
          </p:cNvPr>
          <p:cNvSpPr/>
          <p:nvPr/>
        </p:nvSpPr>
        <p:spPr>
          <a:xfrm>
            <a:off x="2699792" y="2427734"/>
            <a:ext cx="1152128" cy="288032"/>
          </a:xfrm>
          <a:prstGeom prst="rect">
            <a:avLst/>
          </a:prstGeom>
          <a:solidFill>
            <a:schemeClr val="accent2">
              <a:lumMod val="50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002A619E-9547-4650-9CAB-2EB0EAF86460}"/>
              </a:ext>
            </a:extLst>
          </p:cNvPr>
          <p:cNvSpPr/>
          <p:nvPr/>
        </p:nvSpPr>
        <p:spPr>
          <a:xfrm>
            <a:off x="3563888" y="2787774"/>
            <a:ext cx="1656184" cy="216024"/>
          </a:xfrm>
          <a:prstGeom prst="rect">
            <a:avLst/>
          </a:prstGeom>
          <a:solidFill>
            <a:schemeClr val="bg2">
              <a:lumMod val="75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8AF1D03-E832-4645-9748-57EDF3515398}"/>
              </a:ext>
            </a:extLst>
          </p:cNvPr>
          <p:cNvSpPr/>
          <p:nvPr/>
        </p:nvSpPr>
        <p:spPr>
          <a:xfrm>
            <a:off x="4139952" y="3435846"/>
            <a:ext cx="2232248" cy="288032"/>
          </a:xfrm>
          <a:prstGeom prst="rect">
            <a:avLst/>
          </a:prstGeom>
          <a:solidFill>
            <a:schemeClr val="bg2">
              <a:lumMod val="75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63E510DC-6845-4903-9109-EF5737D193EB}"/>
              </a:ext>
            </a:extLst>
          </p:cNvPr>
          <p:cNvSpPr/>
          <p:nvPr/>
        </p:nvSpPr>
        <p:spPr>
          <a:xfrm>
            <a:off x="3851920" y="3147814"/>
            <a:ext cx="3024336" cy="216024"/>
          </a:xfrm>
          <a:prstGeom prst="rect">
            <a:avLst/>
          </a:prstGeom>
          <a:solidFill>
            <a:schemeClr val="bg2">
              <a:lumMod val="75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189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9"/>
          <p:cNvSpPr txBox="1">
            <a:spLocks noGrp="1"/>
          </p:cNvSpPr>
          <p:nvPr>
            <p:ph type="title"/>
          </p:nvPr>
        </p:nvSpPr>
        <p:spPr>
          <a:xfrm>
            <a:off x="2915213" y="3491097"/>
            <a:ext cx="1368755" cy="555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2"/>
                </a:solidFill>
              </a:rPr>
              <a:t>PRESENT</a:t>
            </a:r>
            <a:endParaRPr sz="2000" dirty="0">
              <a:solidFill>
                <a:schemeClr val="lt2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68F32A0-26A1-4989-BF14-8DFDE1388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96556"/>
            <a:ext cx="6768752" cy="2058874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6F952F49-F7EC-4A77-94CC-5DE01C9AEA66}"/>
              </a:ext>
            </a:extLst>
          </p:cNvPr>
          <p:cNvSpPr/>
          <p:nvPr/>
        </p:nvSpPr>
        <p:spPr>
          <a:xfrm>
            <a:off x="1229706" y="2764799"/>
            <a:ext cx="1082507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latin typeface="Arial Rounded MT Bold" panose="020F0704030504030204" pitchFamily="34" charset="0"/>
              </a:rPr>
              <a:t>can’t</a:t>
            </a:r>
            <a:endParaRPr lang="en-US" sz="2800" dirty="0">
              <a:ln w="0"/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F2AF83F-7889-4716-96A9-6D7785275C76}"/>
              </a:ext>
            </a:extLst>
          </p:cNvPr>
          <p:cNvSpPr/>
          <p:nvPr/>
        </p:nvSpPr>
        <p:spPr>
          <a:xfrm>
            <a:off x="1253741" y="3434130"/>
            <a:ext cx="1082507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might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C0C80C9-05B0-44AA-A664-C0B5CFDCBD76}"/>
              </a:ext>
            </a:extLst>
          </p:cNvPr>
          <p:cNvSpPr/>
          <p:nvPr/>
        </p:nvSpPr>
        <p:spPr>
          <a:xfrm>
            <a:off x="1235876" y="4047555"/>
            <a:ext cx="1082508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must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قوس كبير أيمن 8">
            <a:extLst>
              <a:ext uri="{FF2B5EF4-FFF2-40B4-BE49-F238E27FC236}">
                <a16:creationId xmlns:a16="http://schemas.microsoft.com/office/drawing/2014/main" id="{1D1BD615-9B31-403E-9AA5-0FA3FEB8A63E}"/>
              </a:ext>
            </a:extLst>
          </p:cNvPr>
          <p:cNvSpPr/>
          <p:nvPr/>
        </p:nvSpPr>
        <p:spPr>
          <a:xfrm>
            <a:off x="2373390" y="2739389"/>
            <a:ext cx="362957" cy="1893537"/>
          </a:xfrm>
          <a:prstGeom prst="rightBrace">
            <a:avLst>
              <a:gd name="adj1" fmla="val 8333"/>
              <a:gd name="adj2" fmla="val 55932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8DF1ACB-6E8C-48F1-8843-C7FFF101A64A}"/>
              </a:ext>
            </a:extLst>
          </p:cNvPr>
          <p:cNvSpPr/>
          <p:nvPr/>
        </p:nvSpPr>
        <p:spPr>
          <a:xfrm>
            <a:off x="4384382" y="2758812"/>
            <a:ext cx="2147332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couldn’t have been</a:t>
            </a:r>
            <a:endParaRPr lang="en-US" sz="2400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8B469F84-AA03-4500-89D6-4C5BD457D209}"/>
              </a:ext>
            </a:extLst>
          </p:cNvPr>
          <p:cNvSpPr/>
          <p:nvPr/>
        </p:nvSpPr>
        <p:spPr>
          <a:xfrm>
            <a:off x="4392374" y="3366250"/>
            <a:ext cx="2147332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might have been</a:t>
            </a:r>
            <a:endParaRPr lang="en-US" sz="240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720B1C81-9D8D-49A0-B087-7B9923CA647A}"/>
              </a:ext>
            </a:extLst>
          </p:cNvPr>
          <p:cNvSpPr/>
          <p:nvPr/>
        </p:nvSpPr>
        <p:spPr>
          <a:xfrm>
            <a:off x="4432548" y="4027246"/>
            <a:ext cx="2147332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must have been</a:t>
            </a:r>
            <a:endParaRPr lang="en-US" sz="2400" dirty="0">
              <a:ln w="0"/>
              <a:solidFill>
                <a:schemeClr val="tx1"/>
              </a:solidFill>
            </a:endParaRPr>
          </a:p>
        </p:txBody>
      </p:sp>
      <p:sp>
        <p:nvSpPr>
          <p:cNvPr id="13" name="قوس كبير أيمن 12">
            <a:extLst>
              <a:ext uri="{FF2B5EF4-FFF2-40B4-BE49-F238E27FC236}">
                <a16:creationId xmlns:a16="http://schemas.microsoft.com/office/drawing/2014/main" id="{9162AC1D-A6A4-4CE1-966B-194C81258D33}"/>
              </a:ext>
            </a:extLst>
          </p:cNvPr>
          <p:cNvSpPr/>
          <p:nvPr/>
        </p:nvSpPr>
        <p:spPr>
          <a:xfrm>
            <a:off x="6680294" y="2739389"/>
            <a:ext cx="362957" cy="1893537"/>
          </a:xfrm>
          <a:prstGeom prst="rightBrace">
            <a:avLst>
              <a:gd name="adj1" fmla="val 8333"/>
              <a:gd name="adj2" fmla="val 55932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Google Shape;665;p49">
            <a:extLst>
              <a:ext uri="{FF2B5EF4-FFF2-40B4-BE49-F238E27FC236}">
                <a16:creationId xmlns:a16="http://schemas.microsoft.com/office/drawing/2014/main" id="{08E0312C-3129-4E30-A397-D59839905D6A}"/>
              </a:ext>
            </a:extLst>
          </p:cNvPr>
          <p:cNvSpPr txBox="1">
            <a:spLocks/>
          </p:cNvSpPr>
          <p:nvPr/>
        </p:nvSpPr>
        <p:spPr>
          <a:xfrm>
            <a:off x="7183839" y="3408605"/>
            <a:ext cx="1368755" cy="555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nchers"/>
              <a:buNone/>
              <a:defRPr sz="35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nchers"/>
              <a:buNone/>
              <a:defRPr sz="4200" b="1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nchers"/>
              <a:buNone/>
              <a:defRPr sz="4200" b="1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nchers"/>
              <a:buNone/>
              <a:defRPr sz="4200" b="1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nchers"/>
              <a:buNone/>
              <a:defRPr sz="4200" b="1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nchers"/>
              <a:buNone/>
              <a:defRPr sz="4200" b="1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nchers"/>
              <a:buNone/>
              <a:defRPr sz="4200" b="1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nchers"/>
              <a:buNone/>
              <a:defRPr sz="4200" b="1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nchers"/>
              <a:buNone/>
              <a:defRPr sz="4200" b="1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r>
              <a:rPr lang="en-US" sz="2000" dirty="0">
                <a:solidFill>
                  <a:schemeClr val="lt2"/>
                </a:solidFill>
              </a:rPr>
              <a:t>past</a:t>
            </a:r>
          </a:p>
        </p:txBody>
      </p:sp>
    </p:spTree>
    <p:extLst>
      <p:ext uri="{BB962C8B-B14F-4D97-AF65-F5344CB8AC3E}">
        <p14:creationId xmlns:p14="http://schemas.microsoft.com/office/powerpoint/2010/main" val="34917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4"/>
          <p:cNvSpPr txBox="1">
            <a:spLocks noGrp="1"/>
          </p:cNvSpPr>
          <p:nvPr>
            <p:ph type="title"/>
          </p:nvPr>
        </p:nvSpPr>
        <p:spPr>
          <a:xfrm>
            <a:off x="686875" y="41151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800" b="1" dirty="0">
                <a:latin typeface="Arial Rounded MT Bold" panose="020F0704030504030204" pitchFamily="34" charset="0"/>
              </a:rPr>
              <a:t>The Structure in the Present</a:t>
            </a:r>
            <a:endParaRPr sz="3200" b="1" dirty="0">
              <a:latin typeface="Arial Rounded MT Bold" panose="020F0704030504030204" pitchFamily="34" charset="0"/>
            </a:endParaRPr>
          </a:p>
        </p:txBody>
      </p:sp>
      <p:grpSp>
        <p:nvGrpSpPr>
          <p:cNvPr id="558" name="Google Shape;558;p44"/>
          <p:cNvGrpSpPr/>
          <p:nvPr/>
        </p:nvGrpSpPr>
        <p:grpSpPr>
          <a:xfrm>
            <a:off x="7825157" y="892675"/>
            <a:ext cx="603880" cy="636159"/>
            <a:chOff x="7810818" y="946779"/>
            <a:chExt cx="543497" cy="572497"/>
          </a:xfrm>
        </p:grpSpPr>
        <p:sp>
          <p:nvSpPr>
            <p:cNvPr id="559" name="Google Shape;559;p44"/>
            <p:cNvSpPr/>
            <p:nvPr/>
          </p:nvSpPr>
          <p:spPr>
            <a:xfrm>
              <a:off x="7991393" y="1365676"/>
              <a:ext cx="153600" cy="153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7810818" y="1190542"/>
              <a:ext cx="127200" cy="12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8044115" y="946779"/>
              <a:ext cx="310200" cy="31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44"/>
          <p:cNvGrpSpPr/>
          <p:nvPr/>
        </p:nvGrpSpPr>
        <p:grpSpPr>
          <a:xfrm>
            <a:off x="686876" y="780156"/>
            <a:ext cx="734370" cy="925944"/>
            <a:chOff x="686876" y="780156"/>
            <a:chExt cx="734370" cy="925944"/>
          </a:xfrm>
        </p:grpSpPr>
        <p:grpSp>
          <p:nvGrpSpPr>
            <p:cNvPr id="563" name="Google Shape;563;p44"/>
            <p:cNvGrpSpPr/>
            <p:nvPr/>
          </p:nvGrpSpPr>
          <p:grpSpPr>
            <a:xfrm rot="-1594518">
              <a:off x="851849" y="826615"/>
              <a:ext cx="404424" cy="833028"/>
              <a:chOff x="710250" y="687775"/>
              <a:chExt cx="404400" cy="832978"/>
            </a:xfrm>
          </p:grpSpPr>
          <p:sp>
            <p:nvSpPr>
              <p:cNvPr id="564" name="Google Shape;564;p44"/>
              <p:cNvSpPr/>
              <p:nvPr/>
            </p:nvSpPr>
            <p:spPr>
              <a:xfrm>
                <a:off x="710250" y="687775"/>
                <a:ext cx="404400" cy="404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5" name="Google Shape;565;p44"/>
              <p:cNvSpPr/>
              <p:nvPr/>
            </p:nvSpPr>
            <p:spPr>
              <a:xfrm>
                <a:off x="713711" y="1274153"/>
                <a:ext cx="246600" cy="246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566" name="Google Shape;566;p44"/>
            <p:cNvSpPr/>
            <p:nvPr/>
          </p:nvSpPr>
          <p:spPr>
            <a:xfrm rot="5400000">
              <a:off x="1231763" y="1175634"/>
              <a:ext cx="156000" cy="1350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2246;p69"/>
          <p:cNvSpPr/>
          <p:nvPr/>
        </p:nvSpPr>
        <p:spPr>
          <a:xfrm>
            <a:off x="8479446" y="3939902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246;p69"/>
          <p:cNvSpPr/>
          <p:nvPr/>
        </p:nvSpPr>
        <p:spPr>
          <a:xfrm>
            <a:off x="8282875" y="4399633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424;p47">
            <a:extLst>
              <a:ext uri="{FF2B5EF4-FFF2-40B4-BE49-F238E27FC236}">
                <a16:creationId xmlns:a16="http://schemas.microsoft.com/office/drawing/2014/main" id="{372CD1D7-16CD-476D-B751-F7533CC1ACFA}"/>
              </a:ext>
            </a:extLst>
          </p:cNvPr>
          <p:cNvSpPr txBox="1">
            <a:spLocks/>
          </p:cNvSpPr>
          <p:nvPr/>
        </p:nvSpPr>
        <p:spPr>
          <a:xfrm>
            <a:off x="864153" y="1889405"/>
            <a:ext cx="2743874" cy="64302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Affirmative(+)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Google Shape;1424;p47">
            <a:extLst>
              <a:ext uri="{FF2B5EF4-FFF2-40B4-BE49-F238E27FC236}">
                <a16:creationId xmlns:a16="http://schemas.microsoft.com/office/drawing/2014/main" id="{F78BA27F-5936-4776-86AB-02636418E244}"/>
              </a:ext>
            </a:extLst>
          </p:cNvPr>
          <p:cNvSpPr txBox="1">
            <a:spLocks/>
          </p:cNvSpPr>
          <p:nvPr/>
        </p:nvSpPr>
        <p:spPr>
          <a:xfrm>
            <a:off x="864153" y="2818347"/>
            <a:ext cx="156642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Subject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Plus Sign 14">
            <a:extLst>
              <a:ext uri="{FF2B5EF4-FFF2-40B4-BE49-F238E27FC236}">
                <a16:creationId xmlns:a16="http://schemas.microsoft.com/office/drawing/2014/main" id="{945872AC-F896-4634-9EE4-9B3E8FFD43C1}"/>
              </a:ext>
            </a:extLst>
          </p:cNvPr>
          <p:cNvSpPr/>
          <p:nvPr/>
        </p:nvSpPr>
        <p:spPr>
          <a:xfrm>
            <a:off x="2491393" y="2859687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Google Shape;1424;p47">
            <a:extLst>
              <a:ext uri="{FF2B5EF4-FFF2-40B4-BE49-F238E27FC236}">
                <a16:creationId xmlns:a16="http://schemas.microsoft.com/office/drawing/2014/main" id="{35826855-78DF-4166-A10C-D1D5010666D4}"/>
              </a:ext>
            </a:extLst>
          </p:cNvPr>
          <p:cNvSpPr txBox="1">
            <a:spLocks/>
          </p:cNvSpPr>
          <p:nvPr/>
        </p:nvSpPr>
        <p:spPr>
          <a:xfrm>
            <a:off x="3264186" y="2764661"/>
            <a:ext cx="1667853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Modal verb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Google Shape;1424;p47">
            <a:extLst>
              <a:ext uri="{FF2B5EF4-FFF2-40B4-BE49-F238E27FC236}">
                <a16:creationId xmlns:a16="http://schemas.microsoft.com/office/drawing/2014/main" id="{392012D8-7EDC-4CB1-9CEA-215023AFF2C0}"/>
              </a:ext>
            </a:extLst>
          </p:cNvPr>
          <p:cNvSpPr txBox="1">
            <a:spLocks/>
          </p:cNvSpPr>
          <p:nvPr/>
        </p:nvSpPr>
        <p:spPr>
          <a:xfrm>
            <a:off x="5851738" y="2728267"/>
            <a:ext cx="2114751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V( base form)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Plus Sign 14">
            <a:extLst>
              <a:ext uri="{FF2B5EF4-FFF2-40B4-BE49-F238E27FC236}">
                <a16:creationId xmlns:a16="http://schemas.microsoft.com/office/drawing/2014/main" id="{7D913BEA-B527-43F9-9E3D-5DD84A5718F8}"/>
              </a:ext>
            </a:extLst>
          </p:cNvPr>
          <p:cNvSpPr/>
          <p:nvPr/>
        </p:nvSpPr>
        <p:spPr>
          <a:xfrm>
            <a:off x="5076056" y="2818347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3DAFBAC-0BA4-47E0-BE44-A161F4F369AE}"/>
              </a:ext>
            </a:extLst>
          </p:cNvPr>
          <p:cNvSpPr txBox="1"/>
          <p:nvPr/>
        </p:nvSpPr>
        <p:spPr>
          <a:xfrm>
            <a:off x="707483" y="3872148"/>
            <a:ext cx="358284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F5603"/>
                </a:solidFill>
              </a:rPr>
              <a:t>He </a:t>
            </a:r>
            <a:r>
              <a:rPr lang="en-US" sz="2000" b="1" u="sng" dirty="0">
                <a:solidFill>
                  <a:srgbClr val="8F5603"/>
                </a:solidFill>
              </a:rPr>
              <a:t>might go</a:t>
            </a:r>
            <a:r>
              <a:rPr lang="en-US" sz="2000" b="1" dirty="0">
                <a:solidFill>
                  <a:srgbClr val="8F5603"/>
                </a:solidFill>
              </a:rPr>
              <a:t>  to the work.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1EA1AFF-63D1-4093-9990-B5B52DB52BF9}"/>
              </a:ext>
            </a:extLst>
          </p:cNvPr>
          <p:cNvSpPr txBox="1"/>
          <p:nvPr/>
        </p:nvSpPr>
        <p:spPr>
          <a:xfrm>
            <a:off x="1283206" y="102803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Form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ar-S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0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4"/>
          <p:cNvSpPr txBox="1">
            <a:spLocks noGrp="1"/>
          </p:cNvSpPr>
          <p:nvPr>
            <p:ph type="title"/>
          </p:nvPr>
        </p:nvSpPr>
        <p:spPr>
          <a:xfrm>
            <a:off x="686875" y="41151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800" b="1" dirty="0">
                <a:latin typeface="Arial Rounded MT Bold" panose="020F0704030504030204" pitchFamily="34" charset="0"/>
              </a:rPr>
              <a:t>The Structure in the Present</a:t>
            </a:r>
            <a:endParaRPr sz="3200" b="1" dirty="0">
              <a:latin typeface="Arial Rounded MT Bold" panose="020F0704030504030204" pitchFamily="34" charset="0"/>
            </a:endParaRPr>
          </a:p>
        </p:txBody>
      </p:sp>
      <p:grpSp>
        <p:nvGrpSpPr>
          <p:cNvPr id="558" name="Google Shape;558;p44"/>
          <p:cNvGrpSpPr/>
          <p:nvPr/>
        </p:nvGrpSpPr>
        <p:grpSpPr>
          <a:xfrm>
            <a:off x="7825157" y="892675"/>
            <a:ext cx="603880" cy="636159"/>
            <a:chOff x="7810818" y="946779"/>
            <a:chExt cx="543497" cy="572497"/>
          </a:xfrm>
        </p:grpSpPr>
        <p:sp>
          <p:nvSpPr>
            <p:cNvPr id="559" name="Google Shape;559;p44"/>
            <p:cNvSpPr/>
            <p:nvPr/>
          </p:nvSpPr>
          <p:spPr>
            <a:xfrm>
              <a:off x="7991393" y="1365676"/>
              <a:ext cx="153600" cy="153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7810818" y="1190542"/>
              <a:ext cx="127200" cy="12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8044115" y="946779"/>
              <a:ext cx="310200" cy="31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44"/>
          <p:cNvGrpSpPr/>
          <p:nvPr/>
        </p:nvGrpSpPr>
        <p:grpSpPr>
          <a:xfrm>
            <a:off x="686876" y="780156"/>
            <a:ext cx="734370" cy="925944"/>
            <a:chOff x="686876" y="780156"/>
            <a:chExt cx="734370" cy="925944"/>
          </a:xfrm>
        </p:grpSpPr>
        <p:grpSp>
          <p:nvGrpSpPr>
            <p:cNvPr id="563" name="Google Shape;563;p44"/>
            <p:cNvGrpSpPr/>
            <p:nvPr/>
          </p:nvGrpSpPr>
          <p:grpSpPr>
            <a:xfrm rot="-1594518">
              <a:off x="851849" y="826615"/>
              <a:ext cx="404424" cy="833028"/>
              <a:chOff x="710250" y="687775"/>
              <a:chExt cx="404400" cy="832978"/>
            </a:xfrm>
          </p:grpSpPr>
          <p:sp>
            <p:nvSpPr>
              <p:cNvPr id="564" name="Google Shape;564;p44"/>
              <p:cNvSpPr/>
              <p:nvPr/>
            </p:nvSpPr>
            <p:spPr>
              <a:xfrm>
                <a:off x="710250" y="687775"/>
                <a:ext cx="404400" cy="404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5" name="Google Shape;565;p44"/>
              <p:cNvSpPr/>
              <p:nvPr/>
            </p:nvSpPr>
            <p:spPr>
              <a:xfrm>
                <a:off x="713711" y="1274153"/>
                <a:ext cx="246600" cy="246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566" name="Google Shape;566;p44"/>
            <p:cNvSpPr/>
            <p:nvPr/>
          </p:nvSpPr>
          <p:spPr>
            <a:xfrm rot="5400000">
              <a:off x="1231763" y="1175634"/>
              <a:ext cx="156000" cy="1350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2246;p69"/>
          <p:cNvSpPr/>
          <p:nvPr/>
        </p:nvSpPr>
        <p:spPr>
          <a:xfrm>
            <a:off x="8479446" y="3939902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246;p69"/>
          <p:cNvSpPr/>
          <p:nvPr/>
        </p:nvSpPr>
        <p:spPr>
          <a:xfrm>
            <a:off x="8282875" y="4399633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424;p47">
            <a:extLst>
              <a:ext uri="{FF2B5EF4-FFF2-40B4-BE49-F238E27FC236}">
                <a16:creationId xmlns:a16="http://schemas.microsoft.com/office/drawing/2014/main" id="{F78BA27F-5936-4776-86AB-02636418E244}"/>
              </a:ext>
            </a:extLst>
          </p:cNvPr>
          <p:cNvSpPr txBox="1">
            <a:spLocks/>
          </p:cNvSpPr>
          <p:nvPr/>
        </p:nvSpPr>
        <p:spPr>
          <a:xfrm>
            <a:off x="499307" y="2693288"/>
            <a:ext cx="156642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Subject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Plus Sign 14">
            <a:extLst>
              <a:ext uri="{FF2B5EF4-FFF2-40B4-BE49-F238E27FC236}">
                <a16:creationId xmlns:a16="http://schemas.microsoft.com/office/drawing/2014/main" id="{945872AC-F896-4634-9EE4-9B3E8FFD43C1}"/>
              </a:ext>
            </a:extLst>
          </p:cNvPr>
          <p:cNvSpPr/>
          <p:nvPr/>
        </p:nvSpPr>
        <p:spPr>
          <a:xfrm>
            <a:off x="2083799" y="2806108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Google Shape;1424;p47">
            <a:extLst>
              <a:ext uri="{FF2B5EF4-FFF2-40B4-BE49-F238E27FC236}">
                <a16:creationId xmlns:a16="http://schemas.microsoft.com/office/drawing/2014/main" id="{35826855-78DF-4166-A10C-D1D5010666D4}"/>
              </a:ext>
            </a:extLst>
          </p:cNvPr>
          <p:cNvSpPr txBox="1">
            <a:spLocks/>
          </p:cNvSpPr>
          <p:nvPr/>
        </p:nvSpPr>
        <p:spPr>
          <a:xfrm>
            <a:off x="2743135" y="2740801"/>
            <a:ext cx="1689330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Modal verb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Google Shape;1424;p47">
            <a:extLst>
              <a:ext uri="{FF2B5EF4-FFF2-40B4-BE49-F238E27FC236}">
                <a16:creationId xmlns:a16="http://schemas.microsoft.com/office/drawing/2014/main" id="{392012D8-7EDC-4CB1-9CEA-215023AFF2C0}"/>
              </a:ext>
            </a:extLst>
          </p:cNvPr>
          <p:cNvSpPr txBox="1">
            <a:spLocks/>
          </p:cNvSpPr>
          <p:nvPr/>
        </p:nvSpPr>
        <p:spPr>
          <a:xfrm>
            <a:off x="6941046" y="2632053"/>
            <a:ext cx="1768760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V( base form)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Plus Sign 14">
            <a:extLst>
              <a:ext uri="{FF2B5EF4-FFF2-40B4-BE49-F238E27FC236}">
                <a16:creationId xmlns:a16="http://schemas.microsoft.com/office/drawing/2014/main" id="{7D913BEA-B527-43F9-9E3D-5DD84A5718F8}"/>
              </a:ext>
            </a:extLst>
          </p:cNvPr>
          <p:cNvSpPr/>
          <p:nvPr/>
        </p:nvSpPr>
        <p:spPr>
          <a:xfrm>
            <a:off x="4484875" y="2788314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3DAFBAC-0BA4-47E0-BE44-A161F4F369AE}"/>
              </a:ext>
            </a:extLst>
          </p:cNvPr>
          <p:cNvSpPr txBox="1"/>
          <p:nvPr/>
        </p:nvSpPr>
        <p:spPr>
          <a:xfrm>
            <a:off x="707483" y="3872148"/>
            <a:ext cx="4572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F5603"/>
                </a:solidFill>
              </a:rPr>
              <a:t>He </a:t>
            </a:r>
            <a:r>
              <a:rPr lang="en-US" sz="2000" b="1" u="sng" dirty="0">
                <a:solidFill>
                  <a:srgbClr val="8F5603"/>
                </a:solidFill>
              </a:rPr>
              <a:t>might  not go</a:t>
            </a:r>
            <a:r>
              <a:rPr lang="en-US" sz="2000" b="1" dirty="0">
                <a:solidFill>
                  <a:srgbClr val="8F5603"/>
                </a:solidFill>
              </a:rPr>
              <a:t>  to the work.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1EA1AFF-63D1-4093-9990-B5B52DB52BF9}"/>
              </a:ext>
            </a:extLst>
          </p:cNvPr>
          <p:cNvSpPr txBox="1"/>
          <p:nvPr/>
        </p:nvSpPr>
        <p:spPr>
          <a:xfrm>
            <a:off x="1283206" y="102803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Form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ar-S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Google Shape;1424;p47">
            <a:extLst>
              <a:ext uri="{FF2B5EF4-FFF2-40B4-BE49-F238E27FC236}">
                <a16:creationId xmlns:a16="http://schemas.microsoft.com/office/drawing/2014/main" id="{5C00D3E5-8520-46DA-BE2A-71C6AD84A0A1}"/>
              </a:ext>
            </a:extLst>
          </p:cNvPr>
          <p:cNvSpPr txBox="1">
            <a:spLocks/>
          </p:cNvSpPr>
          <p:nvPr/>
        </p:nvSpPr>
        <p:spPr>
          <a:xfrm>
            <a:off x="720843" y="1803862"/>
            <a:ext cx="274387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Negative (-)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Google Shape;1424;p47">
            <a:extLst>
              <a:ext uri="{FF2B5EF4-FFF2-40B4-BE49-F238E27FC236}">
                <a16:creationId xmlns:a16="http://schemas.microsoft.com/office/drawing/2014/main" id="{CF22345B-505D-4A50-9151-B04A1E37A0A9}"/>
              </a:ext>
            </a:extLst>
          </p:cNvPr>
          <p:cNvSpPr txBox="1">
            <a:spLocks/>
          </p:cNvSpPr>
          <p:nvPr/>
        </p:nvSpPr>
        <p:spPr>
          <a:xfrm>
            <a:off x="5197737" y="2699982"/>
            <a:ext cx="1030447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not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" name="Plus Sign 14">
            <a:extLst>
              <a:ext uri="{FF2B5EF4-FFF2-40B4-BE49-F238E27FC236}">
                <a16:creationId xmlns:a16="http://schemas.microsoft.com/office/drawing/2014/main" id="{F770E310-52E0-447E-B853-FE2E86143511}"/>
              </a:ext>
            </a:extLst>
          </p:cNvPr>
          <p:cNvSpPr/>
          <p:nvPr/>
        </p:nvSpPr>
        <p:spPr>
          <a:xfrm>
            <a:off x="6281710" y="2727079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2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4"/>
          <p:cNvSpPr txBox="1">
            <a:spLocks noGrp="1"/>
          </p:cNvSpPr>
          <p:nvPr>
            <p:ph type="title"/>
          </p:nvPr>
        </p:nvSpPr>
        <p:spPr>
          <a:xfrm>
            <a:off x="686875" y="41151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800" b="1" dirty="0">
                <a:latin typeface="Arial Rounded MT Bold" panose="020F0704030504030204" pitchFamily="34" charset="0"/>
              </a:rPr>
              <a:t>The Structure in the Past</a:t>
            </a:r>
            <a:endParaRPr sz="3200" b="1" dirty="0">
              <a:latin typeface="Arial Rounded MT Bold" panose="020F0704030504030204" pitchFamily="34" charset="0"/>
            </a:endParaRPr>
          </a:p>
        </p:txBody>
      </p:sp>
      <p:grpSp>
        <p:nvGrpSpPr>
          <p:cNvPr id="558" name="Google Shape;558;p44"/>
          <p:cNvGrpSpPr/>
          <p:nvPr/>
        </p:nvGrpSpPr>
        <p:grpSpPr>
          <a:xfrm>
            <a:off x="7825157" y="892675"/>
            <a:ext cx="603880" cy="636159"/>
            <a:chOff x="7810818" y="946779"/>
            <a:chExt cx="543497" cy="572497"/>
          </a:xfrm>
        </p:grpSpPr>
        <p:sp>
          <p:nvSpPr>
            <p:cNvPr id="559" name="Google Shape;559;p44"/>
            <p:cNvSpPr/>
            <p:nvPr/>
          </p:nvSpPr>
          <p:spPr>
            <a:xfrm>
              <a:off x="7991393" y="1365676"/>
              <a:ext cx="153600" cy="153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7810818" y="1190542"/>
              <a:ext cx="127200" cy="12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8044115" y="946779"/>
              <a:ext cx="310200" cy="31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44"/>
          <p:cNvGrpSpPr/>
          <p:nvPr/>
        </p:nvGrpSpPr>
        <p:grpSpPr>
          <a:xfrm>
            <a:off x="686876" y="780156"/>
            <a:ext cx="734370" cy="925944"/>
            <a:chOff x="686876" y="780156"/>
            <a:chExt cx="734370" cy="925944"/>
          </a:xfrm>
        </p:grpSpPr>
        <p:grpSp>
          <p:nvGrpSpPr>
            <p:cNvPr id="563" name="Google Shape;563;p44"/>
            <p:cNvGrpSpPr/>
            <p:nvPr/>
          </p:nvGrpSpPr>
          <p:grpSpPr>
            <a:xfrm rot="-1594518">
              <a:off x="851849" y="826615"/>
              <a:ext cx="404424" cy="833028"/>
              <a:chOff x="710250" y="687775"/>
              <a:chExt cx="404400" cy="832978"/>
            </a:xfrm>
          </p:grpSpPr>
          <p:sp>
            <p:nvSpPr>
              <p:cNvPr id="564" name="Google Shape;564;p44"/>
              <p:cNvSpPr/>
              <p:nvPr/>
            </p:nvSpPr>
            <p:spPr>
              <a:xfrm>
                <a:off x="710250" y="687775"/>
                <a:ext cx="404400" cy="404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5" name="Google Shape;565;p44"/>
              <p:cNvSpPr/>
              <p:nvPr/>
            </p:nvSpPr>
            <p:spPr>
              <a:xfrm>
                <a:off x="713711" y="1274153"/>
                <a:ext cx="246600" cy="246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566" name="Google Shape;566;p44"/>
            <p:cNvSpPr/>
            <p:nvPr/>
          </p:nvSpPr>
          <p:spPr>
            <a:xfrm rot="5400000">
              <a:off x="1231763" y="1175634"/>
              <a:ext cx="156000" cy="1350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2246;p69"/>
          <p:cNvSpPr/>
          <p:nvPr/>
        </p:nvSpPr>
        <p:spPr>
          <a:xfrm>
            <a:off x="8479446" y="3939902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246;p69"/>
          <p:cNvSpPr/>
          <p:nvPr/>
        </p:nvSpPr>
        <p:spPr>
          <a:xfrm>
            <a:off x="8282875" y="4399633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424;p47">
            <a:extLst>
              <a:ext uri="{FF2B5EF4-FFF2-40B4-BE49-F238E27FC236}">
                <a16:creationId xmlns:a16="http://schemas.microsoft.com/office/drawing/2014/main" id="{372CD1D7-16CD-476D-B751-F7533CC1ACFA}"/>
              </a:ext>
            </a:extLst>
          </p:cNvPr>
          <p:cNvSpPr txBox="1">
            <a:spLocks/>
          </p:cNvSpPr>
          <p:nvPr/>
        </p:nvSpPr>
        <p:spPr>
          <a:xfrm>
            <a:off x="864153" y="1889405"/>
            <a:ext cx="2743874" cy="64302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Affirmative(+)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Google Shape;1424;p47">
            <a:extLst>
              <a:ext uri="{FF2B5EF4-FFF2-40B4-BE49-F238E27FC236}">
                <a16:creationId xmlns:a16="http://schemas.microsoft.com/office/drawing/2014/main" id="{F78BA27F-5936-4776-86AB-02636418E244}"/>
              </a:ext>
            </a:extLst>
          </p:cNvPr>
          <p:cNvSpPr txBox="1">
            <a:spLocks/>
          </p:cNvSpPr>
          <p:nvPr/>
        </p:nvSpPr>
        <p:spPr>
          <a:xfrm>
            <a:off x="609911" y="2771376"/>
            <a:ext cx="156642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Subject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Plus Sign 14">
            <a:extLst>
              <a:ext uri="{FF2B5EF4-FFF2-40B4-BE49-F238E27FC236}">
                <a16:creationId xmlns:a16="http://schemas.microsoft.com/office/drawing/2014/main" id="{945872AC-F896-4634-9EE4-9B3E8FFD43C1}"/>
              </a:ext>
            </a:extLst>
          </p:cNvPr>
          <p:cNvSpPr/>
          <p:nvPr/>
        </p:nvSpPr>
        <p:spPr>
          <a:xfrm>
            <a:off x="2214670" y="2812649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Google Shape;1424;p47">
            <a:extLst>
              <a:ext uri="{FF2B5EF4-FFF2-40B4-BE49-F238E27FC236}">
                <a16:creationId xmlns:a16="http://schemas.microsoft.com/office/drawing/2014/main" id="{35826855-78DF-4166-A10C-D1D5010666D4}"/>
              </a:ext>
            </a:extLst>
          </p:cNvPr>
          <p:cNvSpPr txBox="1">
            <a:spLocks/>
          </p:cNvSpPr>
          <p:nvPr/>
        </p:nvSpPr>
        <p:spPr>
          <a:xfrm>
            <a:off x="2874006" y="2764555"/>
            <a:ext cx="1667853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Modal verb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Google Shape;1424;p47">
            <a:extLst>
              <a:ext uri="{FF2B5EF4-FFF2-40B4-BE49-F238E27FC236}">
                <a16:creationId xmlns:a16="http://schemas.microsoft.com/office/drawing/2014/main" id="{392012D8-7EDC-4CB1-9CEA-215023AFF2C0}"/>
              </a:ext>
            </a:extLst>
          </p:cNvPr>
          <p:cNvSpPr txBox="1">
            <a:spLocks/>
          </p:cNvSpPr>
          <p:nvPr/>
        </p:nvSpPr>
        <p:spPr>
          <a:xfrm>
            <a:off x="7061896" y="2636002"/>
            <a:ext cx="166785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V( p.p3)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Plus Sign 14">
            <a:extLst>
              <a:ext uri="{FF2B5EF4-FFF2-40B4-BE49-F238E27FC236}">
                <a16:creationId xmlns:a16="http://schemas.microsoft.com/office/drawing/2014/main" id="{7D913BEA-B527-43F9-9E3D-5DD84A5718F8}"/>
              </a:ext>
            </a:extLst>
          </p:cNvPr>
          <p:cNvSpPr/>
          <p:nvPr/>
        </p:nvSpPr>
        <p:spPr>
          <a:xfrm>
            <a:off x="4572000" y="2812068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3DAFBAC-0BA4-47E0-BE44-A161F4F369AE}"/>
              </a:ext>
            </a:extLst>
          </p:cNvPr>
          <p:cNvSpPr txBox="1"/>
          <p:nvPr/>
        </p:nvSpPr>
        <p:spPr>
          <a:xfrm>
            <a:off x="707482" y="3872148"/>
            <a:ext cx="444058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F5603"/>
                </a:solidFill>
              </a:rPr>
              <a:t>He </a:t>
            </a:r>
            <a:r>
              <a:rPr lang="en-US" sz="2000" b="1" u="sng" dirty="0">
                <a:solidFill>
                  <a:srgbClr val="8F5603"/>
                </a:solidFill>
              </a:rPr>
              <a:t>might have gone</a:t>
            </a:r>
            <a:r>
              <a:rPr lang="en-US" sz="2000" b="1" dirty="0">
                <a:solidFill>
                  <a:srgbClr val="8F5603"/>
                </a:solidFill>
              </a:rPr>
              <a:t>  to the work.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1EA1AFF-63D1-4093-9990-B5B52DB52BF9}"/>
              </a:ext>
            </a:extLst>
          </p:cNvPr>
          <p:cNvSpPr txBox="1"/>
          <p:nvPr/>
        </p:nvSpPr>
        <p:spPr>
          <a:xfrm>
            <a:off x="1283206" y="102803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Form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ar-S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Google Shape;1424;p47">
            <a:extLst>
              <a:ext uri="{FF2B5EF4-FFF2-40B4-BE49-F238E27FC236}">
                <a16:creationId xmlns:a16="http://schemas.microsoft.com/office/drawing/2014/main" id="{3C9B3B07-F114-4002-B91D-A313344FB364}"/>
              </a:ext>
            </a:extLst>
          </p:cNvPr>
          <p:cNvSpPr txBox="1">
            <a:spLocks/>
          </p:cNvSpPr>
          <p:nvPr/>
        </p:nvSpPr>
        <p:spPr>
          <a:xfrm>
            <a:off x="5253523" y="2691778"/>
            <a:ext cx="1030447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have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Plus Sign 14">
            <a:extLst>
              <a:ext uri="{FF2B5EF4-FFF2-40B4-BE49-F238E27FC236}">
                <a16:creationId xmlns:a16="http://schemas.microsoft.com/office/drawing/2014/main" id="{31FE6DD3-29A5-4BC7-8DEE-E45AC5E967AB}"/>
              </a:ext>
            </a:extLst>
          </p:cNvPr>
          <p:cNvSpPr/>
          <p:nvPr/>
        </p:nvSpPr>
        <p:spPr>
          <a:xfrm>
            <a:off x="6336298" y="2754226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3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4"/>
          <p:cNvSpPr txBox="1">
            <a:spLocks noGrp="1"/>
          </p:cNvSpPr>
          <p:nvPr>
            <p:ph type="title"/>
          </p:nvPr>
        </p:nvSpPr>
        <p:spPr>
          <a:xfrm>
            <a:off x="686875" y="41151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800" b="1" dirty="0">
                <a:latin typeface="Arial Rounded MT Bold" panose="020F0704030504030204" pitchFamily="34" charset="0"/>
              </a:rPr>
              <a:t>The Structure in the Past</a:t>
            </a:r>
            <a:endParaRPr sz="3200" b="1" dirty="0">
              <a:latin typeface="Arial Rounded MT Bold" panose="020F0704030504030204" pitchFamily="34" charset="0"/>
            </a:endParaRPr>
          </a:p>
        </p:txBody>
      </p:sp>
      <p:grpSp>
        <p:nvGrpSpPr>
          <p:cNvPr id="558" name="Google Shape;558;p44"/>
          <p:cNvGrpSpPr/>
          <p:nvPr/>
        </p:nvGrpSpPr>
        <p:grpSpPr>
          <a:xfrm>
            <a:off x="7825157" y="892675"/>
            <a:ext cx="603880" cy="636159"/>
            <a:chOff x="7810818" y="946779"/>
            <a:chExt cx="543497" cy="572497"/>
          </a:xfrm>
        </p:grpSpPr>
        <p:sp>
          <p:nvSpPr>
            <p:cNvPr id="559" name="Google Shape;559;p44"/>
            <p:cNvSpPr/>
            <p:nvPr/>
          </p:nvSpPr>
          <p:spPr>
            <a:xfrm>
              <a:off x="7991393" y="1365676"/>
              <a:ext cx="153600" cy="153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7810818" y="1190542"/>
              <a:ext cx="127200" cy="12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8044115" y="946779"/>
              <a:ext cx="310200" cy="31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44"/>
          <p:cNvGrpSpPr/>
          <p:nvPr/>
        </p:nvGrpSpPr>
        <p:grpSpPr>
          <a:xfrm>
            <a:off x="686876" y="780156"/>
            <a:ext cx="734370" cy="925944"/>
            <a:chOff x="686876" y="780156"/>
            <a:chExt cx="734370" cy="925944"/>
          </a:xfrm>
        </p:grpSpPr>
        <p:grpSp>
          <p:nvGrpSpPr>
            <p:cNvPr id="563" name="Google Shape;563;p44"/>
            <p:cNvGrpSpPr/>
            <p:nvPr/>
          </p:nvGrpSpPr>
          <p:grpSpPr>
            <a:xfrm rot="-1594518">
              <a:off x="851849" y="826615"/>
              <a:ext cx="404424" cy="833028"/>
              <a:chOff x="710250" y="687775"/>
              <a:chExt cx="404400" cy="832978"/>
            </a:xfrm>
          </p:grpSpPr>
          <p:sp>
            <p:nvSpPr>
              <p:cNvPr id="564" name="Google Shape;564;p44"/>
              <p:cNvSpPr/>
              <p:nvPr/>
            </p:nvSpPr>
            <p:spPr>
              <a:xfrm>
                <a:off x="710250" y="687775"/>
                <a:ext cx="404400" cy="404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5" name="Google Shape;565;p44"/>
              <p:cNvSpPr/>
              <p:nvPr/>
            </p:nvSpPr>
            <p:spPr>
              <a:xfrm>
                <a:off x="713711" y="1274153"/>
                <a:ext cx="246600" cy="246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566" name="Google Shape;566;p44"/>
            <p:cNvSpPr/>
            <p:nvPr/>
          </p:nvSpPr>
          <p:spPr>
            <a:xfrm rot="5400000">
              <a:off x="1231763" y="1175634"/>
              <a:ext cx="156000" cy="1350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2246;p69"/>
          <p:cNvSpPr/>
          <p:nvPr/>
        </p:nvSpPr>
        <p:spPr>
          <a:xfrm>
            <a:off x="8479446" y="3939902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246;p69"/>
          <p:cNvSpPr/>
          <p:nvPr/>
        </p:nvSpPr>
        <p:spPr>
          <a:xfrm>
            <a:off x="8282875" y="4399633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424;p47">
            <a:extLst>
              <a:ext uri="{FF2B5EF4-FFF2-40B4-BE49-F238E27FC236}">
                <a16:creationId xmlns:a16="http://schemas.microsoft.com/office/drawing/2014/main" id="{F78BA27F-5936-4776-86AB-02636418E244}"/>
              </a:ext>
            </a:extLst>
          </p:cNvPr>
          <p:cNvSpPr txBox="1">
            <a:spLocks/>
          </p:cNvSpPr>
          <p:nvPr/>
        </p:nvSpPr>
        <p:spPr>
          <a:xfrm>
            <a:off x="435761" y="2669755"/>
            <a:ext cx="1323236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Subject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Plus Sign 14">
            <a:extLst>
              <a:ext uri="{FF2B5EF4-FFF2-40B4-BE49-F238E27FC236}">
                <a16:creationId xmlns:a16="http://schemas.microsoft.com/office/drawing/2014/main" id="{945872AC-F896-4634-9EE4-9B3E8FFD43C1}"/>
              </a:ext>
            </a:extLst>
          </p:cNvPr>
          <p:cNvSpPr/>
          <p:nvPr/>
        </p:nvSpPr>
        <p:spPr>
          <a:xfrm>
            <a:off x="1758997" y="2749541"/>
            <a:ext cx="479361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Google Shape;1424;p47">
            <a:extLst>
              <a:ext uri="{FF2B5EF4-FFF2-40B4-BE49-F238E27FC236}">
                <a16:creationId xmlns:a16="http://schemas.microsoft.com/office/drawing/2014/main" id="{35826855-78DF-4166-A10C-D1D5010666D4}"/>
              </a:ext>
            </a:extLst>
          </p:cNvPr>
          <p:cNvSpPr txBox="1">
            <a:spLocks/>
          </p:cNvSpPr>
          <p:nvPr/>
        </p:nvSpPr>
        <p:spPr>
          <a:xfrm>
            <a:off x="2318812" y="2679566"/>
            <a:ext cx="1567208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Modal verb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Google Shape;1424;p47">
            <a:extLst>
              <a:ext uri="{FF2B5EF4-FFF2-40B4-BE49-F238E27FC236}">
                <a16:creationId xmlns:a16="http://schemas.microsoft.com/office/drawing/2014/main" id="{392012D8-7EDC-4CB1-9CEA-215023AFF2C0}"/>
              </a:ext>
            </a:extLst>
          </p:cNvPr>
          <p:cNvSpPr txBox="1">
            <a:spLocks/>
          </p:cNvSpPr>
          <p:nvPr/>
        </p:nvSpPr>
        <p:spPr>
          <a:xfrm>
            <a:off x="7452320" y="2632053"/>
            <a:ext cx="1257486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V( p.p.3)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Plus Sign 14">
            <a:extLst>
              <a:ext uri="{FF2B5EF4-FFF2-40B4-BE49-F238E27FC236}">
                <a16:creationId xmlns:a16="http://schemas.microsoft.com/office/drawing/2014/main" id="{7D913BEA-B527-43F9-9E3D-5DD84A5718F8}"/>
              </a:ext>
            </a:extLst>
          </p:cNvPr>
          <p:cNvSpPr/>
          <p:nvPr/>
        </p:nvSpPr>
        <p:spPr>
          <a:xfrm>
            <a:off x="3964536" y="2727079"/>
            <a:ext cx="503054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3DAFBAC-0BA4-47E0-BE44-A161F4F369AE}"/>
              </a:ext>
            </a:extLst>
          </p:cNvPr>
          <p:cNvSpPr txBox="1"/>
          <p:nvPr/>
        </p:nvSpPr>
        <p:spPr>
          <a:xfrm>
            <a:off x="707482" y="3872148"/>
            <a:ext cx="537668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F5603"/>
                </a:solidFill>
              </a:rPr>
              <a:t>He </a:t>
            </a:r>
            <a:r>
              <a:rPr lang="en-US" sz="2000" b="1" u="sng" dirty="0">
                <a:solidFill>
                  <a:srgbClr val="8F5603"/>
                </a:solidFill>
              </a:rPr>
              <a:t>might  not have gone</a:t>
            </a:r>
            <a:r>
              <a:rPr lang="en-US" sz="2000" b="1" dirty="0">
                <a:solidFill>
                  <a:srgbClr val="8F5603"/>
                </a:solidFill>
              </a:rPr>
              <a:t>  to the work.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1EA1AFF-63D1-4093-9990-B5B52DB52BF9}"/>
              </a:ext>
            </a:extLst>
          </p:cNvPr>
          <p:cNvSpPr txBox="1"/>
          <p:nvPr/>
        </p:nvSpPr>
        <p:spPr>
          <a:xfrm>
            <a:off x="1283206" y="102803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Form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ar-S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Google Shape;1424;p47">
            <a:extLst>
              <a:ext uri="{FF2B5EF4-FFF2-40B4-BE49-F238E27FC236}">
                <a16:creationId xmlns:a16="http://schemas.microsoft.com/office/drawing/2014/main" id="{5C00D3E5-8520-46DA-BE2A-71C6AD84A0A1}"/>
              </a:ext>
            </a:extLst>
          </p:cNvPr>
          <p:cNvSpPr txBox="1">
            <a:spLocks/>
          </p:cNvSpPr>
          <p:nvPr/>
        </p:nvSpPr>
        <p:spPr>
          <a:xfrm>
            <a:off x="720843" y="1803862"/>
            <a:ext cx="274387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Negative (-)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Google Shape;1424;p47">
            <a:extLst>
              <a:ext uri="{FF2B5EF4-FFF2-40B4-BE49-F238E27FC236}">
                <a16:creationId xmlns:a16="http://schemas.microsoft.com/office/drawing/2014/main" id="{CF22345B-505D-4A50-9151-B04A1E37A0A9}"/>
              </a:ext>
            </a:extLst>
          </p:cNvPr>
          <p:cNvSpPr txBox="1">
            <a:spLocks/>
          </p:cNvSpPr>
          <p:nvPr/>
        </p:nvSpPr>
        <p:spPr>
          <a:xfrm>
            <a:off x="4529318" y="2632053"/>
            <a:ext cx="813360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not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" name="Plus Sign 14">
            <a:extLst>
              <a:ext uri="{FF2B5EF4-FFF2-40B4-BE49-F238E27FC236}">
                <a16:creationId xmlns:a16="http://schemas.microsoft.com/office/drawing/2014/main" id="{F770E310-52E0-447E-B853-FE2E86143511}"/>
              </a:ext>
            </a:extLst>
          </p:cNvPr>
          <p:cNvSpPr/>
          <p:nvPr/>
        </p:nvSpPr>
        <p:spPr>
          <a:xfrm>
            <a:off x="6824441" y="2699982"/>
            <a:ext cx="560561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Google Shape;1424;p47">
            <a:extLst>
              <a:ext uri="{FF2B5EF4-FFF2-40B4-BE49-F238E27FC236}">
                <a16:creationId xmlns:a16="http://schemas.microsoft.com/office/drawing/2014/main" id="{7EDE3278-02EE-4043-AAE6-983E6C4429C6}"/>
              </a:ext>
            </a:extLst>
          </p:cNvPr>
          <p:cNvSpPr txBox="1">
            <a:spLocks/>
          </p:cNvSpPr>
          <p:nvPr/>
        </p:nvSpPr>
        <p:spPr>
          <a:xfrm>
            <a:off x="5943763" y="2650067"/>
            <a:ext cx="813360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have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" name="Plus Sign 14">
            <a:extLst>
              <a:ext uri="{FF2B5EF4-FFF2-40B4-BE49-F238E27FC236}">
                <a16:creationId xmlns:a16="http://schemas.microsoft.com/office/drawing/2014/main" id="{F7C02C7A-5AF3-4C9E-8439-71827ADB73C6}"/>
              </a:ext>
            </a:extLst>
          </p:cNvPr>
          <p:cNvSpPr/>
          <p:nvPr/>
        </p:nvSpPr>
        <p:spPr>
          <a:xfrm>
            <a:off x="5356136" y="2712481"/>
            <a:ext cx="481214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2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BA8BD910-F9DB-44E2-9195-9FBFD2DECF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57" t="23455" r="7479" b="20822"/>
          <a:stretch/>
        </p:blipFill>
        <p:spPr>
          <a:xfrm>
            <a:off x="1043608" y="843558"/>
            <a:ext cx="7284465" cy="3372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41" name="Google Shape;441;p42"/>
          <p:cNvGrpSpPr/>
          <p:nvPr/>
        </p:nvGrpSpPr>
        <p:grpSpPr>
          <a:xfrm>
            <a:off x="736594" y="3976701"/>
            <a:ext cx="800175" cy="423437"/>
            <a:chOff x="736625" y="4084775"/>
            <a:chExt cx="596300" cy="315550"/>
          </a:xfrm>
        </p:grpSpPr>
        <p:sp>
          <p:nvSpPr>
            <p:cNvPr id="442" name="Google Shape;442;p42"/>
            <p:cNvSpPr/>
            <p:nvPr/>
          </p:nvSpPr>
          <p:spPr>
            <a:xfrm>
              <a:off x="736625" y="4109625"/>
              <a:ext cx="290700" cy="290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2"/>
            <p:cNvSpPr/>
            <p:nvPr/>
          </p:nvSpPr>
          <p:spPr>
            <a:xfrm>
              <a:off x="1207525" y="4084775"/>
              <a:ext cx="125400" cy="12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386;p37"/>
          <p:cNvSpPr/>
          <p:nvPr/>
        </p:nvSpPr>
        <p:spPr>
          <a:xfrm>
            <a:off x="7884368" y="3867894"/>
            <a:ext cx="687716" cy="687871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2246;p69"/>
          <p:cNvSpPr/>
          <p:nvPr/>
        </p:nvSpPr>
        <p:spPr>
          <a:xfrm>
            <a:off x="683568" y="483518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2246;p69"/>
          <p:cNvSpPr/>
          <p:nvPr/>
        </p:nvSpPr>
        <p:spPr>
          <a:xfrm>
            <a:off x="7524328" y="4083918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8" name="Google Shape;441;p42">
            <a:extLst>
              <a:ext uri="{FF2B5EF4-FFF2-40B4-BE49-F238E27FC236}">
                <a16:creationId xmlns:a16="http://schemas.microsoft.com/office/drawing/2014/main" id="{E2A4734A-C72A-4E62-A20D-A5FAD6750E57}"/>
              </a:ext>
            </a:extLst>
          </p:cNvPr>
          <p:cNvGrpSpPr/>
          <p:nvPr/>
        </p:nvGrpSpPr>
        <p:grpSpPr>
          <a:xfrm rot="19718297">
            <a:off x="8152125" y="444782"/>
            <a:ext cx="800175" cy="423437"/>
            <a:chOff x="736625" y="4084775"/>
            <a:chExt cx="596300" cy="315550"/>
          </a:xfrm>
          <a:solidFill>
            <a:schemeClr val="accent6">
              <a:lumMod val="75000"/>
            </a:schemeClr>
          </a:solidFill>
        </p:grpSpPr>
        <p:sp>
          <p:nvSpPr>
            <p:cNvPr id="79" name="Google Shape;442;p42">
              <a:extLst>
                <a:ext uri="{FF2B5EF4-FFF2-40B4-BE49-F238E27FC236}">
                  <a16:creationId xmlns:a16="http://schemas.microsoft.com/office/drawing/2014/main" id="{C5718807-5DCB-4868-83E6-5324D0665F03}"/>
                </a:ext>
              </a:extLst>
            </p:cNvPr>
            <p:cNvSpPr/>
            <p:nvPr/>
          </p:nvSpPr>
          <p:spPr>
            <a:xfrm>
              <a:off x="736625" y="4109625"/>
              <a:ext cx="290700" cy="290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43;p42">
              <a:extLst>
                <a:ext uri="{FF2B5EF4-FFF2-40B4-BE49-F238E27FC236}">
                  <a16:creationId xmlns:a16="http://schemas.microsoft.com/office/drawing/2014/main" id="{64553366-E848-4928-9F58-AEDECC32538E}"/>
                </a:ext>
              </a:extLst>
            </p:cNvPr>
            <p:cNvSpPr/>
            <p:nvPr/>
          </p:nvSpPr>
          <p:spPr>
            <a:xfrm>
              <a:off x="1207525" y="4084775"/>
              <a:ext cx="125400" cy="125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TextBox 4">
            <a:extLst>
              <a:ext uri="{FF2B5EF4-FFF2-40B4-BE49-F238E27FC236}">
                <a16:creationId xmlns:a16="http://schemas.microsoft.com/office/drawing/2014/main" id="{FC1B2ED8-531F-4834-9A0E-913729AEDE76}"/>
              </a:ext>
            </a:extLst>
          </p:cNvPr>
          <p:cNvSpPr txBox="1"/>
          <p:nvPr/>
        </p:nvSpPr>
        <p:spPr>
          <a:xfrm>
            <a:off x="1907704" y="127560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  <a:latin typeface="Arial Narrow" panose="020B0606020202030204" pitchFamily="34" charset="0"/>
              </a:rPr>
              <a:t>felt</a:t>
            </a:r>
            <a:endParaRPr lang="en-US" sz="12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83" name="TextBox 4">
            <a:extLst>
              <a:ext uri="{FF2B5EF4-FFF2-40B4-BE49-F238E27FC236}">
                <a16:creationId xmlns:a16="http://schemas.microsoft.com/office/drawing/2014/main" id="{9CD7EDF0-634C-422B-A45B-92E1373720C8}"/>
              </a:ext>
            </a:extLst>
          </p:cNvPr>
          <p:cNvSpPr txBox="1"/>
          <p:nvPr/>
        </p:nvSpPr>
        <p:spPr>
          <a:xfrm>
            <a:off x="4211960" y="1275606"/>
            <a:ext cx="1302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had seen</a:t>
            </a:r>
            <a:endParaRPr lang="en-US" sz="11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4" name="TextBox 4">
            <a:extLst>
              <a:ext uri="{FF2B5EF4-FFF2-40B4-BE49-F238E27FC236}">
                <a16:creationId xmlns:a16="http://schemas.microsoft.com/office/drawing/2014/main" id="{41073501-715E-45F3-97E8-97C6761D8937}"/>
              </a:ext>
            </a:extLst>
          </p:cNvPr>
          <p:cNvSpPr txBox="1"/>
          <p:nvPr/>
        </p:nvSpPr>
        <p:spPr>
          <a:xfrm>
            <a:off x="4139952" y="156363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  <a:latin typeface="Arial Narrow" panose="020B0606020202030204" pitchFamily="34" charset="0"/>
              </a:rPr>
              <a:t>arrived</a:t>
            </a:r>
            <a:endParaRPr lang="en-US" sz="11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85" name="TextBox 4">
            <a:extLst>
              <a:ext uri="{FF2B5EF4-FFF2-40B4-BE49-F238E27FC236}">
                <a16:creationId xmlns:a16="http://schemas.microsoft.com/office/drawing/2014/main" id="{2ADC8474-DDA9-44A9-B7B9-6A561F8B127A}"/>
              </a:ext>
            </a:extLst>
          </p:cNvPr>
          <p:cNvSpPr txBox="1"/>
          <p:nvPr/>
        </p:nvSpPr>
        <p:spPr>
          <a:xfrm>
            <a:off x="6012160" y="156363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had stopped</a:t>
            </a:r>
            <a:endParaRPr lang="en-US" sz="105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6" name="TextBox 4">
            <a:extLst>
              <a:ext uri="{FF2B5EF4-FFF2-40B4-BE49-F238E27FC236}">
                <a16:creationId xmlns:a16="http://schemas.microsoft.com/office/drawing/2014/main" id="{BA736707-3AEB-4886-81BF-0A5A45967BB1}"/>
              </a:ext>
            </a:extLst>
          </p:cNvPr>
          <p:cNvSpPr txBox="1"/>
          <p:nvPr/>
        </p:nvSpPr>
        <p:spPr>
          <a:xfrm>
            <a:off x="2267744" y="185167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had been</a:t>
            </a:r>
            <a:endParaRPr lang="en-US" sz="12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7" name="TextBox 4">
            <a:extLst>
              <a:ext uri="{FF2B5EF4-FFF2-40B4-BE49-F238E27FC236}">
                <a16:creationId xmlns:a16="http://schemas.microsoft.com/office/drawing/2014/main" id="{E1E526A3-53B4-48E7-B0F0-9F239B708B6D}"/>
              </a:ext>
            </a:extLst>
          </p:cNvPr>
          <p:cNvSpPr txBox="1"/>
          <p:nvPr/>
        </p:nvSpPr>
        <p:spPr>
          <a:xfrm>
            <a:off x="1691680" y="213970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  <a:latin typeface="Arial Narrow" panose="020B0606020202030204" pitchFamily="34" charset="0"/>
              </a:rPr>
              <a:t>appeared</a:t>
            </a:r>
            <a:endParaRPr lang="en-US" sz="11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88" name="TextBox 4">
            <a:extLst>
              <a:ext uri="{FF2B5EF4-FFF2-40B4-BE49-F238E27FC236}">
                <a16:creationId xmlns:a16="http://schemas.microsoft.com/office/drawing/2014/main" id="{5A9BA208-80BE-4010-B394-6A44377AF7CC}"/>
              </a:ext>
            </a:extLst>
          </p:cNvPr>
          <p:cNvSpPr txBox="1"/>
          <p:nvPr/>
        </p:nvSpPr>
        <p:spPr>
          <a:xfrm>
            <a:off x="1691680" y="242773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had never traveled</a:t>
            </a:r>
            <a:endParaRPr lang="en-US" sz="10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9" name="TextBox 4">
            <a:extLst>
              <a:ext uri="{FF2B5EF4-FFF2-40B4-BE49-F238E27FC236}">
                <a16:creationId xmlns:a16="http://schemas.microsoft.com/office/drawing/2014/main" id="{B8037BAD-049A-40B6-8025-A7B2869752D1}"/>
              </a:ext>
            </a:extLst>
          </p:cNvPr>
          <p:cNvSpPr txBox="1"/>
          <p:nvPr/>
        </p:nvSpPr>
        <p:spPr>
          <a:xfrm>
            <a:off x="5292080" y="235572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  <a:latin typeface="Arial Narrow" panose="020B0606020202030204" pitchFamily="34" charset="0"/>
              </a:rPr>
              <a:t>went</a:t>
            </a:r>
            <a:endParaRPr lang="en-US" sz="11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90" name="TextBox 4">
            <a:extLst>
              <a:ext uri="{FF2B5EF4-FFF2-40B4-BE49-F238E27FC236}">
                <a16:creationId xmlns:a16="http://schemas.microsoft.com/office/drawing/2014/main" id="{73079D0D-6368-4FCC-A912-22223B172A99}"/>
              </a:ext>
            </a:extLst>
          </p:cNvPr>
          <p:cNvSpPr txBox="1"/>
          <p:nvPr/>
        </p:nvSpPr>
        <p:spPr>
          <a:xfrm>
            <a:off x="5292080" y="293179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  <a:latin typeface="Arial Narrow" panose="020B0606020202030204" pitchFamily="34" charset="0"/>
              </a:rPr>
              <a:t>arrived</a:t>
            </a:r>
            <a:endParaRPr lang="en-US" sz="11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91" name="TextBox 4">
            <a:extLst>
              <a:ext uri="{FF2B5EF4-FFF2-40B4-BE49-F238E27FC236}">
                <a16:creationId xmlns:a16="http://schemas.microsoft.com/office/drawing/2014/main" id="{C7261030-A72A-4E8F-A0E4-C4C2CFBFD354}"/>
              </a:ext>
            </a:extLst>
          </p:cNvPr>
          <p:cNvSpPr txBox="1"/>
          <p:nvPr/>
        </p:nvSpPr>
        <p:spPr>
          <a:xfrm>
            <a:off x="1187624" y="321982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had already taken</a:t>
            </a:r>
            <a:endParaRPr lang="en-US" sz="105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2" name="TextBox 4">
            <a:extLst>
              <a:ext uri="{FF2B5EF4-FFF2-40B4-BE49-F238E27FC236}">
                <a16:creationId xmlns:a16="http://schemas.microsoft.com/office/drawing/2014/main" id="{FE38264A-7637-42FE-A7CB-89D4C46DE467}"/>
              </a:ext>
            </a:extLst>
          </p:cNvPr>
          <p:cNvSpPr txBox="1"/>
          <p:nvPr/>
        </p:nvSpPr>
        <p:spPr>
          <a:xfrm>
            <a:off x="2699792" y="3507854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had never seen</a:t>
            </a:r>
          </a:p>
        </p:txBody>
      </p:sp>
      <p:sp>
        <p:nvSpPr>
          <p:cNvPr id="93" name="TextBox 4">
            <a:extLst>
              <a:ext uri="{FF2B5EF4-FFF2-40B4-BE49-F238E27FC236}">
                <a16:creationId xmlns:a16="http://schemas.microsoft.com/office/drawing/2014/main" id="{2DEE4050-28FE-45BB-8435-676C80B8DD37}"/>
              </a:ext>
            </a:extLst>
          </p:cNvPr>
          <p:cNvSpPr txBox="1"/>
          <p:nvPr/>
        </p:nvSpPr>
        <p:spPr>
          <a:xfrm>
            <a:off x="6228184" y="350785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broke into</a:t>
            </a:r>
            <a:endParaRPr lang="en-US" sz="105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0"/>
          <p:cNvSpPr/>
          <p:nvPr/>
        </p:nvSpPr>
        <p:spPr>
          <a:xfrm>
            <a:off x="3174941" y="2060320"/>
            <a:ext cx="875100" cy="875100"/>
          </a:xfrm>
          <a:prstGeom prst="diamon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0"/>
          <p:cNvSpPr/>
          <p:nvPr/>
        </p:nvSpPr>
        <p:spPr>
          <a:xfrm rot="5400000">
            <a:off x="7075328" y="2097180"/>
            <a:ext cx="926400" cy="8013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0"/>
          <p:cNvSpPr/>
          <p:nvPr/>
        </p:nvSpPr>
        <p:spPr>
          <a:xfrm>
            <a:off x="5170763" y="2160470"/>
            <a:ext cx="674700" cy="674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0"/>
          <p:cNvSpPr/>
          <p:nvPr/>
        </p:nvSpPr>
        <p:spPr>
          <a:xfrm>
            <a:off x="1329150" y="2097220"/>
            <a:ext cx="801300" cy="801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0"/>
          <p:cNvSpPr txBox="1">
            <a:spLocks noGrp="1"/>
          </p:cNvSpPr>
          <p:nvPr>
            <p:ph type="title"/>
          </p:nvPr>
        </p:nvSpPr>
        <p:spPr>
          <a:xfrm>
            <a:off x="2339752" y="627534"/>
            <a:ext cx="438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Lesson Objectives</a:t>
            </a:r>
            <a:endParaRPr sz="4800" dirty="0"/>
          </a:p>
        </p:txBody>
      </p:sp>
      <p:sp>
        <p:nvSpPr>
          <p:cNvPr id="415" name="Google Shape;415;p40"/>
          <p:cNvSpPr txBox="1">
            <a:spLocks noGrp="1"/>
          </p:cNvSpPr>
          <p:nvPr>
            <p:ph type="subTitle" idx="1"/>
          </p:nvPr>
        </p:nvSpPr>
        <p:spPr>
          <a:xfrm>
            <a:off x="4631063" y="3692340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600" dirty="0"/>
              <a:t>Between the modals of suppositions in the past &amp; present</a:t>
            </a:r>
          </a:p>
          <a:p>
            <a:pPr marL="0" lvl="0" indent="0"/>
            <a:endParaRPr lang="en-US" dirty="0"/>
          </a:p>
        </p:txBody>
      </p:sp>
      <p:sp>
        <p:nvSpPr>
          <p:cNvPr id="416" name="Google Shape;416;p40"/>
          <p:cNvSpPr txBox="1">
            <a:spLocks noGrp="1"/>
          </p:cNvSpPr>
          <p:nvPr>
            <p:ph type="subTitle" idx="8"/>
          </p:nvPr>
        </p:nvSpPr>
        <p:spPr>
          <a:xfrm>
            <a:off x="2731800" y="2943101"/>
            <a:ext cx="1840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417" name="Google Shape;417;p40"/>
          <p:cNvSpPr txBox="1">
            <a:spLocks noGrp="1"/>
          </p:cNvSpPr>
          <p:nvPr>
            <p:ph type="subTitle" idx="13"/>
          </p:nvPr>
        </p:nvSpPr>
        <p:spPr>
          <a:xfrm>
            <a:off x="811543" y="3386340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600" dirty="0"/>
              <a:t>using past perfect tense</a:t>
            </a:r>
          </a:p>
          <a:p>
            <a:pPr marL="0" lvl="0" indent="0"/>
            <a:r>
              <a:rPr lang="en-US" sz="1600" dirty="0"/>
              <a:t>correctly</a:t>
            </a:r>
            <a:endParaRPr sz="1600"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subTitle" idx="15"/>
          </p:nvPr>
        </p:nvSpPr>
        <p:spPr>
          <a:xfrm>
            <a:off x="4565513" y="2931931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Defferentiate</a:t>
            </a:r>
            <a:endParaRPr dirty="0"/>
          </a:p>
        </p:txBody>
      </p:sp>
      <p:sp>
        <p:nvSpPr>
          <p:cNvPr id="419" name="Google Shape;419;p40"/>
          <p:cNvSpPr txBox="1">
            <a:spLocks noGrp="1"/>
          </p:cNvSpPr>
          <p:nvPr>
            <p:ph type="subTitle" idx="2"/>
          </p:nvPr>
        </p:nvSpPr>
        <p:spPr>
          <a:xfrm>
            <a:off x="6588224" y="3363838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600" dirty="0"/>
              <a:t>The rules to do the exercises</a:t>
            </a:r>
            <a:endParaRPr sz="1600" dirty="0"/>
          </a:p>
        </p:txBody>
      </p:sp>
      <p:sp>
        <p:nvSpPr>
          <p:cNvPr id="420" name="Google Shape;420;p40"/>
          <p:cNvSpPr txBox="1">
            <a:spLocks noGrp="1"/>
          </p:cNvSpPr>
          <p:nvPr>
            <p:ph type="subTitle" idx="7"/>
          </p:nvPr>
        </p:nvSpPr>
        <p:spPr>
          <a:xfrm>
            <a:off x="787197" y="3026340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Practice</a:t>
            </a:r>
            <a:endParaRPr dirty="0"/>
          </a:p>
        </p:txBody>
      </p:sp>
      <p:sp>
        <p:nvSpPr>
          <p:cNvPr id="421" name="Google Shape;421;p40"/>
          <p:cNvSpPr txBox="1">
            <a:spLocks noGrp="1"/>
          </p:cNvSpPr>
          <p:nvPr>
            <p:ph type="subTitle" idx="9"/>
          </p:nvPr>
        </p:nvSpPr>
        <p:spPr>
          <a:xfrm>
            <a:off x="6497980" y="3030949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Apply</a:t>
            </a:r>
            <a:endParaRPr dirty="0"/>
          </a:p>
        </p:txBody>
      </p:sp>
      <p:sp>
        <p:nvSpPr>
          <p:cNvPr id="422" name="Google Shape;422;p40"/>
          <p:cNvSpPr txBox="1">
            <a:spLocks noGrp="1"/>
          </p:cNvSpPr>
          <p:nvPr>
            <p:ph type="subTitle" idx="14"/>
          </p:nvPr>
        </p:nvSpPr>
        <p:spPr>
          <a:xfrm>
            <a:off x="2491761" y="3579862"/>
            <a:ext cx="2068314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600" dirty="0"/>
              <a:t>Can’t , could , couldn’t , must , may , might  to make supposition correctly .</a:t>
            </a:r>
            <a:endParaRPr sz="1600" dirty="0"/>
          </a:p>
        </p:txBody>
      </p:sp>
      <p:sp>
        <p:nvSpPr>
          <p:cNvPr id="423" name="Google Shape;423;p40"/>
          <p:cNvSpPr txBox="1">
            <a:spLocks noGrp="1"/>
          </p:cNvSpPr>
          <p:nvPr>
            <p:ph type="title" idx="4"/>
          </p:nvPr>
        </p:nvSpPr>
        <p:spPr>
          <a:xfrm>
            <a:off x="2838614" y="2303046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4" name="Google Shape;424;p40"/>
          <p:cNvSpPr txBox="1">
            <a:spLocks noGrp="1"/>
          </p:cNvSpPr>
          <p:nvPr>
            <p:ph type="title" idx="5"/>
          </p:nvPr>
        </p:nvSpPr>
        <p:spPr>
          <a:xfrm>
            <a:off x="4733228" y="2304537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5" name="Google Shape;425;p40"/>
          <p:cNvSpPr txBox="1">
            <a:spLocks noGrp="1"/>
          </p:cNvSpPr>
          <p:nvPr>
            <p:ph type="title" idx="6"/>
          </p:nvPr>
        </p:nvSpPr>
        <p:spPr>
          <a:xfrm>
            <a:off x="6652735" y="2304537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6" name="Google Shape;426;p40"/>
          <p:cNvSpPr txBox="1">
            <a:spLocks noGrp="1"/>
          </p:cNvSpPr>
          <p:nvPr>
            <p:ph type="title" idx="3"/>
          </p:nvPr>
        </p:nvSpPr>
        <p:spPr>
          <a:xfrm>
            <a:off x="941960" y="2304533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1B9B6A9-7635-4884-8A54-D10A4D77E6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65" t="20317" r="37815" b="34117"/>
          <a:stretch/>
        </p:blipFill>
        <p:spPr>
          <a:xfrm>
            <a:off x="1187624" y="915566"/>
            <a:ext cx="6552728" cy="3398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F83983-A6B8-418F-A5D3-2EA62EE3725C}"/>
              </a:ext>
            </a:extLst>
          </p:cNvPr>
          <p:cNvSpPr txBox="1"/>
          <p:nvPr/>
        </p:nvSpPr>
        <p:spPr>
          <a:xfrm>
            <a:off x="3707904" y="170765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can’t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5B329AFF-BC08-4B2D-BE34-12F81494683E}"/>
              </a:ext>
            </a:extLst>
          </p:cNvPr>
          <p:cNvSpPr txBox="1"/>
          <p:nvPr/>
        </p:nvSpPr>
        <p:spPr>
          <a:xfrm>
            <a:off x="4139952" y="336383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can’t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EDF5EC5D-2AE5-4DFC-B43C-44A02AFAAF70}"/>
              </a:ext>
            </a:extLst>
          </p:cNvPr>
          <p:cNvSpPr txBox="1"/>
          <p:nvPr/>
        </p:nvSpPr>
        <p:spPr>
          <a:xfrm>
            <a:off x="4932040" y="141962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must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E969E8B-33B6-41D6-82AA-962E138024C5}"/>
              </a:ext>
            </a:extLst>
          </p:cNvPr>
          <p:cNvSpPr txBox="1"/>
          <p:nvPr/>
        </p:nvSpPr>
        <p:spPr>
          <a:xfrm>
            <a:off x="2520363" y="2787774"/>
            <a:ext cx="111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might</a:t>
            </a:r>
            <a:endParaRPr lang="en-US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BA1CD3A2-A79F-42AF-B1ED-F646E248EDDD}"/>
              </a:ext>
            </a:extLst>
          </p:cNvPr>
          <p:cNvSpPr txBox="1"/>
          <p:nvPr/>
        </p:nvSpPr>
        <p:spPr>
          <a:xfrm>
            <a:off x="6012160" y="199568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must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BBA342D7-B887-4D04-B757-4A1742692842}"/>
              </a:ext>
            </a:extLst>
          </p:cNvPr>
          <p:cNvSpPr txBox="1"/>
          <p:nvPr/>
        </p:nvSpPr>
        <p:spPr>
          <a:xfrm>
            <a:off x="5004048" y="3075806"/>
            <a:ext cx="103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must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Google Shape;2246;p69">
            <a:extLst>
              <a:ext uri="{FF2B5EF4-FFF2-40B4-BE49-F238E27FC236}">
                <a16:creationId xmlns:a16="http://schemas.microsoft.com/office/drawing/2014/main" id="{83CE9E09-ABD8-4403-A593-E028D74DDBCD}"/>
              </a:ext>
            </a:extLst>
          </p:cNvPr>
          <p:cNvSpPr/>
          <p:nvPr/>
        </p:nvSpPr>
        <p:spPr>
          <a:xfrm>
            <a:off x="8100392" y="1203598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386;p37">
            <a:extLst>
              <a:ext uri="{FF2B5EF4-FFF2-40B4-BE49-F238E27FC236}">
                <a16:creationId xmlns:a16="http://schemas.microsoft.com/office/drawing/2014/main" id="{A38D785C-1955-4CF9-BD5F-35133C901E45}"/>
              </a:ext>
            </a:extLst>
          </p:cNvPr>
          <p:cNvSpPr/>
          <p:nvPr/>
        </p:nvSpPr>
        <p:spPr>
          <a:xfrm>
            <a:off x="395536" y="2355726"/>
            <a:ext cx="687716" cy="687871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86;p37">
            <a:extLst>
              <a:ext uri="{FF2B5EF4-FFF2-40B4-BE49-F238E27FC236}">
                <a16:creationId xmlns:a16="http://schemas.microsoft.com/office/drawing/2014/main" id="{D1A37EAA-0D39-452A-AB88-671DAE0292CD}"/>
              </a:ext>
            </a:extLst>
          </p:cNvPr>
          <p:cNvSpPr/>
          <p:nvPr/>
        </p:nvSpPr>
        <p:spPr>
          <a:xfrm>
            <a:off x="7884368" y="1635646"/>
            <a:ext cx="687716" cy="687871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547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2"/>
          <p:cNvSpPr txBox="1">
            <a:spLocks noGrp="1"/>
          </p:cNvSpPr>
          <p:nvPr>
            <p:ph type="title"/>
          </p:nvPr>
        </p:nvSpPr>
        <p:spPr>
          <a:xfrm>
            <a:off x="2411760" y="627534"/>
            <a:ext cx="3854718" cy="7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Let’s Practice</a:t>
            </a:r>
            <a:endParaRPr sz="5400" dirty="0"/>
          </a:p>
        </p:txBody>
      </p:sp>
      <p:sp>
        <p:nvSpPr>
          <p:cNvPr id="440" name="Google Shape;440;p42"/>
          <p:cNvSpPr txBox="1">
            <a:spLocks noGrp="1"/>
          </p:cNvSpPr>
          <p:nvPr>
            <p:ph type="subTitle" idx="1"/>
          </p:nvPr>
        </p:nvSpPr>
        <p:spPr>
          <a:xfrm>
            <a:off x="2123728" y="2283718"/>
            <a:ext cx="3528392" cy="1375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/>
                </a:solidFill>
              </a:rPr>
              <a:t>                    </a:t>
            </a:r>
            <a:r>
              <a:rPr lang="en" sz="2400" b="1" dirty="0">
                <a:solidFill>
                  <a:schemeClr val="bg1"/>
                </a:solidFill>
              </a:rPr>
              <a:t>Open</a:t>
            </a:r>
            <a:endParaRPr lang="en" sz="2200" b="1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solidFill>
                  <a:schemeClr val="bg1"/>
                </a:solidFill>
              </a:rPr>
              <a:t>             workbook p. 92</a:t>
            </a:r>
            <a:endParaRPr sz="2200" b="1" dirty="0">
              <a:solidFill>
                <a:schemeClr val="bg1"/>
              </a:solidFill>
            </a:endParaRPr>
          </a:p>
        </p:txBody>
      </p:sp>
      <p:grpSp>
        <p:nvGrpSpPr>
          <p:cNvPr id="441" name="Google Shape;441;p42"/>
          <p:cNvGrpSpPr/>
          <p:nvPr/>
        </p:nvGrpSpPr>
        <p:grpSpPr>
          <a:xfrm>
            <a:off x="736594" y="3976701"/>
            <a:ext cx="800175" cy="423437"/>
            <a:chOff x="736625" y="4084775"/>
            <a:chExt cx="596300" cy="315550"/>
          </a:xfrm>
        </p:grpSpPr>
        <p:sp>
          <p:nvSpPr>
            <p:cNvPr id="442" name="Google Shape;442;p42"/>
            <p:cNvSpPr/>
            <p:nvPr/>
          </p:nvSpPr>
          <p:spPr>
            <a:xfrm>
              <a:off x="736625" y="4109625"/>
              <a:ext cx="290700" cy="290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2"/>
            <p:cNvSpPr/>
            <p:nvPr/>
          </p:nvSpPr>
          <p:spPr>
            <a:xfrm>
              <a:off x="1207525" y="4084775"/>
              <a:ext cx="125400" cy="12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42"/>
          <p:cNvGrpSpPr/>
          <p:nvPr/>
        </p:nvGrpSpPr>
        <p:grpSpPr>
          <a:xfrm>
            <a:off x="5364088" y="627534"/>
            <a:ext cx="3261709" cy="3737220"/>
            <a:chOff x="4994117" y="555526"/>
            <a:chExt cx="3261709" cy="3737220"/>
          </a:xfrm>
        </p:grpSpPr>
        <p:grpSp>
          <p:nvGrpSpPr>
            <p:cNvPr id="445" name="Google Shape;445;p42"/>
            <p:cNvGrpSpPr/>
            <p:nvPr/>
          </p:nvGrpSpPr>
          <p:grpSpPr>
            <a:xfrm>
              <a:off x="4994117" y="555526"/>
              <a:ext cx="3261709" cy="3737220"/>
              <a:chOff x="4994117" y="555526"/>
              <a:chExt cx="3261709" cy="3737220"/>
            </a:xfrm>
          </p:grpSpPr>
          <p:grpSp>
            <p:nvGrpSpPr>
              <p:cNvPr id="446" name="Google Shape;446;p42"/>
              <p:cNvGrpSpPr/>
              <p:nvPr/>
            </p:nvGrpSpPr>
            <p:grpSpPr>
              <a:xfrm>
                <a:off x="4994117" y="901006"/>
                <a:ext cx="3261709" cy="3391740"/>
                <a:chOff x="4994117" y="901006"/>
                <a:chExt cx="3261709" cy="3391740"/>
              </a:xfrm>
            </p:grpSpPr>
            <p:sp>
              <p:nvSpPr>
                <p:cNvPr id="447" name="Google Shape;447;p42"/>
                <p:cNvSpPr/>
                <p:nvPr/>
              </p:nvSpPr>
              <p:spPr>
                <a:xfrm flipH="1">
                  <a:off x="4994117" y="3831781"/>
                  <a:ext cx="3261709" cy="460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20" h="4137" extrusionOk="0">
                      <a:moveTo>
                        <a:pt x="15924" y="1"/>
                      </a:moveTo>
                      <a:cubicBezTo>
                        <a:pt x="7118" y="1"/>
                        <a:pt x="0" y="929"/>
                        <a:pt x="0" y="2083"/>
                      </a:cubicBezTo>
                      <a:cubicBezTo>
                        <a:pt x="0" y="3208"/>
                        <a:pt x="7118" y="4136"/>
                        <a:pt x="15924" y="4136"/>
                      </a:cubicBezTo>
                      <a:cubicBezTo>
                        <a:pt x="24701" y="4136"/>
                        <a:pt x="31819" y="3208"/>
                        <a:pt x="31819" y="2083"/>
                      </a:cubicBezTo>
                      <a:cubicBezTo>
                        <a:pt x="31819" y="929"/>
                        <a:pt x="24701" y="1"/>
                        <a:pt x="159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48" name="Google Shape;448;p42"/>
                <p:cNvGrpSpPr/>
                <p:nvPr/>
              </p:nvGrpSpPr>
              <p:grpSpPr>
                <a:xfrm flipH="1">
                  <a:off x="5281080" y="2127666"/>
                  <a:ext cx="1303467" cy="1963028"/>
                  <a:chOff x="6876350" y="1721675"/>
                  <a:chExt cx="820100" cy="1235075"/>
                </a:xfrm>
              </p:grpSpPr>
              <p:sp>
                <p:nvSpPr>
                  <p:cNvPr id="449" name="Google Shape;449;p42"/>
                  <p:cNvSpPr/>
                  <p:nvPr/>
                </p:nvSpPr>
                <p:spPr>
                  <a:xfrm>
                    <a:off x="7025450" y="1851800"/>
                    <a:ext cx="265900" cy="94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36" h="37981" extrusionOk="0">
                        <a:moveTo>
                          <a:pt x="4924" y="0"/>
                        </a:moveTo>
                        <a:lnTo>
                          <a:pt x="1" y="760"/>
                        </a:lnTo>
                        <a:lnTo>
                          <a:pt x="5684" y="37980"/>
                        </a:lnTo>
                        <a:lnTo>
                          <a:pt x="10635" y="37220"/>
                        </a:lnTo>
                        <a:lnTo>
                          <a:pt x="4924" y="0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0" name="Google Shape;450;p42"/>
                  <p:cNvSpPr/>
                  <p:nvPr/>
                </p:nvSpPr>
                <p:spPr>
                  <a:xfrm>
                    <a:off x="7025450" y="1728000"/>
                    <a:ext cx="123125" cy="14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5" h="5712" extrusionOk="0">
                        <a:moveTo>
                          <a:pt x="1632" y="1"/>
                        </a:moveTo>
                        <a:lnTo>
                          <a:pt x="1070" y="1942"/>
                        </a:lnTo>
                        <a:lnTo>
                          <a:pt x="1" y="5712"/>
                        </a:lnTo>
                        <a:lnTo>
                          <a:pt x="1" y="5712"/>
                        </a:lnTo>
                        <a:lnTo>
                          <a:pt x="4924" y="4952"/>
                        </a:lnTo>
                        <a:lnTo>
                          <a:pt x="2758" y="1689"/>
                        </a:lnTo>
                        <a:lnTo>
                          <a:pt x="1632" y="1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1" name="Google Shape;451;p42"/>
                  <p:cNvSpPr/>
                  <p:nvPr/>
                </p:nvSpPr>
                <p:spPr>
                  <a:xfrm>
                    <a:off x="7156975" y="2714775"/>
                    <a:ext cx="134375" cy="86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75" h="3462" extrusionOk="0">
                        <a:moveTo>
                          <a:pt x="4952" y="1"/>
                        </a:moveTo>
                        <a:lnTo>
                          <a:pt x="1" y="760"/>
                        </a:lnTo>
                        <a:lnTo>
                          <a:pt x="423" y="3461"/>
                        </a:lnTo>
                        <a:lnTo>
                          <a:pt x="5374" y="2701"/>
                        </a:lnTo>
                        <a:lnTo>
                          <a:pt x="4952" y="1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2" name="Google Shape;452;p42"/>
                  <p:cNvSpPr/>
                  <p:nvPr/>
                </p:nvSpPr>
                <p:spPr>
                  <a:xfrm>
                    <a:off x="7167525" y="2782300"/>
                    <a:ext cx="130850" cy="7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4" h="2853" extrusionOk="0">
                        <a:moveTo>
                          <a:pt x="4952" y="0"/>
                        </a:moveTo>
                        <a:lnTo>
                          <a:pt x="1" y="760"/>
                        </a:lnTo>
                        <a:lnTo>
                          <a:pt x="282" y="2504"/>
                        </a:lnTo>
                        <a:cubicBezTo>
                          <a:pt x="306" y="2700"/>
                          <a:pt x="479" y="2853"/>
                          <a:pt x="672" y="2853"/>
                        </a:cubicBezTo>
                        <a:cubicBezTo>
                          <a:pt x="701" y="2853"/>
                          <a:pt x="731" y="2849"/>
                          <a:pt x="760" y="2842"/>
                        </a:cubicBezTo>
                        <a:lnTo>
                          <a:pt x="4868" y="2223"/>
                        </a:lnTo>
                        <a:cubicBezTo>
                          <a:pt x="5093" y="2195"/>
                          <a:pt x="5233" y="1970"/>
                          <a:pt x="5205" y="1745"/>
                        </a:cubicBezTo>
                        <a:lnTo>
                          <a:pt x="4952" y="0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3" name="Google Shape;453;p42"/>
                  <p:cNvSpPr/>
                  <p:nvPr/>
                </p:nvSpPr>
                <p:spPr>
                  <a:xfrm>
                    <a:off x="7052175" y="1728000"/>
                    <a:ext cx="42225" cy="4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9" h="1942" extrusionOk="0">
                        <a:moveTo>
                          <a:pt x="563" y="1"/>
                        </a:moveTo>
                        <a:lnTo>
                          <a:pt x="1" y="1942"/>
                        </a:lnTo>
                        <a:lnTo>
                          <a:pt x="1689" y="1689"/>
                        </a:lnTo>
                        <a:lnTo>
                          <a:pt x="563" y="1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4" name="Google Shape;454;p42"/>
                  <p:cNvSpPr/>
                  <p:nvPr/>
                </p:nvSpPr>
                <p:spPr>
                  <a:xfrm>
                    <a:off x="7149950" y="2666250"/>
                    <a:ext cx="130850" cy="67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4" h="2702" extrusionOk="0">
                        <a:moveTo>
                          <a:pt x="4924" y="0"/>
                        </a:moveTo>
                        <a:lnTo>
                          <a:pt x="0" y="760"/>
                        </a:lnTo>
                        <a:lnTo>
                          <a:pt x="310" y="2701"/>
                        </a:lnTo>
                        <a:lnTo>
                          <a:pt x="5233" y="1942"/>
                        </a:lnTo>
                        <a:lnTo>
                          <a:pt x="4924" y="0"/>
                        </a:ln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5" name="Google Shape;455;p42"/>
                  <p:cNvSpPr/>
                  <p:nvPr/>
                </p:nvSpPr>
                <p:spPr>
                  <a:xfrm>
                    <a:off x="7062025" y="1900925"/>
                    <a:ext cx="125925" cy="708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7" h="28339" extrusionOk="0">
                        <a:moveTo>
                          <a:pt x="417" y="1"/>
                        </a:moveTo>
                        <a:cubicBezTo>
                          <a:pt x="400" y="1"/>
                          <a:pt x="383" y="2"/>
                          <a:pt x="366" y="4"/>
                        </a:cubicBezTo>
                        <a:cubicBezTo>
                          <a:pt x="141" y="33"/>
                          <a:pt x="1" y="229"/>
                          <a:pt x="29" y="455"/>
                        </a:cubicBezTo>
                        <a:lnTo>
                          <a:pt x="4249" y="27997"/>
                        </a:lnTo>
                        <a:cubicBezTo>
                          <a:pt x="4275" y="28203"/>
                          <a:pt x="4442" y="28338"/>
                          <a:pt x="4642" y="28338"/>
                        </a:cubicBezTo>
                        <a:cubicBezTo>
                          <a:pt x="4661" y="28338"/>
                          <a:pt x="4680" y="28337"/>
                          <a:pt x="4699" y="28335"/>
                        </a:cubicBezTo>
                        <a:cubicBezTo>
                          <a:pt x="4896" y="28278"/>
                          <a:pt x="5037" y="28081"/>
                          <a:pt x="5008" y="27885"/>
                        </a:cubicBezTo>
                        <a:lnTo>
                          <a:pt x="788" y="314"/>
                        </a:lnTo>
                        <a:cubicBezTo>
                          <a:pt x="763" y="134"/>
                          <a:pt x="596" y="1"/>
                          <a:pt x="417" y="1"/>
                        </a:cubicBez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6" name="Google Shape;456;p42"/>
                  <p:cNvSpPr/>
                  <p:nvPr/>
                </p:nvSpPr>
                <p:spPr>
                  <a:xfrm>
                    <a:off x="7110550" y="1893900"/>
                    <a:ext cx="125925" cy="70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7" h="28310" extrusionOk="0">
                        <a:moveTo>
                          <a:pt x="389" y="1"/>
                        </a:moveTo>
                        <a:cubicBezTo>
                          <a:pt x="372" y="1"/>
                          <a:pt x="355" y="2"/>
                          <a:pt x="338" y="4"/>
                        </a:cubicBezTo>
                        <a:cubicBezTo>
                          <a:pt x="142" y="32"/>
                          <a:pt x="1" y="229"/>
                          <a:pt x="29" y="426"/>
                        </a:cubicBezTo>
                        <a:lnTo>
                          <a:pt x="4249" y="27997"/>
                        </a:lnTo>
                        <a:cubicBezTo>
                          <a:pt x="4275" y="28177"/>
                          <a:pt x="4442" y="28310"/>
                          <a:pt x="4620" y="28310"/>
                        </a:cubicBezTo>
                        <a:cubicBezTo>
                          <a:pt x="4637" y="28310"/>
                          <a:pt x="4654" y="28309"/>
                          <a:pt x="4671" y="28306"/>
                        </a:cubicBezTo>
                        <a:cubicBezTo>
                          <a:pt x="4896" y="28278"/>
                          <a:pt x="5037" y="28081"/>
                          <a:pt x="4980" y="27884"/>
                        </a:cubicBezTo>
                        <a:lnTo>
                          <a:pt x="760" y="314"/>
                        </a:lnTo>
                        <a:cubicBezTo>
                          <a:pt x="735" y="134"/>
                          <a:pt x="568" y="1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7" name="Google Shape;457;p42"/>
                  <p:cNvSpPr/>
                  <p:nvPr/>
                </p:nvSpPr>
                <p:spPr>
                  <a:xfrm>
                    <a:off x="7247000" y="1856000"/>
                    <a:ext cx="128025" cy="94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21" h="37672" extrusionOk="0">
                        <a:moveTo>
                          <a:pt x="4980" y="1"/>
                        </a:moveTo>
                        <a:lnTo>
                          <a:pt x="1" y="29"/>
                        </a:lnTo>
                        <a:lnTo>
                          <a:pt x="113" y="37671"/>
                        </a:lnTo>
                        <a:lnTo>
                          <a:pt x="5121" y="37671"/>
                        </a:lnTo>
                        <a:lnTo>
                          <a:pt x="4980" y="1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8" name="Google Shape;458;p42"/>
                  <p:cNvSpPr/>
                  <p:nvPr/>
                </p:nvSpPr>
                <p:spPr>
                  <a:xfrm>
                    <a:off x="7247000" y="1721675"/>
                    <a:ext cx="124525" cy="13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81" h="5403" extrusionOk="0">
                        <a:moveTo>
                          <a:pt x="2476" y="0"/>
                        </a:moveTo>
                        <a:lnTo>
                          <a:pt x="1632" y="1829"/>
                        </a:lnTo>
                        <a:lnTo>
                          <a:pt x="1" y="5402"/>
                        </a:lnTo>
                        <a:lnTo>
                          <a:pt x="4980" y="5402"/>
                        </a:lnTo>
                        <a:lnTo>
                          <a:pt x="3320" y="1829"/>
                        </a:lnTo>
                        <a:lnTo>
                          <a:pt x="2476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9" name="Google Shape;459;p42"/>
                  <p:cNvSpPr/>
                  <p:nvPr/>
                </p:nvSpPr>
                <p:spPr>
                  <a:xfrm>
                    <a:off x="7249825" y="2728850"/>
                    <a:ext cx="125200" cy="6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8" h="2758" extrusionOk="0">
                        <a:moveTo>
                          <a:pt x="5008" y="0"/>
                        </a:moveTo>
                        <a:lnTo>
                          <a:pt x="0" y="28"/>
                        </a:lnTo>
                        <a:lnTo>
                          <a:pt x="0" y="2757"/>
                        </a:lnTo>
                        <a:lnTo>
                          <a:pt x="5008" y="2757"/>
                        </a:lnTo>
                        <a:lnTo>
                          <a:pt x="5008" y="0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0" name="Google Shape;460;p42"/>
                  <p:cNvSpPr/>
                  <p:nvPr/>
                </p:nvSpPr>
                <p:spPr>
                  <a:xfrm>
                    <a:off x="7249825" y="2797775"/>
                    <a:ext cx="125200" cy="5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8" h="2195" extrusionOk="0">
                        <a:moveTo>
                          <a:pt x="0" y="0"/>
                        </a:moveTo>
                        <a:lnTo>
                          <a:pt x="28" y="1773"/>
                        </a:lnTo>
                        <a:cubicBezTo>
                          <a:pt x="28" y="1998"/>
                          <a:pt x="197" y="2195"/>
                          <a:pt x="450" y="2195"/>
                        </a:cubicBezTo>
                        <a:lnTo>
                          <a:pt x="4586" y="2167"/>
                        </a:lnTo>
                        <a:cubicBezTo>
                          <a:pt x="4839" y="2167"/>
                          <a:pt x="5008" y="1970"/>
                          <a:pt x="5008" y="1745"/>
                        </a:cubicBezTo>
                        <a:lnTo>
                          <a:pt x="5008" y="0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1" name="Google Shape;461;p42"/>
                  <p:cNvSpPr/>
                  <p:nvPr/>
                </p:nvSpPr>
                <p:spPr>
                  <a:xfrm>
                    <a:off x="7287800" y="1721675"/>
                    <a:ext cx="42225" cy="45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9" h="1830" extrusionOk="0">
                        <a:moveTo>
                          <a:pt x="844" y="0"/>
                        </a:moveTo>
                        <a:lnTo>
                          <a:pt x="0" y="1829"/>
                        </a:lnTo>
                        <a:lnTo>
                          <a:pt x="1688" y="1829"/>
                        </a:lnTo>
                        <a:lnTo>
                          <a:pt x="844" y="0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" name="Google Shape;462;p42"/>
                  <p:cNvSpPr/>
                  <p:nvPr/>
                </p:nvSpPr>
                <p:spPr>
                  <a:xfrm>
                    <a:off x="7249825" y="2680325"/>
                    <a:ext cx="125200" cy="4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8" h="1970" extrusionOk="0">
                        <a:moveTo>
                          <a:pt x="0" y="0"/>
                        </a:moveTo>
                        <a:lnTo>
                          <a:pt x="0" y="1969"/>
                        </a:lnTo>
                        <a:lnTo>
                          <a:pt x="5008" y="1941"/>
                        </a:lnTo>
                        <a:lnTo>
                          <a:pt x="4980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" name="Google Shape;463;p42"/>
                  <p:cNvSpPr/>
                  <p:nvPr/>
                </p:nvSpPr>
                <p:spPr>
                  <a:xfrm>
                    <a:off x="7277950" y="1893925"/>
                    <a:ext cx="21125" cy="71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5" h="28643" extrusionOk="0">
                        <a:moveTo>
                          <a:pt x="346" y="0"/>
                        </a:moveTo>
                        <a:cubicBezTo>
                          <a:pt x="146" y="0"/>
                          <a:pt x="1" y="160"/>
                          <a:pt x="1" y="369"/>
                        </a:cubicBezTo>
                        <a:lnTo>
                          <a:pt x="85" y="28249"/>
                        </a:lnTo>
                        <a:cubicBezTo>
                          <a:pt x="85" y="28474"/>
                          <a:pt x="254" y="28643"/>
                          <a:pt x="479" y="28643"/>
                        </a:cubicBezTo>
                        <a:cubicBezTo>
                          <a:pt x="676" y="28643"/>
                          <a:pt x="845" y="28474"/>
                          <a:pt x="845" y="28249"/>
                        </a:cubicBezTo>
                        <a:lnTo>
                          <a:pt x="788" y="369"/>
                        </a:lnTo>
                        <a:cubicBezTo>
                          <a:pt x="762" y="185"/>
                          <a:pt x="613" y="0"/>
                          <a:pt x="432" y="0"/>
                        </a:cubicBezTo>
                        <a:cubicBezTo>
                          <a:pt x="420" y="0"/>
                          <a:pt x="407" y="1"/>
                          <a:pt x="394" y="3"/>
                        </a:cubicBezTo>
                        <a:cubicBezTo>
                          <a:pt x="378" y="1"/>
                          <a:pt x="362" y="0"/>
                          <a:pt x="346" y="0"/>
                        </a:cubicBez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4" name="Google Shape;464;p42"/>
                  <p:cNvSpPr/>
                  <p:nvPr/>
                </p:nvSpPr>
                <p:spPr>
                  <a:xfrm>
                    <a:off x="7326475" y="1893275"/>
                    <a:ext cx="21825" cy="716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3" h="28669" extrusionOk="0">
                        <a:moveTo>
                          <a:pt x="395" y="1"/>
                        </a:moveTo>
                        <a:cubicBezTo>
                          <a:pt x="198" y="1"/>
                          <a:pt x="1" y="198"/>
                          <a:pt x="29" y="395"/>
                        </a:cubicBezTo>
                        <a:lnTo>
                          <a:pt x="113" y="28275"/>
                        </a:lnTo>
                        <a:cubicBezTo>
                          <a:pt x="113" y="28500"/>
                          <a:pt x="282" y="28669"/>
                          <a:pt x="479" y="28669"/>
                        </a:cubicBezTo>
                        <a:cubicBezTo>
                          <a:pt x="704" y="28669"/>
                          <a:pt x="873" y="28500"/>
                          <a:pt x="873" y="28275"/>
                        </a:cubicBezTo>
                        <a:lnTo>
                          <a:pt x="789" y="395"/>
                        </a:lnTo>
                        <a:cubicBezTo>
                          <a:pt x="789" y="170"/>
                          <a:pt x="620" y="1"/>
                          <a:pt x="395" y="1"/>
                        </a:cubicBez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5" name="Google Shape;465;p42"/>
                  <p:cNvSpPr/>
                  <p:nvPr/>
                </p:nvSpPr>
                <p:spPr>
                  <a:xfrm>
                    <a:off x="7330700" y="1851800"/>
                    <a:ext cx="256050" cy="94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42" h="37981" extrusionOk="0">
                        <a:moveTo>
                          <a:pt x="5290" y="0"/>
                        </a:moveTo>
                        <a:lnTo>
                          <a:pt x="1" y="37277"/>
                        </a:lnTo>
                        <a:lnTo>
                          <a:pt x="4952" y="37980"/>
                        </a:lnTo>
                        <a:lnTo>
                          <a:pt x="10241" y="703"/>
                        </a:lnTo>
                        <a:lnTo>
                          <a:pt x="5290" y="0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6" name="Google Shape;466;p42"/>
                  <p:cNvSpPr/>
                  <p:nvPr/>
                </p:nvSpPr>
                <p:spPr>
                  <a:xfrm>
                    <a:off x="7463625" y="1727300"/>
                    <a:ext cx="123125" cy="142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5" h="5684" extrusionOk="0">
                        <a:moveTo>
                          <a:pt x="3236" y="1"/>
                        </a:moveTo>
                        <a:lnTo>
                          <a:pt x="2111" y="1689"/>
                        </a:lnTo>
                        <a:lnTo>
                          <a:pt x="1" y="4980"/>
                        </a:lnTo>
                        <a:lnTo>
                          <a:pt x="4924" y="5683"/>
                        </a:lnTo>
                        <a:lnTo>
                          <a:pt x="4924" y="5683"/>
                        </a:lnTo>
                        <a:lnTo>
                          <a:pt x="3827" y="1942"/>
                        </a:lnTo>
                        <a:lnTo>
                          <a:pt x="3236" y="1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" name="Google Shape;467;p42"/>
                  <p:cNvSpPr/>
                  <p:nvPr/>
                </p:nvSpPr>
                <p:spPr>
                  <a:xfrm>
                    <a:off x="7330700" y="2716175"/>
                    <a:ext cx="132950" cy="85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18" h="3434" extrusionOk="0">
                        <a:moveTo>
                          <a:pt x="394" y="1"/>
                        </a:moveTo>
                        <a:lnTo>
                          <a:pt x="1" y="2730"/>
                        </a:lnTo>
                        <a:lnTo>
                          <a:pt x="4952" y="3433"/>
                        </a:lnTo>
                        <a:lnTo>
                          <a:pt x="5318" y="704"/>
                        </a:lnTo>
                        <a:lnTo>
                          <a:pt x="394" y="1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" name="Google Shape;468;p42"/>
                  <p:cNvSpPr/>
                  <p:nvPr/>
                </p:nvSpPr>
                <p:spPr>
                  <a:xfrm>
                    <a:off x="7323675" y="2784400"/>
                    <a:ext cx="130850" cy="69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4" h="2790" extrusionOk="0">
                        <a:moveTo>
                          <a:pt x="282" y="1"/>
                        </a:moveTo>
                        <a:lnTo>
                          <a:pt x="28" y="1717"/>
                        </a:lnTo>
                        <a:cubicBezTo>
                          <a:pt x="0" y="1970"/>
                          <a:pt x="169" y="2167"/>
                          <a:pt x="394" y="2195"/>
                        </a:cubicBezTo>
                        <a:lnTo>
                          <a:pt x="4502" y="2786"/>
                        </a:lnTo>
                        <a:cubicBezTo>
                          <a:pt x="4521" y="2788"/>
                          <a:pt x="4540" y="2790"/>
                          <a:pt x="4559" y="2790"/>
                        </a:cubicBezTo>
                        <a:cubicBezTo>
                          <a:pt x="4763" y="2790"/>
                          <a:pt x="4954" y="2652"/>
                          <a:pt x="4980" y="2420"/>
                        </a:cubicBezTo>
                        <a:lnTo>
                          <a:pt x="5233" y="704"/>
                        </a:lnTo>
                        <a:lnTo>
                          <a:pt x="282" y="1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9" name="Google Shape;469;p42"/>
                  <p:cNvSpPr/>
                  <p:nvPr/>
                </p:nvSpPr>
                <p:spPr>
                  <a:xfrm>
                    <a:off x="7516375" y="1727300"/>
                    <a:ext cx="42925" cy="4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7" h="1942" extrusionOk="0">
                        <a:moveTo>
                          <a:pt x="1126" y="1"/>
                        </a:moveTo>
                        <a:lnTo>
                          <a:pt x="1" y="1689"/>
                        </a:lnTo>
                        <a:lnTo>
                          <a:pt x="1717" y="1942"/>
                        </a:lnTo>
                        <a:lnTo>
                          <a:pt x="1126" y="1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0" name="Google Shape;470;p42"/>
                  <p:cNvSpPr/>
                  <p:nvPr/>
                </p:nvSpPr>
                <p:spPr>
                  <a:xfrm>
                    <a:off x="7340550" y="2668350"/>
                    <a:ext cx="130850" cy="66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4" h="2646" extrusionOk="0">
                        <a:moveTo>
                          <a:pt x="282" y="1"/>
                        </a:moveTo>
                        <a:lnTo>
                          <a:pt x="0" y="1942"/>
                        </a:lnTo>
                        <a:lnTo>
                          <a:pt x="4952" y="2645"/>
                        </a:lnTo>
                        <a:lnTo>
                          <a:pt x="5233" y="704"/>
                        </a:lnTo>
                        <a:lnTo>
                          <a:pt x="282" y="1"/>
                        </a:ln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1" name="Google Shape;471;p42"/>
                  <p:cNvSpPr/>
                  <p:nvPr/>
                </p:nvSpPr>
                <p:spPr>
                  <a:xfrm>
                    <a:off x="7389075" y="1893900"/>
                    <a:ext cx="118200" cy="709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8" h="28367" extrusionOk="0">
                        <a:moveTo>
                          <a:pt x="4333" y="1"/>
                        </a:moveTo>
                        <a:cubicBezTo>
                          <a:pt x="4132" y="1"/>
                          <a:pt x="3965" y="136"/>
                          <a:pt x="3939" y="342"/>
                        </a:cubicBezTo>
                        <a:lnTo>
                          <a:pt x="29" y="27940"/>
                        </a:lnTo>
                        <a:cubicBezTo>
                          <a:pt x="1" y="28166"/>
                          <a:pt x="141" y="28334"/>
                          <a:pt x="338" y="28362"/>
                        </a:cubicBezTo>
                        <a:cubicBezTo>
                          <a:pt x="358" y="28365"/>
                          <a:pt x="377" y="28366"/>
                          <a:pt x="395" y="28366"/>
                        </a:cubicBezTo>
                        <a:cubicBezTo>
                          <a:pt x="596" y="28366"/>
                          <a:pt x="763" y="28233"/>
                          <a:pt x="788" y="28053"/>
                        </a:cubicBezTo>
                        <a:lnTo>
                          <a:pt x="4699" y="454"/>
                        </a:lnTo>
                        <a:cubicBezTo>
                          <a:pt x="4727" y="229"/>
                          <a:pt x="4586" y="32"/>
                          <a:pt x="4389" y="4"/>
                        </a:cubicBezTo>
                        <a:cubicBezTo>
                          <a:pt x="4370" y="2"/>
                          <a:pt x="4351" y="1"/>
                          <a:pt x="4333" y="1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2" name="Google Shape;472;p42"/>
                  <p:cNvSpPr/>
                  <p:nvPr/>
                </p:nvSpPr>
                <p:spPr>
                  <a:xfrm>
                    <a:off x="7436900" y="1900925"/>
                    <a:ext cx="118900" cy="709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6" h="28367" extrusionOk="0">
                        <a:moveTo>
                          <a:pt x="4339" y="1"/>
                        </a:moveTo>
                        <a:cubicBezTo>
                          <a:pt x="4160" y="1"/>
                          <a:pt x="3993" y="136"/>
                          <a:pt x="3968" y="342"/>
                        </a:cubicBezTo>
                        <a:lnTo>
                          <a:pt x="57" y="27941"/>
                        </a:lnTo>
                        <a:cubicBezTo>
                          <a:pt x="1" y="28138"/>
                          <a:pt x="170" y="28335"/>
                          <a:pt x="366" y="28363"/>
                        </a:cubicBezTo>
                        <a:cubicBezTo>
                          <a:pt x="386" y="28365"/>
                          <a:pt x="405" y="28366"/>
                          <a:pt x="423" y="28366"/>
                        </a:cubicBezTo>
                        <a:cubicBezTo>
                          <a:pt x="619" y="28366"/>
                          <a:pt x="763" y="28233"/>
                          <a:pt x="788" y="28053"/>
                        </a:cubicBezTo>
                        <a:lnTo>
                          <a:pt x="4727" y="455"/>
                        </a:lnTo>
                        <a:cubicBezTo>
                          <a:pt x="4755" y="229"/>
                          <a:pt x="4615" y="33"/>
                          <a:pt x="4390" y="4"/>
                        </a:cubicBezTo>
                        <a:cubicBezTo>
                          <a:pt x="4373" y="2"/>
                          <a:pt x="4356" y="1"/>
                          <a:pt x="4339" y="1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3" name="Google Shape;473;p42"/>
                  <p:cNvSpPr/>
                  <p:nvPr/>
                </p:nvSpPr>
                <p:spPr>
                  <a:xfrm>
                    <a:off x="6954425" y="2228775"/>
                    <a:ext cx="673100" cy="727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24" h="29119" extrusionOk="0">
                        <a:moveTo>
                          <a:pt x="0" y="1"/>
                        </a:moveTo>
                        <a:lnTo>
                          <a:pt x="253" y="2026"/>
                        </a:lnTo>
                        <a:lnTo>
                          <a:pt x="479" y="3855"/>
                        </a:lnTo>
                        <a:lnTo>
                          <a:pt x="647" y="5121"/>
                        </a:lnTo>
                        <a:lnTo>
                          <a:pt x="844" y="6640"/>
                        </a:lnTo>
                        <a:lnTo>
                          <a:pt x="1069" y="8469"/>
                        </a:lnTo>
                        <a:lnTo>
                          <a:pt x="1238" y="9594"/>
                        </a:lnTo>
                        <a:lnTo>
                          <a:pt x="1435" y="11254"/>
                        </a:lnTo>
                        <a:lnTo>
                          <a:pt x="1660" y="13054"/>
                        </a:lnTo>
                        <a:lnTo>
                          <a:pt x="2026" y="15896"/>
                        </a:lnTo>
                        <a:lnTo>
                          <a:pt x="2251" y="17640"/>
                        </a:lnTo>
                        <a:lnTo>
                          <a:pt x="2617" y="20510"/>
                        </a:lnTo>
                        <a:lnTo>
                          <a:pt x="2842" y="22254"/>
                        </a:lnTo>
                        <a:lnTo>
                          <a:pt x="3207" y="25124"/>
                        </a:lnTo>
                        <a:lnTo>
                          <a:pt x="3433" y="26868"/>
                        </a:lnTo>
                        <a:lnTo>
                          <a:pt x="3629" y="28359"/>
                        </a:lnTo>
                        <a:cubicBezTo>
                          <a:pt x="6879" y="28865"/>
                          <a:pt x="10156" y="29119"/>
                          <a:pt x="13437" y="29119"/>
                        </a:cubicBezTo>
                        <a:cubicBezTo>
                          <a:pt x="16718" y="29119"/>
                          <a:pt x="20003" y="28865"/>
                          <a:pt x="23267" y="28359"/>
                        </a:cubicBezTo>
                        <a:lnTo>
                          <a:pt x="23463" y="26868"/>
                        </a:lnTo>
                        <a:lnTo>
                          <a:pt x="23660" y="25124"/>
                        </a:lnTo>
                        <a:lnTo>
                          <a:pt x="24054" y="22254"/>
                        </a:lnTo>
                        <a:lnTo>
                          <a:pt x="24279" y="20510"/>
                        </a:lnTo>
                        <a:lnTo>
                          <a:pt x="24673" y="17640"/>
                        </a:lnTo>
                        <a:lnTo>
                          <a:pt x="24898" y="15868"/>
                        </a:lnTo>
                        <a:lnTo>
                          <a:pt x="25236" y="13026"/>
                        </a:lnTo>
                        <a:lnTo>
                          <a:pt x="25461" y="11254"/>
                        </a:lnTo>
                        <a:lnTo>
                          <a:pt x="25686" y="9594"/>
                        </a:lnTo>
                        <a:lnTo>
                          <a:pt x="25827" y="8441"/>
                        </a:lnTo>
                        <a:lnTo>
                          <a:pt x="26080" y="6640"/>
                        </a:lnTo>
                        <a:lnTo>
                          <a:pt x="26277" y="5121"/>
                        </a:lnTo>
                        <a:lnTo>
                          <a:pt x="26417" y="3827"/>
                        </a:lnTo>
                        <a:lnTo>
                          <a:pt x="26671" y="1998"/>
                        </a:lnTo>
                        <a:lnTo>
                          <a:pt x="26924" y="1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4" name="Google Shape;474;p42"/>
                  <p:cNvSpPr/>
                  <p:nvPr/>
                </p:nvSpPr>
                <p:spPr>
                  <a:xfrm>
                    <a:off x="6876350" y="2228775"/>
                    <a:ext cx="820100" cy="12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04" h="5121" extrusionOk="0">
                        <a:moveTo>
                          <a:pt x="2026" y="1"/>
                        </a:moveTo>
                        <a:cubicBezTo>
                          <a:pt x="901" y="1"/>
                          <a:pt x="0" y="901"/>
                          <a:pt x="0" y="2026"/>
                        </a:cubicBezTo>
                        <a:lnTo>
                          <a:pt x="0" y="3067"/>
                        </a:lnTo>
                        <a:cubicBezTo>
                          <a:pt x="0" y="4221"/>
                          <a:pt x="901" y="5121"/>
                          <a:pt x="2026" y="5121"/>
                        </a:cubicBezTo>
                        <a:lnTo>
                          <a:pt x="30750" y="5121"/>
                        </a:lnTo>
                        <a:cubicBezTo>
                          <a:pt x="31876" y="5121"/>
                          <a:pt x="32804" y="4221"/>
                          <a:pt x="32804" y="3067"/>
                        </a:cubicBezTo>
                        <a:lnTo>
                          <a:pt x="32804" y="2026"/>
                        </a:lnTo>
                        <a:cubicBezTo>
                          <a:pt x="32804" y="901"/>
                          <a:pt x="31876" y="1"/>
                          <a:pt x="30750" y="1"/>
                        </a:cubicBez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5" name="Google Shape;475;p42"/>
                  <p:cNvSpPr/>
                  <p:nvPr/>
                </p:nvSpPr>
                <p:spPr>
                  <a:xfrm>
                    <a:off x="6970600" y="2356775"/>
                    <a:ext cx="640750" cy="111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30" h="4474" extrusionOk="0">
                        <a:moveTo>
                          <a:pt x="0" y="1"/>
                        </a:moveTo>
                        <a:lnTo>
                          <a:pt x="197" y="1520"/>
                        </a:lnTo>
                        <a:lnTo>
                          <a:pt x="422" y="3321"/>
                        </a:lnTo>
                        <a:lnTo>
                          <a:pt x="591" y="4474"/>
                        </a:lnTo>
                        <a:lnTo>
                          <a:pt x="25039" y="4474"/>
                        </a:lnTo>
                        <a:lnTo>
                          <a:pt x="25180" y="3321"/>
                        </a:lnTo>
                        <a:lnTo>
                          <a:pt x="25433" y="1520"/>
                        </a:lnTo>
                        <a:lnTo>
                          <a:pt x="25630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76" name="Google Shape;476;p42"/>
                <p:cNvGrpSpPr/>
                <p:nvPr/>
              </p:nvGrpSpPr>
              <p:grpSpPr>
                <a:xfrm flipH="1">
                  <a:off x="5941503" y="901006"/>
                  <a:ext cx="1764035" cy="3189687"/>
                  <a:chOff x="5412225" y="1064550"/>
                  <a:chExt cx="1109875" cy="2006850"/>
                </a:xfrm>
              </p:grpSpPr>
              <p:sp>
                <p:nvSpPr>
                  <p:cNvPr id="477" name="Google Shape;477;p42"/>
                  <p:cNvSpPr/>
                  <p:nvPr/>
                </p:nvSpPr>
                <p:spPr>
                  <a:xfrm>
                    <a:off x="5775850" y="1456525"/>
                    <a:ext cx="400925" cy="21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37" h="8778" extrusionOk="0">
                        <a:moveTo>
                          <a:pt x="900" y="0"/>
                        </a:moveTo>
                        <a:lnTo>
                          <a:pt x="0" y="3939"/>
                        </a:lnTo>
                        <a:cubicBezTo>
                          <a:pt x="1829" y="5768"/>
                          <a:pt x="3882" y="7399"/>
                          <a:pt x="6105" y="8778"/>
                        </a:cubicBezTo>
                        <a:cubicBezTo>
                          <a:pt x="8665" y="8722"/>
                          <a:pt x="14995" y="5402"/>
                          <a:pt x="14995" y="5402"/>
                        </a:cubicBezTo>
                        <a:cubicBezTo>
                          <a:pt x="15220" y="4333"/>
                          <a:pt x="15558" y="3264"/>
                          <a:pt x="16036" y="2279"/>
                        </a:cubicBezTo>
                        <a:lnTo>
                          <a:pt x="16036" y="2279"/>
                        </a:lnTo>
                        <a:cubicBezTo>
                          <a:pt x="14573" y="2814"/>
                          <a:pt x="13110" y="3320"/>
                          <a:pt x="11647" y="3714"/>
                        </a:cubicBezTo>
                        <a:cubicBezTo>
                          <a:pt x="8215" y="4727"/>
                          <a:pt x="6611" y="5092"/>
                          <a:pt x="6611" y="5092"/>
                        </a:cubicBezTo>
                        <a:cubicBezTo>
                          <a:pt x="4811" y="3826"/>
                          <a:pt x="900" y="0"/>
                          <a:pt x="900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" name="Google Shape;478;p42"/>
                  <p:cNvSpPr/>
                  <p:nvPr/>
                </p:nvSpPr>
                <p:spPr>
                  <a:xfrm>
                    <a:off x="5664000" y="2004425"/>
                    <a:ext cx="227925" cy="1001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17" h="40062" extrusionOk="0">
                        <a:moveTo>
                          <a:pt x="1" y="0"/>
                        </a:moveTo>
                        <a:lnTo>
                          <a:pt x="4305" y="21466"/>
                        </a:lnTo>
                        <a:cubicBezTo>
                          <a:pt x="3096" y="26445"/>
                          <a:pt x="4108" y="32803"/>
                          <a:pt x="4755" y="40062"/>
                        </a:cubicBezTo>
                        <a:lnTo>
                          <a:pt x="7428" y="40062"/>
                        </a:lnTo>
                        <a:lnTo>
                          <a:pt x="9116" y="19525"/>
                        </a:lnTo>
                        <a:lnTo>
                          <a:pt x="7203" y="675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" name="Google Shape;479;p42"/>
                  <p:cNvSpPr/>
                  <p:nvPr/>
                </p:nvSpPr>
                <p:spPr>
                  <a:xfrm>
                    <a:off x="5776550" y="2998225"/>
                    <a:ext cx="196950" cy="7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8" h="2927" extrusionOk="0">
                        <a:moveTo>
                          <a:pt x="2954" y="0"/>
                        </a:moveTo>
                        <a:cubicBezTo>
                          <a:pt x="2954" y="0"/>
                          <a:pt x="2710" y="227"/>
                          <a:pt x="1436" y="227"/>
                        </a:cubicBezTo>
                        <a:cubicBezTo>
                          <a:pt x="1094" y="227"/>
                          <a:pt x="676" y="211"/>
                          <a:pt x="169" y="169"/>
                        </a:cubicBezTo>
                        <a:cubicBezTo>
                          <a:pt x="56" y="366"/>
                          <a:pt x="0" y="619"/>
                          <a:pt x="0" y="873"/>
                        </a:cubicBezTo>
                        <a:cubicBezTo>
                          <a:pt x="0" y="1323"/>
                          <a:pt x="56" y="2926"/>
                          <a:pt x="56" y="2926"/>
                        </a:cubicBezTo>
                        <a:lnTo>
                          <a:pt x="7878" y="2926"/>
                        </a:lnTo>
                        <a:cubicBezTo>
                          <a:pt x="7878" y="2195"/>
                          <a:pt x="7512" y="1491"/>
                          <a:pt x="6921" y="1069"/>
                        </a:cubicBezTo>
                        <a:cubicBezTo>
                          <a:pt x="5908" y="422"/>
                          <a:pt x="4389" y="1069"/>
                          <a:pt x="295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0" name="Google Shape;480;p42"/>
                  <p:cNvSpPr/>
                  <p:nvPr/>
                </p:nvSpPr>
                <p:spPr>
                  <a:xfrm>
                    <a:off x="5417150" y="1997375"/>
                    <a:ext cx="288375" cy="1009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35" h="40363" extrusionOk="0">
                        <a:moveTo>
                          <a:pt x="4473" y="1"/>
                        </a:moveTo>
                        <a:lnTo>
                          <a:pt x="4473" y="21016"/>
                        </a:lnTo>
                        <a:cubicBezTo>
                          <a:pt x="2926" y="23408"/>
                          <a:pt x="507" y="34633"/>
                          <a:pt x="0" y="40203"/>
                        </a:cubicBezTo>
                        <a:cubicBezTo>
                          <a:pt x="446" y="40295"/>
                          <a:pt x="887" y="40362"/>
                          <a:pt x="1309" y="40362"/>
                        </a:cubicBezTo>
                        <a:cubicBezTo>
                          <a:pt x="1793" y="40362"/>
                          <a:pt x="2253" y="40274"/>
                          <a:pt x="2673" y="40034"/>
                        </a:cubicBezTo>
                        <a:lnTo>
                          <a:pt x="9425" y="21044"/>
                        </a:lnTo>
                        <a:lnTo>
                          <a:pt x="11535" y="1661"/>
                        </a:lnTo>
                        <a:lnTo>
                          <a:pt x="4473" y="1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1" name="Google Shape;481;p42"/>
                  <p:cNvSpPr/>
                  <p:nvPr/>
                </p:nvSpPr>
                <p:spPr>
                  <a:xfrm>
                    <a:off x="5412225" y="2998225"/>
                    <a:ext cx="195550" cy="7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2" h="2899" extrusionOk="0">
                        <a:moveTo>
                          <a:pt x="2898" y="0"/>
                        </a:moveTo>
                        <a:cubicBezTo>
                          <a:pt x="2898" y="0"/>
                          <a:pt x="2688" y="227"/>
                          <a:pt x="1444" y="227"/>
                        </a:cubicBezTo>
                        <a:cubicBezTo>
                          <a:pt x="1109" y="227"/>
                          <a:pt x="698" y="211"/>
                          <a:pt x="197" y="169"/>
                        </a:cubicBezTo>
                        <a:cubicBezTo>
                          <a:pt x="56" y="366"/>
                          <a:pt x="0" y="619"/>
                          <a:pt x="0" y="873"/>
                        </a:cubicBezTo>
                        <a:lnTo>
                          <a:pt x="0" y="2898"/>
                        </a:lnTo>
                        <a:lnTo>
                          <a:pt x="7821" y="2898"/>
                        </a:lnTo>
                        <a:cubicBezTo>
                          <a:pt x="7821" y="2167"/>
                          <a:pt x="7456" y="1463"/>
                          <a:pt x="6865" y="1041"/>
                        </a:cubicBezTo>
                        <a:cubicBezTo>
                          <a:pt x="5880" y="394"/>
                          <a:pt x="4361" y="1041"/>
                          <a:pt x="289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2" name="Google Shape;482;p42"/>
                  <p:cNvSpPr/>
                  <p:nvPr/>
                </p:nvSpPr>
                <p:spPr>
                  <a:xfrm>
                    <a:off x="5480450" y="1431900"/>
                    <a:ext cx="384750" cy="65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90" h="26056" extrusionOk="0">
                        <a:moveTo>
                          <a:pt x="5289" y="1"/>
                        </a:moveTo>
                        <a:lnTo>
                          <a:pt x="4642" y="226"/>
                        </a:lnTo>
                        <a:lnTo>
                          <a:pt x="3826" y="507"/>
                        </a:lnTo>
                        <a:lnTo>
                          <a:pt x="3629" y="563"/>
                        </a:lnTo>
                        <a:lnTo>
                          <a:pt x="0" y="1801"/>
                        </a:lnTo>
                        <a:lnTo>
                          <a:pt x="2701" y="17612"/>
                        </a:lnTo>
                        <a:lnTo>
                          <a:pt x="1294" y="23970"/>
                        </a:lnTo>
                        <a:cubicBezTo>
                          <a:pt x="2279" y="24955"/>
                          <a:pt x="4192" y="25714"/>
                          <a:pt x="5964" y="25968"/>
                        </a:cubicBezTo>
                        <a:lnTo>
                          <a:pt x="6161" y="25996"/>
                        </a:lnTo>
                        <a:cubicBezTo>
                          <a:pt x="6499" y="26052"/>
                          <a:pt x="6808" y="26052"/>
                          <a:pt x="7146" y="26052"/>
                        </a:cubicBezTo>
                        <a:cubicBezTo>
                          <a:pt x="7288" y="26054"/>
                          <a:pt x="7429" y="26055"/>
                          <a:pt x="7570" y="26055"/>
                        </a:cubicBezTo>
                        <a:cubicBezTo>
                          <a:pt x="9113" y="26055"/>
                          <a:pt x="10633" y="25916"/>
                          <a:pt x="12154" y="25658"/>
                        </a:cubicBezTo>
                        <a:cubicBezTo>
                          <a:pt x="12294" y="25630"/>
                          <a:pt x="12463" y="25602"/>
                          <a:pt x="12660" y="25574"/>
                        </a:cubicBezTo>
                        <a:lnTo>
                          <a:pt x="12857" y="25517"/>
                        </a:lnTo>
                        <a:cubicBezTo>
                          <a:pt x="13870" y="25264"/>
                          <a:pt x="15023" y="24842"/>
                          <a:pt x="15389" y="24251"/>
                        </a:cubicBezTo>
                        <a:lnTo>
                          <a:pt x="12716" y="985"/>
                        </a:lnTo>
                        <a:lnTo>
                          <a:pt x="9959" y="619"/>
                        </a:lnTo>
                        <a:lnTo>
                          <a:pt x="9762" y="591"/>
                        </a:lnTo>
                        <a:lnTo>
                          <a:pt x="9115" y="507"/>
                        </a:lnTo>
                        <a:lnTo>
                          <a:pt x="5289" y="1"/>
                        </a:ln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" name="Google Shape;483;p42"/>
                  <p:cNvSpPr/>
                  <p:nvPr/>
                </p:nvSpPr>
                <p:spPr>
                  <a:xfrm>
                    <a:off x="5746300" y="1142825"/>
                    <a:ext cx="59100" cy="106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4" h="4277" extrusionOk="0">
                        <a:moveTo>
                          <a:pt x="1323" y="1"/>
                        </a:moveTo>
                        <a:lnTo>
                          <a:pt x="1323" y="1"/>
                        </a:lnTo>
                        <a:cubicBezTo>
                          <a:pt x="0" y="648"/>
                          <a:pt x="1463" y="4277"/>
                          <a:pt x="1463" y="4277"/>
                        </a:cubicBezTo>
                        <a:cubicBezTo>
                          <a:pt x="1463" y="4277"/>
                          <a:pt x="2110" y="4024"/>
                          <a:pt x="2223" y="2280"/>
                        </a:cubicBezTo>
                        <a:cubicBezTo>
                          <a:pt x="2364" y="535"/>
                          <a:pt x="1323" y="1"/>
                          <a:pt x="1323" y="1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4" name="Google Shape;484;p42"/>
                  <p:cNvSpPr/>
                  <p:nvPr/>
                </p:nvSpPr>
                <p:spPr>
                  <a:xfrm>
                    <a:off x="5602125" y="1350475"/>
                    <a:ext cx="98475" cy="10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9" h="4154" extrusionOk="0">
                        <a:moveTo>
                          <a:pt x="1422" y="1"/>
                        </a:moveTo>
                        <a:cubicBezTo>
                          <a:pt x="829" y="1"/>
                          <a:pt x="280" y="81"/>
                          <a:pt x="0" y="332"/>
                        </a:cubicBezTo>
                        <a:lnTo>
                          <a:pt x="647" y="3483"/>
                        </a:lnTo>
                        <a:cubicBezTo>
                          <a:pt x="647" y="3483"/>
                          <a:pt x="1746" y="4153"/>
                          <a:pt x="2785" y="4153"/>
                        </a:cubicBezTo>
                        <a:cubicBezTo>
                          <a:pt x="3205" y="4153"/>
                          <a:pt x="3615" y="4044"/>
                          <a:pt x="3939" y="3736"/>
                        </a:cubicBezTo>
                        <a:lnTo>
                          <a:pt x="3883" y="2414"/>
                        </a:lnTo>
                        <a:lnTo>
                          <a:pt x="3714" y="247"/>
                        </a:lnTo>
                        <a:cubicBezTo>
                          <a:pt x="3714" y="247"/>
                          <a:pt x="3432" y="191"/>
                          <a:pt x="2982" y="135"/>
                        </a:cubicBezTo>
                        <a:cubicBezTo>
                          <a:pt x="2540" y="68"/>
                          <a:pt x="1963" y="1"/>
                          <a:pt x="1422" y="1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5" name="Google Shape;485;p42"/>
                  <p:cNvSpPr/>
                  <p:nvPr/>
                </p:nvSpPr>
                <p:spPr>
                  <a:xfrm>
                    <a:off x="5624625" y="1353125"/>
                    <a:ext cx="74575" cy="57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3" h="2308" extrusionOk="0">
                        <a:moveTo>
                          <a:pt x="2110" y="1"/>
                        </a:moveTo>
                        <a:lnTo>
                          <a:pt x="0" y="282"/>
                        </a:lnTo>
                        <a:cubicBezTo>
                          <a:pt x="0" y="282"/>
                          <a:pt x="1463" y="2167"/>
                          <a:pt x="2983" y="2308"/>
                        </a:cubicBezTo>
                        <a:lnTo>
                          <a:pt x="2814" y="141"/>
                        </a:lnTo>
                        <a:cubicBezTo>
                          <a:pt x="2814" y="141"/>
                          <a:pt x="2532" y="85"/>
                          <a:pt x="211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6" name="Google Shape;486;p42"/>
                  <p:cNvSpPr/>
                  <p:nvPr/>
                </p:nvSpPr>
                <p:spPr>
                  <a:xfrm>
                    <a:off x="5531075" y="1064550"/>
                    <a:ext cx="301050" cy="30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42" h="12111" extrusionOk="0">
                        <a:moveTo>
                          <a:pt x="9694" y="1"/>
                        </a:moveTo>
                        <a:cubicBezTo>
                          <a:pt x="8454" y="1"/>
                          <a:pt x="6708" y="871"/>
                          <a:pt x="4924" y="1191"/>
                        </a:cubicBezTo>
                        <a:cubicBezTo>
                          <a:pt x="901" y="1894"/>
                          <a:pt x="1" y="3554"/>
                          <a:pt x="395" y="5748"/>
                        </a:cubicBezTo>
                        <a:cubicBezTo>
                          <a:pt x="760" y="7914"/>
                          <a:pt x="1126" y="10840"/>
                          <a:pt x="2251" y="11825"/>
                        </a:cubicBezTo>
                        <a:cubicBezTo>
                          <a:pt x="2486" y="12024"/>
                          <a:pt x="2692" y="12111"/>
                          <a:pt x="2874" y="12111"/>
                        </a:cubicBezTo>
                        <a:cubicBezTo>
                          <a:pt x="3570" y="12111"/>
                          <a:pt x="3925" y="10851"/>
                          <a:pt x="4193" y="9715"/>
                        </a:cubicBezTo>
                        <a:cubicBezTo>
                          <a:pt x="4519" y="8300"/>
                          <a:pt x="7003" y="4017"/>
                          <a:pt x="9584" y="4017"/>
                        </a:cubicBezTo>
                        <a:cubicBezTo>
                          <a:pt x="9672" y="4017"/>
                          <a:pt x="9760" y="4022"/>
                          <a:pt x="9847" y="4032"/>
                        </a:cubicBezTo>
                        <a:cubicBezTo>
                          <a:pt x="9847" y="4032"/>
                          <a:pt x="12042" y="2653"/>
                          <a:pt x="11113" y="825"/>
                        </a:cubicBezTo>
                        <a:cubicBezTo>
                          <a:pt x="10805" y="217"/>
                          <a:pt x="10312" y="1"/>
                          <a:pt x="9694" y="1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7" name="Google Shape;487;p42"/>
                  <p:cNvSpPr/>
                  <p:nvPr/>
                </p:nvSpPr>
                <p:spPr>
                  <a:xfrm>
                    <a:off x="5559225" y="1129500"/>
                    <a:ext cx="232825" cy="25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13" h="10385" extrusionOk="0">
                        <a:moveTo>
                          <a:pt x="4869" y="1"/>
                        </a:moveTo>
                        <a:cubicBezTo>
                          <a:pt x="2966" y="1"/>
                          <a:pt x="906" y="624"/>
                          <a:pt x="0" y="2109"/>
                        </a:cubicBezTo>
                        <a:cubicBezTo>
                          <a:pt x="0" y="2109"/>
                          <a:pt x="169" y="4894"/>
                          <a:pt x="535" y="7089"/>
                        </a:cubicBezTo>
                        <a:cubicBezTo>
                          <a:pt x="619" y="7708"/>
                          <a:pt x="760" y="8327"/>
                          <a:pt x="928" y="8946"/>
                        </a:cubicBezTo>
                        <a:cubicBezTo>
                          <a:pt x="1041" y="9199"/>
                          <a:pt x="1266" y="9396"/>
                          <a:pt x="1519" y="9480"/>
                        </a:cubicBezTo>
                        <a:cubicBezTo>
                          <a:pt x="2560" y="9987"/>
                          <a:pt x="4726" y="10240"/>
                          <a:pt x="6471" y="10380"/>
                        </a:cubicBezTo>
                        <a:cubicBezTo>
                          <a:pt x="6524" y="10383"/>
                          <a:pt x="6576" y="10385"/>
                          <a:pt x="6628" y="10385"/>
                        </a:cubicBezTo>
                        <a:cubicBezTo>
                          <a:pt x="8022" y="10385"/>
                          <a:pt x="9175" y="9315"/>
                          <a:pt x="9256" y="7905"/>
                        </a:cubicBezTo>
                        <a:cubicBezTo>
                          <a:pt x="9312" y="6442"/>
                          <a:pt x="9312" y="4979"/>
                          <a:pt x="9200" y="3488"/>
                        </a:cubicBezTo>
                        <a:cubicBezTo>
                          <a:pt x="9171" y="3431"/>
                          <a:pt x="9171" y="3347"/>
                          <a:pt x="9171" y="3263"/>
                        </a:cubicBezTo>
                        <a:cubicBezTo>
                          <a:pt x="9143" y="2587"/>
                          <a:pt x="8975" y="1940"/>
                          <a:pt x="8665" y="1321"/>
                        </a:cubicBezTo>
                        <a:cubicBezTo>
                          <a:pt x="8147" y="498"/>
                          <a:pt x="6571" y="1"/>
                          <a:pt x="4869" y="1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8" name="Google Shape;488;p42"/>
                  <p:cNvSpPr/>
                  <p:nvPr/>
                </p:nvSpPr>
                <p:spPr>
                  <a:xfrm>
                    <a:off x="5537400" y="1109400"/>
                    <a:ext cx="273225" cy="15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29" h="6121" extrusionOk="0">
                        <a:moveTo>
                          <a:pt x="5223" y="0"/>
                        </a:moveTo>
                        <a:cubicBezTo>
                          <a:pt x="4236" y="0"/>
                          <a:pt x="3285" y="202"/>
                          <a:pt x="2589" y="719"/>
                        </a:cubicBezTo>
                        <a:cubicBezTo>
                          <a:pt x="1" y="2632"/>
                          <a:pt x="451" y="3842"/>
                          <a:pt x="1154" y="5867"/>
                        </a:cubicBezTo>
                        <a:cubicBezTo>
                          <a:pt x="1154" y="5867"/>
                          <a:pt x="1443" y="5618"/>
                          <a:pt x="1867" y="5618"/>
                        </a:cubicBezTo>
                        <a:cubicBezTo>
                          <a:pt x="2156" y="5618"/>
                          <a:pt x="2506" y="5733"/>
                          <a:pt x="2871" y="6120"/>
                        </a:cubicBezTo>
                        <a:lnTo>
                          <a:pt x="3489" y="6036"/>
                        </a:lnTo>
                        <a:cubicBezTo>
                          <a:pt x="3377" y="5417"/>
                          <a:pt x="3377" y="4770"/>
                          <a:pt x="3489" y="4123"/>
                        </a:cubicBezTo>
                        <a:cubicBezTo>
                          <a:pt x="3686" y="3420"/>
                          <a:pt x="4840" y="3279"/>
                          <a:pt x="4896" y="2491"/>
                        </a:cubicBezTo>
                        <a:cubicBezTo>
                          <a:pt x="4896" y="2491"/>
                          <a:pt x="5911" y="2753"/>
                          <a:pt x="7118" y="2753"/>
                        </a:cubicBezTo>
                        <a:cubicBezTo>
                          <a:pt x="7931" y="2753"/>
                          <a:pt x="8831" y="2634"/>
                          <a:pt x="9566" y="2238"/>
                        </a:cubicBezTo>
                        <a:cubicBezTo>
                          <a:pt x="10929" y="1536"/>
                          <a:pt x="7943" y="0"/>
                          <a:pt x="5223" y="0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9" name="Google Shape;489;p42"/>
                  <p:cNvSpPr/>
                  <p:nvPr/>
                </p:nvSpPr>
                <p:spPr>
                  <a:xfrm>
                    <a:off x="5572575" y="1306700"/>
                    <a:ext cx="45050" cy="60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2" h="2421" extrusionOk="0">
                        <a:moveTo>
                          <a:pt x="1" y="1"/>
                        </a:moveTo>
                        <a:cubicBezTo>
                          <a:pt x="113" y="620"/>
                          <a:pt x="226" y="1267"/>
                          <a:pt x="423" y="1858"/>
                        </a:cubicBezTo>
                        <a:cubicBezTo>
                          <a:pt x="535" y="2111"/>
                          <a:pt x="732" y="2308"/>
                          <a:pt x="1013" y="2420"/>
                        </a:cubicBezTo>
                        <a:cubicBezTo>
                          <a:pt x="1801" y="1914"/>
                          <a:pt x="1660" y="845"/>
                          <a:pt x="1660" y="84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0" name="Google Shape;490;p42"/>
                  <p:cNvSpPr/>
                  <p:nvPr/>
                </p:nvSpPr>
                <p:spPr>
                  <a:xfrm>
                    <a:off x="5548325" y="1249300"/>
                    <a:ext cx="65075" cy="79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3" h="3165" extrusionOk="0">
                        <a:moveTo>
                          <a:pt x="1319" y="1"/>
                        </a:moveTo>
                        <a:cubicBezTo>
                          <a:pt x="1110" y="1"/>
                          <a:pt x="900" y="73"/>
                          <a:pt x="717" y="271"/>
                        </a:cubicBezTo>
                        <a:cubicBezTo>
                          <a:pt x="1" y="1041"/>
                          <a:pt x="812" y="3164"/>
                          <a:pt x="2324" y="3164"/>
                        </a:cubicBezTo>
                        <a:cubicBezTo>
                          <a:pt x="2415" y="3164"/>
                          <a:pt x="2507" y="3157"/>
                          <a:pt x="2602" y="3141"/>
                        </a:cubicBezTo>
                        <a:lnTo>
                          <a:pt x="2434" y="524"/>
                        </a:lnTo>
                        <a:cubicBezTo>
                          <a:pt x="2434" y="524"/>
                          <a:pt x="1880" y="1"/>
                          <a:pt x="1319" y="1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1" name="Google Shape;491;p42"/>
                  <p:cNvSpPr/>
                  <p:nvPr/>
                </p:nvSpPr>
                <p:spPr>
                  <a:xfrm>
                    <a:off x="5626025" y="1165325"/>
                    <a:ext cx="844025" cy="90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61" h="36350" extrusionOk="0">
                        <a:moveTo>
                          <a:pt x="29456" y="1"/>
                        </a:moveTo>
                        <a:lnTo>
                          <a:pt x="1" y="32439"/>
                        </a:lnTo>
                        <a:lnTo>
                          <a:pt x="4305" y="36349"/>
                        </a:lnTo>
                        <a:lnTo>
                          <a:pt x="33761" y="3883"/>
                        </a:lnTo>
                        <a:lnTo>
                          <a:pt x="29456" y="1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2" name="Google Shape;492;p42"/>
                  <p:cNvSpPr/>
                  <p:nvPr/>
                </p:nvSpPr>
                <p:spPr>
                  <a:xfrm>
                    <a:off x="6363125" y="1097825"/>
                    <a:ext cx="158975" cy="165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9" h="6612" extrusionOk="0">
                        <a:moveTo>
                          <a:pt x="6359" y="0"/>
                        </a:moveTo>
                        <a:lnTo>
                          <a:pt x="4192" y="900"/>
                        </a:lnTo>
                        <a:lnTo>
                          <a:pt x="0" y="2701"/>
                        </a:lnTo>
                        <a:lnTo>
                          <a:pt x="4305" y="6612"/>
                        </a:lnTo>
                        <a:lnTo>
                          <a:pt x="5655" y="2251"/>
                        </a:lnTo>
                        <a:lnTo>
                          <a:pt x="6359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3" name="Google Shape;493;p42"/>
                  <p:cNvSpPr/>
                  <p:nvPr/>
                </p:nvSpPr>
                <p:spPr>
                  <a:xfrm>
                    <a:off x="5626025" y="1917200"/>
                    <a:ext cx="161100" cy="15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44" h="6275" extrusionOk="0">
                        <a:moveTo>
                          <a:pt x="2139" y="0"/>
                        </a:moveTo>
                        <a:lnTo>
                          <a:pt x="1" y="2364"/>
                        </a:lnTo>
                        <a:lnTo>
                          <a:pt x="4305" y="6274"/>
                        </a:lnTo>
                        <a:lnTo>
                          <a:pt x="6443" y="3911"/>
                        </a:lnTo>
                        <a:lnTo>
                          <a:pt x="2139" y="0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4" name="Google Shape;494;p42"/>
                  <p:cNvSpPr/>
                  <p:nvPr/>
                </p:nvSpPr>
                <p:spPr>
                  <a:xfrm>
                    <a:off x="5583825" y="1976275"/>
                    <a:ext cx="149850" cy="144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94" h="5797" extrusionOk="0">
                        <a:moveTo>
                          <a:pt x="1689" y="1"/>
                        </a:moveTo>
                        <a:lnTo>
                          <a:pt x="1" y="1886"/>
                        </a:lnTo>
                        <a:lnTo>
                          <a:pt x="4305" y="5796"/>
                        </a:lnTo>
                        <a:lnTo>
                          <a:pt x="5993" y="3911"/>
                        </a:lnTo>
                        <a:lnTo>
                          <a:pt x="1689" y="1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5" name="Google Shape;495;p42"/>
                  <p:cNvSpPr/>
                  <p:nvPr/>
                </p:nvSpPr>
                <p:spPr>
                  <a:xfrm>
                    <a:off x="6467925" y="1097825"/>
                    <a:ext cx="54175" cy="5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7" h="2251" extrusionOk="0">
                        <a:moveTo>
                          <a:pt x="2167" y="0"/>
                        </a:moveTo>
                        <a:lnTo>
                          <a:pt x="0" y="900"/>
                        </a:lnTo>
                        <a:lnTo>
                          <a:pt x="1463" y="2251"/>
                        </a:lnTo>
                        <a:lnTo>
                          <a:pt x="2167" y="0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6" name="Google Shape;496;p42"/>
                  <p:cNvSpPr/>
                  <p:nvPr/>
                </p:nvSpPr>
                <p:spPr>
                  <a:xfrm>
                    <a:off x="5679475" y="1875000"/>
                    <a:ext cx="146325" cy="14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53" h="5600" extrusionOk="0">
                        <a:moveTo>
                          <a:pt x="1548" y="0"/>
                        </a:moveTo>
                        <a:lnTo>
                          <a:pt x="1" y="1688"/>
                        </a:lnTo>
                        <a:lnTo>
                          <a:pt x="4305" y="5599"/>
                        </a:lnTo>
                        <a:lnTo>
                          <a:pt x="5853" y="3911"/>
                        </a:lnTo>
                        <a:lnTo>
                          <a:pt x="1548" y="0"/>
                        </a:ln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7" name="Google Shape;497;p42"/>
                  <p:cNvSpPr/>
                  <p:nvPr/>
                </p:nvSpPr>
                <p:spPr>
                  <a:xfrm>
                    <a:off x="5803975" y="1225550"/>
                    <a:ext cx="570425" cy="62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17" h="24921" extrusionOk="0">
                        <a:moveTo>
                          <a:pt x="22302" y="1"/>
                        </a:moveTo>
                        <a:cubicBezTo>
                          <a:pt x="22185" y="1"/>
                          <a:pt x="22074" y="50"/>
                          <a:pt x="22001" y="152"/>
                        </a:cubicBezTo>
                        <a:lnTo>
                          <a:pt x="169" y="24178"/>
                        </a:lnTo>
                        <a:cubicBezTo>
                          <a:pt x="0" y="24375"/>
                          <a:pt x="0" y="24656"/>
                          <a:pt x="197" y="24797"/>
                        </a:cubicBezTo>
                        <a:cubicBezTo>
                          <a:pt x="279" y="24878"/>
                          <a:pt x="386" y="24920"/>
                          <a:pt x="494" y="24920"/>
                        </a:cubicBezTo>
                        <a:cubicBezTo>
                          <a:pt x="611" y="24920"/>
                          <a:pt x="729" y="24871"/>
                          <a:pt x="816" y="24769"/>
                        </a:cubicBezTo>
                        <a:lnTo>
                          <a:pt x="22648" y="743"/>
                        </a:lnTo>
                        <a:cubicBezTo>
                          <a:pt x="22817" y="574"/>
                          <a:pt x="22788" y="293"/>
                          <a:pt x="22620" y="124"/>
                        </a:cubicBezTo>
                        <a:cubicBezTo>
                          <a:pt x="22525" y="43"/>
                          <a:pt x="22411" y="1"/>
                          <a:pt x="22302" y="1"/>
                        </a:cubicBez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8" name="Google Shape;498;p42"/>
                  <p:cNvSpPr/>
                  <p:nvPr/>
                </p:nvSpPr>
                <p:spPr>
                  <a:xfrm>
                    <a:off x="5845475" y="1263775"/>
                    <a:ext cx="570425" cy="62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17" h="24911" extrusionOk="0">
                        <a:moveTo>
                          <a:pt x="22338" y="1"/>
                        </a:moveTo>
                        <a:cubicBezTo>
                          <a:pt x="22216" y="1"/>
                          <a:pt x="22092" y="51"/>
                          <a:pt x="22001" y="142"/>
                        </a:cubicBezTo>
                        <a:lnTo>
                          <a:pt x="169" y="24168"/>
                        </a:lnTo>
                        <a:cubicBezTo>
                          <a:pt x="0" y="24337"/>
                          <a:pt x="28" y="24618"/>
                          <a:pt x="197" y="24787"/>
                        </a:cubicBezTo>
                        <a:cubicBezTo>
                          <a:pt x="292" y="24868"/>
                          <a:pt x="406" y="24910"/>
                          <a:pt x="518" y="24910"/>
                        </a:cubicBezTo>
                        <a:cubicBezTo>
                          <a:pt x="639" y="24910"/>
                          <a:pt x="757" y="24861"/>
                          <a:pt x="844" y="24759"/>
                        </a:cubicBezTo>
                        <a:lnTo>
                          <a:pt x="22648" y="733"/>
                        </a:lnTo>
                        <a:cubicBezTo>
                          <a:pt x="22816" y="564"/>
                          <a:pt x="22816" y="283"/>
                          <a:pt x="22619" y="114"/>
                        </a:cubicBezTo>
                        <a:cubicBezTo>
                          <a:pt x="22542" y="37"/>
                          <a:pt x="22441" y="1"/>
                          <a:pt x="22338" y="1"/>
                        </a:cubicBez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9" name="Google Shape;499;p42"/>
                  <p:cNvSpPr/>
                  <p:nvPr/>
                </p:nvSpPr>
                <p:spPr>
                  <a:xfrm>
                    <a:off x="5434025" y="1476925"/>
                    <a:ext cx="480400" cy="30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16" h="12267" extrusionOk="0">
                        <a:moveTo>
                          <a:pt x="1857" y="0"/>
                        </a:moveTo>
                        <a:cubicBezTo>
                          <a:pt x="1857" y="0"/>
                          <a:pt x="0" y="2391"/>
                          <a:pt x="1154" y="4952"/>
                        </a:cubicBezTo>
                        <a:cubicBezTo>
                          <a:pt x="2335" y="7484"/>
                          <a:pt x="8468" y="10944"/>
                          <a:pt x="8468" y="10944"/>
                        </a:cubicBezTo>
                        <a:lnTo>
                          <a:pt x="18934" y="12266"/>
                        </a:lnTo>
                        <a:lnTo>
                          <a:pt x="19215" y="10156"/>
                        </a:lnTo>
                        <a:cubicBezTo>
                          <a:pt x="19215" y="10156"/>
                          <a:pt x="16289" y="9481"/>
                          <a:pt x="15164" y="9256"/>
                        </a:cubicBezTo>
                        <a:cubicBezTo>
                          <a:pt x="14133" y="9050"/>
                          <a:pt x="11613" y="8135"/>
                          <a:pt x="9965" y="8135"/>
                        </a:cubicBezTo>
                        <a:cubicBezTo>
                          <a:pt x="9815" y="8135"/>
                          <a:pt x="9672" y="8142"/>
                          <a:pt x="9538" y="8159"/>
                        </a:cubicBezTo>
                        <a:lnTo>
                          <a:pt x="9538" y="8159"/>
                        </a:lnTo>
                        <a:cubicBezTo>
                          <a:pt x="9519" y="8130"/>
                          <a:pt x="4378" y="1765"/>
                          <a:pt x="1857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0" name="Google Shape;500;p42"/>
                  <p:cNvSpPr/>
                  <p:nvPr/>
                </p:nvSpPr>
                <p:spPr>
                  <a:xfrm>
                    <a:off x="5906650" y="1722250"/>
                    <a:ext cx="124525" cy="84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81" h="3396" extrusionOk="0">
                        <a:moveTo>
                          <a:pt x="2610" y="1"/>
                        </a:moveTo>
                        <a:cubicBezTo>
                          <a:pt x="2117" y="1"/>
                          <a:pt x="1479" y="81"/>
                          <a:pt x="1070" y="203"/>
                        </a:cubicBezTo>
                        <a:cubicBezTo>
                          <a:pt x="845" y="259"/>
                          <a:pt x="592" y="315"/>
                          <a:pt x="338" y="343"/>
                        </a:cubicBezTo>
                        <a:lnTo>
                          <a:pt x="1" y="2453"/>
                        </a:lnTo>
                        <a:cubicBezTo>
                          <a:pt x="415" y="3104"/>
                          <a:pt x="1285" y="3395"/>
                          <a:pt x="2136" y="3395"/>
                        </a:cubicBezTo>
                        <a:cubicBezTo>
                          <a:pt x="2500" y="3395"/>
                          <a:pt x="2860" y="3342"/>
                          <a:pt x="3180" y="3241"/>
                        </a:cubicBezTo>
                        <a:cubicBezTo>
                          <a:pt x="4221" y="2903"/>
                          <a:pt x="4980" y="1581"/>
                          <a:pt x="4024" y="1215"/>
                        </a:cubicBezTo>
                        <a:cubicBezTo>
                          <a:pt x="3461" y="1018"/>
                          <a:pt x="2364" y="821"/>
                          <a:pt x="2617" y="596"/>
                        </a:cubicBezTo>
                        <a:cubicBezTo>
                          <a:pt x="2870" y="399"/>
                          <a:pt x="3264" y="428"/>
                          <a:pt x="3321" y="203"/>
                        </a:cubicBezTo>
                        <a:cubicBezTo>
                          <a:pt x="3347" y="60"/>
                          <a:pt x="3031" y="1"/>
                          <a:pt x="2610" y="1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501" name="Google Shape;501;p42"/>
              <p:cNvSpPr/>
              <p:nvPr/>
            </p:nvSpPr>
            <p:spPr>
              <a:xfrm>
                <a:off x="6156176" y="555526"/>
                <a:ext cx="177000" cy="1770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2" name="Google Shape;502;p42"/>
              <p:cNvSpPr/>
              <p:nvPr/>
            </p:nvSpPr>
            <p:spPr>
              <a:xfrm>
                <a:off x="5072700" y="1515325"/>
                <a:ext cx="99600" cy="99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2"/>
              <p:cNvSpPr/>
              <p:nvPr/>
            </p:nvSpPr>
            <p:spPr>
              <a:xfrm rot="5400000">
                <a:off x="5930100" y="1683825"/>
                <a:ext cx="172200" cy="149100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4" name="Google Shape;504;p42"/>
            <p:cNvSpPr/>
            <p:nvPr/>
          </p:nvSpPr>
          <p:spPr>
            <a:xfrm>
              <a:off x="5678325" y="1315375"/>
              <a:ext cx="102000" cy="102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2246;p69"/>
          <p:cNvSpPr/>
          <p:nvPr/>
        </p:nvSpPr>
        <p:spPr>
          <a:xfrm>
            <a:off x="794407" y="568649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386;p37"/>
          <p:cNvSpPr/>
          <p:nvPr/>
        </p:nvSpPr>
        <p:spPr>
          <a:xfrm>
            <a:off x="395536" y="987574"/>
            <a:ext cx="687716" cy="687871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rgbClr val="EEBD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2246;p69"/>
          <p:cNvSpPr/>
          <p:nvPr/>
        </p:nvSpPr>
        <p:spPr>
          <a:xfrm>
            <a:off x="8028384" y="2571750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62E2DE7-01F4-718E-A8AC-1F423DC76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29380">
            <a:off x="1102435" y="1593416"/>
            <a:ext cx="2029061" cy="2541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755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9"/>
          <p:cNvSpPr txBox="1">
            <a:spLocks noGrp="1"/>
          </p:cNvSpPr>
          <p:nvPr>
            <p:ph type="title"/>
          </p:nvPr>
        </p:nvSpPr>
        <p:spPr>
          <a:xfrm>
            <a:off x="2930825" y="2952750"/>
            <a:ext cx="32826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ACTIVITIES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1F32D6A-3700-42AA-99A4-5A190A075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987574"/>
            <a:ext cx="7073236" cy="366729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F83983-A6B8-418F-A5D3-2EA62EE3725C}"/>
              </a:ext>
            </a:extLst>
          </p:cNvPr>
          <p:cNvSpPr txBox="1"/>
          <p:nvPr/>
        </p:nvSpPr>
        <p:spPr>
          <a:xfrm>
            <a:off x="3707904" y="170765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can’t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5B329AFF-BC08-4B2D-BE34-12F81494683E}"/>
              </a:ext>
            </a:extLst>
          </p:cNvPr>
          <p:cNvSpPr txBox="1"/>
          <p:nvPr/>
        </p:nvSpPr>
        <p:spPr>
          <a:xfrm>
            <a:off x="2051720" y="329183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can’t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EDF5EC5D-2AE5-4DFC-B43C-44A02AFAAF70}"/>
              </a:ext>
            </a:extLst>
          </p:cNvPr>
          <p:cNvSpPr txBox="1"/>
          <p:nvPr/>
        </p:nvSpPr>
        <p:spPr>
          <a:xfrm>
            <a:off x="2195736" y="213970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must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E969E8B-33B6-41D6-82AA-962E138024C5}"/>
              </a:ext>
            </a:extLst>
          </p:cNvPr>
          <p:cNvSpPr txBox="1"/>
          <p:nvPr/>
        </p:nvSpPr>
        <p:spPr>
          <a:xfrm>
            <a:off x="3203848" y="249974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might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BA1CD3A2-A79F-42AF-B1ED-F646E248EDDD}"/>
              </a:ext>
            </a:extLst>
          </p:cNvPr>
          <p:cNvSpPr txBox="1"/>
          <p:nvPr/>
        </p:nvSpPr>
        <p:spPr>
          <a:xfrm>
            <a:off x="4283968" y="293179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must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BBA342D7-B887-4D04-B757-4A1742692842}"/>
              </a:ext>
            </a:extLst>
          </p:cNvPr>
          <p:cNvSpPr txBox="1"/>
          <p:nvPr/>
        </p:nvSpPr>
        <p:spPr>
          <a:xfrm>
            <a:off x="3131840" y="3723878"/>
            <a:ext cx="103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might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Google Shape;2246;p69">
            <a:extLst>
              <a:ext uri="{FF2B5EF4-FFF2-40B4-BE49-F238E27FC236}">
                <a16:creationId xmlns:a16="http://schemas.microsoft.com/office/drawing/2014/main" id="{83CE9E09-ABD8-4403-A593-E028D74DDBCD}"/>
              </a:ext>
            </a:extLst>
          </p:cNvPr>
          <p:cNvSpPr/>
          <p:nvPr/>
        </p:nvSpPr>
        <p:spPr>
          <a:xfrm>
            <a:off x="7020272" y="1347614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386;p37">
            <a:extLst>
              <a:ext uri="{FF2B5EF4-FFF2-40B4-BE49-F238E27FC236}">
                <a16:creationId xmlns:a16="http://schemas.microsoft.com/office/drawing/2014/main" id="{A38D785C-1955-4CF9-BD5F-35133C901E45}"/>
              </a:ext>
            </a:extLst>
          </p:cNvPr>
          <p:cNvSpPr/>
          <p:nvPr/>
        </p:nvSpPr>
        <p:spPr>
          <a:xfrm>
            <a:off x="6588224" y="1131590"/>
            <a:ext cx="687716" cy="687871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86;p37">
            <a:extLst>
              <a:ext uri="{FF2B5EF4-FFF2-40B4-BE49-F238E27FC236}">
                <a16:creationId xmlns:a16="http://schemas.microsoft.com/office/drawing/2014/main" id="{D1A37EAA-0D39-452A-AB88-671DAE0292CD}"/>
              </a:ext>
            </a:extLst>
          </p:cNvPr>
          <p:cNvSpPr/>
          <p:nvPr/>
        </p:nvSpPr>
        <p:spPr>
          <a:xfrm>
            <a:off x="7236296" y="1851670"/>
            <a:ext cx="687716" cy="687871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11">
            <a:extLst>
              <a:ext uri="{FF2B5EF4-FFF2-40B4-BE49-F238E27FC236}">
                <a16:creationId xmlns:a16="http://schemas.microsoft.com/office/drawing/2014/main" id="{FFDAC275-D77A-5E6F-41D2-AE5EDBD0CAEE}"/>
              </a:ext>
            </a:extLst>
          </p:cNvPr>
          <p:cNvGrpSpPr/>
          <p:nvPr/>
        </p:nvGrpSpPr>
        <p:grpSpPr>
          <a:xfrm>
            <a:off x="323528" y="411510"/>
            <a:ext cx="2880320" cy="432048"/>
            <a:chOff x="3562350" y="-2391420"/>
            <a:chExt cx="4033224" cy="1060705"/>
          </a:xfrm>
          <a:solidFill>
            <a:srgbClr val="D60093"/>
          </a:solidFill>
        </p:grpSpPr>
        <p:sp>
          <p:nvSpPr>
            <p:cNvPr id="4" name="流程图: 过程 35">
              <a:extLst>
                <a:ext uri="{FF2B5EF4-FFF2-40B4-BE49-F238E27FC236}">
                  <a16:creationId xmlns:a16="http://schemas.microsoft.com/office/drawing/2014/main" id="{7C4A543C-450C-27BE-C673-10ED3910743F}"/>
                </a:ext>
              </a:extLst>
            </p:cNvPr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6" name="等腰三角形 36">
              <a:extLst>
                <a:ext uri="{FF2B5EF4-FFF2-40B4-BE49-F238E27FC236}">
                  <a16:creationId xmlns:a16="http://schemas.microsoft.com/office/drawing/2014/main" id="{709F95A9-96B6-C2A3-AD21-40A17008B3BC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7" name="1">
            <a:extLst>
              <a:ext uri="{FF2B5EF4-FFF2-40B4-BE49-F238E27FC236}">
                <a16:creationId xmlns:a16="http://schemas.microsoft.com/office/drawing/2014/main" id="{8CFF3D16-BCEF-E056-9597-0473D7AF8445}"/>
              </a:ext>
            </a:extLst>
          </p:cNvPr>
          <p:cNvSpPr txBox="1">
            <a:spLocks/>
          </p:cNvSpPr>
          <p:nvPr/>
        </p:nvSpPr>
        <p:spPr>
          <a:xfrm>
            <a:off x="107504" y="411510"/>
            <a:ext cx="3168352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Workbook p.92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48"/>
          <p:cNvGrpSpPr/>
          <p:nvPr/>
        </p:nvGrpSpPr>
        <p:grpSpPr>
          <a:xfrm>
            <a:off x="671449" y="538399"/>
            <a:ext cx="7690151" cy="4605101"/>
            <a:chOff x="671449" y="538399"/>
            <a:chExt cx="7690151" cy="4605101"/>
          </a:xfrm>
        </p:grpSpPr>
        <p:grpSp>
          <p:nvGrpSpPr>
            <p:cNvPr id="641" name="Google Shape;641;p48"/>
            <p:cNvGrpSpPr/>
            <p:nvPr/>
          </p:nvGrpSpPr>
          <p:grpSpPr>
            <a:xfrm>
              <a:off x="671449" y="538399"/>
              <a:ext cx="7471244" cy="4605101"/>
              <a:chOff x="671449" y="538399"/>
              <a:chExt cx="7471244" cy="4605101"/>
            </a:xfrm>
          </p:grpSpPr>
          <p:grpSp>
            <p:nvGrpSpPr>
              <p:cNvPr id="642" name="Google Shape;642;p48"/>
              <p:cNvGrpSpPr/>
              <p:nvPr/>
            </p:nvGrpSpPr>
            <p:grpSpPr>
              <a:xfrm>
                <a:off x="1031600" y="905500"/>
                <a:ext cx="7111093" cy="4238000"/>
                <a:chOff x="1031600" y="905500"/>
                <a:chExt cx="7111093" cy="4238000"/>
              </a:xfrm>
            </p:grpSpPr>
            <p:sp>
              <p:nvSpPr>
                <p:cNvPr id="643" name="Google Shape;643;p48"/>
                <p:cNvSpPr/>
                <p:nvPr/>
              </p:nvSpPr>
              <p:spPr>
                <a:xfrm>
                  <a:off x="1031600" y="905500"/>
                  <a:ext cx="7111093" cy="2900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55" h="25389" extrusionOk="0">
                      <a:moveTo>
                        <a:pt x="1022" y="0"/>
                      </a:moveTo>
                      <a:cubicBezTo>
                        <a:pt x="456" y="0"/>
                        <a:pt x="1" y="471"/>
                        <a:pt x="1" y="1037"/>
                      </a:cubicBezTo>
                      <a:lnTo>
                        <a:pt x="1" y="25389"/>
                      </a:lnTo>
                      <a:lnTo>
                        <a:pt x="42954" y="25389"/>
                      </a:lnTo>
                      <a:lnTo>
                        <a:pt x="42954" y="959"/>
                      </a:lnTo>
                      <a:cubicBezTo>
                        <a:pt x="42954" y="440"/>
                        <a:pt x="42514" y="0"/>
                        <a:pt x="4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48"/>
                <p:cNvSpPr/>
                <p:nvPr/>
              </p:nvSpPr>
              <p:spPr>
                <a:xfrm>
                  <a:off x="1031600" y="3805819"/>
                  <a:ext cx="7111093" cy="43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55" h="3851" extrusionOk="0">
                      <a:moveTo>
                        <a:pt x="1" y="1"/>
                      </a:moveTo>
                      <a:cubicBezTo>
                        <a:pt x="1" y="2122"/>
                        <a:pt x="1713" y="3850"/>
                        <a:pt x="3850" y="3850"/>
                      </a:cubicBezTo>
                      <a:lnTo>
                        <a:pt x="39105" y="3850"/>
                      </a:lnTo>
                      <a:cubicBezTo>
                        <a:pt x="39844" y="3850"/>
                        <a:pt x="40535" y="3646"/>
                        <a:pt x="41116" y="3284"/>
                      </a:cubicBezTo>
                      <a:cubicBezTo>
                        <a:pt x="41383" y="3127"/>
                        <a:pt x="41619" y="2939"/>
                        <a:pt x="41823" y="2719"/>
                      </a:cubicBezTo>
                      <a:cubicBezTo>
                        <a:pt x="42514" y="2028"/>
                        <a:pt x="42954" y="1069"/>
                        <a:pt x="42954" y="1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48"/>
                <p:cNvSpPr/>
                <p:nvPr/>
              </p:nvSpPr>
              <p:spPr>
                <a:xfrm>
                  <a:off x="4462735" y="3902394"/>
                  <a:ext cx="241304" cy="239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" h="1997" extrusionOk="0">
                      <a:moveTo>
                        <a:pt x="1006" y="1"/>
                      </a:moveTo>
                      <a:cubicBezTo>
                        <a:pt x="456" y="1"/>
                        <a:pt x="1" y="456"/>
                        <a:pt x="1" y="1006"/>
                      </a:cubicBezTo>
                      <a:cubicBezTo>
                        <a:pt x="1" y="1556"/>
                        <a:pt x="456" y="1996"/>
                        <a:pt x="1006" y="1996"/>
                      </a:cubicBezTo>
                      <a:cubicBezTo>
                        <a:pt x="1556" y="1996"/>
                        <a:pt x="2012" y="1556"/>
                        <a:pt x="2012" y="1006"/>
                      </a:cubicBezTo>
                      <a:cubicBezTo>
                        <a:pt x="2012" y="456"/>
                        <a:pt x="1556" y="1"/>
                        <a:pt x="100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48"/>
                <p:cNvSpPr/>
                <p:nvPr/>
              </p:nvSpPr>
              <p:spPr>
                <a:xfrm>
                  <a:off x="1328098" y="1117301"/>
                  <a:ext cx="6507672" cy="240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0" h="21084" extrusionOk="0">
                      <a:moveTo>
                        <a:pt x="676" y="0"/>
                      </a:moveTo>
                      <a:cubicBezTo>
                        <a:pt x="299" y="0"/>
                        <a:pt x="1" y="299"/>
                        <a:pt x="1" y="676"/>
                      </a:cubicBezTo>
                      <a:lnTo>
                        <a:pt x="1" y="20408"/>
                      </a:lnTo>
                      <a:cubicBezTo>
                        <a:pt x="1" y="20785"/>
                        <a:pt x="299" y="21084"/>
                        <a:pt x="676" y="21084"/>
                      </a:cubicBezTo>
                      <a:lnTo>
                        <a:pt x="38634" y="21084"/>
                      </a:lnTo>
                      <a:cubicBezTo>
                        <a:pt x="38995" y="21084"/>
                        <a:pt x="39309" y="20785"/>
                        <a:pt x="39309" y="20408"/>
                      </a:cubicBezTo>
                      <a:lnTo>
                        <a:pt x="39309" y="676"/>
                      </a:lnTo>
                      <a:cubicBezTo>
                        <a:pt x="39309" y="299"/>
                        <a:pt x="38995" y="0"/>
                        <a:pt x="386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48"/>
                <p:cNvSpPr/>
                <p:nvPr/>
              </p:nvSpPr>
              <p:spPr>
                <a:xfrm>
                  <a:off x="1328100" y="1117300"/>
                  <a:ext cx="6507672" cy="257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0" h="2074" extrusionOk="0">
                      <a:moveTo>
                        <a:pt x="676" y="0"/>
                      </a:moveTo>
                      <a:cubicBezTo>
                        <a:pt x="315" y="0"/>
                        <a:pt x="1" y="299"/>
                        <a:pt x="1" y="676"/>
                      </a:cubicBezTo>
                      <a:lnTo>
                        <a:pt x="1" y="2074"/>
                      </a:lnTo>
                      <a:lnTo>
                        <a:pt x="39309" y="2074"/>
                      </a:lnTo>
                      <a:lnTo>
                        <a:pt x="39309" y="676"/>
                      </a:lnTo>
                      <a:cubicBezTo>
                        <a:pt x="39309" y="299"/>
                        <a:pt x="38995" y="0"/>
                        <a:pt x="38634" y="0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48"/>
                <p:cNvSpPr/>
                <p:nvPr/>
              </p:nvSpPr>
              <p:spPr>
                <a:xfrm>
                  <a:off x="4104613" y="4238400"/>
                  <a:ext cx="934754" cy="640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4" h="2059" extrusionOk="0">
                      <a:moveTo>
                        <a:pt x="1" y="0"/>
                      </a:moveTo>
                      <a:lnTo>
                        <a:pt x="1" y="2058"/>
                      </a:lnTo>
                      <a:lnTo>
                        <a:pt x="7793" y="2058"/>
                      </a:lnTo>
                      <a:lnTo>
                        <a:pt x="779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48"/>
                <p:cNvSpPr/>
                <p:nvPr/>
              </p:nvSpPr>
              <p:spPr>
                <a:xfrm>
                  <a:off x="4104614" y="4371453"/>
                  <a:ext cx="934754" cy="772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4" h="2059" extrusionOk="0">
                      <a:moveTo>
                        <a:pt x="1" y="0"/>
                      </a:moveTo>
                      <a:lnTo>
                        <a:pt x="1" y="2058"/>
                      </a:lnTo>
                      <a:lnTo>
                        <a:pt x="7793" y="2058"/>
                      </a:lnTo>
                      <a:lnTo>
                        <a:pt x="779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" name="Google Shape;650;p48"/>
              <p:cNvGrpSpPr/>
              <p:nvPr/>
            </p:nvGrpSpPr>
            <p:grpSpPr>
              <a:xfrm>
                <a:off x="7227050" y="1184925"/>
                <a:ext cx="449675" cy="127800"/>
                <a:chOff x="7227050" y="1184925"/>
                <a:chExt cx="449675" cy="127800"/>
              </a:xfrm>
            </p:grpSpPr>
            <p:sp>
              <p:nvSpPr>
                <p:cNvPr id="651" name="Google Shape;651;p48"/>
                <p:cNvSpPr/>
                <p:nvPr/>
              </p:nvSpPr>
              <p:spPr>
                <a:xfrm rot="2700000">
                  <a:off x="7245766" y="1203641"/>
                  <a:ext cx="90368" cy="9036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48"/>
                <p:cNvSpPr/>
                <p:nvPr/>
              </p:nvSpPr>
              <p:spPr>
                <a:xfrm rot="2700000">
                  <a:off x="7406703" y="1203641"/>
                  <a:ext cx="90368" cy="90368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48"/>
                <p:cNvSpPr/>
                <p:nvPr/>
              </p:nvSpPr>
              <p:spPr>
                <a:xfrm rot="2700000">
                  <a:off x="7567641" y="1203641"/>
                  <a:ext cx="90368" cy="90368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54" name="Google Shape;654;p48"/>
              <p:cNvSpPr/>
              <p:nvPr/>
            </p:nvSpPr>
            <p:spPr>
              <a:xfrm rot="2700000">
                <a:off x="779615" y="646564"/>
                <a:ext cx="522269" cy="522269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5" name="Google Shape;655;p48"/>
            <p:cNvSpPr/>
            <p:nvPr/>
          </p:nvSpPr>
          <p:spPr>
            <a:xfrm rot="2700000">
              <a:off x="7990304" y="3653773"/>
              <a:ext cx="307591" cy="30759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6" name="Google Shape;656;p48"/>
          <p:cNvSpPr txBox="1">
            <a:spLocks noGrp="1"/>
          </p:cNvSpPr>
          <p:nvPr>
            <p:ph type="title"/>
          </p:nvPr>
        </p:nvSpPr>
        <p:spPr>
          <a:xfrm>
            <a:off x="1737291" y="1976437"/>
            <a:ext cx="5669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Homework</a:t>
            </a:r>
            <a:endParaRPr dirty="0"/>
          </a:p>
        </p:txBody>
      </p:sp>
      <p:sp>
        <p:nvSpPr>
          <p:cNvPr id="657" name="Google Shape;657;p48"/>
          <p:cNvSpPr txBox="1">
            <a:spLocks noGrp="1"/>
          </p:cNvSpPr>
          <p:nvPr>
            <p:ph type="subTitle" idx="1"/>
          </p:nvPr>
        </p:nvSpPr>
        <p:spPr>
          <a:xfrm>
            <a:off x="2679714" y="2806888"/>
            <a:ext cx="3820500" cy="3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Workbook , p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.(91)</a:t>
            </a:r>
            <a:r>
              <a:rPr lang="en-US" sz="1800" dirty="0"/>
              <a:t>, Exercise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(C)</a:t>
            </a:r>
            <a:endParaRPr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8" name="Google Shape;658;p48"/>
          <p:cNvSpPr/>
          <p:nvPr/>
        </p:nvSpPr>
        <p:spPr>
          <a:xfrm>
            <a:off x="8053850" y="3326328"/>
            <a:ext cx="168900" cy="16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48"/>
          <p:cNvSpPr/>
          <p:nvPr/>
        </p:nvSpPr>
        <p:spPr>
          <a:xfrm>
            <a:off x="936925" y="1367500"/>
            <a:ext cx="190800" cy="19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86;p37">
            <a:extLst>
              <a:ext uri="{FF2B5EF4-FFF2-40B4-BE49-F238E27FC236}">
                <a16:creationId xmlns:a16="http://schemas.microsoft.com/office/drawing/2014/main" id="{6FF649CF-D8F9-4048-BC54-3E561AEA9E27}"/>
              </a:ext>
            </a:extLst>
          </p:cNvPr>
          <p:cNvSpPr/>
          <p:nvPr/>
        </p:nvSpPr>
        <p:spPr>
          <a:xfrm>
            <a:off x="2051720" y="1491630"/>
            <a:ext cx="687716" cy="687871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rgbClr val="EEBD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386;p37">
            <a:extLst>
              <a:ext uri="{FF2B5EF4-FFF2-40B4-BE49-F238E27FC236}">
                <a16:creationId xmlns:a16="http://schemas.microsoft.com/office/drawing/2014/main" id="{EA4106BB-2B3E-48DE-BF84-79B706A50B42}"/>
              </a:ext>
            </a:extLst>
          </p:cNvPr>
          <p:cNvSpPr/>
          <p:nvPr/>
        </p:nvSpPr>
        <p:spPr>
          <a:xfrm>
            <a:off x="6732240" y="2571750"/>
            <a:ext cx="687716" cy="687871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386;p37">
            <a:extLst>
              <a:ext uri="{FF2B5EF4-FFF2-40B4-BE49-F238E27FC236}">
                <a16:creationId xmlns:a16="http://schemas.microsoft.com/office/drawing/2014/main" id="{7534523F-CF9A-4797-9DFC-E7E7C2825830}"/>
              </a:ext>
            </a:extLst>
          </p:cNvPr>
          <p:cNvSpPr/>
          <p:nvPr/>
        </p:nvSpPr>
        <p:spPr>
          <a:xfrm>
            <a:off x="1835696" y="1995686"/>
            <a:ext cx="687716" cy="687871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386;p37">
            <a:extLst>
              <a:ext uri="{FF2B5EF4-FFF2-40B4-BE49-F238E27FC236}">
                <a16:creationId xmlns:a16="http://schemas.microsoft.com/office/drawing/2014/main" id="{0642760D-0B54-4484-90B3-5BB29CA0F692}"/>
              </a:ext>
            </a:extLst>
          </p:cNvPr>
          <p:cNvSpPr/>
          <p:nvPr/>
        </p:nvSpPr>
        <p:spPr>
          <a:xfrm>
            <a:off x="7092280" y="2139702"/>
            <a:ext cx="687716" cy="687871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67"/>
          <p:cNvSpPr txBox="1">
            <a:spLocks noGrp="1"/>
          </p:cNvSpPr>
          <p:nvPr>
            <p:ph type="title"/>
          </p:nvPr>
        </p:nvSpPr>
        <p:spPr>
          <a:xfrm>
            <a:off x="789425" y="844372"/>
            <a:ext cx="3503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grpSp>
        <p:nvGrpSpPr>
          <p:cNvPr id="1403" name="Google Shape;1403;p67"/>
          <p:cNvGrpSpPr/>
          <p:nvPr/>
        </p:nvGrpSpPr>
        <p:grpSpPr>
          <a:xfrm>
            <a:off x="4618225" y="901074"/>
            <a:ext cx="3637637" cy="3348425"/>
            <a:chOff x="4618225" y="901074"/>
            <a:chExt cx="3637637" cy="3348425"/>
          </a:xfrm>
        </p:grpSpPr>
        <p:grpSp>
          <p:nvGrpSpPr>
            <p:cNvPr id="1404" name="Google Shape;1404;p67"/>
            <p:cNvGrpSpPr/>
            <p:nvPr/>
          </p:nvGrpSpPr>
          <p:grpSpPr>
            <a:xfrm>
              <a:off x="4618225" y="901074"/>
              <a:ext cx="3637637" cy="3348425"/>
              <a:chOff x="4618225" y="901074"/>
              <a:chExt cx="3637637" cy="3348425"/>
            </a:xfrm>
          </p:grpSpPr>
          <p:grpSp>
            <p:nvGrpSpPr>
              <p:cNvPr id="1405" name="Google Shape;1405;p67"/>
              <p:cNvGrpSpPr/>
              <p:nvPr/>
            </p:nvGrpSpPr>
            <p:grpSpPr>
              <a:xfrm>
                <a:off x="5138813" y="901074"/>
                <a:ext cx="3117049" cy="3348425"/>
                <a:chOff x="-1949607" y="1079125"/>
                <a:chExt cx="1156433" cy="1242274"/>
              </a:xfrm>
            </p:grpSpPr>
            <p:sp>
              <p:nvSpPr>
                <p:cNvPr id="1406" name="Google Shape;1406;p67"/>
                <p:cNvSpPr/>
                <p:nvPr/>
              </p:nvSpPr>
              <p:spPr>
                <a:xfrm>
                  <a:off x="-1607512" y="2100787"/>
                  <a:ext cx="765471" cy="3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2" h="1195" extrusionOk="0">
                      <a:moveTo>
                        <a:pt x="13166" y="0"/>
                      </a:moveTo>
                      <a:cubicBezTo>
                        <a:pt x="5892" y="0"/>
                        <a:pt x="0" y="267"/>
                        <a:pt x="0" y="597"/>
                      </a:cubicBezTo>
                      <a:cubicBezTo>
                        <a:pt x="0" y="927"/>
                        <a:pt x="5892" y="1194"/>
                        <a:pt x="13166" y="1194"/>
                      </a:cubicBezTo>
                      <a:cubicBezTo>
                        <a:pt x="20440" y="1194"/>
                        <a:pt x="26332" y="927"/>
                        <a:pt x="26332" y="597"/>
                      </a:cubicBezTo>
                      <a:cubicBezTo>
                        <a:pt x="26332" y="267"/>
                        <a:pt x="20425" y="0"/>
                        <a:pt x="1316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7" name="Google Shape;1407;p67"/>
                <p:cNvSpPr/>
                <p:nvPr/>
              </p:nvSpPr>
              <p:spPr>
                <a:xfrm>
                  <a:off x="-1666437" y="1420289"/>
                  <a:ext cx="872827" cy="484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5" h="16654" extrusionOk="0">
                      <a:moveTo>
                        <a:pt x="30024" y="1461"/>
                      </a:moveTo>
                      <a:lnTo>
                        <a:pt x="30024" y="16654"/>
                      </a:lnTo>
                      <a:lnTo>
                        <a:pt x="1" y="16654"/>
                      </a:lnTo>
                      <a:lnTo>
                        <a:pt x="1" y="1461"/>
                      </a:lnTo>
                      <a:cubicBezTo>
                        <a:pt x="1" y="660"/>
                        <a:pt x="660" y="0"/>
                        <a:pt x="1462" y="0"/>
                      </a:cubicBezTo>
                      <a:lnTo>
                        <a:pt x="28579" y="0"/>
                      </a:lnTo>
                      <a:cubicBezTo>
                        <a:pt x="29380" y="0"/>
                        <a:pt x="30024" y="660"/>
                        <a:pt x="30024" y="1461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8" name="Google Shape;1408;p67"/>
                <p:cNvSpPr/>
                <p:nvPr/>
              </p:nvSpPr>
              <p:spPr>
                <a:xfrm>
                  <a:off x="-1256290" y="1436249"/>
                  <a:ext cx="52995" cy="8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300" extrusionOk="0">
                      <a:moveTo>
                        <a:pt x="141" y="1"/>
                      </a:moveTo>
                      <a:cubicBezTo>
                        <a:pt x="63" y="1"/>
                        <a:pt x="0" y="64"/>
                        <a:pt x="0" y="142"/>
                      </a:cubicBezTo>
                      <a:lnTo>
                        <a:pt x="0" y="174"/>
                      </a:lnTo>
                      <a:cubicBezTo>
                        <a:pt x="0" y="237"/>
                        <a:pt x="63" y="299"/>
                        <a:pt x="141" y="299"/>
                      </a:cubicBezTo>
                      <a:lnTo>
                        <a:pt x="1697" y="299"/>
                      </a:lnTo>
                      <a:cubicBezTo>
                        <a:pt x="1760" y="299"/>
                        <a:pt x="1822" y="237"/>
                        <a:pt x="1822" y="174"/>
                      </a:cubicBezTo>
                      <a:lnTo>
                        <a:pt x="1822" y="142"/>
                      </a:lnTo>
                      <a:cubicBezTo>
                        <a:pt x="1822" y="64"/>
                        <a:pt x="1760" y="1"/>
                        <a:pt x="1697" y="1"/>
                      </a:cubicBez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9" name="Google Shape;1409;p67"/>
                <p:cNvSpPr/>
                <p:nvPr/>
              </p:nvSpPr>
              <p:spPr>
                <a:xfrm>
                  <a:off x="-1636757" y="1459098"/>
                  <a:ext cx="813902" cy="401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8" h="13826" extrusionOk="0">
                      <a:moveTo>
                        <a:pt x="27998" y="330"/>
                      </a:moveTo>
                      <a:lnTo>
                        <a:pt x="27998" y="13496"/>
                      </a:lnTo>
                      <a:cubicBezTo>
                        <a:pt x="27998" y="13669"/>
                        <a:pt x="27841" y="13826"/>
                        <a:pt x="27668" y="13826"/>
                      </a:cubicBezTo>
                      <a:lnTo>
                        <a:pt x="331" y="13826"/>
                      </a:lnTo>
                      <a:cubicBezTo>
                        <a:pt x="252" y="13826"/>
                        <a:pt x="189" y="13795"/>
                        <a:pt x="142" y="13763"/>
                      </a:cubicBezTo>
                      <a:cubicBezTo>
                        <a:pt x="64" y="13700"/>
                        <a:pt x="1" y="13606"/>
                        <a:pt x="1" y="13496"/>
                      </a:cubicBezTo>
                      <a:lnTo>
                        <a:pt x="1" y="330"/>
                      </a:lnTo>
                      <a:cubicBezTo>
                        <a:pt x="1" y="142"/>
                        <a:pt x="142" y="0"/>
                        <a:pt x="331" y="0"/>
                      </a:cubicBezTo>
                      <a:lnTo>
                        <a:pt x="27668" y="0"/>
                      </a:lnTo>
                      <a:cubicBezTo>
                        <a:pt x="27778" y="0"/>
                        <a:pt x="27872" y="48"/>
                        <a:pt x="27935" y="142"/>
                      </a:cubicBezTo>
                      <a:cubicBezTo>
                        <a:pt x="27966" y="205"/>
                        <a:pt x="27998" y="252"/>
                        <a:pt x="27998" y="3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0" name="Google Shape;1410;p67"/>
                <p:cNvSpPr/>
                <p:nvPr/>
              </p:nvSpPr>
              <p:spPr>
                <a:xfrm>
                  <a:off x="-1353587" y="1533371"/>
                  <a:ext cx="251601" cy="24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5" h="8495" extrusionOk="0">
                      <a:moveTo>
                        <a:pt x="4308" y="1"/>
                      </a:moveTo>
                      <a:cubicBezTo>
                        <a:pt x="3432" y="1"/>
                        <a:pt x="2615" y="263"/>
                        <a:pt x="1933" y="713"/>
                      </a:cubicBezTo>
                      <a:cubicBezTo>
                        <a:pt x="1886" y="745"/>
                        <a:pt x="1886" y="823"/>
                        <a:pt x="1933" y="870"/>
                      </a:cubicBezTo>
                      <a:cubicBezTo>
                        <a:pt x="1949" y="886"/>
                        <a:pt x="1968" y="894"/>
                        <a:pt x="1990" y="894"/>
                      </a:cubicBezTo>
                      <a:cubicBezTo>
                        <a:pt x="2012" y="894"/>
                        <a:pt x="2035" y="886"/>
                        <a:pt x="2059" y="870"/>
                      </a:cubicBezTo>
                      <a:cubicBezTo>
                        <a:pt x="2696" y="440"/>
                        <a:pt x="3460" y="192"/>
                        <a:pt x="4284" y="192"/>
                      </a:cubicBezTo>
                      <a:cubicBezTo>
                        <a:pt x="4333" y="192"/>
                        <a:pt x="4382" y="193"/>
                        <a:pt x="4431" y="195"/>
                      </a:cubicBezTo>
                      <a:cubicBezTo>
                        <a:pt x="6536" y="273"/>
                        <a:pt x="8249" y="1954"/>
                        <a:pt x="8343" y="4060"/>
                      </a:cubicBezTo>
                      <a:cubicBezTo>
                        <a:pt x="8450" y="6383"/>
                        <a:pt x="6594" y="8290"/>
                        <a:pt x="4294" y="8290"/>
                      </a:cubicBezTo>
                      <a:cubicBezTo>
                        <a:pt x="4230" y="8290"/>
                        <a:pt x="4166" y="8289"/>
                        <a:pt x="4101" y="8286"/>
                      </a:cubicBezTo>
                      <a:cubicBezTo>
                        <a:pt x="2027" y="8192"/>
                        <a:pt x="331" y="6511"/>
                        <a:pt x="252" y="4421"/>
                      </a:cubicBezTo>
                      <a:cubicBezTo>
                        <a:pt x="205" y="3258"/>
                        <a:pt x="645" y="2206"/>
                        <a:pt x="1383" y="1436"/>
                      </a:cubicBezTo>
                      <a:cubicBezTo>
                        <a:pt x="1415" y="1389"/>
                        <a:pt x="1415" y="1326"/>
                        <a:pt x="1383" y="1295"/>
                      </a:cubicBezTo>
                      <a:lnTo>
                        <a:pt x="1367" y="1295"/>
                      </a:lnTo>
                      <a:cubicBezTo>
                        <a:pt x="1352" y="1279"/>
                        <a:pt x="1328" y="1271"/>
                        <a:pt x="1305" y="1271"/>
                      </a:cubicBezTo>
                      <a:cubicBezTo>
                        <a:pt x="1281" y="1271"/>
                        <a:pt x="1257" y="1279"/>
                        <a:pt x="1242" y="1295"/>
                      </a:cubicBezTo>
                      <a:cubicBezTo>
                        <a:pt x="456" y="2096"/>
                        <a:pt x="1" y="3211"/>
                        <a:pt x="48" y="4437"/>
                      </a:cubicBezTo>
                      <a:cubicBezTo>
                        <a:pt x="142" y="6621"/>
                        <a:pt x="1917" y="8380"/>
                        <a:pt x="4101" y="8490"/>
                      </a:cubicBezTo>
                      <a:cubicBezTo>
                        <a:pt x="4165" y="8493"/>
                        <a:pt x="4229" y="8494"/>
                        <a:pt x="4292" y="8494"/>
                      </a:cubicBezTo>
                      <a:cubicBezTo>
                        <a:pt x="6703" y="8494"/>
                        <a:pt x="8654" y="6478"/>
                        <a:pt x="8532" y="4044"/>
                      </a:cubicBezTo>
                      <a:cubicBezTo>
                        <a:pt x="8437" y="1876"/>
                        <a:pt x="6693" y="132"/>
                        <a:pt x="4525" y="6"/>
                      </a:cubicBezTo>
                      <a:cubicBezTo>
                        <a:pt x="4453" y="3"/>
                        <a:pt x="4380" y="1"/>
                        <a:pt x="4308" y="1"/>
                      </a:cubicBez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1" name="Google Shape;1411;p67"/>
                <p:cNvSpPr/>
                <p:nvPr/>
              </p:nvSpPr>
              <p:spPr>
                <a:xfrm>
                  <a:off x="-1277307" y="1580581"/>
                  <a:ext cx="123780" cy="144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8" h="4966" extrusionOk="0">
                      <a:moveTo>
                        <a:pt x="0" y="1"/>
                      </a:moveTo>
                      <a:lnTo>
                        <a:pt x="0" y="4965"/>
                      </a:lnTo>
                      <a:lnTo>
                        <a:pt x="4258" y="248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67"/>
                <p:cNvSpPr/>
                <p:nvPr/>
              </p:nvSpPr>
              <p:spPr>
                <a:xfrm>
                  <a:off x="-1644518" y="1955089"/>
                  <a:ext cx="3692" cy="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" h="95" extrusionOk="0">
                      <a:moveTo>
                        <a:pt x="1" y="0"/>
                      </a:moveTo>
                      <a:cubicBezTo>
                        <a:pt x="48" y="32"/>
                        <a:pt x="79" y="63"/>
                        <a:pt x="126" y="95"/>
                      </a:cubicBezTo>
                      <a:cubicBezTo>
                        <a:pt x="79" y="63"/>
                        <a:pt x="48" y="32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" name="Google Shape;1413;p67"/>
                <p:cNvSpPr/>
                <p:nvPr/>
              </p:nvSpPr>
              <p:spPr>
                <a:xfrm>
                  <a:off x="-1665972" y="1904391"/>
                  <a:ext cx="872798" cy="6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4" h="2373" extrusionOk="0">
                      <a:moveTo>
                        <a:pt x="0" y="1"/>
                      </a:moveTo>
                      <a:cubicBezTo>
                        <a:pt x="0" y="409"/>
                        <a:pt x="95" y="770"/>
                        <a:pt x="267" y="1100"/>
                      </a:cubicBezTo>
                      <a:cubicBezTo>
                        <a:pt x="377" y="1320"/>
                        <a:pt x="519" y="1509"/>
                        <a:pt x="692" y="1682"/>
                      </a:cubicBezTo>
                      <a:cubicBezTo>
                        <a:pt x="707" y="1697"/>
                        <a:pt x="723" y="1713"/>
                        <a:pt x="739" y="1744"/>
                      </a:cubicBezTo>
                      <a:cubicBezTo>
                        <a:pt x="786" y="1776"/>
                        <a:pt x="817" y="1807"/>
                        <a:pt x="864" y="1839"/>
                      </a:cubicBezTo>
                      <a:cubicBezTo>
                        <a:pt x="943" y="1902"/>
                        <a:pt x="1037" y="1964"/>
                        <a:pt x="1116" y="2027"/>
                      </a:cubicBezTo>
                      <a:cubicBezTo>
                        <a:pt x="1477" y="2247"/>
                        <a:pt x="1917" y="2373"/>
                        <a:pt x="2373" y="2373"/>
                      </a:cubicBezTo>
                      <a:lnTo>
                        <a:pt x="27636" y="2373"/>
                      </a:lnTo>
                      <a:cubicBezTo>
                        <a:pt x="27903" y="2373"/>
                        <a:pt x="28170" y="2341"/>
                        <a:pt x="28406" y="2247"/>
                      </a:cubicBezTo>
                      <a:cubicBezTo>
                        <a:pt x="28751" y="2137"/>
                        <a:pt x="29066" y="1933"/>
                        <a:pt x="29317" y="1682"/>
                      </a:cubicBezTo>
                      <a:cubicBezTo>
                        <a:pt x="29490" y="1509"/>
                        <a:pt x="29631" y="1320"/>
                        <a:pt x="29741" y="1100"/>
                      </a:cubicBezTo>
                      <a:cubicBezTo>
                        <a:pt x="29914" y="770"/>
                        <a:pt x="30024" y="409"/>
                        <a:pt x="30024" y="1"/>
                      </a:cubicBez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4" name="Google Shape;1414;p67"/>
                <p:cNvSpPr/>
                <p:nvPr/>
              </p:nvSpPr>
              <p:spPr>
                <a:xfrm>
                  <a:off x="-1295127" y="1927676"/>
                  <a:ext cx="130641" cy="17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4" h="614" extrusionOk="0">
                      <a:moveTo>
                        <a:pt x="4494" y="268"/>
                      </a:moveTo>
                      <a:lnTo>
                        <a:pt x="4494" y="346"/>
                      </a:lnTo>
                      <a:cubicBezTo>
                        <a:pt x="4494" y="488"/>
                        <a:pt x="4368" y="614"/>
                        <a:pt x="4211" y="614"/>
                      </a:cubicBezTo>
                      <a:lnTo>
                        <a:pt x="268" y="614"/>
                      </a:lnTo>
                      <a:cubicBezTo>
                        <a:pt x="126" y="614"/>
                        <a:pt x="1" y="488"/>
                        <a:pt x="1" y="346"/>
                      </a:cubicBezTo>
                      <a:lnTo>
                        <a:pt x="1" y="268"/>
                      </a:lnTo>
                      <a:cubicBezTo>
                        <a:pt x="1" y="126"/>
                        <a:pt x="111" y="1"/>
                        <a:pt x="268" y="1"/>
                      </a:cubicBezTo>
                      <a:lnTo>
                        <a:pt x="4211" y="1"/>
                      </a:lnTo>
                      <a:cubicBezTo>
                        <a:pt x="4368" y="1"/>
                        <a:pt x="4494" y="126"/>
                        <a:pt x="4494" y="268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67"/>
                <p:cNvSpPr/>
                <p:nvPr/>
              </p:nvSpPr>
              <p:spPr>
                <a:xfrm>
                  <a:off x="-1358616" y="1973345"/>
                  <a:ext cx="258083" cy="107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8" h="3709" extrusionOk="0">
                      <a:moveTo>
                        <a:pt x="1" y="1"/>
                      </a:moveTo>
                      <a:lnTo>
                        <a:pt x="1" y="3709"/>
                      </a:lnTo>
                      <a:lnTo>
                        <a:pt x="8877" y="3709"/>
                      </a:lnTo>
                      <a:lnTo>
                        <a:pt x="8877" y="1"/>
                      </a:ln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" name="Google Shape;1416;p67"/>
                <p:cNvSpPr/>
                <p:nvPr/>
              </p:nvSpPr>
              <p:spPr>
                <a:xfrm>
                  <a:off x="-1451785" y="2081136"/>
                  <a:ext cx="443957" cy="37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2" h="1274" extrusionOk="0">
                      <a:moveTo>
                        <a:pt x="865" y="1"/>
                      </a:moveTo>
                      <a:cubicBezTo>
                        <a:pt x="394" y="1"/>
                        <a:pt x="1" y="393"/>
                        <a:pt x="1" y="865"/>
                      </a:cubicBezTo>
                      <a:lnTo>
                        <a:pt x="1" y="1273"/>
                      </a:lnTo>
                      <a:lnTo>
                        <a:pt x="15272" y="1273"/>
                      </a:lnTo>
                      <a:lnTo>
                        <a:pt x="15272" y="865"/>
                      </a:lnTo>
                      <a:cubicBezTo>
                        <a:pt x="15272" y="393"/>
                        <a:pt x="14879" y="1"/>
                        <a:pt x="14408" y="1"/>
                      </a:cubicBez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" name="Google Shape;1417;p67"/>
                <p:cNvSpPr/>
                <p:nvPr/>
              </p:nvSpPr>
              <p:spPr>
                <a:xfrm>
                  <a:off x="-1605245" y="1510697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1"/>
                      </a:moveTo>
                      <a:cubicBezTo>
                        <a:pt x="111" y="1"/>
                        <a:pt x="1" y="111"/>
                        <a:pt x="1" y="236"/>
                      </a:cubicBezTo>
                      <a:cubicBezTo>
                        <a:pt x="1" y="378"/>
                        <a:pt x="111" y="488"/>
                        <a:pt x="237" y="488"/>
                      </a:cubicBezTo>
                      <a:lnTo>
                        <a:pt x="6568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1"/>
                        <a:pt x="6709" y="1"/>
                        <a:pt x="6568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67"/>
                <p:cNvSpPr/>
                <p:nvPr/>
              </p:nvSpPr>
              <p:spPr>
                <a:xfrm>
                  <a:off x="-1605245" y="1549069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52"/>
                      </a:cubicBezTo>
                      <a:cubicBezTo>
                        <a:pt x="1" y="378"/>
                        <a:pt x="111" y="488"/>
                        <a:pt x="237" y="488"/>
                      </a:cubicBezTo>
                      <a:lnTo>
                        <a:pt x="6568" y="488"/>
                      </a:lnTo>
                      <a:cubicBezTo>
                        <a:pt x="6709" y="488"/>
                        <a:pt x="6819" y="378"/>
                        <a:pt x="6819" y="252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67"/>
                <p:cNvSpPr/>
                <p:nvPr/>
              </p:nvSpPr>
              <p:spPr>
                <a:xfrm>
                  <a:off x="-1605245" y="1587441"/>
                  <a:ext cx="198257" cy="1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503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52"/>
                      </a:cubicBezTo>
                      <a:cubicBezTo>
                        <a:pt x="1" y="393"/>
                        <a:pt x="111" y="503"/>
                        <a:pt x="237" y="503"/>
                      </a:cubicBezTo>
                      <a:lnTo>
                        <a:pt x="6568" y="503"/>
                      </a:lnTo>
                      <a:cubicBezTo>
                        <a:pt x="6709" y="503"/>
                        <a:pt x="6819" y="393"/>
                        <a:pt x="6819" y="252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67"/>
                <p:cNvSpPr/>
                <p:nvPr/>
              </p:nvSpPr>
              <p:spPr>
                <a:xfrm>
                  <a:off x="-1605245" y="1626250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1"/>
                      </a:moveTo>
                      <a:cubicBezTo>
                        <a:pt x="111" y="1"/>
                        <a:pt x="1" y="111"/>
                        <a:pt x="1" y="236"/>
                      </a:cubicBezTo>
                      <a:cubicBezTo>
                        <a:pt x="1" y="378"/>
                        <a:pt x="111" y="488"/>
                        <a:pt x="237" y="488"/>
                      </a:cubicBezTo>
                      <a:lnTo>
                        <a:pt x="6568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1"/>
                        <a:pt x="6709" y="1"/>
                        <a:pt x="6568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67"/>
                <p:cNvSpPr/>
                <p:nvPr/>
              </p:nvSpPr>
              <p:spPr>
                <a:xfrm>
                  <a:off x="-1605245" y="1664622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52"/>
                      </a:cubicBezTo>
                      <a:cubicBezTo>
                        <a:pt x="1" y="377"/>
                        <a:pt x="111" y="487"/>
                        <a:pt x="237" y="487"/>
                      </a:cubicBezTo>
                      <a:lnTo>
                        <a:pt x="6568" y="487"/>
                      </a:lnTo>
                      <a:cubicBezTo>
                        <a:pt x="6709" y="487"/>
                        <a:pt x="6819" y="377"/>
                        <a:pt x="6819" y="252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2" name="Google Shape;1422;p67"/>
                <p:cNvSpPr/>
                <p:nvPr/>
              </p:nvSpPr>
              <p:spPr>
                <a:xfrm>
                  <a:off x="-1605245" y="1702994"/>
                  <a:ext cx="198257" cy="1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503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51"/>
                      </a:cubicBezTo>
                      <a:cubicBezTo>
                        <a:pt x="1" y="393"/>
                        <a:pt x="111" y="503"/>
                        <a:pt x="237" y="503"/>
                      </a:cubicBezTo>
                      <a:lnTo>
                        <a:pt x="6568" y="503"/>
                      </a:lnTo>
                      <a:cubicBezTo>
                        <a:pt x="6709" y="503"/>
                        <a:pt x="6819" y="393"/>
                        <a:pt x="6819" y="251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3" name="Google Shape;1423;p67"/>
                <p:cNvSpPr/>
                <p:nvPr/>
              </p:nvSpPr>
              <p:spPr>
                <a:xfrm>
                  <a:off x="-1605245" y="1741803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36"/>
                      </a:cubicBezTo>
                      <a:cubicBezTo>
                        <a:pt x="1" y="378"/>
                        <a:pt x="111" y="488"/>
                        <a:pt x="237" y="488"/>
                      </a:cubicBezTo>
                      <a:lnTo>
                        <a:pt x="6568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67"/>
                <p:cNvSpPr/>
                <p:nvPr/>
              </p:nvSpPr>
              <p:spPr>
                <a:xfrm>
                  <a:off x="-1605245" y="1780175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52"/>
                      </a:cubicBezTo>
                      <a:cubicBezTo>
                        <a:pt x="1" y="377"/>
                        <a:pt x="111" y="487"/>
                        <a:pt x="237" y="487"/>
                      </a:cubicBezTo>
                      <a:lnTo>
                        <a:pt x="6568" y="487"/>
                      </a:lnTo>
                      <a:cubicBezTo>
                        <a:pt x="6709" y="487"/>
                        <a:pt x="6819" y="377"/>
                        <a:pt x="6819" y="252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5" name="Google Shape;1425;p67"/>
                <p:cNvSpPr/>
                <p:nvPr/>
              </p:nvSpPr>
              <p:spPr>
                <a:xfrm>
                  <a:off x="-1051696" y="1510697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1"/>
                      </a:moveTo>
                      <a:cubicBezTo>
                        <a:pt x="110" y="1"/>
                        <a:pt x="0" y="111"/>
                        <a:pt x="0" y="236"/>
                      </a:cubicBezTo>
                      <a:cubicBezTo>
                        <a:pt x="0" y="378"/>
                        <a:pt x="110" y="488"/>
                        <a:pt x="252" y="488"/>
                      </a:cubicBezTo>
                      <a:lnTo>
                        <a:pt x="6583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1"/>
                        <a:pt x="6709" y="1"/>
                        <a:pt x="6583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6" name="Google Shape;1426;p67"/>
                <p:cNvSpPr/>
                <p:nvPr/>
              </p:nvSpPr>
              <p:spPr>
                <a:xfrm>
                  <a:off x="-1051696" y="1549069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52"/>
                      </a:cubicBezTo>
                      <a:cubicBezTo>
                        <a:pt x="0" y="378"/>
                        <a:pt x="110" y="488"/>
                        <a:pt x="252" y="488"/>
                      </a:cubicBezTo>
                      <a:lnTo>
                        <a:pt x="6583" y="488"/>
                      </a:lnTo>
                      <a:cubicBezTo>
                        <a:pt x="6709" y="488"/>
                        <a:pt x="6819" y="378"/>
                        <a:pt x="6819" y="252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7" name="Google Shape;1427;p67"/>
                <p:cNvSpPr/>
                <p:nvPr/>
              </p:nvSpPr>
              <p:spPr>
                <a:xfrm>
                  <a:off x="-1051696" y="1587441"/>
                  <a:ext cx="198257" cy="1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503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52"/>
                      </a:cubicBezTo>
                      <a:cubicBezTo>
                        <a:pt x="0" y="393"/>
                        <a:pt x="110" y="503"/>
                        <a:pt x="252" y="503"/>
                      </a:cubicBezTo>
                      <a:lnTo>
                        <a:pt x="6583" y="503"/>
                      </a:lnTo>
                      <a:cubicBezTo>
                        <a:pt x="6709" y="503"/>
                        <a:pt x="6819" y="393"/>
                        <a:pt x="6819" y="252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8" name="Google Shape;1428;p67"/>
                <p:cNvSpPr/>
                <p:nvPr/>
              </p:nvSpPr>
              <p:spPr>
                <a:xfrm>
                  <a:off x="-1051696" y="1626250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1"/>
                      </a:moveTo>
                      <a:cubicBezTo>
                        <a:pt x="110" y="1"/>
                        <a:pt x="0" y="111"/>
                        <a:pt x="0" y="236"/>
                      </a:cubicBezTo>
                      <a:cubicBezTo>
                        <a:pt x="0" y="378"/>
                        <a:pt x="110" y="488"/>
                        <a:pt x="252" y="488"/>
                      </a:cubicBezTo>
                      <a:lnTo>
                        <a:pt x="6583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1"/>
                        <a:pt x="6709" y="1"/>
                        <a:pt x="6583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9" name="Google Shape;1429;p67"/>
                <p:cNvSpPr/>
                <p:nvPr/>
              </p:nvSpPr>
              <p:spPr>
                <a:xfrm>
                  <a:off x="-1051696" y="1664622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52"/>
                      </a:cubicBezTo>
                      <a:cubicBezTo>
                        <a:pt x="0" y="377"/>
                        <a:pt x="110" y="487"/>
                        <a:pt x="252" y="487"/>
                      </a:cubicBezTo>
                      <a:lnTo>
                        <a:pt x="6583" y="487"/>
                      </a:lnTo>
                      <a:cubicBezTo>
                        <a:pt x="6709" y="487"/>
                        <a:pt x="6819" y="377"/>
                        <a:pt x="6819" y="252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0" name="Google Shape;1430;p67"/>
                <p:cNvSpPr/>
                <p:nvPr/>
              </p:nvSpPr>
              <p:spPr>
                <a:xfrm>
                  <a:off x="-1051696" y="1702994"/>
                  <a:ext cx="198257" cy="1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503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51"/>
                      </a:cubicBezTo>
                      <a:cubicBezTo>
                        <a:pt x="0" y="393"/>
                        <a:pt x="110" y="503"/>
                        <a:pt x="252" y="503"/>
                      </a:cubicBezTo>
                      <a:lnTo>
                        <a:pt x="6583" y="503"/>
                      </a:lnTo>
                      <a:cubicBezTo>
                        <a:pt x="6709" y="503"/>
                        <a:pt x="6819" y="393"/>
                        <a:pt x="6819" y="251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1" name="Google Shape;1431;p67"/>
                <p:cNvSpPr/>
                <p:nvPr/>
              </p:nvSpPr>
              <p:spPr>
                <a:xfrm>
                  <a:off x="-1051696" y="1741803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36"/>
                      </a:cubicBezTo>
                      <a:cubicBezTo>
                        <a:pt x="0" y="378"/>
                        <a:pt x="110" y="488"/>
                        <a:pt x="252" y="488"/>
                      </a:cubicBezTo>
                      <a:lnTo>
                        <a:pt x="6583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2" name="Google Shape;1432;p67"/>
                <p:cNvSpPr/>
                <p:nvPr/>
              </p:nvSpPr>
              <p:spPr>
                <a:xfrm>
                  <a:off x="-1051696" y="1780175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52"/>
                      </a:cubicBezTo>
                      <a:cubicBezTo>
                        <a:pt x="0" y="377"/>
                        <a:pt x="110" y="487"/>
                        <a:pt x="252" y="487"/>
                      </a:cubicBezTo>
                      <a:lnTo>
                        <a:pt x="6583" y="487"/>
                      </a:lnTo>
                      <a:cubicBezTo>
                        <a:pt x="6709" y="487"/>
                        <a:pt x="6819" y="377"/>
                        <a:pt x="6819" y="252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3" name="Google Shape;1433;p67"/>
                <p:cNvSpPr/>
                <p:nvPr/>
              </p:nvSpPr>
              <p:spPr>
                <a:xfrm>
                  <a:off x="-942538" y="2196398"/>
                  <a:ext cx="144798" cy="102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1" h="3540" extrusionOk="0">
                      <a:moveTo>
                        <a:pt x="1648" y="1"/>
                      </a:moveTo>
                      <a:cubicBezTo>
                        <a:pt x="1098" y="1"/>
                        <a:pt x="640" y="194"/>
                        <a:pt x="425" y="576"/>
                      </a:cubicBezTo>
                      <a:cubicBezTo>
                        <a:pt x="0" y="1299"/>
                        <a:pt x="597" y="2414"/>
                        <a:pt x="1729" y="3074"/>
                      </a:cubicBezTo>
                      <a:cubicBezTo>
                        <a:pt x="2269" y="3385"/>
                        <a:pt x="2838" y="3539"/>
                        <a:pt x="3331" y="3539"/>
                      </a:cubicBezTo>
                      <a:cubicBezTo>
                        <a:pt x="3884" y="3539"/>
                        <a:pt x="4341" y="3346"/>
                        <a:pt x="4557" y="2964"/>
                      </a:cubicBezTo>
                      <a:cubicBezTo>
                        <a:pt x="4981" y="2241"/>
                        <a:pt x="4384" y="1126"/>
                        <a:pt x="3237" y="466"/>
                      </a:cubicBezTo>
                      <a:cubicBezTo>
                        <a:pt x="2703" y="155"/>
                        <a:pt x="2138" y="1"/>
                        <a:pt x="1648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4" name="Google Shape;1434;p67"/>
                <p:cNvSpPr/>
                <p:nvPr/>
              </p:nvSpPr>
              <p:spPr>
                <a:xfrm>
                  <a:off x="-943905" y="2187212"/>
                  <a:ext cx="137327" cy="90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" h="3096" extrusionOk="0">
                      <a:moveTo>
                        <a:pt x="1532" y="0"/>
                      </a:moveTo>
                      <a:cubicBezTo>
                        <a:pt x="1462" y="0"/>
                        <a:pt x="1391" y="4"/>
                        <a:pt x="1320" y="12"/>
                      </a:cubicBezTo>
                      <a:cubicBezTo>
                        <a:pt x="1226" y="28"/>
                        <a:pt x="1131" y="44"/>
                        <a:pt x="1053" y="59"/>
                      </a:cubicBezTo>
                      <a:cubicBezTo>
                        <a:pt x="849" y="122"/>
                        <a:pt x="660" y="216"/>
                        <a:pt x="472" y="342"/>
                      </a:cubicBezTo>
                      <a:cubicBezTo>
                        <a:pt x="440" y="358"/>
                        <a:pt x="424" y="374"/>
                        <a:pt x="393" y="405"/>
                      </a:cubicBezTo>
                      <a:cubicBezTo>
                        <a:pt x="393" y="405"/>
                        <a:pt x="0" y="861"/>
                        <a:pt x="314" y="1222"/>
                      </a:cubicBezTo>
                      <a:lnTo>
                        <a:pt x="330" y="1238"/>
                      </a:lnTo>
                      <a:cubicBezTo>
                        <a:pt x="346" y="1253"/>
                        <a:pt x="377" y="1269"/>
                        <a:pt x="393" y="1301"/>
                      </a:cubicBezTo>
                      <a:cubicBezTo>
                        <a:pt x="959" y="1756"/>
                        <a:pt x="1163" y="1568"/>
                        <a:pt x="1477" y="2259"/>
                      </a:cubicBezTo>
                      <a:cubicBezTo>
                        <a:pt x="1493" y="2306"/>
                        <a:pt x="1524" y="2353"/>
                        <a:pt x="1540" y="2400"/>
                      </a:cubicBezTo>
                      <a:cubicBezTo>
                        <a:pt x="1707" y="2794"/>
                        <a:pt x="2677" y="3095"/>
                        <a:pt x="3481" y="3095"/>
                      </a:cubicBezTo>
                      <a:cubicBezTo>
                        <a:pt x="3961" y="3095"/>
                        <a:pt x="4382" y="2988"/>
                        <a:pt x="4541" y="2730"/>
                      </a:cubicBezTo>
                      <a:cubicBezTo>
                        <a:pt x="4556" y="2699"/>
                        <a:pt x="4572" y="2667"/>
                        <a:pt x="4588" y="2636"/>
                      </a:cubicBezTo>
                      <a:cubicBezTo>
                        <a:pt x="4723" y="1944"/>
                        <a:pt x="3117" y="0"/>
                        <a:pt x="153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5" name="Google Shape;1435;p67"/>
                <p:cNvSpPr/>
                <p:nvPr/>
              </p:nvSpPr>
              <p:spPr>
                <a:xfrm>
                  <a:off x="-943905" y="2197154"/>
                  <a:ext cx="132007" cy="89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1" h="3080" extrusionOk="0">
                      <a:moveTo>
                        <a:pt x="4541" y="2388"/>
                      </a:moveTo>
                      <a:cubicBezTo>
                        <a:pt x="4117" y="3080"/>
                        <a:pt x="1807" y="2687"/>
                        <a:pt x="1540" y="2058"/>
                      </a:cubicBezTo>
                      <a:cubicBezTo>
                        <a:pt x="1524" y="2011"/>
                        <a:pt x="1493" y="1964"/>
                        <a:pt x="1477" y="1917"/>
                      </a:cubicBezTo>
                      <a:cubicBezTo>
                        <a:pt x="1163" y="1226"/>
                        <a:pt x="943" y="1446"/>
                        <a:pt x="393" y="959"/>
                      </a:cubicBezTo>
                      <a:cubicBezTo>
                        <a:pt x="377" y="927"/>
                        <a:pt x="346" y="911"/>
                        <a:pt x="330" y="896"/>
                      </a:cubicBezTo>
                      <a:lnTo>
                        <a:pt x="314" y="880"/>
                      </a:lnTo>
                      <a:cubicBezTo>
                        <a:pt x="0" y="519"/>
                        <a:pt x="393" y="63"/>
                        <a:pt x="393" y="63"/>
                      </a:cubicBezTo>
                      <a:cubicBezTo>
                        <a:pt x="424" y="32"/>
                        <a:pt x="440" y="16"/>
                        <a:pt x="472" y="0"/>
                      </a:cubicBezTo>
                      <a:cubicBezTo>
                        <a:pt x="424" y="142"/>
                        <a:pt x="377" y="440"/>
                        <a:pt x="739" y="739"/>
                      </a:cubicBezTo>
                      <a:cubicBezTo>
                        <a:pt x="833" y="801"/>
                        <a:pt x="927" y="849"/>
                        <a:pt x="1021" y="896"/>
                      </a:cubicBezTo>
                      <a:cubicBezTo>
                        <a:pt x="1100" y="927"/>
                        <a:pt x="1257" y="1053"/>
                        <a:pt x="1556" y="1446"/>
                      </a:cubicBezTo>
                      <a:cubicBezTo>
                        <a:pt x="2011" y="2090"/>
                        <a:pt x="1948" y="2168"/>
                        <a:pt x="2970" y="2451"/>
                      </a:cubicBezTo>
                      <a:cubicBezTo>
                        <a:pt x="3959" y="2718"/>
                        <a:pt x="4525" y="2404"/>
                        <a:pt x="4541" y="2388"/>
                      </a:cubicBez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6" name="Google Shape;1436;p67"/>
                <p:cNvSpPr/>
                <p:nvPr/>
              </p:nvSpPr>
              <p:spPr>
                <a:xfrm>
                  <a:off x="-913759" y="2187561"/>
                  <a:ext cx="29710" cy="16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566" extrusionOk="0">
                      <a:moveTo>
                        <a:pt x="1021" y="566"/>
                      </a:moveTo>
                      <a:cubicBezTo>
                        <a:pt x="424" y="63"/>
                        <a:pt x="0" y="47"/>
                        <a:pt x="0" y="47"/>
                      </a:cubicBezTo>
                      <a:cubicBezTo>
                        <a:pt x="94" y="32"/>
                        <a:pt x="189" y="16"/>
                        <a:pt x="283" y="0"/>
                      </a:cubicBezTo>
                      <a:cubicBezTo>
                        <a:pt x="754" y="157"/>
                        <a:pt x="1006" y="534"/>
                        <a:pt x="1021" y="566"/>
                      </a:cubicBez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7" name="Google Shape;1437;p67"/>
                <p:cNvSpPr/>
                <p:nvPr/>
              </p:nvSpPr>
              <p:spPr>
                <a:xfrm>
                  <a:off x="-1602483" y="2172037"/>
                  <a:ext cx="712041" cy="149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94" h="5138" extrusionOk="0">
                      <a:moveTo>
                        <a:pt x="3237" y="0"/>
                      </a:moveTo>
                      <a:lnTo>
                        <a:pt x="0" y="5138"/>
                      </a:lnTo>
                      <a:lnTo>
                        <a:pt x="24493" y="5138"/>
                      </a:lnTo>
                      <a:lnTo>
                        <a:pt x="21257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67"/>
                <p:cNvSpPr/>
                <p:nvPr/>
              </p:nvSpPr>
              <p:spPr>
                <a:xfrm>
                  <a:off x="-1578733" y="2172037"/>
                  <a:ext cx="666372" cy="10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3" h="3551" extrusionOk="0">
                      <a:moveTo>
                        <a:pt x="2231" y="0"/>
                      </a:moveTo>
                      <a:lnTo>
                        <a:pt x="0" y="3551"/>
                      </a:lnTo>
                      <a:lnTo>
                        <a:pt x="22922" y="3551"/>
                      </a:lnTo>
                      <a:lnTo>
                        <a:pt x="20691" y="0"/>
                      </a:ln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67"/>
                <p:cNvSpPr/>
                <p:nvPr/>
              </p:nvSpPr>
              <p:spPr>
                <a:xfrm>
                  <a:off x="-1578733" y="2275236"/>
                  <a:ext cx="665906" cy="23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7" h="802" extrusionOk="0">
                      <a:moveTo>
                        <a:pt x="0" y="1"/>
                      </a:moveTo>
                      <a:lnTo>
                        <a:pt x="0" y="802"/>
                      </a:lnTo>
                      <a:lnTo>
                        <a:pt x="22907" y="802"/>
                      </a:lnTo>
                      <a:lnTo>
                        <a:pt x="22907" y="1"/>
                      </a:ln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0" name="Google Shape;1440;p67"/>
                <p:cNvSpPr/>
                <p:nvPr/>
              </p:nvSpPr>
              <p:spPr>
                <a:xfrm>
                  <a:off x="-1016986" y="2179334"/>
                  <a:ext cx="37471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" h="378" extrusionOk="0">
                      <a:moveTo>
                        <a:pt x="1" y="0"/>
                      </a:moveTo>
                      <a:lnTo>
                        <a:pt x="142" y="378"/>
                      </a:lnTo>
                      <a:lnTo>
                        <a:pt x="1289" y="37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1" name="Google Shape;1441;p67"/>
                <p:cNvSpPr/>
                <p:nvPr/>
              </p:nvSpPr>
              <p:spPr>
                <a:xfrm>
                  <a:off x="-1054428" y="2179334"/>
                  <a:ext cx="3700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378" extrusionOk="0">
                      <a:moveTo>
                        <a:pt x="0" y="0"/>
                      </a:moveTo>
                      <a:lnTo>
                        <a:pt x="110" y="378"/>
                      </a:lnTo>
                      <a:lnTo>
                        <a:pt x="1273" y="378"/>
                      </a:lnTo>
                      <a:lnTo>
                        <a:pt x="11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2" name="Google Shape;1442;p67"/>
                <p:cNvSpPr/>
                <p:nvPr/>
              </p:nvSpPr>
              <p:spPr>
                <a:xfrm>
                  <a:off x="-1091434" y="2179334"/>
                  <a:ext cx="3610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378" extrusionOk="0">
                      <a:moveTo>
                        <a:pt x="1" y="0"/>
                      </a:moveTo>
                      <a:lnTo>
                        <a:pt x="79" y="378"/>
                      </a:lnTo>
                      <a:lnTo>
                        <a:pt x="1242" y="37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3" name="Google Shape;1443;p67"/>
                <p:cNvSpPr/>
                <p:nvPr/>
              </p:nvSpPr>
              <p:spPr>
                <a:xfrm>
                  <a:off x="-1129341" y="2179334"/>
                  <a:ext cx="3566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378" extrusionOk="0">
                      <a:moveTo>
                        <a:pt x="1" y="0"/>
                      </a:moveTo>
                      <a:lnTo>
                        <a:pt x="79" y="378"/>
                      </a:lnTo>
                      <a:lnTo>
                        <a:pt x="1226" y="378"/>
                      </a:lnTo>
                      <a:lnTo>
                        <a:pt x="11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4" name="Google Shape;1444;p67"/>
                <p:cNvSpPr/>
                <p:nvPr/>
              </p:nvSpPr>
              <p:spPr>
                <a:xfrm>
                  <a:off x="-1166318" y="2179334"/>
                  <a:ext cx="3473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378" extrusionOk="0">
                      <a:moveTo>
                        <a:pt x="0" y="0"/>
                      </a:moveTo>
                      <a:lnTo>
                        <a:pt x="31" y="378"/>
                      </a:lnTo>
                      <a:lnTo>
                        <a:pt x="1194" y="37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5" name="Google Shape;1445;p67"/>
                <p:cNvSpPr/>
                <p:nvPr/>
              </p:nvSpPr>
              <p:spPr>
                <a:xfrm>
                  <a:off x="-1203790" y="2179334"/>
                  <a:ext cx="34303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378" extrusionOk="0">
                      <a:moveTo>
                        <a:pt x="1" y="0"/>
                      </a:moveTo>
                      <a:lnTo>
                        <a:pt x="16" y="378"/>
                      </a:lnTo>
                      <a:lnTo>
                        <a:pt x="1179" y="37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67"/>
                <p:cNvSpPr/>
                <p:nvPr/>
              </p:nvSpPr>
              <p:spPr>
                <a:xfrm>
                  <a:off x="-1241232" y="2179334"/>
                  <a:ext cx="33837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" h="378" extrusionOk="0">
                      <a:moveTo>
                        <a:pt x="0" y="0"/>
                      </a:moveTo>
                      <a:lnTo>
                        <a:pt x="0" y="378"/>
                      </a:lnTo>
                      <a:lnTo>
                        <a:pt x="1163" y="378"/>
                      </a:lnTo>
                      <a:lnTo>
                        <a:pt x="11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67"/>
                <p:cNvSpPr/>
                <p:nvPr/>
              </p:nvSpPr>
              <p:spPr>
                <a:xfrm>
                  <a:off x="-1279139" y="2179334"/>
                  <a:ext cx="33837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" h="378" extrusionOk="0">
                      <a:moveTo>
                        <a:pt x="32" y="0"/>
                      </a:moveTo>
                      <a:lnTo>
                        <a:pt x="0" y="378"/>
                      </a:lnTo>
                      <a:lnTo>
                        <a:pt x="1163" y="378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67"/>
                <p:cNvSpPr/>
                <p:nvPr/>
              </p:nvSpPr>
              <p:spPr>
                <a:xfrm>
                  <a:off x="-1317046" y="2179334"/>
                  <a:ext cx="34274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" h="378" extrusionOk="0">
                      <a:moveTo>
                        <a:pt x="63" y="0"/>
                      </a:moveTo>
                      <a:lnTo>
                        <a:pt x="0" y="378"/>
                      </a:lnTo>
                      <a:lnTo>
                        <a:pt x="1163" y="378"/>
                      </a:lnTo>
                      <a:lnTo>
                        <a:pt x="117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67"/>
                <p:cNvSpPr/>
                <p:nvPr/>
              </p:nvSpPr>
              <p:spPr>
                <a:xfrm>
                  <a:off x="-1354953" y="2179334"/>
                  <a:ext cx="3473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378" extrusionOk="0">
                      <a:moveTo>
                        <a:pt x="79" y="0"/>
                      </a:moveTo>
                      <a:lnTo>
                        <a:pt x="0" y="378"/>
                      </a:lnTo>
                      <a:lnTo>
                        <a:pt x="1147" y="378"/>
                      </a:lnTo>
                      <a:lnTo>
                        <a:pt x="119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67"/>
                <p:cNvSpPr/>
                <p:nvPr/>
              </p:nvSpPr>
              <p:spPr>
                <a:xfrm>
                  <a:off x="-1393325" y="2179334"/>
                  <a:ext cx="3566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378" extrusionOk="0">
                      <a:moveTo>
                        <a:pt x="111" y="0"/>
                      </a:moveTo>
                      <a:lnTo>
                        <a:pt x="1" y="378"/>
                      </a:lnTo>
                      <a:lnTo>
                        <a:pt x="1163" y="378"/>
                      </a:lnTo>
                      <a:lnTo>
                        <a:pt x="12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67"/>
                <p:cNvSpPr/>
                <p:nvPr/>
              </p:nvSpPr>
              <p:spPr>
                <a:xfrm>
                  <a:off x="-1431233" y="2179334"/>
                  <a:ext cx="3610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378" extrusionOk="0">
                      <a:moveTo>
                        <a:pt x="126" y="0"/>
                      </a:moveTo>
                      <a:lnTo>
                        <a:pt x="1" y="378"/>
                      </a:lnTo>
                      <a:lnTo>
                        <a:pt x="1163" y="378"/>
                      </a:lnTo>
                      <a:lnTo>
                        <a:pt x="12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67"/>
                <p:cNvSpPr/>
                <p:nvPr/>
              </p:nvSpPr>
              <p:spPr>
                <a:xfrm>
                  <a:off x="-1469140" y="2179334"/>
                  <a:ext cx="36570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378" extrusionOk="0">
                      <a:moveTo>
                        <a:pt x="142" y="0"/>
                      </a:moveTo>
                      <a:lnTo>
                        <a:pt x="1" y="378"/>
                      </a:lnTo>
                      <a:lnTo>
                        <a:pt x="1148" y="378"/>
                      </a:lnTo>
                      <a:lnTo>
                        <a:pt x="125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3" name="Google Shape;1453;p67"/>
                <p:cNvSpPr/>
                <p:nvPr/>
              </p:nvSpPr>
              <p:spPr>
                <a:xfrm>
                  <a:off x="-1507483" y="2179334"/>
                  <a:ext cx="3793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378" extrusionOk="0">
                      <a:moveTo>
                        <a:pt x="173" y="0"/>
                      </a:moveTo>
                      <a:lnTo>
                        <a:pt x="0" y="378"/>
                      </a:lnTo>
                      <a:lnTo>
                        <a:pt x="1163" y="378"/>
                      </a:ln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4" name="Google Shape;1454;p67"/>
                <p:cNvSpPr/>
                <p:nvPr/>
              </p:nvSpPr>
              <p:spPr>
                <a:xfrm>
                  <a:off x="-1010126" y="2198985"/>
                  <a:ext cx="38838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378" extrusionOk="0">
                      <a:moveTo>
                        <a:pt x="0" y="0"/>
                      </a:moveTo>
                      <a:lnTo>
                        <a:pt x="142" y="377"/>
                      </a:lnTo>
                      <a:lnTo>
                        <a:pt x="1336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67"/>
                <p:cNvSpPr/>
                <p:nvPr/>
              </p:nvSpPr>
              <p:spPr>
                <a:xfrm>
                  <a:off x="-1048963" y="2198985"/>
                  <a:ext cx="38401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1" h="378" extrusionOk="0">
                      <a:moveTo>
                        <a:pt x="1" y="0"/>
                      </a:moveTo>
                      <a:lnTo>
                        <a:pt x="126" y="377"/>
                      </a:lnTo>
                      <a:lnTo>
                        <a:pt x="1320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67"/>
                <p:cNvSpPr/>
                <p:nvPr/>
              </p:nvSpPr>
              <p:spPr>
                <a:xfrm>
                  <a:off x="-1087306" y="2198985"/>
                  <a:ext cx="37471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" h="378" extrusionOk="0">
                      <a:moveTo>
                        <a:pt x="0" y="0"/>
                      </a:moveTo>
                      <a:lnTo>
                        <a:pt x="79" y="377"/>
                      </a:lnTo>
                      <a:lnTo>
                        <a:pt x="1288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7" name="Google Shape;1457;p67"/>
                <p:cNvSpPr/>
                <p:nvPr/>
              </p:nvSpPr>
              <p:spPr>
                <a:xfrm>
                  <a:off x="-1126144" y="2198985"/>
                  <a:ext cx="36570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378" extrusionOk="0">
                      <a:moveTo>
                        <a:pt x="1" y="0"/>
                      </a:moveTo>
                      <a:lnTo>
                        <a:pt x="63" y="377"/>
                      </a:lnTo>
                      <a:lnTo>
                        <a:pt x="1257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8" name="Google Shape;1458;p67"/>
                <p:cNvSpPr/>
                <p:nvPr/>
              </p:nvSpPr>
              <p:spPr>
                <a:xfrm>
                  <a:off x="-1164952" y="2198985"/>
                  <a:ext cx="3610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378" extrusionOk="0">
                      <a:moveTo>
                        <a:pt x="0" y="0"/>
                      </a:moveTo>
                      <a:lnTo>
                        <a:pt x="32" y="377"/>
                      </a:lnTo>
                      <a:lnTo>
                        <a:pt x="1241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9" name="Google Shape;1459;p67"/>
                <p:cNvSpPr/>
                <p:nvPr/>
              </p:nvSpPr>
              <p:spPr>
                <a:xfrm>
                  <a:off x="-1203790" y="2198985"/>
                  <a:ext cx="35204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378" extrusionOk="0">
                      <a:moveTo>
                        <a:pt x="1" y="0"/>
                      </a:moveTo>
                      <a:lnTo>
                        <a:pt x="16" y="377"/>
                      </a:lnTo>
                      <a:lnTo>
                        <a:pt x="1211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0" name="Google Shape;1460;p67"/>
                <p:cNvSpPr/>
                <p:nvPr/>
              </p:nvSpPr>
              <p:spPr>
                <a:xfrm>
                  <a:off x="-1242598" y="2198985"/>
                  <a:ext cx="3473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378" extrusionOk="0">
                      <a:moveTo>
                        <a:pt x="0" y="0"/>
                      </a:moveTo>
                      <a:lnTo>
                        <a:pt x="0" y="377"/>
                      </a:lnTo>
                      <a:lnTo>
                        <a:pt x="1194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1" name="Google Shape;1461;p67"/>
                <p:cNvSpPr/>
                <p:nvPr/>
              </p:nvSpPr>
              <p:spPr>
                <a:xfrm>
                  <a:off x="-1281871" y="2198985"/>
                  <a:ext cx="3517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378" extrusionOk="0">
                      <a:moveTo>
                        <a:pt x="32" y="0"/>
                      </a:moveTo>
                      <a:lnTo>
                        <a:pt x="0" y="377"/>
                      </a:lnTo>
                      <a:lnTo>
                        <a:pt x="1210" y="377"/>
                      </a:lnTo>
                      <a:lnTo>
                        <a:pt x="119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67"/>
                <p:cNvSpPr/>
                <p:nvPr/>
              </p:nvSpPr>
              <p:spPr>
                <a:xfrm>
                  <a:off x="-1321145" y="2198985"/>
                  <a:ext cx="3517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378" extrusionOk="0">
                      <a:moveTo>
                        <a:pt x="47" y="0"/>
                      </a:moveTo>
                      <a:lnTo>
                        <a:pt x="0" y="377"/>
                      </a:lnTo>
                      <a:lnTo>
                        <a:pt x="1194" y="377"/>
                      </a:lnTo>
                      <a:lnTo>
                        <a:pt x="12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67"/>
                <p:cNvSpPr/>
                <p:nvPr/>
              </p:nvSpPr>
              <p:spPr>
                <a:xfrm>
                  <a:off x="-1360447" y="2198985"/>
                  <a:ext cx="36134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" h="378" extrusionOk="0">
                      <a:moveTo>
                        <a:pt x="79" y="0"/>
                      </a:moveTo>
                      <a:lnTo>
                        <a:pt x="1" y="377"/>
                      </a:lnTo>
                      <a:lnTo>
                        <a:pt x="1195" y="377"/>
                      </a:lnTo>
                      <a:lnTo>
                        <a:pt x="12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67"/>
                <p:cNvSpPr/>
                <p:nvPr/>
              </p:nvSpPr>
              <p:spPr>
                <a:xfrm>
                  <a:off x="-1400157" y="2198985"/>
                  <a:ext cx="3700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378" extrusionOk="0">
                      <a:moveTo>
                        <a:pt x="110" y="0"/>
                      </a:moveTo>
                      <a:lnTo>
                        <a:pt x="0" y="377"/>
                      </a:lnTo>
                      <a:lnTo>
                        <a:pt x="1210" y="377"/>
                      </a:lnTo>
                      <a:lnTo>
                        <a:pt x="12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67"/>
                <p:cNvSpPr/>
                <p:nvPr/>
              </p:nvSpPr>
              <p:spPr>
                <a:xfrm>
                  <a:off x="-1439459" y="2198985"/>
                  <a:ext cx="37500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" h="378" extrusionOk="0">
                      <a:moveTo>
                        <a:pt x="127" y="0"/>
                      </a:moveTo>
                      <a:lnTo>
                        <a:pt x="1" y="377"/>
                      </a:lnTo>
                      <a:lnTo>
                        <a:pt x="1195" y="377"/>
                      </a:lnTo>
                      <a:lnTo>
                        <a:pt x="12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67"/>
                <p:cNvSpPr/>
                <p:nvPr/>
              </p:nvSpPr>
              <p:spPr>
                <a:xfrm>
                  <a:off x="-1479169" y="2198985"/>
                  <a:ext cx="38372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" h="378" extrusionOk="0">
                      <a:moveTo>
                        <a:pt x="157" y="0"/>
                      </a:moveTo>
                      <a:lnTo>
                        <a:pt x="0" y="377"/>
                      </a:lnTo>
                      <a:lnTo>
                        <a:pt x="1210" y="377"/>
                      </a:lnTo>
                      <a:lnTo>
                        <a:pt x="13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67"/>
                <p:cNvSpPr/>
                <p:nvPr/>
              </p:nvSpPr>
              <p:spPr>
                <a:xfrm>
                  <a:off x="-1518471" y="2198985"/>
                  <a:ext cx="38867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" h="378" extrusionOk="0">
                      <a:moveTo>
                        <a:pt x="174" y="0"/>
                      </a:moveTo>
                      <a:lnTo>
                        <a:pt x="1" y="377"/>
                      </a:lnTo>
                      <a:lnTo>
                        <a:pt x="1195" y="377"/>
                      </a:lnTo>
                      <a:lnTo>
                        <a:pt x="133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67"/>
                <p:cNvSpPr/>
                <p:nvPr/>
              </p:nvSpPr>
              <p:spPr>
                <a:xfrm>
                  <a:off x="-1003730" y="2218142"/>
                  <a:ext cx="3973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" h="378" extrusionOk="0">
                      <a:moveTo>
                        <a:pt x="0" y="1"/>
                      </a:moveTo>
                      <a:lnTo>
                        <a:pt x="142" y="378"/>
                      </a:lnTo>
                      <a:lnTo>
                        <a:pt x="1367" y="378"/>
                      </a:lnTo>
                      <a:lnTo>
                        <a:pt x="119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67"/>
                <p:cNvSpPr/>
                <p:nvPr/>
              </p:nvSpPr>
              <p:spPr>
                <a:xfrm>
                  <a:off x="-1043934" y="2218142"/>
                  <a:ext cx="39303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" h="378" extrusionOk="0">
                      <a:moveTo>
                        <a:pt x="1" y="1"/>
                      </a:moveTo>
                      <a:lnTo>
                        <a:pt x="126" y="378"/>
                      </a:lnTo>
                      <a:lnTo>
                        <a:pt x="1352" y="378"/>
                      </a:lnTo>
                      <a:lnTo>
                        <a:pt x="121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67"/>
                <p:cNvSpPr/>
                <p:nvPr/>
              </p:nvSpPr>
              <p:spPr>
                <a:xfrm>
                  <a:off x="-1083673" y="2218142"/>
                  <a:ext cx="38867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" h="378" extrusionOk="0">
                      <a:moveTo>
                        <a:pt x="1" y="1"/>
                      </a:moveTo>
                      <a:lnTo>
                        <a:pt x="95" y="378"/>
                      </a:lnTo>
                      <a:lnTo>
                        <a:pt x="1336" y="378"/>
                      </a:lnTo>
                      <a:lnTo>
                        <a:pt x="119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1" name="Google Shape;1471;p67"/>
                <p:cNvSpPr/>
                <p:nvPr/>
              </p:nvSpPr>
              <p:spPr>
                <a:xfrm>
                  <a:off x="-1123847" y="2218142"/>
                  <a:ext cx="3793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378" extrusionOk="0">
                      <a:moveTo>
                        <a:pt x="0" y="1"/>
                      </a:moveTo>
                      <a:lnTo>
                        <a:pt x="79" y="378"/>
                      </a:lnTo>
                      <a:lnTo>
                        <a:pt x="1304" y="378"/>
                      </a:lnTo>
                      <a:lnTo>
                        <a:pt x="121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2" name="Google Shape;1472;p67"/>
                <p:cNvSpPr/>
                <p:nvPr/>
              </p:nvSpPr>
              <p:spPr>
                <a:xfrm>
                  <a:off x="-1163586" y="2218142"/>
                  <a:ext cx="3700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378" extrusionOk="0">
                      <a:moveTo>
                        <a:pt x="0" y="1"/>
                      </a:moveTo>
                      <a:lnTo>
                        <a:pt x="47" y="378"/>
                      </a:lnTo>
                      <a:lnTo>
                        <a:pt x="1273" y="378"/>
                      </a:lnTo>
                      <a:lnTo>
                        <a:pt x="119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3" name="Google Shape;1473;p67"/>
                <p:cNvSpPr/>
                <p:nvPr/>
              </p:nvSpPr>
              <p:spPr>
                <a:xfrm>
                  <a:off x="-1203324" y="2218142"/>
                  <a:ext cx="3610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378" extrusionOk="0">
                      <a:moveTo>
                        <a:pt x="0" y="1"/>
                      </a:moveTo>
                      <a:lnTo>
                        <a:pt x="16" y="378"/>
                      </a:lnTo>
                      <a:lnTo>
                        <a:pt x="1242" y="378"/>
                      </a:lnTo>
                      <a:lnTo>
                        <a:pt x="119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4" name="Google Shape;1474;p67"/>
                <p:cNvSpPr/>
                <p:nvPr/>
              </p:nvSpPr>
              <p:spPr>
                <a:xfrm>
                  <a:off x="-1243528" y="2218142"/>
                  <a:ext cx="36134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" h="378" extrusionOk="0">
                      <a:moveTo>
                        <a:pt x="1" y="1"/>
                      </a:moveTo>
                      <a:lnTo>
                        <a:pt x="1" y="378"/>
                      </a:lnTo>
                      <a:lnTo>
                        <a:pt x="1242" y="378"/>
                      </a:lnTo>
                      <a:lnTo>
                        <a:pt x="12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67"/>
                <p:cNvSpPr/>
                <p:nvPr/>
              </p:nvSpPr>
              <p:spPr>
                <a:xfrm>
                  <a:off x="-1283703" y="2218142"/>
                  <a:ext cx="35640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" h="378" extrusionOk="0">
                      <a:moveTo>
                        <a:pt x="32" y="1"/>
                      </a:moveTo>
                      <a:lnTo>
                        <a:pt x="0" y="378"/>
                      </a:lnTo>
                      <a:lnTo>
                        <a:pt x="1226" y="378"/>
                      </a:lnTo>
                      <a:lnTo>
                        <a:pt x="12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67"/>
                <p:cNvSpPr/>
                <p:nvPr/>
              </p:nvSpPr>
              <p:spPr>
                <a:xfrm>
                  <a:off x="-1324342" y="2218142"/>
                  <a:ext cx="36541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378" extrusionOk="0">
                      <a:moveTo>
                        <a:pt x="63" y="1"/>
                      </a:moveTo>
                      <a:lnTo>
                        <a:pt x="0" y="378"/>
                      </a:lnTo>
                      <a:lnTo>
                        <a:pt x="1241" y="378"/>
                      </a:lnTo>
                      <a:lnTo>
                        <a:pt x="125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67"/>
                <p:cNvSpPr/>
                <p:nvPr/>
              </p:nvSpPr>
              <p:spPr>
                <a:xfrm>
                  <a:off x="-1365011" y="2218142"/>
                  <a:ext cx="3703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" h="378" extrusionOk="0">
                      <a:moveTo>
                        <a:pt x="79" y="1"/>
                      </a:moveTo>
                      <a:lnTo>
                        <a:pt x="1" y="378"/>
                      </a:lnTo>
                      <a:lnTo>
                        <a:pt x="1242" y="378"/>
                      </a:lnTo>
                      <a:lnTo>
                        <a:pt x="127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67"/>
                <p:cNvSpPr/>
                <p:nvPr/>
              </p:nvSpPr>
              <p:spPr>
                <a:xfrm>
                  <a:off x="-1405651" y="2218142"/>
                  <a:ext cx="3793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378" extrusionOk="0">
                      <a:moveTo>
                        <a:pt x="111" y="1"/>
                      </a:moveTo>
                      <a:lnTo>
                        <a:pt x="1" y="378"/>
                      </a:lnTo>
                      <a:lnTo>
                        <a:pt x="1242" y="378"/>
                      </a:lnTo>
                      <a:lnTo>
                        <a:pt x="13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67"/>
                <p:cNvSpPr/>
                <p:nvPr/>
              </p:nvSpPr>
              <p:spPr>
                <a:xfrm>
                  <a:off x="-1446291" y="2218142"/>
                  <a:ext cx="38372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" h="378" extrusionOk="0">
                      <a:moveTo>
                        <a:pt x="126" y="1"/>
                      </a:moveTo>
                      <a:lnTo>
                        <a:pt x="0" y="378"/>
                      </a:lnTo>
                      <a:lnTo>
                        <a:pt x="1241" y="378"/>
                      </a:lnTo>
                      <a:lnTo>
                        <a:pt x="13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67"/>
                <p:cNvSpPr/>
                <p:nvPr/>
              </p:nvSpPr>
              <p:spPr>
                <a:xfrm>
                  <a:off x="-1486930" y="2218142"/>
                  <a:ext cx="39303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" h="378" extrusionOk="0">
                      <a:moveTo>
                        <a:pt x="157" y="1"/>
                      </a:moveTo>
                      <a:lnTo>
                        <a:pt x="0" y="378"/>
                      </a:lnTo>
                      <a:lnTo>
                        <a:pt x="1241" y="378"/>
                      </a:lnTo>
                      <a:lnTo>
                        <a:pt x="135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67"/>
                <p:cNvSpPr/>
                <p:nvPr/>
              </p:nvSpPr>
              <p:spPr>
                <a:xfrm>
                  <a:off x="-1527599" y="2218142"/>
                  <a:ext cx="40233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" h="378" extrusionOk="0">
                      <a:moveTo>
                        <a:pt x="189" y="1"/>
                      </a:moveTo>
                      <a:lnTo>
                        <a:pt x="1" y="378"/>
                      </a:lnTo>
                      <a:lnTo>
                        <a:pt x="1242" y="378"/>
                      </a:lnTo>
                      <a:lnTo>
                        <a:pt x="138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67"/>
                <p:cNvSpPr/>
                <p:nvPr/>
              </p:nvSpPr>
              <p:spPr>
                <a:xfrm>
                  <a:off x="-995533" y="2237328"/>
                  <a:ext cx="41599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410" extrusionOk="0">
                      <a:moveTo>
                        <a:pt x="1" y="1"/>
                      </a:moveTo>
                      <a:lnTo>
                        <a:pt x="158" y="409"/>
                      </a:lnTo>
                      <a:lnTo>
                        <a:pt x="1431" y="409"/>
                      </a:lnTo>
                      <a:lnTo>
                        <a:pt x="124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67"/>
                <p:cNvSpPr/>
                <p:nvPr/>
              </p:nvSpPr>
              <p:spPr>
                <a:xfrm>
                  <a:off x="-1036638" y="2237328"/>
                  <a:ext cx="40698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410" extrusionOk="0">
                      <a:moveTo>
                        <a:pt x="1" y="1"/>
                      </a:moveTo>
                      <a:lnTo>
                        <a:pt x="127" y="409"/>
                      </a:lnTo>
                      <a:lnTo>
                        <a:pt x="1399" y="409"/>
                      </a:lnTo>
                      <a:lnTo>
                        <a:pt x="124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" name="Google Shape;1484;p67"/>
                <p:cNvSpPr/>
                <p:nvPr/>
              </p:nvSpPr>
              <p:spPr>
                <a:xfrm>
                  <a:off x="-1077742" y="2237328"/>
                  <a:ext cx="39768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" h="410" extrusionOk="0">
                      <a:moveTo>
                        <a:pt x="1" y="1"/>
                      </a:moveTo>
                      <a:lnTo>
                        <a:pt x="95" y="409"/>
                      </a:lnTo>
                      <a:lnTo>
                        <a:pt x="1368" y="409"/>
                      </a:lnTo>
                      <a:lnTo>
                        <a:pt x="124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" name="Google Shape;1485;p67"/>
                <p:cNvSpPr/>
                <p:nvPr/>
              </p:nvSpPr>
              <p:spPr>
                <a:xfrm>
                  <a:off x="-1119283" y="2237328"/>
                  <a:ext cx="39303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" h="410" extrusionOk="0">
                      <a:moveTo>
                        <a:pt x="0" y="1"/>
                      </a:moveTo>
                      <a:lnTo>
                        <a:pt x="63" y="409"/>
                      </a:lnTo>
                      <a:lnTo>
                        <a:pt x="1351" y="409"/>
                      </a:lnTo>
                      <a:lnTo>
                        <a:pt x="124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6" name="Google Shape;1486;p67"/>
                <p:cNvSpPr/>
                <p:nvPr/>
              </p:nvSpPr>
              <p:spPr>
                <a:xfrm>
                  <a:off x="-1160388" y="2237328"/>
                  <a:ext cx="38401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1" h="410" extrusionOk="0">
                      <a:moveTo>
                        <a:pt x="0" y="1"/>
                      </a:moveTo>
                      <a:lnTo>
                        <a:pt x="32" y="409"/>
                      </a:lnTo>
                      <a:lnTo>
                        <a:pt x="1320" y="409"/>
                      </a:lnTo>
                      <a:lnTo>
                        <a:pt x="12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7" name="Google Shape;1487;p67"/>
                <p:cNvSpPr/>
                <p:nvPr/>
              </p:nvSpPr>
              <p:spPr>
                <a:xfrm>
                  <a:off x="-1327104" y="2237328"/>
                  <a:ext cx="163083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0" h="410" extrusionOk="0">
                      <a:moveTo>
                        <a:pt x="64" y="1"/>
                      </a:moveTo>
                      <a:lnTo>
                        <a:pt x="1" y="409"/>
                      </a:lnTo>
                      <a:lnTo>
                        <a:pt x="5610" y="409"/>
                      </a:lnTo>
                      <a:lnTo>
                        <a:pt x="554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67"/>
                <p:cNvSpPr/>
                <p:nvPr/>
              </p:nvSpPr>
              <p:spPr>
                <a:xfrm>
                  <a:off x="-1369110" y="2237328"/>
                  <a:ext cx="38838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410" extrusionOk="0">
                      <a:moveTo>
                        <a:pt x="95" y="1"/>
                      </a:moveTo>
                      <a:lnTo>
                        <a:pt x="0" y="409"/>
                      </a:lnTo>
                      <a:lnTo>
                        <a:pt x="1289" y="409"/>
                      </a:lnTo>
                      <a:lnTo>
                        <a:pt x="133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67"/>
                <p:cNvSpPr/>
                <p:nvPr/>
              </p:nvSpPr>
              <p:spPr>
                <a:xfrm>
                  <a:off x="-1411116" y="2237328"/>
                  <a:ext cx="39303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" h="410" extrusionOk="0">
                      <a:moveTo>
                        <a:pt x="110" y="1"/>
                      </a:moveTo>
                      <a:lnTo>
                        <a:pt x="0" y="409"/>
                      </a:lnTo>
                      <a:lnTo>
                        <a:pt x="1288" y="409"/>
                      </a:lnTo>
                      <a:lnTo>
                        <a:pt x="135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67"/>
                <p:cNvSpPr/>
                <p:nvPr/>
              </p:nvSpPr>
              <p:spPr>
                <a:xfrm>
                  <a:off x="-1453151" y="2237328"/>
                  <a:ext cx="39768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" h="410" extrusionOk="0">
                      <a:moveTo>
                        <a:pt x="142" y="1"/>
                      </a:moveTo>
                      <a:lnTo>
                        <a:pt x="1" y="409"/>
                      </a:lnTo>
                      <a:lnTo>
                        <a:pt x="1273" y="409"/>
                      </a:lnTo>
                      <a:lnTo>
                        <a:pt x="13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1" name="Google Shape;1491;p67"/>
                <p:cNvSpPr/>
                <p:nvPr/>
              </p:nvSpPr>
              <p:spPr>
                <a:xfrm>
                  <a:off x="-1495157" y="2237328"/>
                  <a:ext cx="40669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410" extrusionOk="0">
                      <a:moveTo>
                        <a:pt x="157" y="1"/>
                      </a:moveTo>
                      <a:lnTo>
                        <a:pt x="0" y="409"/>
                      </a:lnTo>
                      <a:lnTo>
                        <a:pt x="1273" y="409"/>
                      </a:lnTo>
                      <a:lnTo>
                        <a:pt x="139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67"/>
                <p:cNvSpPr/>
                <p:nvPr/>
              </p:nvSpPr>
              <p:spPr>
                <a:xfrm>
                  <a:off x="-1537192" y="2237328"/>
                  <a:ext cx="41599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410" extrusionOk="0">
                      <a:moveTo>
                        <a:pt x="189" y="1"/>
                      </a:moveTo>
                      <a:lnTo>
                        <a:pt x="1" y="409"/>
                      </a:lnTo>
                      <a:lnTo>
                        <a:pt x="1273" y="409"/>
                      </a:lnTo>
                      <a:lnTo>
                        <a:pt x="143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67"/>
                <p:cNvSpPr/>
                <p:nvPr/>
              </p:nvSpPr>
              <p:spPr>
                <a:xfrm>
                  <a:off x="-1949607" y="2214043"/>
                  <a:ext cx="390061" cy="79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8" h="2750" extrusionOk="0">
                      <a:moveTo>
                        <a:pt x="2200" y="0"/>
                      </a:moveTo>
                      <a:lnTo>
                        <a:pt x="174" y="2263"/>
                      </a:lnTo>
                      <a:cubicBezTo>
                        <a:pt x="1" y="2451"/>
                        <a:pt x="127" y="2750"/>
                        <a:pt x="394" y="2750"/>
                      </a:cubicBezTo>
                      <a:lnTo>
                        <a:pt x="10684" y="2750"/>
                      </a:lnTo>
                      <a:cubicBezTo>
                        <a:pt x="11218" y="2750"/>
                        <a:pt x="11737" y="2499"/>
                        <a:pt x="12051" y="2074"/>
                      </a:cubicBezTo>
                      <a:lnTo>
                        <a:pt x="13292" y="456"/>
                      </a:lnTo>
                      <a:cubicBezTo>
                        <a:pt x="13418" y="283"/>
                        <a:pt x="13339" y="63"/>
                        <a:pt x="13167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67"/>
                <p:cNvSpPr/>
                <p:nvPr/>
              </p:nvSpPr>
              <p:spPr>
                <a:xfrm>
                  <a:off x="-1907136" y="2143723"/>
                  <a:ext cx="353985" cy="135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7" h="4667" extrusionOk="0">
                      <a:moveTo>
                        <a:pt x="11816" y="1493"/>
                      </a:moveTo>
                      <a:cubicBezTo>
                        <a:pt x="11674" y="2011"/>
                        <a:pt x="9977" y="3771"/>
                        <a:pt x="9616" y="4148"/>
                      </a:cubicBezTo>
                      <a:cubicBezTo>
                        <a:pt x="9365" y="4462"/>
                        <a:pt x="9003" y="4666"/>
                        <a:pt x="8579" y="4666"/>
                      </a:cubicBezTo>
                      <a:lnTo>
                        <a:pt x="8563" y="4666"/>
                      </a:lnTo>
                      <a:lnTo>
                        <a:pt x="205" y="4666"/>
                      </a:lnTo>
                      <a:cubicBezTo>
                        <a:pt x="95" y="4666"/>
                        <a:pt x="1" y="4588"/>
                        <a:pt x="1" y="4478"/>
                      </a:cubicBezTo>
                      <a:cubicBezTo>
                        <a:pt x="1" y="4368"/>
                        <a:pt x="95" y="4289"/>
                        <a:pt x="205" y="4289"/>
                      </a:cubicBezTo>
                      <a:lnTo>
                        <a:pt x="8532" y="4289"/>
                      </a:lnTo>
                      <a:cubicBezTo>
                        <a:pt x="9082" y="4289"/>
                        <a:pt x="9522" y="3849"/>
                        <a:pt x="9522" y="3299"/>
                      </a:cubicBezTo>
                      <a:cubicBezTo>
                        <a:pt x="9522" y="2765"/>
                        <a:pt x="9082" y="2325"/>
                        <a:pt x="8532" y="2325"/>
                      </a:cubicBezTo>
                      <a:lnTo>
                        <a:pt x="205" y="2325"/>
                      </a:lnTo>
                      <a:cubicBezTo>
                        <a:pt x="95" y="2325"/>
                        <a:pt x="1" y="2247"/>
                        <a:pt x="1" y="2137"/>
                      </a:cubicBezTo>
                      <a:cubicBezTo>
                        <a:pt x="1" y="2027"/>
                        <a:pt x="95" y="1932"/>
                        <a:pt x="205" y="1932"/>
                      </a:cubicBezTo>
                      <a:lnTo>
                        <a:pt x="205" y="1932"/>
                      </a:lnTo>
                      <a:lnTo>
                        <a:pt x="174" y="1870"/>
                      </a:lnTo>
                      <a:lnTo>
                        <a:pt x="3677" y="0"/>
                      </a:lnTo>
                      <a:lnTo>
                        <a:pt x="10700" y="0"/>
                      </a:lnTo>
                      <a:cubicBezTo>
                        <a:pt x="10700" y="16"/>
                        <a:pt x="12177" y="189"/>
                        <a:pt x="11816" y="1493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67"/>
                <p:cNvSpPr/>
                <p:nvPr/>
              </p:nvSpPr>
              <p:spPr>
                <a:xfrm>
                  <a:off x="-1907136" y="2205817"/>
                  <a:ext cx="275903" cy="21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1" h="740" extrusionOk="0">
                      <a:moveTo>
                        <a:pt x="1" y="1"/>
                      </a:moveTo>
                      <a:cubicBezTo>
                        <a:pt x="17" y="111"/>
                        <a:pt x="95" y="189"/>
                        <a:pt x="205" y="189"/>
                      </a:cubicBezTo>
                      <a:lnTo>
                        <a:pt x="8642" y="189"/>
                      </a:lnTo>
                      <a:cubicBezTo>
                        <a:pt x="8988" y="205"/>
                        <a:pt x="9318" y="409"/>
                        <a:pt x="9475" y="723"/>
                      </a:cubicBezTo>
                      <a:lnTo>
                        <a:pt x="9490" y="739"/>
                      </a:lnTo>
                      <a:cubicBezTo>
                        <a:pt x="9380" y="315"/>
                        <a:pt x="9003" y="1"/>
                        <a:pt x="853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67"/>
                <p:cNvSpPr/>
                <p:nvPr/>
              </p:nvSpPr>
              <p:spPr>
                <a:xfrm>
                  <a:off x="-1901177" y="2211311"/>
                  <a:ext cx="273607" cy="5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2" h="1965" extrusionOk="0">
                      <a:moveTo>
                        <a:pt x="0" y="0"/>
                      </a:moveTo>
                      <a:lnTo>
                        <a:pt x="0" y="1964"/>
                      </a:lnTo>
                      <a:lnTo>
                        <a:pt x="8406" y="1964"/>
                      </a:lnTo>
                      <a:cubicBezTo>
                        <a:pt x="8767" y="1964"/>
                        <a:pt x="9097" y="1760"/>
                        <a:pt x="9270" y="1430"/>
                      </a:cubicBezTo>
                      <a:cubicBezTo>
                        <a:pt x="9411" y="1147"/>
                        <a:pt x="9411" y="817"/>
                        <a:pt x="9270" y="534"/>
                      </a:cubicBezTo>
                      <a:cubicBezTo>
                        <a:pt x="9097" y="204"/>
                        <a:pt x="8767" y="0"/>
                        <a:pt x="840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67"/>
                <p:cNvSpPr/>
                <p:nvPr/>
              </p:nvSpPr>
              <p:spPr>
                <a:xfrm>
                  <a:off x="-1901177" y="2225003"/>
                  <a:ext cx="242996" cy="3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27" extrusionOk="0">
                      <a:moveTo>
                        <a:pt x="0" y="1"/>
                      </a:moveTo>
                      <a:lnTo>
                        <a:pt x="0" y="126"/>
                      </a:lnTo>
                      <a:lnTo>
                        <a:pt x="8296" y="126"/>
                      </a:lnTo>
                      <a:cubicBezTo>
                        <a:pt x="8327" y="126"/>
                        <a:pt x="8358" y="95"/>
                        <a:pt x="8358" y="63"/>
                      </a:cubicBezTo>
                      <a:cubicBezTo>
                        <a:pt x="8358" y="32"/>
                        <a:pt x="8327" y="1"/>
                        <a:pt x="8296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67"/>
                <p:cNvSpPr/>
                <p:nvPr/>
              </p:nvSpPr>
              <p:spPr>
                <a:xfrm>
                  <a:off x="-1901177" y="2237794"/>
                  <a:ext cx="242996" cy="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42" extrusionOk="0">
                      <a:moveTo>
                        <a:pt x="0" y="0"/>
                      </a:moveTo>
                      <a:lnTo>
                        <a:pt x="0" y="142"/>
                      </a:lnTo>
                      <a:lnTo>
                        <a:pt x="8296" y="142"/>
                      </a:lnTo>
                      <a:cubicBezTo>
                        <a:pt x="8327" y="142"/>
                        <a:pt x="8358" y="110"/>
                        <a:pt x="8358" y="79"/>
                      </a:cubicBezTo>
                      <a:cubicBezTo>
                        <a:pt x="8358" y="32"/>
                        <a:pt x="8327" y="0"/>
                        <a:pt x="829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67"/>
                <p:cNvSpPr/>
                <p:nvPr/>
              </p:nvSpPr>
              <p:spPr>
                <a:xfrm>
                  <a:off x="-1901177" y="2251049"/>
                  <a:ext cx="242996" cy="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26" extrusionOk="0">
                      <a:moveTo>
                        <a:pt x="0" y="0"/>
                      </a:moveTo>
                      <a:lnTo>
                        <a:pt x="0" y="126"/>
                      </a:lnTo>
                      <a:lnTo>
                        <a:pt x="8296" y="126"/>
                      </a:lnTo>
                      <a:cubicBezTo>
                        <a:pt x="8327" y="126"/>
                        <a:pt x="8358" y="110"/>
                        <a:pt x="8358" y="63"/>
                      </a:cubicBezTo>
                      <a:cubicBezTo>
                        <a:pt x="8358" y="31"/>
                        <a:pt x="8327" y="0"/>
                        <a:pt x="829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500;p67"/>
                <p:cNvSpPr/>
                <p:nvPr/>
              </p:nvSpPr>
              <p:spPr>
                <a:xfrm>
                  <a:off x="-1907136" y="2063781"/>
                  <a:ext cx="354451" cy="136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3" h="4683" extrusionOk="0">
                      <a:moveTo>
                        <a:pt x="3709" y="1"/>
                      </a:moveTo>
                      <a:lnTo>
                        <a:pt x="205" y="1870"/>
                      </a:lnTo>
                      <a:lnTo>
                        <a:pt x="237" y="1949"/>
                      </a:lnTo>
                      <a:lnTo>
                        <a:pt x="205" y="1949"/>
                      </a:lnTo>
                      <a:cubicBezTo>
                        <a:pt x="95" y="1949"/>
                        <a:pt x="1" y="2043"/>
                        <a:pt x="1" y="2153"/>
                      </a:cubicBezTo>
                      <a:cubicBezTo>
                        <a:pt x="1" y="2263"/>
                        <a:pt x="95" y="2342"/>
                        <a:pt x="205" y="2342"/>
                      </a:cubicBezTo>
                      <a:lnTo>
                        <a:pt x="8548" y="2342"/>
                      </a:lnTo>
                      <a:cubicBezTo>
                        <a:pt x="9082" y="2342"/>
                        <a:pt x="9522" y="2781"/>
                        <a:pt x="9522" y="3316"/>
                      </a:cubicBezTo>
                      <a:cubicBezTo>
                        <a:pt x="9522" y="3865"/>
                        <a:pt x="9082" y="4305"/>
                        <a:pt x="8548" y="4305"/>
                      </a:cubicBezTo>
                      <a:lnTo>
                        <a:pt x="205" y="4305"/>
                      </a:lnTo>
                      <a:cubicBezTo>
                        <a:pt x="95" y="4305"/>
                        <a:pt x="1" y="4384"/>
                        <a:pt x="1" y="4494"/>
                      </a:cubicBezTo>
                      <a:cubicBezTo>
                        <a:pt x="1" y="4604"/>
                        <a:pt x="95" y="4682"/>
                        <a:pt x="205" y="4682"/>
                      </a:cubicBezTo>
                      <a:lnTo>
                        <a:pt x="8579" y="4682"/>
                      </a:lnTo>
                      <a:cubicBezTo>
                        <a:pt x="8988" y="4682"/>
                        <a:pt x="9349" y="4494"/>
                        <a:pt x="9585" y="4195"/>
                      </a:cubicBezTo>
                      <a:cubicBezTo>
                        <a:pt x="9836" y="3960"/>
                        <a:pt x="11690" y="2043"/>
                        <a:pt x="11847" y="1493"/>
                      </a:cubicBezTo>
                      <a:cubicBezTo>
                        <a:pt x="12193" y="189"/>
                        <a:pt x="10732" y="16"/>
                        <a:pt x="10732" y="1"/>
                      </a:cubicBez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67"/>
                <p:cNvSpPr/>
                <p:nvPr/>
              </p:nvSpPr>
              <p:spPr>
                <a:xfrm>
                  <a:off x="-1907136" y="2126369"/>
                  <a:ext cx="275903" cy="21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1" h="739" extrusionOk="0">
                      <a:moveTo>
                        <a:pt x="1" y="0"/>
                      </a:moveTo>
                      <a:cubicBezTo>
                        <a:pt x="17" y="110"/>
                        <a:pt x="95" y="189"/>
                        <a:pt x="205" y="189"/>
                      </a:cubicBezTo>
                      <a:lnTo>
                        <a:pt x="8626" y="189"/>
                      </a:lnTo>
                      <a:cubicBezTo>
                        <a:pt x="8988" y="204"/>
                        <a:pt x="9318" y="408"/>
                        <a:pt x="9475" y="723"/>
                      </a:cubicBezTo>
                      <a:lnTo>
                        <a:pt x="9490" y="738"/>
                      </a:lnTo>
                      <a:cubicBezTo>
                        <a:pt x="9380" y="314"/>
                        <a:pt x="8988" y="0"/>
                        <a:pt x="85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" name="Google Shape;1502;p67"/>
                <p:cNvSpPr/>
                <p:nvPr/>
              </p:nvSpPr>
              <p:spPr>
                <a:xfrm>
                  <a:off x="-1901177" y="2131834"/>
                  <a:ext cx="273607" cy="5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2" h="1965" extrusionOk="0">
                      <a:moveTo>
                        <a:pt x="0" y="1"/>
                      </a:moveTo>
                      <a:lnTo>
                        <a:pt x="0" y="1964"/>
                      </a:lnTo>
                      <a:lnTo>
                        <a:pt x="8406" y="1964"/>
                      </a:lnTo>
                      <a:cubicBezTo>
                        <a:pt x="8767" y="1964"/>
                        <a:pt x="9097" y="1760"/>
                        <a:pt x="9270" y="1430"/>
                      </a:cubicBezTo>
                      <a:cubicBezTo>
                        <a:pt x="9411" y="1147"/>
                        <a:pt x="9411" y="817"/>
                        <a:pt x="9270" y="535"/>
                      </a:cubicBezTo>
                      <a:cubicBezTo>
                        <a:pt x="9097" y="205"/>
                        <a:pt x="8767" y="1"/>
                        <a:pt x="840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" name="Google Shape;1503;p67"/>
                <p:cNvSpPr/>
                <p:nvPr/>
              </p:nvSpPr>
              <p:spPr>
                <a:xfrm>
                  <a:off x="-1901177" y="2145526"/>
                  <a:ext cx="242996" cy="3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27" extrusionOk="0">
                      <a:moveTo>
                        <a:pt x="0" y="1"/>
                      </a:moveTo>
                      <a:lnTo>
                        <a:pt x="0" y="127"/>
                      </a:lnTo>
                      <a:lnTo>
                        <a:pt x="8296" y="127"/>
                      </a:lnTo>
                      <a:cubicBezTo>
                        <a:pt x="8327" y="127"/>
                        <a:pt x="8358" y="95"/>
                        <a:pt x="8358" y="64"/>
                      </a:cubicBezTo>
                      <a:cubicBezTo>
                        <a:pt x="8358" y="32"/>
                        <a:pt x="8327" y="1"/>
                        <a:pt x="8296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67"/>
                <p:cNvSpPr/>
                <p:nvPr/>
              </p:nvSpPr>
              <p:spPr>
                <a:xfrm>
                  <a:off x="-1901177" y="2158316"/>
                  <a:ext cx="242996" cy="4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43" extrusionOk="0">
                      <a:moveTo>
                        <a:pt x="0" y="1"/>
                      </a:moveTo>
                      <a:lnTo>
                        <a:pt x="0" y="142"/>
                      </a:lnTo>
                      <a:lnTo>
                        <a:pt x="8296" y="142"/>
                      </a:lnTo>
                      <a:cubicBezTo>
                        <a:pt x="8327" y="142"/>
                        <a:pt x="8358" y="111"/>
                        <a:pt x="8358" y="79"/>
                      </a:cubicBezTo>
                      <a:cubicBezTo>
                        <a:pt x="8358" y="32"/>
                        <a:pt x="8327" y="1"/>
                        <a:pt x="8296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67"/>
                <p:cNvSpPr/>
                <p:nvPr/>
              </p:nvSpPr>
              <p:spPr>
                <a:xfrm>
                  <a:off x="-1901177" y="2171572"/>
                  <a:ext cx="242996" cy="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42" extrusionOk="0">
                      <a:moveTo>
                        <a:pt x="0" y="0"/>
                      </a:moveTo>
                      <a:lnTo>
                        <a:pt x="0" y="142"/>
                      </a:lnTo>
                      <a:lnTo>
                        <a:pt x="8296" y="142"/>
                      </a:lnTo>
                      <a:cubicBezTo>
                        <a:pt x="8327" y="142"/>
                        <a:pt x="8358" y="110"/>
                        <a:pt x="8358" y="63"/>
                      </a:cubicBezTo>
                      <a:cubicBezTo>
                        <a:pt x="8358" y="32"/>
                        <a:pt x="8327" y="0"/>
                        <a:pt x="829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67"/>
                <p:cNvSpPr/>
                <p:nvPr/>
              </p:nvSpPr>
              <p:spPr>
                <a:xfrm>
                  <a:off x="-1813967" y="1897937"/>
                  <a:ext cx="108751" cy="172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1" h="5926" extrusionOk="0">
                      <a:moveTo>
                        <a:pt x="1938" y="0"/>
                      </a:moveTo>
                      <a:cubicBezTo>
                        <a:pt x="1719" y="0"/>
                        <a:pt x="1500" y="16"/>
                        <a:pt x="1289" y="50"/>
                      </a:cubicBezTo>
                      <a:lnTo>
                        <a:pt x="1242" y="65"/>
                      </a:lnTo>
                      <a:lnTo>
                        <a:pt x="1" y="270"/>
                      </a:lnTo>
                      <a:lnTo>
                        <a:pt x="127" y="5926"/>
                      </a:lnTo>
                      <a:lnTo>
                        <a:pt x="3552" y="5926"/>
                      </a:lnTo>
                      <a:lnTo>
                        <a:pt x="3740" y="238"/>
                      </a:lnTo>
                      <a:cubicBezTo>
                        <a:pt x="3740" y="238"/>
                        <a:pt x="3253" y="113"/>
                        <a:pt x="2625" y="34"/>
                      </a:cubicBezTo>
                      <a:lnTo>
                        <a:pt x="2499" y="34"/>
                      </a:lnTo>
                      <a:cubicBezTo>
                        <a:pt x="2317" y="12"/>
                        <a:pt x="2128" y="0"/>
                        <a:pt x="1938" y="0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67"/>
                <p:cNvSpPr/>
                <p:nvPr/>
              </p:nvSpPr>
              <p:spPr>
                <a:xfrm>
                  <a:off x="-1779228" y="1897937"/>
                  <a:ext cx="37936" cy="172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5926" extrusionOk="0">
                      <a:moveTo>
                        <a:pt x="743" y="0"/>
                      </a:moveTo>
                      <a:cubicBezTo>
                        <a:pt x="524" y="0"/>
                        <a:pt x="305" y="16"/>
                        <a:pt x="94" y="50"/>
                      </a:cubicBezTo>
                      <a:lnTo>
                        <a:pt x="31" y="65"/>
                      </a:lnTo>
                      <a:cubicBezTo>
                        <a:pt x="47" y="867"/>
                        <a:pt x="94" y="3915"/>
                        <a:pt x="0" y="5926"/>
                      </a:cubicBezTo>
                      <a:lnTo>
                        <a:pt x="1178" y="5926"/>
                      </a:lnTo>
                      <a:cubicBezTo>
                        <a:pt x="1178" y="4653"/>
                        <a:pt x="1225" y="2469"/>
                        <a:pt x="1304" y="34"/>
                      </a:cubicBezTo>
                      <a:cubicBezTo>
                        <a:pt x="1122" y="12"/>
                        <a:pt x="933" y="0"/>
                        <a:pt x="74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" name="Google Shape;1508;p67"/>
                <p:cNvSpPr/>
                <p:nvPr/>
              </p:nvSpPr>
              <p:spPr>
                <a:xfrm>
                  <a:off x="-1773298" y="1874710"/>
                  <a:ext cx="27413" cy="27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0" extrusionOk="0">
                      <a:moveTo>
                        <a:pt x="0" y="0"/>
                      </a:moveTo>
                      <a:lnTo>
                        <a:pt x="0" y="833"/>
                      </a:lnTo>
                      <a:cubicBezTo>
                        <a:pt x="157" y="904"/>
                        <a:pt x="314" y="939"/>
                        <a:pt x="472" y="939"/>
                      </a:cubicBezTo>
                      <a:cubicBezTo>
                        <a:pt x="629" y="939"/>
                        <a:pt x="786" y="904"/>
                        <a:pt x="943" y="833"/>
                      </a:cubicBezTo>
                      <a:lnTo>
                        <a:pt x="943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67"/>
                <p:cNvSpPr/>
                <p:nvPr/>
              </p:nvSpPr>
              <p:spPr>
                <a:xfrm>
                  <a:off x="-1773298" y="1874710"/>
                  <a:ext cx="27413" cy="1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661" extrusionOk="0">
                      <a:moveTo>
                        <a:pt x="0" y="0"/>
                      </a:moveTo>
                      <a:lnTo>
                        <a:pt x="0" y="299"/>
                      </a:lnTo>
                      <a:cubicBezTo>
                        <a:pt x="220" y="440"/>
                        <a:pt x="582" y="629"/>
                        <a:pt x="943" y="660"/>
                      </a:cubicBezTo>
                      <a:lnTo>
                        <a:pt x="943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67"/>
                <p:cNvSpPr/>
                <p:nvPr/>
              </p:nvSpPr>
              <p:spPr>
                <a:xfrm>
                  <a:off x="-1805217" y="1825757"/>
                  <a:ext cx="16861" cy="32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1114" extrusionOk="0">
                      <a:moveTo>
                        <a:pt x="191" y="0"/>
                      </a:moveTo>
                      <a:cubicBezTo>
                        <a:pt x="0" y="0"/>
                        <a:pt x="20" y="491"/>
                        <a:pt x="140" y="852"/>
                      </a:cubicBezTo>
                      <a:cubicBezTo>
                        <a:pt x="212" y="1067"/>
                        <a:pt x="345" y="1113"/>
                        <a:pt x="446" y="1113"/>
                      </a:cubicBezTo>
                      <a:cubicBezTo>
                        <a:pt x="522" y="1113"/>
                        <a:pt x="580" y="1087"/>
                        <a:pt x="580" y="1087"/>
                      </a:cubicBezTo>
                      <a:lnTo>
                        <a:pt x="517" y="302"/>
                      </a:lnTo>
                      <a:cubicBezTo>
                        <a:pt x="517" y="302"/>
                        <a:pt x="423" y="50"/>
                        <a:pt x="218" y="3"/>
                      </a:cubicBezTo>
                      <a:cubicBezTo>
                        <a:pt x="209" y="1"/>
                        <a:pt x="200" y="0"/>
                        <a:pt x="191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67"/>
                <p:cNvSpPr/>
                <p:nvPr/>
              </p:nvSpPr>
              <p:spPr>
                <a:xfrm>
                  <a:off x="-1731292" y="1825757"/>
                  <a:ext cx="16919" cy="32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114" extrusionOk="0">
                      <a:moveTo>
                        <a:pt x="403" y="0"/>
                      </a:moveTo>
                      <a:cubicBezTo>
                        <a:pt x="395" y="0"/>
                        <a:pt x="386" y="1"/>
                        <a:pt x="378" y="3"/>
                      </a:cubicBezTo>
                      <a:cubicBezTo>
                        <a:pt x="173" y="50"/>
                        <a:pt x="79" y="302"/>
                        <a:pt x="79" y="302"/>
                      </a:cubicBezTo>
                      <a:lnTo>
                        <a:pt x="1" y="1087"/>
                      </a:lnTo>
                      <a:cubicBezTo>
                        <a:pt x="1" y="1087"/>
                        <a:pt x="61" y="1113"/>
                        <a:pt x="140" y="1113"/>
                      </a:cubicBezTo>
                      <a:cubicBezTo>
                        <a:pt x="246" y="1113"/>
                        <a:pt x="384" y="1067"/>
                        <a:pt x="456" y="852"/>
                      </a:cubicBezTo>
                      <a:cubicBezTo>
                        <a:pt x="577" y="491"/>
                        <a:pt x="582" y="0"/>
                        <a:pt x="403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67"/>
                <p:cNvSpPr/>
                <p:nvPr/>
              </p:nvSpPr>
              <p:spPr>
                <a:xfrm>
                  <a:off x="-1792484" y="1809855"/>
                  <a:ext cx="65785" cy="75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3" h="2609" extrusionOk="0">
                      <a:moveTo>
                        <a:pt x="0" y="0"/>
                      </a:moveTo>
                      <a:lnTo>
                        <a:pt x="0" y="1336"/>
                      </a:lnTo>
                      <a:cubicBezTo>
                        <a:pt x="0" y="1933"/>
                        <a:pt x="503" y="2608"/>
                        <a:pt x="1132" y="2608"/>
                      </a:cubicBezTo>
                      <a:cubicBezTo>
                        <a:pt x="1744" y="2608"/>
                        <a:pt x="2263" y="1933"/>
                        <a:pt x="2263" y="1336"/>
                      </a:cubicBezTo>
                      <a:lnTo>
                        <a:pt x="2263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67"/>
                <p:cNvSpPr/>
                <p:nvPr/>
              </p:nvSpPr>
              <p:spPr>
                <a:xfrm>
                  <a:off x="-1803909" y="1771018"/>
                  <a:ext cx="89536" cy="67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0" h="2311" extrusionOk="0">
                      <a:moveTo>
                        <a:pt x="393" y="2310"/>
                      </a:moveTo>
                      <a:cubicBezTo>
                        <a:pt x="393" y="2310"/>
                        <a:pt x="1" y="1729"/>
                        <a:pt x="268" y="1336"/>
                      </a:cubicBezTo>
                      <a:cubicBezTo>
                        <a:pt x="268" y="1336"/>
                        <a:pt x="111" y="1006"/>
                        <a:pt x="268" y="692"/>
                      </a:cubicBezTo>
                      <a:cubicBezTo>
                        <a:pt x="441" y="378"/>
                        <a:pt x="1132" y="1"/>
                        <a:pt x="2106" y="189"/>
                      </a:cubicBezTo>
                      <a:cubicBezTo>
                        <a:pt x="3080" y="394"/>
                        <a:pt x="2891" y="1101"/>
                        <a:pt x="2766" y="1305"/>
                      </a:cubicBezTo>
                      <a:cubicBezTo>
                        <a:pt x="2766" y="1305"/>
                        <a:pt x="3017" y="1745"/>
                        <a:pt x="2656" y="2310"/>
                      </a:cubicBezTo>
                      <a:cubicBezTo>
                        <a:pt x="2656" y="2310"/>
                        <a:pt x="2436" y="2028"/>
                        <a:pt x="2499" y="1399"/>
                      </a:cubicBezTo>
                      <a:cubicBezTo>
                        <a:pt x="2499" y="1399"/>
                        <a:pt x="1415" y="1713"/>
                        <a:pt x="535" y="1336"/>
                      </a:cubicBezTo>
                      <a:cubicBezTo>
                        <a:pt x="535" y="1336"/>
                        <a:pt x="660" y="2059"/>
                        <a:pt x="393" y="2310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67"/>
                <p:cNvSpPr/>
                <p:nvPr/>
              </p:nvSpPr>
              <p:spPr>
                <a:xfrm>
                  <a:off x="-1813502" y="2064711"/>
                  <a:ext cx="101890" cy="5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1949" extrusionOk="0">
                      <a:moveTo>
                        <a:pt x="3504" y="0"/>
                      </a:moveTo>
                      <a:cubicBezTo>
                        <a:pt x="3504" y="0"/>
                        <a:pt x="3473" y="1210"/>
                        <a:pt x="3174" y="1587"/>
                      </a:cubicBezTo>
                      <a:cubicBezTo>
                        <a:pt x="2892" y="1948"/>
                        <a:pt x="1195" y="1932"/>
                        <a:pt x="598" y="1681"/>
                      </a:cubicBezTo>
                      <a:cubicBezTo>
                        <a:pt x="1" y="1445"/>
                        <a:pt x="126" y="0"/>
                        <a:pt x="126" y="0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67"/>
                <p:cNvSpPr/>
                <p:nvPr/>
              </p:nvSpPr>
              <p:spPr>
                <a:xfrm>
                  <a:off x="-1832688" y="2054188"/>
                  <a:ext cx="60320" cy="217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5" h="7480" extrusionOk="0">
                      <a:moveTo>
                        <a:pt x="2043" y="2294"/>
                      </a:moveTo>
                      <a:cubicBezTo>
                        <a:pt x="2043" y="2169"/>
                        <a:pt x="2075" y="1572"/>
                        <a:pt x="2043" y="1446"/>
                      </a:cubicBezTo>
                      <a:cubicBezTo>
                        <a:pt x="1965" y="959"/>
                        <a:pt x="1619" y="1"/>
                        <a:pt x="849" y="315"/>
                      </a:cubicBezTo>
                      <a:cubicBezTo>
                        <a:pt x="1" y="676"/>
                        <a:pt x="331" y="2389"/>
                        <a:pt x="331" y="2389"/>
                      </a:cubicBezTo>
                      <a:lnTo>
                        <a:pt x="739" y="7479"/>
                      </a:lnTo>
                      <a:lnTo>
                        <a:pt x="1525" y="7479"/>
                      </a:lnTo>
                      <a:cubicBezTo>
                        <a:pt x="1525" y="7479"/>
                        <a:pt x="1776" y="4934"/>
                        <a:pt x="2043" y="2294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67"/>
                <p:cNvSpPr/>
                <p:nvPr/>
              </p:nvSpPr>
              <p:spPr>
                <a:xfrm>
                  <a:off x="-1829490" y="2271602"/>
                  <a:ext cx="43431" cy="25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" h="865" extrusionOk="0">
                      <a:moveTo>
                        <a:pt x="629" y="0"/>
                      </a:moveTo>
                      <a:lnTo>
                        <a:pt x="582" y="204"/>
                      </a:lnTo>
                      <a:cubicBezTo>
                        <a:pt x="48" y="519"/>
                        <a:pt x="1" y="864"/>
                        <a:pt x="1" y="864"/>
                      </a:cubicBezTo>
                      <a:lnTo>
                        <a:pt x="1462" y="864"/>
                      </a:lnTo>
                      <a:cubicBezTo>
                        <a:pt x="1493" y="691"/>
                        <a:pt x="1493" y="503"/>
                        <a:pt x="1462" y="314"/>
                      </a:cubicBezTo>
                      <a:lnTo>
                        <a:pt x="1431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67"/>
                <p:cNvSpPr/>
                <p:nvPr/>
              </p:nvSpPr>
              <p:spPr>
                <a:xfrm>
                  <a:off x="-1812572" y="2271602"/>
                  <a:ext cx="20582" cy="1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535" extrusionOk="0">
                      <a:moveTo>
                        <a:pt x="47" y="0"/>
                      </a:moveTo>
                      <a:lnTo>
                        <a:pt x="0" y="204"/>
                      </a:lnTo>
                      <a:cubicBezTo>
                        <a:pt x="0" y="204"/>
                        <a:pt x="519" y="204"/>
                        <a:pt x="707" y="534"/>
                      </a:cubicBezTo>
                      <a:cubicBezTo>
                        <a:pt x="707" y="534"/>
                        <a:pt x="644" y="126"/>
                        <a:pt x="47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67"/>
                <p:cNvSpPr/>
                <p:nvPr/>
              </p:nvSpPr>
              <p:spPr>
                <a:xfrm>
                  <a:off x="-1743618" y="2054188"/>
                  <a:ext cx="60320" cy="217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5" h="7480" extrusionOk="0">
                      <a:moveTo>
                        <a:pt x="48" y="2294"/>
                      </a:moveTo>
                      <a:cubicBezTo>
                        <a:pt x="32" y="2169"/>
                        <a:pt x="0" y="1572"/>
                        <a:pt x="32" y="1446"/>
                      </a:cubicBezTo>
                      <a:cubicBezTo>
                        <a:pt x="126" y="959"/>
                        <a:pt x="456" y="1"/>
                        <a:pt x="1226" y="315"/>
                      </a:cubicBezTo>
                      <a:cubicBezTo>
                        <a:pt x="2074" y="676"/>
                        <a:pt x="1760" y="2389"/>
                        <a:pt x="1760" y="2389"/>
                      </a:cubicBezTo>
                      <a:lnTo>
                        <a:pt x="1352" y="7479"/>
                      </a:lnTo>
                      <a:lnTo>
                        <a:pt x="550" y="7479"/>
                      </a:lnTo>
                      <a:cubicBezTo>
                        <a:pt x="550" y="7479"/>
                        <a:pt x="315" y="4934"/>
                        <a:pt x="48" y="2294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67"/>
                <p:cNvSpPr/>
                <p:nvPr/>
              </p:nvSpPr>
              <p:spPr>
                <a:xfrm>
                  <a:off x="-1729461" y="2271602"/>
                  <a:ext cx="43431" cy="25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" h="865" extrusionOk="0">
                      <a:moveTo>
                        <a:pt x="63" y="0"/>
                      </a:moveTo>
                      <a:lnTo>
                        <a:pt x="16" y="314"/>
                      </a:lnTo>
                      <a:cubicBezTo>
                        <a:pt x="1" y="503"/>
                        <a:pt x="1" y="691"/>
                        <a:pt x="16" y="864"/>
                      </a:cubicBezTo>
                      <a:lnTo>
                        <a:pt x="1493" y="864"/>
                      </a:lnTo>
                      <a:cubicBezTo>
                        <a:pt x="1493" y="864"/>
                        <a:pt x="1446" y="519"/>
                        <a:pt x="912" y="204"/>
                      </a:cubicBezTo>
                      <a:lnTo>
                        <a:pt x="865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67"/>
                <p:cNvSpPr/>
                <p:nvPr/>
              </p:nvSpPr>
              <p:spPr>
                <a:xfrm>
                  <a:off x="-1723530" y="2271602"/>
                  <a:ext cx="20582" cy="1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535" extrusionOk="0">
                      <a:moveTo>
                        <a:pt x="661" y="0"/>
                      </a:moveTo>
                      <a:cubicBezTo>
                        <a:pt x="48" y="126"/>
                        <a:pt x="1" y="534"/>
                        <a:pt x="1" y="534"/>
                      </a:cubicBezTo>
                      <a:cubicBezTo>
                        <a:pt x="174" y="204"/>
                        <a:pt x="708" y="204"/>
                        <a:pt x="708" y="204"/>
                      </a:cubicBez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67"/>
                <p:cNvSpPr/>
                <p:nvPr/>
              </p:nvSpPr>
              <p:spPr>
                <a:xfrm>
                  <a:off x="-1849578" y="1905757"/>
                  <a:ext cx="46628" cy="87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" h="3002" extrusionOk="0">
                      <a:moveTo>
                        <a:pt x="1226" y="1"/>
                      </a:moveTo>
                      <a:cubicBezTo>
                        <a:pt x="1226" y="1"/>
                        <a:pt x="330" y="1258"/>
                        <a:pt x="1" y="2326"/>
                      </a:cubicBezTo>
                      <a:cubicBezTo>
                        <a:pt x="1" y="2326"/>
                        <a:pt x="456" y="2876"/>
                        <a:pt x="770" y="3001"/>
                      </a:cubicBezTo>
                      <a:lnTo>
                        <a:pt x="1352" y="1760"/>
                      </a:lnTo>
                      <a:cubicBezTo>
                        <a:pt x="1352" y="1760"/>
                        <a:pt x="1603" y="629"/>
                        <a:pt x="1226" y="1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67"/>
                <p:cNvSpPr/>
                <p:nvPr/>
              </p:nvSpPr>
              <p:spPr>
                <a:xfrm>
                  <a:off x="-1856438" y="1973345"/>
                  <a:ext cx="64448" cy="84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" h="2908" extrusionOk="0">
                      <a:moveTo>
                        <a:pt x="237" y="1"/>
                      </a:moveTo>
                      <a:lnTo>
                        <a:pt x="64" y="551"/>
                      </a:lnTo>
                      <a:cubicBezTo>
                        <a:pt x="1" y="818"/>
                        <a:pt x="111" y="1116"/>
                        <a:pt x="315" y="1289"/>
                      </a:cubicBezTo>
                      <a:lnTo>
                        <a:pt x="1776" y="2907"/>
                      </a:lnTo>
                      <a:lnTo>
                        <a:pt x="2216" y="2593"/>
                      </a:lnTo>
                      <a:cubicBezTo>
                        <a:pt x="1415" y="1368"/>
                        <a:pt x="1006" y="676"/>
                        <a:pt x="1006" y="676"/>
                      </a:cubicBezTo>
                      <a:cubicBezTo>
                        <a:pt x="818" y="221"/>
                        <a:pt x="237" y="1"/>
                        <a:pt x="237" y="1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67"/>
                <p:cNvSpPr/>
                <p:nvPr/>
              </p:nvSpPr>
              <p:spPr>
                <a:xfrm>
                  <a:off x="-1716670" y="1904856"/>
                  <a:ext cx="47064" cy="87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" h="3002" extrusionOk="0">
                      <a:moveTo>
                        <a:pt x="393" y="0"/>
                      </a:moveTo>
                      <a:cubicBezTo>
                        <a:pt x="0" y="629"/>
                        <a:pt x="267" y="1760"/>
                        <a:pt x="267" y="1760"/>
                      </a:cubicBezTo>
                      <a:lnTo>
                        <a:pt x="849" y="3001"/>
                      </a:lnTo>
                      <a:cubicBezTo>
                        <a:pt x="1163" y="2875"/>
                        <a:pt x="1619" y="2325"/>
                        <a:pt x="1619" y="2325"/>
                      </a:cubicBezTo>
                      <a:cubicBezTo>
                        <a:pt x="1289" y="1257"/>
                        <a:pt x="393" y="0"/>
                        <a:pt x="393" y="0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67"/>
                <p:cNvSpPr/>
                <p:nvPr/>
              </p:nvSpPr>
              <p:spPr>
                <a:xfrm>
                  <a:off x="-1727164" y="1972443"/>
                  <a:ext cx="64419" cy="84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2907" extrusionOk="0">
                      <a:moveTo>
                        <a:pt x="1980" y="0"/>
                      </a:moveTo>
                      <a:cubicBezTo>
                        <a:pt x="1980" y="0"/>
                        <a:pt x="1398" y="220"/>
                        <a:pt x="1210" y="676"/>
                      </a:cubicBezTo>
                      <a:cubicBezTo>
                        <a:pt x="1210" y="676"/>
                        <a:pt x="786" y="1367"/>
                        <a:pt x="0" y="2593"/>
                      </a:cubicBezTo>
                      <a:lnTo>
                        <a:pt x="440" y="2907"/>
                      </a:lnTo>
                      <a:lnTo>
                        <a:pt x="1885" y="1289"/>
                      </a:lnTo>
                      <a:cubicBezTo>
                        <a:pt x="2090" y="1116"/>
                        <a:pt x="2215" y="817"/>
                        <a:pt x="2137" y="550"/>
                      </a:cubicBezTo>
                      <a:lnTo>
                        <a:pt x="1980" y="0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67"/>
                <p:cNvSpPr/>
                <p:nvPr/>
              </p:nvSpPr>
              <p:spPr>
                <a:xfrm>
                  <a:off x="-1834054" y="1976106"/>
                  <a:ext cx="146629" cy="76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" h="2640" extrusionOk="0">
                      <a:moveTo>
                        <a:pt x="4620" y="2640"/>
                      </a:moveTo>
                      <a:lnTo>
                        <a:pt x="425" y="2640"/>
                      </a:lnTo>
                      <a:lnTo>
                        <a:pt x="32" y="377"/>
                      </a:lnTo>
                      <a:cubicBezTo>
                        <a:pt x="1" y="173"/>
                        <a:pt x="142" y="0"/>
                        <a:pt x="346" y="0"/>
                      </a:cubicBezTo>
                      <a:lnTo>
                        <a:pt x="4683" y="0"/>
                      </a:lnTo>
                      <a:cubicBezTo>
                        <a:pt x="4887" y="0"/>
                        <a:pt x="5044" y="173"/>
                        <a:pt x="5012" y="377"/>
                      </a:cubicBez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526;p67"/>
                <p:cNvSpPr/>
                <p:nvPr/>
              </p:nvSpPr>
              <p:spPr>
                <a:xfrm>
                  <a:off x="-1821729" y="2052822"/>
                  <a:ext cx="121978" cy="14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" h="504" extrusionOk="0">
                      <a:moveTo>
                        <a:pt x="1" y="1"/>
                      </a:moveTo>
                      <a:lnTo>
                        <a:pt x="1" y="63"/>
                      </a:lnTo>
                      <a:cubicBezTo>
                        <a:pt x="1" y="299"/>
                        <a:pt x="189" y="503"/>
                        <a:pt x="441" y="503"/>
                      </a:cubicBezTo>
                      <a:lnTo>
                        <a:pt x="3756" y="503"/>
                      </a:lnTo>
                      <a:cubicBezTo>
                        <a:pt x="4007" y="503"/>
                        <a:pt x="4196" y="299"/>
                        <a:pt x="4196" y="63"/>
                      </a:cubicBezTo>
                      <a:lnTo>
                        <a:pt x="419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67"/>
                <p:cNvSpPr/>
                <p:nvPr/>
              </p:nvSpPr>
              <p:spPr>
                <a:xfrm>
                  <a:off x="-1770100" y="2006688"/>
                  <a:ext cx="21018" cy="21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" h="724" extrusionOk="0">
                      <a:moveTo>
                        <a:pt x="362" y="1"/>
                      </a:moveTo>
                      <a:cubicBezTo>
                        <a:pt x="157" y="1"/>
                        <a:pt x="0" y="158"/>
                        <a:pt x="0" y="362"/>
                      </a:cubicBezTo>
                      <a:cubicBezTo>
                        <a:pt x="0" y="566"/>
                        <a:pt x="157" y="723"/>
                        <a:pt x="362" y="723"/>
                      </a:cubicBezTo>
                      <a:cubicBezTo>
                        <a:pt x="566" y="723"/>
                        <a:pt x="723" y="566"/>
                        <a:pt x="723" y="362"/>
                      </a:cubicBezTo>
                      <a:cubicBezTo>
                        <a:pt x="723" y="158"/>
                        <a:pt x="566" y="1"/>
                        <a:pt x="362" y="1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67"/>
                <p:cNvSpPr/>
                <p:nvPr/>
              </p:nvSpPr>
              <p:spPr>
                <a:xfrm>
                  <a:off x="-1603094" y="1567325"/>
                  <a:ext cx="68692" cy="63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3" h="2168" extrusionOk="0">
                      <a:moveTo>
                        <a:pt x="1624" y="1"/>
                      </a:moveTo>
                      <a:cubicBezTo>
                        <a:pt x="1624" y="1"/>
                        <a:pt x="1152" y="692"/>
                        <a:pt x="618" y="1132"/>
                      </a:cubicBezTo>
                      <a:cubicBezTo>
                        <a:pt x="0" y="1650"/>
                        <a:pt x="132" y="2167"/>
                        <a:pt x="580" y="2167"/>
                      </a:cubicBezTo>
                      <a:cubicBezTo>
                        <a:pt x="621" y="2167"/>
                        <a:pt x="666" y="2163"/>
                        <a:pt x="712" y="2153"/>
                      </a:cubicBezTo>
                      <a:cubicBezTo>
                        <a:pt x="1247" y="2043"/>
                        <a:pt x="1812" y="1305"/>
                        <a:pt x="1985" y="1164"/>
                      </a:cubicBezTo>
                      <a:cubicBezTo>
                        <a:pt x="2174" y="1006"/>
                        <a:pt x="2362" y="315"/>
                        <a:pt x="2362" y="315"/>
                      </a:cubicBezTo>
                      <a:cubicBezTo>
                        <a:pt x="1875" y="268"/>
                        <a:pt x="1624" y="1"/>
                        <a:pt x="1624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67"/>
                <p:cNvSpPr/>
                <p:nvPr/>
              </p:nvSpPr>
              <p:spPr>
                <a:xfrm>
                  <a:off x="-1566873" y="1186451"/>
                  <a:ext cx="149827" cy="74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4" h="2577" extrusionOk="0">
                      <a:moveTo>
                        <a:pt x="4321" y="0"/>
                      </a:moveTo>
                      <a:cubicBezTo>
                        <a:pt x="4321" y="0"/>
                        <a:pt x="3677" y="1084"/>
                        <a:pt x="2687" y="1618"/>
                      </a:cubicBezTo>
                      <a:cubicBezTo>
                        <a:pt x="2640" y="1650"/>
                        <a:pt x="2577" y="1665"/>
                        <a:pt x="2530" y="1697"/>
                      </a:cubicBezTo>
                      <a:cubicBezTo>
                        <a:pt x="2310" y="1665"/>
                        <a:pt x="1697" y="1634"/>
                        <a:pt x="1430" y="1618"/>
                      </a:cubicBezTo>
                      <a:cubicBezTo>
                        <a:pt x="723" y="1555"/>
                        <a:pt x="142" y="1445"/>
                        <a:pt x="142" y="1445"/>
                      </a:cubicBezTo>
                      <a:lnTo>
                        <a:pt x="1" y="1885"/>
                      </a:lnTo>
                      <a:cubicBezTo>
                        <a:pt x="959" y="2278"/>
                        <a:pt x="1745" y="2482"/>
                        <a:pt x="2404" y="2561"/>
                      </a:cubicBezTo>
                      <a:cubicBezTo>
                        <a:pt x="2404" y="2561"/>
                        <a:pt x="2561" y="2577"/>
                        <a:pt x="2624" y="2577"/>
                      </a:cubicBezTo>
                      <a:cubicBezTo>
                        <a:pt x="2797" y="2561"/>
                        <a:pt x="3033" y="2530"/>
                        <a:pt x="3284" y="2420"/>
                      </a:cubicBezTo>
                      <a:cubicBezTo>
                        <a:pt x="3834" y="2152"/>
                        <a:pt x="5154" y="581"/>
                        <a:pt x="5154" y="581"/>
                      </a:cubicBezTo>
                      <a:cubicBezTo>
                        <a:pt x="4997" y="330"/>
                        <a:pt x="4635" y="110"/>
                        <a:pt x="4321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67"/>
                <p:cNvSpPr/>
                <p:nvPr/>
              </p:nvSpPr>
              <p:spPr>
                <a:xfrm>
                  <a:off x="-1598384" y="1204097"/>
                  <a:ext cx="36105" cy="37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1279" extrusionOk="0">
                      <a:moveTo>
                        <a:pt x="176" y="0"/>
                      </a:moveTo>
                      <a:cubicBezTo>
                        <a:pt x="148" y="0"/>
                        <a:pt x="125" y="7"/>
                        <a:pt x="111" y="22"/>
                      </a:cubicBezTo>
                      <a:cubicBezTo>
                        <a:pt x="1" y="116"/>
                        <a:pt x="16" y="619"/>
                        <a:pt x="488" y="1027"/>
                      </a:cubicBezTo>
                      <a:cubicBezTo>
                        <a:pt x="786" y="1278"/>
                        <a:pt x="1085" y="1278"/>
                        <a:pt x="1085" y="1278"/>
                      </a:cubicBezTo>
                      <a:lnTo>
                        <a:pt x="1242" y="791"/>
                      </a:lnTo>
                      <a:cubicBezTo>
                        <a:pt x="1242" y="791"/>
                        <a:pt x="1116" y="446"/>
                        <a:pt x="927" y="351"/>
                      </a:cubicBezTo>
                      <a:cubicBezTo>
                        <a:pt x="778" y="270"/>
                        <a:pt x="358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67"/>
                <p:cNvSpPr/>
                <p:nvPr/>
              </p:nvSpPr>
              <p:spPr>
                <a:xfrm>
                  <a:off x="-1596553" y="1209736"/>
                  <a:ext cx="41599" cy="2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896" extrusionOk="0">
                      <a:moveTo>
                        <a:pt x="16" y="142"/>
                      </a:moveTo>
                      <a:lnTo>
                        <a:pt x="786" y="864"/>
                      </a:lnTo>
                      <a:cubicBezTo>
                        <a:pt x="817" y="880"/>
                        <a:pt x="864" y="896"/>
                        <a:pt x="912" y="880"/>
                      </a:cubicBezTo>
                      <a:lnTo>
                        <a:pt x="1383" y="644"/>
                      </a:lnTo>
                      <a:cubicBezTo>
                        <a:pt x="1399" y="644"/>
                        <a:pt x="1399" y="629"/>
                        <a:pt x="1399" y="613"/>
                      </a:cubicBezTo>
                      <a:lnTo>
                        <a:pt x="1414" y="613"/>
                      </a:lnTo>
                      <a:lnTo>
                        <a:pt x="1430" y="534"/>
                      </a:lnTo>
                      <a:lnTo>
                        <a:pt x="1304" y="487"/>
                      </a:lnTo>
                      <a:lnTo>
                        <a:pt x="95" y="32"/>
                      </a:lnTo>
                      <a:lnTo>
                        <a:pt x="32" y="0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cubicBezTo>
                        <a:pt x="0" y="110"/>
                        <a:pt x="0" y="126"/>
                        <a:pt x="16" y="14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67"/>
                <p:cNvSpPr/>
                <p:nvPr/>
              </p:nvSpPr>
              <p:spPr>
                <a:xfrm>
                  <a:off x="-1596088" y="1201974"/>
                  <a:ext cx="41570" cy="31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1085" extrusionOk="0">
                      <a:moveTo>
                        <a:pt x="911" y="1069"/>
                      </a:moveTo>
                      <a:lnTo>
                        <a:pt x="1383" y="833"/>
                      </a:lnTo>
                      <a:cubicBezTo>
                        <a:pt x="1414" y="817"/>
                        <a:pt x="1430" y="786"/>
                        <a:pt x="1398" y="754"/>
                      </a:cubicBezTo>
                      <a:lnTo>
                        <a:pt x="629" y="32"/>
                      </a:lnTo>
                      <a:cubicBezTo>
                        <a:pt x="597" y="0"/>
                        <a:pt x="550" y="0"/>
                        <a:pt x="503" y="16"/>
                      </a:cubicBezTo>
                      <a:lnTo>
                        <a:pt x="32" y="252"/>
                      </a:lnTo>
                      <a:cubicBezTo>
                        <a:pt x="0" y="267"/>
                        <a:pt x="0" y="299"/>
                        <a:pt x="16" y="330"/>
                      </a:cubicBezTo>
                      <a:lnTo>
                        <a:pt x="786" y="1053"/>
                      </a:lnTo>
                      <a:cubicBezTo>
                        <a:pt x="817" y="1069"/>
                        <a:pt x="880" y="1084"/>
                        <a:pt x="911" y="1069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67"/>
                <p:cNvSpPr/>
                <p:nvPr/>
              </p:nvSpPr>
              <p:spPr>
                <a:xfrm>
                  <a:off x="-1592890" y="1204533"/>
                  <a:ext cx="33343" cy="25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862" extrusionOk="0">
                      <a:moveTo>
                        <a:pt x="439" y="0"/>
                      </a:moveTo>
                      <a:cubicBezTo>
                        <a:pt x="428" y="0"/>
                        <a:pt x="418" y="2"/>
                        <a:pt x="409" y="7"/>
                      </a:cubicBezTo>
                      <a:lnTo>
                        <a:pt x="31" y="195"/>
                      </a:lnTo>
                      <a:cubicBezTo>
                        <a:pt x="0" y="211"/>
                        <a:pt x="0" y="242"/>
                        <a:pt x="31" y="274"/>
                      </a:cubicBezTo>
                      <a:lnTo>
                        <a:pt x="629" y="823"/>
                      </a:lnTo>
                      <a:cubicBezTo>
                        <a:pt x="652" y="846"/>
                        <a:pt x="683" y="861"/>
                        <a:pt x="710" y="861"/>
                      </a:cubicBezTo>
                      <a:cubicBezTo>
                        <a:pt x="721" y="861"/>
                        <a:pt x="730" y="859"/>
                        <a:pt x="738" y="855"/>
                      </a:cubicBezTo>
                      <a:lnTo>
                        <a:pt x="1116" y="666"/>
                      </a:lnTo>
                      <a:cubicBezTo>
                        <a:pt x="1147" y="651"/>
                        <a:pt x="1147" y="619"/>
                        <a:pt x="1116" y="588"/>
                      </a:cubicBezTo>
                      <a:lnTo>
                        <a:pt x="519" y="22"/>
                      </a:lnTo>
                      <a:cubicBezTo>
                        <a:pt x="496" y="11"/>
                        <a:pt x="466" y="0"/>
                        <a:pt x="43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67"/>
                <p:cNvSpPr/>
                <p:nvPr/>
              </p:nvSpPr>
              <p:spPr>
                <a:xfrm>
                  <a:off x="-1596553" y="1212469"/>
                  <a:ext cx="29" cy="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67"/>
                <p:cNvSpPr/>
                <p:nvPr/>
              </p:nvSpPr>
              <p:spPr>
                <a:xfrm>
                  <a:off x="-1574838" y="1209242"/>
                  <a:ext cx="9680" cy="5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185" extrusionOk="0">
                      <a:moveTo>
                        <a:pt x="152" y="1"/>
                      </a:moveTo>
                      <a:cubicBezTo>
                        <a:pt x="146" y="1"/>
                        <a:pt x="140" y="1"/>
                        <a:pt x="133" y="2"/>
                      </a:cubicBezTo>
                      <a:cubicBezTo>
                        <a:pt x="133" y="2"/>
                        <a:pt x="23" y="33"/>
                        <a:pt x="8" y="127"/>
                      </a:cubicBezTo>
                      <a:cubicBezTo>
                        <a:pt x="0" y="171"/>
                        <a:pt x="20" y="184"/>
                        <a:pt x="50" y="184"/>
                      </a:cubicBezTo>
                      <a:cubicBezTo>
                        <a:pt x="84" y="184"/>
                        <a:pt x="131" y="167"/>
                        <a:pt x="165" y="159"/>
                      </a:cubicBezTo>
                      <a:cubicBezTo>
                        <a:pt x="186" y="148"/>
                        <a:pt x="207" y="145"/>
                        <a:pt x="226" y="145"/>
                      </a:cubicBezTo>
                      <a:cubicBezTo>
                        <a:pt x="264" y="145"/>
                        <a:pt x="296" y="159"/>
                        <a:pt x="306" y="159"/>
                      </a:cubicBezTo>
                      <a:cubicBezTo>
                        <a:pt x="309" y="163"/>
                        <a:pt x="312" y="165"/>
                        <a:pt x="314" y="165"/>
                      </a:cubicBezTo>
                      <a:cubicBezTo>
                        <a:pt x="332" y="165"/>
                        <a:pt x="306" y="1"/>
                        <a:pt x="152" y="1"/>
                      </a:cubicBez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67"/>
                <p:cNvSpPr/>
                <p:nvPr/>
              </p:nvSpPr>
              <p:spPr>
                <a:xfrm>
                  <a:off x="-1597512" y="1210666"/>
                  <a:ext cx="12413" cy="13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75" extrusionOk="0">
                      <a:moveTo>
                        <a:pt x="64" y="0"/>
                      </a:moveTo>
                      <a:cubicBezTo>
                        <a:pt x="18" y="0"/>
                        <a:pt x="1" y="104"/>
                        <a:pt x="49" y="188"/>
                      </a:cubicBezTo>
                      <a:cubicBezTo>
                        <a:pt x="108" y="276"/>
                        <a:pt x="208" y="474"/>
                        <a:pt x="387" y="474"/>
                      </a:cubicBezTo>
                      <a:cubicBezTo>
                        <a:pt x="400" y="474"/>
                        <a:pt x="413" y="473"/>
                        <a:pt x="426" y="471"/>
                      </a:cubicBezTo>
                      <a:cubicBezTo>
                        <a:pt x="426" y="471"/>
                        <a:pt x="253" y="188"/>
                        <a:pt x="112" y="31"/>
                      </a:cubicBezTo>
                      <a:cubicBezTo>
                        <a:pt x="94" y="9"/>
                        <a:pt x="77" y="0"/>
                        <a:pt x="64" y="0"/>
                      </a:cubicBez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67"/>
                <p:cNvSpPr/>
                <p:nvPr/>
              </p:nvSpPr>
              <p:spPr>
                <a:xfrm>
                  <a:off x="-1580565" y="1280114"/>
                  <a:ext cx="179972" cy="143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1" h="4948" extrusionOk="0">
                      <a:moveTo>
                        <a:pt x="2798" y="0"/>
                      </a:moveTo>
                      <a:cubicBezTo>
                        <a:pt x="2733" y="0"/>
                        <a:pt x="2670" y="10"/>
                        <a:pt x="2608" y="30"/>
                      </a:cubicBezTo>
                      <a:cubicBezTo>
                        <a:pt x="1854" y="282"/>
                        <a:pt x="0" y="3974"/>
                        <a:pt x="0" y="3974"/>
                      </a:cubicBezTo>
                      <a:cubicBezTo>
                        <a:pt x="90" y="4096"/>
                        <a:pt x="230" y="4155"/>
                        <a:pt x="386" y="4155"/>
                      </a:cubicBezTo>
                      <a:cubicBezTo>
                        <a:pt x="531" y="4155"/>
                        <a:pt x="689" y="4104"/>
                        <a:pt x="833" y="4005"/>
                      </a:cubicBezTo>
                      <a:cubicBezTo>
                        <a:pt x="833" y="4005"/>
                        <a:pt x="2200" y="2874"/>
                        <a:pt x="2687" y="1570"/>
                      </a:cubicBezTo>
                      <a:cubicBezTo>
                        <a:pt x="2687" y="1570"/>
                        <a:pt x="4132" y="4948"/>
                        <a:pt x="6065" y="4948"/>
                      </a:cubicBezTo>
                      <a:cubicBezTo>
                        <a:pt x="6190" y="4948"/>
                        <a:pt x="5860" y="3330"/>
                        <a:pt x="5546" y="2984"/>
                      </a:cubicBezTo>
                      <a:cubicBezTo>
                        <a:pt x="5546" y="2984"/>
                        <a:pt x="3942" y="0"/>
                        <a:pt x="279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67"/>
                <p:cNvSpPr/>
                <p:nvPr/>
              </p:nvSpPr>
              <p:spPr>
                <a:xfrm>
                  <a:off x="-1623036" y="1395609"/>
                  <a:ext cx="68082" cy="25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865" extrusionOk="0">
                      <a:moveTo>
                        <a:pt x="1461" y="1"/>
                      </a:moveTo>
                      <a:cubicBezTo>
                        <a:pt x="1037" y="299"/>
                        <a:pt x="581" y="111"/>
                        <a:pt x="283" y="299"/>
                      </a:cubicBezTo>
                      <a:cubicBezTo>
                        <a:pt x="0" y="503"/>
                        <a:pt x="0" y="865"/>
                        <a:pt x="0" y="865"/>
                      </a:cubicBezTo>
                      <a:lnTo>
                        <a:pt x="2325" y="849"/>
                      </a:lnTo>
                      <a:cubicBezTo>
                        <a:pt x="2325" y="849"/>
                        <a:pt x="2341" y="378"/>
                        <a:pt x="2341" y="236"/>
                      </a:cubicBezTo>
                      <a:cubicBezTo>
                        <a:pt x="2341" y="95"/>
                        <a:pt x="2294" y="32"/>
                        <a:pt x="2294" y="32"/>
                      </a:cubicBezTo>
                      <a:cubicBezTo>
                        <a:pt x="2117" y="48"/>
                        <a:pt x="1977" y="54"/>
                        <a:pt x="1866" y="54"/>
                      </a:cubicBezTo>
                      <a:cubicBezTo>
                        <a:pt x="1532" y="54"/>
                        <a:pt x="1461" y="1"/>
                        <a:pt x="1461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67"/>
                <p:cNvSpPr/>
                <p:nvPr/>
              </p:nvSpPr>
              <p:spPr>
                <a:xfrm>
                  <a:off x="-1423471" y="1155840"/>
                  <a:ext cx="79972" cy="4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1" h="1500" extrusionOk="0">
                      <a:moveTo>
                        <a:pt x="1148" y="0"/>
                      </a:moveTo>
                      <a:cubicBezTo>
                        <a:pt x="95" y="16"/>
                        <a:pt x="1" y="975"/>
                        <a:pt x="142" y="1194"/>
                      </a:cubicBezTo>
                      <a:cubicBezTo>
                        <a:pt x="244" y="1373"/>
                        <a:pt x="1108" y="1499"/>
                        <a:pt x="1650" y="1499"/>
                      </a:cubicBezTo>
                      <a:cubicBezTo>
                        <a:pt x="1777" y="1499"/>
                        <a:pt x="1887" y="1492"/>
                        <a:pt x="1965" y="1477"/>
                      </a:cubicBezTo>
                      <a:cubicBezTo>
                        <a:pt x="2389" y="1383"/>
                        <a:pt x="2750" y="692"/>
                        <a:pt x="2373" y="346"/>
                      </a:cubicBezTo>
                      <a:cubicBezTo>
                        <a:pt x="1980" y="0"/>
                        <a:pt x="1148" y="0"/>
                        <a:pt x="1148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67"/>
                <p:cNvSpPr/>
                <p:nvPr/>
              </p:nvSpPr>
              <p:spPr>
                <a:xfrm>
                  <a:off x="-1447221" y="1178660"/>
                  <a:ext cx="107356" cy="20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3" h="7177" extrusionOk="0">
                      <a:moveTo>
                        <a:pt x="2185" y="1"/>
                      </a:moveTo>
                      <a:lnTo>
                        <a:pt x="1163" y="142"/>
                      </a:lnTo>
                      <a:lnTo>
                        <a:pt x="1006" y="158"/>
                      </a:lnTo>
                      <a:lnTo>
                        <a:pt x="944" y="174"/>
                      </a:lnTo>
                      <a:lnTo>
                        <a:pt x="205" y="268"/>
                      </a:lnTo>
                      <a:cubicBezTo>
                        <a:pt x="205" y="2578"/>
                        <a:pt x="425" y="3080"/>
                        <a:pt x="1" y="4966"/>
                      </a:cubicBezTo>
                      <a:cubicBezTo>
                        <a:pt x="85" y="5662"/>
                        <a:pt x="380" y="7177"/>
                        <a:pt x="1723" y="7177"/>
                      </a:cubicBezTo>
                      <a:cubicBezTo>
                        <a:pt x="2136" y="7177"/>
                        <a:pt x="2648" y="7033"/>
                        <a:pt x="3284" y="6678"/>
                      </a:cubicBezTo>
                      <a:lnTo>
                        <a:pt x="3693" y="4070"/>
                      </a:lnTo>
                      <a:lnTo>
                        <a:pt x="3599" y="472"/>
                      </a:lnTo>
                      <a:lnTo>
                        <a:pt x="2640" y="142"/>
                      </a:lnTo>
                      <a:lnTo>
                        <a:pt x="2577" y="127"/>
                      </a:lnTo>
                      <a:lnTo>
                        <a:pt x="2357" y="48"/>
                      </a:lnTo>
                      <a:lnTo>
                        <a:pt x="2185" y="1"/>
                      </a:ln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" name="Google Shape;1541;p67"/>
                <p:cNvSpPr/>
                <p:nvPr/>
              </p:nvSpPr>
              <p:spPr>
                <a:xfrm>
                  <a:off x="-1393325" y="1178951"/>
                  <a:ext cx="27907" cy="19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" h="683" extrusionOk="0">
                      <a:moveTo>
                        <a:pt x="914" y="0"/>
                      </a:moveTo>
                      <a:cubicBezTo>
                        <a:pt x="904" y="0"/>
                        <a:pt x="896" y="11"/>
                        <a:pt x="896" y="22"/>
                      </a:cubicBezTo>
                      <a:cubicBezTo>
                        <a:pt x="896" y="38"/>
                        <a:pt x="739" y="635"/>
                        <a:pt x="48" y="635"/>
                      </a:cubicBezTo>
                      <a:lnTo>
                        <a:pt x="32" y="635"/>
                      </a:lnTo>
                      <a:cubicBezTo>
                        <a:pt x="16" y="635"/>
                        <a:pt x="1" y="651"/>
                        <a:pt x="1" y="667"/>
                      </a:cubicBezTo>
                      <a:cubicBezTo>
                        <a:pt x="1" y="682"/>
                        <a:pt x="16" y="682"/>
                        <a:pt x="32" y="682"/>
                      </a:cubicBezTo>
                      <a:lnTo>
                        <a:pt x="48" y="682"/>
                      </a:lnTo>
                      <a:cubicBezTo>
                        <a:pt x="786" y="682"/>
                        <a:pt x="959" y="38"/>
                        <a:pt x="959" y="38"/>
                      </a:cubicBezTo>
                      <a:cubicBezTo>
                        <a:pt x="959" y="22"/>
                        <a:pt x="943" y="7"/>
                        <a:pt x="928" y="7"/>
                      </a:cubicBezTo>
                      <a:cubicBezTo>
                        <a:pt x="923" y="2"/>
                        <a:pt x="918" y="0"/>
                        <a:pt x="914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1542;p67"/>
                <p:cNvSpPr/>
                <p:nvPr/>
              </p:nvSpPr>
              <p:spPr>
                <a:xfrm>
                  <a:off x="-1421639" y="1185056"/>
                  <a:ext cx="10552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378" extrusionOk="0">
                      <a:moveTo>
                        <a:pt x="32" y="1"/>
                      </a:moveTo>
                      <a:cubicBezTo>
                        <a:pt x="16" y="1"/>
                        <a:pt x="1" y="17"/>
                        <a:pt x="1" y="32"/>
                      </a:cubicBezTo>
                      <a:cubicBezTo>
                        <a:pt x="64" y="362"/>
                        <a:pt x="331" y="378"/>
                        <a:pt x="331" y="378"/>
                      </a:cubicBezTo>
                      <a:cubicBezTo>
                        <a:pt x="346" y="378"/>
                        <a:pt x="362" y="362"/>
                        <a:pt x="362" y="347"/>
                      </a:cubicBezTo>
                      <a:cubicBezTo>
                        <a:pt x="362" y="331"/>
                        <a:pt x="346" y="315"/>
                        <a:pt x="331" y="315"/>
                      </a:cubicBezTo>
                      <a:cubicBezTo>
                        <a:pt x="331" y="315"/>
                        <a:pt x="111" y="315"/>
                        <a:pt x="64" y="32"/>
                      </a:cubicBezTo>
                      <a:cubicBezTo>
                        <a:pt x="64" y="17"/>
                        <a:pt x="48" y="1"/>
                        <a:pt x="32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67"/>
                <p:cNvSpPr/>
                <p:nvPr/>
              </p:nvSpPr>
              <p:spPr>
                <a:xfrm>
                  <a:off x="-1441727" y="1297411"/>
                  <a:ext cx="67617" cy="4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6" h="1533" extrusionOk="0">
                      <a:moveTo>
                        <a:pt x="220" y="1"/>
                      </a:moveTo>
                      <a:cubicBezTo>
                        <a:pt x="220" y="629"/>
                        <a:pt x="0" y="1258"/>
                        <a:pt x="0" y="1258"/>
                      </a:cubicBezTo>
                      <a:cubicBezTo>
                        <a:pt x="605" y="1495"/>
                        <a:pt x="1366" y="1532"/>
                        <a:pt x="1783" y="1532"/>
                      </a:cubicBezTo>
                      <a:cubicBezTo>
                        <a:pt x="1972" y="1532"/>
                        <a:pt x="2090" y="1525"/>
                        <a:pt x="2090" y="1525"/>
                      </a:cubicBezTo>
                      <a:cubicBezTo>
                        <a:pt x="2326" y="1069"/>
                        <a:pt x="2216" y="158"/>
                        <a:pt x="2216" y="158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1544;p67"/>
                <p:cNvSpPr/>
                <p:nvPr/>
              </p:nvSpPr>
              <p:spPr>
                <a:xfrm>
                  <a:off x="-1398790" y="1202876"/>
                  <a:ext cx="9157" cy="71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2452" extrusionOk="0">
                      <a:moveTo>
                        <a:pt x="283" y="1"/>
                      </a:moveTo>
                      <a:cubicBezTo>
                        <a:pt x="267" y="1"/>
                        <a:pt x="252" y="16"/>
                        <a:pt x="252" y="32"/>
                      </a:cubicBezTo>
                      <a:cubicBezTo>
                        <a:pt x="252" y="48"/>
                        <a:pt x="0" y="1745"/>
                        <a:pt x="63" y="2436"/>
                      </a:cubicBezTo>
                      <a:cubicBezTo>
                        <a:pt x="63" y="2452"/>
                        <a:pt x="79" y="2452"/>
                        <a:pt x="94" y="2452"/>
                      </a:cubicBezTo>
                      <a:cubicBezTo>
                        <a:pt x="110" y="2452"/>
                        <a:pt x="110" y="2436"/>
                        <a:pt x="110" y="2420"/>
                      </a:cubicBezTo>
                      <a:cubicBezTo>
                        <a:pt x="47" y="1745"/>
                        <a:pt x="299" y="48"/>
                        <a:pt x="314" y="32"/>
                      </a:cubicBezTo>
                      <a:cubicBezTo>
                        <a:pt x="314" y="16"/>
                        <a:pt x="299" y="1"/>
                        <a:pt x="28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67"/>
                <p:cNvSpPr/>
                <p:nvPr/>
              </p:nvSpPr>
              <p:spPr>
                <a:xfrm>
                  <a:off x="-1424837" y="1198777"/>
                  <a:ext cx="9622" cy="71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" h="2467" extrusionOk="0">
                      <a:moveTo>
                        <a:pt x="299" y="0"/>
                      </a:moveTo>
                      <a:cubicBezTo>
                        <a:pt x="283" y="0"/>
                        <a:pt x="268" y="0"/>
                        <a:pt x="268" y="16"/>
                      </a:cubicBezTo>
                      <a:cubicBezTo>
                        <a:pt x="268" y="32"/>
                        <a:pt x="1" y="1760"/>
                        <a:pt x="64" y="2435"/>
                      </a:cubicBezTo>
                      <a:cubicBezTo>
                        <a:pt x="64" y="2451"/>
                        <a:pt x="79" y="2467"/>
                        <a:pt x="95" y="2467"/>
                      </a:cubicBezTo>
                      <a:cubicBezTo>
                        <a:pt x="111" y="2467"/>
                        <a:pt x="126" y="2451"/>
                        <a:pt x="126" y="2435"/>
                      </a:cubicBezTo>
                      <a:cubicBezTo>
                        <a:pt x="64" y="1760"/>
                        <a:pt x="315" y="47"/>
                        <a:pt x="315" y="32"/>
                      </a:cubicBezTo>
                      <a:cubicBezTo>
                        <a:pt x="331" y="16"/>
                        <a:pt x="315" y="0"/>
                        <a:pt x="29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67"/>
                <p:cNvSpPr/>
                <p:nvPr/>
              </p:nvSpPr>
              <p:spPr>
                <a:xfrm>
                  <a:off x="-1460012" y="1111538"/>
                  <a:ext cx="17384" cy="31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1069" extrusionOk="0">
                      <a:moveTo>
                        <a:pt x="205" y="0"/>
                      </a:moveTo>
                      <a:cubicBezTo>
                        <a:pt x="205" y="0"/>
                        <a:pt x="1" y="220"/>
                        <a:pt x="205" y="645"/>
                      </a:cubicBezTo>
                      <a:cubicBezTo>
                        <a:pt x="409" y="1069"/>
                        <a:pt x="598" y="1069"/>
                        <a:pt x="598" y="1069"/>
                      </a:cubicBezTo>
                      <a:cubicBezTo>
                        <a:pt x="598" y="1069"/>
                        <a:pt x="598" y="16"/>
                        <a:pt x="205" y="0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" name="Google Shape;1547;p67"/>
                <p:cNvSpPr/>
                <p:nvPr/>
              </p:nvSpPr>
              <p:spPr>
                <a:xfrm>
                  <a:off x="-1409750" y="1152468"/>
                  <a:ext cx="31977" cy="3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1258" extrusionOk="0">
                      <a:moveTo>
                        <a:pt x="830" y="0"/>
                      </a:moveTo>
                      <a:cubicBezTo>
                        <a:pt x="649" y="0"/>
                        <a:pt x="358" y="206"/>
                        <a:pt x="157" y="321"/>
                      </a:cubicBezTo>
                      <a:cubicBezTo>
                        <a:pt x="63" y="384"/>
                        <a:pt x="0" y="431"/>
                        <a:pt x="0" y="431"/>
                      </a:cubicBezTo>
                      <a:lnTo>
                        <a:pt x="189" y="981"/>
                      </a:lnTo>
                      <a:lnTo>
                        <a:pt x="283" y="1232"/>
                      </a:lnTo>
                      <a:cubicBezTo>
                        <a:pt x="333" y="1250"/>
                        <a:pt x="383" y="1258"/>
                        <a:pt x="433" y="1258"/>
                      </a:cubicBezTo>
                      <a:cubicBezTo>
                        <a:pt x="776" y="1258"/>
                        <a:pt x="1100" y="886"/>
                        <a:pt x="1100" y="886"/>
                      </a:cubicBezTo>
                      <a:lnTo>
                        <a:pt x="880" y="6"/>
                      </a:lnTo>
                      <a:cubicBezTo>
                        <a:pt x="865" y="2"/>
                        <a:pt x="848" y="0"/>
                        <a:pt x="830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67"/>
                <p:cNvSpPr/>
                <p:nvPr/>
              </p:nvSpPr>
              <p:spPr>
                <a:xfrm>
                  <a:off x="-1409750" y="1157207"/>
                  <a:ext cx="20582" cy="27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959" extrusionOk="0">
                      <a:moveTo>
                        <a:pt x="707" y="1"/>
                      </a:moveTo>
                      <a:lnTo>
                        <a:pt x="157" y="158"/>
                      </a:lnTo>
                      <a:cubicBezTo>
                        <a:pt x="63" y="221"/>
                        <a:pt x="0" y="268"/>
                        <a:pt x="0" y="268"/>
                      </a:cubicBezTo>
                      <a:lnTo>
                        <a:pt x="236" y="959"/>
                      </a:lnTo>
                      <a:cubicBezTo>
                        <a:pt x="691" y="755"/>
                        <a:pt x="707" y="1"/>
                        <a:pt x="70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67"/>
                <p:cNvSpPr/>
                <p:nvPr/>
              </p:nvSpPr>
              <p:spPr>
                <a:xfrm>
                  <a:off x="-1454518" y="1092294"/>
                  <a:ext cx="75379" cy="85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3" h="2945" extrusionOk="0">
                      <a:moveTo>
                        <a:pt x="1590" y="0"/>
                      </a:moveTo>
                      <a:cubicBezTo>
                        <a:pt x="896" y="0"/>
                        <a:pt x="102" y="459"/>
                        <a:pt x="32" y="867"/>
                      </a:cubicBezTo>
                      <a:cubicBezTo>
                        <a:pt x="0" y="992"/>
                        <a:pt x="32" y="1181"/>
                        <a:pt x="95" y="1385"/>
                      </a:cubicBezTo>
                      <a:cubicBezTo>
                        <a:pt x="95" y="1417"/>
                        <a:pt x="110" y="1432"/>
                        <a:pt x="110" y="1448"/>
                      </a:cubicBezTo>
                      <a:cubicBezTo>
                        <a:pt x="158" y="1621"/>
                        <a:pt x="236" y="1809"/>
                        <a:pt x="315" y="1998"/>
                      </a:cubicBezTo>
                      <a:cubicBezTo>
                        <a:pt x="330" y="2029"/>
                        <a:pt x="346" y="2076"/>
                        <a:pt x="362" y="2108"/>
                      </a:cubicBezTo>
                      <a:lnTo>
                        <a:pt x="393" y="2218"/>
                      </a:lnTo>
                      <a:cubicBezTo>
                        <a:pt x="425" y="2281"/>
                        <a:pt x="456" y="2344"/>
                        <a:pt x="488" y="2406"/>
                      </a:cubicBezTo>
                      <a:cubicBezTo>
                        <a:pt x="503" y="2454"/>
                        <a:pt x="519" y="2501"/>
                        <a:pt x="550" y="2548"/>
                      </a:cubicBezTo>
                      <a:cubicBezTo>
                        <a:pt x="550" y="2579"/>
                        <a:pt x="566" y="2595"/>
                        <a:pt x="597" y="2626"/>
                      </a:cubicBezTo>
                      <a:cubicBezTo>
                        <a:pt x="645" y="2721"/>
                        <a:pt x="723" y="2783"/>
                        <a:pt x="802" y="2831"/>
                      </a:cubicBezTo>
                      <a:cubicBezTo>
                        <a:pt x="911" y="2904"/>
                        <a:pt x="1042" y="2945"/>
                        <a:pt x="1179" y="2945"/>
                      </a:cubicBezTo>
                      <a:cubicBezTo>
                        <a:pt x="1278" y="2945"/>
                        <a:pt x="1379" y="2924"/>
                        <a:pt x="1477" y="2878"/>
                      </a:cubicBezTo>
                      <a:cubicBezTo>
                        <a:pt x="1666" y="2783"/>
                        <a:pt x="1854" y="2673"/>
                        <a:pt x="2043" y="2564"/>
                      </a:cubicBezTo>
                      <a:cubicBezTo>
                        <a:pt x="2059" y="2564"/>
                        <a:pt x="2059" y="2564"/>
                        <a:pt x="2074" y="2548"/>
                      </a:cubicBezTo>
                      <a:cubicBezTo>
                        <a:pt x="2231" y="2469"/>
                        <a:pt x="2357" y="2375"/>
                        <a:pt x="2467" y="2296"/>
                      </a:cubicBezTo>
                      <a:cubicBezTo>
                        <a:pt x="2483" y="2265"/>
                        <a:pt x="2483" y="2234"/>
                        <a:pt x="2499" y="2202"/>
                      </a:cubicBezTo>
                      <a:cubicBezTo>
                        <a:pt x="2577" y="1966"/>
                        <a:pt x="2593" y="1715"/>
                        <a:pt x="2577" y="1464"/>
                      </a:cubicBezTo>
                      <a:cubicBezTo>
                        <a:pt x="2561" y="1369"/>
                        <a:pt x="2546" y="1275"/>
                        <a:pt x="2530" y="1165"/>
                      </a:cubicBezTo>
                      <a:cubicBezTo>
                        <a:pt x="2530" y="1165"/>
                        <a:pt x="2530" y="1150"/>
                        <a:pt x="2530" y="1150"/>
                      </a:cubicBezTo>
                      <a:cubicBezTo>
                        <a:pt x="2404" y="662"/>
                        <a:pt x="2247" y="191"/>
                        <a:pt x="2247" y="191"/>
                      </a:cubicBezTo>
                      <a:cubicBezTo>
                        <a:pt x="2064" y="57"/>
                        <a:pt x="1833" y="0"/>
                        <a:pt x="1590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1550;p67"/>
                <p:cNvSpPr/>
                <p:nvPr/>
              </p:nvSpPr>
              <p:spPr>
                <a:xfrm>
                  <a:off x="-1387395" y="1134823"/>
                  <a:ext cx="8256" cy="21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" h="740" extrusionOk="0">
                      <a:moveTo>
                        <a:pt x="190" y="739"/>
                      </a:moveTo>
                      <a:cubicBezTo>
                        <a:pt x="268" y="503"/>
                        <a:pt x="284" y="252"/>
                        <a:pt x="252" y="1"/>
                      </a:cubicBezTo>
                      <a:cubicBezTo>
                        <a:pt x="190" y="16"/>
                        <a:pt x="95" y="64"/>
                        <a:pt x="1" y="158"/>
                      </a:cubicBezTo>
                      <a:cubicBezTo>
                        <a:pt x="1" y="158"/>
                        <a:pt x="64" y="519"/>
                        <a:pt x="190" y="739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551;p67"/>
                <p:cNvSpPr/>
                <p:nvPr/>
              </p:nvSpPr>
              <p:spPr>
                <a:xfrm>
                  <a:off x="-1470971" y="1079125"/>
                  <a:ext cx="88198" cy="48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1666" extrusionOk="0">
                      <a:moveTo>
                        <a:pt x="3033" y="1398"/>
                      </a:moveTo>
                      <a:cubicBezTo>
                        <a:pt x="3033" y="1398"/>
                        <a:pt x="2766" y="1304"/>
                        <a:pt x="2640" y="1634"/>
                      </a:cubicBezTo>
                      <a:lnTo>
                        <a:pt x="2483" y="1665"/>
                      </a:lnTo>
                      <a:cubicBezTo>
                        <a:pt x="2483" y="1665"/>
                        <a:pt x="2405" y="1351"/>
                        <a:pt x="2279" y="1194"/>
                      </a:cubicBezTo>
                      <a:cubicBezTo>
                        <a:pt x="2153" y="1037"/>
                        <a:pt x="1870" y="1131"/>
                        <a:pt x="1761" y="943"/>
                      </a:cubicBezTo>
                      <a:cubicBezTo>
                        <a:pt x="1761" y="943"/>
                        <a:pt x="1116" y="1524"/>
                        <a:pt x="582" y="1351"/>
                      </a:cubicBezTo>
                      <a:cubicBezTo>
                        <a:pt x="1" y="1147"/>
                        <a:pt x="1383" y="0"/>
                        <a:pt x="2232" y="173"/>
                      </a:cubicBezTo>
                      <a:cubicBezTo>
                        <a:pt x="2892" y="314"/>
                        <a:pt x="3017" y="817"/>
                        <a:pt x="3033" y="1398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67"/>
                <p:cNvSpPr/>
                <p:nvPr/>
              </p:nvSpPr>
              <p:spPr>
                <a:xfrm>
                  <a:off x="-1394227" y="1118980"/>
                  <a:ext cx="19651" cy="26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" h="923" extrusionOk="0">
                      <a:moveTo>
                        <a:pt x="303" y="1"/>
                      </a:moveTo>
                      <a:cubicBezTo>
                        <a:pt x="114" y="1"/>
                        <a:pt x="0" y="263"/>
                        <a:pt x="0" y="263"/>
                      </a:cubicBezTo>
                      <a:lnTo>
                        <a:pt x="220" y="923"/>
                      </a:lnTo>
                      <a:cubicBezTo>
                        <a:pt x="660" y="813"/>
                        <a:pt x="676" y="153"/>
                        <a:pt x="409" y="27"/>
                      </a:cubicBezTo>
                      <a:cubicBezTo>
                        <a:pt x="372" y="9"/>
                        <a:pt x="336" y="1"/>
                        <a:pt x="303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67"/>
                <p:cNvSpPr/>
                <p:nvPr/>
              </p:nvSpPr>
              <p:spPr>
                <a:xfrm>
                  <a:off x="-1472337" y="1089619"/>
                  <a:ext cx="38867" cy="28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" h="975" extrusionOk="0">
                      <a:moveTo>
                        <a:pt x="1336" y="0"/>
                      </a:moveTo>
                      <a:cubicBezTo>
                        <a:pt x="1336" y="0"/>
                        <a:pt x="912" y="189"/>
                        <a:pt x="472" y="126"/>
                      </a:cubicBezTo>
                      <a:cubicBezTo>
                        <a:pt x="1" y="63"/>
                        <a:pt x="1" y="927"/>
                        <a:pt x="551" y="959"/>
                      </a:cubicBezTo>
                      <a:cubicBezTo>
                        <a:pt x="1101" y="974"/>
                        <a:pt x="1336" y="0"/>
                        <a:pt x="1336" y="0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554;p67"/>
                <p:cNvSpPr/>
                <p:nvPr/>
              </p:nvSpPr>
              <p:spPr>
                <a:xfrm>
                  <a:off x="-1555913" y="1371510"/>
                  <a:ext cx="238432" cy="205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2" h="7058" extrusionOk="0">
                      <a:moveTo>
                        <a:pt x="6849" y="0"/>
                      </a:moveTo>
                      <a:cubicBezTo>
                        <a:pt x="6403" y="0"/>
                        <a:pt x="5232" y="290"/>
                        <a:pt x="4573" y="484"/>
                      </a:cubicBezTo>
                      <a:cubicBezTo>
                        <a:pt x="4573" y="484"/>
                        <a:pt x="2452" y="1191"/>
                        <a:pt x="1572" y="2024"/>
                      </a:cubicBezTo>
                      <a:cubicBezTo>
                        <a:pt x="708" y="2856"/>
                        <a:pt x="1" y="6737"/>
                        <a:pt x="1" y="6737"/>
                      </a:cubicBezTo>
                      <a:cubicBezTo>
                        <a:pt x="109" y="6968"/>
                        <a:pt x="323" y="7058"/>
                        <a:pt x="602" y="7058"/>
                      </a:cubicBezTo>
                      <a:cubicBezTo>
                        <a:pt x="646" y="7058"/>
                        <a:pt x="692" y="7055"/>
                        <a:pt x="739" y="7051"/>
                      </a:cubicBezTo>
                      <a:cubicBezTo>
                        <a:pt x="739" y="7051"/>
                        <a:pt x="1933" y="4883"/>
                        <a:pt x="2436" y="3139"/>
                      </a:cubicBezTo>
                      <a:cubicBezTo>
                        <a:pt x="2436" y="3139"/>
                        <a:pt x="8202" y="2071"/>
                        <a:pt x="7023" y="44"/>
                      </a:cubicBezTo>
                      <a:cubicBezTo>
                        <a:pt x="7007" y="14"/>
                        <a:pt x="6944" y="0"/>
                        <a:pt x="6849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67"/>
                <p:cNvSpPr/>
                <p:nvPr/>
              </p:nvSpPr>
              <p:spPr>
                <a:xfrm>
                  <a:off x="-1329837" y="1396975"/>
                  <a:ext cx="58111" cy="4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9" h="1588" extrusionOk="0">
                      <a:moveTo>
                        <a:pt x="912" y="1"/>
                      </a:moveTo>
                      <a:lnTo>
                        <a:pt x="299" y="79"/>
                      </a:lnTo>
                      <a:cubicBezTo>
                        <a:pt x="299" y="79"/>
                        <a:pt x="1" y="488"/>
                        <a:pt x="16" y="692"/>
                      </a:cubicBezTo>
                      <a:cubicBezTo>
                        <a:pt x="48" y="912"/>
                        <a:pt x="315" y="1305"/>
                        <a:pt x="535" y="1320"/>
                      </a:cubicBezTo>
                      <a:cubicBezTo>
                        <a:pt x="541" y="1321"/>
                        <a:pt x="547" y="1322"/>
                        <a:pt x="552" y="1322"/>
                      </a:cubicBezTo>
                      <a:cubicBezTo>
                        <a:pt x="726" y="1322"/>
                        <a:pt x="300" y="833"/>
                        <a:pt x="389" y="833"/>
                      </a:cubicBezTo>
                      <a:cubicBezTo>
                        <a:pt x="390" y="833"/>
                        <a:pt x="392" y="833"/>
                        <a:pt x="393" y="833"/>
                      </a:cubicBezTo>
                      <a:cubicBezTo>
                        <a:pt x="519" y="849"/>
                        <a:pt x="1430" y="1588"/>
                        <a:pt x="1619" y="1588"/>
                      </a:cubicBezTo>
                      <a:cubicBezTo>
                        <a:pt x="1807" y="1588"/>
                        <a:pt x="1399" y="1242"/>
                        <a:pt x="1226" y="1163"/>
                      </a:cubicBezTo>
                      <a:lnTo>
                        <a:pt x="1226" y="1163"/>
                      </a:lnTo>
                      <a:cubicBezTo>
                        <a:pt x="1227" y="1164"/>
                        <a:pt x="1650" y="1352"/>
                        <a:pt x="1760" y="1446"/>
                      </a:cubicBezTo>
                      <a:cubicBezTo>
                        <a:pt x="1776" y="1462"/>
                        <a:pt x="1791" y="1469"/>
                        <a:pt x="1804" y="1469"/>
                      </a:cubicBezTo>
                      <a:cubicBezTo>
                        <a:pt x="1864" y="1469"/>
                        <a:pt x="1849" y="1286"/>
                        <a:pt x="1430" y="1038"/>
                      </a:cubicBezTo>
                      <a:lnTo>
                        <a:pt x="1430" y="1038"/>
                      </a:lnTo>
                      <a:cubicBezTo>
                        <a:pt x="1431" y="1038"/>
                        <a:pt x="1886" y="1289"/>
                        <a:pt x="1917" y="1289"/>
                      </a:cubicBezTo>
                      <a:cubicBezTo>
                        <a:pt x="1919" y="1289"/>
                        <a:pt x="1921" y="1290"/>
                        <a:pt x="1923" y="1290"/>
                      </a:cubicBezTo>
                      <a:cubicBezTo>
                        <a:pt x="1998" y="1290"/>
                        <a:pt x="1723" y="972"/>
                        <a:pt x="1477" y="849"/>
                      </a:cubicBezTo>
                      <a:lnTo>
                        <a:pt x="1477" y="849"/>
                      </a:lnTo>
                      <a:cubicBezTo>
                        <a:pt x="1478" y="849"/>
                        <a:pt x="1839" y="1022"/>
                        <a:pt x="1886" y="1022"/>
                      </a:cubicBezTo>
                      <a:cubicBezTo>
                        <a:pt x="1889" y="1023"/>
                        <a:pt x="1891" y="1023"/>
                        <a:pt x="1892" y="1023"/>
                      </a:cubicBezTo>
                      <a:cubicBezTo>
                        <a:pt x="1920" y="1023"/>
                        <a:pt x="1808" y="903"/>
                        <a:pt x="1556" y="755"/>
                      </a:cubicBezTo>
                      <a:cubicBezTo>
                        <a:pt x="1305" y="629"/>
                        <a:pt x="912" y="1"/>
                        <a:pt x="912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6" name="Google Shape;1556;p67"/>
                <p:cNvSpPr/>
                <p:nvPr/>
              </p:nvSpPr>
              <p:spPr>
                <a:xfrm>
                  <a:off x="-1351755" y="1192381"/>
                  <a:ext cx="48431" cy="208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" h="7174" extrusionOk="0">
                      <a:moveTo>
                        <a:pt x="315" y="0"/>
                      </a:moveTo>
                      <a:cubicBezTo>
                        <a:pt x="0" y="896"/>
                        <a:pt x="299" y="2671"/>
                        <a:pt x="299" y="2671"/>
                      </a:cubicBezTo>
                      <a:lnTo>
                        <a:pt x="692" y="4258"/>
                      </a:lnTo>
                      <a:lnTo>
                        <a:pt x="1053" y="7117"/>
                      </a:lnTo>
                      <a:cubicBezTo>
                        <a:pt x="1185" y="7159"/>
                        <a:pt x="1290" y="7174"/>
                        <a:pt x="1374" y="7174"/>
                      </a:cubicBezTo>
                      <a:cubicBezTo>
                        <a:pt x="1606" y="7174"/>
                        <a:pt x="1666" y="7054"/>
                        <a:pt x="1666" y="7054"/>
                      </a:cubicBezTo>
                      <a:lnTo>
                        <a:pt x="1556" y="3975"/>
                      </a:lnTo>
                      <a:cubicBezTo>
                        <a:pt x="1320" y="1933"/>
                        <a:pt x="315" y="0"/>
                        <a:pt x="315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7" name="Google Shape;1557;p67"/>
                <p:cNvSpPr/>
                <p:nvPr/>
              </p:nvSpPr>
              <p:spPr>
                <a:xfrm>
                  <a:off x="-1019719" y="2142793"/>
                  <a:ext cx="186368" cy="24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1" h="834" extrusionOk="0">
                      <a:moveTo>
                        <a:pt x="3205" y="1"/>
                      </a:moveTo>
                      <a:cubicBezTo>
                        <a:pt x="1430" y="1"/>
                        <a:pt x="0" y="189"/>
                        <a:pt x="0" y="409"/>
                      </a:cubicBezTo>
                      <a:cubicBezTo>
                        <a:pt x="0" y="645"/>
                        <a:pt x="1430" y="833"/>
                        <a:pt x="3205" y="833"/>
                      </a:cubicBezTo>
                      <a:cubicBezTo>
                        <a:pt x="4981" y="833"/>
                        <a:pt x="6410" y="645"/>
                        <a:pt x="6410" y="409"/>
                      </a:cubicBezTo>
                      <a:cubicBezTo>
                        <a:pt x="6410" y="189"/>
                        <a:pt x="4981" y="1"/>
                        <a:pt x="320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8" name="Google Shape;1558;p67"/>
                <p:cNvSpPr/>
                <p:nvPr/>
              </p:nvSpPr>
              <p:spPr>
                <a:xfrm>
                  <a:off x="-1064021" y="1693837"/>
                  <a:ext cx="126077" cy="76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2640" extrusionOk="0">
                      <a:moveTo>
                        <a:pt x="409" y="1"/>
                      </a:moveTo>
                      <a:lnTo>
                        <a:pt x="0" y="268"/>
                      </a:lnTo>
                      <a:cubicBezTo>
                        <a:pt x="16" y="315"/>
                        <a:pt x="47" y="378"/>
                        <a:pt x="79" y="441"/>
                      </a:cubicBezTo>
                      <a:cubicBezTo>
                        <a:pt x="534" y="1273"/>
                        <a:pt x="1540" y="2169"/>
                        <a:pt x="1980" y="2546"/>
                      </a:cubicBezTo>
                      <a:cubicBezTo>
                        <a:pt x="2050" y="2607"/>
                        <a:pt x="2140" y="2639"/>
                        <a:pt x="2230" y="2639"/>
                      </a:cubicBezTo>
                      <a:cubicBezTo>
                        <a:pt x="2301" y="2639"/>
                        <a:pt x="2373" y="2619"/>
                        <a:pt x="2435" y="2577"/>
                      </a:cubicBezTo>
                      <a:cubicBezTo>
                        <a:pt x="2561" y="2499"/>
                        <a:pt x="2687" y="2420"/>
                        <a:pt x="2687" y="2420"/>
                      </a:cubicBezTo>
                      <a:lnTo>
                        <a:pt x="4337" y="1336"/>
                      </a:lnTo>
                      <a:lnTo>
                        <a:pt x="3708" y="708"/>
                      </a:lnTo>
                      <a:cubicBezTo>
                        <a:pt x="3142" y="1069"/>
                        <a:pt x="2593" y="1431"/>
                        <a:pt x="2216" y="1698"/>
                      </a:cubicBezTo>
                      <a:cubicBezTo>
                        <a:pt x="2011" y="1446"/>
                        <a:pt x="1650" y="1053"/>
                        <a:pt x="1304" y="786"/>
                      </a:cubicBezTo>
                      <a:cubicBezTo>
                        <a:pt x="990" y="551"/>
                        <a:pt x="707" y="299"/>
                        <a:pt x="550" y="142"/>
                      </a:cubicBezTo>
                      <a:cubicBezTo>
                        <a:pt x="472" y="64"/>
                        <a:pt x="409" y="1"/>
                        <a:pt x="409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9" name="Google Shape;1559;p67"/>
                <p:cNvSpPr/>
                <p:nvPr/>
              </p:nvSpPr>
              <p:spPr>
                <a:xfrm>
                  <a:off x="-1084574" y="1657296"/>
                  <a:ext cx="36861" cy="45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1569" extrusionOk="0">
                      <a:moveTo>
                        <a:pt x="409" y="1"/>
                      </a:moveTo>
                      <a:cubicBezTo>
                        <a:pt x="252" y="1"/>
                        <a:pt x="534" y="535"/>
                        <a:pt x="534" y="535"/>
                      </a:cubicBezTo>
                      <a:cubicBezTo>
                        <a:pt x="534" y="535"/>
                        <a:pt x="531" y="535"/>
                        <a:pt x="523" y="535"/>
                      </a:cubicBezTo>
                      <a:cubicBezTo>
                        <a:pt x="486" y="535"/>
                        <a:pt x="364" y="546"/>
                        <a:pt x="220" y="677"/>
                      </a:cubicBezTo>
                      <a:cubicBezTo>
                        <a:pt x="32" y="834"/>
                        <a:pt x="0" y="1069"/>
                        <a:pt x="236" y="1132"/>
                      </a:cubicBezTo>
                      <a:cubicBezTo>
                        <a:pt x="236" y="1132"/>
                        <a:pt x="252" y="1164"/>
                        <a:pt x="252" y="1195"/>
                      </a:cubicBezTo>
                      <a:cubicBezTo>
                        <a:pt x="308" y="1307"/>
                        <a:pt x="426" y="1569"/>
                        <a:pt x="651" y="1569"/>
                      </a:cubicBezTo>
                      <a:cubicBezTo>
                        <a:pt x="679" y="1569"/>
                        <a:pt x="708" y="1565"/>
                        <a:pt x="739" y="1556"/>
                      </a:cubicBezTo>
                      <a:cubicBezTo>
                        <a:pt x="739" y="1556"/>
                        <a:pt x="974" y="1493"/>
                        <a:pt x="1163" y="1305"/>
                      </a:cubicBezTo>
                      <a:cubicBezTo>
                        <a:pt x="1163" y="1305"/>
                        <a:pt x="1257" y="975"/>
                        <a:pt x="1257" y="771"/>
                      </a:cubicBezTo>
                      <a:cubicBezTo>
                        <a:pt x="1267" y="638"/>
                        <a:pt x="1152" y="579"/>
                        <a:pt x="1036" y="579"/>
                      </a:cubicBezTo>
                      <a:cubicBezTo>
                        <a:pt x="972" y="579"/>
                        <a:pt x="909" y="596"/>
                        <a:pt x="864" y="629"/>
                      </a:cubicBezTo>
                      <a:cubicBezTo>
                        <a:pt x="864" y="629"/>
                        <a:pt x="582" y="1"/>
                        <a:pt x="409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0" name="Google Shape;1560;p67"/>
                <p:cNvSpPr/>
                <p:nvPr/>
              </p:nvSpPr>
              <p:spPr>
                <a:xfrm>
                  <a:off x="-1077742" y="1679680"/>
                  <a:ext cx="25175" cy="12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" h="425" extrusionOk="0">
                      <a:moveTo>
                        <a:pt x="535" y="1"/>
                      </a:moveTo>
                      <a:cubicBezTo>
                        <a:pt x="535" y="1"/>
                        <a:pt x="519" y="17"/>
                        <a:pt x="504" y="48"/>
                      </a:cubicBezTo>
                      <a:cubicBezTo>
                        <a:pt x="488" y="64"/>
                        <a:pt x="284" y="331"/>
                        <a:pt x="1" y="362"/>
                      </a:cubicBezTo>
                      <a:cubicBezTo>
                        <a:pt x="1" y="362"/>
                        <a:pt x="17" y="394"/>
                        <a:pt x="17" y="425"/>
                      </a:cubicBezTo>
                      <a:cubicBezTo>
                        <a:pt x="111" y="425"/>
                        <a:pt x="299" y="378"/>
                        <a:pt x="504" y="158"/>
                      </a:cubicBezTo>
                      <a:cubicBezTo>
                        <a:pt x="518" y="187"/>
                        <a:pt x="569" y="206"/>
                        <a:pt x="631" y="206"/>
                      </a:cubicBezTo>
                      <a:cubicBezTo>
                        <a:pt x="706" y="206"/>
                        <a:pt x="797" y="179"/>
                        <a:pt x="865" y="111"/>
                      </a:cubicBezTo>
                      <a:cubicBezTo>
                        <a:pt x="852" y="111"/>
                        <a:pt x="773" y="165"/>
                        <a:pt x="675" y="165"/>
                      </a:cubicBezTo>
                      <a:cubicBezTo>
                        <a:pt x="655" y="165"/>
                        <a:pt x="635" y="163"/>
                        <a:pt x="614" y="158"/>
                      </a:cubicBezTo>
                      <a:cubicBezTo>
                        <a:pt x="488" y="126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1" name="Google Shape;1561;p67"/>
                <p:cNvSpPr/>
                <p:nvPr/>
              </p:nvSpPr>
              <p:spPr>
                <a:xfrm>
                  <a:off x="-899602" y="1934304"/>
                  <a:ext cx="45698" cy="175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" h="6026" extrusionOk="0">
                      <a:moveTo>
                        <a:pt x="1321" y="0"/>
                      </a:moveTo>
                      <a:cubicBezTo>
                        <a:pt x="939" y="0"/>
                        <a:pt x="0" y="574"/>
                        <a:pt x="0" y="574"/>
                      </a:cubicBezTo>
                      <a:lnTo>
                        <a:pt x="63" y="1171"/>
                      </a:lnTo>
                      <a:lnTo>
                        <a:pt x="63" y="1312"/>
                      </a:lnTo>
                      <a:lnTo>
                        <a:pt x="456" y="6026"/>
                      </a:lnTo>
                      <a:lnTo>
                        <a:pt x="927" y="5853"/>
                      </a:lnTo>
                      <a:cubicBezTo>
                        <a:pt x="927" y="5853"/>
                        <a:pt x="1571" y="3795"/>
                        <a:pt x="1147" y="3198"/>
                      </a:cubicBezTo>
                      <a:cubicBezTo>
                        <a:pt x="1147" y="3198"/>
                        <a:pt x="1367" y="2051"/>
                        <a:pt x="1461" y="1092"/>
                      </a:cubicBezTo>
                      <a:cubicBezTo>
                        <a:pt x="1461" y="1030"/>
                        <a:pt x="1477" y="983"/>
                        <a:pt x="1477" y="935"/>
                      </a:cubicBezTo>
                      <a:cubicBezTo>
                        <a:pt x="1508" y="605"/>
                        <a:pt x="1508" y="307"/>
                        <a:pt x="1477" y="103"/>
                      </a:cubicBezTo>
                      <a:cubicBezTo>
                        <a:pt x="1465" y="30"/>
                        <a:pt x="1407" y="0"/>
                        <a:pt x="1321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2" name="Google Shape;1562;p67"/>
                <p:cNvSpPr/>
                <p:nvPr/>
              </p:nvSpPr>
              <p:spPr>
                <a:xfrm>
                  <a:off x="-899602" y="1934304"/>
                  <a:ext cx="43867" cy="3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9" h="1172" extrusionOk="0">
                      <a:moveTo>
                        <a:pt x="1321" y="0"/>
                      </a:moveTo>
                      <a:cubicBezTo>
                        <a:pt x="939" y="0"/>
                        <a:pt x="0" y="574"/>
                        <a:pt x="0" y="574"/>
                      </a:cubicBezTo>
                      <a:lnTo>
                        <a:pt x="63" y="1171"/>
                      </a:lnTo>
                      <a:cubicBezTo>
                        <a:pt x="424" y="1171"/>
                        <a:pt x="1116" y="1140"/>
                        <a:pt x="1477" y="935"/>
                      </a:cubicBezTo>
                      <a:cubicBezTo>
                        <a:pt x="1508" y="605"/>
                        <a:pt x="1508" y="307"/>
                        <a:pt x="1477" y="103"/>
                      </a:cubicBezTo>
                      <a:cubicBezTo>
                        <a:pt x="1465" y="30"/>
                        <a:pt x="1407" y="0"/>
                        <a:pt x="1321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3" name="Google Shape;1563;p67"/>
                <p:cNvSpPr/>
                <p:nvPr/>
              </p:nvSpPr>
              <p:spPr>
                <a:xfrm>
                  <a:off x="-921521" y="2102473"/>
                  <a:ext cx="52093" cy="51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781" extrusionOk="0">
                      <a:moveTo>
                        <a:pt x="1543" y="1"/>
                      </a:moveTo>
                      <a:cubicBezTo>
                        <a:pt x="1447" y="1"/>
                        <a:pt x="1306" y="130"/>
                        <a:pt x="1178" y="272"/>
                      </a:cubicBezTo>
                      <a:cubicBezTo>
                        <a:pt x="1068" y="398"/>
                        <a:pt x="974" y="523"/>
                        <a:pt x="911" y="618"/>
                      </a:cubicBezTo>
                      <a:cubicBezTo>
                        <a:pt x="848" y="696"/>
                        <a:pt x="739" y="838"/>
                        <a:pt x="613" y="995"/>
                      </a:cubicBezTo>
                      <a:cubicBezTo>
                        <a:pt x="581" y="1042"/>
                        <a:pt x="534" y="1073"/>
                        <a:pt x="503" y="1121"/>
                      </a:cubicBezTo>
                      <a:lnTo>
                        <a:pt x="471" y="1168"/>
                      </a:lnTo>
                      <a:cubicBezTo>
                        <a:pt x="299" y="1372"/>
                        <a:pt x="110" y="1576"/>
                        <a:pt x="16" y="1686"/>
                      </a:cubicBezTo>
                      <a:cubicBezTo>
                        <a:pt x="0" y="1718"/>
                        <a:pt x="16" y="1765"/>
                        <a:pt x="47" y="1765"/>
                      </a:cubicBezTo>
                      <a:cubicBezTo>
                        <a:pt x="142" y="1773"/>
                        <a:pt x="283" y="1780"/>
                        <a:pt x="434" y="1780"/>
                      </a:cubicBezTo>
                      <a:cubicBezTo>
                        <a:pt x="585" y="1780"/>
                        <a:pt x="746" y="1773"/>
                        <a:pt x="880" y="1749"/>
                      </a:cubicBezTo>
                      <a:cubicBezTo>
                        <a:pt x="1021" y="1733"/>
                        <a:pt x="1147" y="1608"/>
                        <a:pt x="1257" y="1482"/>
                      </a:cubicBezTo>
                      <a:lnTo>
                        <a:pt x="1273" y="1435"/>
                      </a:lnTo>
                      <a:cubicBezTo>
                        <a:pt x="1430" y="1215"/>
                        <a:pt x="1540" y="963"/>
                        <a:pt x="1540" y="963"/>
                      </a:cubicBezTo>
                      <a:lnTo>
                        <a:pt x="1540" y="1749"/>
                      </a:lnTo>
                      <a:lnTo>
                        <a:pt x="1697" y="1749"/>
                      </a:lnTo>
                      <a:cubicBezTo>
                        <a:pt x="1728" y="1356"/>
                        <a:pt x="1775" y="414"/>
                        <a:pt x="1775" y="288"/>
                      </a:cubicBezTo>
                      <a:cubicBezTo>
                        <a:pt x="1791" y="178"/>
                        <a:pt x="1728" y="115"/>
                        <a:pt x="1681" y="68"/>
                      </a:cubicBezTo>
                      <a:cubicBezTo>
                        <a:pt x="1634" y="21"/>
                        <a:pt x="1603" y="5"/>
                        <a:pt x="1603" y="5"/>
                      </a:cubicBezTo>
                      <a:lnTo>
                        <a:pt x="1571" y="5"/>
                      </a:lnTo>
                      <a:cubicBezTo>
                        <a:pt x="1562" y="2"/>
                        <a:pt x="1553" y="1"/>
                        <a:pt x="1543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4" name="Google Shape;1564;p67"/>
                <p:cNvSpPr/>
                <p:nvPr/>
              </p:nvSpPr>
              <p:spPr>
                <a:xfrm>
                  <a:off x="-907829" y="2102473"/>
                  <a:ext cx="35204" cy="36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1255" extrusionOk="0">
                      <a:moveTo>
                        <a:pt x="1072" y="1"/>
                      </a:moveTo>
                      <a:cubicBezTo>
                        <a:pt x="976" y="1"/>
                        <a:pt x="835" y="130"/>
                        <a:pt x="707" y="272"/>
                      </a:cubicBezTo>
                      <a:cubicBezTo>
                        <a:pt x="597" y="398"/>
                        <a:pt x="487" y="523"/>
                        <a:pt x="425" y="618"/>
                      </a:cubicBezTo>
                      <a:cubicBezTo>
                        <a:pt x="377" y="696"/>
                        <a:pt x="268" y="838"/>
                        <a:pt x="142" y="995"/>
                      </a:cubicBezTo>
                      <a:cubicBezTo>
                        <a:pt x="95" y="1042"/>
                        <a:pt x="63" y="1073"/>
                        <a:pt x="32" y="1121"/>
                      </a:cubicBezTo>
                      <a:lnTo>
                        <a:pt x="0" y="1168"/>
                      </a:lnTo>
                      <a:cubicBezTo>
                        <a:pt x="0" y="1168"/>
                        <a:pt x="24" y="1255"/>
                        <a:pt x="150" y="1255"/>
                      </a:cubicBezTo>
                      <a:cubicBezTo>
                        <a:pt x="202" y="1255"/>
                        <a:pt x="271" y="1240"/>
                        <a:pt x="362" y="1199"/>
                      </a:cubicBezTo>
                      <a:cubicBezTo>
                        <a:pt x="597" y="1073"/>
                        <a:pt x="880" y="665"/>
                        <a:pt x="1022" y="335"/>
                      </a:cubicBezTo>
                      <a:cubicBezTo>
                        <a:pt x="1037" y="319"/>
                        <a:pt x="1084" y="225"/>
                        <a:pt x="1084" y="209"/>
                      </a:cubicBezTo>
                      <a:cubicBezTo>
                        <a:pt x="1116" y="162"/>
                        <a:pt x="1179" y="115"/>
                        <a:pt x="1210" y="68"/>
                      </a:cubicBezTo>
                      <a:cubicBezTo>
                        <a:pt x="1163" y="21"/>
                        <a:pt x="1116" y="5"/>
                        <a:pt x="1116" y="5"/>
                      </a:cubicBezTo>
                      <a:lnTo>
                        <a:pt x="1100" y="5"/>
                      </a:lnTo>
                      <a:cubicBezTo>
                        <a:pt x="1091" y="2"/>
                        <a:pt x="1082" y="1"/>
                        <a:pt x="1072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5" name="Google Shape;1565;p67"/>
                <p:cNvSpPr/>
                <p:nvPr/>
              </p:nvSpPr>
              <p:spPr>
                <a:xfrm>
                  <a:off x="-958992" y="1942211"/>
                  <a:ext cx="48896" cy="170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2" h="5864" extrusionOk="0">
                      <a:moveTo>
                        <a:pt x="1223" y="0"/>
                      </a:moveTo>
                      <a:cubicBezTo>
                        <a:pt x="822" y="0"/>
                        <a:pt x="252" y="239"/>
                        <a:pt x="252" y="239"/>
                      </a:cubicBezTo>
                      <a:lnTo>
                        <a:pt x="205" y="1182"/>
                      </a:lnTo>
                      <a:lnTo>
                        <a:pt x="1" y="5864"/>
                      </a:lnTo>
                      <a:lnTo>
                        <a:pt x="441" y="5864"/>
                      </a:lnTo>
                      <a:cubicBezTo>
                        <a:pt x="441" y="5864"/>
                        <a:pt x="1321" y="3664"/>
                        <a:pt x="896" y="3067"/>
                      </a:cubicBezTo>
                      <a:cubicBezTo>
                        <a:pt x="896" y="3067"/>
                        <a:pt x="1509" y="1716"/>
                        <a:pt x="1635" y="805"/>
                      </a:cubicBezTo>
                      <a:cubicBezTo>
                        <a:pt x="1682" y="475"/>
                        <a:pt x="1666" y="192"/>
                        <a:pt x="1525" y="82"/>
                      </a:cubicBezTo>
                      <a:cubicBezTo>
                        <a:pt x="1455" y="23"/>
                        <a:pt x="1347" y="0"/>
                        <a:pt x="1223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6" name="Google Shape;1566;p67"/>
                <p:cNvSpPr/>
                <p:nvPr/>
              </p:nvSpPr>
              <p:spPr>
                <a:xfrm>
                  <a:off x="-953032" y="1942211"/>
                  <a:ext cx="42936" cy="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" h="1182" extrusionOk="0">
                      <a:moveTo>
                        <a:pt x="1018" y="0"/>
                      </a:moveTo>
                      <a:cubicBezTo>
                        <a:pt x="617" y="0"/>
                        <a:pt x="47" y="239"/>
                        <a:pt x="47" y="239"/>
                      </a:cubicBezTo>
                      <a:lnTo>
                        <a:pt x="0" y="1182"/>
                      </a:lnTo>
                      <a:cubicBezTo>
                        <a:pt x="440" y="1150"/>
                        <a:pt x="1006" y="1072"/>
                        <a:pt x="1430" y="805"/>
                      </a:cubicBezTo>
                      <a:cubicBezTo>
                        <a:pt x="1477" y="475"/>
                        <a:pt x="1461" y="192"/>
                        <a:pt x="1320" y="82"/>
                      </a:cubicBezTo>
                      <a:cubicBezTo>
                        <a:pt x="1250" y="23"/>
                        <a:pt x="1142" y="0"/>
                        <a:pt x="101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7" name="Google Shape;1567;p67"/>
                <p:cNvSpPr/>
                <p:nvPr/>
              </p:nvSpPr>
              <p:spPr>
                <a:xfrm>
                  <a:off x="-992335" y="2102473"/>
                  <a:ext cx="52093" cy="51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781" extrusionOk="0">
                      <a:moveTo>
                        <a:pt x="1548" y="1"/>
                      </a:moveTo>
                      <a:cubicBezTo>
                        <a:pt x="1464" y="1"/>
                        <a:pt x="1323" y="130"/>
                        <a:pt x="1195" y="272"/>
                      </a:cubicBezTo>
                      <a:cubicBezTo>
                        <a:pt x="1085" y="398"/>
                        <a:pt x="975" y="523"/>
                        <a:pt x="912" y="618"/>
                      </a:cubicBezTo>
                      <a:cubicBezTo>
                        <a:pt x="865" y="696"/>
                        <a:pt x="755" y="838"/>
                        <a:pt x="614" y="995"/>
                      </a:cubicBezTo>
                      <a:cubicBezTo>
                        <a:pt x="582" y="1042"/>
                        <a:pt x="551" y="1073"/>
                        <a:pt x="519" y="1121"/>
                      </a:cubicBezTo>
                      <a:lnTo>
                        <a:pt x="488" y="1168"/>
                      </a:lnTo>
                      <a:cubicBezTo>
                        <a:pt x="299" y="1372"/>
                        <a:pt x="127" y="1576"/>
                        <a:pt x="32" y="1686"/>
                      </a:cubicBezTo>
                      <a:cubicBezTo>
                        <a:pt x="1" y="1718"/>
                        <a:pt x="17" y="1765"/>
                        <a:pt x="64" y="1765"/>
                      </a:cubicBezTo>
                      <a:cubicBezTo>
                        <a:pt x="150" y="1773"/>
                        <a:pt x="288" y="1780"/>
                        <a:pt x="439" y="1780"/>
                      </a:cubicBezTo>
                      <a:cubicBezTo>
                        <a:pt x="590" y="1780"/>
                        <a:pt x="755" y="1773"/>
                        <a:pt x="896" y="1749"/>
                      </a:cubicBezTo>
                      <a:cubicBezTo>
                        <a:pt x="1038" y="1733"/>
                        <a:pt x="1164" y="1608"/>
                        <a:pt x="1258" y="1482"/>
                      </a:cubicBezTo>
                      <a:lnTo>
                        <a:pt x="1289" y="1435"/>
                      </a:lnTo>
                      <a:cubicBezTo>
                        <a:pt x="1446" y="1215"/>
                        <a:pt x="1541" y="963"/>
                        <a:pt x="1541" y="963"/>
                      </a:cubicBezTo>
                      <a:lnTo>
                        <a:pt x="1541" y="1749"/>
                      </a:lnTo>
                      <a:lnTo>
                        <a:pt x="1713" y="1749"/>
                      </a:lnTo>
                      <a:cubicBezTo>
                        <a:pt x="1729" y="1356"/>
                        <a:pt x="1792" y="414"/>
                        <a:pt x="1792" y="288"/>
                      </a:cubicBezTo>
                      <a:cubicBezTo>
                        <a:pt x="1792" y="178"/>
                        <a:pt x="1745" y="115"/>
                        <a:pt x="1682" y="68"/>
                      </a:cubicBezTo>
                      <a:cubicBezTo>
                        <a:pt x="1651" y="21"/>
                        <a:pt x="1603" y="5"/>
                        <a:pt x="1603" y="5"/>
                      </a:cubicBezTo>
                      <a:lnTo>
                        <a:pt x="1572" y="5"/>
                      </a:lnTo>
                      <a:cubicBezTo>
                        <a:pt x="1565" y="2"/>
                        <a:pt x="1556" y="1"/>
                        <a:pt x="1548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8" name="Google Shape;1568;p67"/>
                <p:cNvSpPr/>
                <p:nvPr/>
              </p:nvSpPr>
              <p:spPr>
                <a:xfrm>
                  <a:off x="-978614" y="2102473"/>
                  <a:ext cx="35175" cy="36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1255" extrusionOk="0">
                      <a:moveTo>
                        <a:pt x="1076" y="1"/>
                      </a:moveTo>
                      <a:cubicBezTo>
                        <a:pt x="992" y="1"/>
                        <a:pt x="851" y="130"/>
                        <a:pt x="723" y="272"/>
                      </a:cubicBezTo>
                      <a:cubicBezTo>
                        <a:pt x="597" y="398"/>
                        <a:pt x="503" y="523"/>
                        <a:pt x="440" y="618"/>
                      </a:cubicBezTo>
                      <a:cubicBezTo>
                        <a:pt x="393" y="696"/>
                        <a:pt x="267" y="838"/>
                        <a:pt x="142" y="995"/>
                      </a:cubicBezTo>
                      <a:cubicBezTo>
                        <a:pt x="110" y="1042"/>
                        <a:pt x="79" y="1073"/>
                        <a:pt x="47" y="1121"/>
                      </a:cubicBezTo>
                      <a:lnTo>
                        <a:pt x="0" y="1168"/>
                      </a:lnTo>
                      <a:cubicBezTo>
                        <a:pt x="0" y="1168"/>
                        <a:pt x="24" y="1255"/>
                        <a:pt x="150" y="1255"/>
                      </a:cubicBezTo>
                      <a:cubicBezTo>
                        <a:pt x="202" y="1255"/>
                        <a:pt x="270" y="1240"/>
                        <a:pt x="362" y="1199"/>
                      </a:cubicBezTo>
                      <a:cubicBezTo>
                        <a:pt x="613" y="1073"/>
                        <a:pt x="880" y="665"/>
                        <a:pt x="1037" y="335"/>
                      </a:cubicBezTo>
                      <a:cubicBezTo>
                        <a:pt x="1037" y="319"/>
                        <a:pt x="1100" y="225"/>
                        <a:pt x="1100" y="209"/>
                      </a:cubicBezTo>
                      <a:cubicBezTo>
                        <a:pt x="1116" y="162"/>
                        <a:pt x="1179" y="115"/>
                        <a:pt x="1210" y="68"/>
                      </a:cubicBezTo>
                      <a:cubicBezTo>
                        <a:pt x="1163" y="21"/>
                        <a:pt x="1131" y="5"/>
                        <a:pt x="1131" y="5"/>
                      </a:cubicBezTo>
                      <a:lnTo>
                        <a:pt x="1100" y="5"/>
                      </a:lnTo>
                      <a:cubicBezTo>
                        <a:pt x="1093" y="2"/>
                        <a:pt x="1084" y="1"/>
                        <a:pt x="1076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9" name="Google Shape;1569;p67"/>
                <p:cNvSpPr/>
                <p:nvPr/>
              </p:nvSpPr>
              <p:spPr>
                <a:xfrm>
                  <a:off x="-954864" y="1826745"/>
                  <a:ext cx="107356" cy="138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3" h="4762" extrusionOk="0">
                      <a:moveTo>
                        <a:pt x="2781" y="1"/>
                      </a:moveTo>
                      <a:cubicBezTo>
                        <a:pt x="2781" y="1"/>
                        <a:pt x="1930" y="687"/>
                        <a:pt x="524" y="687"/>
                      </a:cubicBezTo>
                      <a:cubicBezTo>
                        <a:pt x="425" y="687"/>
                        <a:pt x="324" y="683"/>
                        <a:pt x="220" y="676"/>
                      </a:cubicBezTo>
                      <a:cubicBezTo>
                        <a:pt x="220" y="676"/>
                        <a:pt x="0" y="3693"/>
                        <a:pt x="63" y="4761"/>
                      </a:cubicBezTo>
                      <a:cubicBezTo>
                        <a:pt x="63" y="4761"/>
                        <a:pt x="1791" y="4557"/>
                        <a:pt x="3394" y="4353"/>
                      </a:cubicBezTo>
                      <a:cubicBezTo>
                        <a:pt x="3692" y="3269"/>
                        <a:pt x="3488" y="896"/>
                        <a:pt x="2781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67"/>
                <p:cNvSpPr/>
                <p:nvPr/>
              </p:nvSpPr>
              <p:spPr>
                <a:xfrm>
                  <a:off x="-970852" y="1594738"/>
                  <a:ext cx="95466" cy="142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4919" extrusionOk="0">
                      <a:moveTo>
                        <a:pt x="1933" y="4855"/>
                      </a:moveTo>
                      <a:lnTo>
                        <a:pt x="1414" y="4777"/>
                      </a:lnTo>
                      <a:cubicBezTo>
                        <a:pt x="1414" y="4777"/>
                        <a:pt x="1053" y="4698"/>
                        <a:pt x="660" y="4667"/>
                      </a:cubicBezTo>
                      <a:lnTo>
                        <a:pt x="32" y="1210"/>
                      </a:lnTo>
                      <a:cubicBezTo>
                        <a:pt x="0" y="1085"/>
                        <a:pt x="0" y="975"/>
                        <a:pt x="47" y="880"/>
                      </a:cubicBezTo>
                      <a:cubicBezTo>
                        <a:pt x="362" y="1"/>
                        <a:pt x="2074" y="189"/>
                        <a:pt x="2624" y="975"/>
                      </a:cubicBezTo>
                      <a:cubicBezTo>
                        <a:pt x="3284" y="1964"/>
                        <a:pt x="2907" y="4918"/>
                        <a:pt x="2907" y="4918"/>
                      </a:cubicBezTo>
                      <a:cubicBezTo>
                        <a:pt x="2655" y="4902"/>
                        <a:pt x="2655" y="4902"/>
                        <a:pt x="2184" y="4855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67"/>
                <p:cNvSpPr/>
                <p:nvPr/>
              </p:nvSpPr>
              <p:spPr>
                <a:xfrm>
                  <a:off x="-961724" y="1701163"/>
                  <a:ext cx="95030" cy="154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9" h="5304" extrusionOk="0">
                      <a:moveTo>
                        <a:pt x="1556" y="0"/>
                      </a:moveTo>
                      <a:lnTo>
                        <a:pt x="708" y="283"/>
                      </a:lnTo>
                      <a:lnTo>
                        <a:pt x="645" y="299"/>
                      </a:lnTo>
                      <a:lnTo>
                        <a:pt x="189" y="456"/>
                      </a:lnTo>
                      <a:lnTo>
                        <a:pt x="48" y="1540"/>
                      </a:lnTo>
                      <a:cubicBezTo>
                        <a:pt x="1" y="1870"/>
                        <a:pt x="16" y="2215"/>
                        <a:pt x="95" y="2530"/>
                      </a:cubicBezTo>
                      <a:lnTo>
                        <a:pt x="472" y="5169"/>
                      </a:lnTo>
                      <a:cubicBezTo>
                        <a:pt x="647" y="5265"/>
                        <a:pt x="853" y="5304"/>
                        <a:pt x="1079" y="5304"/>
                      </a:cubicBezTo>
                      <a:cubicBezTo>
                        <a:pt x="1744" y="5304"/>
                        <a:pt x="2576" y="4964"/>
                        <a:pt x="3268" y="4729"/>
                      </a:cubicBezTo>
                      <a:lnTo>
                        <a:pt x="2860" y="3692"/>
                      </a:lnTo>
                      <a:lnTo>
                        <a:pt x="2687" y="314"/>
                      </a:lnTo>
                      <a:lnTo>
                        <a:pt x="1776" y="47"/>
                      </a:lnTo>
                      <a:lnTo>
                        <a:pt x="1619" y="16"/>
                      </a:lnTo>
                      <a:lnTo>
                        <a:pt x="1556" y="0"/>
                      </a:ln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2" name="Google Shape;1572;p67"/>
                <p:cNvSpPr/>
                <p:nvPr/>
              </p:nvSpPr>
              <p:spPr>
                <a:xfrm>
                  <a:off x="-943468" y="1701163"/>
                  <a:ext cx="26977" cy="52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1823" extrusionOk="0">
                      <a:moveTo>
                        <a:pt x="928" y="0"/>
                      </a:moveTo>
                      <a:lnTo>
                        <a:pt x="80" y="283"/>
                      </a:lnTo>
                      <a:cubicBezTo>
                        <a:pt x="1" y="770"/>
                        <a:pt x="17" y="1288"/>
                        <a:pt x="142" y="1823"/>
                      </a:cubicBezTo>
                      <a:cubicBezTo>
                        <a:pt x="142" y="1823"/>
                        <a:pt x="928" y="1131"/>
                        <a:pt x="928" y="63"/>
                      </a:cubicBezTo>
                      <a:lnTo>
                        <a:pt x="928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3" name="Google Shape;1573;p67"/>
                <p:cNvSpPr/>
                <p:nvPr/>
              </p:nvSpPr>
              <p:spPr>
                <a:xfrm>
                  <a:off x="-888178" y="1709826"/>
                  <a:ext cx="55291" cy="149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" h="5154" extrusionOk="0">
                      <a:moveTo>
                        <a:pt x="157" y="1"/>
                      </a:moveTo>
                      <a:cubicBezTo>
                        <a:pt x="0" y="519"/>
                        <a:pt x="94" y="1289"/>
                        <a:pt x="94" y="1289"/>
                      </a:cubicBezTo>
                      <a:cubicBezTo>
                        <a:pt x="566" y="1588"/>
                        <a:pt x="974" y="2467"/>
                        <a:pt x="1068" y="2687"/>
                      </a:cubicBezTo>
                      <a:cubicBezTo>
                        <a:pt x="1037" y="2860"/>
                        <a:pt x="1021" y="3221"/>
                        <a:pt x="943" y="3630"/>
                      </a:cubicBezTo>
                      <a:cubicBezTo>
                        <a:pt x="848" y="4180"/>
                        <a:pt x="456" y="5028"/>
                        <a:pt x="456" y="5028"/>
                      </a:cubicBezTo>
                      <a:lnTo>
                        <a:pt x="817" y="5154"/>
                      </a:lnTo>
                      <a:cubicBezTo>
                        <a:pt x="817" y="5154"/>
                        <a:pt x="1901" y="3771"/>
                        <a:pt x="1838" y="2467"/>
                      </a:cubicBezTo>
                      <a:lnTo>
                        <a:pt x="1822" y="2467"/>
                      </a:lnTo>
                      <a:cubicBezTo>
                        <a:pt x="1603" y="865"/>
                        <a:pt x="157" y="1"/>
                        <a:pt x="157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4" name="Google Shape;1574;p67"/>
                <p:cNvSpPr/>
                <p:nvPr/>
              </p:nvSpPr>
              <p:spPr>
                <a:xfrm>
                  <a:off x="-887276" y="1855960"/>
                  <a:ext cx="25146" cy="2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" h="787" extrusionOk="0">
                      <a:moveTo>
                        <a:pt x="402" y="1"/>
                      </a:moveTo>
                      <a:cubicBezTo>
                        <a:pt x="332" y="1"/>
                        <a:pt x="116" y="12"/>
                        <a:pt x="63" y="143"/>
                      </a:cubicBezTo>
                      <a:cubicBezTo>
                        <a:pt x="0" y="284"/>
                        <a:pt x="32" y="347"/>
                        <a:pt x="63" y="425"/>
                      </a:cubicBezTo>
                      <a:cubicBezTo>
                        <a:pt x="236" y="582"/>
                        <a:pt x="487" y="677"/>
                        <a:pt x="692" y="787"/>
                      </a:cubicBezTo>
                      <a:cubicBezTo>
                        <a:pt x="865" y="488"/>
                        <a:pt x="786" y="127"/>
                        <a:pt x="786" y="127"/>
                      </a:cubicBezTo>
                      <a:lnTo>
                        <a:pt x="425" y="1"/>
                      </a:lnTo>
                      <a:cubicBezTo>
                        <a:pt x="425" y="1"/>
                        <a:pt x="416" y="1"/>
                        <a:pt x="402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5" name="Google Shape;1575;p67"/>
                <p:cNvSpPr/>
                <p:nvPr/>
              </p:nvSpPr>
              <p:spPr>
                <a:xfrm>
                  <a:off x="-943468" y="1673837"/>
                  <a:ext cx="26977" cy="39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1367" extrusionOk="0">
                      <a:moveTo>
                        <a:pt x="751" y="1"/>
                      </a:moveTo>
                      <a:cubicBezTo>
                        <a:pt x="665" y="1"/>
                        <a:pt x="584" y="30"/>
                        <a:pt x="504" y="76"/>
                      </a:cubicBezTo>
                      <a:cubicBezTo>
                        <a:pt x="394" y="123"/>
                        <a:pt x="299" y="218"/>
                        <a:pt x="221" y="312"/>
                      </a:cubicBezTo>
                      <a:cubicBezTo>
                        <a:pt x="80" y="453"/>
                        <a:pt x="1" y="610"/>
                        <a:pt x="1" y="610"/>
                      </a:cubicBezTo>
                      <a:lnTo>
                        <a:pt x="17" y="705"/>
                      </a:lnTo>
                      <a:lnTo>
                        <a:pt x="48" y="1034"/>
                      </a:lnTo>
                      <a:lnTo>
                        <a:pt x="95" y="1364"/>
                      </a:lnTo>
                      <a:cubicBezTo>
                        <a:pt x="120" y="1366"/>
                        <a:pt x="144" y="1367"/>
                        <a:pt x="168" y="1367"/>
                      </a:cubicBezTo>
                      <a:cubicBezTo>
                        <a:pt x="395" y="1367"/>
                        <a:pt x="619" y="1299"/>
                        <a:pt x="818" y="1129"/>
                      </a:cubicBezTo>
                      <a:cubicBezTo>
                        <a:pt x="849" y="1082"/>
                        <a:pt x="897" y="1050"/>
                        <a:pt x="928" y="1003"/>
                      </a:cubicBezTo>
                      <a:lnTo>
                        <a:pt x="928" y="987"/>
                      </a:lnTo>
                      <a:lnTo>
                        <a:pt x="865" y="280"/>
                      </a:lnTo>
                      <a:lnTo>
                        <a:pt x="849" y="13"/>
                      </a:lnTo>
                      <a:cubicBezTo>
                        <a:pt x="816" y="5"/>
                        <a:pt x="783" y="1"/>
                        <a:pt x="751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6" name="Google Shape;1576;p67"/>
                <p:cNvSpPr/>
                <p:nvPr/>
              </p:nvSpPr>
              <p:spPr>
                <a:xfrm>
                  <a:off x="-943468" y="1678314"/>
                  <a:ext cx="21512" cy="25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881" extrusionOk="0">
                      <a:moveTo>
                        <a:pt x="739" y="1"/>
                      </a:moveTo>
                      <a:lnTo>
                        <a:pt x="221" y="158"/>
                      </a:lnTo>
                      <a:cubicBezTo>
                        <a:pt x="80" y="299"/>
                        <a:pt x="1" y="456"/>
                        <a:pt x="1" y="456"/>
                      </a:cubicBezTo>
                      <a:lnTo>
                        <a:pt x="48" y="880"/>
                      </a:lnTo>
                      <a:cubicBezTo>
                        <a:pt x="551" y="692"/>
                        <a:pt x="739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7" name="Google Shape;1577;p67"/>
                <p:cNvSpPr/>
                <p:nvPr/>
              </p:nvSpPr>
              <p:spPr>
                <a:xfrm>
                  <a:off x="-977248" y="1613808"/>
                  <a:ext cx="82530" cy="81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9" h="2817" extrusionOk="0">
                      <a:moveTo>
                        <a:pt x="1044" y="1"/>
                      </a:moveTo>
                      <a:cubicBezTo>
                        <a:pt x="842" y="1"/>
                        <a:pt x="633" y="46"/>
                        <a:pt x="425" y="146"/>
                      </a:cubicBezTo>
                      <a:cubicBezTo>
                        <a:pt x="409" y="162"/>
                        <a:pt x="377" y="162"/>
                        <a:pt x="362" y="177"/>
                      </a:cubicBezTo>
                      <a:lnTo>
                        <a:pt x="48" y="2157"/>
                      </a:lnTo>
                      <a:cubicBezTo>
                        <a:pt x="0" y="2487"/>
                        <a:pt x="252" y="2801"/>
                        <a:pt x="597" y="2817"/>
                      </a:cubicBezTo>
                      <a:cubicBezTo>
                        <a:pt x="770" y="2817"/>
                        <a:pt x="974" y="2817"/>
                        <a:pt x="1179" y="2770"/>
                      </a:cubicBezTo>
                      <a:cubicBezTo>
                        <a:pt x="1289" y="2754"/>
                        <a:pt x="1399" y="2722"/>
                        <a:pt x="1509" y="2675"/>
                      </a:cubicBezTo>
                      <a:cubicBezTo>
                        <a:pt x="1587" y="2644"/>
                        <a:pt x="1666" y="2612"/>
                        <a:pt x="1744" y="2565"/>
                      </a:cubicBezTo>
                      <a:cubicBezTo>
                        <a:pt x="1776" y="2550"/>
                        <a:pt x="1791" y="2534"/>
                        <a:pt x="1823" y="2518"/>
                      </a:cubicBezTo>
                      <a:cubicBezTo>
                        <a:pt x="1886" y="2471"/>
                        <a:pt x="1964" y="2408"/>
                        <a:pt x="2027" y="2345"/>
                      </a:cubicBezTo>
                      <a:cubicBezTo>
                        <a:pt x="2121" y="2251"/>
                        <a:pt x="2200" y="2157"/>
                        <a:pt x="2263" y="2047"/>
                      </a:cubicBezTo>
                      <a:cubicBezTo>
                        <a:pt x="2838" y="1105"/>
                        <a:pt x="2042" y="1"/>
                        <a:pt x="1044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8" name="Google Shape;1578;p67"/>
                <p:cNvSpPr/>
                <p:nvPr/>
              </p:nvSpPr>
              <p:spPr>
                <a:xfrm>
                  <a:off x="-979544" y="1643605"/>
                  <a:ext cx="13198" cy="23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818" extrusionOk="0">
                      <a:moveTo>
                        <a:pt x="378" y="1"/>
                      </a:moveTo>
                      <a:lnTo>
                        <a:pt x="1" y="676"/>
                      </a:lnTo>
                      <a:cubicBezTo>
                        <a:pt x="1" y="676"/>
                        <a:pt x="1" y="692"/>
                        <a:pt x="17" y="692"/>
                      </a:cubicBezTo>
                      <a:lnTo>
                        <a:pt x="251" y="817"/>
                      </a:lnTo>
                      <a:lnTo>
                        <a:pt x="251" y="817"/>
                      </a:lnTo>
                      <a:cubicBezTo>
                        <a:pt x="250" y="808"/>
                        <a:pt x="454" y="655"/>
                        <a:pt x="378" y="1"/>
                      </a:cubicBezTo>
                      <a:close/>
                      <a:moveTo>
                        <a:pt x="251" y="817"/>
                      </a:moveTo>
                      <a:cubicBezTo>
                        <a:pt x="251" y="817"/>
                        <a:pt x="252" y="818"/>
                        <a:pt x="252" y="818"/>
                      </a:cubicBezTo>
                      <a:lnTo>
                        <a:pt x="251" y="817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9" name="Google Shape;1579;p67"/>
                <p:cNvSpPr/>
                <p:nvPr/>
              </p:nvSpPr>
              <p:spPr>
                <a:xfrm>
                  <a:off x="-968120" y="1600668"/>
                  <a:ext cx="90001" cy="101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6" h="3505" extrusionOk="0">
                      <a:moveTo>
                        <a:pt x="2247" y="2672"/>
                      </a:moveTo>
                      <a:cubicBezTo>
                        <a:pt x="2169" y="2797"/>
                        <a:pt x="1807" y="2703"/>
                        <a:pt x="1713" y="2797"/>
                      </a:cubicBezTo>
                      <a:lnTo>
                        <a:pt x="1776" y="3504"/>
                      </a:lnTo>
                      <a:cubicBezTo>
                        <a:pt x="1635" y="3410"/>
                        <a:pt x="1477" y="3190"/>
                        <a:pt x="1430" y="3017"/>
                      </a:cubicBezTo>
                      <a:cubicBezTo>
                        <a:pt x="1383" y="2860"/>
                        <a:pt x="1367" y="2719"/>
                        <a:pt x="1352" y="2593"/>
                      </a:cubicBezTo>
                      <a:cubicBezTo>
                        <a:pt x="1336" y="2373"/>
                        <a:pt x="1367" y="2232"/>
                        <a:pt x="1430" y="2232"/>
                      </a:cubicBezTo>
                      <a:cubicBezTo>
                        <a:pt x="1776" y="2216"/>
                        <a:pt x="2027" y="1415"/>
                        <a:pt x="1572" y="1383"/>
                      </a:cubicBezTo>
                      <a:cubicBezTo>
                        <a:pt x="1195" y="1368"/>
                        <a:pt x="1257" y="1808"/>
                        <a:pt x="1069" y="1760"/>
                      </a:cubicBezTo>
                      <a:cubicBezTo>
                        <a:pt x="1038" y="1760"/>
                        <a:pt x="1006" y="1729"/>
                        <a:pt x="990" y="1698"/>
                      </a:cubicBezTo>
                      <a:cubicBezTo>
                        <a:pt x="865" y="1462"/>
                        <a:pt x="770" y="1289"/>
                        <a:pt x="425" y="1148"/>
                      </a:cubicBezTo>
                      <a:cubicBezTo>
                        <a:pt x="205" y="1069"/>
                        <a:pt x="63" y="959"/>
                        <a:pt x="1" y="865"/>
                      </a:cubicBezTo>
                      <a:lnTo>
                        <a:pt x="48" y="629"/>
                      </a:lnTo>
                      <a:cubicBezTo>
                        <a:pt x="63" y="614"/>
                        <a:pt x="79" y="598"/>
                        <a:pt x="111" y="598"/>
                      </a:cubicBezTo>
                      <a:cubicBezTo>
                        <a:pt x="1352" y="1"/>
                        <a:pt x="3096" y="1211"/>
                        <a:pt x="2247" y="267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80" name="Google Shape;1580;p67"/>
              <p:cNvSpPr/>
              <p:nvPr/>
            </p:nvSpPr>
            <p:spPr>
              <a:xfrm>
                <a:off x="5039617" y="1902382"/>
                <a:ext cx="416806" cy="416906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4165" extrusionOk="0">
                    <a:moveTo>
                      <a:pt x="2082" y="1"/>
                    </a:moveTo>
                    <a:cubicBezTo>
                      <a:pt x="1941" y="1801"/>
                      <a:pt x="1801" y="1942"/>
                      <a:pt x="0" y="2082"/>
                    </a:cubicBezTo>
                    <a:cubicBezTo>
                      <a:pt x="1801" y="2251"/>
                      <a:pt x="1941" y="2364"/>
                      <a:pt x="2082" y="4164"/>
                    </a:cubicBezTo>
                    <a:cubicBezTo>
                      <a:pt x="2251" y="2364"/>
                      <a:pt x="2363" y="2251"/>
                      <a:pt x="4164" y="2082"/>
                    </a:cubicBezTo>
                    <a:cubicBezTo>
                      <a:pt x="2363" y="1942"/>
                      <a:pt x="2251" y="1801"/>
                      <a:pt x="2082" y="1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67"/>
              <p:cNvSpPr/>
              <p:nvPr/>
            </p:nvSpPr>
            <p:spPr>
              <a:xfrm>
                <a:off x="4618225" y="3301050"/>
                <a:ext cx="151200" cy="151200"/>
              </a:xfrm>
              <a:prstGeom prst="ellipse">
                <a:avLst/>
              </a:pr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2" name="Google Shape;1582;p67"/>
            <p:cNvSpPr/>
            <p:nvPr/>
          </p:nvSpPr>
          <p:spPr>
            <a:xfrm>
              <a:off x="7740861" y="1188700"/>
              <a:ext cx="212700" cy="2127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7"/>
            <p:cNvSpPr/>
            <p:nvPr/>
          </p:nvSpPr>
          <p:spPr>
            <a:xfrm>
              <a:off x="7590625" y="1372751"/>
              <a:ext cx="150300" cy="150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89FE33BB-9995-475F-B4BE-F477DB80A0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818"/>
          <a:stretch/>
        </p:blipFill>
        <p:spPr>
          <a:xfrm>
            <a:off x="732040" y="1984384"/>
            <a:ext cx="3339980" cy="2282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396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/>
          <p:nvPr/>
        </p:nvSpPr>
        <p:spPr>
          <a:xfrm>
            <a:off x="866120" y="987574"/>
            <a:ext cx="7349306" cy="3963160"/>
          </a:xfrm>
          <a:custGeom>
            <a:avLst/>
            <a:gdLst/>
            <a:ahLst/>
            <a:cxnLst/>
            <a:rect l="l" t="t" r="r" b="b"/>
            <a:pathLst>
              <a:path w="66677" h="35956" extrusionOk="0">
                <a:moveTo>
                  <a:pt x="33338" y="1"/>
                </a:moveTo>
                <a:cubicBezTo>
                  <a:pt x="14939" y="1"/>
                  <a:pt x="0" y="14940"/>
                  <a:pt x="0" y="33339"/>
                </a:cubicBezTo>
                <a:cubicBezTo>
                  <a:pt x="0" y="34211"/>
                  <a:pt x="28" y="35083"/>
                  <a:pt x="113" y="35955"/>
                </a:cubicBezTo>
                <a:lnTo>
                  <a:pt x="66592" y="35955"/>
                </a:lnTo>
                <a:cubicBezTo>
                  <a:pt x="66648" y="35083"/>
                  <a:pt x="66676" y="34211"/>
                  <a:pt x="66676" y="33339"/>
                </a:cubicBezTo>
                <a:cubicBezTo>
                  <a:pt x="66676" y="14940"/>
                  <a:pt x="51765" y="1"/>
                  <a:pt x="333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title"/>
          </p:nvPr>
        </p:nvSpPr>
        <p:spPr>
          <a:xfrm>
            <a:off x="1451285" y="3435846"/>
            <a:ext cx="5832648" cy="13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bg1"/>
                </a:solidFill>
              </a:rPr>
              <a:t>Open  your studen’s book p . 22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3" name="AutoShape 2" descr="كتاب الطالب Mega Goal 5 , المستوى الخامس, لغة انكليزية, الفصل الأول -  المناهج السعودي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88C5140-B7A7-BC2A-DC59-AE6959BFF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555526"/>
            <a:ext cx="2455164" cy="3075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1"/>
          <p:cNvSpPr/>
          <p:nvPr/>
        </p:nvSpPr>
        <p:spPr>
          <a:xfrm>
            <a:off x="2207700" y="1158100"/>
            <a:ext cx="4728600" cy="4728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1"/>
          <p:cNvSpPr txBox="1">
            <a:spLocks noGrp="1"/>
          </p:cNvSpPr>
          <p:nvPr>
            <p:ph type="title"/>
          </p:nvPr>
        </p:nvSpPr>
        <p:spPr>
          <a:xfrm>
            <a:off x="2339752" y="3103000"/>
            <a:ext cx="4464496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2"/>
                </a:solidFill>
              </a:rPr>
              <a:t>Past Perfect Tense</a:t>
            </a:r>
            <a:endParaRPr sz="4400" dirty="0">
              <a:solidFill>
                <a:schemeClr val="lt2"/>
              </a:solidFill>
            </a:endParaRPr>
          </a:p>
        </p:txBody>
      </p:sp>
      <p:sp>
        <p:nvSpPr>
          <p:cNvPr id="433" name="Google Shape;433;p41"/>
          <p:cNvSpPr txBox="1">
            <a:spLocks noGrp="1"/>
          </p:cNvSpPr>
          <p:nvPr>
            <p:ph type="title" idx="2"/>
          </p:nvPr>
        </p:nvSpPr>
        <p:spPr>
          <a:xfrm>
            <a:off x="3563888" y="1563638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1</a:t>
            </a:r>
            <a:endParaRPr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2246;p69"/>
          <p:cNvSpPr/>
          <p:nvPr/>
        </p:nvSpPr>
        <p:spPr>
          <a:xfrm>
            <a:off x="8146129" y="387439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2246;p69"/>
          <p:cNvSpPr/>
          <p:nvPr/>
        </p:nvSpPr>
        <p:spPr>
          <a:xfrm>
            <a:off x="7865905" y="3939902"/>
            <a:ext cx="664554" cy="534132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2246;p69"/>
          <p:cNvSpPr/>
          <p:nvPr/>
        </p:nvSpPr>
        <p:spPr>
          <a:xfrm>
            <a:off x="809431" y="600071"/>
            <a:ext cx="592455" cy="487705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744;p51"/>
          <p:cNvGrpSpPr/>
          <p:nvPr/>
        </p:nvGrpSpPr>
        <p:grpSpPr>
          <a:xfrm>
            <a:off x="7502362" y="4244054"/>
            <a:ext cx="1096770" cy="505680"/>
            <a:chOff x="887053" y="3851399"/>
            <a:chExt cx="1096770" cy="505680"/>
          </a:xfrm>
        </p:grpSpPr>
        <p:grpSp>
          <p:nvGrpSpPr>
            <p:cNvPr id="199" name="Google Shape;745;p51"/>
            <p:cNvGrpSpPr/>
            <p:nvPr/>
          </p:nvGrpSpPr>
          <p:grpSpPr>
            <a:xfrm flipH="1">
              <a:off x="887053" y="4038712"/>
              <a:ext cx="667845" cy="318367"/>
              <a:chOff x="787200" y="4030950"/>
              <a:chExt cx="787275" cy="375300"/>
            </a:xfrm>
          </p:grpSpPr>
          <p:sp>
            <p:nvSpPr>
              <p:cNvPr id="201" name="Google Shape;746;p51"/>
              <p:cNvSpPr/>
              <p:nvPr/>
            </p:nvSpPr>
            <p:spPr>
              <a:xfrm>
                <a:off x="787200" y="4185450"/>
                <a:ext cx="220800" cy="220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47;p51"/>
              <p:cNvSpPr/>
              <p:nvPr/>
            </p:nvSpPr>
            <p:spPr>
              <a:xfrm>
                <a:off x="1199175" y="4030950"/>
                <a:ext cx="375300" cy="375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0" name="Google Shape;748;p51"/>
            <p:cNvSpPr/>
            <p:nvPr/>
          </p:nvSpPr>
          <p:spPr>
            <a:xfrm flipH="1">
              <a:off x="1796624" y="3851399"/>
              <a:ext cx="187200" cy="18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2D4A7179-5939-4E22-AC8B-B93E6B6F4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66" y="1123401"/>
            <a:ext cx="7608467" cy="312751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39" name="Google Shape;860;p53">
            <a:extLst>
              <a:ext uri="{FF2B5EF4-FFF2-40B4-BE49-F238E27FC236}">
                <a16:creationId xmlns:a16="http://schemas.microsoft.com/office/drawing/2014/main" id="{FA1FFE8E-733B-4794-9001-561E5E3501C5}"/>
              </a:ext>
            </a:extLst>
          </p:cNvPr>
          <p:cNvGrpSpPr/>
          <p:nvPr/>
        </p:nvGrpSpPr>
        <p:grpSpPr>
          <a:xfrm>
            <a:off x="467544" y="439015"/>
            <a:ext cx="1369045" cy="423796"/>
            <a:chOff x="787200" y="807750"/>
            <a:chExt cx="1130975" cy="350100"/>
          </a:xfrm>
        </p:grpSpPr>
        <p:sp>
          <p:nvSpPr>
            <p:cNvPr id="40" name="Google Shape;861;p53">
              <a:extLst>
                <a:ext uri="{FF2B5EF4-FFF2-40B4-BE49-F238E27FC236}">
                  <a16:creationId xmlns:a16="http://schemas.microsoft.com/office/drawing/2014/main" id="{B73EFD39-2750-427A-97A6-2CA0EAECF902}"/>
                </a:ext>
              </a:extLst>
            </p:cNvPr>
            <p:cNvSpPr/>
            <p:nvPr/>
          </p:nvSpPr>
          <p:spPr>
            <a:xfrm>
              <a:off x="787200" y="893250"/>
              <a:ext cx="264600" cy="264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62;p53">
              <a:extLst>
                <a:ext uri="{FF2B5EF4-FFF2-40B4-BE49-F238E27FC236}">
                  <a16:creationId xmlns:a16="http://schemas.microsoft.com/office/drawing/2014/main" id="{136949A8-79A7-40EE-BF8E-2DBBCEB698C1}"/>
                </a:ext>
              </a:extLst>
            </p:cNvPr>
            <p:cNvSpPr/>
            <p:nvPr/>
          </p:nvSpPr>
          <p:spPr>
            <a:xfrm>
              <a:off x="1653575" y="893250"/>
              <a:ext cx="264600" cy="264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63;p53">
              <a:extLst>
                <a:ext uri="{FF2B5EF4-FFF2-40B4-BE49-F238E27FC236}">
                  <a16:creationId xmlns:a16="http://schemas.microsoft.com/office/drawing/2014/main" id="{1353FF94-F5DE-46B4-AA92-E320BD797AC7}"/>
                </a:ext>
              </a:extLst>
            </p:cNvPr>
            <p:cNvSpPr/>
            <p:nvPr/>
          </p:nvSpPr>
          <p:spPr>
            <a:xfrm>
              <a:off x="1230650" y="807750"/>
              <a:ext cx="167400" cy="167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TextBox 8">
            <a:extLst>
              <a:ext uri="{FF2B5EF4-FFF2-40B4-BE49-F238E27FC236}">
                <a16:creationId xmlns:a16="http://schemas.microsoft.com/office/drawing/2014/main" id="{E2BCEE5A-3935-45E2-8789-B24BDE8B188D}"/>
              </a:ext>
            </a:extLst>
          </p:cNvPr>
          <p:cNvSpPr txBox="1"/>
          <p:nvPr/>
        </p:nvSpPr>
        <p:spPr>
          <a:xfrm>
            <a:off x="2051720" y="1347614"/>
            <a:ext cx="1584176" cy="21602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DC02D2E5-058D-4F70-8DAB-54A45EC58C1E}"/>
              </a:ext>
            </a:extLst>
          </p:cNvPr>
          <p:cNvSpPr/>
          <p:nvPr/>
        </p:nvSpPr>
        <p:spPr>
          <a:xfrm>
            <a:off x="2267744" y="1635646"/>
            <a:ext cx="5172346" cy="188687"/>
          </a:xfrm>
          <a:prstGeom prst="rect">
            <a:avLst/>
          </a:prstGeom>
          <a:solidFill>
            <a:srgbClr val="FBBBBD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A3553F60-E652-4EBA-81D5-AD2253C103C9}"/>
              </a:ext>
            </a:extLst>
          </p:cNvPr>
          <p:cNvSpPr/>
          <p:nvPr/>
        </p:nvSpPr>
        <p:spPr>
          <a:xfrm>
            <a:off x="2123728" y="1779662"/>
            <a:ext cx="1584176" cy="144016"/>
          </a:xfrm>
          <a:prstGeom prst="rect">
            <a:avLst/>
          </a:prstGeom>
          <a:solidFill>
            <a:srgbClr val="FBBBBD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55"/>
          <p:cNvSpPr txBox="1">
            <a:spLocks noGrp="1"/>
          </p:cNvSpPr>
          <p:nvPr>
            <p:ph type="title"/>
          </p:nvPr>
        </p:nvSpPr>
        <p:spPr>
          <a:xfrm>
            <a:off x="2195736" y="448996"/>
            <a:ext cx="4176464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Past Perfect Tense</a:t>
            </a:r>
            <a:endParaRPr sz="4000" dirty="0"/>
          </a:p>
        </p:txBody>
      </p:sp>
      <p:sp>
        <p:nvSpPr>
          <p:cNvPr id="905" name="Google Shape;905;p55"/>
          <p:cNvSpPr/>
          <p:nvPr/>
        </p:nvSpPr>
        <p:spPr>
          <a:xfrm>
            <a:off x="491050" y="4756948"/>
            <a:ext cx="3402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55"/>
          <p:cNvSpPr/>
          <p:nvPr/>
        </p:nvSpPr>
        <p:spPr>
          <a:xfrm>
            <a:off x="614201" y="3710829"/>
            <a:ext cx="3402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وسيلة شرح مستطيلة مستديرة الزوايا 191"/>
          <p:cNvSpPr/>
          <p:nvPr/>
        </p:nvSpPr>
        <p:spPr>
          <a:xfrm>
            <a:off x="1763688" y="1136945"/>
            <a:ext cx="4425848" cy="375175"/>
          </a:xfrm>
          <a:prstGeom prst="wedgeRoundRectCallout">
            <a:avLst>
              <a:gd name="adj1" fmla="val -59085"/>
              <a:gd name="adj2" fmla="val 196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/>
              <a:t>What is the past perfect??</a:t>
            </a:r>
            <a:endParaRPr lang="ar-SA" sz="1800" b="1" dirty="0"/>
          </a:p>
        </p:txBody>
      </p:sp>
      <p:sp>
        <p:nvSpPr>
          <p:cNvPr id="194" name="Google Shape;908;p55"/>
          <p:cNvSpPr/>
          <p:nvPr/>
        </p:nvSpPr>
        <p:spPr>
          <a:xfrm>
            <a:off x="636101" y="3784646"/>
            <a:ext cx="195149" cy="147451"/>
          </a:xfrm>
          <a:custGeom>
            <a:avLst/>
            <a:gdLst/>
            <a:ahLst/>
            <a:cxnLst/>
            <a:rect l="l" t="t" r="r" b="b"/>
            <a:pathLst>
              <a:path w="1603" h="1211" fill="none" extrusionOk="0">
                <a:moveTo>
                  <a:pt x="0" y="849"/>
                </a:moveTo>
                <a:lnTo>
                  <a:pt x="534" y="1211"/>
                </a:lnTo>
                <a:lnTo>
                  <a:pt x="1603" y="1"/>
                </a:ln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2246;p69"/>
          <p:cNvSpPr/>
          <p:nvPr/>
        </p:nvSpPr>
        <p:spPr>
          <a:xfrm>
            <a:off x="7709234" y="1568336"/>
            <a:ext cx="65064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2246;p69"/>
          <p:cNvSpPr/>
          <p:nvPr/>
        </p:nvSpPr>
        <p:spPr>
          <a:xfrm rot="21154583">
            <a:off x="707283" y="1008018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744;p51"/>
          <p:cNvGrpSpPr/>
          <p:nvPr/>
        </p:nvGrpSpPr>
        <p:grpSpPr>
          <a:xfrm>
            <a:off x="7709234" y="4257267"/>
            <a:ext cx="1096770" cy="505680"/>
            <a:chOff x="887053" y="3851399"/>
            <a:chExt cx="1096770" cy="505680"/>
          </a:xfrm>
        </p:grpSpPr>
        <p:grpSp>
          <p:nvGrpSpPr>
            <p:cNvPr id="199" name="Google Shape;745;p51"/>
            <p:cNvGrpSpPr/>
            <p:nvPr/>
          </p:nvGrpSpPr>
          <p:grpSpPr>
            <a:xfrm flipH="1">
              <a:off x="887053" y="4038712"/>
              <a:ext cx="667845" cy="318367"/>
              <a:chOff x="787200" y="4030950"/>
              <a:chExt cx="787275" cy="375300"/>
            </a:xfrm>
          </p:grpSpPr>
          <p:sp>
            <p:nvSpPr>
              <p:cNvPr id="201" name="Google Shape;746;p51"/>
              <p:cNvSpPr/>
              <p:nvPr/>
            </p:nvSpPr>
            <p:spPr>
              <a:xfrm>
                <a:off x="787200" y="4185450"/>
                <a:ext cx="220800" cy="220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47;p51"/>
              <p:cNvSpPr/>
              <p:nvPr/>
            </p:nvSpPr>
            <p:spPr>
              <a:xfrm>
                <a:off x="1199175" y="4030950"/>
                <a:ext cx="375300" cy="375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0" name="Google Shape;748;p51"/>
            <p:cNvSpPr/>
            <p:nvPr/>
          </p:nvSpPr>
          <p:spPr>
            <a:xfrm flipH="1">
              <a:off x="1796624" y="3851399"/>
              <a:ext cx="187200" cy="18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فقاعة الكلام: مستطيلة مستديرة الزوايا 3">
            <a:extLst>
              <a:ext uri="{FF2B5EF4-FFF2-40B4-BE49-F238E27FC236}">
                <a16:creationId xmlns:a16="http://schemas.microsoft.com/office/drawing/2014/main" id="{B9619F76-DD30-4E16-8280-9D2AB7A6C469}"/>
              </a:ext>
            </a:extLst>
          </p:cNvPr>
          <p:cNvSpPr/>
          <p:nvPr/>
        </p:nvSpPr>
        <p:spPr>
          <a:xfrm>
            <a:off x="1439108" y="2836505"/>
            <a:ext cx="5631578" cy="673753"/>
          </a:xfrm>
          <a:prstGeom prst="wedgeRoundRectCallout">
            <a:avLst>
              <a:gd name="adj1" fmla="val 59712"/>
              <a:gd name="adj2" fmla="val -3024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dirty="0"/>
              <a:t>Use it to talk about things that happened before an event in the past. </a:t>
            </a:r>
            <a:endParaRPr lang="ar-SA" sz="1800" dirty="0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9FF7FFC6-31A8-4451-8D2E-802A4EB9DBE1}"/>
              </a:ext>
            </a:extLst>
          </p:cNvPr>
          <p:cNvSpPr txBox="1"/>
          <p:nvPr/>
        </p:nvSpPr>
        <p:spPr>
          <a:xfrm>
            <a:off x="621821" y="4166201"/>
            <a:ext cx="7490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</a:rPr>
              <a:t>When</a:t>
            </a:r>
            <a:r>
              <a:rPr lang="en-US" sz="1800" dirty="0"/>
              <a:t> I woke up, my mother </a:t>
            </a:r>
            <a:r>
              <a:rPr lang="en-US" sz="1800" b="1" u="sng" dirty="0"/>
              <a:t>had</a:t>
            </a:r>
            <a:r>
              <a:rPr lang="en-US" sz="1800" dirty="0"/>
              <a:t> </a:t>
            </a:r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</a:rPr>
              <a:t>already</a:t>
            </a:r>
            <a:r>
              <a:rPr lang="en-US" sz="1800" dirty="0"/>
              <a:t> </a:t>
            </a:r>
            <a:r>
              <a:rPr lang="en-US" sz="1800" b="1" u="sng" dirty="0"/>
              <a:t>prepared</a:t>
            </a:r>
            <a:r>
              <a:rPr lang="en-US" sz="1800" dirty="0"/>
              <a:t> breakfast for me.</a:t>
            </a:r>
          </a:p>
        </p:txBody>
      </p:sp>
      <p:sp>
        <p:nvSpPr>
          <p:cNvPr id="39" name="فقاعة الكلام: مستطيلة مستديرة الزوايا 38">
            <a:extLst>
              <a:ext uri="{FF2B5EF4-FFF2-40B4-BE49-F238E27FC236}">
                <a16:creationId xmlns:a16="http://schemas.microsoft.com/office/drawing/2014/main" id="{D05FC7BD-8563-4255-9F52-3011B03EF5F7}"/>
              </a:ext>
            </a:extLst>
          </p:cNvPr>
          <p:cNvSpPr/>
          <p:nvPr/>
        </p:nvSpPr>
        <p:spPr>
          <a:xfrm>
            <a:off x="552679" y="1605907"/>
            <a:ext cx="6490893" cy="575313"/>
          </a:xfrm>
          <a:prstGeom prst="wedgeRoundRectCallout">
            <a:avLst>
              <a:gd name="adj1" fmla="val 59712"/>
              <a:gd name="adj2" fmla="val -3024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dirty="0"/>
              <a:t>An action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(A)</a:t>
            </a:r>
            <a:r>
              <a:rPr lang="en-US" sz="1800" dirty="0"/>
              <a:t> happened before another action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(B)</a:t>
            </a:r>
            <a:r>
              <a:rPr lang="en-US" sz="1800" dirty="0"/>
              <a:t> in the past.</a:t>
            </a:r>
          </a:p>
        </p:txBody>
      </p:sp>
      <p:sp>
        <p:nvSpPr>
          <p:cNvPr id="40" name="وسيلة شرح مستطيلة مستديرة الزوايا 191">
            <a:extLst>
              <a:ext uri="{FF2B5EF4-FFF2-40B4-BE49-F238E27FC236}">
                <a16:creationId xmlns:a16="http://schemas.microsoft.com/office/drawing/2014/main" id="{7D9373E0-B52F-43C2-A2AE-FEB9196F84F9}"/>
              </a:ext>
            </a:extLst>
          </p:cNvPr>
          <p:cNvSpPr/>
          <p:nvPr/>
        </p:nvSpPr>
        <p:spPr>
          <a:xfrm>
            <a:off x="1544409" y="2350493"/>
            <a:ext cx="5112568" cy="375175"/>
          </a:xfrm>
          <a:prstGeom prst="wedgeRoundRectCallout">
            <a:avLst>
              <a:gd name="adj1" fmla="val -59085"/>
              <a:gd name="adj2" fmla="val 196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/>
              <a:t>What do we use the past perfect tense??</a:t>
            </a:r>
            <a:endParaRPr lang="ar-SA" sz="1800" b="1" dirty="0"/>
          </a:p>
        </p:txBody>
      </p:sp>
      <p:sp>
        <p:nvSpPr>
          <p:cNvPr id="41" name="Google Shape;2246;p69">
            <a:extLst>
              <a:ext uri="{FF2B5EF4-FFF2-40B4-BE49-F238E27FC236}">
                <a16:creationId xmlns:a16="http://schemas.microsoft.com/office/drawing/2014/main" id="{3A1FF9FC-1391-4A04-8F2D-9321E4BDD194}"/>
              </a:ext>
            </a:extLst>
          </p:cNvPr>
          <p:cNvSpPr/>
          <p:nvPr/>
        </p:nvSpPr>
        <p:spPr>
          <a:xfrm rot="21154583">
            <a:off x="453103" y="2221366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2246;p69">
            <a:extLst>
              <a:ext uri="{FF2B5EF4-FFF2-40B4-BE49-F238E27FC236}">
                <a16:creationId xmlns:a16="http://schemas.microsoft.com/office/drawing/2014/main" id="{A667B411-BAA8-4F42-88A6-C6ACD2248A5A}"/>
              </a:ext>
            </a:extLst>
          </p:cNvPr>
          <p:cNvSpPr/>
          <p:nvPr/>
        </p:nvSpPr>
        <p:spPr>
          <a:xfrm>
            <a:off x="7675821" y="2637571"/>
            <a:ext cx="65064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عنوان 17">
            <a:extLst>
              <a:ext uri="{FF2B5EF4-FFF2-40B4-BE49-F238E27FC236}">
                <a16:creationId xmlns:a16="http://schemas.microsoft.com/office/drawing/2014/main" id="{B54BAE8B-9120-458D-85B5-F723715647F3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1039560" y="3619642"/>
            <a:ext cx="2141807" cy="4203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Example</a:t>
            </a:r>
            <a:endParaRPr lang="ar-SA" dirty="0">
              <a:latin typeface="Arial Rounded MT Bold" panose="020F0704030504030204" pitchFamily="34" charset="0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7443EAC8-270F-4C48-A38F-84484D2DBCA6}"/>
              </a:ext>
            </a:extLst>
          </p:cNvPr>
          <p:cNvSpPr txBox="1">
            <a:spLocks/>
          </p:cNvSpPr>
          <p:nvPr/>
        </p:nvSpPr>
        <p:spPr>
          <a:xfrm>
            <a:off x="2886371" y="3742151"/>
            <a:ext cx="461493" cy="420300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0338CC"/>
                </a:solidFill>
              </a:rPr>
              <a:t>B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D7934317-71EB-4813-A6A4-7245BF6D450E}"/>
              </a:ext>
            </a:extLst>
          </p:cNvPr>
          <p:cNvSpPr txBox="1">
            <a:spLocks/>
          </p:cNvSpPr>
          <p:nvPr/>
        </p:nvSpPr>
        <p:spPr>
          <a:xfrm>
            <a:off x="5333032" y="3755494"/>
            <a:ext cx="461493" cy="420300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0338CC"/>
                </a:solidFill>
              </a:rPr>
              <a:t>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7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4" grpId="0" animBg="1"/>
      <p:bldP spid="39" grpId="0" animBg="1"/>
      <p:bldP spid="40" grpId="0" animBg="1"/>
      <p:bldP spid="18" grpId="0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53"/>
          <p:cNvSpPr txBox="1">
            <a:spLocks noGrp="1"/>
          </p:cNvSpPr>
          <p:nvPr>
            <p:ph type="title"/>
          </p:nvPr>
        </p:nvSpPr>
        <p:spPr>
          <a:xfrm>
            <a:off x="774000" y="32577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Past Perfect Tense</a:t>
            </a:r>
            <a:endParaRPr dirty="0"/>
          </a:p>
        </p:txBody>
      </p:sp>
      <p:sp>
        <p:nvSpPr>
          <p:cNvPr id="835" name="Google Shape;835;p53"/>
          <p:cNvSpPr txBox="1">
            <a:spLocks noGrp="1"/>
          </p:cNvSpPr>
          <p:nvPr>
            <p:ph type="subTitle" idx="4294967295"/>
          </p:nvPr>
        </p:nvSpPr>
        <p:spPr>
          <a:xfrm>
            <a:off x="865250" y="2756177"/>
            <a:ext cx="2347379" cy="572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/>
              <a:t>V ( Past simple)</a:t>
            </a:r>
            <a:endParaRPr sz="1600" b="1" dirty="0"/>
          </a:p>
        </p:txBody>
      </p:sp>
      <p:sp>
        <p:nvSpPr>
          <p:cNvPr id="837" name="Google Shape;837;p53"/>
          <p:cNvSpPr txBox="1">
            <a:spLocks noGrp="1"/>
          </p:cNvSpPr>
          <p:nvPr>
            <p:ph type="subTitle" idx="4294967295"/>
          </p:nvPr>
        </p:nvSpPr>
        <p:spPr>
          <a:xfrm>
            <a:off x="4283968" y="2695198"/>
            <a:ext cx="1930200" cy="572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/>
              <a:t>V ( past participle)</a:t>
            </a:r>
            <a:endParaRPr sz="1600" b="1" dirty="0"/>
          </a:p>
        </p:txBody>
      </p:sp>
      <p:cxnSp>
        <p:nvCxnSpPr>
          <p:cNvPr id="855" name="Google Shape;855;p53"/>
          <p:cNvCxnSpPr>
            <a:cxnSpLocks/>
          </p:cNvCxnSpPr>
          <p:nvPr/>
        </p:nvCxnSpPr>
        <p:spPr>
          <a:xfrm>
            <a:off x="2107000" y="287645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60" name="Google Shape;860;p53"/>
          <p:cNvGrpSpPr/>
          <p:nvPr/>
        </p:nvGrpSpPr>
        <p:grpSpPr>
          <a:xfrm>
            <a:off x="531985" y="497534"/>
            <a:ext cx="1369045" cy="423796"/>
            <a:chOff x="787200" y="807750"/>
            <a:chExt cx="1130975" cy="350100"/>
          </a:xfrm>
        </p:grpSpPr>
        <p:sp>
          <p:nvSpPr>
            <p:cNvPr id="861" name="Google Shape;861;p53"/>
            <p:cNvSpPr/>
            <p:nvPr/>
          </p:nvSpPr>
          <p:spPr>
            <a:xfrm>
              <a:off x="787200" y="893250"/>
              <a:ext cx="264600" cy="264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3"/>
            <p:cNvSpPr/>
            <p:nvPr/>
          </p:nvSpPr>
          <p:spPr>
            <a:xfrm>
              <a:off x="1653575" y="893250"/>
              <a:ext cx="264600" cy="264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3"/>
            <p:cNvSpPr/>
            <p:nvPr/>
          </p:nvSpPr>
          <p:spPr>
            <a:xfrm>
              <a:off x="1230650" y="807750"/>
              <a:ext cx="167400" cy="167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A6260E7-0A30-4726-B710-8099F1B08F89}"/>
              </a:ext>
            </a:extLst>
          </p:cNvPr>
          <p:cNvSpPr txBox="1"/>
          <p:nvPr/>
        </p:nvSpPr>
        <p:spPr>
          <a:xfrm>
            <a:off x="787214" y="1273535"/>
            <a:ext cx="5008922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dirty="0"/>
              <a:t>What are the two verbs in this sentence?</a:t>
            </a:r>
            <a:endParaRPr lang="ar-SA" sz="1800" b="1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17255F7-C24B-4614-902F-3126AAC47BB7}"/>
              </a:ext>
            </a:extLst>
          </p:cNvPr>
          <p:cNvSpPr txBox="1"/>
          <p:nvPr/>
        </p:nvSpPr>
        <p:spPr>
          <a:xfrm>
            <a:off x="703170" y="1851670"/>
            <a:ext cx="64882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When I woke up, my mother had already prepared breakfast for me.</a:t>
            </a:r>
          </a:p>
        </p:txBody>
      </p:sp>
      <p:sp>
        <p:nvSpPr>
          <p:cNvPr id="28" name="Oval 10">
            <a:extLst>
              <a:ext uri="{FF2B5EF4-FFF2-40B4-BE49-F238E27FC236}">
                <a16:creationId xmlns:a16="http://schemas.microsoft.com/office/drawing/2014/main" id="{8CB18553-07FC-4977-AB6C-27F5D8FA9096}"/>
              </a:ext>
            </a:extLst>
          </p:cNvPr>
          <p:cNvSpPr/>
          <p:nvPr/>
        </p:nvSpPr>
        <p:spPr>
          <a:xfrm>
            <a:off x="703171" y="1800636"/>
            <a:ext cx="628469" cy="483082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4">
            <a:extLst>
              <a:ext uri="{FF2B5EF4-FFF2-40B4-BE49-F238E27FC236}">
                <a16:creationId xmlns:a16="http://schemas.microsoft.com/office/drawing/2014/main" id="{8FA1EF4C-95FC-44C7-A5A5-508F97517DC0}"/>
              </a:ext>
            </a:extLst>
          </p:cNvPr>
          <p:cNvCxnSpPr>
            <a:cxnSpLocks/>
          </p:cNvCxnSpPr>
          <p:nvPr/>
        </p:nvCxnSpPr>
        <p:spPr>
          <a:xfrm>
            <a:off x="1475656" y="2137118"/>
            <a:ext cx="79208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4">
            <a:extLst>
              <a:ext uri="{FF2B5EF4-FFF2-40B4-BE49-F238E27FC236}">
                <a16:creationId xmlns:a16="http://schemas.microsoft.com/office/drawing/2014/main" id="{56D5C8DC-31D0-4297-AA95-BA4B99EC1BC6}"/>
              </a:ext>
            </a:extLst>
          </p:cNvPr>
          <p:cNvCxnSpPr>
            <a:cxnSpLocks/>
          </p:cNvCxnSpPr>
          <p:nvPr/>
        </p:nvCxnSpPr>
        <p:spPr>
          <a:xfrm>
            <a:off x="4457700" y="2133600"/>
            <a:ext cx="901514" cy="351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4">
            <a:extLst>
              <a:ext uri="{FF2B5EF4-FFF2-40B4-BE49-F238E27FC236}">
                <a16:creationId xmlns:a16="http://schemas.microsoft.com/office/drawing/2014/main" id="{1C139700-1F07-4858-B532-F92D23BC71A9}"/>
              </a:ext>
            </a:extLst>
          </p:cNvPr>
          <p:cNvCxnSpPr>
            <a:cxnSpLocks/>
          </p:cNvCxnSpPr>
          <p:nvPr/>
        </p:nvCxnSpPr>
        <p:spPr>
          <a:xfrm>
            <a:off x="3311859" y="2180908"/>
            <a:ext cx="50405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id="{B7F7582A-FF2D-4C32-889A-6A912CAFAC3C}"/>
              </a:ext>
            </a:extLst>
          </p:cNvPr>
          <p:cNvCxnSpPr/>
          <p:nvPr/>
        </p:nvCxnSpPr>
        <p:spPr>
          <a:xfrm>
            <a:off x="1805362" y="2190224"/>
            <a:ext cx="0" cy="5139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رابط كسهم مستقيم 38">
            <a:extLst>
              <a:ext uri="{FF2B5EF4-FFF2-40B4-BE49-F238E27FC236}">
                <a16:creationId xmlns:a16="http://schemas.microsoft.com/office/drawing/2014/main" id="{47C4DD37-8235-447C-8A0F-9319E7EC1A57}"/>
              </a:ext>
            </a:extLst>
          </p:cNvPr>
          <p:cNvCxnSpPr/>
          <p:nvPr/>
        </p:nvCxnSpPr>
        <p:spPr>
          <a:xfrm>
            <a:off x="5004048" y="2159205"/>
            <a:ext cx="0" cy="5139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9A204911-56FD-42B4-81AA-4E8E93CB30B7}"/>
              </a:ext>
            </a:extLst>
          </p:cNvPr>
          <p:cNvSpPr txBox="1"/>
          <p:nvPr/>
        </p:nvSpPr>
        <p:spPr>
          <a:xfrm>
            <a:off x="531984" y="3464519"/>
            <a:ext cx="7280376" cy="93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Look at the time word!</a:t>
            </a:r>
          </a:p>
          <a:p>
            <a:pPr algn="ctr"/>
            <a:endParaRPr lang="en-US" sz="1050" b="1" dirty="0"/>
          </a:p>
          <a:p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Example time word: </a:t>
            </a:r>
            <a:r>
              <a:rPr lang="en-US" sz="2000" dirty="0"/>
              <a:t>when, before, after, because, by the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" grpId="0" build="p" animBg="1"/>
      <p:bldP spid="837" grpId="0" build="p" animBg="1"/>
      <p:bldP spid="25" grpId="0" animBg="1"/>
      <p:bldP spid="27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4"/>
          <p:cNvSpPr txBox="1">
            <a:spLocks noGrp="1"/>
          </p:cNvSpPr>
          <p:nvPr>
            <p:ph type="title"/>
          </p:nvPr>
        </p:nvSpPr>
        <p:spPr>
          <a:xfrm>
            <a:off x="686875" y="41151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800" b="1" dirty="0">
                <a:latin typeface="Arial Rounded MT Bold" panose="020F0704030504030204" pitchFamily="34" charset="0"/>
              </a:rPr>
              <a:t>Do you still remember the structure?</a:t>
            </a:r>
            <a:endParaRPr sz="3200" b="1" dirty="0">
              <a:latin typeface="Arial Rounded MT Bold" panose="020F0704030504030204" pitchFamily="34" charset="0"/>
            </a:endParaRPr>
          </a:p>
        </p:txBody>
      </p:sp>
      <p:grpSp>
        <p:nvGrpSpPr>
          <p:cNvPr id="558" name="Google Shape;558;p44"/>
          <p:cNvGrpSpPr/>
          <p:nvPr/>
        </p:nvGrpSpPr>
        <p:grpSpPr>
          <a:xfrm>
            <a:off x="7825157" y="892675"/>
            <a:ext cx="603880" cy="636159"/>
            <a:chOff x="7810818" y="946779"/>
            <a:chExt cx="543497" cy="572497"/>
          </a:xfrm>
        </p:grpSpPr>
        <p:sp>
          <p:nvSpPr>
            <p:cNvPr id="559" name="Google Shape;559;p44"/>
            <p:cNvSpPr/>
            <p:nvPr/>
          </p:nvSpPr>
          <p:spPr>
            <a:xfrm>
              <a:off x="7991393" y="1365676"/>
              <a:ext cx="153600" cy="153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7810818" y="1190542"/>
              <a:ext cx="127200" cy="12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8044115" y="946779"/>
              <a:ext cx="310200" cy="31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44"/>
          <p:cNvGrpSpPr/>
          <p:nvPr/>
        </p:nvGrpSpPr>
        <p:grpSpPr>
          <a:xfrm>
            <a:off x="686876" y="780156"/>
            <a:ext cx="734370" cy="925944"/>
            <a:chOff x="686876" y="780156"/>
            <a:chExt cx="734370" cy="925944"/>
          </a:xfrm>
        </p:grpSpPr>
        <p:grpSp>
          <p:nvGrpSpPr>
            <p:cNvPr id="563" name="Google Shape;563;p44"/>
            <p:cNvGrpSpPr/>
            <p:nvPr/>
          </p:nvGrpSpPr>
          <p:grpSpPr>
            <a:xfrm rot="-1594518">
              <a:off x="851849" y="826615"/>
              <a:ext cx="404424" cy="833028"/>
              <a:chOff x="710250" y="687775"/>
              <a:chExt cx="404400" cy="832978"/>
            </a:xfrm>
          </p:grpSpPr>
          <p:sp>
            <p:nvSpPr>
              <p:cNvPr id="564" name="Google Shape;564;p44"/>
              <p:cNvSpPr/>
              <p:nvPr/>
            </p:nvSpPr>
            <p:spPr>
              <a:xfrm>
                <a:off x="710250" y="687775"/>
                <a:ext cx="404400" cy="404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5" name="Google Shape;565;p44"/>
              <p:cNvSpPr/>
              <p:nvPr/>
            </p:nvSpPr>
            <p:spPr>
              <a:xfrm>
                <a:off x="713711" y="1274153"/>
                <a:ext cx="246600" cy="246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566" name="Google Shape;566;p44"/>
            <p:cNvSpPr/>
            <p:nvPr/>
          </p:nvSpPr>
          <p:spPr>
            <a:xfrm rot="5400000">
              <a:off x="1231763" y="1175634"/>
              <a:ext cx="156000" cy="1350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2246;p69"/>
          <p:cNvSpPr/>
          <p:nvPr/>
        </p:nvSpPr>
        <p:spPr>
          <a:xfrm>
            <a:off x="8479446" y="3939902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246;p69"/>
          <p:cNvSpPr/>
          <p:nvPr/>
        </p:nvSpPr>
        <p:spPr>
          <a:xfrm>
            <a:off x="8282875" y="4399633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424;p47">
            <a:extLst>
              <a:ext uri="{FF2B5EF4-FFF2-40B4-BE49-F238E27FC236}">
                <a16:creationId xmlns:a16="http://schemas.microsoft.com/office/drawing/2014/main" id="{372CD1D7-16CD-476D-B751-F7533CC1ACFA}"/>
              </a:ext>
            </a:extLst>
          </p:cNvPr>
          <p:cNvSpPr txBox="1">
            <a:spLocks/>
          </p:cNvSpPr>
          <p:nvPr/>
        </p:nvSpPr>
        <p:spPr>
          <a:xfrm>
            <a:off x="864153" y="1889405"/>
            <a:ext cx="2743874" cy="64302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Affirmative(+)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Google Shape;1424;p47">
            <a:extLst>
              <a:ext uri="{FF2B5EF4-FFF2-40B4-BE49-F238E27FC236}">
                <a16:creationId xmlns:a16="http://schemas.microsoft.com/office/drawing/2014/main" id="{F78BA27F-5936-4776-86AB-02636418E244}"/>
              </a:ext>
            </a:extLst>
          </p:cNvPr>
          <p:cNvSpPr txBox="1">
            <a:spLocks/>
          </p:cNvSpPr>
          <p:nvPr/>
        </p:nvSpPr>
        <p:spPr>
          <a:xfrm>
            <a:off x="864153" y="2818347"/>
            <a:ext cx="156642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Subject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Plus Sign 14">
            <a:extLst>
              <a:ext uri="{FF2B5EF4-FFF2-40B4-BE49-F238E27FC236}">
                <a16:creationId xmlns:a16="http://schemas.microsoft.com/office/drawing/2014/main" id="{945872AC-F896-4634-9EE4-9B3E8FFD43C1}"/>
              </a:ext>
            </a:extLst>
          </p:cNvPr>
          <p:cNvSpPr/>
          <p:nvPr/>
        </p:nvSpPr>
        <p:spPr>
          <a:xfrm>
            <a:off x="2491393" y="2859687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Google Shape;1424;p47">
            <a:extLst>
              <a:ext uri="{FF2B5EF4-FFF2-40B4-BE49-F238E27FC236}">
                <a16:creationId xmlns:a16="http://schemas.microsoft.com/office/drawing/2014/main" id="{35826855-78DF-4166-A10C-D1D5010666D4}"/>
              </a:ext>
            </a:extLst>
          </p:cNvPr>
          <p:cNvSpPr txBox="1">
            <a:spLocks/>
          </p:cNvSpPr>
          <p:nvPr/>
        </p:nvSpPr>
        <p:spPr>
          <a:xfrm>
            <a:off x="3264187" y="2764661"/>
            <a:ext cx="156642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had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Google Shape;1424;p47">
            <a:extLst>
              <a:ext uri="{FF2B5EF4-FFF2-40B4-BE49-F238E27FC236}">
                <a16:creationId xmlns:a16="http://schemas.microsoft.com/office/drawing/2014/main" id="{392012D8-7EDC-4CB1-9CEA-215023AFF2C0}"/>
              </a:ext>
            </a:extLst>
          </p:cNvPr>
          <p:cNvSpPr txBox="1">
            <a:spLocks/>
          </p:cNvSpPr>
          <p:nvPr/>
        </p:nvSpPr>
        <p:spPr>
          <a:xfrm>
            <a:off x="5709063" y="2736952"/>
            <a:ext cx="2774555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V( past participle) 3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Plus Sign 14">
            <a:extLst>
              <a:ext uri="{FF2B5EF4-FFF2-40B4-BE49-F238E27FC236}">
                <a16:creationId xmlns:a16="http://schemas.microsoft.com/office/drawing/2014/main" id="{7D913BEA-B527-43F9-9E3D-5DD84A5718F8}"/>
              </a:ext>
            </a:extLst>
          </p:cNvPr>
          <p:cNvSpPr/>
          <p:nvPr/>
        </p:nvSpPr>
        <p:spPr>
          <a:xfrm>
            <a:off x="4927407" y="2788314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3DAFBAC-0BA4-47E0-BE44-A161F4F369AE}"/>
              </a:ext>
            </a:extLst>
          </p:cNvPr>
          <p:cNvSpPr txBox="1"/>
          <p:nvPr/>
        </p:nvSpPr>
        <p:spPr>
          <a:xfrm>
            <a:off x="707483" y="3872148"/>
            <a:ext cx="358284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F5603"/>
                </a:solidFill>
              </a:rPr>
              <a:t>He </a:t>
            </a:r>
            <a:r>
              <a:rPr lang="en-US" sz="2000" b="1" u="sng" dirty="0">
                <a:solidFill>
                  <a:srgbClr val="8F5603"/>
                </a:solidFill>
              </a:rPr>
              <a:t>had washed</a:t>
            </a:r>
            <a:r>
              <a:rPr lang="en-US" sz="2000" b="1" dirty="0">
                <a:solidFill>
                  <a:srgbClr val="8F5603"/>
                </a:solidFill>
              </a:rPr>
              <a:t>  the car.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1EA1AFF-63D1-4093-9990-B5B52DB52BF9}"/>
              </a:ext>
            </a:extLst>
          </p:cNvPr>
          <p:cNvSpPr txBox="1"/>
          <p:nvPr/>
        </p:nvSpPr>
        <p:spPr>
          <a:xfrm>
            <a:off x="1283206" y="102803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Form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ar-S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4"/>
          <p:cNvSpPr txBox="1">
            <a:spLocks noGrp="1"/>
          </p:cNvSpPr>
          <p:nvPr>
            <p:ph type="title"/>
          </p:nvPr>
        </p:nvSpPr>
        <p:spPr>
          <a:xfrm>
            <a:off x="686875" y="41151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800" b="1" dirty="0">
                <a:latin typeface="Arial Rounded MT Bold" panose="020F0704030504030204" pitchFamily="34" charset="0"/>
              </a:rPr>
              <a:t>Do you still remember the structure?</a:t>
            </a:r>
            <a:endParaRPr sz="3200" b="1" dirty="0">
              <a:latin typeface="Arial Rounded MT Bold" panose="020F0704030504030204" pitchFamily="34" charset="0"/>
            </a:endParaRPr>
          </a:p>
        </p:txBody>
      </p:sp>
      <p:grpSp>
        <p:nvGrpSpPr>
          <p:cNvPr id="558" name="Google Shape;558;p44"/>
          <p:cNvGrpSpPr/>
          <p:nvPr/>
        </p:nvGrpSpPr>
        <p:grpSpPr>
          <a:xfrm>
            <a:off x="7825157" y="892675"/>
            <a:ext cx="603880" cy="636159"/>
            <a:chOff x="7810818" y="946779"/>
            <a:chExt cx="543497" cy="572497"/>
          </a:xfrm>
        </p:grpSpPr>
        <p:sp>
          <p:nvSpPr>
            <p:cNvPr id="559" name="Google Shape;559;p44"/>
            <p:cNvSpPr/>
            <p:nvPr/>
          </p:nvSpPr>
          <p:spPr>
            <a:xfrm>
              <a:off x="7991393" y="1365676"/>
              <a:ext cx="153600" cy="153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7810818" y="1190542"/>
              <a:ext cx="127200" cy="12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8044115" y="946779"/>
              <a:ext cx="310200" cy="31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44"/>
          <p:cNvGrpSpPr/>
          <p:nvPr/>
        </p:nvGrpSpPr>
        <p:grpSpPr>
          <a:xfrm>
            <a:off x="686876" y="780156"/>
            <a:ext cx="734370" cy="925944"/>
            <a:chOff x="686876" y="780156"/>
            <a:chExt cx="734370" cy="925944"/>
          </a:xfrm>
        </p:grpSpPr>
        <p:grpSp>
          <p:nvGrpSpPr>
            <p:cNvPr id="563" name="Google Shape;563;p44"/>
            <p:cNvGrpSpPr/>
            <p:nvPr/>
          </p:nvGrpSpPr>
          <p:grpSpPr>
            <a:xfrm rot="-1594518">
              <a:off x="851849" y="826615"/>
              <a:ext cx="404424" cy="833028"/>
              <a:chOff x="710250" y="687775"/>
              <a:chExt cx="404400" cy="832978"/>
            </a:xfrm>
          </p:grpSpPr>
          <p:sp>
            <p:nvSpPr>
              <p:cNvPr id="564" name="Google Shape;564;p44"/>
              <p:cNvSpPr/>
              <p:nvPr/>
            </p:nvSpPr>
            <p:spPr>
              <a:xfrm>
                <a:off x="710250" y="687775"/>
                <a:ext cx="404400" cy="404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5" name="Google Shape;565;p44"/>
              <p:cNvSpPr/>
              <p:nvPr/>
            </p:nvSpPr>
            <p:spPr>
              <a:xfrm>
                <a:off x="713711" y="1274153"/>
                <a:ext cx="246600" cy="246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566" name="Google Shape;566;p44"/>
            <p:cNvSpPr/>
            <p:nvPr/>
          </p:nvSpPr>
          <p:spPr>
            <a:xfrm rot="5400000">
              <a:off x="1231763" y="1175634"/>
              <a:ext cx="156000" cy="1350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2246;p69"/>
          <p:cNvSpPr/>
          <p:nvPr/>
        </p:nvSpPr>
        <p:spPr>
          <a:xfrm>
            <a:off x="8479446" y="3939902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246;p69"/>
          <p:cNvSpPr/>
          <p:nvPr/>
        </p:nvSpPr>
        <p:spPr>
          <a:xfrm>
            <a:off x="8282875" y="4399633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424;p47">
            <a:extLst>
              <a:ext uri="{FF2B5EF4-FFF2-40B4-BE49-F238E27FC236}">
                <a16:creationId xmlns:a16="http://schemas.microsoft.com/office/drawing/2014/main" id="{F78BA27F-5936-4776-86AB-02636418E244}"/>
              </a:ext>
            </a:extLst>
          </p:cNvPr>
          <p:cNvSpPr txBox="1">
            <a:spLocks/>
          </p:cNvSpPr>
          <p:nvPr/>
        </p:nvSpPr>
        <p:spPr>
          <a:xfrm>
            <a:off x="551941" y="2839667"/>
            <a:ext cx="156642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Subject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Plus Sign 14">
            <a:extLst>
              <a:ext uri="{FF2B5EF4-FFF2-40B4-BE49-F238E27FC236}">
                <a16:creationId xmlns:a16="http://schemas.microsoft.com/office/drawing/2014/main" id="{945872AC-F896-4634-9EE4-9B3E8FFD43C1}"/>
              </a:ext>
            </a:extLst>
          </p:cNvPr>
          <p:cNvSpPr/>
          <p:nvPr/>
        </p:nvSpPr>
        <p:spPr>
          <a:xfrm>
            <a:off x="2169075" y="2855421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Google Shape;1424;p47">
            <a:extLst>
              <a:ext uri="{FF2B5EF4-FFF2-40B4-BE49-F238E27FC236}">
                <a16:creationId xmlns:a16="http://schemas.microsoft.com/office/drawing/2014/main" id="{35826855-78DF-4166-A10C-D1D5010666D4}"/>
              </a:ext>
            </a:extLst>
          </p:cNvPr>
          <p:cNvSpPr txBox="1">
            <a:spLocks/>
          </p:cNvSpPr>
          <p:nvPr/>
        </p:nvSpPr>
        <p:spPr>
          <a:xfrm>
            <a:off x="2829195" y="2742893"/>
            <a:ext cx="156642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had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Google Shape;1424;p47">
            <a:extLst>
              <a:ext uri="{FF2B5EF4-FFF2-40B4-BE49-F238E27FC236}">
                <a16:creationId xmlns:a16="http://schemas.microsoft.com/office/drawing/2014/main" id="{392012D8-7EDC-4CB1-9CEA-215023AFF2C0}"/>
              </a:ext>
            </a:extLst>
          </p:cNvPr>
          <p:cNvSpPr txBox="1">
            <a:spLocks/>
          </p:cNvSpPr>
          <p:nvPr/>
        </p:nvSpPr>
        <p:spPr>
          <a:xfrm>
            <a:off x="7112611" y="2652469"/>
            <a:ext cx="156642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V( p.p3)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Plus Sign 14">
            <a:extLst>
              <a:ext uri="{FF2B5EF4-FFF2-40B4-BE49-F238E27FC236}">
                <a16:creationId xmlns:a16="http://schemas.microsoft.com/office/drawing/2014/main" id="{7D913BEA-B527-43F9-9E3D-5DD84A5718F8}"/>
              </a:ext>
            </a:extLst>
          </p:cNvPr>
          <p:cNvSpPr/>
          <p:nvPr/>
        </p:nvSpPr>
        <p:spPr>
          <a:xfrm>
            <a:off x="4484875" y="2788314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3DAFBAC-0BA4-47E0-BE44-A161F4F369AE}"/>
              </a:ext>
            </a:extLst>
          </p:cNvPr>
          <p:cNvSpPr txBox="1"/>
          <p:nvPr/>
        </p:nvSpPr>
        <p:spPr>
          <a:xfrm>
            <a:off x="707483" y="3872148"/>
            <a:ext cx="358284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F5603"/>
                </a:solidFill>
              </a:rPr>
              <a:t>He </a:t>
            </a:r>
            <a:r>
              <a:rPr lang="en-US" sz="2000" b="1" u="sng" dirty="0">
                <a:solidFill>
                  <a:srgbClr val="8F5603"/>
                </a:solidFill>
              </a:rPr>
              <a:t>had not washed</a:t>
            </a:r>
            <a:r>
              <a:rPr lang="en-US" sz="2000" b="1" dirty="0">
                <a:solidFill>
                  <a:srgbClr val="8F5603"/>
                </a:solidFill>
              </a:rPr>
              <a:t>  the car.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1EA1AFF-63D1-4093-9990-B5B52DB52BF9}"/>
              </a:ext>
            </a:extLst>
          </p:cNvPr>
          <p:cNvSpPr txBox="1"/>
          <p:nvPr/>
        </p:nvSpPr>
        <p:spPr>
          <a:xfrm>
            <a:off x="1283206" y="102803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Form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ar-S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Google Shape;1424;p47">
            <a:extLst>
              <a:ext uri="{FF2B5EF4-FFF2-40B4-BE49-F238E27FC236}">
                <a16:creationId xmlns:a16="http://schemas.microsoft.com/office/drawing/2014/main" id="{5C00D3E5-8520-46DA-BE2A-71C6AD84A0A1}"/>
              </a:ext>
            </a:extLst>
          </p:cNvPr>
          <p:cNvSpPr txBox="1">
            <a:spLocks/>
          </p:cNvSpPr>
          <p:nvPr/>
        </p:nvSpPr>
        <p:spPr>
          <a:xfrm>
            <a:off x="720843" y="1803862"/>
            <a:ext cx="274387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Negative (-)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Google Shape;1424;p47">
            <a:extLst>
              <a:ext uri="{FF2B5EF4-FFF2-40B4-BE49-F238E27FC236}">
                <a16:creationId xmlns:a16="http://schemas.microsoft.com/office/drawing/2014/main" id="{CF22345B-505D-4A50-9151-B04A1E37A0A9}"/>
              </a:ext>
            </a:extLst>
          </p:cNvPr>
          <p:cNvSpPr txBox="1">
            <a:spLocks/>
          </p:cNvSpPr>
          <p:nvPr/>
        </p:nvSpPr>
        <p:spPr>
          <a:xfrm>
            <a:off x="5165151" y="2698842"/>
            <a:ext cx="118174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not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" name="Plus Sign 14">
            <a:extLst>
              <a:ext uri="{FF2B5EF4-FFF2-40B4-BE49-F238E27FC236}">
                <a16:creationId xmlns:a16="http://schemas.microsoft.com/office/drawing/2014/main" id="{F770E310-52E0-447E-B853-FE2E86143511}"/>
              </a:ext>
            </a:extLst>
          </p:cNvPr>
          <p:cNvSpPr/>
          <p:nvPr/>
        </p:nvSpPr>
        <p:spPr>
          <a:xfrm>
            <a:off x="6400865" y="2699982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5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Daily Activities for Online Lessons by Slidesgo">
  <a:themeElements>
    <a:clrScheme name="Simple Light">
      <a:dk1>
        <a:srgbClr val="434343"/>
      </a:dk1>
      <a:lt1>
        <a:srgbClr val="FFFFFF"/>
      </a:lt1>
      <a:dk2>
        <a:srgbClr val="FAB32E"/>
      </a:dk2>
      <a:lt2>
        <a:srgbClr val="FFFFFF"/>
      </a:lt2>
      <a:accent1>
        <a:srgbClr val="E562A0"/>
      </a:accent1>
      <a:accent2>
        <a:srgbClr val="EEBDD6"/>
      </a:accent2>
      <a:accent3>
        <a:srgbClr val="5ABEC0"/>
      </a:accent3>
      <a:accent4>
        <a:srgbClr val="BBE2E2"/>
      </a:accent4>
      <a:accent5>
        <a:srgbClr val="885BA2"/>
      </a:accent5>
      <a:accent6>
        <a:srgbClr val="C0B0CC"/>
      </a:accent6>
      <a:hlink>
        <a:srgbClr val="885BA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536</Words>
  <Application>Microsoft Office PowerPoint</Application>
  <PresentationFormat>عرض على الشاشة (16:9)</PresentationFormat>
  <Paragraphs>202</Paragraphs>
  <Slides>24</Slides>
  <Notes>23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4" baseType="lpstr">
      <vt:lpstr>Calibri</vt:lpstr>
      <vt:lpstr>Ranchers</vt:lpstr>
      <vt:lpstr>Lato</vt:lpstr>
      <vt:lpstr>Arial Rounded MT Bold</vt:lpstr>
      <vt:lpstr>Arial</vt:lpstr>
      <vt:lpstr>Comic Sans MS</vt:lpstr>
      <vt:lpstr>Patrick Hand</vt:lpstr>
      <vt:lpstr>Open Sans</vt:lpstr>
      <vt:lpstr>Arial Narrow</vt:lpstr>
      <vt:lpstr>Daily Activities for Online Lessons by Slidesgo</vt:lpstr>
      <vt:lpstr>Unit 2  I Wonder What Happened  Grammar</vt:lpstr>
      <vt:lpstr>Lesson Objectives</vt:lpstr>
      <vt:lpstr>Open  your studen’s book p . 22</vt:lpstr>
      <vt:lpstr>Past Perfect Tense</vt:lpstr>
      <vt:lpstr>عرض تقديمي في PowerPoint</vt:lpstr>
      <vt:lpstr>Past Perfect Tense</vt:lpstr>
      <vt:lpstr>Past Perfect Tense</vt:lpstr>
      <vt:lpstr>Do you still remember the structure?</vt:lpstr>
      <vt:lpstr>Do you still remember the structure?</vt:lpstr>
      <vt:lpstr>Do you still remember the structure?</vt:lpstr>
      <vt:lpstr>Let’s Practice</vt:lpstr>
      <vt:lpstr>Can’t, could, couldn’t , must , may or migh</vt:lpstr>
      <vt:lpstr>عرض تقديمي في PowerPoint</vt:lpstr>
      <vt:lpstr>PRESENT</vt:lpstr>
      <vt:lpstr>The Structure in the Present</vt:lpstr>
      <vt:lpstr>The Structure in the Present</vt:lpstr>
      <vt:lpstr>The Structure in the Past</vt:lpstr>
      <vt:lpstr>The Structure in the Past</vt:lpstr>
      <vt:lpstr>عرض تقديمي في PowerPoint</vt:lpstr>
      <vt:lpstr>عرض تقديمي في PowerPoint</vt:lpstr>
      <vt:lpstr>Let’s Practice</vt:lpstr>
      <vt:lpstr>ACTIVITIES</vt:lpstr>
      <vt:lpstr>Homework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FOR ONLINE LESSONS</dc:title>
  <dc:creator>ام الوليد</dc:creator>
  <cp:lastModifiedBy>انتصار العبيدالله</cp:lastModifiedBy>
  <cp:revision>84</cp:revision>
  <dcterms:modified xsi:type="dcterms:W3CDTF">2023-03-26T01:57:49Z</dcterms:modified>
</cp:coreProperties>
</file>