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eg"/>
  <Override PartName="/ppt/media/image13.jpg" ContentType="image/jpeg"/>
  <Override PartName="/ppt/media/image14.jpg" ContentType="image/jpeg"/>
  <Override PartName="/ppt/media/image16.jpg" ContentType="image/jpeg"/>
  <Override PartName="/ppt/media/image1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71" r:id="rId5"/>
    <p:sldId id="269" r:id="rId6"/>
    <p:sldId id="270" r:id="rId7"/>
    <p:sldId id="272" r:id="rId8"/>
    <p:sldId id="273" r:id="rId9"/>
    <p:sldId id="268" r:id="rId10"/>
  </p:sldIdLst>
  <p:sldSz cx="10693400" cy="7562850"/>
  <p:notesSz cx="10693400" cy="756285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226"/>
    <a:srgbClr val="02B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0" autoAdjust="0"/>
    <p:restoredTop sz="94660"/>
  </p:normalViewPr>
  <p:slideViewPr>
    <p:cSldViewPr>
      <p:cViewPr varScale="1">
        <p:scale>
          <a:sx n="71" d="100"/>
          <a:sy n="71" d="100"/>
        </p:scale>
        <p:origin x="763"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550" b="1"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384215" y="947928"/>
            <a:ext cx="1288336" cy="1163373"/>
          </a:xfrm>
          <a:prstGeom prst="rect">
            <a:avLst/>
          </a:prstGeom>
        </p:spPr>
      </p:pic>
      <p:sp>
        <p:nvSpPr>
          <p:cNvPr id="17" name="bg object 17"/>
          <p:cNvSpPr/>
          <p:nvPr/>
        </p:nvSpPr>
        <p:spPr>
          <a:xfrm>
            <a:off x="8340851" y="912875"/>
            <a:ext cx="1377950" cy="1254760"/>
          </a:xfrm>
          <a:custGeom>
            <a:avLst/>
            <a:gdLst/>
            <a:ahLst/>
            <a:cxnLst/>
            <a:rect l="l" t="t" r="r" b="b"/>
            <a:pathLst>
              <a:path w="1377950" h="1254760">
                <a:moveTo>
                  <a:pt x="233172" y="0"/>
                </a:moveTo>
                <a:lnTo>
                  <a:pt x="1377696" y="0"/>
                </a:lnTo>
                <a:lnTo>
                  <a:pt x="1377696" y="1021079"/>
                </a:lnTo>
                <a:lnTo>
                  <a:pt x="1373124" y="1066800"/>
                </a:lnTo>
                <a:lnTo>
                  <a:pt x="1359407" y="1110995"/>
                </a:lnTo>
                <a:lnTo>
                  <a:pt x="1336547" y="1150620"/>
                </a:lnTo>
                <a:lnTo>
                  <a:pt x="1309115" y="1185672"/>
                </a:lnTo>
                <a:lnTo>
                  <a:pt x="1274063" y="1214627"/>
                </a:lnTo>
                <a:lnTo>
                  <a:pt x="1234440" y="1235963"/>
                </a:lnTo>
                <a:lnTo>
                  <a:pt x="1190244" y="1249679"/>
                </a:lnTo>
                <a:lnTo>
                  <a:pt x="1144524" y="1254251"/>
                </a:lnTo>
                <a:lnTo>
                  <a:pt x="0" y="1254251"/>
                </a:lnTo>
                <a:lnTo>
                  <a:pt x="0" y="233172"/>
                </a:lnTo>
                <a:lnTo>
                  <a:pt x="4572" y="187452"/>
                </a:lnTo>
                <a:lnTo>
                  <a:pt x="18288" y="143256"/>
                </a:lnTo>
                <a:lnTo>
                  <a:pt x="39624" y="103632"/>
                </a:lnTo>
                <a:lnTo>
                  <a:pt x="68579" y="68580"/>
                </a:lnTo>
                <a:lnTo>
                  <a:pt x="103632" y="41148"/>
                </a:lnTo>
                <a:lnTo>
                  <a:pt x="143256" y="18288"/>
                </a:lnTo>
                <a:lnTo>
                  <a:pt x="187452" y="4572"/>
                </a:lnTo>
                <a:lnTo>
                  <a:pt x="233172" y="0"/>
                </a:lnTo>
                <a:close/>
              </a:path>
            </a:pathLst>
          </a:custGeom>
          <a:ln w="77724">
            <a:solidFill>
              <a:srgbClr val="FFFFFF"/>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8375903" y="947928"/>
            <a:ext cx="1309116" cy="1184147"/>
          </a:xfrm>
          <a:prstGeom prst="rect">
            <a:avLst/>
          </a:prstGeom>
        </p:spPr>
      </p:pic>
      <p:sp>
        <p:nvSpPr>
          <p:cNvPr id="19" name="bg object 19"/>
          <p:cNvSpPr/>
          <p:nvPr/>
        </p:nvSpPr>
        <p:spPr>
          <a:xfrm>
            <a:off x="8340851" y="912875"/>
            <a:ext cx="1377950" cy="1254760"/>
          </a:xfrm>
          <a:custGeom>
            <a:avLst/>
            <a:gdLst/>
            <a:ahLst/>
            <a:cxnLst/>
            <a:rect l="l" t="t" r="r" b="b"/>
            <a:pathLst>
              <a:path w="1377950" h="1254760">
                <a:moveTo>
                  <a:pt x="233172" y="0"/>
                </a:moveTo>
                <a:lnTo>
                  <a:pt x="1377696" y="0"/>
                </a:lnTo>
                <a:lnTo>
                  <a:pt x="1377696" y="1021079"/>
                </a:lnTo>
                <a:lnTo>
                  <a:pt x="1373124" y="1066800"/>
                </a:lnTo>
                <a:lnTo>
                  <a:pt x="1359407" y="1110995"/>
                </a:lnTo>
                <a:lnTo>
                  <a:pt x="1336547" y="1150620"/>
                </a:lnTo>
                <a:lnTo>
                  <a:pt x="1309115" y="1185672"/>
                </a:lnTo>
                <a:lnTo>
                  <a:pt x="1274063" y="1214627"/>
                </a:lnTo>
                <a:lnTo>
                  <a:pt x="1234440" y="1235963"/>
                </a:lnTo>
                <a:lnTo>
                  <a:pt x="1190244" y="1249679"/>
                </a:lnTo>
                <a:lnTo>
                  <a:pt x="1144524" y="1254251"/>
                </a:lnTo>
                <a:lnTo>
                  <a:pt x="0" y="1254251"/>
                </a:lnTo>
                <a:lnTo>
                  <a:pt x="0" y="233172"/>
                </a:lnTo>
                <a:lnTo>
                  <a:pt x="4572" y="187452"/>
                </a:lnTo>
                <a:lnTo>
                  <a:pt x="18288" y="143256"/>
                </a:lnTo>
                <a:lnTo>
                  <a:pt x="39624" y="103632"/>
                </a:lnTo>
                <a:lnTo>
                  <a:pt x="68579" y="68580"/>
                </a:lnTo>
                <a:lnTo>
                  <a:pt x="103632" y="41148"/>
                </a:lnTo>
                <a:lnTo>
                  <a:pt x="143256" y="18288"/>
                </a:lnTo>
                <a:lnTo>
                  <a:pt x="187452" y="4572"/>
                </a:lnTo>
                <a:lnTo>
                  <a:pt x="233172" y="0"/>
                </a:lnTo>
                <a:close/>
              </a:path>
            </a:pathLst>
          </a:custGeom>
          <a:ln w="77724">
            <a:solidFill>
              <a:srgbClr val="FFFFFF"/>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019555" y="914400"/>
            <a:ext cx="1196486" cy="1097005"/>
          </a:xfrm>
          <a:prstGeom prst="rect">
            <a:avLst/>
          </a:prstGeom>
        </p:spPr>
      </p:pic>
      <p:sp>
        <p:nvSpPr>
          <p:cNvPr id="21" name="bg object 21"/>
          <p:cNvSpPr/>
          <p:nvPr/>
        </p:nvSpPr>
        <p:spPr>
          <a:xfrm>
            <a:off x="986027" y="880872"/>
            <a:ext cx="1278890" cy="1175385"/>
          </a:xfrm>
          <a:custGeom>
            <a:avLst/>
            <a:gdLst/>
            <a:ahLst/>
            <a:cxnLst/>
            <a:rect l="l" t="t" r="r" b="b"/>
            <a:pathLst>
              <a:path w="1278889" h="1175385">
                <a:moveTo>
                  <a:pt x="219456" y="0"/>
                </a:moveTo>
                <a:lnTo>
                  <a:pt x="1278635" y="0"/>
                </a:lnTo>
                <a:lnTo>
                  <a:pt x="1278635" y="955547"/>
                </a:lnTo>
                <a:lnTo>
                  <a:pt x="1275587" y="998220"/>
                </a:lnTo>
                <a:lnTo>
                  <a:pt x="1261872" y="1039368"/>
                </a:lnTo>
                <a:lnTo>
                  <a:pt x="1242060" y="1077468"/>
                </a:lnTo>
                <a:lnTo>
                  <a:pt x="1214628" y="1110995"/>
                </a:lnTo>
                <a:lnTo>
                  <a:pt x="1181100" y="1136904"/>
                </a:lnTo>
                <a:lnTo>
                  <a:pt x="1144524" y="1158239"/>
                </a:lnTo>
                <a:lnTo>
                  <a:pt x="1101852" y="1170431"/>
                </a:lnTo>
                <a:lnTo>
                  <a:pt x="1059180" y="1175004"/>
                </a:lnTo>
                <a:lnTo>
                  <a:pt x="0" y="1175004"/>
                </a:lnTo>
                <a:lnTo>
                  <a:pt x="0" y="220980"/>
                </a:lnTo>
                <a:lnTo>
                  <a:pt x="4572" y="178307"/>
                </a:lnTo>
                <a:lnTo>
                  <a:pt x="16764" y="135636"/>
                </a:lnTo>
                <a:lnTo>
                  <a:pt x="38100" y="97536"/>
                </a:lnTo>
                <a:lnTo>
                  <a:pt x="64008" y="65532"/>
                </a:lnTo>
                <a:lnTo>
                  <a:pt x="97536" y="38100"/>
                </a:lnTo>
                <a:lnTo>
                  <a:pt x="135636" y="18288"/>
                </a:lnTo>
                <a:lnTo>
                  <a:pt x="176784" y="4572"/>
                </a:lnTo>
                <a:lnTo>
                  <a:pt x="219456" y="0"/>
                </a:lnTo>
                <a:close/>
              </a:path>
            </a:pathLst>
          </a:custGeom>
          <a:ln w="77724">
            <a:solidFill>
              <a:srgbClr val="FFFFFF"/>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1019555" y="914400"/>
            <a:ext cx="1213103" cy="1109471"/>
          </a:xfrm>
          <a:prstGeom prst="rect">
            <a:avLst/>
          </a:prstGeom>
        </p:spPr>
      </p:pic>
      <p:sp>
        <p:nvSpPr>
          <p:cNvPr id="23" name="bg object 23"/>
          <p:cNvSpPr/>
          <p:nvPr/>
        </p:nvSpPr>
        <p:spPr>
          <a:xfrm>
            <a:off x="986027" y="880872"/>
            <a:ext cx="1278890" cy="1175385"/>
          </a:xfrm>
          <a:custGeom>
            <a:avLst/>
            <a:gdLst/>
            <a:ahLst/>
            <a:cxnLst/>
            <a:rect l="l" t="t" r="r" b="b"/>
            <a:pathLst>
              <a:path w="1278889" h="1175385">
                <a:moveTo>
                  <a:pt x="219456" y="0"/>
                </a:moveTo>
                <a:lnTo>
                  <a:pt x="1278635" y="0"/>
                </a:lnTo>
                <a:lnTo>
                  <a:pt x="1278635" y="955547"/>
                </a:lnTo>
                <a:lnTo>
                  <a:pt x="1275587" y="998220"/>
                </a:lnTo>
                <a:lnTo>
                  <a:pt x="1261872" y="1039368"/>
                </a:lnTo>
                <a:lnTo>
                  <a:pt x="1242060" y="1077468"/>
                </a:lnTo>
                <a:lnTo>
                  <a:pt x="1214628" y="1110995"/>
                </a:lnTo>
                <a:lnTo>
                  <a:pt x="1181100" y="1136904"/>
                </a:lnTo>
                <a:lnTo>
                  <a:pt x="1144524" y="1158239"/>
                </a:lnTo>
                <a:lnTo>
                  <a:pt x="1101852" y="1170431"/>
                </a:lnTo>
                <a:lnTo>
                  <a:pt x="1059180" y="1175004"/>
                </a:lnTo>
                <a:lnTo>
                  <a:pt x="0" y="1175004"/>
                </a:lnTo>
                <a:lnTo>
                  <a:pt x="0" y="220980"/>
                </a:lnTo>
                <a:lnTo>
                  <a:pt x="4572" y="178307"/>
                </a:lnTo>
                <a:lnTo>
                  <a:pt x="16764" y="135636"/>
                </a:lnTo>
                <a:lnTo>
                  <a:pt x="38100" y="97536"/>
                </a:lnTo>
                <a:lnTo>
                  <a:pt x="64008" y="65532"/>
                </a:lnTo>
                <a:lnTo>
                  <a:pt x="97536" y="38100"/>
                </a:lnTo>
                <a:lnTo>
                  <a:pt x="135636" y="18288"/>
                </a:lnTo>
                <a:lnTo>
                  <a:pt x="176784" y="4572"/>
                </a:lnTo>
                <a:lnTo>
                  <a:pt x="219456" y="0"/>
                </a:lnTo>
                <a:close/>
              </a:path>
            </a:pathLst>
          </a:custGeom>
          <a:ln w="77724">
            <a:solidFill>
              <a:srgbClr val="FFFFFF"/>
            </a:solidFill>
          </a:ln>
        </p:spPr>
        <p:txBody>
          <a:bodyPr wrap="square" lIns="0" tIns="0" rIns="0" bIns="0" rtlCol="0"/>
          <a:lstStyle/>
          <a:p>
            <a:endParaRPr/>
          </a:p>
        </p:txBody>
      </p:sp>
      <p:sp>
        <p:nvSpPr>
          <p:cNvPr id="24" name="bg object 24"/>
          <p:cNvSpPr/>
          <p:nvPr/>
        </p:nvSpPr>
        <p:spPr>
          <a:xfrm>
            <a:off x="6893052" y="1362455"/>
            <a:ext cx="866140" cy="510540"/>
          </a:xfrm>
          <a:custGeom>
            <a:avLst/>
            <a:gdLst/>
            <a:ahLst/>
            <a:cxnLst/>
            <a:rect l="l" t="t" r="r" b="b"/>
            <a:pathLst>
              <a:path w="866140" h="510539">
                <a:moveTo>
                  <a:pt x="663511" y="369570"/>
                </a:moveTo>
                <a:lnTo>
                  <a:pt x="601980" y="369570"/>
                </a:lnTo>
                <a:lnTo>
                  <a:pt x="601980" y="325120"/>
                </a:lnTo>
                <a:lnTo>
                  <a:pt x="623982" y="325120"/>
                </a:lnTo>
                <a:lnTo>
                  <a:pt x="627983" y="322580"/>
                </a:lnTo>
                <a:lnTo>
                  <a:pt x="629792" y="321310"/>
                </a:lnTo>
                <a:lnTo>
                  <a:pt x="631507" y="320040"/>
                </a:lnTo>
                <a:lnTo>
                  <a:pt x="633221" y="317500"/>
                </a:lnTo>
                <a:lnTo>
                  <a:pt x="634555" y="316230"/>
                </a:lnTo>
                <a:lnTo>
                  <a:pt x="635508" y="313690"/>
                </a:lnTo>
                <a:lnTo>
                  <a:pt x="636555" y="312420"/>
                </a:lnTo>
                <a:lnTo>
                  <a:pt x="637032" y="309880"/>
                </a:lnTo>
                <a:lnTo>
                  <a:pt x="637032" y="128270"/>
                </a:lnTo>
                <a:lnTo>
                  <a:pt x="634941" y="116840"/>
                </a:lnTo>
                <a:lnTo>
                  <a:pt x="628662" y="99060"/>
                </a:lnTo>
                <a:lnTo>
                  <a:pt x="618185" y="77470"/>
                </a:lnTo>
                <a:lnTo>
                  <a:pt x="603503" y="49530"/>
                </a:lnTo>
                <a:lnTo>
                  <a:pt x="614898" y="46990"/>
                </a:lnTo>
                <a:lnTo>
                  <a:pt x="629364" y="36830"/>
                </a:lnTo>
                <a:lnTo>
                  <a:pt x="646902" y="21590"/>
                </a:lnTo>
                <a:lnTo>
                  <a:pt x="667512" y="0"/>
                </a:lnTo>
                <a:lnTo>
                  <a:pt x="667607" y="320040"/>
                </a:lnTo>
                <a:lnTo>
                  <a:pt x="683323" y="347980"/>
                </a:lnTo>
                <a:lnTo>
                  <a:pt x="687514" y="350520"/>
                </a:lnTo>
                <a:lnTo>
                  <a:pt x="692848" y="351790"/>
                </a:lnTo>
                <a:lnTo>
                  <a:pt x="699325" y="353060"/>
                </a:lnTo>
                <a:lnTo>
                  <a:pt x="691787" y="360680"/>
                </a:lnTo>
                <a:lnTo>
                  <a:pt x="683311" y="365760"/>
                </a:lnTo>
                <a:lnTo>
                  <a:pt x="673889" y="368300"/>
                </a:lnTo>
                <a:lnTo>
                  <a:pt x="663511" y="369570"/>
                </a:lnTo>
                <a:close/>
              </a:path>
              <a:path w="866140" h="510539">
                <a:moveTo>
                  <a:pt x="12477" y="441960"/>
                </a:moveTo>
                <a:lnTo>
                  <a:pt x="35230" y="408940"/>
                </a:lnTo>
                <a:lnTo>
                  <a:pt x="38100" y="393700"/>
                </a:lnTo>
                <a:lnTo>
                  <a:pt x="37384" y="387350"/>
                </a:lnTo>
                <a:lnTo>
                  <a:pt x="35230" y="379730"/>
                </a:lnTo>
                <a:lnTo>
                  <a:pt x="31630" y="370840"/>
                </a:lnTo>
                <a:lnTo>
                  <a:pt x="26574" y="360680"/>
                </a:lnTo>
                <a:lnTo>
                  <a:pt x="10191" y="328930"/>
                </a:lnTo>
                <a:lnTo>
                  <a:pt x="5746" y="320040"/>
                </a:lnTo>
                <a:lnTo>
                  <a:pt x="2559" y="311150"/>
                </a:lnTo>
                <a:lnTo>
                  <a:pt x="641" y="304800"/>
                </a:lnTo>
                <a:lnTo>
                  <a:pt x="0" y="298450"/>
                </a:lnTo>
                <a:lnTo>
                  <a:pt x="818" y="290830"/>
                </a:lnTo>
                <a:lnTo>
                  <a:pt x="3262" y="284480"/>
                </a:lnTo>
                <a:lnTo>
                  <a:pt x="7313" y="276860"/>
                </a:lnTo>
                <a:lnTo>
                  <a:pt x="12953" y="270510"/>
                </a:lnTo>
                <a:lnTo>
                  <a:pt x="120872" y="162560"/>
                </a:lnTo>
                <a:lnTo>
                  <a:pt x="118051" y="171450"/>
                </a:lnTo>
                <a:lnTo>
                  <a:pt x="116026" y="180340"/>
                </a:lnTo>
                <a:lnTo>
                  <a:pt x="114804" y="187960"/>
                </a:lnTo>
                <a:lnTo>
                  <a:pt x="114395" y="196850"/>
                </a:lnTo>
                <a:lnTo>
                  <a:pt x="115502" y="203200"/>
                </a:lnTo>
                <a:lnTo>
                  <a:pt x="118824" y="213360"/>
                </a:lnTo>
                <a:lnTo>
                  <a:pt x="124360" y="227330"/>
                </a:lnTo>
                <a:lnTo>
                  <a:pt x="132111" y="242570"/>
                </a:lnTo>
                <a:lnTo>
                  <a:pt x="140032" y="257810"/>
                </a:lnTo>
                <a:lnTo>
                  <a:pt x="85153" y="257810"/>
                </a:lnTo>
                <a:lnTo>
                  <a:pt x="84105" y="259080"/>
                </a:lnTo>
                <a:lnTo>
                  <a:pt x="82200" y="260350"/>
                </a:lnTo>
                <a:lnTo>
                  <a:pt x="80295" y="262890"/>
                </a:lnTo>
                <a:lnTo>
                  <a:pt x="78200" y="265430"/>
                </a:lnTo>
                <a:lnTo>
                  <a:pt x="75914" y="267970"/>
                </a:lnTo>
                <a:lnTo>
                  <a:pt x="73723" y="270510"/>
                </a:lnTo>
                <a:lnTo>
                  <a:pt x="71723" y="273050"/>
                </a:lnTo>
                <a:lnTo>
                  <a:pt x="69818" y="275590"/>
                </a:lnTo>
                <a:lnTo>
                  <a:pt x="68008" y="278130"/>
                </a:lnTo>
                <a:lnTo>
                  <a:pt x="67055" y="280670"/>
                </a:lnTo>
                <a:lnTo>
                  <a:pt x="67055" y="287020"/>
                </a:lnTo>
                <a:lnTo>
                  <a:pt x="68675" y="293370"/>
                </a:lnTo>
                <a:lnTo>
                  <a:pt x="71913" y="299720"/>
                </a:lnTo>
                <a:lnTo>
                  <a:pt x="84677" y="325120"/>
                </a:lnTo>
                <a:lnTo>
                  <a:pt x="87915" y="326390"/>
                </a:lnTo>
                <a:lnTo>
                  <a:pt x="175677" y="326390"/>
                </a:lnTo>
                <a:lnTo>
                  <a:pt x="198119" y="369570"/>
                </a:lnTo>
                <a:lnTo>
                  <a:pt x="91440" y="369570"/>
                </a:lnTo>
                <a:lnTo>
                  <a:pt x="90187" y="384810"/>
                </a:lnTo>
                <a:lnTo>
                  <a:pt x="86415" y="398780"/>
                </a:lnTo>
                <a:lnTo>
                  <a:pt x="59974" y="429260"/>
                </a:lnTo>
                <a:lnTo>
                  <a:pt x="30608" y="439420"/>
                </a:lnTo>
                <a:lnTo>
                  <a:pt x="12477" y="441960"/>
                </a:lnTo>
                <a:close/>
              </a:path>
              <a:path w="866140" h="510539">
                <a:moveTo>
                  <a:pt x="196500" y="510540"/>
                </a:moveTo>
                <a:lnTo>
                  <a:pt x="189452" y="510540"/>
                </a:lnTo>
                <a:lnTo>
                  <a:pt x="183451" y="509270"/>
                </a:lnTo>
                <a:lnTo>
                  <a:pt x="178308" y="506730"/>
                </a:lnTo>
                <a:lnTo>
                  <a:pt x="188594" y="504190"/>
                </a:lnTo>
                <a:lnTo>
                  <a:pt x="193834" y="501650"/>
                </a:lnTo>
                <a:lnTo>
                  <a:pt x="199168" y="500380"/>
                </a:lnTo>
                <a:lnTo>
                  <a:pt x="204596" y="497840"/>
                </a:lnTo>
                <a:lnTo>
                  <a:pt x="210121" y="494030"/>
                </a:lnTo>
                <a:lnTo>
                  <a:pt x="215741" y="490220"/>
                </a:lnTo>
                <a:lnTo>
                  <a:pt x="221551" y="486410"/>
                </a:lnTo>
                <a:lnTo>
                  <a:pt x="233743" y="477520"/>
                </a:lnTo>
                <a:lnTo>
                  <a:pt x="239934" y="472440"/>
                </a:lnTo>
                <a:lnTo>
                  <a:pt x="246316" y="466090"/>
                </a:lnTo>
                <a:lnTo>
                  <a:pt x="305276" y="408940"/>
                </a:lnTo>
                <a:lnTo>
                  <a:pt x="309181" y="403860"/>
                </a:lnTo>
                <a:lnTo>
                  <a:pt x="309181" y="394970"/>
                </a:lnTo>
                <a:lnTo>
                  <a:pt x="304704" y="388620"/>
                </a:lnTo>
                <a:lnTo>
                  <a:pt x="282730" y="366925"/>
                </a:lnTo>
                <a:lnTo>
                  <a:pt x="251841" y="336550"/>
                </a:lnTo>
                <a:lnTo>
                  <a:pt x="247840" y="332740"/>
                </a:lnTo>
                <a:lnTo>
                  <a:pt x="244697" y="328930"/>
                </a:lnTo>
                <a:lnTo>
                  <a:pt x="240125" y="323850"/>
                </a:lnTo>
                <a:lnTo>
                  <a:pt x="238411" y="321310"/>
                </a:lnTo>
                <a:lnTo>
                  <a:pt x="237268" y="320040"/>
                </a:lnTo>
                <a:lnTo>
                  <a:pt x="234696" y="304800"/>
                </a:lnTo>
                <a:lnTo>
                  <a:pt x="235714" y="298450"/>
                </a:lnTo>
                <a:lnTo>
                  <a:pt x="238768" y="290830"/>
                </a:lnTo>
                <a:lnTo>
                  <a:pt x="243858" y="283210"/>
                </a:lnTo>
                <a:lnTo>
                  <a:pt x="250984" y="275590"/>
                </a:lnTo>
                <a:lnTo>
                  <a:pt x="355568" y="170180"/>
                </a:lnTo>
                <a:lnTo>
                  <a:pt x="354234" y="176530"/>
                </a:lnTo>
                <a:lnTo>
                  <a:pt x="353567" y="182880"/>
                </a:lnTo>
                <a:lnTo>
                  <a:pt x="353567" y="189230"/>
                </a:lnTo>
                <a:lnTo>
                  <a:pt x="354532" y="198120"/>
                </a:lnTo>
                <a:lnTo>
                  <a:pt x="357425" y="208280"/>
                </a:lnTo>
                <a:lnTo>
                  <a:pt x="362247" y="219710"/>
                </a:lnTo>
                <a:lnTo>
                  <a:pt x="368998" y="234950"/>
                </a:lnTo>
                <a:lnTo>
                  <a:pt x="377294" y="251460"/>
                </a:lnTo>
                <a:lnTo>
                  <a:pt x="329755" y="251460"/>
                </a:lnTo>
                <a:lnTo>
                  <a:pt x="320864" y="259080"/>
                </a:lnTo>
                <a:lnTo>
                  <a:pt x="314491" y="266700"/>
                </a:lnTo>
                <a:lnTo>
                  <a:pt x="310654" y="274320"/>
                </a:lnTo>
                <a:lnTo>
                  <a:pt x="309371" y="280670"/>
                </a:lnTo>
                <a:lnTo>
                  <a:pt x="309371" y="285750"/>
                </a:lnTo>
                <a:lnTo>
                  <a:pt x="311753" y="293370"/>
                </a:lnTo>
                <a:lnTo>
                  <a:pt x="338042" y="341630"/>
                </a:lnTo>
                <a:lnTo>
                  <a:pt x="341185" y="346710"/>
                </a:lnTo>
                <a:lnTo>
                  <a:pt x="343280" y="351790"/>
                </a:lnTo>
                <a:lnTo>
                  <a:pt x="345185" y="358140"/>
                </a:lnTo>
                <a:lnTo>
                  <a:pt x="345757" y="361950"/>
                </a:lnTo>
                <a:lnTo>
                  <a:pt x="345948" y="364490"/>
                </a:lnTo>
                <a:lnTo>
                  <a:pt x="345948" y="365760"/>
                </a:lnTo>
                <a:lnTo>
                  <a:pt x="345773" y="366925"/>
                </a:lnTo>
                <a:lnTo>
                  <a:pt x="416051" y="367030"/>
                </a:lnTo>
                <a:lnTo>
                  <a:pt x="416051" y="369570"/>
                </a:lnTo>
                <a:lnTo>
                  <a:pt x="381762" y="369570"/>
                </a:lnTo>
                <a:lnTo>
                  <a:pt x="265461" y="483870"/>
                </a:lnTo>
                <a:lnTo>
                  <a:pt x="251070" y="495300"/>
                </a:lnTo>
                <a:lnTo>
                  <a:pt x="234767" y="502920"/>
                </a:lnTo>
                <a:lnTo>
                  <a:pt x="216571" y="508000"/>
                </a:lnTo>
                <a:lnTo>
                  <a:pt x="196500" y="510540"/>
                </a:lnTo>
                <a:close/>
              </a:path>
              <a:path w="866140" h="510539">
                <a:moveTo>
                  <a:pt x="541591" y="383540"/>
                </a:moveTo>
                <a:lnTo>
                  <a:pt x="502348" y="383540"/>
                </a:lnTo>
                <a:lnTo>
                  <a:pt x="505777" y="378460"/>
                </a:lnTo>
                <a:lnTo>
                  <a:pt x="507492" y="374650"/>
                </a:lnTo>
                <a:lnTo>
                  <a:pt x="507492" y="369570"/>
                </a:lnTo>
                <a:lnTo>
                  <a:pt x="506865" y="365760"/>
                </a:lnTo>
                <a:lnTo>
                  <a:pt x="504979" y="360680"/>
                </a:lnTo>
                <a:lnTo>
                  <a:pt x="501826" y="353060"/>
                </a:lnTo>
                <a:lnTo>
                  <a:pt x="497395" y="344170"/>
                </a:lnTo>
                <a:lnTo>
                  <a:pt x="484441" y="317500"/>
                </a:lnTo>
                <a:lnTo>
                  <a:pt x="477870" y="303530"/>
                </a:lnTo>
                <a:lnTo>
                  <a:pt x="473166" y="293370"/>
                </a:lnTo>
                <a:lnTo>
                  <a:pt x="470337" y="284480"/>
                </a:lnTo>
                <a:lnTo>
                  <a:pt x="469392" y="276860"/>
                </a:lnTo>
                <a:lnTo>
                  <a:pt x="470301" y="267970"/>
                </a:lnTo>
                <a:lnTo>
                  <a:pt x="473023" y="260350"/>
                </a:lnTo>
                <a:lnTo>
                  <a:pt x="477549" y="251460"/>
                </a:lnTo>
                <a:lnTo>
                  <a:pt x="483869" y="243840"/>
                </a:lnTo>
                <a:lnTo>
                  <a:pt x="520731" y="208280"/>
                </a:lnTo>
                <a:lnTo>
                  <a:pt x="518064" y="217170"/>
                </a:lnTo>
                <a:lnTo>
                  <a:pt x="516635" y="224790"/>
                </a:lnTo>
                <a:lnTo>
                  <a:pt x="516635" y="231140"/>
                </a:lnTo>
                <a:lnTo>
                  <a:pt x="517420" y="237490"/>
                </a:lnTo>
                <a:lnTo>
                  <a:pt x="548545" y="306070"/>
                </a:lnTo>
                <a:lnTo>
                  <a:pt x="554259" y="317500"/>
                </a:lnTo>
                <a:lnTo>
                  <a:pt x="557021" y="323850"/>
                </a:lnTo>
                <a:lnTo>
                  <a:pt x="557783" y="325120"/>
                </a:lnTo>
                <a:lnTo>
                  <a:pt x="580644" y="325120"/>
                </a:lnTo>
                <a:lnTo>
                  <a:pt x="580644" y="369570"/>
                </a:lnTo>
                <a:lnTo>
                  <a:pt x="554545" y="369570"/>
                </a:lnTo>
                <a:lnTo>
                  <a:pt x="553021" y="372110"/>
                </a:lnTo>
                <a:lnTo>
                  <a:pt x="545020" y="381000"/>
                </a:lnTo>
                <a:lnTo>
                  <a:pt x="541591" y="383540"/>
                </a:lnTo>
                <a:close/>
              </a:path>
              <a:path w="866140" h="510539">
                <a:moveTo>
                  <a:pt x="416051" y="367030"/>
                </a:moveTo>
                <a:lnTo>
                  <a:pt x="345757" y="367030"/>
                </a:lnTo>
                <a:lnTo>
                  <a:pt x="353788" y="359410"/>
                </a:lnTo>
                <a:lnTo>
                  <a:pt x="359592" y="353060"/>
                </a:lnTo>
                <a:lnTo>
                  <a:pt x="363075" y="346710"/>
                </a:lnTo>
                <a:lnTo>
                  <a:pt x="364235" y="341630"/>
                </a:lnTo>
                <a:lnTo>
                  <a:pt x="364235" y="336550"/>
                </a:lnTo>
                <a:lnTo>
                  <a:pt x="362236" y="330200"/>
                </a:lnTo>
                <a:lnTo>
                  <a:pt x="358235" y="322580"/>
                </a:lnTo>
                <a:lnTo>
                  <a:pt x="333279" y="276860"/>
                </a:lnTo>
                <a:lnTo>
                  <a:pt x="330612" y="271780"/>
                </a:lnTo>
                <a:lnTo>
                  <a:pt x="329183" y="267970"/>
                </a:lnTo>
                <a:lnTo>
                  <a:pt x="329298" y="257810"/>
                </a:lnTo>
                <a:lnTo>
                  <a:pt x="329470" y="254000"/>
                </a:lnTo>
                <a:lnTo>
                  <a:pt x="329565" y="252730"/>
                </a:lnTo>
                <a:lnTo>
                  <a:pt x="329755" y="251460"/>
                </a:lnTo>
                <a:lnTo>
                  <a:pt x="377294" y="251460"/>
                </a:lnTo>
                <a:lnTo>
                  <a:pt x="395019" y="288290"/>
                </a:lnTo>
                <a:lnTo>
                  <a:pt x="403860" y="320040"/>
                </a:lnTo>
                <a:lnTo>
                  <a:pt x="403764" y="325120"/>
                </a:lnTo>
                <a:lnTo>
                  <a:pt x="416051" y="325120"/>
                </a:lnTo>
                <a:lnTo>
                  <a:pt x="416051" y="367030"/>
                </a:lnTo>
                <a:close/>
              </a:path>
              <a:path w="866140" h="510539">
                <a:moveTo>
                  <a:pt x="175677" y="326390"/>
                </a:moveTo>
                <a:lnTo>
                  <a:pt x="113347" y="326390"/>
                </a:lnTo>
                <a:lnTo>
                  <a:pt x="115347" y="325120"/>
                </a:lnTo>
                <a:lnTo>
                  <a:pt x="95059" y="285750"/>
                </a:lnTo>
                <a:lnTo>
                  <a:pt x="90808" y="276860"/>
                </a:lnTo>
                <a:lnTo>
                  <a:pt x="87772" y="269240"/>
                </a:lnTo>
                <a:lnTo>
                  <a:pt x="85951" y="262890"/>
                </a:lnTo>
                <a:lnTo>
                  <a:pt x="85344" y="257810"/>
                </a:lnTo>
                <a:lnTo>
                  <a:pt x="140032" y="257810"/>
                </a:lnTo>
                <a:lnTo>
                  <a:pt x="175677" y="326390"/>
                </a:lnTo>
                <a:close/>
              </a:path>
              <a:path w="866140" h="510539">
                <a:moveTo>
                  <a:pt x="437387" y="369570"/>
                </a:moveTo>
                <a:lnTo>
                  <a:pt x="416051" y="369570"/>
                </a:lnTo>
                <a:lnTo>
                  <a:pt x="416051" y="325120"/>
                </a:lnTo>
                <a:lnTo>
                  <a:pt x="435578" y="325120"/>
                </a:lnTo>
                <a:lnTo>
                  <a:pt x="437387" y="325855"/>
                </a:lnTo>
                <a:lnTo>
                  <a:pt x="437387" y="369570"/>
                </a:lnTo>
                <a:close/>
              </a:path>
              <a:path w="866140" h="510539">
                <a:moveTo>
                  <a:pt x="437387" y="325855"/>
                </a:moveTo>
                <a:lnTo>
                  <a:pt x="435578" y="325120"/>
                </a:lnTo>
                <a:lnTo>
                  <a:pt x="437387" y="325120"/>
                </a:lnTo>
                <a:lnTo>
                  <a:pt x="437387" y="325855"/>
                </a:lnTo>
                <a:close/>
              </a:path>
              <a:path w="866140" h="510539">
                <a:moveTo>
                  <a:pt x="601980" y="369570"/>
                </a:moveTo>
                <a:lnTo>
                  <a:pt x="580644" y="369570"/>
                </a:lnTo>
                <a:lnTo>
                  <a:pt x="580644" y="325120"/>
                </a:lnTo>
                <a:lnTo>
                  <a:pt x="601980" y="325120"/>
                </a:lnTo>
                <a:lnTo>
                  <a:pt x="601980" y="369570"/>
                </a:lnTo>
                <a:close/>
              </a:path>
              <a:path w="866140" h="510539">
                <a:moveTo>
                  <a:pt x="491490" y="430530"/>
                </a:moveTo>
                <a:lnTo>
                  <a:pt x="463391" y="386080"/>
                </a:lnTo>
                <a:lnTo>
                  <a:pt x="440912" y="369570"/>
                </a:lnTo>
                <a:lnTo>
                  <a:pt x="437387" y="369570"/>
                </a:lnTo>
                <a:lnTo>
                  <a:pt x="437387" y="325855"/>
                </a:lnTo>
                <a:lnTo>
                  <a:pt x="472154" y="351790"/>
                </a:lnTo>
                <a:lnTo>
                  <a:pt x="502348" y="383540"/>
                </a:lnTo>
                <a:lnTo>
                  <a:pt x="541591" y="383540"/>
                </a:lnTo>
                <a:lnTo>
                  <a:pt x="537591" y="387350"/>
                </a:lnTo>
                <a:lnTo>
                  <a:pt x="491490" y="430530"/>
                </a:lnTo>
                <a:close/>
              </a:path>
              <a:path w="866140" h="510539">
                <a:moveTo>
                  <a:pt x="345757" y="367030"/>
                </a:moveTo>
                <a:close/>
              </a:path>
              <a:path w="866140" h="510539">
                <a:moveTo>
                  <a:pt x="466153" y="496570"/>
                </a:moveTo>
                <a:lnTo>
                  <a:pt x="460120" y="488950"/>
                </a:lnTo>
                <a:lnTo>
                  <a:pt x="453175" y="482600"/>
                </a:lnTo>
                <a:lnTo>
                  <a:pt x="445338" y="477520"/>
                </a:lnTo>
                <a:lnTo>
                  <a:pt x="428053" y="469900"/>
                </a:lnTo>
                <a:lnTo>
                  <a:pt x="423671" y="464820"/>
                </a:lnTo>
                <a:lnTo>
                  <a:pt x="423671" y="459740"/>
                </a:lnTo>
                <a:lnTo>
                  <a:pt x="425832" y="454660"/>
                </a:lnTo>
                <a:lnTo>
                  <a:pt x="432315" y="447040"/>
                </a:lnTo>
                <a:lnTo>
                  <a:pt x="443120" y="436880"/>
                </a:lnTo>
                <a:lnTo>
                  <a:pt x="458247" y="424180"/>
                </a:lnTo>
                <a:lnTo>
                  <a:pt x="458438" y="427990"/>
                </a:lnTo>
                <a:lnTo>
                  <a:pt x="459867" y="431800"/>
                </a:lnTo>
                <a:lnTo>
                  <a:pt x="462343" y="435610"/>
                </a:lnTo>
                <a:lnTo>
                  <a:pt x="464915" y="439420"/>
                </a:lnTo>
                <a:lnTo>
                  <a:pt x="467582" y="441960"/>
                </a:lnTo>
                <a:lnTo>
                  <a:pt x="473106" y="449580"/>
                </a:lnTo>
                <a:lnTo>
                  <a:pt x="475678" y="452120"/>
                </a:lnTo>
                <a:lnTo>
                  <a:pt x="480441" y="459740"/>
                </a:lnTo>
                <a:lnTo>
                  <a:pt x="481583" y="462280"/>
                </a:lnTo>
                <a:lnTo>
                  <a:pt x="481583" y="464820"/>
                </a:lnTo>
                <a:lnTo>
                  <a:pt x="480619" y="469900"/>
                </a:lnTo>
                <a:lnTo>
                  <a:pt x="477726" y="476250"/>
                </a:lnTo>
                <a:lnTo>
                  <a:pt x="472904" y="485140"/>
                </a:lnTo>
                <a:lnTo>
                  <a:pt x="466153" y="496570"/>
                </a:lnTo>
                <a:close/>
              </a:path>
              <a:path w="866140" h="510539">
                <a:moveTo>
                  <a:pt x="534733" y="496570"/>
                </a:moveTo>
                <a:lnTo>
                  <a:pt x="528700" y="488950"/>
                </a:lnTo>
                <a:lnTo>
                  <a:pt x="521755" y="482600"/>
                </a:lnTo>
                <a:lnTo>
                  <a:pt x="513918" y="477520"/>
                </a:lnTo>
                <a:lnTo>
                  <a:pt x="496633" y="469900"/>
                </a:lnTo>
                <a:lnTo>
                  <a:pt x="492251" y="464820"/>
                </a:lnTo>
                <a:lnTo>
                  <a:pt x="492251" y="459740"/>
                </a:lnTo>
                <a:lnTo>
                  <a:pt x="494412" y="454660"/>
                </a:lnTo>
                <a:lnTo>
                  <a:pt x="500895" y="447040"/>
                </a:lnTo>
                <a:lnTo>
                  <a:pt x="511700" y="436880"/>
                </a:lnTo>
                <a:lnTo>
                  <a:pt x="526827" y="424180"/>
                </a:lnTo>
                <a:lnTo>
                  <a:pt x="527018" y="427990"/>
                </a:lnTo>
                <a:lnTo>
                  <a:pt x="528446" y="431800"/>
                </a:lnTo>
                <a:lnTo>
                  <a:pt x="530923" y="435610"/>
                </a:lnTo>
                <a:lnTo>
                  <a:pt x="533495" y="439420"/>
                </a:lnTo>
                <a:lnTo>
                  <a:pt x="536162" y="441960"/>
                </a:lnTo>
                <a:lnTo>
                  <a:pt x="541686" y="449580"/>
                </a:lnTo>
                <a:lnTo>
                  <a:pt x="544258" y="452120"/>
                </a:lnTo>
                <a:lnTo>
                  <a:pt x="549021" y="459740"/>
                </a:lnTo>
                <a:lnTo>
                  <a:pt x="550164" y="462280"/>
                </a:lnTo>
                <a:lnTo>
                  <a:pt x="550164" y="464820"/>
                </a:lnTo>
                <a:lnTo>
                  <a:pt x="549199" y="469900"/>
                </a:lnTo>
                <a:lnTo>
                  <a:pt x="546306" y="476250"/>
                </a:lnTo>
                <a:lnTo>
                  <a:pt x="541484" y="485140"/>
                </a:lnTo>
                <a:lnTo>
                  <a:pt x="534733" y="496570"/>
                </a:lnTo>
                <a:close/>
              </a:path>
              <a:path w="866140" h="510539">
                <a:moveTo>
                  <a:pt x="822864" y="370332"/>
                </a:moveTo>
                <a:lnTo>
                  <a:pt x="777716" y="365855"/>
                </a:lnTo>
                <a:lnTo>
                  <a:pt x="750333" y="334863"/>
                </a:lnTo>
                <a:lnTo>
                  <a:pt x="748283" y="129063"/>
                </a:lnTo>
                <a:lnTo>
                  <a:pt x="746192" y="117117"/>
                </a:lnTo>
                <a:lnTo>
                  <a:pt x="739913" y="100000"/>
                </a:lnTo>
                <a:lnTo>
                  <a:pt x="729437" y="77722"/>
                </a:lnTo>
                <a:lnTo>
                  <a:pt x="714755" y="50292"/>
                </a:lnTo>
                <a:lnTo>
                  <a:pt x="727168" y="47202"/>
                </a:lnTo>
                <a:lnTo>
                  <a:pt x="741973" y="37790"/>
                </a:lnTo>
                <a:lnTo>
                  <a:pt x="759172" y="22056"/>
                </a:lnTo>
                <a:lnTo>
                  <a:pt x="778764" y="0"/>
                </a:lnTo>
                <a:lnTo>
                  <a:pt x="778764" y="281368"/>
                </a:lnTo>
                <a:lnTo>
                  <a:pt x="786193" y="321278"/>
                </a:lnTo>
                <a:lnTo>
                  <a:pt x="819780" y="348115"/>
                </a:lnTo>
                <a:lnTo>
                  <a:pt x="847915" y="357473"/>
                </a:lnTo>
                <a:lnTo>
                  <a:pt x="853058" y="358902"/>
                </a:lnTo>
                <a:lnTo>
                  <a:pt x="858964" y="360616"/>
                </a:lnTo>
                <a:lnTo>
                  <a:pt x="865632" y="362712"/>
                </a:lnTo>
                <a:lnTo>
                  <a:pt x="860758" y="366085"/>
                </a:lnTo>
                <a:lnTo>
                  <a:pt x="851999" y="368486"/>
                </a:lnTo>
                <a:lnTo>
                  <a:pt x="839365" y="369904"/>
                </a:lnTo>
                <a:lnTo>
                  <a:pt x="822864" y="370332"/>
                </a:lnTo>
                <a:close/>
              </a:path>
            </a:pathLst>
          </a:custGeom>
          <a:solidFill>
            <a:srgbClr val="000000"/>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3627120" y="1362455"/>
            <a:ext cx="3168396" cy="522732"/>
          </a:xfrm>
          <a:prstGeom prst="rect">
            <a:avLst/>
          </a:prstGeom>
        </p:spPr>
      </p:pic>
      <p:sp>
        <p:nvSpPr>
          <p:cNvPr id="26" name="bg object 26"/>
          <p:cNvSpPr/>
          <p:nvPr/>
        </p:nvSpPr>
        <p:spPr>
          <a:xfrm>
            <a:off x="3057144" y="1408175"/>
            <a:ext cx="433070" cy="329565"/>
          </a:xfrm>
          <a:custGeom>
            <a:avLst/>
            <a:gdLst/>
            <a:ahLst/>
            <a:cxnLst/>
            <a:rect l="l" t="t" r="r" b="b"/>
            <a:pathLst>
              <a:path w="433070" h="329564">
                <a:moveTo>
                  <a:pt x="91058" y="158496"/>
                </a:moveTo>
                <a:lnTo>
                  <a:pt x="44791" y="154995"/>
                </a:lnTo>
                <a:lnTo>
                  <a:pt x="2857" y="141827"/>
                </a:lnTo>
                <a:lnTo>
                  <a:pt x="0" y="137064"/>
                </a:lnTo>
                <a:lnTo>
                  <a:pt x="0" y="95250"/>
                </a:lnTo>
                <a:lnTo>
                  <a:pt x="27813" y="25145"/>
                </a:lnTo>
                <a:lnTo>
                  <a:pt x="62483" y="0"/>
                </a:lnTo>
                <a:lnTo>
                  <a:pt x="71913" y="0"/>
                </a:lnTo>
                <a:lnTo>
                  <a:pt x="109727" y="9429"/>
                </a:lnTo>
                <a:lnTo>
                  <a:pt x="145172" y="30587"/>
                </a:lnTo>
                <a:lnTo>
                  <a:pt x="148273" y="35052"/>
                </a:lnTo>
                <a:lnTo>
                  <a:pt x="61626" y="35052"/>
                </a:lnTo>
                <a:lnTo>
                  <a:pt x="57054" y="35147"/>
                </a:lnTo>
                <a:lnTo>
                  <a:pt x="29051" y="82962"/>
                </a:lnTo>
                <a:lnTo>
                  <a:pt x="24383" y="93344"/>
                </a:lnTo>
                <a:lnTo>
                  <a:pt x="24383" y="96583"/>
                </a:lnTo>
                <a:lnTo>
                  <a:pt x="26098" y="97917"/>
                </a:lnTo>
                <a:lnTo>
                  <a:pt x="29527" y="99345"/>
                </a:lnTo>
                <a:lnTo>
                  <a:pt x="32956" y="100869"/>
                </a:lnTo>
                <a:lnTo>
                  <a:pt x="37338" y="102393"/>
                </a:lnTo>
                <a:lnTo>
                  <a:pt x="42767" y="103917"/>
                </a:lnTo>
                <a:lnTo>
                  <a:pt x="48196" y="105537"/>
                </a:lnTo>
                <a:lnTo>
                  <a:pt x="54101" y="107156"/>
                </a:lnTo>
                <a:lnTo>
                  <a:pt x="60578" y="108775"/>
                </a:lnTo>
                <a:lnTo>
                  <a:pt x="67055" y="110490"/>
                </a:lnTo>
                <a:lnTo>
                  <a:pt x="73437" y="111918"/>
                </a:lnTo>
                <a:lnTo>
                  <a:pt x="79533" y="113156"/>
                </a:lnTo>
                <a:lnTo>
                  <a:pt x="85629" y="114490"/>
                </a:lnTo>
                <a:lnTo>
                  <a:pt x="91154" y="115538"/>
                </a:lnTo>
                <a:lnTo>
                  <a:pt x="100964" y="117062"/>
                </a:lnTo>
                <a:lnTo>
                  <a:pt x="104489" y="117443"/>
                </a:lnTo>
                <a:lnTo>
                  <a:pt x="156971" y="117443"/>
                </a:lnTo>
                <a:lnTo>
                  <a:pt x="156971" y="149161"/>
                </a:lnTo>
                <a:lnTo>
                  <a:pt x="126491" y="149161"/>
                </a:lnTo>
                <a:lnTo>
                  <a:pt x="117633" y="153285"/>
                </a:lnTo>
                <a:lnTo>
                  <a:pt x="108775" y="156221"/>
                </a:lnTo>
                <a:lnTo>
                  <a:pt x="99917" y="157961"/>
                </a:lnTo>
                <a:lnTo>
                  <a:pt x="91058" y="158496"/>
                </a:lnTo>
                <a:close/>
              </a:path>
              <a:path w="433070" h="329564">
                <a:moveTo>
                  <a:pt x="156971" y="117443"/>
                </a:moveTo>
                <a:lnTo>
                  <a:pt x="114299" y="117443"/>
                </a:lnTo>
                <a:lnTo>
                  <a:pt x="120872" y="114300"/>
                </a:lnTo>
                <a:lnTo>
                  <a:pt x="126491" y="108013"/>
                </a:lnTo>
                <a:lnTo>
                  <a:pt x="119062" y="67972"/>
                </a:lnTo>
                <a:lnTo>
                  <a:pt x="73437" y="36766"/>
                </a:lnTo>
                <a:lnTo>
                  <a:pt x="61626" y="35052"/>
                </a:lnTo>
                <a:lnTo>
                  <a:pt x="148273" y="35052"/>
                </a:lnTo>
                <a:lnTo>
                  <a:pt x="154023" y="43331"/>
                </a:lnTo>
                <a:lnTo>
                  <a:pt x="156971" y="57531"/>
                </a:lnTo>
                <a:lnTo>
                  <a:pt x="156971" y="117443"/>
                </a:lnTo>
                <a:close/>
              </a:path>
              <a:path w="433070" h="329564">
                <a:moveTo>
                  <a:pt x="114299" y="117443"/>
                </a:moveTo>
                <a:lnTo>
                  <a:pt x="104489" y="117443"/>
                </a:lnTo>
                <a:lnTo>
                  <a:pt x="106775" y="117348"/>
                </a:lnTo>
                <a:lnTo>
                  <a:pt x="114299" y="117443"/>
                </a:lnTo>
                <a:close/>
              </a:path>
              <a:path w="433070" h="329564">
                <a:moveTo>
                  <a:pt x="153161" y="329184"/>
                </a:moveTo>
                <a:lnTo>
                  <a:pt x="141520" y="303732"/>
                </a:lnTo>
                <a:lnTo>
                  <a:pt x="133183" y="272807"/>
                </a:lnTo>
                <a:lnTo>
                  <a:pt x="128167" y="236400"/>
                </a:lnTo>
                <a:lnTo>
                  <a:pt x="126491" y="194500"/>
                </a:lnTo>
                <a:lnTo>
                  <a:pt x="126491" y="149161"/>
                </a:lnTo>
                <a:lnTo>
                  <a:pt x="156971" y="149161"/>
                </a:lnTo>
                <a:lnTo>
                  <a:pt x="156971" y="186690"/>
                </a:lnTo>
                <a:lnTo>
                  <a:pt x="159543" y="200227"/>
                </a:lnTo>
                <a:lnTo>
                  <a:pt x="167258" y="221122"/>
                </a:lnTo>
                <a:lnTo>
                  <a:pt x="180117" y="249376"/>
                </a:lnTo>
                <a:lnTo>
                  <a:pt x="198119" y="284988"/>
                </a:lnTo>
                <a:lnTo>
                  <a:pt x="153161" y="329184"/>
                </a:lnTo>
                <a:close/>
              </a:path>
              <a:path w="433070" h="329564">
                <a:moveTo>
                  <a:pt x="265175" y="329184"/>
                </a:moveTo>
                <a:lnTo>
                  <a:pt x="265175" y="142494"/>
                </a:lnTo>
                <a:lnTo>
                  <a:pt x="262604" y="129063"/>
                </a:lnTo>
                <a:lnTo>
                  <a:pt x="254888" y="108204"/>
                </a:lnTo>
                <a:lnTo>
                  <a:pt x="242030" y="79914"/>
                </a:lnTo>
                <a:lnTo>
                  <a:pt x="224027" y="44195"/>
                </a:lnTo>
                <a:lnTo>
                  <a:pt x="268985" y="0"/>
                </a:lnTo>
                <a:lnTo>
                  <a:pt x="284797" y="39338"/>
                </a:lnTo>
                <a:lnTo>
                  <a:pt x="287273" y="49625"/>
                </a:lnTo>
                <a:lnTo>
                  <a:pt x="289750" y="53244"/>
                </a:lnTo>
                <a:lnTo>
                  <a:pt x="291941" y="54959"/>
                </a:lnTo>
                <a:lnTo>
                  <a:pt x="415908" y="54959"/>
                </a:lnTo>
                <a:lnTo>
                  <a:pt x="410257" y="66389"/>
                </a:lnTo>
                <a:lnTo>
                  <a:pt x="336232" y="66389"/>
                </a:lnTo>
                <a:lnTo>
                  <a:pt x="318611" y="83915"/>
                </a:lnTo>
                <a:lnTo>
                  <a:pt x="314610" y="88106"/>
                </a:lnTo>
                <a:lnTo>
                  <a:pt x="311372" y="91249"/>
                </a:lnTo>
                <a:lnTo>
                  <a:pt x="309086" y="93344"/>
                </a:lnTo>
                <a:lnTo>
                  <a:pt x="306800" y="95631"/>
                </a:lnTo>
                <a:lnTo>
                  <a:pt x="304799" y="97345"/>
                </a:lnTo>
                <a:lnTo>
                  <a:pt x="303275" y="98488"/>
                </a:lnTo>
                <a:lnTo>
                  <a:pt x="301751" y="99821"/>
                </a:lnTo>
                <a:lnTo>
                  <a:pt x="300418" y="100679"/>
                </a:lnTo>
                <a:lnTo>
                  <a:pt x="299084" y="101060"/>
                </a:lnTo>
                <a:lnTo>
                  <a:pt x="297846" y="101536"/>
                </a:lnTo>
                <a:lnTo>
                  <a:pt x="296322" y="101917"/>
                </a:lnTo>
                <a:lnTo>
                  <a:pt x="294608" y="102107"/>
                </a:lnTo>
                <a:lnTo>
                  <a:pt x="294989" y="107061"/>
                </a:lnTo>
                <a:lnTo>
                  <a:pt x="295560" y="123348"/>
                </a:lnTo>
                <a:lnTo>
                  <a:pt x="295655" y="301275"/>
                </a:lnTo>
                <a:lnTo>
                  <a:pt x="265175" y="329184"/>
                </a:lnTo>
                <a:close/>
              </a:path>
              <a:path w="433070" h="329564">
                <a:moveTo>
                  <a:pt x="417415" y="51911"/>
                </a:moveTo>
                <a:lnTo>
                  <a:pt x="383000" y="51911"/>
                </a:lnTo>
                <a:lnTo>
                  <a:pt x="387762" y="46672"/>
                </a:lnTo>
                <a:lnTo>
                  <a:pt x="392906" y="36194"/>
                </a:lnTo>
                <a:lnTo>
                  <a:pt x="411099" y="0"/>
                </a:lnTo>
                <a:lnTo>
                  <a:pt x="432815" y="20764"/>
                </a:lnTo>
                <a:lnTo>
                  <a:pt x="417415" y="51911"/>
                </a:lnTo>
                <a:close/>
              </a:path>
              <a:path w="433070" h="329564">
                <a:moveTo>
                  <a:pt x="415908" y="54959"/>
                </a:moveTo>
                <a:lnTo>
                  <a:pt x="291941" y="54959"/>
                </a:lnTo>
                <a:lnTo>
                  <a:pt x="293941" y="54864"/>
                </a:lnTo>
                <a:lnTo>
                  <a:pt x="301656" y="53293"/>
                </a:lnTo>
                <a:lnTo>
                  <a:pt x="310800" y="48446"/>
                </a:lnTo>
                <a:lnTo>
                  <a:pt x="321373" y="40330"/>
                </a:lnTo>
                <a:lnTo>
                  <a:pt x="333375" y="28956"/>
                </a:lnTo>
                <a:lnTo>
                  <a:pt x="354330" y="7619"/>
                </a:lnTo>
                <a:lnTo>
                  <a:pt x="367664" y="37147"/>
                </a:lnTo>
                <a:lnTo>
                  <a:pt x="372046" y="47053"/>
                </a:lnTo>
                <a:lnTo>
                  <a:pt x="375761" y="51911"/>
                </a:lnTo>
                <a:lnTo>
                  <a:pt x="417415" y="51911"/>
                </a:lnTo>
                <a:lnTo>
                  <a:pt x="415908" y="54959"/>
                </a:lnTo>
                <a:close/>
              </a:path>
              <a:path w="433070" h="329564">
                <a:moveTo>
                  <a:pt x="383000" y="51911"/>
                </a:moveTo>
                <a:lnTo>
                  <a:pt x="375761" y="51911"/>
                </a:lnTo>
                <a:lnTo>
                  <a:pt x="378713" y="51816"/>
                </a:lnTo>
                <a:lnTo>
                  <a:pt x="383000" y="51911"/>
                </a:lnTo>
                <a:close/>
              </a:path>
              <a:path w="433070" h="329564">
                <a:moveTo>
                  <a:pt x="375380" y="108299"/>
                </a:moveTo>
                <a:lnTo>
                  <a:pt x="336232" y="66389"/>
                </a:lnTo>
                <a:lnTo>
                  <a:pt x="410257" y="66389"/>
                </a:lnTo>
                <a:lnTo>
                  <a:pt x="398907" y="89344"/>
                </a:lnTo>
                <a:lnTo>
                  <a:pt x="397763" y="91725"/>
                </a:lnTo>
                <a:lnTo>
                  <a:pt x="396144" y="94011"/>
                </a:lnTo>
                <a:lnTo>
                  <a:pt x="394039" y="96323"/>
                </a:lnTo>
                <a:lnTo>
                  <a:pt x="392144" y="98488"/>
                </a:lnTo>
                <a:lnTo>
                  <a:pt x="389953" y="100583"/>
                </a:lnTo>
                <a:lnTo>
                  <a:pt x="387572" y="102298"/>
                </a:lnTo>
                <a:lnTo>
                  <a:pt x="385190" y="104108"/>
                </a:lnTo>
                <a:lnTo>
                  <a:pt x="382714" y="105537"/>
                </a:lnTo>
                <a:lnTo>
                  <a:pt x="380238" y="106584"/>
                </a:lnTo>
                <a:lnTo>
                  <a:pt x="377761" y="107727"/>
                </a:lnTo>
                <a:lnTo>
                  <a:pt x="375380" y="108299"/>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53000" b="-20000"/>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8384215" y="947928"/>
            <a:ext cx="1288336" cy="1163373"/>
          </a:xfrm>
          <a:prstGeom prst="rect">
            <a:avLst/>
          </a:prstGeom>
        </p:spPr>
      </p:pic>
      <p:sp>
        <p:nvSpPr>
          <p:cNvPr id="17" name="bg object 17"/>
          <p:cNvSpPr/>
          <p:nvPr/>
        </p:nvSpPr>
        <p:spPr>
          <a:xfrm>
            <a:off x="8340851" y="912875"/>
            <a:ext cx="1377950" cy="1254760"/>
          </a:xfrm>
          <a:custGeom>
            <a:avLst/>
            <a:gdLst/>
            <a:ahLst/>
            <a:cxnLst/>
            <a:rect l="l" t="t" r="r" b="b"/>
            <a:pathLst>
              <a:path w="1377950" h="1254760">
                <a:moveTo>
                  <a:pt x="233172" y="0"/>
                </a:moveTo>
                <a:lnTo>
                  <a:pt x="1377696" y="0"/>
                </a:lnTo>
                <a:lnTo>
                  <a:pt x="1377696" y="1021079"/>
                </a:lnTo>
                <a:lnTo>
                  <a:pt x="1373124" y="1066800"/>
                </a:lnTo>
                <a:lnTo>
                  <a:pt x="1359407" y="1110995"/>
                </a:lnTo>
                <a:lnTo>
                  <a:pt x="1336547" y="1150620"/>
                </a:lnTo>
                <a:lnTo>
                  <a:pt x="1309115" y="1185672"/>
                </a:lnTo>
                <a:lnTo>
                  <a:pt x="1274063" y="1214627"/>
                </a:lnTo>
                <a:lnTo>
                  <a:pt x="1234440" y="1235963"/>
                </a:lnTo>
                <a:lnTo>
                  <a:pt x="1190244" y="1249679"/>
                </a:lnTo>
                <a:lnTo>
                  <a:pt x="1144524" y="1254251"/>
                </a:lnTo>
                <a:lnTo>
                  <a:pt x="0" y="1254251"/>
                </a:lnTo>
                <a:lnTo>
                  <a:pt x="0" y="233172"/>
                </a:lnTo>
                <a:lnTo>
                  <a:pt x="4572" y="187452"/>
                </a:lnTo>
                <a:lnTo>
                  <a:pt x="18288" y="143256"/>
                </a:lnTo>
                <a:lnTo>
                  <a:pt x="39624" y="103632"/>
                </a:lnTo>
                <a:lnTo>
                  <a:pt x="68579" y="68580"/>
                </a:lnTo>
                <a:lnTo>
                  <a:pt x="103632" y="41148"/>
                </a:lnTo>
                <a:lnTo>
                  <a:pt x="143256" y="18288"/>
                </a:lnTo>
                <a:lnTo>
                  <a:pt x="187452" y="4572"/>
                </a:lnTo>
                <a:lnTo>
                  <a:pt x="233172" y="0"/>
                </a:lnTo>
                <a:close/>
              </a:path>
            </a:pathLst>
          </a:custGeom>
          <a:ln w="77724">
            <a:solidFill>
              <a:srgbClr val="FFFFFF"/>
            </a:solidFill>
          </a:ln>
        </p:spPr>
        <p:txBody>
          <a:bodyPr wrap="square" lIns="0" tIns="0" rIns="0" bIns="0" rtlCol="0"/>
          <a:lstStyle/>
          <a:p>
            <a:endParaRPr/>
          </a:p>
        </p:txBody>
      </p:sp>
      <p:pic>
        <p:nvPicPr>
          <p:cNvPr id="18" name="bg object 18"/>
          <p:cNvPicPr/>
          <p:nvPr/>
        </p:nvPicPr>
        <p:blipFill>
          <a:blip r:embed="rId9" cstate="print"/>
          <a:stretch>
            <a:fillRect/>
          </a:stretch>
        </p:blipFill>
        <p:spPr>
          <a:xfrm>
            <a:off x="8375903" y="947928"/>
            <a:ext cx="1309116" cy="1184147"/>
          </a:xfrm>
          <a:prstGeom prst="rect">
            <a:avLst/>
          </a:prstGeom>
        </p:spPr>
      </p:pic>
      <p:sp>
        <p:nvSpPr>
          <p:cNvPr id="19" name="bg object 19"/>
          <p:cNvSpPr/>
          <p:nvPr/>
        </p:nvSpPr>
        <p:spPr>
          <a:xfrm>
            <a:off x="8340851" y="912875"/>
            <a:ext cx="1377950" cy="1254760"/>
          </a:xfrm>
          <a:custGeom>
            <a:avLst/>
            <a:gdLst/>
            <a:ahLst/>
            <a:cxnLst/>
            <a:rect l="l" t="t" r="r" b="b"/>
            <a:pathLst>
              <a:path w="1377950" h="1254760">
                <a:moveTo>
                  <a:pt x="233172" y="0"/>
                </a:moveTo>
                <a:lnTo>
                  <a:pt x="1377696" y="0"/>
                </a:lnTo>
                <a:lnTo>
                  <a:pt x="1377696" y="1021079"/>
                </a:lnTo>
                <a:lnTo>
                  <a:pt x="1373124" y="1066800"/>
                </a:lnTo>
                <a:lnTo>
                  <a:pt x="1359407" y="1110995"/>
                </a:lnTo>
                <a:lnTo>
                  <a:pt x="1336547" y="1150620"/>
                </a:lnTo>
                <a:lnTo>
                  <a:pt x="1309115" y="1185672"/>
                </a:lnTo>
                <a:lnTo>
                  <a:pt x="1274063" y="1214627"/>
                </a:lnTo>
                <a:lnTo>
                  <a:pt x="1234440" y="1235963"/>
                </a:lnTo>
                <a:lnTo>
                  <a:pt x="1190244" y="1249679"/>
                </a:lnTo>
                <a:lnTo>
                  <a:pt x="1144524" y="1254251"/>
                </a:lnTo>
                <a:lnTo>
                  <a:pt x="0" y="1254251"/>
                </a:lnTo>
                <a:lnTo>
                  <a:pt x="0" y="233172"/>
                </a:lnTo>
                <a:lnTo>
                  <a:pt x="4572" y="187452"/>
                </a:lnTo>
                <a:lnTo>
                  <a:pt x="18288" y="143256"/>
                </a:lnTo>
                <a:lnTo>
                  <a:pt x="39624" y="103632"/>
                </a:lnTo>
                <a:lnTo>
                  <a:pt x="68579" y="68580"/>
                </a:lnTo>
                <a:lnTo>
                  <a:pt x="103632" y="41148"/>
                </a:lnTo>
                <a:lnTo>
                  <a:pt x="143256" y="18288"/>
                </a:lnTo>
                <a:lnTo>
                  <a:pt x="187452" y="4572"/>
                </a:lnTo>
                <a:lnTo>
                  <a:pt x="233172" y="0"/>
                </a:lnTo>
                <a:close/>
              </a:path>
            </a:pathLst>
          </a:custGeom>
          <a:ln w="77724">
            <a:solidFill>
              <a:srgbClr val="FFFFFF"/>
            </a:solidFill>
          </a:ln>
        </p:spPr>
        <p:txBody>
          <a:bodyPr wrap="square" lIns="0" tIns="0" rIns="0" bIns="0" rtlCol="0"/>
          <a:lstStyle/>
          <a:p>
            <a:endParaRPr/>
          </a:p>
        </p:txBody>
      </p:sp>
      <p:pic>
        <p:nvPicPr>
          <p:cNvPr id="20" name="bg object 20"/>
          <p:cNvPicPr/>
          <p:nvPr/>
        </p:nvPicPr>
        <p:blipFill>
          <a:blip r:embed="rId10" cstate="print"/>
          <a:stretch>
            <a:fillRect/>
          </a:stretch>
        </p:blipFill>
        <p:spPr>
          <a:xfrm>
            <a:off x="1019555" y="914400"/>
            <a:ext cx="1196486" cy="1097005"/>
          </a:xfrm>
          <a:prstGeom prst="rect">
            <a:avLst/>
          </a:prstGeom>
        </p:spPr>
      </p:pic>
      <p:sp>
        <p:nvSpPr>
          <p:cNvPr id="21" name="bg object 21"/>
          <p:cNvSpPr/>
          <p:nvPr/>
        </p:nvSpPr>
        <p:spPr>
          <a:xfrm>
            <a:off x="986027" y="880872"/>
            <a:ext cx="1278890" cy="1175385"/>
          </a:xfrm>
          <a:custGeom>
            <a:avLst/>
            <a:gdLst/>
            <a:ahLst/>
            <a:cxnLst/>
            <a:rect l="l" t="t" r="r" b="b"/>
            <a:pathLst>
              <a:path w="1278889" h="1175385">
                <a:moveTo>
                  <a:pt x="219456" y="0"/>
                </a:moveTo>
                <a:lnTo>
                  <a:pt x="1278635" y="0"/>
                </a:lnTo>
                <a:lnTo>
                  <a:pt x="1278635" y="955547"/>
                </a:lnTo>
                <a:lnTo>
                  <a:pt x="1275587" y="998220"/>
                </a:lnTo>
                <a:lnTo>
                  <a:pt x="1261872" y="1039368"/>
                </a:lnTo>
                <a:lnTo>
                  <a:pt x="1242060" y="1077468"/>
                </a:lnTo>
                <a:lnTo>
                  <a:pt x="1214628" y="1110995"/>
                </a:lnTo>
                <a:lnTo>
                  <a:pt x="1181100" y="1136904"/>
                </a:lnTo>
                <a:lnTo>
                  <a:pt x="1144524" y="1158239"/>
                </a:lnTo>
                <a:lnTo>
                  <a:pt x="1101852" y="1170431"/>
                </a:lnTo>
                <a:lnTo>
                  <a:pt x="1059180" y="1175004"/>
                </a:lnTo>
                <a:lnTo>
                  <a:pt x="0" y="1175004"/>
                </a:lnTo>
                <a:lnTo>
                  <a:pt x="0" y="220980"/>
                </a:lnTo>
                <a:lnTo>
                  <a:pt x="4572" y="178307"/>
                </a:lnTo>
                <a:lnTo>
                  <a:pt x="16764" y="135636"/>
                </a:lnTo>
                <a:lnTo>
                  <a:pt x="38100" y="97536"/>
                </a:lnTo>
                <a:lnTo>
                  <a:pt x="64008" y="65532"/>
                </a:lnTo>
                <a:lnTo>
                  <a:pt x="97536" y="38100"/>
                </a:lnTo>
                <a:lnTo>
                  <a:pt x="135636" y="18288"/>
                </a:lnTo>
                <a:lnTo>
                  <a:pt x="176784" y="4572"/>
                </a:lnTo>
                <a:lnTo>
                  <a:pt x="219456" y="0"/>
                </a:lnTo>
                <a:close/>
              </a:path>
            </a:pathLst>
          </a:custGeom>
          <a:ln w="77724">
            <a:solidFill>
              <a:srgbClr val="FFFFFF"/>
            </a:solidFill>
          </a:ln>
        </p:spPr>
        <p:txBody>
          <a:bodyPr wrap="square" lIns="0" tIns="0" rIns="0" bIns="0" rtlCol="0"/>
          <a:lstStyle/>
          <a:p>
            <a:endParaRPr/>
          </a:p>
        </p:txBody>
      </p:sp>
      <p:pic>
        <p:nvPicPr>
          <p:cNvPr id="22" name="bg object 22"/>
          <p:cNvPicPr/>
          <p:nvPr/>
        </p:nvPicPr>
        <p:blipFill>
          <a:blip r:embed="rId11" cstate="print"/>
          <a:stretch>
            <a:fillRect/>
          </a:stretch>
        </p:blipFill>
        <p:spPr>
          <a:xfrm>
            <a:off x="1019555" y="914400"/>
            <a:ext cx="1213103" cy="1109471"/>
          </a:xfrm>
          <a:prstGeom prst="rect">
            <a:avLst/>
          </a:prstGeom>
        </p:spPr>
      </p:pic>
      <p:sp>
        <p:nvSpPr>
          <p:cNvPr id="23" name="bg object 23"/>
          <p:cNvSpPr/>
          <p:nvPr/>
        </p:nvSpPr>
        <p:spPr>
          <a:xfrm>
            <a:off x="986027" y="880872"/>
            <a:ext cx="1278890" cy="1175385"/>
          </a:xfrm>
          <a:custGeom>
            <a:avLst/>
            <a:gdLst/>
            <a:ahLst/>
            <a:cxnLst/>
            <a:rect l="l" t="t" r="r" b="b"/>
            <a:pathLst>
              <a:path w="1278889" h="1175385">
                <a:moveTo>
                  <a:pt x="219456" y="0"/>
                </a:moveTo>
                <a:lnTo>
                  <a:pt x="1278635" y="0"/>
                </a:lnTo>
                <a:lnTo>
                  <a:pt x="1278635" y="955547"/>
                </a:lnTo>
                <a:lnTo>
                  <a:pt x="1275587" y="998220"/>
                </a:lnTo>
                <a:lnTo>
                  <a:pt x="1261872" y="1039368"/>
                </a:lnTo>
                <a:lnTo>
                  <a:pt x="1242060" y="1077468"/>
                </a:lnTo>
                <a:lnTo>
                  <a:pt x="1214628" y="1110995"/>
                </a:lnTo>
                <a:lnTo>
                  <a:pt x="1181100" y="1136904"/>
                </a:lnTo>
                <a:lnTo>
                  <a:pt x="1144524" y="1158239"/>
                </a:lnTo>
                <a:lnTo>
                  <a:pt x="1101852" y="1170431"/>
                </a:lnTo>
                <a:lnTo>
                  <a:pt x="1059180" y="1175004"/>
                </a:lnTo>
                <a:lnTo>
                  <a:pt x="0" y="1175004"/>
                </a:lnTo>
                <a:lnTo>
                  <a:pt x="0" y="220980"/>
                </a:lnTo>
                <a:lnTo>
                  <a:pt x="4572" y="178307"/>
                </a:lnTo>
                <a:lnTo>
                  <a:pt x="16764" y="135636"/>
                </a:lnTo>
                <a:lnTo>
                  <a:pt x="38100" y="97536"/>
                </a:lnTo>
                <a:lnTo>
                  <a:pt x="64008" y="65532"/>
                </a:lnTo>
                <a:lnTo>
                  <a:pt x="97536" y="38100"/>
                </a:lnTo>
                <a:lnTo>
                  <a:pt x="135636" y="18288"/>
                </a:lnTo>
                <a:lnTo>
                  <a:pt x="176784" y="4572"/>
                </a:lnTo>
                <a:lnTo>
                  <a:pt x="219456" y="0"/>
                </a:lnTo>
                <a:close/>
              </a:path>
            </a:pathLst>
          </a:custGeom>
          <a:ln w="77724">
            <a:solidFill>
              <a:srgbClr val="FFFFFF"/>
            </a:solidFill>
          </a:ln>
        </p:spPr>
        <p:txBody>
          <a:bodyPr wrap="square" lIns="0" tIns="0" rIns="0" bIns="0" rtlCol="0"/>
          <a:lstStyle/>
          <a:p>
            <a:endParaRPr/>
          </a:p>
        </p:txBody>
      </p:sp>
      <p:sp>
        <p:nvSpPr>
          <p:cNvPr id="2" name="Holder 2"/>
          <p:cNvSpPr>
            <a:spLocks noGrp="1"/>
          </p:cNvSpPr>
          <p:nvPr>
            <p:ph type="title"/>
          </p:nvPr>
        </p:nvSpPr>
        <p:spPr>
          <a:xfrm>
            <a:off x="3747725" y="2098007"/>
            <a:ext cx="3197949" cy="667385"/>
          </a:xfrm>
          <a:prstGeom prst="rect">
            <a:avLst/>
          </a:prstGeom>
        </p:spPr>
        <p:txBody>
          <a:bodyPr wrap="square" lIns="0" tIns="0" rIns="0" bIns="0">
            <a:spAutoFit/>
          </a:bodyPr>
          <a:lstStyle>
            <a:lvl1pPr>
              <a:defRPr sz="42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3948150" y="2791466"/>
            <a:ext cx="5774055" cy="3890645"/>
          </a:xfrm>
          <a:prstGeom prst="rect">
            <a:avLst/>
          </a:prstGeom>
        </p:spPr>
        <p:txBody>
          <a:bodyPr wrap="square" lIns="0" tIns="0" rIns="0" bIns="0">
            <a:spAutoFit/>
          </a:bodyPr>
          <a:lstStyle>
            <a:lvl1pPr>
              <a:defRPr sz="1550" b="1" i="0">
                <a:solidFill>
                  <a:srgbClr val="FF0000"/>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مستطيل 31">
            <a:extLst>
              <a:ext uri="{FF2B5EF4-FFF2-40B4-BE49-F238E27FC236}">
                <a16:creationId xmlns:a16="http://schemas.microsoft.com/office/drawing/2014/main" id="{63F44809-BE8C-1B73-35C4-405A9B65D9D0}"/>
              </a:ext>
            </a:extLst>
          </p:cNvPr>
          <p:cNvSpPr/>
          <p:nvPr/>
        </p:nvSpPr>
        <p:spPr>
          <a:xfrm>
            <a:off x="0" y="-1"/>
            <a:ext cx="10693400" cy="4293896"/>
          </a:xfrm>
          <a:prstGeom prst="rect">
            <a:avLst/>
          </a:prstGeom>
          <a:solidFill>
            <a:srgbClr val="02B2B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ستطيل 5">
            <a:extLst>
              <a:ext uri="{FF2B5EF4-FFF2-40B4-BE49-F238E27FC236}">
                <a16:creationId xmlns:a16="http://schemas.microsoft.com/office/drawing/2014/main" id="{E444CAB5-9411-BEF1-A5BF-BCE050F86FC2}"/>
              </a:ext>
            </a:extLst>
          </p:cNvPr>
          <p:cNvSpPr/>
          <p:nvPr/>
        </p:nvSpPr>
        <p:spPr>
          <a:xfrm>
            <a:off x="3725926" y="2753463"/>
            <a:ext cx="3283590" cy="1233830"/>
          </a:xfrm>
          <a:prstGeom prst="rect">
            <a:avLst/>
          </a:prstGeom>
          <a:blipFill>
            <a:blip r:embed="rId2"/>
            <a:stretch>
              <a:fillRect l="-35516" t="-173207" r="-35516" b="-17320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ACC723AF-F2EE-DDBD-10A1-537D16523E63}"/>
              </a:ext>
            </a:extLst>
          </p:cNvPr>
          <p:cNvSpPr/>
          <p:nvPr/>
        </p:nvSpPr>
        <p:spPr>
          <a:xfrm>
            <a:off x="1496800" y="2181709"/>
            <a:ext cx="7542156" cy="418035"/>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زوايا مستديرة 6">
            <a:extLst>
              <a:ext uri="{FF2B5EF4-FFF2-40B4-BE49-F238E27FC236}">
                <a16:creationId xmlns:a16="http://schemas.microsoft.com/office/drawing/2014/main" id="{07638AD0-215E-7843-2FFB-3E92FB147562}"/>
              </a:ext>
            </a:extLst>
          </p:cNvPr>
          <p:cNvSpPr/>
          <p:nvPr/>
        </p:nvSpPr>
        <p:spPr>
          <a:xfrm>
            <a:off x="1381918" y="1510822"/>
            <a:ext cx="7929564" cy="143152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5000" dirty="0">
                <a:solidFill>
                  <a:schemeClr val="bg1"/>
                </a:solidFill>
                <a:latin typeface="IBM Plex Sans Arabic SemiBold" panose="020B0703050203000203" pitchFamily="34" charset="-78"/>
                <a:cs typeface="IBM Plex Sans Arabic SemiBold" panose="020B0703050203000203" pitchFamily="34" charset="-78"/>
              </a:rPr>
              <a:t>ملوك المملكة العربية السعودية</a:t>
            </a:r>
          </a:p>
        </p:txBody>
      </p:sp>
      <p:sp>
        <p:nvSpPr>
          <p:cNvPr id="11" name="مستطيل: زوايا مستديرة 10">
            <a:extLst>
              <a:ext uri="{FF2B5EF4-FFF2-40B4-BE49-F238E27FC236}">
                <a16:creationId xmlns:a16="http://schemas.microsoft.com/office/drawing/2014/main" id="{3E171295-DC1D-AE0D-3D46-0E100445FCA0}"/>
              </a:ext>
            </a:extLst>
          </p:cNvPr>
          <p:cNvSpPr/>
          <p:nvPr/>
        </p:nvSpPr>
        <p:spPr>
          <a:xfrm>
            <a:off x="497222" y="6568041"/>
            <a:ext cx="3276600" cy="57639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object 29"/>
          <p:cNvSpPr txBox="1"/>
          <p:nvPr/>
        </p:nvSpPr>
        <p:spPr>
          <a:xfrm>
            <a:off x="469900" y="6726627"/>
            <a:ext cx="3090719" cy="255198"/>
          </a:xfrm>
          <a:prstGeom prst="rect">
            <a:avLst/>
          </a:prstGeom>
        </p:spPr>
        <p:txBody>
          <a:bodyPr vert="horz" wrap="square" lIns="0" tIns="16510" rIns="0" bIns="0" rtlCol="0">
            <a:spAutoFit/>
          </a:bodyPr>
          <a:lstStyle/>
          <a:p>
            <a:pPr marL="12700">
              <a:lnSpc>
                <a:spcPct val="100000"/>
              </a:lnSpc>
              <a:spcBef>
                <a:spcPts val="130"/>
              </a:spcBef>
            </a:pPr>
            <a:r>
              <a:rPr lang="ar-SA" sz="1550" b="1" spc="10" dirty="0">
                <a:latin typeface="IBM Plex Sans Arabic Medium" panose="020B0603050203000203" pitchFamily="34" charset="-78"/>
                <a:cs typeface="IBM Plex Sans Arabic Medium" panose="020B0603050203000203" pitchFamily="34" charset="-78"/>
              </a:rPr>
              <a:t>مدير المدرسة : </a:t>
            </a:r>
            <a:endParaRPr sz="1550" dirty="0">
              <a:latin typeface="IBM Plex Sans Arabic Medium" panose="020B0603050203000203" pitchFamily="34" charset="-78"/>
              <a:cs typeface="IBM Plex Sans Arabic Medium" panose="020B0603050203000203" pitchFamily="34" charset="-78"/>
            </a:endParaRPr>
          </a:p>
        </p:txBody>
      </p:sp>
      <p:sp>
        <p:nvSpPr>
          <p:cNvPr id="12" name="مستطيل: زوايا مستديرة 11">
            <a:extLst>
              <a:ext uri="{FF2B5EF4-FFF2-40B4-BE49-F238E27FC236}">
                <a16:creationId xmlns:a16="http://schemas.microsoft.com/office/drawing/2014/main" id="{EEB4798C-04D7-17F9-9D98-9E27D9C58A62}"/>
              </a:ext>
            </a:extLst>
          </p:cNvPr>
          <p:cNvSpPr/>
          <p:nvPr/>
        </p:nvSpPr>
        <p:spPr>
          <a:xfrm>
            <a:off x="7203695" y="6566031"/>
            <a:ext cx="3276600" cy="57639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object 25"/>
          <p:cNvSpPr txBox="1"/>
          <p:nvPr/>
        </p:nvSpPr>
        <p:spPr>
          <a:xfrm>
            <a:off x="7023100" y="6753225"/>
            <a:ext cx="2849228" cy="255198"/>
          </a:xfrm>
          <a:prstGeom prst="rect">
            <a:avLst/>
          </a:prstGeom>
        </p:spPr>
        <p:txBody>
          <a:bodyPr vert="horz" wrap="square" lIns="0" tIns="16510" rIns="0" bIns="0" rtlCol="0">
            <a:spAutoFit/>
          </a:bodyPr>
          <a:lstStyle/>
          <a:p>
            <a:pPr marL="12700">
              <a:lnSpc>
                <a:spcPct val="100000"/>
              </a:lnSpc>
              <a:spcBef>
                <a:spcPts val="130"/>
              </a:spcBef>
            </a:pPr>
            <a:r>
              <a:rPr lang="ar-SA" sz="1550" b="1" spc="10" dirty="0">
                <a:latin typeface="IBM Plex Sans Arabic Medium" panose="020B0603050203000203" pitchFamily="34" charset="-78"/>
                <a:cs typeface="IBM Plex Sans Arabic Medium" panose="020B0603050203000203" pitchFamily="34" charset="-78"/>
              </a:rPr>
              <a:t>رائد النشاط :</a:t>
            </a:r>
            <a:endParaRPr sz="1550" dirty="0">
              <a:latin typeface="IBM Plex Sans Arabic Medium" panose="020B0603050203000203" pitchFamily="34" charset="-78"/>
              <a:cs typeface="IBM Plex Sans Arabic Medium" panose="020B0603050203000203" pitchFamily="34"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B2B1"/>
        </a:solidFill>
        <a:effectLst/>
      </p:bgPr>
    </p:bg>
    <p:spTree>
      <p:nvGrpSpPr>
        <p:cNvPr id="1" name=""/>
        <p:cNvGrpSpPr/>
        <p:nvPr/>
      </p:nvGrpSpPr>
      <p:grpSpPr>
        <a:xfrm>
          <a:off x="0" y="0"/>
          <a:ext cx="0" cy="0"/>
          <a:chOff x="0" y="0"/>
          <a:chExt cx="0" cy="0"/>
        </a:xfrm>
      </p:grpSpPr>
      <p:pic>
        <p:nvPicPr>
          <p:cNvPr id="17" name="صورة 16" descr="صورة تحتوي على الرسومات, قصاصة فنية, تصميم الجرافيك, توضيح&#10;&#10;تم إنشاء الوصف تلقائياً">
            <a:extLst>
              <a:ext uri="{FF2B5EF4-FFF2-40B4-BE49-F238E27FC236}">
                <a16:creationId xmlns:a16="http://schemas.microsoft.com/office/drawing/2014/main" id="{0D2C7248-FF1B-7F13-A690-31E18DC287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93" y="5229224"/>
            <a:ext cx="10693400" cy="2447005"/>
          </a:xfrm>
          <a:prstGeom prst="rect">
            <a:avLst/>
          </a:prstGeom>
        </p:spPr>
      </p:pic>
      <p:sp>
        <p:nvSpPr>
          <p:cNvPr id="5" name="مستطيل: زوايا مستديرة 4">
            <a:extLst>
              <a:ext uri="{FF2B5EF4-FFF2-40B4-BE49-F238E27FC236}">
                <a16:creationId xmlns:a16="http://schemas.microsoft.com/office/drawing/2014/main" id="{35D13F14-B44E-51AF-FAD5-ADF6E0A87294}"/>
              </a:ext>
            </a:extLst>
          </p:cNvPr>
          <p:cNvSpPr/>
          <p:nvPr/>
        </p:nvSpPr>
        <p:spPr>
          <a:xfrm>
            <a:off x="1841500" y="3857625"/>
            <a:ext cx="6856774" cy="418035"/>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عنوان 3">
            <a:extLst>
              <a:ext uri="{FF2B5EF4-FFF2-40B4-BE49-F238E27FC236}">
                <a16:creationId xmlns:a16="http://schemas.microsoft.com/office/drawing/2014/main" id="{9C11E278-8061-074D-7F1D-95531D38354F}"/>
              </a:ext>
            </a:extLst>
          </p:cNvPr>
          <p:cNvSpPr>
            <a:spLocks noGrp="1"/>
          </p:cNvSpPr>
          <p:nvPr>
            <p:ph type="title"/>
          </p:nvPr>
        </p:nvSpPr>
        <p:spPr>
          <a:xfrm>
            <a:off x="1537925" y="1952625"/>
            <a:ext cx="7617549" cy="2308324"/>
          </a:xfrm>
        </p:spPr>
        <p:txBody>
          <a:bodyPr/>
          <a:lstStyle/>
          <a:p>
            <a:pPr algn="ctr"/>
            <a:r>
              <a:rPr lang="ar-SA" sz="5000" dirty="0">
                <a:solidFill>
                  <a:schemeClr val="bg1"/>
                </a:solidFill>
                <a:latin typeface="IBM Plex Sans Arabic Light" panose="020B0403050203000203" pitchFamily="34" charset="-78"/>
                <a:cs typeface="IBM Plex Sans Arabic Light" panose="020B0403050203000203" pitchFamily="34" charset="-78"/>
              </a:rPr>
              <a:t>الملوك الذين تولوا الحكم</a:t>
            </a:r>
            <a:br>
              <a:rPr lang="ar-SA" sz="5000" dirty="0">
                <a:solidFill>
                  <a:schemeClr val="bg1"/>
                </a:solidFill>
                <a:latin typeface="IBM Plex Sans Arabic Light" panose="020B0403050203000203" pitchFamily="34" charset="-78"/>
                <a:cs typeface="IBM Plex Sans Arabic Light" panose="020B0403050203000203" pitchFamily="34" charset="-78"/>
              </a:rPr>
            </a:br>
            <a:r>
              <a:rPr lang="ar-SA" sz="5000" dirty="0">
                <a:solidFill>
                  <a:schemeClr val="bg1"/>
                </a:solidFill>
                <a:latin typeface="IBM Plex Sans Arabic Light" panose="020B0403050203000203" pitchFamily="34" charset="-78"/>
                <a:cs typeface="IBM Plex Sans Arabic Light" panose="020B0403050203000203" pitchFamily="34" charset="-78"/>
              </a:rPr>
              <a:t> من بعد الموحد</a:t>
            </a:r>
            <a:br>
              <a:rPr lang="ar-SA" sz="5000" dirty="0">
                <a:solidFill>
                  <a:schemeClr val="bg1"/>
                </a:solidFill>
                <a:latin typeface="IBM Plex Sans Arabic Light" panose="020B0403050203000203" pitchFamily="34" charset="-78"/>
                <a:cs typeface="IBM Plex Sans Arabic Light" panose="020B0403050203000203" pitchFamily="34" charset="-78"/>
              </a:rPr>
            </a:br>
            <a:r>
              <a:rPr lang="ar-SA" sz="5000" dirty="0">
                <a:solidFill>
                  <a:schemeClr val="bg1"/>
                </a:solidFill>
                <a:latin typeface="IBM Plex Sans Arabic Light" panose="020B0403050203000203" pitchFamily="34" charset="-78"/>
                <a:cs typeface="IBM Plex Sans Arabic Light" panose="020B0403050203000203" pitchFamily="34" charset="-78"/>
              </a:rPr>
              <a:t> الملك عبدالعزيز طيب الله ثراه،،</a:t>
            </a:r>
          </a:p>
        </p:txBody>
      </p:sp>
      <p:sp>
        <p:nvSpPr>
          <p:cNvPr id="2" name="مستطيل 1">
            <a:extLst>
              <a:ext uri="{FF2B5EF4-FFF2-40B4-BE49-F238E27FC236}">
                <a16:creationId xmlns:a16="http://schemas.microsoft.com/office/drawing/2014/main" id="{6C65F41F-3FC0-3804-3E5C-639E72DA5B02}"/>
              </a:ext>
            </a:extLst>
          </p:cNvPr>
          <p:cNvSpPr/>
          <p:nvPr/>
        </p:nvSpPr>
        <p:spPr>
          <a:xfrm>
            <a:off x="9004300" y="123826"/>
            <a:ext cx="1475995" cy="1199802"/>
          </a:xfrm>
          <a:prstGeom prst="rect">
            <a:avLst/>
          </a:prstGeom>
          <a:blipFill>
            <a:blip r:embed="rId3"/>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3A850B4F-04A2-22A0-33DC-8C1479CC4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21" y="5076825"/>
            <a:ext cx="10693400" cy="2486025"/>
          </a:xfrm>
          <a:prstGeom prst="rect">
            <a:avLst/>
          </a:prstGeom>
        </p:spPr>
      </p:pic>
      <p:sp>
        <p:nvSpPr>
          <p:cNvPr id="2" name="مستطيل: زوايا مستديرة 1">
            <a:extLst>
              <a:ext uri="{FF2B5EF4-FFF2-40B4-BE49-F238E27FC236}">
                <a16:creationId xmlns:a16="http://schemas.microsoft.com/office/drawing/2014/main" id="{A76E7084-52EA-152D-6B3D-AAD2C97FDFEB}"/>
              </a:ext>
            </a:extLst>
          </p:cNvPr>
          <p:cNvSpPr/>
          <p:nvPr/>
        </p:nvSpPr>
        <p:spPr>
          <a:xfrm>
            <a:off x="6489700" y="2028825"/>
            <a:ext cx="3685795" cy="244936"/>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bject 6"/>
          <p:cNvSpPr txBox="1">
            <a:spLocks noGrp="1"/>
          </p:cNvSpPr>
          <p:nvPr>
            <p:ph type="title"/>
          </p:nvPr>
        </p:nvSpPr>
        <p:spPr>
          <a:xfrm>
            <a:off x="2374900" y="1721687"/>
            <a:ext cx="7696200" cy="552074"/>
          </a:xfrm>
          <a:prstGeom prst="rect">
            <a:avLst/>
          </a:prstGeom>
        </p:spPr>
        <p:txBody>
          <a:bodyPr vert="horz" wrap="square" lIns="0" tIns="13335" rIns="0" bIns="0" rtlCol="0">
            <a:spAutoFit/>
          </a:bodyPr>
          <a:lstStyle/>
          <a:p>
            <a:pPr marL="12700" algn="r">
              <a:lnSpc>
                <a:spcPct val="100000"/>
              </a:lnSpc>
              <a:spcBef>
                <a:spcPts val="105"/>
              </a:spcBef>
            </a:pPr>
            <a:r>
              <a:rPr lang="ar-SA" sz="3500" b="0" u="sng" dirty="0">
                <a:solidFill>
                  <a:schemeClr val="bg1"/>
                </a:solidFill>
                <a:uFill>
                  <a:solidFill>
                    <a:srgbClr val="70AC46"/>
                  </a:solidFill>
                </a:uFill>
                <a:latin typeface="IBM Plex Sans Arabic Medium" panose="020B0603050203000203" pitchFamily="34" charset="-78"/>
                <a:cs typeface="IBM Plex Sans Arabic Medium" panose="020B0603050203000203" pitchFamily="34" charset="-78"/>
              </a:rPr>
              <a:t>الملك سعود رحمه الله</a:t>
            </a:r>
            <a:endParaRPr sz="3500" dirty="0">
              <a:solidFill>
                <a:schemeClr val="bg1"/>
              </a:solidFill>
              <a:latin typeface="IBM Plex Sans Arabic Medium" panose="020B0603050203000203" pitchFamily="34" charset="-78"/>
              <a:cs typeface="IBM Plex Sans Arabic Medium" panose="020B0603050203000203" pitchFamily="34" charset="-78"/>
            </a:endParaRPr>
          </a:p>
        </p:txBody>
      </p:sp>
      <p:pic>
        <p:nvPicPr>
          <p:cNvPr id="3" name="صورة 2" descr="صورة تحتوي على الوجه الإنساني, شخص, تلبيس, أسود وأبيض&#10;&#10;تم إنشاء الوصف تلقائياً">
            <a:extLst>
              <a:ext uri="{FF2B5EF4-FFF2-40B4-BE49-F238E27FC236}">
                <a16:creationId xmlns:a16="http://schemas.microsoft.com/office/drawing/2014/main" id="{823273CD-FEE4-E810-DB3E-31BBC0D5F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48" y="2257425"/>
            <a:ext cx="2447925" cy="3015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مربع نص 4">
            <a:extLst>
              <a:ext uri="{FF2B5EF4-FFF2-40B4-BE49-F238E27FC236}">
                <a16:creationId xmlns:a16="http://schemas.microsoft.com/office/drawing/2014/main" id="{B8F50EFD-A60D-7687-D89F-9138A8D1E65E}"/>
              </a:ext>
            </a:extLst>
          </p:cNvPr>
          <p:cNvSpPr txBox="1"/>
          <p:nvPr/>
        </p:nvSpPr>
        <p:spPr>
          <a:xfrm>
            <a:off x="3280000" y="2478490"/>
            <a:ext cx="6978152" cy="2460930"/>
          </a:xfrm>
          <a:prstGeom prst="rect">
            <a:avLst/>
          </a:prstGeom>
          <a:noFill/>
        </p:spPr>
        <p:txBody>
          <a:bodyPr wrap="square">
            <a:spAutoFit/>
          </a:bodyPr>
          <a:lstStyle/>
          <a:p>
            <a:pPr algn="r" rtl="1">
              <a:lnSpc>
                <a:spcPct val="115000"/>
              </a:lnSpc>
              <a:spcAft>
                <a:spcPts val="1000"/>
              </a:spcAft>
            </a:pPr>
            <a:r>
              <a:rPr lang="ar-SA" sz="2000" b="1"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rPr>
              <a:t>تولى الملك سعود حكم المملكة العربية السعودية بعد وفاة والده الملك عبدالعزيز بن سعود عام 1372هـ ، وكان ثاني ملوك المملكة العربية السعودية. </a:t>
            </a:r>
            <a:endParaRPr lang="en-US" sz="2000"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endParaRPr>
          </a:p>
          <a:p>
            <a:pPr algn="r" rtl="1">
              <a:lnSpc>
                <a:spcPct val="115000"/>
              </a:lnSpc>
              <a:spcAft>
                <a:spcPts val="1000"/>
              </a:spcAft>
            </a:pPr>
            <a:r>
              <a:rPr lang="ar-SA" sz="2000" b="1"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rPr>
              <a:t>قام الملك سعود بإنجازات كبيرة؛ خاصة في مجال التعليم فقد </a:t>
            </a:r>
            <a:r>
              <a:rPr lang="ar-SA" sz="2000" b="1" kern="100" dirty="0">
                <a:solidFill>
                  <a:schemeClr val="bg1"/>
                </a:solidFill>
                <a:latin typeface="IBM Plex Sans Arabic Light" panose="020B0403050203000203" pitchFamily="34" charset="-78"/>
                <a:ea typeface="Calibri" panose="020F0502020204030204" pitchFamily="34" charset="0"/>
                <a:cs typeface="IBM Plex Sans Arabic Light" panose="020B0403050203000203" pitchFamily="34" charset="-78"/>
              </a:rPr>
              <a:t>أ</a:t>
            </a:r>
            <a:r>
              <a:rPr lang="ar-SA" sz="2000" b="1"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rPr>
              <a:t>نشأ الرئاسة العامة لتعليم الفتيات. وتم إنشاء أول جامعة في السعودية. كما أنشأ  عدد من الوزارات مثل: وزارة المعارف، والصحة، والزراعة، والتجارة، والمواصلات. </a:t>
            </a:r>
            <a:endParaRPr lang="en-US" sz="2000"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endParaRPr>
          </a:p>
          <a:p>
            <a:pPr algn="r" rtl="1">
              <a:lnSpc>
                <a:spcPct val="115000"/>
              </a:lnSpc>
              <a:spcAft>
                <a:spcPts val="1000"/>
              </a:spcAft>
            </a:pPr>
            <a:r>
              <a:rPr lang="ar-SA" sz="2000" b="1"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rPr>
              <a:t>و </a:t>
            </a:r>
            <a:r>
              <a:rPr lang="ar-SA" sz="2000" b="1" kern="100" dirty="0" err="1">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rPr>
              <a:t>لاننسى</a:t>
            </a:r>
            <a:r>
              <a:rPr lang="ar-SA" sz="2000" b="1"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rPr>
              <a:t> أيضا توسعة الملك سعود للحرمين .</a:t>
            </a:r>
            <a:endParaRPr lang="en-US" sz="2000" kern="100" dirty="0">
              <a:solidFill>
                <a:schemeClr val="bg1"/>
              </a:solidFill>
              <a:effectLst/>
              <a:latin typeface="IBM Plex Sans Arabic Light" panose="020B0403050203000203" pitchFamily="34" charset="-78"/>
              <a:ea typeface="Calibri" panose="020F0502020204030204" pitchFamily="34" charset="0"/>
              <a:cs typeface="IBM Plex Sans Arabic Light" panose="020B0403050203000203" pitchFamily="34" charset="-78"/>
            </a:endParaRPr>
          </a:p>
        </p:txBody>
      </p:sp>
      <p:sp>
        <p:nvSpPr>
          <p:cNvPr id="4" name="مستطيل 3">
            <a:extLst>
              <a:ext uri="{FF2B5EF4-FFF2-40B4-BE49-F238E27FC236}">
                <a16:creationId xmlns:a16="http://schemas.microsoft.com/office/drawing/2014/main" id="{5031140F-120B-5764-D47B-8950C3DD6C21}"/>
              </a:ext>
            </a:extLst>
          </p:cNvPr>
          <p:cNvSpPr/>
          <p:nvPr/>
        </p:nvSpPr>
        <p:spPr>
          <a:xfrm>
            <a:off x="9004300" y="123826"/>
            <a:ext cx="1475995" cy="1199802"/>
          </a:xfrm>
          <a:prstGeom prst="rect">
            <a:avLst/>
          </a:prstGeom>
          <a:blipFill>
            <a:blip r:embed="rId4"/>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3A850B4F-04A2-22A0-33DC-8C1479CC47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076825"/>
            <a:ext cx="10693400" cy="2486025"/>
          </a:xfrm>
          <a:prstGeom prst="rect">
            <a:avLst/>
          </a:prstGeom>
        </p:spPr>
      </p:pic>
      <p:sp>
        <p:nvSpPr>
          <p:cNvPr id="2" name="مستطيل: زوايا مستديرة 1">
            <a:extLst>
              <a:ext uri="{FF2B5EF4-FFF2-40B4-BE49-F238E27FC236}">
                <a16:creationId xmlns:a16="http://schemas.microsoft.com/office/drawing/2014/main" id="{A76E7084-52EA-152D-6B3D-AAD2C97FDFEB}"/>
              </a:ext>
            </a:extLst>
          </p:cNvPr>
          <p:cNvSpPr/>
          <p:nvPr/>
        </p:nvSpPr>
        <p:spPr>
          <a:xfrm>
            <a:off x="6489700" y="2028825"/>
            <a:ext cx="3685795" cy="244936"/>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bject 6"/>
          <p:cNvSpPr txBox="1">
            <a:spLocks noGrp="1"/>
          </p:cNvSpPr>
          <p:nvPr>
            <p:ph type="title"/>
          </p:nvPr>
        </p:nvSpPr>
        <p:spPr>
          <a:xfrm>
            <a:off x="2374900" y="1721687"/>
            <a:ext cx="7696200" cy="552074"/>
          </a:xfrm>
          <a:prstGeom prst="rect">
            <a:avLst/>
          </a:prstGeom>
        </p:spPr>
        <p:txBody>
          <a:bodyPr vert="horz" wrap="square" lIns="0" tIns="13335" rIns="0" bIns="0" rtlCol="0">
            <a:spAutoFit/>
          </a:bodyPr>
          <a:lstStyle/>
          <a:p>
            <a:pPr marL="12700" algn="r">
              <a:lnSpc>
                <a:spcPct val="100000"/>
              </a:lnSpc>
              <a:spcBef>
                <a:spcPts val="105"/>
              </a:spcBef>
            </a:pPr>
            <a:r>
              <a:rPr lang="ar-SA" sz="3500" b="0" u="sng" dirty="0">
                <a:solidFill>
                  <a:schemeClr val="bg1"/>
                </a:solidFill>
                <a:uFill>
                  <a:solidFill>
                    <a:srgbClr val="70AC46"/>
                  </a:solidFill>
                </a:uFill>
                <a:latin typeface="IBM Plex Sans Arabic Medium" panose="020B0603050203000203" pitchFamily="34" charset="-78"/>
                <a:cs typeface="IBM Plex Sans Arabic Medium" panose="020B0603050203000203" pitchFamily="34" charset="-78"/>
              </a:rPr>
              <a:t>الملك فيصل رحمه الله</a:t>
            </a:r>
            <a:endParaRPr sz="3500" dirty="0">
              <a:solidFill>
                <a:schemeClr val="bg1"/>
              </a:solidFill>
              <a:latin typeface="IBM Plex Sans Arabic Medium" panose="020B0603050203000203" pitchFamily="34" charset="-78"/>
              <a:cs typeface="IBM Plex Sans Arabic Medium" panose="020B0603050203000203" pitchFamily="34" charset="-78"/>
            </a:endParaRPr>
          </a:p>
        </p:txBody>
      </p:sp>
      <p:sp>
        <p:nvSpPr>
          <p:cNvPr id="5" name="مربع نص 4">
            <a:extLst>
              <a:ext uri="{FF2B5EF4-FFF2-40B4-BE49-F238E27FC236}">
                <a16:creationId xmlns:a16="http://schemas.microsoft.com/office/drawing/2014/main" id="{B8F50EFD-A60D-7687-D89F-9138A8D1E65E}"/>
              </a:ext>
            </a:extLst>
          </p:cNvPr>
          <p:cNvSpPr txBox="1"/>
          <p:nvPr/>
        </p:nvSpPr>
        <p:spPr>
          <a:xfrm>
            <a:off x="3243622" y="2444828"/>
            <a:ext cx="6978152" cy="2686633"/>
          </a:xfrm>
          <a:prstGeom prst="rect">
            <a:avLst/>
          </a:prstGeom>
          <a:noFill/>
        </p:spPr>
        <p:txBody>
          <a:bodyPr wrap="square">
            <a:spAutoFit/>
          </a:bodyPr>
          <a:lstStyle/>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يُعد الملك فيصل ثالث ملوك المملكة العربية السعودية، وهو الابن الثالث للملك عبدالعزيز، وقد حكم المملكة في الفترة بين الأعوام 1384هـ  إلى 1395هـ</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من أهم أعماله فتح الكثير من المدارس، وأنشأ الجامعات. طور الزراعة. افتتح ميناء جدة، واهتم بالطرق والسكك الحديدية. افتتح محطة للتلفزيون في الرياض. واصل خدمة الحرمين الشريفين، ودعم القضية الفلسطينية.</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p:txBody>
      </p:sp>
      <p:pic>
        <p:nvPicPr>
          <p:cNvPr id="4" name="صورة 3" descr="صورة تحتوي على شخص, تلبيس, الوجه الإنساني, داخلي&#10;&#10;تم إنشاء الوصف تلقائياً">
            <a:extLst>
              <a:ext uri="{FF2B5EF4-FFF2-40B4-BE49-F238E27FC236}">
                <a16:creationId xmlns:a16="http://schemas.microsoft.com/office/drawing/2014/main" id="{E39EE1AB-7DEC-0A2B-1150-FBF40B062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48" y="1883559"/>
            <a:ext cx="2447924" cy="3396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مستطيل 2">
            <a:extLst>
              <a:ext uri="{FF2B5EF4-FFF2-40B4-BE49-F238E27FC236}">
                <a16:creationId xmlns:a16="http://schemas.microsoft.com/office/drawing/2014/main" id="{E551E82F-6C75-323C-E5C4-2D1C3615F599}"/>
              </a:ext>
            </a:extLst>
          </p:cNvPr>
          <p:cNvSpPr/>
          <p:nvPr/>
        </p:nvSpPr>
        <p:spPr>
          <a:xfrm>
            <a:off x="9004300" y="123826"/>
            <a:ext cx="1475995" cy="1199802"/>
          </a:xfrm>
          <a:prstGeom prst="rect">
            <a:avLst/>
          </a:prstGeom>
          <a:blipFill>
            <a:blip r:embed="rId4"/>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6090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3A850B4F-04A2-22A0-33DC-8C1479CC4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21" y="5076825"/>
            <a:ext cx="10693400" cy="2486025"/>
          </a:xfrm>
          <a:prstGeom prst="rect">
            <a:avLst/>
          </a:prstGeom>
        </p:spPr>
      </p:pic>
      <p:sp>
        <p:nvSpPr>
          <p:cNvPr id="2" name="مستطيل: زوايا مستديرة 1">
            <a:extLst>
              <a:ext uri="{FF2B5EF4-FFF2-40B4-BE49-F238E27FC236}">
                <a16:creationId xmlns:a16="http://schemas.microsoft.com/office/drawing/2014/main" id="{A76E7084-52EA-152D-6B3D-AAD2C97FDFEB}"/>
              </a:ext>
            </a:extLst>
          </p:cNvPr>
          <p:cNvSpPr/>
          <p:nvPr/>
        </p:nvSpPr>
        <p:spPr>
          <a:xfrm>
            <a:off x="6489700" y="2028825"/>
            <a:ext cx="3685795" cy="244936"/>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bject 6"/>
          <p:cNvSpPr txBox="1">
            <a:spLocks noGrp="1"/>
          </p:cNvSpPr>
          <p:nvPr>
            <p:ph type="title"/>
          </p:nvPr>
        </p:nvSpPr>
        <p:spPr>
          <a:xfrm>
            <a:off x="2374900" y="1721687"/>
            <a:ext cx="7696200" cy="552074"/>
          </a:xfrm>
          <a:prstGeom prst="rect">
            <a:avLst/>
          </a:prstGeom>
        </p:spPr>
        <p:txBody>
          <a:bodyPr vert="horz" wrap="square" lIns="0" tIns="13335" rIns="0" bIns="0" rtlCol="0">
            <a:spAutoFit/>
          </a:bodyPr>
          <a:lstStyle/>
          <a:p>
            <a:pPr marL="12700" algn="r">
              <a:lnSpc>
                <a:spcPct val="100000"/>
              </a:lnSpc>
              <a:spcBef>
                <a:spcPts val="105"/>
              </a:spcBef>
            </a:pPr>
            <a:r>
              <a:rPr lang="ar-SA" sz="3500" b="0" u="sng" dirty="0">
                <a:solidFill>
                  <a:schemeClr val="bg1"/>
                </a:solidFill>
                <a:uFill>
                  <a:solidFill>
                    <a:srgbClr val="70AC46"/>
                  </a:solidFill>
                </a:uFill>
                <a:latin typeface="IBM Plex Sans Arabic Medium" panose="020B0603050203000203" pitchFamily="34" charset="-78"/>
                <a:cs typeface="IBM Plex Sans Arabic Medium" panose="020B0603050203000203" pitchFamily="34" charset="-78"/>
              </a:rPr>
              <a:t>الملك خالد رحمه الله</a:t>
            </a:r>
            <a:endParaRPr sz="3500" dirty="0">
              <a:solidFill>
                <a:schemeClr val="bg1"/>
              </a:solidFill>
              <a:latin typeface="IBM Plex Sans Arabic Medium" panose="020B0603050203000203" pitchFamily="34" charset="-78"/>
              <a:cs typeface="IBM Plex Sans Arabic Medium" panose="020B0603050203000203" pitchFamily="34" charset="-78"/>
            </a:endParaRPr>
          </a:p>
        </p:txBody>
      </p:sp>
      <p:sp>
        <p:nvSpPr>
          <p:cNvPr id="5" name="مربع نص 4">
            <a:extLst>
              <a:ext uri="{FF2B5EF4-FFF2-40B4-BE49-F238E27FC236}">
                <a16:creationId xmlns:a16="http://schemas.microsoft.com/office/drawing/2014/main" id="{B8F50EFD-A60D-7687-D89F-9138A8D1E65E}"/>
              </a:ext>
            </a:extLst>
          </p:cNvPr>
          <p:cNvSpPr txBox="1"/>
          <p:nvPr/>
        </p:nvSpPr>
        <p:spPr>
          <a:xfrm>
            <a:off x="3280000" y="2478490"/>
            <a:ext cx="6978152" cy="1967526"/>
          </a:xfrm>
          <a:prstGeom prst="rect">
            <a:avLst/>
          </a:prstGeom>
          <a:noFill/>
        </p:spPr>
        <p:txBody>
          <a:bodyPr wrap="square">
            <a:spAutoFit/>
          </a:bodyPr>
          <a:lstStyle/>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هو رابع ملوك المملكة العربية السعودية، وقد حكم بين الأعوام 1395هـ  إلى 1402هـ ، وقد تزامنت فترة حكمه مع عدد من المحن والاضطرابات التي استطاع التغلب عليها بحكمته.</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واصل الملك خالد مسيرة التقدم والازدهار في المملكة؛ فأنشأ الوزارات والجامعات، واهتم بتطوير الطرق والمواصلات.</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p:txBody>
      </p:sp>
      <p:pic>
        <p:nvPicPr>
          <p:cNvPr id="4" name="صورة 3" descr="صورة تحتوي على تلبيس, شخص, الوجه الإنساني, رجل&#10;&#10;تم إنشاء الوصف تلقائياً">
            <a:extLst>
              <a:ext uri="{FF2B5EF4-FFF2-40B4-BE49-F238E27FC236}">
                <a16:creationId xmlns:a16="http://schemas.microsoft.com/office/drawing/2014/main" id="{C526020B-9F4A-2E0C-F88F-C8B01B4CC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2105025"/>
            <a:ext cx="2397480" cy="2993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مستطيل 2">
            <a:extLst>
              <a:ext uri="{FF2B5EF4-FFF2-40B4-BE49-F238E27FC236}">
                <a16:creationId xmlns:a16="http://schemas.microsoft.com/office/drawing/2014/main" id="{82CFC58D-2CC6-076E-29C6-A324D8523365}"/>
              </a:ext>
            </a:extLst>
          </p:cNvPr>
          <p:cNvSpPr/>
          <p:nvPr/>
        </p:nvSpPr>
        <p:spPr>
          <a:xfrm>
            <a:off x="9004300" y="123826"/>
            <a:ext cx="1475995" cy="1199802"/>
          </a:xfrm>
          <a:prstGeom prst="rect">
            <a:avLst/>
          </a:prstGeom>
          <a:blipFill>
            <a:blip r:embed="rId4"/>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7003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3A850B4F-04A2-22A0-33DC-8C1479CC47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076825"/>
            <a:ext cx="10686279" cy="2486025"/>
          </a:xfrm>
          <a:prstGeom prst="rect">
            <a:avLst/>
          </a:prstGeom>
        </p:spPr>
      </p:pic>
      <p:sp>
        <p:nvSpPr>
          <p:cNvPr id="2" name="مستطيل: زوايا مستديرة 1">
            <a:extLst>
              <a:ext uri="{FF2B5EF4-FFF2-40B4-BE49-F238E27FC236}">
                <a16:creationId xmlns:a16="http://schemas.microsoft.com/office/drawing/2014/main" id="{A76E7084-52EA-152D-6B3D-AAD2C97FDFEB}"/>
              </a:ext>
            </a:extLst>
          </p:cNvPr>
          <p:cNvSpPr/>
          <p:nvPr/>
        </p:nvSpPr>
        <p:spPr>
          <a:xfrm>
            <a:off x="6489700" y="2028825"/>
            <a:ext cx="3685795" cy="244936"/>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bject 6"/>
          <p:cNvSpPr txBox="1">
            <a:spLocks noGrp="1"/>
          </p:cNvSpPr>
          <p:nvPr>
            <p:ph type="title"/>
          </p:nvPr>
        </p:nvSpPr>
        <p:spPr>
          <a:xfrm>
            <a:off x="2374900" y="1721687"/>
            <a:ext cx="7696200" cy="552074"/>
          </a:xfrm>
          <a:prstGeom prst="rect">
            <a:avLst/>
          </a:prstGeom>
        </p:spPr>
        <p:txBody>
          <a:bodyPr vert="horz" wrap="square" lIns="0" tIns="13335" rIns="0" bIns="0" rtlCol="0">
            <a:spAutoFit/>
          </a:bodyPr>
          <a:lstStyle/>
          <a:p>
            <a:pPr marL="12700" algn="r">
              <a:lnSpc>
                <a:spcPct val="100000"/>
              </a:lnSpc>
              <a:spcBef>
                <a:spcPts val="105"/>
              </a:spcBef>
            </a:pPr>
            <a:r>
              <a:rPr lang="ar-SA" sz="3500" b="0" u="sng" dirty="0">
                <a:solidFill>
                  <a:schemeClr val="bg1"/>
                </a:solidFill>
                <a:uFill>
                  <a:solidFill>
                    <a:srgbClr val="70AC46"/>
                  </a:solidFill>
                </a:uFill>
                <a:latin typeface="IBM Plex Sans Arabic Medium" panose="020B0603050203000203" pitchFamily="34" charset="-78"/>
                <a:cs typeface="IBM Plex Sans Arabic Medium" panose="020B0603050203000203" pitchFamily="34" charset="-78"/>
              </a:rPr>
              <a:t>الملك فهد رحمه الله</a:t>
            </a:r>
            <a:endParaRPr sz="3500" dirty="0">
              <a:solidFill>
                <a:schemeClr val="bg1"/>
              </a:solidFill>
              <a:latin typeface="IBM Plex Sans Arabic Medium" panose="020B0603050203000203" pitchFamily="34" charset="-78"/>
              <a:cs typeface="IBM Plex Sans Arabic Medium" panose="020B0603050203000203" pitchFamily="34" charset="-78"/>
            </a:endParaRPr>
          </a:p>
        </p:txBody>
      </p:sp>
      <p:sp>
        <p:nvSpPr>
          <p:cNvPr id="5" name="مربع نص 4">
            <a:extLst>
              <a:ext uri="{FF2B5EF4-FFF2-40B4-BE49-F238E27FC236}">
                <a16:creationId xmlns:a16="http://schemas.microsoft.com/office/drawing/2014/main" id="{B8F50EFD-A60D-7687-D89F-9138A8D1E65E}"/>
              </a:ext>
            </a:extLst>
          </p:cNvPr>
          <p:cNvSpPr txBox="1"/>
          <p:nvPr/>
        </p:nvSpPr>
        <p:spPr>
          <a:xfrm>
            <a:off x="3280000" y="2478490"/>
            <a:ext cx="6978152" cy="2814873"/>
          </a:xfrm>
          <a:prstGeom prst="rect">
            <a:avLst/>
          </a:prstGeom>
          <a:noFill/>
        </p:spPr>
        <p:txBody>
          <a:bodyPr wrap="square">
            <a:spAutoFit/>
          </a:bodyPr>
          <a:lstStyle/>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هو الملك الخامس للمملكة العربية السعودية، وقد حكم الملك فهد من عام 1402هـ  حتى وفاته عام 1426هـ.</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شهدت المملكة في عهده تقدمًا كبيرًا في المجالات الاقتصادية، والاجتماعية والتعليمية؛ فطوّر التعليم والزراعة، وأصدر العديد من الأنظمة الإدارية، ووسع الحرمين الشريفين، وأقام مجمع الملك فهد لطباعة المصحف الشريف.</a:t>
            </a:r>
          </a:p>
          <a:p>
            <a:pPr algn="r" rtl="1">
              <a:lnSpc>
                <a:spcPct val="115000"/>
              </a:lnSpc>
              <a:spcAft>
                <a:spcPts val="1000"/>
              </a:spcAft>
            </a:pPr>
            <a:r>
              <a:rPr lang="ar-SA" sz="2000" b="1" kern="100" dirty="0">
                <a:solidFill>
                  <a:schemeClr val="bg1"/>
                </a:solidFill>
                <a:latin typeface="IBM Plex Sans Arabic SemiBold" panose="020B0703050203000203" pitchFamily="34" charset="-78"/>
                <a:ea typeface="Calibri" panose="020F0502020204030204" pitchFamily="34" charset="0"/>
                <a:cs typeface="IBM Plex Sans Arabic SemiBold" panose="020B0703050203000203" pitchFamily="34" charset="-78"/>
              </a:rPr>
              <a:t>وهو أول ملك يُلقب بخادم الحرمين الشريفين.</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p:txBody>
      </p:sp>
      <p:pic>
        <p:nvPicPr>
          <p:cNvPr id="4" name="صورة 3" descr="صورة تحتوي على تلبيس, الوجه الإنساني, شخص, رجل&#10;&#10;تم إنشاء الوصف تلقائياً">
            <a:extLst>
              <a:ext uri="{FF2B5EF4-FFF2-40B4-BE49-F238E27FC236}">
                <a16:creationId xmlns:a16="http://schemas.microsoft.com/office/drawing/2014/main" id="{B09A0B29-FDB2-CCF2-4F11-04FF92CD5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2273761"/>
            <a:ext cx="2447925" cy="3084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مستطيل 2">
            <a:extLst>
              <a:ext uri="{FF2B5EF4-FFF2-40B4-BE49-F238E27FC236}">
                <a16:creationId xmlns:a16="http://schemas.microsoft.com/office/drawing/2014/main" id="{DE19ADFF-8A67-75D4-2900-62801BA11CCC}"/>
              </a:ext>
            </a:extLst>
          </p:cNvPr>
          <p:cNvSpPr/>
          <p:nvPr/>
        </p:nvSpPr>
        <p:spPr>
          <a:xfrm>
            <a:off x="9004300" y="123826"/>
            <a:ext cx="1475995" cy="1199802"/>
          </a:xfrm>
          <a:prstGeom prst="rect">
            <a:avLst/>
          </a:prstGeom>
          <a:blipFill>
            <a:blip r:embed="rId4"/>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1410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3A850B4F-04A2-22A0-33DC-8C1479CC47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076825"/>
            <a:ext cx="10693400" cy="2486025"/>
          </a:xfrm>
          <a:prstGeom prst="rect">
            <a:avLst/>
          </a:prstGeom>
        </p:spPr>
      </p:pic>
      <p:sp>
        <p:nvSpPr>
          <p:cNvPr id="2" name="مستطيل: زوايا مستديرة 1">
            <a:extLst>
              <a:ext uri="{FF2B5EF4-FFF2-40B4-BE49-F238E27FC236}">
                <a16:creationId xmlns:a16="http://schemas.microsoft.com/office/drawing/2014/main" id="{A76E7084-52EA-152D-6B3D-AAD2C97FDFEB}"/>
              </a:ext>
            </a:extLst>
          </p:cNvPr>
          <p:cNvSpPr/>
          <p:nvPr/>
        </p:nvSpPr>
        <p:spPr>
          <a:xfrm>
            <a:off x="6489700" y="2028825"/>
            <a:ext cx="3685795" cy="244936"/>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bject 6"/>
          <p:cNvSpPr txBox="1">
            <a:spLocks noGrp="1"/>
          </p:cNvSpPr>
          <p:nvPr>
            <p:ph type="title"/>
          </p:nvPr>
        </p:nvSpPr>
        <p:spPr>
          <a:xfrm>
            <a:off x="2374900" y="1721687"/>
            <a:ext cx="7696200" cy="552074"/>
          </a:xfrm>
          <a:prstGeom prst="rect">
            <a:avLst/>
          </a:prstGeom>
        </p:spPr>
        <p:txBody>
          <a:bodyPr vert="horz" wrap="square" lIns="0" tIns="13335" rIns="0" bIns="0" rtlCol="0">
            <a:spAutoFit/>
          </a:bodyPr>
          <a:lstStyle/>
          <a:p>
            <a:pPr marL="12700" algn="r">
              <a:lnSpc>
                <a:spcPct val="100000"/>
              </a:lnSpc>
              <a:spcBef>
                <a:spcPts val="105"/>
              </a:spcBef>
            </a:pPr>
            <a:r>
              <a:rPr lang="ar-SA" sz="3500" b="0" u="sng" dirty="0">
                <a:solidFill>
                  <a:schemeClr val="bg1"/>
                </a:solidFill>
                <a:uFill>
                  <a:solidFill>
                    <a:srgbClr val="70AC46"/>
                  </a:solidFill>
                </a:uFill>
                <a:latin typeface="IBM Plex Sans Arabic Medium" panose="020B0603050203000203" pitchFamily="34" charset="-78"/>
                <a:cs typeface="IBM Plex Sans Arabic Medium" panose="020B0603050203000203" pitchFamily="34" charset="-78"/>
              </a:rPr>
              <a:t>الملك عبدالله رحمه الله</a:t>
            </a:r>
            <a:endParaRPr sz="3500" dirty="0">
              <a:solidFill>
                <a:schemeClr val="bg1"/>
              </a:solidFill>
              <a:latin typeface="IBM Plex Sans Arabic Medium" panose="020B0603050203000203" pitchFamily="34" charset="-78"/>
              <a:cs typeface="IBM Plex Sans Arabic Medium" panose="020B0603050203000203" pitchFamily="34" charset="-78"/>
            </a:endParaRPr>
          </a:p>
        </p:txBody>
      </p:sp>
      <p:sp>
        <p:nvSpPr>
          <p:cNvPr id="5" name="مربع نص 4">
            <a:extLst>
              <a:ext uri="{FF2B5EF4-FFF2-40B4-BE49-F238E27FC236}">
                <a16:creationId xmlns:a16="http://schemas.microsoft.com/office/drawing/2014/main" id="{B8F50EFD-A60D-7687-D89F-9138A8D1E65E}"/>
              </a:ext>
            </a:extLst>
          </p:cNvPr>
          <p:cNvSpPr txBox="1"/>
          <p:nvPr/>
        </p:nvSpPr>
        <p:spPr>
          <a:xfrm>
            <a:off x="3280000" y="2478490"/>
            <a:ext cx="6978152" cy="2321469"/>
          </a:xfrm>
          <a:prstGeom prst="rect">
            <a:avLst/>
          </a:prstGeom>
          <a:noFill/>
        </p:spPr>
        <p:txBody>
          <a:bodyPr wrap="square">
            <a:spAutoFit/>
          </a:bodyPr>
          <a:lstStyle/>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الملك عبدالله هو سادس ملوك المملكة العربية السعودية، وقد استلم الحكم بعد وفاة أخيه الملك فهد عام 1426هـ ، واستمر حكمه للمملكة 10 سنوات، وتوفي في 1436هـ.</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 شهدت المملكة العربية السعودية في عهده تسارعًا تنمويًا كبيرًا في شتى المجالات، وقد اهتم رحمه الله كثيرًا في تطوير قطاعات التعليم، والصحة، والإسكان، والطرق، والبيئة، والمياه، والكهرباء .</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p:txBody>
      </p:sp>
      <p:pic>
        <p:nvPicPr>
          <p:cNvPr id="3" name="صورة 2" descr="صورة تحتوي على الوجه الإنساني, اللحية البشرية, تلبيس, شارب&#10;&#10;تم إنشاء الوصف تلقائياً">
            <a:extLst>
              <a:ext uri="{FF2B5EF4-FFF2-40B4-BE49-F238E27FC236}">
                <a16:creationId xmlns:a16="http://schemas.microsoft.com/office/drawing/2014/main" id="{8BF3EF3B-DDD3-37A8-A605-9334F94E0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2239232"/>
            <a:ext cx="2525049" cy="3084386"/>
          </a:xfrm>
          <a:prstGeom prst="rect">
            <a:avLst/>
          </a:prstGeom>
        </p:spPr>
      </p:pic>
      <p:sp>
        <p:nvSpPr>
          <p:cNvPr id="4" name="مستطيل 3">
            <a:extLst>
              <a:ext uri="{FF2B5EF4-FFF2-40B4-BE49-F238E27FC236}">
                <a16:creationId xmlns:a16="http://schemas.microsoft.com/office/drawing/2014/main" id="{7F6848D7-2DE8-159F-E79D-DFE3E83A6588}"/>
              </a:ext>
            </a:extLst>
          </p:cNvPr>
          <p:cNvSpPr/>
          <p:nvPr/>
        </p:nvSpPr>
        <p:spPr>
          <a:xfrm>
            <a:off x="9004300" y="123826"/>
            <a:ext cx="1475995" cy="1199802"/>
          </a:xfrm>
          <a:prstGeom prst="rect">
            <a:avLst/>
          </a:prstGeom>
          <a:blipFill>
            <a:blip r:embed="rId4"/>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20897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3A850B4F-04A2-22A0-33DC-8C1479CC47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076825"/>
            <a:ext cx="10693399" cy="2486025"/>
          </a:xfrm>
          <a:prstGeom prst="rect">
            <a:avLst/>
          </a:prstGeom>
        </p:spPr>
      </p:pic>
      <p:sp>
        <p:nvSpPr>
          <p:cNvPr id="2" name="مستطيل: زوايا مستديرة 1">
            <a:extLst>
              <a:ext uri="{FF2B5EF4-FFF2-40B4-BE49-F238E27FC236}">
                <a16:creationId xmlns:a16="http://schemas.microsoft.com/office/drawing/2014/main" id="{A76E7084-52EA-152D-6B3D-AAD2C97FDFEB}"/>
              </a:ext>
            </a:extLst>
          </p:cNvPr>
          <p:cNvSpPr/>
          <p:nvPr/>
        </p:nvSpPr>
        <p:spPr>
          <a:xfrm>
            <a:off x="6108700" y="2028825"/>
            <a:ext cx="4066795" cy="311576"/>
          </a:xfrm>
          <a:prstGeom prst="roundRect">
            <a:avLst/>
          </a:prstGeom>
          <a:solidFill>
            <a:srgbClr val="F27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bject 6"/>
          <p:cNvSpPr txBox="1">
            <a:spLocks noGrp="1"/>
          </p:cNvSpPr>
          <p:nvPr>
            <p:ph type="title"/>
          </p:nvPr>
        </p:nvSpPr>
        <p:spPr>
          <a:xfrm>
            <a:off x="2374900" y="1800225"/>
            <a:ext cx="7696200" cy="552074"/>
          </a:xfrm>
          <a:prstGeom prst="rect">
            <a:avLst/>
          </a:prstGeom>
        </p:spPr>
        <p:txBody>
          <a:bodyPr vert="horz" wrap="square" lIns="0" tIns="13335" rIns="0" bIns="0" rtlCol="0">
            <a:spAutoFit/>
          </a:bodyPr>
          <a:lstStyle/>
          <a:p>
            <a:pPr marL="12700" algn="r">
              <a:lnSpc>
                <a:spcPct val="100000"/>
              </a:lnSpc>
              <a:spcBef>
                <a:spcPts val="105"/>
              </a:spcBef>
            </a:pPr>
            <a:r>
              <a:rPr lang="ar-SA" sz="3500" b="0" u="sng" dirty="0">
                <a:solidFill>
                  <a:schemeClr val="bg1"/>
                </a:solidFill>
                <a:uFill>
                  <a:solidFill>
                    <a:srgbClr val="70AC46"/>
                  </a:solidFill>
                </a:uFill>
                <a:latin typeface="IBM Plex Sans Arabic Medium" panose="020B0603050203000203" pitchFamily="34" charset="-78"/>
                <a:cs typeface="IBM Plex Sans Arabic Medium" panose="020B0603050203000203" pitchFamily="34" charset="-78"/>
              </a:rPr>
              <a:t>الملك سلمان حفظه الله</a:t>
            </a:r>
            <a:endParaRPr sz="3500" dirty="0">
              <a:solidFill>
                <a:schemeClr val="bg1"/>
              </a:solidFill>
              <a:latin typeface="IBM Plex Sans Arabic Medium" panose="020B0603050203000203" pitchFamily="34" charset="-78"/>
              <a:cs typeface="IBM Plex Sans Arabic Medium" panose="020B0603050203000203" pitchFamily="34" charset="-78"/>
            </a:endParaRPr>
          </a:p>
        </p:txBody>
      </p:sp>
      <p:sp>
        <p:nvSpPr>
          <p:cNvPr id="5" name="مربع نص 4">
            <a:extLst>
              <a:ext uri="{FF2B5EF4-FFF2-40B4-BE49-F238E27FC236}">
                <a16:creationId xmlns:a16="http://schemas.microsoft.com/office/drawing/2014/main" id="{B8F50EFD-A60D-7687-D89F-9138A8D1E65E}"/>
              </a:ext>
            </a:extLst>
          </p:cNvPr>
          <p:cNvSpPr txBox="1"/>
          <p:nvPr/>
        </p:nvSpPr>
        <p:spPr>
          <a:xfrm>
            <a:off x="2755900" y="2478490"/>
            <a:ext cx="7502252" cy="3040576"/>
          </a:xfrm>
          <a:prstGeom prst="rect">
            <a:avLst/>
          </a:prstGeom>
          <a:noFill/>
        </p:spPr>
        <p:txBody>
          <a:bodyPr wrap="square">
            <a:spAutoFit/>
          </a:bodyPr>
          <a:lstStyle/>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الملك سلمان هو الملك السابع وخادم الحرمين الشريفين الحالي للمملكة العربية السعودية، وقد تمت مبايعته في العام 2015 ملكًا بعد وفاة أخيه الأكبر الملك عبدالله  </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a:p>
            <a:pPr algn="r" rtl="1">
              <a:lnSpc>
                <a:spcPct val="115000"/>
              </a:lnSpc>
              <a:spcAft>
                <a:spcPts val="1000"/>
              </a:spcAft>
            </a:pPr>
            <a:r>
              <a:rPr lang="ar-SA"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تتلخص أهم إنجازاته فيما يلي: تخصيص الأموال لبرامج الإسكان، ورفع معاشات الضمان الاجتماعي، وتغيير الهيكل الحكومي. إقرار رؤية المملكة 2030، والتي تتضمن عديدًا من البرامج التي تهدف لتطوير قطاعات الاقتصاد، والمجتمع، والإدارة، والثقافة، وغيرها. دعم النظام العربي، ودعم القضية الفلسطينية، وتمكين المرأة السعودية، والتصدي لجائحة كورونا</a:t>
            </a:r>
            <a:r>
              <a:rPr lang="en-US" sz="2000" b="1"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rPr>
              <a:t>.</a:t>
            </a:r>
            <a:endParaRPr lang="en-US" sz="2000" kern="100" dirty="0">
              <a:solidFill>
                <a:schemeClr val="bg1"/>
              </a:solidFill>
              <a:effectLst/>
              <a:latin typeface="IBM Plex Sans Arabic SemiBold" panose="020B0703050203000203" pitchFamily="34" charset="-78"/>
              <a:ea typeface="Calibri" panose="020F0502020204030204" pitchFamily="34" charset="0"/>
              <a:cs typeface="IBM Plex Sans Arabic SemiBold" panose="020B0703050203000203" pitchFamily="34" charset="-78"/>
            </a:endParaRPr>
          </a:p>
        </p:txBody>
      </p:sp>
      <p:pic>
        <p:nvPicPr>
          <p:cNvPr id="3" name="صورة 2">
            <a:extLst>
              <a:ext uri="{FF2B5EF4-FFF2-40B4-BE49-F238E27FC236}">
                <a16:creationId xmlns:a16="http://schemas.microsoft.com/office/drawing/2014/main" id="{8BF3EF3B-DDD3-37A8-A605-9334F94E0E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3" t="24721" r="18007" b="31115"/>
          <a:stretch/>
        </p:blipFill>
        <p:spPr>
          <a:xfrm>
            <a:off x="435248" y="2239232"/>
            <a:ext cx="2059768" cy="3084386"/>
          </a:xfrm>
          <a:prstGeom prst="rect">
            <a:avLst/>
          </a:prstGeom>
          <a:scene3d>
            <a:camera prst="orthographicFront">
              <a:rot lat="0" lon="10793977" rev="0"/>
            </a:camera>
            <a:lightRig rig="threePt" dir="t"/>
          </a:scene3d>
        </p:spPr>
      </p:pic>
      <p:sp>
        <p:nvSpPr>
          <p:cNvPr id="4" name="مستطيل 3">
            <a:extLst>
              <a:ext uri="{FF2B5EF4-FFF2-40B4-BE49-F238E27FC236}">
                <a16:creationId xmlns:a16="http://schemas.microsoft.com/office/drawing/2014/main" id="{B86220E1-7FE6-EF69-250D-BB82B40D51CB}"/>
              </a:ext>
            </a:extLst>
          </p:cNvPr>
          <p:cNvSpPr/>
          <p:nvPr/>
        </p:nvSpPr>
        <p:spPr>
          <a:xfrm>
            <a:off x="9004300" y="123826"/>
            <a:ext cx="1475995" cy="1199802"/>
          </a:xfrm>
          <a:prstGeom prst="rect">
            <a:avLst/>
          </a:prstGeom>
          <a:blipFill>
            <a:blip r:embed="rId4"/>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31182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2B2B1"/>
        </a:solidFill>
        <a:effectLst/>
      </p:bgPr>
    </p:bg>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D5B05B3B-1CE1-257F-E6C9-1538BD0865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2309978"/>
            <a:ext cx="10693399" cy="5357647"/>
          </a:xfrm>
          <a:prstGeom prst="rect">
            <a:avLst/>
          </a:prstGeom>
        </p:spPr>
      </p:pic>
      <p:sp>
        <p:nvSpPr>
          <p:cNvPr id="4" name="مستطيل: زوايا مستديرة 3">
            <a:extLst>
              <a:ext uri="{FF2B5EF4-FFF2-40B4-BE49-F238E27FC236}">
                <a16:creationId xmlns:a16="http://schemas.microsoft.com/office/drawing/2014/main" id="{F0B13575-D90A-3301-1582-7A8AA4A23A4B}"/>
              </a:ext>
            </a:extLst>
          </p:cNvPr>
          <p:cNvSpPr/>
          <p:nvPr/>
        </p:nvSpPr>
        <p:spPr>
          <a:xfrm>
            <a:off x="1905697" y="1114425"/>
            <a:ext cx="6882003" cy="3604487"/>
          </a:xfrm>
          <a:prstGeom prst="roundRect">
            <a:avLst>
              <a:gd name="adj" fmla="val 31649"/>
            </a:avLst>
          </a:prstGeom>
          <a:solidFill>
            <a:srgbClr val="F27226">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object 9">
            <a:extLst>
              <a:ext uri="{FF2B5EF4-FFF2-40B4-BE49-F238E27FC236}">
                <a16:creationId xmlns:a16="http://schemas.microsoft.com/office/drawing/2014/main" id="{861371AB-C1BA-20B7-44E4-0EAB148EF2D6}"/>
              </a:ext>
            </a:extLst>
          </p:cNvPr>
          <p:cNvSpPr txBox="1">
            <a:spLocks noGrp="1"/>
          </p:cNvSpPr>
          <p:nvPr>
            <p:ph type="title"/>
          </p:nvPr>
        </p:nvSpPr>
        <p:spPr>
          <a:xfrm>
            <a:off x="903097" y="1343025"/>
            <a:ext cx="8839200" cy="2921954"/>
          </a:xfrm>
          <a:prstGeom prst="rect">
            <a:avLst/>
          </a:prstGeom>
        </p:spPr>
        <p:txBody>
          <a:bodyPr vert="horz" wrap="square" lIns="0" tIns="13335" rIns="0" bIns="0" rtlCol="0">
            <a:spAutoFit/>
          </a:bodyPr>
          <a:lstStyle/>
          <a:p>
            <a:pPr marL="12700" algn="ctr">
              <a:lnSpc>
                <a:spcPct val="100000"/>
              </a:lnSpc>
              <a:spcBef>
                <a:spcPts val="105"/>
              </a:spcBef>
            </a:pPr>
            <a: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t>نهاية العرض</a:t>
            </a:r>
            <a:b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br>
            <a:b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br>
            <a: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t>شكراً لحضوركم وتفاعلكم</a:t>
            </a:r>
            <a:b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br>
            <a: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t>مع تحيات النشاط الطلابي</a:t>
            </a:r>
            <a:b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br>
            <a: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t>مدرسة......................</a:t>
            </a:r>
            <a:b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br>
            <a:r>
              <a:rPr lang="ar-SA" sz="3150" u="sng" dirty="0">
                <a:solidFill>
                  <a:schemeClr val="bg1"/>
                </a:solidFill>
                <a:uFill>
                  <a:solidFill>
                    <a:srgbClr val="70AC46"/>
                  </a:solidFill>
                </a:uFill>
                <a:latin typeface="IBM Plex Sans Arabic SemiBold" panose="020B0703050203000203" pitchFamily="34" charset="-78"/>
                <a:cs typeface="IBM Plex Sans Arabic SemiBold" panose="020B0703050203000203" pitchFamily="34" charset="-78"/>
              </a:rPr>
              <a:t>العام الدراسي 1446هـ</a:t>
            </a:r>
            <a:endParaRPr sz="3150" dirty="0">
              <a:solidFill>
                <a:schemeClr val="bg1"/>
              </a:solidFill>
              <a:latin typeface="IBM Plex Sans Arabic SemiBold" panose="020B0703050203000203" pitchFamily="34" charset="-78"/>
              <a:cs typeface="IBM Plex Sans Arabic SemiBold" panose="020B0703050203000203" pitchFamily="34" charset="-78"/>
            </a:endParaRPr>
          </a:p>
        </p:txBody>
      </p:sp>
      <p:sp>
        <p:nvSpPr>
          <p:cNvPr id="3" name="مستطيل 2">
            <a:extLst>
              <a:ext uri="{FF2B5EF4-FFF2-40B4-BE49-F238E27FC236}">
                <a16:creationId xmlns:a16="http://schemas.microsoft.com/office/drawing/2014/main" id="{81D2C04A-93C2-21FF-74EA-9A832DC7E400}"/>
              </a:ext>
            </a:extLst>
          </p:cNvPr>
          <p:cNvSpPr/>
          <p:nvPr/>
        </p:nvSpPr>
        <p:spPr>
          <a:xfrm>
            <a:off x="9004300" y="123826"/>
            <a:ext cx="1475995" cy="1199802"/>
          </a:xfrm>
          <a:prstGeom prst="rect">
            <a:avLst/>
          </a:prstGeom>
          <a:blipFill>
            <a:blip r:embed="rId3"/>
            <a:stretch>
              <a:fillRect l="-52440" t="-80521" r="-52440" b="-8052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958999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TotalTime>
  <Words>469</Words>
  <Application>Microsoft Office PowerPoint</Application>
  <PresentationFormat>مخصص</PresentationFormat>
  <Paragraphs>25</Paragraphs>
  <Slides>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Arial</vt:lpstr>
      <vt:lpstr>Calibri</vt:lpstr>
      <vt:lpstr>IBM Plex Sans Arabic Light</vt:lpstr>
      <vt:lpstr>IBM Plex Sans Arabic Medium</vt:lpstr>
      <vt:lpstr>IBM Plex Sans Arabic SemiBold</vt:lpstr>
      <vt:lpstr>Times New Roman</vt:lpstr>
      <vt:lpstr>Office Theme</vt:lpstr>
      <vt:lpstr>عرض تقديمي في PowerPoint</vt:lpstr>
      <vt:lpstr>الملوك الذين تولوا الحكم  من بعد الموحد  الملك عبدالعزيز طيب الله ثراه،،</vt:lpstr>
      <vt:lpstr>الملك سعود رحمه الله</vt:lpstr>
      <vt:lpstr>الملك فيصل رحمه الله</vt:lpstr>
      <vt:lpstr>الملك خالد رحمه الله</vt:lpstr>
      <vt:lpstr>الملك فهد رحمه الله</vt:lpstr>
      <vt:lpstr>الملك عبدالله رحمه الله</vt:lpstr>
      <vt:lpstr>الملك سلمان حفظه الله</vt:lpstr>
      <vt:lpstr>نهاية العرض  شكراً لحضوركم وتفاعلكم مع تحيات النشاط الطلابي مدرسة...................... العام الدراسي 1446هـ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- 916 *B/JEJ1</dc:title>
  <dc:creator>rooz5</dc:creator>
  <cp:lastModifiedBy>عبدالله .</cp:lastModifiedBy>
  <cp:revision>7</cp:revision>
  <dcterms:created xsi:type="dcterms:W3CDTF">2023-09-12T09:20:15Z</dcterms:created>
  <dcterms:modified xsi:type="dcterms:W3CDTF">2024-09-14T00:44:49Z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2023-09-09T00:00:00Z</vt:filetime>
  </property>
  <property fmtid="{D5CDD505-2E9C-101B-9397-08002B2CF9AE}" pid="3" name="LastSaved">
    <vt:filetime>2023-09-12T00:00:00Z</vt:filetime>
  </property>
</Properties>
</file>