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72" r:id="rId2"/>
  </p:sldMasterIdLst>
  <p:sldIdLst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100" d="100"/>
          <a:sy n="100" d="100"/>
        </p:scale>
        <p:origin x="-21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57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228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9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26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22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4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96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71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64023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522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79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 defTabSz="909409"/>
              <a:t>16/12/1436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 defTabSz="909409"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8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4.wdp"/><Relationship Id="rId18" Type="http://schemas.openxmlformats.org/officeDocument/2006/relationships/image" Target="../media/image16.png"/><Relationship Id="rId3" Type="http://schemas.openxmlformats.org/officeDocument/2006/relationships/image" Target="../media/image2.jpg"/><Relationship Id="rId21" Type="http://schemas.openxmlformats.org/officeDocument/2006/relationships/image" Target="../media/image18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17" Type="http://schemas.microsoft.com/office/2007/relationships/hdphoto" Target="../media/hdphoto5.wdp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19" Type="http://schemas.microsoft.com/office/2007/relationships/hdphoto" Target="../media/hdphoto6.wdp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2.jpg"/><Relationship Id="rId7" Type="http://schemas.microsoft.com/office/2007/relationships/hdphoto" Target="../media/hdphoto8.wdp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20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microsoft.com/office/2007/relationships/hdphoto" Target="../media/hdphoto9.wdp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jp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11" Type="http://schemas.microsoft.com/office/2007/relationships/hdphoto" Target="../media/hdphoto11.wdp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40.png"/><Relationship Id="rId18" Type="http://schemas.microsoft.com/office/2007/relationships/hdphoto" Target="../media/hdphoto16.wdp"/><Relationship Id="rId3" Type="http://schemas.openxmlformats.org/officeDocument/2006/relationships/image" Target="../media/image2.jpg"/><Relationship Id="rId7" Type="http://schemas.openxmlformats.org/officeDocument/2006/relationships/image" Target="../media/image37.png"/><Relationship Id="rId12" Type="http://schemas.microsoft.com/office/2007/relationships/hdphoto" Target="../media/hdphoto15.wdp"/><Relationship Id="rId17" Type="http://schemas.openxmlformats.org/officeDocument/2006/relationships/image" Target="../media/image44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43.png"/><Relationship Id="rId20" Type="http://schemas.microsoft.com/office/2007/relationships/hdphoto" Target="../media/hdphoto17.wdp"/><Relationship Id="rId1" Type="http://schemas.openxmlformats.org/officeDocument/2006/relationships/tags" Target="../tags/tag5.xml"/><Relationship Id="rId6" Type="http://schemas.microsoft.com/office/2007/relationships/hdphoto" Target="../media/hdphoto12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10" Type="http://schemas.microsoft.com/office/2007/relationships/hdphoto" Target="../media/hdphoto14.wdp"/><Relationship Id="rId19" Type="http://schemas.openxmlformats.org/officeDocument/2006/relationships/image" Target="../media/image45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microsoft.com/office/2007/relationships/hdphoto" Target="../media/hdphoto20.wdp"/><Relationship Id="rId18" Type="http://schemas.openxmlformats.org/officeDocument/2006/relationships/image" Target="../media/image55.png"/><Relationship Id="rId3" Type="http://schemas.openxmlformats.org/officeDocument/2006/relationships/image" Target="../media/image2.jpg"/><Relationship Id="rId7" Type="http://schemas.microsoft.com/office/2007/relationships/hdphoto" Target="../media/hdphoto19.wdp"/><Relationship Id="rId12" Type="http://schemas.openxmlformats.org/officeDocument/2006/relationships/image" Target="../media/image52.png"/><Relationship Id="rId17" Type="http://schemas.microsoft.com/office/2007/relationships/hdphoto" Target="../media/hdphoto22.wdp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54.png"/><Relationship Id="rId1" Type="http://schemas.openxmlformats.org/officeDocument/2006/relationships/tags" Target="../tags/tag6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5" Type="http://schemas.microsoft.com/office/2007/relationships/hdphoto" Target="../media/hdphoto18.wdp"/><Relationship Id="rId15" Type="http://schemas.microsoft.com/office/2007/relationships/hdphoto" Target="../media/hdphoto21.wdp"/><Relationship Id="rId10" Type="http://schemas.openxmlformats.org/officeDocument/2006/relationships/image" Target="../media/image50.png"/><Relationship Id="rId19" Type="http://schemas.microsoft.com/office/2007/relationships/hdphoto" Target="../media/hdphoto23.wdp"/><Relationship Id="rId4" Type="http://schemas.openxmlformats.org/officeDocument/2006/relationships/image" Target="../media/image46.png"/><Relationship Id="rId9" Type="http://schemas.openxmlformats.org/officeDocument/2006/relationships/image" Target="../media/image49.png"/><Relationship Id="rId1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2.jpg"/><Relationship Id="rId7" Type="http://schemas.openxmlformats.org/officeDocument/2006/relationships/image" Target="../media/image58.png"/><Relationship Id="rId12" Type="http://schemas.microsoft.com/office/2007/relationships/hdphoto" Target="../media/hdphoto26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microsoft.com/office/2007/relationships/hdphoto" Target="../media/hdphoto24.wdp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2.jp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6" Type="http://schemas.openxmlformats.org/officeDocument/2006/relationships/image" Target="../media/image63.png"/><Relationship Id="rId5" Type="http://schemas.microsoft.com/office/2007/relationships/hdphoto" Target="../media/hdphoto27.wdp"/><Relationship Id="rId4" Type="http://schemas.openxmlformats.org/officeDocument/2006/relationships/image" Target="../media/image62.png"/><Relationship Id="rId9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1.png"/><Relationship Id="rId3" Type="http://schemas.openxmlformats.org/officeDocument/2006/relationships/image" Target="../media/image2.jpg"/><Relationship Id="rId7" Type="http://schemas.microsoft.com/office/2007/relationships/hdphoto" Target="../media/hdphoto30.wdp"/><Relationship Id="rId12" Type="http://schemas.microsoft.com/office/2007/relationships/hdphoto" Target="../media/hdphoto32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Relationship Id="rId6" Type="http://schemas.openxmlformats.org/officeDocument/2006/relationships/image" Target="../media/image67.png"/><Relationship Id="rId11" Type="http://schemas.openxmlformats.org/officeDocument/2006/relationships/image" Target="../media/image70.png"/><Relationship Id="rId5" Type="http://schemas.microsoft.com/office/2007/relationships/hdphoto" Target="../media/hdphoto29.wdp"/><Relationship Id="rId10" Type="http://schemas.microsoft.com/office/2007/relationships/hdphoto" Target="../media/hdphoto31.wdp"/><Relationship Id="rId4" Type="http://schemas.openxmlformats.org/officeDocument/2006/relationships/image" Target="../media/image66.png"/><Relationship Id="rId9" Type="http://schemas.openxmlformats.org/officeDocument/2006/relationships/image" Target="../media/image69.png"/><Relationship Id="rId14" Type="http://schemas.microsoft.com/office/2007/relationships/hdphoto" Target="../media/hdphoto3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138" y="692696"/>
            <a:ext cx="1609725" cy="5334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5876925" cy="6096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90" name="Picture 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210" y="2735212"/>
            <a:ext cx="2543175" cy="39052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45024"/>
            <a:ext cx="3152775" cy="165735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636297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25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25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25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4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16993"/>
            <a:ext cx="710565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00522"/>
            <a:ext cx="29051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6672"/>
            <a:ext cx="1524000" cy="323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3" name="Picture 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931" y="1340768"/>
            <a:ext cx="1533525" cy="276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5" name="Picture 23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40546"/>
            <a:ext cx="67532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6" name="Picture 24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865" y="2540546"/>
            <a:ext cx="352425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7" name="Picture 2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879" y="4149080"/>
            <a:ext cx="15906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8" name="Picture 2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208" y="4509120"/>
            <a:ext cx="30480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9" name="Picture 27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161" y="4978127"/>
            <a:ext cx="27813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20" name="Picture 28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759177"/>
            <a:ext cx="8382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21" name="Picture 29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171334"/>
            <a:ext cx="2319908" cy="1544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2" name="Picture 30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07614"/>
            <a:ext cx="3024336" cy="756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572224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5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5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25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25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750"/>
                            </p:stCondLst>
                            <p:childTnLst>
                              <p:par>
                                <p:cTn id="5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4664"/>
            <a:ext cx="34766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380" y="1442889"/>
            <a:ext cx="41243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905" y="2090589"/>
            <a:ext cx="3733800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4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317" y="3147864"/>
            <a:ext cx="3733800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5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2605372" cy="1327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6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83" y="1880617"/>
            <a:ext cx="2447925" cy="147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7" name="Picture 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35" y="3429000"/>
            <a:ext cx="2383800" cy="2105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8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793" y="4264348"/>
            <a:ext cx="2422574" cy="2145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113355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75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75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75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25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75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6672"/>
            <a:ext cx="37052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956" y="1391072"/>
            <a:ext cx="37433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956" y="2428875"/>
            <a:ext cx="36671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06" y="476672"/>
            <a:ext cx="2232248" cy="2136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7" y="2612693"/>
            <a:ext cx="1610745" cy="1600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مجموعة 2"/>
          <p:cNvGrpSpPr/>
          <p:nvPr/>
        </p:nvGrpSpPr>
        <p:grpSpPr>
          <a:xfrm>
            <a:off x="408906" y="4213464"/>
            <a:ext cx="2924175" cy="2085975"/>
            <a:chOff x="408906" y="4213464"/>
            <a:chExt cx="2924175" cy="2085975"/>
          </a:xfrm>
        </p:grpSpPr>
        <p:pic>
          <p:nvPicPr>
            <p:cNvPr id="10258" name="Picture 1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906" y="4213464"/>
              <a:ext cx="2924175" cy="20859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9" name="Picture 1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429172"/>
              <a:ext cx="1576586" cy="1600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0" name="Picture 2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88933"/>
            <a:ext cx="2704132" cy="2823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17952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175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175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2656"/>
            <a:ext cx="346710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167" y="826418"/>
            <a:ext cx="698182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32956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055" y="2708920"/>
            <a:ext cx="4048125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292" y="3429000"/>
            <a:ext cx="405765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9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314" y="4077072"/>
            <a:ext cx="268605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683568" y="1484784"/>
            <a:ext cx="2376264" cy="2005499"/>
            <a:chOff x="683568" y="1596459"/>
            <a:chExt cx="2376264" cy="2005499"/>
          </a:xfrm>
        </p:grpSpPr>
        <p:pic>
          <p:nvPicPr>
            <p:cNvPr id="54280" name="Picture 8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596459"/>
              <a:ext cx="2376264" cy="20054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1" name="Picture 9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5299" y="3270895"/>
              <a:ext cx="1440160" cy="1265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مجموعة 2"/>
          <p:cNvGrpSpPr/>
          <p:nvPr/>
        </p:nvGrpSpPr>
        <p:grpSpPr>
          <a:xfrm>
            <a:off x="898650" y="3869775"/>
            <a:ext cx="1976809" cy="1587115"/>
            <a:chOff x="898650" y="3981450"/>
            <a:chExt cx="1976809" cy="1587115"/>
          </a:xfrm>
        </p:grpSpPr>
        <p:pic>
          <p:nvPicPr>
            <p:cNvPr id="54282" name="Picture 10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650" y="3981450"/>
              <a:ext cx="1976809" cy="15871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83" name="Picture 1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422" y="4869160"/>
              <a:ext cx="1456556" cy="1747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4284" name="Picture 12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695" y="4869730"/>
            <a:ext cx="4095750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645463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75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2924944"/>
            <a:ext cx="36290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1814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9341"/>
            <a:ext cx="2743200" cy="233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53778"/>
            <a:ext cx="2305050" cy="1085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5144"/>
            <a:ext cx="2743200" cy="162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1259632" y="2916188"/>
            <a:ext cx="2107334" cy="1684586"/>
            <a:chOff x="1259632" y="2916188"/>
            <a:chExt cx="2107334" cy="1684586"/>
          </a:xfrm>
        </p:grpSpPr>
        <p:pic>
          <p:nvPicPr>
            <p:cNvPr id="55303" name="Picture 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2916188"/>
              <a:ext cx="2107334" cy="16845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304" name="Picture 8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4382896"/>
              <a:ext cx="1423987" cy="2178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5305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994" y="3758481"/>
            <a:ext cx="214312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6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491835"/>
            <a:ext cx="386715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7" name="Picture 11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118" y="4567981"/>
            <a:ext cx="37147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27656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75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371475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0"/>
            <a:ext cx="2105025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23156"/>
            <a:ext cx="37147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40768"/>
            <a:ext cx="3114675" cy="1657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653653" y="3212976"/>
            <a:ext cx="3028950" cy="2867025"/>
            <a:chOff x="653653" y="3212976"/>
            <a:chExt cx="3028950" cy="2867025"/>
          </a:xfrm>
        </p:grpSpPr>
        <p:pic>
          <p:nvPicPr>
            <p:cNvPr id="56326" name="Picture 6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653" y="3212976"/>
              <a:ext cx="3028950" cy="28670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7" name="Picture 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5863" y="5013176"/>
              <a:ext cx="2257425" cy="2095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51690325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37719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6574"/>
            <a:ext cx="3048000" cy="147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54324"/>
            <a:ext cx="37433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3048000" cy="1647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830045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4664"/>
            <a:ext cx="254089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16920"/>
            <a:ext cx="2076648" cy="56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6753225" cy="24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93096"/>
            <a:ext cx="68103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501" y="5085184"/>
            <a:ext cx="29241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5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151" y="5733256"/>
            <a:ext cx="45815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853246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2755</TotalTime>
  <Words>0</Words>
  <Application>Microsoft Office PowerPoint</Application>
  <PresentationFormat>عرض على الشاشة (3:4)‏</PresentationFormat>
  <Paragraphs>0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9</vt:i4>
      </vt:variant>
    </vt:vector>
  </HeadingPairs>
  <TitlesOfParts>
    <vt:vector size="11" baseType="lpstr">
      <vt:lpstr>سمة Office</vt:lpstr>
      <vt:lpstr>واجهة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M.Lotfy</dc:creator>
  <cp:lastModifiedBy>EngHussein1988</cp:lastModifiedBy>
  <cp:revision>196</cp:revision>
  <dcterms:created xsi:type="dcterms:W3CDTF">2015-08-11T08:14:47Z</dcterms:created>
  <dcterms:modified xsi:type="dcterms:W3CDTF">2015-09-29T15:10:22Z</dcterms:modified>
</cp:coreProperties>
</file>