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98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4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5E1A54-3C84-B77A-849C-FD64C3A66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3456C34-62A3-4B0D-F034-DD7CF03518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3CE862E-128E-E36D-76EF-1B9288675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D0B1B2F-D119-709B-616B-120EBCBEC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9639997-1467-F7D0-1D38-0E0AF473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4232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C1F1B5-A043-1002-74CE-45E1CD309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972C171-D954-025F-24FF-BEAEBE5CE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D663AB-0A37-AE0A-D426-0674006E3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B6C36C1-DB4D-F95D-9E0B-A7D13AF37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DE68A9-EA5D-672A-1914-D4F5E8E01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7116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522FA9E-7B00-4212-4099-2BFDA64F3D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6317520-4E40-9663-948B-73CAC5827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6F4445-4E2B-92DE-7879-1CC5DF50F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15C263-1EA5-7CE3-3D31-57BB57EA0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49D8E6-0C41-37D3-D39C-4AB5802AA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1789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D545FA-D873-CB08-043F-9CD3BB560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0C64063-45F1-CAAF-A1F2-DA2A37529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31AD11-2DF8-2D57-5839-803891AD4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2E8E666-5238-7F89-106A-3BCCAD725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C04C15-608A-2EC1-0AFC-D94DA3031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455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0582C3-7F18-0898-B0AE-8ABEA88A2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55E0213-8988-E8DC-6726-EF9145EA1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E67E00-BE96-76AF-08CF-195B9FF96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E9A12E-8646-E7BD-EC72-0A416840C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988196-E0FE-D5D8-F548-ADF29DF78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58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10F958-72DE-339B-3E4A-C5B1D5160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4E333DB-878D-9C29-C8A7-C9265E5B8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833089B-2592-713E-8869-63910A902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378ABFB-DAA0-45E1-407F-E50CB8887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1955EE9-3CE8-4B6C-F475-118557934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D9DE7C8-7C91-BA84-0624-D32AEC37E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741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D54A6B-4578-DBFB-99B3-BBE3A1C7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471ED0-6CEC-7FC7-7E6F-A1C69288D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1E09656-5A9C-87B8-D5E2-BB4B51385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0F82732-6C1C-7DE0-3686-9F45F5239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85FCB07-3A22-E141-1652-511866ABCE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AE85041-6C4C-4211-E722-2A10E38E7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F55B69E-2EDB-924A-9C8E-BCDE4DCCF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A1D8A2B-B107-63CA-292C-3D970EF91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7711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BCA875-1E61-2198-1AAA-877B010F7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8B178FE-6CC5-8E4B-249E-0A9743B94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0861A9A-367E-40E1-4637-794FA075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51ACA33-A71B-6DA9-56D2-EB1063067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0215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54BF022-072A-875F-1F28-7B7E1BA45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5CD51EA-E5A7-0DF9-B369-6377F1468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BC5B336-748B-466C-5E86-D01EA55BA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773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0CFF9E-37F1-E922-5566-03A417A06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C1FAF0D-CE73-F830-F58E-46FE2F7BD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C734787-4632-222A-8FCD-AE3EA6038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96A4C50-9D04-4C2E-0E6E-A4E0B73AE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4570B1D-DF3D-D46B-3401-DE74079BF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78A7D75-DD55-88BB-0DEF-47DA80D70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939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F865B0-EB16-74B5-10EB-53814E27D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B5D81CE-ABBE-6DE5-2FD0-9B305838BC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7C75F23-D912-E6A6-2EA6-540BDC760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C403500-5BB9-02D0-F6BF-369F03371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5E613C8-46C3-D9D3-260E-E9363992B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72BA193-4895-395F-7E6A-FDEF34DCD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052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1653E8E-012B-CC2F-71B8-54B3EF0A6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BF3CAC2-2845-8E31-CB79-BF888608C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A17BB8A-EC19-3E99-BD44-F934CA0AB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A6A614-FDAE-4A2C-8285-8BF00967D2D4}" type="datetimeFigureOut">
              <a:rPr lang="ar-SA" smtClean="0"/>
              <a:t>10/10/46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DDF439-8231-FBA6-EE52-2184D71EE2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7C09029-7012-4A34-3A40-C648ECA7A5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C5F5EB-67A5-4E09-B53A-88449A4AF6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0585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6">
            <a:extLst>
              <a:ext uri="{FF2B5EF4-FFF2-40B4-BE49-F238E27FC236}">
                <a16:creationId xmlns:a16="http://schemas.microsoft.com/office/drawing/2014/main" id="{6FB8B4C4-BF45-161E-F9A5-2AB26690B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737" y="457748"/>
            <a:ext cx="4159568" cy="2336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6">
            <a:extLst>
              <a:ext uri="{FF2B5EF4-FFF2-40B4-BE49-F238E27FC236}">
                <a16:creationId xmlns:a16="http://schemas.microsoft.com/office/drawing/2014/main" id="{F7EA50BB-1AE2-7933-D3A5-E3A0A7A12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96" y="581420"/>
            <a:ext cx="4159568" cy="2336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524F356-8DB4-93CB-CC2C-3514E174D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396" y="3071579"/>
            <a:ext cx="3566160" cy="3383280"/>
          </a:xfrm>
          <a:prstGeom prst="rect">
            <a:avLst/>
          </a:prstGeom>
          <a:noFill/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346FB2C-5B43-DABA-9F97-8EA0A72202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446" y="3086685"/>
            <a:ext cx="3566160" cy="33832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19082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6DA35D6C-6F88-DAA0-7E8B-1B1F053EF94C}"/>
              </a:ext>
            </a:extLst>
          </p:cNvPr>
          <p:cNvGrpSpPr/>
          <p:nvPr/>
        </p:nvGrpSpPr>
        <p:grpSpPr>
          <a:xfrm>
            <a:off x="4761183" y="2009062"/>
            <a:ext cx="3060700" cy="3059112"/>
            <a:chOff x="323850" y="3573463"/>
            <a:chExt cx="3060700" cy="3059112"/>
          </a:xfrm>
        </p:grpSpPr>
        <p:sp>
          <p:nvSpPr>
            <p:cNvPr id="6" name="Oval 98">
              <a:extLst>
                <a:ext uri="{FF2B5EF4-FFF2-40B4-BE49-F238E27FC236}">
                  <a16:creationId xmlns:a16="http://schemas.microsoft.com/office/drawing/2014/main" id="{106E25EE-4BF7-AC77-4034-F9C3FDA98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850" y="3573463"/>
              <a:ext cx="3060700" cy="305911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" name="Text Box 8">
              <a:extLst>
                <a:ext uri="{FF2B5EF4-FFF2-40B4-BE49-F238E27FC236}">
                  <a16:creationId xmlns:a16="http://schemas.microsoft.com/office/drawing/2014/main" id="{2D1EFE2D-D6FF-C9EA-33D5-293195553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0976" y="4894347"/>
              <a:ext cx="39882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/>
                <a:t>•</a:t>
              </a:r>
              <a:endParaRPr lang="en-US" sz="2000" b="1" dirty="0"/>
            </a:p>
          </p:txBody>
        </p:sp>
      </p:grp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F80EDAC1-CFB5-4BC8-5B4D-B1E4910F1513}"/>
              </a:ext>
            </a:extLst>
          </p:cNvPr>
          <p:cNvGrpSpPr/>
          <p:nvPr/>
        </p:nvGrpSpPr>
        <p:grpSpPr>
          <a:xfrm>
            <a:off x="8792039" y="1945802"/>
            <a:ext cx="3060700" cy="3059112"/>
            <a:chOff x="323850" y="3573463"/>
            <a:chExt cx="3060700" cy="3059112"/>
          </a:xfrm>
        </p:grpSpPr>
        <p:sp>
          <p:nvSpPr>
            <p:cNvPr id="9" name="Oval 98">
              <a:extLst>
                <a:ext uri="{FF2B5EF4-FFF2-40B4-BE49-F238E27FC236}">
                  <a16:creationId xmlns:a16="http://schemas.microsoft.com/office/drawing/2014/main" id="{C9B83F21-6FEC-A4FE-C5F9-BC3FD5926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850" y="3573463"/>
              <a:ext cx="3060700" cy="305911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0" name="Text Box 8">
              <a:extLst>
                <a:ext uri="{FF2B5EF4-FFF2-40B4-BE49-F238E27FC236}">
                  <a16:creationId xmlns:a16="http://schemas.microsoft.com/office/drawing/2014/main" id="{CAB3F0F7-3BF0-7DFC-DA2A-A4832334DB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0976" y="4894347"/>
              <a:ext cx="39882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/>
                <a:t>•</a:t>
              </a:r>
              <a:endParaRPr lang="en-US" sz="2000" b="1" dirty="0"/>
            </a:p>
          </p:txBody>
        </p:sp>
      </p:grp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03E1CE76-A00B-638A-192E-7297A0F796B0}"/>
              </a:ext>
            </a:extLst>
          </p:cNvPr>
          <p:cNvGrpSpPr/>
          <p:nvPr/>
        </p:nvGrpSpPr>
        <p:grpSpPr>
          <a:xfrm>
            <a:off x="628163" y="1945802"/>
            <a:ext cx="3060700" cy="3059112"/>
            <a:chOff x="323850" y="3573463"/>
            <a:chExt cx="3060700" cy="3059112"/>
          </a:xfrm>
        </p:grpSpPr>
        <p:sp>
          <p:nvSpPr>
            <p:cNvPr id="12" name="Oval 98">
              <a:extLst>
                <a:ext uri="{FF2B5EF4-FFF2-40B4-BE49-F238E27FC236}">
                  <a16:creationId xmlns:a16="http://schemas.microsoft.com/office/drawing/2014/main" id="{8846A5F6-A368-C1A9-5DFF-7419C1B542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850" y="3573463"/>
              <a:ext cx="3060700" cy="305911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3" name="Text Box 8">
              <a:extLst>
                <a:ext uri="{FF2B5EF4-FFF2-40B4-BE49-F238E27FC236}">
                  <a16:creationId xmlns:a16="http://schemas.microsoft.com/office/drawing/2014/main" id="{912C1A7A-0B85-4D10-D01A-41CBBE4826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0976" y="4894347"/>
              <a:ext cx="39882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/>
                <a:t>•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49046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شاشة عريضة</PresentationFormat>
  <Paragraphs>3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فاطمه السبيعي</dc:creator>
  <cp:lastModifiedBy>فاطمه السبيعي</cp:lastModifiedBy>
  <cp:revision>1</cp:revision>
  <dcterms:created xsi:type="dcterms:W3CDTF">2025-04-08T06:15:06Z</dcterms:created>
  <dcterms:modified xsi:type="dcterms:W3CDTF">2025-04-08T06:18:19Z</dcterms:modified>
</cp:coreProperties>
</file>