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30"/>
  </p:notesMasterIdLst>
  <p:handoutMasterIdLst>
    <p:handoutMasterId r:id="rId31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402" r:id="rId20"/>
    <p:sldId id="395" r:id="rId21"/>
    <p:sldId id="396" r:id="rId22"/>
    <p:sldId id="397" r:id="rId23"/>
    <p:sldId id="398" r:id="rId24"/>
    <p:sldId id="403" r:id="rId25"/>
    <p:sldId id="399" r:id="rId26"/>
    <p:sldId id="400" r:id="rId27"/>
    <p:sldId id="401" r:id="rId28"/>
    <p:sldId id="380" r:id="rId29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1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 </a:t>
            </a:r>
            <a:r>
              <a:rPr 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Part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3.2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399" y="1524000"/>
            <a:ext cx="6857493" cy="430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effectLst/>
              </a:rPr>
              <a:t>Section 3.3 More with Graphing and Intercepts</a:t>
            </a:r>
            <a:endParaRPr lang="en-US" sz="36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95400"/>
            <a:ext cx="4833293" cy="5140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153" y="1600200"/>
            <a:ext cx="6952543" cy="412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3.3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225874"/>
            <a:ext cx="5562600" cy="506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78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3.4  Slope and Applications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668" y="1295400"/>
            <a:ext cx="5721799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156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331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731" y="1219200"/>
            <a:ext cx="625223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905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023" y="1295400"/>
            <a:ext cx="6254225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08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19201"/>
            <a:ext cx="6936113" cy="490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096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7209340" cy="294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985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4.1 Integers as Exponents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220" y="2057400"/>
            <a:ext cx="7014105" cy="3167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209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Section </a:t>
            </a:r>
            <a:r>
              <a:rPr lang="en-US" sz="2800" b="1"/>
              <a:t>3.1 </a:t>
            </a:r>
            <a:r>
              <a:rPr lang="en-US" sz="2800" b="1" smtClean="0"/>
              <a:t> Introduction </a:t>
            </a:r>
            <a:r>
              <a:rPr lang="en-US" sz="2800" b="1" dirty="0"/>
              <a:t>to </a:t>
            </a:r>
            <a:r>
              <a:rPr lang="en-US" sz="2800" b="1" dirty="0" smtClean="0"/>
              <a:t>Graphing </a:t>
            </a:r>
          </a:p>
          <a:p>
            <a:r>
              <a:rPr lang="en-US" sz="2800" b="1" dirty="0"/>
              <a:t>Section 3.2 </a:t>
            </a:r>
            <a:r>
              <a:rPr lang="en-US" sz="2800" b="1" dirty="0" smtClean="0"/>
              <a:t> Graphing </a:t>
            </a:r>
            <a:r>
              <a:rPr lang="en-US" sz="2800" b="1" dirty="0"/>
              <a:t>Linear Equations</a:t>
            </a:r>
            <a:endParaRPr lang="en-US" sz="2800" dirty="0"/>
          </a:p>
          <a:p>
            <a:r>
              <a:rPr lang="en-US" sz="2800" b="1" dirty="0"/>
              <a:t>Section 3.3 </a:t>
            </a:r>
            <a:r>
              <a:rPr lang="en-US" sz="2800" b="1" dirty="0" smtClean="0"/>
              <a:t> More </a:t>
            </a:r>
            <a:r>
              <a:rPr lang="en-US" sz="2800" b="1" dirty="0"/>
              <a:t>with Graphing and Intercepts</a:t>
            </a:r>
            <a:endParaRPr lang="en-US" sz="2800" dirty="0"/>
          </a:p>
          <a:p>
            <a:r>
              <a:rPr lang="en-US" sz="2800" b="1" dirty="0"/>
              <a:t>Section 3.4  Slope and Applications</a:t>
            </a:r>
            <a:endParaRPr lang="en-US" sz="2800" dirty="0"/>
          </a:p>
          <a:p>
            <a:r>
              <a:rPr lang="en-US" sz="2800" b="1" dirty="0"/>
              <a:t>Section 4.1 </a:t>
            </a:r>
            <a:r>
              <a:rPr lang="en-US" sz="2800" b="1" dirty="0" smtClean="0"/>
              <a:t> Integers </a:t>
            </a:r>
            <a:r>
              <a:rPr lang="en-US" sz="2800" b="1" dirty="0"/>
              <a:t>as </a:t>
            </a:r>
            <a:r>
              <a:rPr lang="en-US" sz="2800" b="1" dirty="0" smtClean="0"/>
              <a:t>Exponents</a:t>
            </a:r>
          </a:p>
          <a:p>
            <a:r>
              <a:rPr lang="en-US" sz="2800" b="1" dirty="0"/>
              <a:t>Section 4.2 </a:t>
            </a:r>
            <a:r>
              <a:rPr lang="en-US" sz="2800" b="1" dirty="0" smtClean="0"/>
              <a:t> Exponents </a:t>
            </a:r>
            <a:r>
              <a:rPr lang="en-US" sz="2800" b="1" dirty="0"/>
              <a:t>and Scientific </a:t>
            </a:r>
            <a:r>
              <a:rPr lang="en-US" sz="2800" b="1" dirty="0" smtClean="0"/>
              <a:t>Notation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894" y="1447800"/>
            <a:ext cx="6649996" cy="48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6860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524000"/>
            <a:ext cx="6605456" cy="425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4768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4.2 Exponents and Scientific Notation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7541764" cy="2225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3081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981200"/>
            <a:ext cx="6642181" cy="340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093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447800"/>
            <a:ext cx="6512340" cy="444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264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3.1 Introduction to Graphing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42846"/>
            <a:ext cx="5638799" cy="5640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6771534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409" y="1295400"/>
            <a:ext cx="6681453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3.2 Graphing Linear Equations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81200"/>
            <a:ext cx="7702800" cy="345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713" y="1676400"/>
            <a:ext cx="7761993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3.2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80" y="1752600"/>
            <a:ext cx="6783482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3.2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271234" cy="371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6750</TotalTime>
  <Words>187</Words>
  <Application>Microsoft Office PowerPoint</Application>
  <PresentationFormat>On-screen Show (4:3)</PresentationFormat>
  <Paragraphs>59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3.1 Introduction to Graphing</vt:lpstr>
      <vt:lpstr>Section 3.1 (continued)</vt:lpstr>
      <vt:lpstr>Section 3.1 (continued)</vt:lpstr>
      <vt:lpstr>Section 3.2 Graphing Linear Equations</vt:lpstr>
      <vt:lpstr>Section 3.2 (continued)</vt:lpstr>
      <vt:lpstr>Section 3.2 (continued)</vt:lpstr>
      <vt:lpstr>Section 3.2 (continued)</vt:lpstr>
      <vt:lpstr>Section 3.2 (continued)</vt:lpstr>
      <vt:lpstr>Section 3.3 More with Graphing and Intercepts</vt:lpstr>
      <vt:lpstr>Section 3.3 (continued)</vt:lpstr>
      <vt:lpstr>Section 3.3 (continued)</vt:lpstr>
      <vt:lpstr>Section 3.4  Slope and Applications</vt:lpstr>
      <vt:lpstr>Section 3.4 (continued)</vt:lpstr>
      <vt:lpstr>Section 3.4 (continued)</vt:lpstr>
      <vt:lpstr>Section 3.4 (continued)</vt:lpstr>
      <vt:lpstr>Section 3.4 (continued)</vt:lpstr>
      <vt:lpstr>Section 4.1 Integers as Exponents</vt:lpstr>
      <vt:lpstr>Section 4.1 (continued)</vt:lpstr>
      <vt:lpstr>Section 4.1 (continued)</vt:lpstr>
      <vt:lpstr>Section 4.2 Exponents and Scientific Notation</vt:lpstr>
      <vt:lpstr>Section 4.2 (continued)</vt:lpstr>
      <vt:lpstr>Section 4.2 (continued)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625</cp:revision>
  <dcterms:created xsi:type="dcterms:W3CDTF">2006-09-11T22:09:20Z</dcterms:created>
  <dcterms:modified xsi:type="dcterms:W3CDTF">2018-05-02T09:32:50Z</dcterms:modified>
</cp:coreProperties>
</file>