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88" r:id="rId4"/>
  </p:sldMasterIdLst>
  <p:notesMasterIdLst>
    <p:notesMasterId r:id="rId30"/>
  </p:notesMasterIdLst>
  <p:handoutMasterIdLst>
    <p:handoutMasterId r:id="rId31"/>
  </p:handoutMasterIdLst>
  <p:sldIdLst>
    <p:sldId id="311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402" r:id="rId20"/>
    <p:sldId id="395" r:id="rId21"/>
    <p:sldId id="396" r:id="rId22"/>
    <p:sldId id="397" r:id="rId23"/>
    <p:sldId id="398" r:id="rId24"/>
    <p:sldId id="403" r:id="rId25"/>
    <p:sldId id="399" r:id="rId26"/>
    <p:sldId id="400" r:id="rId27"/>
    <p:sldId id="401" r:id="rId28"/>
    <p:sldId id="380" r:id="rId2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0" autoAdjust="0"/>
  </p:normalViewPr>
  <p:slideViewPr>
    <p:cSldViewPr>
      <p:cViewPr varScale="1">
        <p:scale>
          <a:sx n="91" d="100"/>
          <a:sy n="91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624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90C6870-7D1C-405D-9974-90C0710EA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67" y="3474393"/>
            <a:ext cx="7680066" cy="32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7FA40F1-FC42-4DC0-90AC-9A4DBC973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0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3B001-986B-4778-AA19-D18C17623F3A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6858000" cy="238125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1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10200" cy="13716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dirty="0">
                <a:solidFill>
                  <a:schemeClr val="bg1"/>
                </a:solidFill>
                <a:effectLst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1609FB-7B25-4903-B329-91A1CB3FA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961A517-4C62-4158-8847-11C73F387474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12D911-EF8E-48E8-A9ED-21D8BDFFA145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7055-E40D-42EF-8DB6-5B748C5E8BDF}" type="datetimeFigureOut">
              <a:rPr lang="en-US" smtClean="0"/>
              <a:pPr/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ALGEBRA</a:t>
            </a:r>
            <a:endParaRPr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Week </a:t>
            </a: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3.2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1524000"/>
            <a:ext cx="6857493" cy="43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effectLst/>
              </a:rPr>
              <a:t>Section 3.3 More with Graphing and Intercepts</a:t>
            </a:r>
            <a:endParaRPr lang="en-US" sz="36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33293" cy="514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3.3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53" y="1600200"/>
            <a:ext cx="6952543" cy="412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1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3.3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25874"/>
            <a:ext cx="5562600" cy="50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3.4  Slope and Applications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8" y="1295400"/>
            <a:ext cx="57217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5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3.4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1219200"/>
            <a:ext cx="625223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0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3.4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23" y="1295400"/>
            <a:ext cx="62542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3.4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1"/>
            <a:ext cx="6936113" cy="490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9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3.4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209340" cy="29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8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4.1 Integers as Exponents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0" y="2057400"/>
            <a:ext cx="7014105" cy="316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Section </a:t>
            </a:r>
            <a:r>
              <a:rPr lang="en-US" sz="2800" b="1"/>
              <a:t>3.1 </a:t>
            </a:r>
            <a:r>
              <a:rPr lang="en-US" sz="2800" b="1" smtClean="0"/>
              <a:t> Introduction </a:t>
            </a:r>
            <a:r>
              <a:rPr lang="en-US" sz="2800" b="1" dirty="0"/>
              <a:t>to </a:t>
            </a:r>
            <a:r>
              <a:rPr lang="en-US" sz="2800" b="1" dirty="0" smtClean="0"/>
              <a:t>Graphing </a:t>
            </a:r>
          </a:p>
          <a:p>
            <a:r>
              <a:rPr lang="en-US" sz="2800" b="1" dirty="0"/>
              <a:t>Section 3.2 </a:t>
            </a:r>
            <a:r>
              <a:rPr lang="en-US" sz="2800" b="1" dirty="0" smtClean="0"/>
              <a:t> Graphing </a:t>
            </a:r>
            <a:r>
              <a:rPr lang="en-US" sz="2800" b="1" dirty="0"/>
              <a:t>Linear Equations</a:t>
            </a:r>
            <a:endParaRPr lang="en-US" sz="2800" dirty="0"/>
          </a:p>
          <a:p>
            <a:r>
              <a:rPr lang="en-US" sz="2800" b="1" dirty="0"/>
              <a:t>Section 3.3 </a:t>
            </a:r>
            <a:r>
              <a:rPr lang="en-US" sz="2800" b="1" dirty="0" smtClean="0"/>
              <a:t> More </a:t>
            </a:r>
            <a:r>
              <a:rPr lang="en-US" sz="2800" b="1" dirty="0"/>
              <a:t>with Graphing and Intercepts</a:t>
            </a:r>
            <a:endParaRPr lang="en-US" sz="2800" dirty="0"/>
          </a:p>
          <a:p>
            <a:r>
              <a:rPr lang="en-US" sz="2800" b="1" dirty="0"/>
              <a:t>Section 3.4  Slope and Applications</a:t>
            </a:r>
            <a:endParaRPr lang="en-US" sz="2800" dirty="0"/>
          </a:p>
          <a:p>
            <a:r>
              <a:rPr lang="en-US" sz="2800" b="1" dirty="0"/>
              <a:t>Section 4.1 </a:t>
            </a:r>
            <a:r>
              <a:rPr lang="en-US" sz="2800" b="1" dirty="0" smtClean="0"/>
              <a:t> Integers </a:t>
            </a:r>
            <a:r>
              <a:rPr lang="en-US" sz="2800" b="1" dirty="0"/>
              <a:t>as </a:t>
            </a:r>
            <a:r>
              <a:rPr lang="en-US" sz="2800" b="1" dirty="0" smtClean="0"/>
              <a:t>Exponents</a:t>
            </a:r>
          </a:p>
          <a:p>
            <a:r>
              <a:rPr lang="en-US" sz="2800" b="1" dirty="0"/>
              <a:t>Section 4.2 </a:t>
            </a:r>
            <a:r>
              <a:rPr lang="en-US" sz="2800" b="1" dirty="0" smtClean="0"/>
              <a:t> Exponents </a:t>
            </a:r>
            <a:r>
              <a:rPr lang="en-US" sz="2800" b="1" dirty="0"/>
              <a:t>and Scientific </a:t>
            </a:r>
            <a:r>
              <a:rPr lang="en-US" sz="2800" b="1" dirty="0" smtClean="0"/>
              <a:t>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4.1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94" y="1447800"/>
            <a:ext cx="6649996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6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4.1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4" y="1524000"/>
            <a:ext cx="6605456" cy="42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6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4.2 Exponents and Scientific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541764" cy="222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8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4.2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3" y="1981200"/>
            <a:ext cx="6642181" cy="34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9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4.2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4" y="1447800"/>
            <a:ext cx="6512340" cy="44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6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Q &amp; 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Comments?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Concerns?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3.1 Introduction to Graphing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42846"/>
            <a:ext cx="5638799" cy="564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3.1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77153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3.1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09" y="1295400"/>
            <a:ext cx="668145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3.2 Graphing Linear Equations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702800" cy="34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3.2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13" y="1676400"/>
            <a:ext cx="776199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3.2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80" y="1752600"/>
            <a:ext cx="67834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3.2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71234" cy="37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klin Title Page">
  <a:themeElements>
    <a:clrScheme name="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nklin Page">
  <a:themeElements>
    <a:clrScheme name="Franklin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ranklin Title Page">
  <a:themeElements>
    <a:clrScheme name="1_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rankli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187</Words>
  <Application>Microsoft Office PowerPoint</Application>
  <PresentationFormat>On-screen Show (4:3)</PresentationFormat>
  <Paragraphs>59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Franklin Title Page</vt:lpstr>
      <vt:lpstr>Franklin Page</vt:lpstr>
      <vt:lpstr>1_Franklin Title Page</vt:lpstr>
      <vt:lpstr>Franklin3</vt:lpstr>
      <vt:lpstr>FUNDAMENTAL ALGEBRA</vt:lpstr>
      <vt:lpstr>AGENDA</vt:lpstr>
      <vt:lpstr>Section 3.1 Introduction to Graphing</vt:lpstr>
      <vt:lpstr>Section 3.1 (continued)</vt:lpstr>
      <vt:lpstr>Section 3.1 (continued)</vt:lpstr>
      <vt:lpstr>Section 3.2 Graphing Linear Equations</vt:lpstr>
      <vt:lpstr>Section 3.2 (continued)</vt:lpstr>
      <vt:lpstr>Section 3.2 (continued)</vt:lpstr>
      <vt:lpstr>Section 3.2 (continued)</vt:lpstr>
      <vt:lpstr>Section 3.2 (continued)</vt:lpstr>
      <vt:lpstr>Section 3.3 More with Graphing and Intercepts</vt:lpstr>
      <vt:lpstr>Section 3.3 (continued)</vt:lpstr>
      <vt:lpstr>Section 3.3 (continued)</vt:lpstr>
      <vt:lpstr>Section 3.4  Slope and Applications</vt:lpstr>
      <vt:lpstr>Section 3.4 (continued)</vt:lpstr>
      <vt:lpstr>Section 3.4 (continued)</vt:lpstr>
      <vt:lpstr>Section 3.4 (continued)</vt:lpstr>
      <vt:lpstr>Section 3.4 (continued)</vt:lpstr>
      <vt:lpstr>Section 4.1 Integers as Exponents</vt:lpstr>
      <vt:lpstr>Section 4.1 (continued)</vt:lpstr>
      <vt:lpstr>Section 4.1 (continued)</vt:lpstr>
      <vt:lpstr>Section 4.2 Exponents and Scientific Notation</vt:lpstr>
      <vt:lpstr>Section 4.2 (continued)</vt:lpstr>
      <vt:lpstr>Section 4.2 (continued)</vt:lpstr>
      <vt:lpstr>General Q &amp; A</vt:lpstr>
    </vt:vector>
  </TitlesOfParts>
  <Company>Manifest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136-V2WW </dc:title>
  <dc:creator>Manifest</dc:creator>
  <cp:lastModifiedBy>M.Bateeha</cp:lastModifiedBy>
  <cp:revision>625</cp:revision>
  <dcterms:created xsi:type="dcterms:W3CDTF">2006-09-11T22:09:20Z</dcterms:created>
  <dcterms:modified xsi:type="dcterms:W3CDTF">2018-05-02T09:32:50Z</dcterms:modified>
</cp:coreProperties>
</file>