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368" r:id="rId2"/>
    <p:sldId id="371" r:id="rId3"/>
    <p:sldId id="383" r:id="rId4"/>
    <p:sldId id="382" r:id="rId5"/>
    <p:sldId id="381" r:id="rId6"/>
    <p:sldId id="380" r:id="rId7"/>
    <p:sldId id="379" r:id="rId8"/>
    <p:sldId id="378" r:id="rId9"/>
    <p:sldId id="373" r:id="rId10"/>
    <p:sldId id="377" r:id="rId11"/>
    <p:sldId id="376" r:id="rId12"/>
    <p:sldId id="375" r:id="rId13"/>
    <p:sldId id="374" r:id="rId14"/>
    <p:sldId id="372" r:id="rId15"/>
    <p:sldId id="370" r:id="rId16"/>
    <p:sldId id="369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6B05A0-E81B-4DDE-AF69-8B9E353A7117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64BB730-C20B-4680-A52F-6F0BD2E3EA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5974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2667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44634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9348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25820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742953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20361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86971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79809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8472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08968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10442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96370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87466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76145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1697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hape 16">
            <a:extLst>
              <a:ext uri="{FF2B5EF4-FFF2-40B4-BE49-F238E27FC236}">
                <a16:creationId xmlns:a16="http://schemas.microsoft.com/office/drawing/2014/main" id="{4E72DDF3-5508-4F56-9364-1C41EC4ED4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101379" name="Shape 17">
            <a:extLst>
              <a:ext uri="{FF2B5EF4-FFF2-40B4-BE49-F238E27FC236}">
                <a16:creationId xmlns:a16="http://schemas.microsoft.com/office/drawing/2014/main" id="{8CB63603-4CF2-4D3A-94FF-FB3B5ECF463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9974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6EB7AA-E56B-4D12-8207-163A8FB69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E4D2117-374C-4FDD-A1E9-C1DE6840F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710CFB-2BA3-4F37-9791-102191123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A612C0-7598-4FA5-B8BF-718262D4E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78E076-CFBF-43EA-AE7D-D43DA268D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984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644C36-47E9-4CC1-BF4D-39B37394F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C2E585D-176A-4CAC-ABE6-500BE7087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6A4E75-06AC-4282-AD95-743457DB6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AF3E95-7975-41B6-9BD3-A91E23F12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013229-DB10-4EF8-91B4-86C12C84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803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7B1F6D3-B78E-4DA9-B33B-2A728D3DE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2461928-4D1D-4EE8-8229-CCA069600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AC5B18-17C3-4700-84C1-EB023AA8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E97EAD-C669-4850-909D-7070EE8AC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A16D06-3882-4AF2-9EE4-2AE72936C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555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7820A3-DFC4-4C49-90FF-07F9F9C88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7B56B2-CFF5-47DD-A5C1-EA185BDE9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E7D755-431C-4FD8-ABB3-212B38AD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D1A816-D14F-48EE-858B-8DEE4AB5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1738A0-D539-462B-B29F-B62CDB3EA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742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A9CEE2-48BF-4096-9552-72F364FD5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132E-C640-4D84-900E-FEF0F12E1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F0BF47-2DE4-47A1-9DDF-7F509035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543432-3197-48E5-9B7E-BB9B814C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41037C-6B79-4AFF-9BCA-0F9F938B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0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845163-7613-4207-8563-A3454C1AE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1227A4-B97A-4507-B51B-3E4D091F3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C8D380B-58CA-46BC-A459-9E166EB31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0808778-3BF7-46E8-ACAC-4B93E45E7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3D5D56B-DE32-4B99-9D14-058FD515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413231-02C3-42E6-A24C-6B7DCA33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912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A621EC-AEA0-47A9-9C00-47E4AF171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74B76A3-A83D-4171-BA41-670FD5AC5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7E81AFF-7298-4147-B123-8C27223A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E45CE29-058E-4029-BDEA-4EBEB0304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FC87817-9995-4BC9-9DD9-22B55800B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3CF0A21-5124-4B38-9299-C32E4AB0F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2CB75FC-ED5A-45A3-98FB-AB551284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3FB25AA-CEC0-40EF-9589-9DDF4323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09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8AFBA0-537D-450F-BE2A-3F4FC39AA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80CD522-A1BE-4EAB-973D-249121222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DA298C6-9291-4A2C-83C2-B4B390C0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DC24982-F259-4D0C-A4E4-6508B0C1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7245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1500CE6-0A5A-4EB1-ACC4-383D66FF8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2653871-CE93-48A6-8D93-5C5D338B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3A6A1E9-723B-4906-9238-FC6EA85AC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891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468F4E-1BAD-4A8C-9363-5AD7EB18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6D7EB23-2653-4299-9290-5CCC939DE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1E7E878-51B4-49E6-B24E-EF0FA20F4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33EFA62-0D7A-426F-99D3-DF498118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06796E-0B7D-4B67-94EE-A2DF3F74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4EEDA7C-24E4-43C5-B42B-4E392232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807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4CF0F6-4C52-4971-9A0E-8A19C2224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9053852-496E-43CA-9018-A8010384FE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F66AE19-73EF-432C-978B-E95B170ED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A76B3BB-4A4C-4E67-9D58-216B677D5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722A931-33FE-4982-AB68-6F6DC25EF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101458-B508-4B2D-AA2F-5306965D4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398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EC9D134-1566-4396-A0DD-0CB559ECE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2041FCD-5939-488C-9F00-D9EAECB94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1ED13B-051A-45F5-993D-60F78C337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025E-7E81-4A01-AAB2-1E0254ABC94C}" type="datetimeFigureOut">
              <a:rPr lang="ar-SA" smtClean="0"/>
              <a:t>04/02/43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98FD76-8C18-4808-875C-9236B76D5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7CC892-F586-41EF-99E6-58F779975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C86FB-B7D7-4429-82FA-EE0FD6D0BB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6200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0032A4C-EF33-40BF-9778-4FC3BABCC7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2016238"/>
            <a:ext cx="8966329" cy="457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803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7A24D37-4D91-4491-9977-947D210719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1888434"/>
            <a:ext cx="8975440" cy="47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35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610C7C8-2348-4EC3-896C-5522D70B359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t="843"/>
          <a:stretch/>
        </p:blipFill>
        <p:spPr>
          <a:xfrm>
            <a:off x="2119275" y="2016239"/>
            <a:ext cx="8866051" cy="467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879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5D826AB-C1A2-4CB2-9821-550C9518384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3" r="1096"/>
          <a:stretch/>
        </p:blipFill>
        <p:spPr>
          <a:xfrm>
            <a:off x="2067339" y="2016239"/>
            <a:ext cx="8937865" cy="458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230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F5BD59C-F831-4EDE-855D-8F36DBF0824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79"/>
          <a:stretch/>
        </p:blipFill>
        <p:spPr>
          <a:xfrm>
            <a:off x="2129882" y="1928192"/>
            <a:ext cx="9101335" cy="469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4BBAD3B-D659-404A-9BD6-69E0CE1B10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583" y="1898374"/>
            <a:ext cx="8957743" cy="469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215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077B270-2DF7-48F7-811B-2A00C9DA45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87" y="1858617"/>
            <a:ext cx="9173817" cy="476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158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930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18B5BF0-8E2F-4D10-99CB-5E3831D0C4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6" t="2258"/>
          <a:stretch/>
        </p:blipFill>
        <p:spPr>
          <a:xfrm>
            <a:off x="2129883" y="2016239"/>
            <a:ext cx="8855444" cy="467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AF872BB-AB70-4B76-8171-62ED1F7661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61" y="1908313"/>
            <a:ext cx="9087678" cy="479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4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35F643C-6F22-41FC-9CA6-1FB39BEF01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1848678"/>
            <a:ext cx="9067800" cy="486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BBB48FC-0A39-42B1-A944-F604AA3D4A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643" y="1908312"/>
            <a:ext cx="9216060" cy="468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2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4830284-5FC2-48E6-A66D-E829755374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2016238"/>
            <a:ext cx="8945622" cy="457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5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58278D1-1DA6-4746-97C7-8558FD623AF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5" r="1015"/>
          <a:stretch/>
        </p:blipFill>
        <p:spPr>
          <a:xfrm>
            <a:off x="2029443" y="1914939"/>
            <a:ext cx="8975761" cy="478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323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C5290F1-4295-4562-A5EA-7D2B3A5F0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2" y="2016239"/>
            <a:ext cx="9220200" cy="470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صورة 1">
            <a:extLst>
              <a:ext uri="{FF2B5EF4-FFF2-40B4-BE49-F238E27FC236}">
                <a16:creationId xmlns:a16="http://schemas.microsoft.com/office/drawing/2014/main" id="{CC6DF441-85C9-4038-BA84-880BB3240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6702901-076A-4182-813A-5F6A92E020B5}"/>
              </a:ext>
            </a:extLst>
          </p:cNvPr>
          <p:cNvSpPr/>
          <p:nvPr/>
        </p:nvSpPr>
        <p:spPr>
          <a:xfrm>
            <a:off x="2129882" y="2016239"/>
            <a:ext cx="8855444" cy="4578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E6CB5B3-EC1B-409D-B683-B6000E4C15A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" t="949"/>
          <a:stretch/>
        </p:blipFill>
        <p:spPr>
          <a:xfrm>
            <a:off x="2057401" y="2016239"/>
            <a:ext cx="9004851" cy="4654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3877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شاشة عريضة</PresentationFormat>
  <Paragraphs>0</Paragraphs>
  <Slides>16</Slides>
  <Notes>16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ريم بنت الحربي</dc:creator>
  <cp:lastModifiedBy>ريم بنت الحربي</cp:lastModifiedBy>
  <cp:revision>1</cp:revision>
  <dcterms:created xsi:type="dcterms:W3CDTF">2021-09-11T13:58:58Z</dcterms:created>
  <dcterms:modified xsi:type="dcterms:W3CDTF">2021-09-11T14:13:47Z</dcterms:modified>
</cp:coreProperties>
</file>