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64" autoAdjust="0"/>
  </p:normalViewPr>
  <p:slideViewPr>
    <p:cSldViewPr snapToGrid="0">
      <p:cViewPr>
        <p:scale>
          <a:sx n="142" d="100"/>
          <a:sy n="142" d="100"/>
        </p:scale>
        <p:origin x="360" y="-79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6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2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1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5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4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1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6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93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4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8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19854-1347-4F7B-A3B6-8A1505985B6D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41C9-2B7D-48F1-9FC1-601080151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9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hyperlink" Target="https://www.google.com.bh/url?sa=i&amp;url=http://www.moe.gov.bh/pdf/btc-form.pdf&amp;psig=AOvVaw3Bvqpm9YavlU86MYfjrzwh&amp;ust=1583304933317000&amp;source=images&amp;cd=vfe&amp;ved=0CAIQjRxqFwoTCNC78Nbc_ecCFQAAAAAdAAAAABAD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hyperlink" Target="https://www.google.com.bh/url?sa=i&amp;url=http://www.moe.gov.bh/pdf/btc-form.pdf&amp;psig=AOvVaw3Bvqpm9YavlU86MYfjrzwh&amp;ust=1583304933317000&amp;source=images&amp;cd=vfe&amp;ved=0CAIQjRxqFwoTCNC78Nbc_ecCFQAAAAAdAAAAABAD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264" y="403183"/>
            <a:ext cx="5820474" cy="734335"/>
          </a:xfrm>
        </p:spPr>
        <p:txBody>
          <a:bodyPr>
            <a:no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Family and friends 2 -  Grade 2</a:t>
            </a:r>
            <a:br>
              <a:rPr lang="en-US" sz="1200" b="1" dirty="0">
                <a:latin typeface="Century Gothic" panose="020B0502020202020204" pitchFamily="34" charset="0"/>
              </a:rPr>
            </a:br>
            <a:r>
              <a:rPr lang="en-US" sz="1200" b="1" dirty="0">
                <a:latin typeface="Century Gothic" panose="020B0502020202020204" pitchFamily="34" charset="0"/>
              </a:rPr>
              <a:t> Unit 7  Quiz </a:t>
            </a:r>
          </a:p>
        </p:txBody>
      </p:sp>
      <p:pic>
        <p:nvPicPr>
          <p:cNvPr id="4" name="Picture 3" descr="نتيجة بحث الصور عن شعار وزارة التربية والتعليم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22" y="22034"/>
            <a:ext cx="5274310" cy="67437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226046" y="1232461"/>
            <a:ext cx="66383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>
                <a:latin typeface="Century Gothic" panose="020B0502020202020204" pitchFamily="34" charset="0"/>
              </a:rPr>
              <a:t>Answer the following questions.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1- Match the pictures with the correct words. Number one is done for you.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25" y="203184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22" y="2621206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21" y="3234550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310" y="2614810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66" y="322074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424" y="203184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2494108" y="3220744"/>
            <a:ext cx="10342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carrots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05542" y="2638594"/>
            <a:ext cx="74405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rice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37388" y="2100320"/>
            <a:ext cx="57259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fish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528367" y="2075229"/>
            <a:ext cx="0" cy="16599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706426" y="3220744"/>
            <a:ext cx="85311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meat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640235" y="2561627"/>
            <a:ext cx="104411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yogurt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40235" y="2032014"/>
            <a:ext cx="9541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bread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912049" y="2260444"/>
            <a:ext cx="1873748" cy="5893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77025" y="3831741"/>
            <a:ext cx="6182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2702" y="2123034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1-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46" y="2695917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2-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02" y="3318652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3-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76295" y="2161337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4-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57839" y="273422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5-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63195" y="3356955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6-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25915" y="4006708"/>
            <a:ext cx="57851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n w="0"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 Complete what</a:t>
            </a:r>
            <a:r>
              <a:rPr lang="en-US" sz="1400" dirty="0">
                <a:latin typeface="Century Gothic" panose="020B0502020202020204" pitchFamily="34" charset="0"/>
              </a:rPr>
              <a:t>’s missing. Number one is done for you. </a:t>
            </a:r>
            <a:endParaRPr lang="en-US" sz="1400" dirty="0">
              <a:ln w="0"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5928" y="4501528"/>
            <a:ext cx="3156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Q1- Do you like yogurt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 A1: </a:t>
            </a:r>
            <a:r>
              <a:rPr lang="en-US" sz="2000" u="sng" dirty="0">
                <a:latin typeface="Century Gothic" panose="020B0502020202020204" pitchFamily="34" charset="0"/>
              </a:rPr>
              <a:t>Yes, I do.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799" y="5353889"/>
            <a:ext cx="32928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Q2:  Do you like bread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 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 A2: ____________________</a:t>
            </a:r>
            <a:endParaRPr lang="en-US" sz="2000" u="sng" dirty="0">
              <a:latin typeface="Century Gothic" panose="020B0502020202020204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324" y="4451686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9" name="Picture 48" descr="&lt;strong&gt;Clipart&lt;/strong&gt; - Green &lt;strong&gt;tick&lt;/strong&gt; - simpl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243" y="4431279"/>
            <a:ext cx="332761" cy="38084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148" y="5351423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2" name="Picture 51" descr="Right or &lt;strong&gt;wrong&lt;/strong&gt; 5 by Arnoud999 - red X mark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994" y="5407639"/>
            <a:ext cx="257260" cy="257260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247259" y="7233015"/>
            <a:ext cx="34211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Q4 :__________________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 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 </a:t>
            </a: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A4: _____________________.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324" y="6351745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9" name="Picture 58" descr="Right or &lt;strong&gt;wrong&lt;/strong&gt; 5 by Arnoud999 - red X mark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993" y="6479276"/>
            <a:ext cx="257260" cy="257260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247259" y="6216564"/>
            <a:ext cx="32928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Q3: __________________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 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 A3: No, I don’t.</a:t>
            </a:r>
            <a:endParaRPr lang="en-US" sz="2000" u="sng" dirty="0">
              <a:latin typeface="Century Gothic" panose="020B0502020202020204" pitchFamily="34" charset="0"/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121" y="7463347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4" name="Picture 63" descr="&lt;strong&gt;Clipart&lt;/strong&gt; - Green &lt;strong&gt;tick&lt;/strong&gt; - simpl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100" y="7501526"/>
            <a:ext cx="332761" cy="380842"/>
          </a:xfrm>
          <a:prstGeom prst="rect">
            <a:avLst/>
          </a:prstGeom>
        </p:spPr>
      </p:pic>
      <p:cxnSp>
        <p:nvCxnSpPr>
          <p:cNvPr id="65" name="Straight Connector 64"/>
          <p:cNvCxnSpPr/>
          <p:nvPr/>
        </p:nvCxnSpPr>
        <p:spPr>
          <a:xfrm>
            <a:off x="358760" y="8516952"/>
            <a:ext cx="6182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71336" y="8519010"/>
            <a:ext cx="6077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3- Read the following paragraph and tick     what Sally likes. Cross      what she doesn’t like. </a:t>
            </a:r>
          </a:p>
        </p:txBody>
      </p:sp>
      <p:pic>
        <p:nvPicPr>
          <p:cNvPr id="67" name="Picture 66" descr="Free vector graphic: &lt;strong&gt;Girl&lt;/strong&gt;, Hello, Woman, Wave, Happy ...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61" y="10264242"/>
            <a:ext cx="833120" cy="1638923"/>
          </a:xfrm>
          <a:prstGeom prst="rect">
            <a:avLst/>
          </a:prstGeom>
        </p:spPr>
      </p:pic>
      <p:sp>
        <p:nvSpPr>
          <p:cNvPr id="68" name="Oval Callout 67"/>
          <p:cNvSpPr/>
          <p:nvPr/>
        </p:nvSpPr>
        <p:spPr>
          <a:xfrm>
            <a:off x="444114" y="9165340"/>
            <a:ext cx="3907367" cy="1155083"/>
          </a:xfrm>
          <a:prstGeom prst="wedgeEllipseCallout">
            <a:avLst>
              <a:gd name="adj1" fmla="val -31933"/>
              <a:gd name="adj2" fmla="val 68604"/>
            </a:avLst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Hi, my name is Sally. I like rice and yogurt. I like carrots too. I don’t like bread or fish.</a:t>
            </a:r>
          </a:p>
        </p:txBody>
      </p:sp>
      <p:pic>
        <p:nvPicPr>
          <p:cNvPr id="69" name="Picture 68" descr="&lt;strong&gt;Clipart&lt;/strong&gt; - Green &lt;strong&gt;tick&lt;/strong&gt; - simpl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120" y="8595303"/>
            <a:ext cx="180361" cy="206422"/>
          </a:xfrm>
          <a:prstGeom prst="rect">
            <a:avLst/>
          </a:prstGeom>
        </p:spPr>
      </p:pic>
      <p:pic>
        <p:nvPicPr>
          <p:cNvPr id="70" name="Picture 69" descr="Right or &lt;strong&gt;wrong&lt;/strong&gt; 5 by Arnoud999 - red X mark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65" y="8923757"/>
            <a:ext cx="140253" cy="140253"/>
          </a:xfrm>
          <a:prstGeom prst="rect">
            <a:avLst/>
          </a:prstGeom>
        </p:spPr>
      </p:pic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538196"/>
              </p:ext>
            </p:extLst>
          </p:nvPr>
        </p:nvGraphicFramePr>
        <p:xfrm>
          <a:off x="1899100" y="10588699"/>
          <a:ext cx="4572000" cy="741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26262720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43944908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4430988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8785902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4496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 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bread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carrots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fish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192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30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نتيجة بحث الصور عن شعار وزارة التربية والتعليم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66" y="12604"/>
            <a:ext cx="5274310" cy="67437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175928" y="1280696"/>
            <a:ext cx="66383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>
                <a:latin typeface="Century Gothic" panose="020B0502020202020204" pitchFamily="34" charset="0"/>
              </a:rPr>
              <a:t>Answer the following questions.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1- Match the pictures with the correct words. Number one is done for you.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25" y="203184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22" y="2621206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21" y="3234550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310" y="2614810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66" y="322074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424" y="203184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2494108" y="3220744"/>
            <a:ext cx="10342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carrots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05542" y="2638594"/>
            <a:ext cx="74405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rice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37388" y="2100320"/>
            <a:ext cx="57259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fish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528367" y="2075229"/>
            <a:ext cx="0" cy="16599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706426" y="3220744"/>
            <a:ext cx="85311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meat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640235" y="2561627"/>
            <a:ext cx="104411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yogurt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40235" y="2032014"/>
            <a:ext cx="9541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bread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912049" y="2260444"/>
            <a:ext cx="1873748" cy="5893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77025" y="3831741"/>
            <a:ext cx="6182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2702" y="2123034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1-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46" y="2695917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2-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02" y="3318652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3-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76295" y="2161337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4-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57839" y="273422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5-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63195" y="3356955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6-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25915" y="4006708"/>
            <a:ext cx="57851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n w="0"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 Complete what</a:t>
            </a:r>
            <a:r>
              <a:rPr lang="en-US" sz="1400" dirty="0">
                <a:latin typeface="Century Gothic" panose="020B0502020202020204" pitchFamily="34" charset="0"/>
              </a:rPr>
              <a:t>’s missing. Number one is done for you. </a:t>
            </a:r>
            <a:endParaRPr lang="en-US" sz="1400" dirty="0">
              <a:ln w="0"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79120" y="4482277"/>
            <a:ext cx="31422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Q1: Do you like yogurt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 A1: </a:t>
            </a:r>
            <a:r>
              <a:rPr lang="en-US" sz="2000" u="sng" dirty="0">
                <a:latin typeface="Century Gothic" panose="020B0502020202020204" pitchFamily="34" charset="0"/>
              </a:rPr>
              <a:t>Yes, I do.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4026" y="5287871"/>
            <a:ext cx="32544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Q2:  Do you like bread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 </a:t>
            </a:r>
          </a:p>
          <a:p>
            <a:r>
              <a:rPr lang="en-US" sz="2000" u="sng" dirty="0">
                <a:latin typeface="Century Gothic" panose="020B0502020202020204" pitchFamily="34" charset="0"/>
              </a:rPr>
              <a:t> A2: No, I don’t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047" y="4440898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9" name="Picture 48" descr="&lt;strong&gt;Clipart&lt;/strong&gt; - Green &lt;strong&gt;tick&lt;/strong&gt; - simpl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987" y="4432835"/>
            <a:ext cx="332761" cy="38084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607" y="5331984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2" name="Picture 51" descr="Right or &lt;strong&gt;wrong&lt;/strong&gt; 5 by Arnoud999 - red X mark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6" y="5417846"/>
            <a:ext cx="257260" cy="257260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649250" y="7319728"/>
            <a:ext cx="2946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Q4: </a:t>
            </a:r>
            <a:r>
              <a:rPr lang="en-US" sz="2000" u="sng" dirty="0">
                <a:latin typeface="Century Gothic" panose="020B0502020202020204" pitchFamily="34" charset="0"/>
              </a:rPr>
              <a:t>Do you like rice 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 </a:t>
            </a: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A4: </a:t>
            </a:r>
            <a:r>
              <a:rPr lang="en-US" sz="2000" u="sng" dirty="0">
                <a:latin typeface="Century Gothic" panose="020B0502020202020204" pitchFamily="34" charset="0"/>
              </a:rPr>
              <a:t>Yes, I do.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814" y="6360938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9" name="Picture 58" descr="Right or &lt;strong&gt;wrong&lt;/strong&gt; 5 by Arnoud999 - red X mark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491" y="6490963"/>
            <a:ext cx="257260" cy="257260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605625" y="6192089"/>
            <a:ext cx="2802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Q3: </a:t>
            </a:r>
            <a:r>
              <a:rPr lang="en-US" sz="2000" u="sng" dirty="0">
                <a:latin typeface="Century Gothic" panose="020B0502020202020204" pitchFamily="34" charset="0"/>
              </a:rPr>
              <a:t>Do you like fish</a:t>
            </a:r>
            <a:r>
              <a:rPr lang="en-US" sz="2000" b="1" dirty="0">
                <a:latin typeface="Century Gothic" panose="020B0502020202020204" pitchFamily="34" charset="0"/>
              </a:rPr>
              <a:t>?</a:t>
            </a:r>
            <a:r>
              <a:rPr lang="en-US" sz="2000" dirty="0">
                <a:latin typeface="Century Gothic" panose="020B0502020202020204" pitchFamily="34" charset="0"/>
              </a:rPr>
              <a:t>  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 A3: No, I don’t.</a:t>
            </a:r>
            <a:endParaRPr lang="en-US" sz="2000" u="sng" dirty="0">
              <a:latin typeface="Century Gothic" panose="020B0502020202020204" pitchFamily="34" charset="0"/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898" y="7351163"/>
            <a:ext cx="457200" cy="45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4" name="Picture 63" descr="&lt;strong&gt;Clipart&lt;/strong&gt; - Green &lt;strong&gt;tick&lt;/strong&gt; - simpl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481" y="7331317"/>
            <a:ext cx="332761" cy="380842"/>
          </a:xfrm>
          <a:prstGeom prst="rect">
            <a:avLst/>
          </a:prstGeom>
        </p:spPr>
      </p:pic>
      <p:cxnSp>
        <p:nvCxnSpPr>
          <p:cNvPr id="65" name="Straight Connector 64"/>
          <p:cNvCxnSpPr/>
          <p:nvPr/>
        </p:nvCxnSpPr>
        <p:spPr>
          <a:xfrm>
            <a:off x="358760" y="8516952"/>
            <a:ext cx="6182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71336" y="8519010"/>
            <a:ext cx="6077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3- Read the following paragraph and tick     what Sally likes. Cross     what she doesn’t like. </a:t>
            </a:r>
          </a:p>
        </p:txBody>
      </p:sp>
      <p:pic>
        <p:nvPicPr>
          <p:cNvPr id="67" name="Picture 66" descr="Free vector graphic: &lt;strong&gt;Girl&lt;/strong&gt;, Hello, Woman, Wave, Happy ...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15" y="9956723"/>
            <a:ext cx="833120" cy="1638923"/>
          </a:xfrm>
          <a:prstGeom prst="rect">
            <a:avLst/>
          </a:prstGeom>
        </p:spPr>
      </p:pic>
      <p:sp>
        <p:nvSpPr>
          <p:cNvPr id="68" name="Oval Callout 67"/>
          <p:cNvSpPr/>
          <p:nvPr/>
        </p:nvSpPr>
        <p:spPr>
          <a:xfrm>
            <a:off x="579120" y="9162514"/>
            <a:ext cx="4137411" cy="902005"/>
          </a:xfrm>
          <a:prstGeom prst="wedgeEllipseCallout">
            <a:avLst>
              <a:gd name="adj1" fmla="val -33492"/>
              <a:gd name="adj2" fmla="val 64809"/>
            </a:avLst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Hi, my name is Sally. I like rice and yogurt. I like carrots too. I don’t like bread or fish.</a:t>
            </a:r>
          </a:p>
        </p:txBody>
      </p:sp>
      <p:pic>
        <p:nvPicPr>
          <p:cNvPr id="69" name="Picture 68" descr="&lt;strong&gt;Clipart&lt;/strong&gt; - Green &lt;strong&gt;tick&lt;/strong&gt; - simpl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120" y="8595303"/>
            <a:ext cx="180361" cy="206422"/>
          </a:xfrm>
          <a:prstGeom prst="rect">
            <a:avLst/>
          </a:prstGeom>
        </p:spPr>
      </p:pic>
      <p:pic>
        <p:nvPicPr>
          <p:cNvPr id="70" name="Picture 69" descr="Right or &lt;strong&gt;wrong&lt;/strong&gt; 5 by Arnoud999 - red X mark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65" y="8923757"/>
            <a:ext cx="140253" cy="140253"/>
          </a:xfrm>
          <a:prstGeom prst="rect">
            <a:avLst/>
          </a:prstGeom>
        </p:spPr>
      </p:pic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83270"/>
              </p:ext>
            </p:extLst>
          </p:nvPr>
        </p:nvGraphicFramePr>
        <p:xfrm>
          <a:off x="1374241" y="10411074"/>
          <a:ext cx="4572000" cy="8509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26262720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43944908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4430988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8785902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4496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 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bread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carrots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fish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Century Gothic" panose="020B0502020202020204" pitchFamily="34" charset="0"/>
                        </a:rPr>
                        <a:t>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Century Gothic" panose="020B0502020202020204" pitchFamily="34" charset="0"/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Century Gothic" panose="020B0502020202020204" pitchFamily="34" charset="0"/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192793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935835" y="2803143"/>
            <a:ext cx="1650386" cy="5709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906865" y="2430811"/>
            <a:ext cx="1878932" cy="8878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277541" y="2205127"/>
            <a:ext cx="1470782" cy="6238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26" idx="1"/>
          </p:cNvCxnSpPr>
          <p:nvPr/>
        </p:nvCxnSpPr>
        <p:spPr>
          <a:xfrm>
            <a:off x="4306271" y="2784827"/>
            <a:ext cx="1400155" cy="6359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351481" y="2315225"/>
            <a:ext cx="1354945" cy="1105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itle 1"/>
          <p:cNvSpPr>
            <a:spLocks noGrp="1"/>
          </p:cNvSpPr>
          <p:nvPr>
            <p:ph type="ctrTitle"/>
          </p:nvPr>
        </p:nvSpPr>
        <p:spPr>
          <a:xfrm>
            <a:off x="308264" y="403183"/>
            <a:ext cx="5820474" cy="734335"/>
          </a:xfrm>
        </p:spPr>
        <p:txBody>
          <a:bodyPr>
            <a:no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Family and friends 2 -  Grade 2</a:t>
            </a:r>
            <a:br>
              <a:rPr lang="en-US" sz="1200" b="1" dirty="0">
                <a:latin typeface="Century Gothic" panose="020B0502020202020204" pitchFamily="34" charset="0"/>
              </a:rPr>
            </a:br>
            <a:r>
              <a:rPr lang="en-US" sz="1200" b="1" dirty="0">
                <a:latin typeface="Century Gothic" panose="020B0502020202020204" pitchFamily="34" charset="0"/>
              </a:rPr>
              <a:t> Unit 7  Quiz </a:t>
            </a:r>
          </a:p>
        </p:txBody>
      </p:sp>
    </p:spTree>
    <p:extLst>
      <p:ext uri="{BB962C8B-B14F-4D97-AF65-F5344CB8AC3E}">
        <p14:creationId xmlns:p14="http://schemas.microsoft.com/office/powerpoint/2010/main" val="2454666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318</Words>
  <Application>Microsoft Office PowerPoint</Application>
  <PresentationFormat>Widescreen</PresentationFormat>
  <Paragraphs>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Family and friends 2 -  Grade 2  Unit 7  Quiz </vt:lpstr>
      <vt:lpstr>Family and friends 2 -  Grade 2  Unit 7  Quiz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and friends 2 grade 2 unit 7 Quiz</dc:title>
  <dc:creator>G7</dc:creator>
  <cp:lastModifiedBy>Nayla alkaabi</cp:lastModifiedBy>
  <cp:revision>20</cp:revision>
  <dcterms:created xsi:type="dcterms:W3CDTF">2020-03-04T09:43:23Z</dcterms:created>
  <dcterms:modified xsi:type="dcterms:W3CDTF">2020-04-05T09:36:49Z</dcterms:modified>
</cp:coreProperties>
</file>