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86575" cy="1001712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2649" y="0"/>
            <a:ext cx="2983926" cy="501867"/>
          </a:xfrm>
          <a:prstGeom prst="rect">
            <a:avLst/>
          </a:prstGeom>
        </p:spPr>
        <p:txBody>
          <a:bodyPr vert="horz" lIns="89145" tIns="44572" rIns="89145" bIns="44572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40" y="0"/>
            <a:ext cx="2983925" cy="501867"/>
          </a:xfrm>
          <a:prstGeom prst="rect">
            <a:avLst/>
          </a:prstGeom>
        </p:spPr>
        <p:txBody>
          <a:bodyPr vert="horz" lIns="89145" tIns="44572" rIns="89145" bIns="44572" rtlCol="1"/>
          <a:lstStyle>
            <a:lvl1pPr algn="l">
              <a:defRPr sz="1200"/>
            </a:lvl1pPr>
          </a:lstStyle>
          <a:p>
            <a:fld id="{9E9D52A0-8E62-48B8-8DE6-E9FBD95FF2F7}" type="datetimeFigureOut">
              <a:rPr lang="ar-SA" smtClean="0"/>
              <a:t>14/12/47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5" tIns="44572" rIns="89145" bIns="44572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9427" y="4821335"/>
            <a:ext cx="5509260" cy="3943456"/>
          </a:xfrm>
          <a:prstGeom prst="rect">
            <a:avLst/>
          </a:prstGeom>
        </p:spPr>
        <p:txBody>
          <a:bodyPr vert="horz" lIns="89145" tIns="44572" rIns="89145" bIns="44572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2649" y="9515259"/>
            <a:ext cx="2983926" cy="501867"/>
          </a:xfrm>
          <a:prstGeom prst="rect">
            <a:avLst/>
          </a:prstGeom>
        </p:spPr>
        <p:txBody>
          <a:bodyPr vert="horz" lIns="89145" tIns="44572" rIns="89145" bIns="44572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40" y="9515259"/>
            <a:ext cx="2983925" cy="501867"/>
          </a:xfrm>
          <a:prstGeom prst="rect">
            <a:avLst/>
          </a:prstGeom>
        </p:spPr>
        <p:txBody>
          <a:bodyPr vert="horz" lIns="89145" tIns="44572" rIns="89145" bIns="44572" rtlCol="1" anchor="b"/>
          <a:lstStyle>
            <a:lvl1pPr algn="l">
              <a:defRPr sz="1200"/>
            </a:lvl1pPr>
          </a:lstStyle>
          <a:p>
            <a:fld id="{0CF6DDE3-2216-4A2D-BC55-96AC4F4EEA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02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4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0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2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00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49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18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3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87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91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40C8-8807-4393-9079-2BA27CF926F5}" type="datetimeFigureOut">
              <a:rPr lang="ar-SA" smtClean="0"/>
              <a:t>13/12/47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632F-B50E-4E51-8485-944E9FB9A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9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مجموعة 40"/>
          <p:cNvGrpSpPr/>
          <p:nvPr/>
        </p:nvGrpSpPr>
        <p:grpSpPr>
          <a:xfrm>
            <a:off x="0" y="-1606745"/>
            <a:ext cx="12311113" cy="8910067"/>
            <a:chOff x="0" y="-1606745"/>
            <a:chExt cx="12311113" cy="8910067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0" y="-34882"/>
              <a:ext cx="12311113" cy="6908777"/>
              <a:chOff x="0" y="0"/>
              <a:chExt cx="12311113" cy="6858000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953" y="0"/>
                <a:ext cx="4179160" cy="6858000"/>
              </a:xfrm>
              <a:prstGeom prst="rect">
                <a:avLst/>
              </a:prstGeom>
            </p:spPr>
          </p:pic>
          <p:pic>
            <p:nvPicPr>
              <p:cNvPr id="3" name="صورة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9160" y="0"/>
                <a:ext cx="3952793" cy="6858000"/>
              </a:xfrm>
              <a:prstGeom prst="rect">
                <a:avLst/>
              </a:prstGeom>
            </p:spPr>
          </p:pic>
          <p:pic>
            <p:nvPicPr>
              <p:cNvPr id="4" name="صورة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179160" cy="6858000"/>
              </a:xfrm>
              <a:prstGeom prst="rect">
                <a:avLst/>
              </a:prstGeom>
            </p:spPr>
          </p:pic>
        </p:grpSp>
        <p:sp>
          <p:nvSpPr>
            <p:cNvPr id="16" name="مستطيل 15"/>
            <p:cNvSpPr/>
            <p:nvPr/>
          </p:nvSpPr>
          <p:spPr>
            <a:xfrm>
              <a:off x="52290" y="5489949"/>
              <a:ext cx="7075188" cy="6511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معلماتك . تهاني سالمين . نورس ملا</a:t>
              </a:r>
              <a:endParaRPr lang="ar-SA" sz="3600" b="1" dirty="0" smtClean="0">
                <a:ln w="0"/>
                <a:solidFill>
                  <a:srgbClr val="A500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0" y="6023235"/>
              <a:ext cx="7075188" cy="6511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مديرة الروضة السادسة عشر - أ. مرام الحازمي</a:t>
              </a:r>
              <a:endParaRPr lang="ar-SA" sz="3600" b="1" dirty="0" smtClean="0">
                <a:ln w="0"/>
                <a:solidFill>
                  <a:srgbClr val="A500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20" name="صورة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504" y="-1308632"/>
              <a:ext cx="3758015" cy="4697531"/>
            </a:xfrm>
            <a:prstGeom prst="rect">
              <a:avLst/>
            </a:prstGeom>
          </p:spPr>
        </p:pic>
        <p:sp>
          <p:nvSpPr>
            <p:cNvPr id="24" name="مستطيل 23"/>
            <p:cNvSpPr/>
            <p:nvPr/>
          </p:nvSpPr>
          <p:spPr>
            <a:xfrm>
              <a:off x="195335" y="1062971"/>
              <a:ext cx="6220213" cy="4524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مبارك تخرجك ارتقيت أول خطوات النجاح</a:t>
              </a:r>
            </a:p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تحيتي تعبق بشذى الثناء</a:t>
              </a:r>
            </a:p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وبطاقتي تحمل أحلى معاني الاخاء</a:t>
              </a:r>
            </a:p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وهديتي لكم المحبة والدعاء</a:t>
              </a:r>
            </a:p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جعل الله لكم الاستقامة طريقاً </a:t>
              </a:r>
            </a:p>
            <a:p>
              <a:pPr algn="ctr"/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والنجاح لكم رفيقاً </a:t>
              </a:r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وزادكم </a:t>
              </a:r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علماً وحكمة وتوفيقاً </a:t>
              </a:r>
              <a:r>
                <a:rPr lang="ar-SA" sz="4800" b="1" dirty="0" smtClean="0">
                  <a:ln w="0"/>
                  <a:solidFill>
                    <a:srgbClr val="A500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.</a:t>
              </a:r>
              <a:endParaRPr lang="ar-SA" sz="4800" b="1" dirty="0" smtClean="0">
                <a:ln w="0"/>
                <a:solidFill>
                  <a:srgbClr val="A500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2482996" y="-1606745"/>
              <a:ext cx="6654116" cy="2646878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16600" b="1" cap="none" spc="0" dirty="0" smtClean="0">
                  <a:ln w="0"/>
                  <a:solidFill>
                    <a:srgbClr val="CC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uhaus 93" panose="04030905020B02020C02" pitchFamily="82" charset="0"/>
                  <a:cs typeface="Aldhabi" panose="01000000000000000000" pitchFamily="2" charset="-78"/>
                </a:rPr>
                <a:t>وافي السعيدي</a:t>
              </a:r>
              <a:endParaRPr lang="ar-SA" sz="16600" b="1" cap="none" spc="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  <a:cs typeface="Aldhabi" panose="01000000000000000000" pitchFamily="2" charset="-78"/>
              </a:endParaRPr>
            </a:p>
          </p:txBody>
        </p:sp>
        <p:pic>
          <p:nvPicPr>
            <p:cNvPr id="29" name="صورة 2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359" y="1420494"/>
              <a:ext cx="3641410" cy="4855213"/>
            </a:xfrm>
            <a:prstGeom prst="rect">
              <a:avLst/>
            </a:prstGeom>
          </p:spPr>
        </p:pic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723" y="1338246"/>
              <a:ext cx="3798923" cy="2662296"/>
            </a:xfrm>
            <a:prstGeom prst="rect">
              <a:avLst/>
            </a:prstGeom>
          </p:spPr>
        </p:pic>
        <p:pic>
          <p:nvPicPr>
            <p:cNvPr id="19" name="صورة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523" y="4307302"/>
              <a:ext cx="4461000" cy="2996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314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7347</TotalTime>
  <Words>50</Words>
  <Application>Microsoft Office PowerPoint</Application>
  <PresentationFormat>ملء الشاشة</PresentationFormat>
  <Paragraphs>9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9" baseType="lpstr">
      <vt:lpstr>Aldhabi</vt:lpstr>
      <vt:lpstr>Arabic Typesetting</vt:lpstr>
      <vt:lpstr>Arial</vt:lpstr>
      <vt:lpstr>Bauhaus 93</vt:lpstr>
      <vt:lpstr>Calibri</vt:lpstr>
      <vt:lpstr>Calibri Light</vt:lpstr>
      <vt:lpstr>Times New Roman</vt:lpstr>
      <vt:lpstr>نسق Office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21</cp:revision>
  <cp:lastPrinted>2026-06-03T19:40:39Z</cp:lastPrinted>
  <dcterms:created xsi:type="dcterms:W3CDTF">2026-05-29T20:54:03Z</dcterms:created>
  <dcterms:modified xsi:type="dcterms:W3CDTF">2026-06-03T23:21:17Z</dcterms:modified>
</cp:coreProperties>
</file>