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52DE-5CCE-4917-8A20-034ACCF85018}" type="datetimeFigureOut">
              <a:rPr lang="ar-AE" smtClean="0"/>
              <a:t>04/06/1439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3BAF-0A5D-4CE2-B836-F3EA73E29CD4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use Math, Lesson Plans - The Mailbox"/>
          <p:cNvPicPr>
            <a:picLocks noChangeAspect="1" noChangeArrowheads="1"/>
          </p:cNvPicPr>
          <p:nvPr/>
        </p:nvPicPr>
        <p:blipFill>
          <a:blip r:embed="rId2" cstate="print"/>
          <a:srcRect t="4065" b="5156"/>
          <a:stretch>
            <a:fillRect/>
          </a:stretch>
        </p:blipFill>
        <p:spPr bwMode="auto">
          <a:xfrm>
            <a:off x="2771800" y="260648"/>
            <a:ext cx="5019692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2018-02-19T01:52:00Z</dcterms:created>
  <dcterms:modified xsi:type="dcterms:W3CDTF">2018-02-19T01:52:50Z</dcterms:modified>
</cp:coreProperties>
</file>