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380"/>
    <p:restoredTop sz="94660"/>
  </p:normalViewPr>
  <p:slideViewPr>
    <p:cSldViewPr>
      <p:cViewPr varScale="1">
        <p:scale>
          <a:sx n="71" d="100"/>
          <a:sy n="71" d="100"/>
        </p:scale>
        <p:origin x="-12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E52DE-5CCE-4917-8A20-034ACCF85018}" type="datetimeFigureOut">
              <a:rPr lang="ar-AE" smtClean="0"/>
              <a:t>04/06/1439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03BAF-0A5D-4CE2-B836-F3EA73E29CD4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E52DE-5CCE-4917-8A20-034ACCF85018}" type="datetimeFigureOut">
              <a:rPr lang="ar-AE" smtClean="0"/>
              <a:t>04/06/1439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03BAF-0A5D-4CE2-B836-F3EA73E29CD4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E52DE-5CCE-4917-8A20-034ACCF85018}" type="datetimeFigureOut">
              <a:rPr lang="ar-AE" smtClean="0"/>
              <a:t>04/06/1439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03BAF-0A5D-4CE2-B836-F3EA73E29CD4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E52DE-5CCE-4917-8A20-034ACCF85018}" type="datetimeFigureOut">
              <a:rPr lang="ar-AE" smtClean="0"/>
              <a:t>04/06/1439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03BAF-0A5D-4CE2-B836-F3EA73E29CD4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E52DE-5CCE-4917-8A20-034ACCF85018}" type="datetimeFigureOut">
              <a:rPr lang="ar-AE" smtClean="0"/>
              <a:t>04/06/1439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03BAF-0A5D-4CE2-B836-F3EA73E29CD4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E52DE-5CCE-4917-8A20-034ACCF85018}" type="datetimeFigureOut">
              <a:rPr lang="ar-AE" smtClean="0"/>
              <a:t>04/06/1439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03BAF-0A5D-4CE2-B836-F3EA73E29CD4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E52DE-5CCE-4917-8A20-034ACCF85018}" type="datetimeFigureOut">
              <a:rPr lang="ar-AE" smtClean="0"/>
              <a:t>04/06/1439</a:t>
            </a:fld>
            <a:endParaRPr lang="ar-AE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03BAF-0A5D-4CE2-B836-F3EA73E29CD4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E52DE-5CCE-4917-8A20-034ACCF85018}" type="datetimeFigureOut">
              <a:rPr lang="ar-AE" smtClean="0"/>
              <a:t>04/06/1439</a:t>
            </a:fld>
            <a:endParaRPr lang="ar-AE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03BAF-0A5D-4CE2-B836-F3EA73E29CD4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E52DE-5CCE-4917-8A20-034ACCF85018}" type="datetimeFigureOut">
              <a:rPr lang="ar-AE" smtClean="0"/>
              <a:t>04/06/1439</a:t>
            </a:fld>
            <a:endParaRPr lang="ar-AE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03BAF-0A5D-4CE2-B836-F3EA73E29CD4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E52DE-5CCE-4917-8A20-034ACCF85018}" type="datetimeFigureOut">
              <a:rPr lang="ar-AE" smtClean="0"/>
              <a:t>04/06/1439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03BAF-0A5D-4CE2-B836-F3EA73E29CD4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E52DE-5CCE-4917-8A20-034ACCF85018}" type="datetimeFigureOut">
              <a:rPr lang="ar-AE" smtClean="0"/>
              <a:t>04/06/1439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03BAF-0A5D-4CE2-B836-F3EA73E29CD4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AE52DE-5CCE-4917-8A20-034ACCF85018}" type="datetimeFigureOut">
              <a:rPr lang="ar-AE" smtClean="0"/>
              <a:t>04/06/1439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03BAF-0A5D-4CE2-B836-F3EA73E29CD4}" type="slidenum">
              <a:rPr lang="ar-AE" smtClean="0"/>
              <a:t>‹#›</a:t>
            </a:fld>
            <a:endParaRPr lang="ar-A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ouse Math, Lesson Plans - The Mailbox"/>
          <p:cNvPicPr>
            <a:picLocks noChangeAspect="1" noChangeArrowheads="1"/>
          </p:cNvPicPr>
          <p:nvPr/>
        </p:nvPicPr>
        <p:blipFill>
          <a:blip r:embed="rId2" cstate="print"/>
          <a:srcRect t="4065" b="5156"/>
          <a:stretch>
            <a:fillRect/>
          </a:stretch>
        </p:blipFill>
        <p:spPr bwMode="auto">
          <a:xfrm>
            <a:off x="2771800" y="260648"/>
            <a:ext cx="5019692" cy="59046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عرض على الشاشة (3:4)‏</PresentationFormat>
  <Paragraphs>0</Paragraphs>
  <Slides>1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سمة Office</vt:lpstr>
      <vt:lpstr>الشريحة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Admin</dc:creator>
  <cp:lastModifiedBy>Admin</cp:lastModifiedBy>
  <cp:revision>1</cp:revision>
  <dcterms:created xsi:type="dcterms:W3CDTF">2018-02-19T01:52:00Z</dcterms:created>
  <dcterms:modified xsi:type="dcterms:W3CDTF">2018-02-19T01:52:50Z</dcterms:modified>
</cp:coreProperties>
</file>