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2" r:id="rId4"/>
    <p:sldId id="260" r:id="rId5"/>
    <p:sldId id="265" r:id="rId6"/>
    <p:sldId id="264" r:id="rId7"/>
    <p:sldId id="263" r:id="rId8"/>
    <p:sldId id="266" r:id="rId9"/>
    <p:sldId id="268" r:id="rId10"/>
    <p:sldId id="267" r:id="rId11"/>
    <p:sldId id="269" r:id="rId12"/>
    <p:sldId id="27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697"/>
    <a:srgbClr val="02A6CE"/>
    <a:srgbClr val="9CDBFE"/>
    <a:srgbClr val="FFEFE7"/>
    <a:srgbClr val="FFC09F"/>
    <a:srgbClr val="FF6699"/>
    <a:srgbClr val="FF2975"/>
    <a:srgbClr val="FF4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9082E-3606-4701-9DDB-066699D8EBC6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C597D-950D-44A3-9516-FD3EC77E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3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C597D-950D-44A3-9516-FD3EC77EDF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C597D-950D-44A3-9516-FD3EC77EDF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9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CBCD-FF44-48C4-AF6E-2E9DD613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6D51F-9DDC-401D-985B-F53E8BEFD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12193-A533-489E-AF9E-C0CCA112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CBE7A-B369-44C4-AD72-B5FFB4D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3454F-FEAF-454C-9882-AC764773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8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CBE6-C1A5-4141-B0D3-EA0905D0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9F998-2789-4A5A-B717-CEA4C5C8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CFD1-1AC0-4023-A0EA-AA3BE8A0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7F362-E52B-4DD5-AF99-BC80D634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DE86F-E606-485E-8DDA-C3CC5BFE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8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89B60C-56F2-4713-8CEB-E115281C6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893D8-6206-48AE-BCEB-1A0F4F768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C931-6C73-40E2-AB43-E7021F3A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3CF24-6A97-4621-B3FD-4D4925D5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1BCC-8879-4A4D-8E1F-558218F8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A59C-2178-4B4F-A896-5540F30E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B98D-6E6B-4701-AF1C-05A49B5B4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A660-CCA4-46B1-B292-8933D07B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FDDA0-E27B-4930-B288-96491FE7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9CDE9-DD6A-4D7A-9593-6CCC451E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1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8FEF-DF05-4212-A50B-A73C98B8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7773A-B0B5-49F8-8146-EA033EA7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93AD-D434-4FE2-8005-E4A7762F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84800-4C73-4509-BBCF-1B478B6D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21A9-3404-492F-8E4F-67F455EA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4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B0063-E459-4CA4-B363-0F5B2B19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BEF22-EE60-45F0-8176-08CDDB564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2CFAD-924C-43B7-807E-22A96F413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98C22-2300-41BD-A36F-70D4056E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95D08-5646-4C8A-AC77-F5B305E0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54343-6766-4840-92F8-2A4B3403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9CA2-4D70-4747-9018-EA242CBB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EB00D-CDD7-4282-AC41-8DF46D1B4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282E1-3731-453E-BB0A-939757929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993A9-727E-46DB-9BCA-DC78B3E5D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38DF06-D172-4073-93D1-08352BD97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FAD4BA-565A-4DA1-B343-1AFD5F14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EDFCC-6A1B-4E1B-95D8-1AF990DD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5FAC5-2F8B-436A-A3AC-19860241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7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02A8-BEE6-4017-ADAD-EDD63A12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B77EC-7ACF-418C-A842-452867A9E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A508A-9032-4216-8D32-F365074A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7B8F2-2DC0-4B96-8DB2-6A312B92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60522-D00B-475D-839C-643E67A4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55CD7-4321-48FD-9E6E-D7AF9BF7F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81DC9-0E3B-4019-BD0A-5CF700D8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C48E-ABFC-4F7D-8BE6-AE6E0A17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35BDD-4525-46E3-B625-99ECA603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1B91D-893A-4523-9F91-2B88323C0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E09BA-977F-4B73-9F34-09F2C276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A8451-9BBD-4A5F-B111-0F31B875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94372-546C-4E01-A7F4-249B5DC3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2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7431-BD57-4747-9552-EDBDF067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86CCB-565A-4645-9170-E7FA72E51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A868A-88A5-49A4-A521-1E2253E42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B716A-9572-490E-9588-E6A996A8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7696A-2778-4CF2-B837-A0B98FE0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27B02-3C1B-4D67-9473-28788C51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6CB1A-CADC-4CA3-B7F5-FF390680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D5A2A-2568-44D4-B2A4-441A178A3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D7004-47E4-459B-96B8-807ECBCD4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E172-9DBA-4F67-82C7-580659CEFFE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7EC45-8ABD-4890-B40E-D8A86B0C5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66AF1-945E-4DC8-98D5-EFA8CBB17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CE22A-7A40-4A17-8A48-D1028DC24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2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microsoft.com/office/2007/relationships/hdphoto" Target="../media/hdphoto1.wdp" /><Relationship Id="rId7" Type="http://schemas.microsoft.com/office/2007/relationships/hdphoto" Target="../media/hdphoto3.wdp" /><Relationship Id="rId12" Type="http://schemas.openxmlformats.org/officeDocument/2006/relationships/hyperlink" Target="https://t.me/SalamaAlOtaibi" TargetMode="External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microsoft.com/office/2007/relationships/hdphoto" Target="../media/hdphoto5.wdp" /><Relationship Id="rId5" Type="http://schemas.microsoft.com/office/2007/relationships/hdphoto" Target="../media/hdphoto2.wdp" /><Relationship Id="rId10" Type="http://schemas.openxmlformats.org/officeDocument/2006/relationships/image" Target="../media/image5.png" /><Relationship Id="rId4" Type="http://schemas.openxmlformats.org/officeDocument/2006/relationships/image" Target="../media/image2.png" /><Relationship Id="rId9" Type="http://schemas.microsoft.com/office/2007/relationships/hdphoto" Target="../media/hdphoto4.wdp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5.wdp" /><Relationship Id="rId4" Type="http://schemas.openxmlformats.org/officeDocument/2006/relationships/image" Target="../media/image5.png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7" Type="http://schemas.microsoft.com/office/2007/relationships/hdphoto" Target="../media/hdphoto13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microsoft.com/office/2007/relationships/hdphoto" Target="../media/hdphoto12.wdp" /><Relationship Id="rId4" Type="http://schemas.openxmlformats.org/officeDocument/2006/relationships/image" Target="../media/image13.png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4.wdp" /><Relationship Id="rId4" Type="http://schemas.openxmlformats.org/officeDocument/2006/relationships/image" Target="../media/image15.png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7" Type="http://schemas.microsoft.com/office/2007/relationships/hdphoto" Target="../media/hdphoto4.wdp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microsoft.com/office/2007/relationships/hdphoto" Target="../media/hdphoto2.wdp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microsoft.com/office/2007/relationships/hdphoto" Target="../media/hdphoto1.wdp" /><Relationship Id="rId5" Type="http://schemas.openxmlformats.org/officeDocument/2006/relationships/image" Target="../media/image1.png" /><Relationship Id="rId4" Type="http://schemas.openxmlformats.org/officeDocument/2006/relationships/notesSlide" Target="../notesSlides/notesSlide1.xml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 /><Relationship Id="rId3" Type="http://schemas.openxmlformats.org/officeDocument/2006/relationships/image" Target="../media/image1.pn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microsoft.com/office/2007/relationships/hdphoto" Target="../media/hdphoto3.wdp" /><Relationship Id="rId5" Type="http://schemas.openxmlformats.org/officeDocument/2006/relationships/image" Target="../media/image3.png" /><Relationship Id="rId4" Type="http://schemas.microsoft.com/office/2007/relationships/hdphoto" Target="../media/hdphoto1.wdp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6.wdp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.wdp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5.wdp" /><Relationship Id="rId4" Type="http://schemas.openxmlformats.org/officeDocument/2006/relationships/image" Target="../media/image5.png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9.wdp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0.wdp" /><Relationship Id="rId4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0DA271E-A489-4312-90F6-FA0C9587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green, sitting, bed&#10;&#10;Description automatically generated">
            <a:extLst>
              <a:ext uri="{FF2B5EF4-FFF2-40B4-BE49-F238E27FC236}">
                <a16:creationId xmlns:a16="http://schemas.microsoft.com/office/drawing/2014/main" id="{87D48223-FB60-46EA-BD08-62C990BBC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875" l="3667" r="99222">
                        <a14:foregroundMark x1="4667" y1="69167" x2="3667" y2="87708"/>
                        <a14:foregroundMark x1="8444" y1="91667" x2="16111" y2="91042"/>
                        <a14:foregroundMark x1="16111" y1="91042" x2="53167" y2="96372"/>
                        <a14:foregroundMark x1="99222" y1="81667" x2="98222" y2="89167"/>
                        <a14:backgroundMark x1="50444" y1="99583" x2="58000" y2="98750"/>
                        <a14:backgroundMark x1="58000" y1="98750" x2="58333" y2="9875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20" r="11768"/>
          <a:stretch/>
        </p:blipFill>
        <p:spPr>
          <a:xfrm>
            <a:off x="-51482" y="4033401"/>
            <a:ext cx="12243482" cy="3151241"/>
          </a:xfrm>
          <a:prstGeom prst="rect">
            <a:avLst/>
          </a:prstGeom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12B7156F-C98F-4BB4-95F2-19531CEFA9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1" b="89617" l="9585" r="89617">
                        <a14:foregroundMark x1="40735" y1="28435" x2="41853" y2="34505"/>
                        <a14:foregroundMark x1="57029" y1="27636" x2="56709" y2="35783"/>
                        <a14:foregroundMark x1="56709" y1="35783" x2="57029" y2="36102"/>
                        <a14:foregroundMark x1="55112" y1="30032" x2="54153" y2="35463"/>
                        <a14:foregroundMark x1="82268" y1="11661" x2="70607" y2="20447"/>
                        <a14:foregroundMark x1="68530" y1="9585" x2="64856" y2="18850"/>
                        <a14:foregroundMark x1="64856" y1="18850" x2="64856" y2="20128"/>
                        <a14:foregroundMark x1="68850" y1="26997" x2="75399" y2="26198"/>
                        <a14:foregroundMark x1="82268" y1="18051" x2="80990" y2="25879"/>
                        <a14:foregroundMark x1="80990" y1="25879" x2="80831" y2="26038"/>
                        <a14:foregroundMark x1="82428" y1="10863" x2="82907" y2="21246"/>
                        <a14:foregroundMark x1="82907" y1="21246" x2="79872" y2="23962"/>
                        <a14:foregroundMark x1="80192" y1="13099" x2="72204" y2="11661"/>
                        <a14:foregroundMark x1="72204" y1="11661" x2="71086" y2="11821"/>
                        <a14:foregroundMark x1="68371" y1="10543" x2="64058" y2="13259"/>
                        <a14:foregroundMark x1="62141" y1="10863" x2="62780" y2="21086"/>
                        <a14:foregroundMark x1="62780" y1="21086" x2="63419" y2="22045"/>
                        <a14:foregroundMark x1="64058" y1="26198" x2="74441" y2="26358"/>
                        <a14:foregroundMark x1="74441" y1="26358" x2="76837" y2="26198"/>
                        <a14:foregroundMark x1="84665" y1="18690" x2="84274" y2="28707"/>
                        <a14:foregroundMark x1="83706" y1="12141" x2="84345" y2="10224"/>
                        <a14:foregroundMark x1="83227" y1="9265" x2="78275" y2="9265"/>
                        <a14:foregroundMark x1="72045" y1="5751" x2="71565" y2="8147"/>
                        <a14:foregroundMark x1="40735" y1="88498" x2="42812" y2="78594"/>
                        <a14:foregroundMark x1="61022" y1="89297" x2="56070" y2="83387"/>
                        <a14:backgroundMark x1="83227" y1="30351" x2="87700" y2="3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10914" b="5073"/>
          <a:stretch/>
        </p:blipFill>
        <p:spPr>
          <a:xfrm>
            <a:off x="3097245" y="2385787"/>
            <a:ext cx="2778369" cy="4035698"/>
          </a:xfrm>
          <a:prstGeom prst="rect">
            <a:avLst/>
          </a:prstGeom>
        </p:spPr>
      </p:pic>
      <p:pic>
        <p:nvPicPr>
          <p:cNvPr id="11" name="Picture 10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B50B335B-4957-447D-B8EA-90E865A51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820" y="-216195"/>
            <a:ext cx="3151240" cy="3151240"/>
          </a:xfrm>
          <a:prstGeom prst="rect">
            <a:avLst/>
          </a:prstGeom>
        </p:spPr>
      </p:pic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90500E30-7A21-4D97-87E0-7E392137E7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5875614" y="2408947"/>
            <a:ext cx="3180668" cy="401253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ABF8591-81C7-464E-9945-3DE2995AA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0253" y="436515"/>
            <a:ext cx="7338646" cy="1547030"/>
          </a:xfrm>
          <a:custGeom>
            <a:avLst/>
            <a:gdLst>
              <a:gd name="connsiteX0" fmla="*/ 0 w 7338646"/>
              <a:gd name="connsiteY0" fmla="*/ 0 h 1547030"/>
              <a:gd name="connsiteX1" fmla="*/ 7338646 w 7338646"/>
              <a:gd name="connsiteY1" fmla="*/ 0 h 1547030"/>
              <a:gd name="connsiteX2" fmla="*/ 7338646 w 7338646"/>
              <a:gd name="connsiteY2" fmla="*/ 1547030 h 1547030"/>
              <a:gd name="connsiteX3" fmla="*/ 0 w 7338646"/>
              <a:gd name="connsiteY3" fmla="*/ 1547030 h 1547030"/>
              <a:gd name="connsiteX4" fmla="*/ 0 w 7338646"/>
              <a:gd name="connsiteY4" fmla="*/ 0 h 154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8646" h="1547030" fill="none" extrusionOk="0">
                <a:moveTo>
                  <a:pt x="0" y="0"/>
                </a:moveTo>
                <a:cubicBezTo>
                  <a:pt x="3126071" y="-33775"/>
                  <a:pt x="4281431" y="138873"/>
                  <a:pt x="7338646" y="0"/>
                </a:cubicBezTo>
                <a:cubicBezTo>
                  <a:pt x="7396742" y="515246"/>
                  <a:pt x="7368691" y="1278682"/>
                  <a:pt x="7338646" y="1547030"/>
                </a:cubicBezTo>
                <a:cubicBezTo>
                  <a:pt x="4290835" y="1409700"/>
                  <a:pt x="3388179" y="1409174"/>
                  <a:pt x="0" y="1547030"/>
                </a:cubicBezTo>
                <a:cubicBezTo>
                  <a:pt x="-138490" y="1177966"/>
                  <a:pt x="129136" y="426664"/>
                  <a:pt x="0" y="0"/>
                </a:cubicBezTo>
                <a:close/>
              </a:path>
              <a:path w="7338646" h="1547030" stroke="0" extrusionOk="0">
                <a:moveTo>
                  <a:pt x="0" y="0"/>
                </a:moveTo>
                <a:cubicBezTo>
                  <a:pt x="2098323" y="-101487"/>
                  <a:pt x="6090644" y="-162162"/>
                  <a:pt x="7338646" y="0"/>
                </a:cubicBezTo>
                <a:cubicBezTo>
                  <a:pt x="7278584" y="337574"/>
                  <a:pt x="7269496" y="980313"/>
                  <a:pt x="7338646" y="1547030"/>
                </a:cubicBezTo>
                <a:cubicBezTo>
                  <a:pt x="5792459" y="1597095"/>
                  <a:pt x="2693997" y="1388581"/>
                  <a:pt x="0" y="1547030"/>
                </a:cubicBezTo>
                <a:cubicBezTo>
                  <a:pt x="45647" y="1343050"/>
                  <a:pt x="-24314" y="716768"/>
                  <a:pt x="0" y="0"/>
                </a:cubicBezTo>
                <a:close/>
              </a:path>
            </a:pathLst>
          </a:custGeom>
          <a:ln w="114300"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السلوكيات الصحيحة و السلوكيات الخاطئة</a:t>
            </a:r>
            <a:br>
              <a:rPr lang="ar-SA" sz="32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sz="32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8C0C90E-8F4A-4FC1-91EE-4F273217EC51}"/>
              </a:ext>
            </a:extLst>
          </p:cNvPr>
          <p:cNvSpPr txBox="1">
            <a:spLocks/>
          </p:cNvSpPr>
          <p:nvPr/>
        </p:nvSpPr>
        <p:spPr>
          <a:xfrm>
            <a:off x="4157073" y="340029"/>
            <a:ext cx="7338646" cy="1547030"/>
          </a:xfrm>
          <a:custGeom>
            <a:avLst/>
            <a:gdLst>
              <a:gd name="connsiteX0" fmla="*/ 0 w 7338646"/>
              <a:gd name="connsiteY0" fmla="*/ 0 h 1547030"/>
              <a:gd name="connsiteX1" fmla="*/ 7338646 w 7338646"/>
              <a:gd name="connsiteY1" fmla="*/ 0 h 1547030"/>
              <a:gd name="connsiteX2" fmla="*/ 7338646 w 7338646"/>
              <a:gd name="connsiteY2" fmla="*/ 1547030 h 1547030"/>
              <a:gd name="connsiteX3" fmla="*/ 0 w 7338646"/>
              <a:gd name="connsiteY3" fmla="*/ 1547030 h 1547030"/>
              <a:gd name="connsiteX4" fmla="*/ 0 w 7338646"/>
              <a:gd name="connsiteY4" fmla="*/ 0 h 154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8646" h="1547030" extrusionOk="0">
                <a:moveTo>
                  <a:pt x="0" y="0"/>
                </a:moveTo>
                <a:cubicBezTo>
                  <a:pt x="2098323" y="-101487"/>
                  <a:pt x="6090644" y="-162162"/>
                  <a:pt x="7338646" y="0"/>
                </a:cubicBezTo>
                <a:cubicBezTo>
                  <a:pt x="7278584" y="337574"/>
                  <a:pt x="7269496" y="980313"/>
                  <a:pt x="7338646" y="1547030"/>
                </a:cubicBezTo>
                <a:cubicBezTo>
                  <a:pt x="5792459" y="1597095"/>
                  <a:pt x="2693997" y="1388581"/>
                  <a:pt x="0" y="1547030"/>
                </a:cubicBezTo>
                <a:cubicBezTo>
                  <a:pt x="45647" y="1343050"/>
                  <a:pt x="-24314" y="716768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8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اليوم سوف نشاهد بعض الصور .. و نفرق بين السلوك الصحيح و السلوك الخاطئ 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48D628-4751-4708-9F52-EE542C85012E}"/>
              </a:ext>
            </a:extLst>
          </p:cNvPr>
          <p:cNvSpPr/>
          <p:nvPr/>
        </p:nvSpPr>
        <p:spPr>
          <a:xfrm>
            <a:off x="9334871" y="6517971"/>
            <a:ext cx="2857129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12"/>
              </a:rPr>
              <a:t>https://t.me/SalamaAlOtaibi</a:t>
            </a:r>
            <a:endParaRPr lang="ar-S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7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48E33-D4B6-43C6-B78C-C4FA2747B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2" b="96237" l="9585" r="89776">
                        <a14:foregroundMark x1="25879" y1="12007" x2="27316" y2="52867"/>
                        <a14:foregroundMark x1="31470" y1="60036" x2="33067" y2="65412"/>
                        <a14:foregroundMark x1="16773" y1="76165" x2="17732" y2="78136"/>
                        <a14:foregroundMark x1="17732" y1="71864" x2="16773" y2="72401"/>
                        <a14:foregroundMark x1="30671" y1="72760" x2="33067" y2="76523"/>
                        <a14:foregroundMark x1="66613" y1="96057" x2="66613" y2="96057"/>
                        <a14:foregroundMark x1="69808" y1="87993" x2="69808" y2="87993"/>
                        <a14:foregroundMark x1="50639" y1="75090" x2="50639" y2="75090"/>
                        <a14:foregroundMark x1="52556" y1="74731" x2="52556" y2="74731"/>
                        <a14:foregroundMark x1="66613" y1="94982" x2="66294" y2="96057"/>
                        <a14:foregroundMark x1="70128" y1="86918" x2="68690" y2="88530"/>
                        <a14:foregroundMark x1="66613" y1="94265" x2="65655" y2="96237"/>
                        <a14:foregroundMark x1="74441" y1="20430" x2="80032" y2="30466"/>
                        <a14:foregroundMark x1="68051" y1="25090" x2="65335" y2="29032"/>
                        <a14:foregroundMark x1="31150" y1="18638" x2="37540" y2="26703"/>
                        <a14:foregroundMark x1="22843" y1="20609" x2="21885" y2="29032"/>
                        <a14:foregroundMark x1="42013" y1="76882" x2="41374" y2="74552"/>
                        <a14:foregroundMark x1="40256" y1="57348" x2="40735" y2="61649"/>
                        <a14:foregroundMark x1="40575" y1="61290" x2="40735" y2="70072"/>
                        <a14:foregroundMark x1="89936" y1="37455" x2="89936" y2="37455"/>
                        <a14:foregroundMark x1="45048" y1="73118" x2="43770" y2="77778"/>
                        <a14:foregroundMark x1="26837" y1="6272" x2="26837" y2="6272"/>
                        <a14:foregroundMark x1="22045" y1="55376" x2="20767" y2="60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514" y="1856935"/>
            <a:ext cx="5239034" cy="4669938"/>
          </a:xfrm>
          <a:prstGeom prst="rect">
            <a:avLst/>
          </a:prstGeom>
        </p:spPr>
      </p:pic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5A50DE27-854B-4BF7-87F9-CB6DFB194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912871" y="3624094"/>
            <a:ext cx="2409981" cy="3040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88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5A50DE27-854B-4BF7-87F9-CB6DFB194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912871" y="3624094"/>
            <a:ext cx="2409981" cy="3040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1F132-0B3B-468C-9EA8-3FCC2EC1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6" b="89911" l="4153" r="89776">
                        <a14:foregroundMark x1="59744" y1="58754" x2="58626" y2="68546"/>
                        <a14:foregroundMark x1="68690" y1="44510" x2="68690" y2="44510"/>
                        <a14:foregroundMark x1="78594" y1="51929" x2="80671" y2="68249"/>
                        <a14:foregroundMark x1="35304" y1="10089" x2="35304" y2="10089"/>
                        <a14:foregroundMark x1="38818" y1="79525" x2="38818" y2="79525"/>
                        <a14:foregroundMark x1="23323" y1="66469" x2="23323" y2="66469"/>
                        <a14:foregroundMark x1="23962" y1="65282" x2="28754" y2="65282"/>
                        <a14:foregroundMark x1="38818" y1="74481" x2="38818" y2="78042"/>
                        <a14:foregroundMark x1="14377" y1="65282" x2="13419" y2="76261"/>
                        <a14:foregroundMark x1="8626" y1="73591" x2="8626" y2="79525"/>
                        <a14:foregroundMark x1="53514" y1="62611" x2="55431" y2="75964"/>
                        <a14:foregroundMark x1="55431" y1="75964" x2="55591" y2="75964"/>
                        <a14:foregroundMark x1="64537" y1="41840" x2="64537" y2="41840"/>
                        <a14:foregroundMark x1="68371" y1="43620" x2="69010" y2="44807"/>
                        <a14:foregroundMark x1="14058" y1="60237" x2="13738" y2="68843"/>
                        <a14:foregroundMark x1="14058" y1="62611" x2="14377" y2="70030"/>
                        <a14:foregroundMark x1="4153" y1="83976" x2="5751" y2="83086"/>
                        <a14:foregroundMark x1="78594" y1="48071" x2="78594" y2="48071"/>
                        <a14:foregroundMark x1="72684" y1="67359" x2="75879" y2="72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7448" y="2457400"/>
            <a:ext cx="4673153" cy="3136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2F843-24DB-457C-A88C-1DDD542FA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597" y1="55455" x2="57188" y2="67727"/>
                        <a14:foregroundMark x1="57188" y1="67727" x2="63419" y2="74318"/>
                        <a14:foregroundMark x1="53994" y1="37727" x2="54633" y2="47273"/>
                        <a14:foregroundMark x1="81789" y1="10227" x2="81789" y2="10227"/>
                        <a14:foregroundMark x1="89297" y1="72045" x2="88658" y2="65227"/>
                        <a14:foregroundMark x1="72364" y1="75455" x2="80192" y2="68864"/>
                        <a14:foregroundMark x1="73802" y1="82273" x2="70767" y2="85000"/>
                        <a14:foregroundMark x1="61022" y1="86818" x2="59425" y2="88182"/>
                        <a14:foregroundMark x1="54633" y1="84091" x2="52716" y2="85682"/>
                        <a14:foregroundMark x1="44249" y1="86818" x2="43291" y2="88864"/>
                        <a14:foregroundMark x1="35783" y1="66136" x2="26358" y2="64545"/>
                        <a14:foregroundMark x1="14058" y1="62500" x2="14058" y2="72273"/>
                        <a14:foregroundMark x1="22843" y1="82273" x2="31470" y2="80682"/>
                        <a14:foregroundMark x1="24441" y1="54773" x2="25399" y2="61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5182" y="2256658"/>
            <a:ext cx="4476086" cy="35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5A50DE27-854B-4BF7-87F9-CB6DFB194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912871" y="3624094"/>
            <a:ext cx="2409981" cy="3040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DDC81-D45F-40DC-918C-49ECF7A15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029" r="92013">
                        <a14:foregroundMark x1="72045" y1="27222" x2="76518" y2="61667"/>
                        <a14:foregroundMark x1="76518" y1="61667" x2="76518" y2="61667"/>
                        <a14:foregroundMark x1="88658" y1="69722" x2="88658" y2="69722"/>
                        <a14:foregroundMark x1="85304" y1="70278" x2="85304" y2="70278"/>
                        <a14:foregroundMark x1="92013" y1="77222" x2="92013" y2="77222"/>
                        <a14:foregroundMark x1="84665" y1="68611" x2="86901" y2="68889"/>
                        <a14:foregroundMark x1="84185" y1="80000" x2="83546" y2="81944"/>
                        <a14:foregroundMark x1="56070" y1="60278" x2="56070" y2="71111"/>
                        <a14:foregroundMark x1="38818" y1="44722" x2="40895" y2="75556"/>
                        <a14:foregroundMark x1="17891" y1="84167" x2="17891" y2="84167"/>
                        <a14:foregroundMark x1="12141" y1="80000" x2="12141" y2="80000"/>
                        <a14:foregroundMark x1="9425" y1="85556" x2="9425" y2="85556"/>
                        <a14:foregroundMark x1="7029" y1="85833" x2="7029" y2="85833"/>
                        <a14:foregroundMark x1="24281" y1="10278" x2="24281" y2="10278"/>
                        <a14:foregroundMark x1="77476" y1="20000" x2="77476" y2="20000"/>
                        <a14:foregroundMark x1="57508" y1="75833" x2="57508" y2="71389"/>
                        <a14:backgroundMark x1="23642" y1="64167" x2="23642" y2="6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9231" y="1972285"/>
            <a:ext cx="6165790" cy="40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C9159E-4CF4-43EB-A9CD-EC4567D4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8" b="91054" l="9585" r="94728">
                        <a14:foregroundMark x1="75240" y1="10863" x2="80671" y2="29712"/>
                        <a14:foregroundMark x1="90895" y1="12620" x2="72684" y2="20128"/>
                        <a14:foregroundMark x1="66933" y1="12620" x2="65655" y2="21086"/>
                        <a14:foregroundMark x1="65655" y1="21086" x2="65655" y2="21086"/>
                        <a14:foregroundMark x1="63738" y1="26198" x2="56390" y2="34984"/>
                        <a14:foregroundMark x1="73163" y1="25559" x2="65815" y2="35623"/>
                        <a14:foregroundMark x1="91054" y1="28594" x2="73962" y2="32588"/>
                        <a14:foregroundMark x1="73962" y1="32588" x2="64058" y2="30511"/>
                        <a14:foregroundMark x1="64058" y1="30511" x2="63898" y2="30192"/>
                        <a14:foregroundMark x1="72843" y1="30192" x2="69329" y2="38658"/>
                        <a14:foregroundMark x1="69329" y1="38658" x2="69329" y2="38658"/>
                        <a14:foregroundMark x1="67412" y1="11661" x2="63578" y2="19169"/>
                        <a14:foregroundMark x1="63578" y1="19169" x2="64377" y2="24601"/>
                        <a14:foregroundMark x1="72204" y1="13738" x2="68371" y2="21086"/>
                        <a14:foregroundMark x1="68371" y1="21086" x2="68371" y2="21086"/>
                        <a14:foregroundMark x1="73642" y1="15335" x2="68690" y2="29712"/>
                        <a14:foregroundMark x1="72204" y1="13898" x2="80192" y2="12620"/>
                        <a14:foregroundMark x1="80192" y1="12620" x2="88498" y2="12939"/>
                        <a14:foregroundMark x1="91374" y1="14217" x2="89776" y2="23003"/>
                        <a14:foregroundMark x1="89776" y1="23003" x2="89457" y2="23642"/>
                        <a14:foregroundMark x1="94089" y1="17732" x2="93450" y2="11661"/>
                        <a14:foregroundMark x1="86581" y1="8307" x2="76518" y2="7668"/>
                        <a14:foregroundMark x1="70607" y1="9744" x2="66134" y2="13898"/>
                        <a14:foregroundMark x1="67732" y1="10863" x2="63419" y2="13738"/>
                        <a14:foregroundMark x1="87540" y1="19169" x2="87061" y2="24601"/>
                        <a14:foregroundMark x1="94888" y1="20607" x2="90735" y2="27796"/>
                        <a14:foregroundMark x1="90735" y1="27796" x2="90415" y2="27955"/>
                        <a14:foregroundMark x1="52396" y1="53834" x2="55272" y2="61342"/>
                        <a14:foregroundMark x1="40096" y1="53195" x2="43131" y2="59904"/>
                        <a14:foregroundMark x1="57348" y1="57188" x2="59265" y2="59744"/>
                        <a14:foregroundMark x1="55911" y1="57188" x2="44888" y2="61661"/>
                        <a14:foregroundMark x1="39137" y1="56390" x2="42013" y2="60224"/>
                        <a14:foregroundMark x1="49361" y1="91054" x2="49361" y2="91054"/>
                        <a14:foregroundMark x1="90895" y1="10703" x2="84026" y2="10383"/>
                        <a14:foregroundMark x1="73802" y1="9265" x2="67891" y2="8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2" y="264795"/>
            <a:ext cx="5962650" cy="59626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5802923" y="2185862"/>
            <a:ext cx="5774788" cy="2486276"/>
          </a:xfrm>
          <a:custGeom>
            <a:avLst/>
            <a:gdLst>
              <a:gd name="connsiteX0" fmla="*/ 0 w 5774788"/>
              <a:gd name="connsiteY0" fmla="*/ 0 h 2486276"/>
              <a:gd name="connsiteX1" fmla="*/ 5774788 w 5774788"/>
              <a:gd name="connsiteY1" fmla="*/ 0 h 2486276"/>
              <a:gd name="connsiteX2" fmla="*/ 5774788 w 5774788"/>
              <a:gd name="connsiteY2" fmla="*/ 2486276 h 2486276"/>
              <a:gd name="connsiteX3" fmla="*/ 0 w 5774788"/>
              <a:gd name="connsiteY3" fmla="*/ 2486276 h 2486276"/>
              <a:gd name="connsiteX4" fmla="*/ 0 w 5774788"/>
              <a:gd name="connsiteY4" fmla="*/ 0 h 248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4788" h="2486276" extrusionOk="0">
                <a:moveTo>
                  <a:pt x="0" y="0"/>
                </a:moveTo>
                <a:cubicBezTo>
                  <a:pt x="2702997" y="-101487"/>
                  <a:pt x="3492752" y="-162162"/>
                  <a:pt x="5774788" y="0"/>
                </a:cubicBezTo>
                <a:cubicBezTo>
                  <a:pt x="5835501" y="982566"/>
                  <a:pt x="5713716" y="2135182"/>
                  <a:pt x="5774788" y="2486276"/>
                </a:cubicBezTo>
                <a:cubicBezTo>
                  <a:pt x="3882524" y="2536341"/>
                  <a:pt x="2740671" y="2327827"/>
                  <a:pt x="0" y="2486276"/>
                </a:cubicBezTo>
                <a:cubicBezTo>
                  <a:pt x="-24452" y="1990152"/>
                  <a:pt x="-67663" y="605039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6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أشكركم على حسن استماعكم ..</a:t>
            </a:r>
            <a:endParaRPr lang="en-US" sz="36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0DA271E-A489-4312-90F6-FA0C9587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green, sitting, bed&#10;&#10;Description automatically generated">
            <a:extLst>
              <a:ext uri="{FF2B5EF4-FFF2-40B4-BE49-F238E27FC236}">
                <a16:creationId xmlns:a16="http://schemas.microsoft.com/office/drawing/2014/main" id="{87D48223-FB60-46EA-BD08-62C990BBC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875" l="3667" r="99222">
                        <a14:foregroundMark x1="4667" y1="69167" x2="3667" y2="87708"/>
                        <a14:foregroundMark x1="8444" y1="91667" x2="16111" y2="91042"/>
                        <a14:foregroundMark x1="16111" y1="91042" x2="53167" y2="96372"/>
                        <a14:foregroundMark x1="99222" y1="81667" x2="98222" y2="89167"/>
                        <a14:backgroundMark x1="50444" y1="99583" x2="58000" y2="98750"/>
                        <a14:backgroundMark x1="58000" y1="98750" x2="58333" y2="9875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20" r="11768"/>
          <a:stretch/>
        </p:blipFill>
        <p:spPr>
          <a:xfrm>
            <a:off x="-51482" y="4033401"/>
            <a:ext cx="12243482" cy="3151241"/>
          </a:xfrm>
          <a:prstGeom prst="rect">
            <a:avLst/>
          </a:prstGeom>
        </p:spPr>
      </p:pic>
      <p:pic>
        <p:nvPicPr>
          <p:cNvPr id="11" name="Picture 10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B50B335B-4957-447D-B8EA-90E865A51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820" y="-216195"/>
            <a:ext cx="3151240" cy="315124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ABF8591-81C7-464E-9945-3DE2995AA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1275" y="2233964"/>
            <a:ext cx="7338646" cy="1181270"/>
          </a:xfrm>
          <a:custGeom>
            <a:avLst/>
            <a:gdLst>
              <a:gd name="connsiteX0" fmla="*/ 0 w 7338646"/>
              <a:gd name="connsiteY0" fmla="*/ 0 h 1181270"/>
              <a:gd name="connsiteX1" fmla="*/ 7338646 w 7338646"/>
              <a:gd name="connsiteY1" fmla="*/ 0 h 1181270"/>
              <a:gd name="connsiteX2" fmla="*/ 7338646 w 7338646"/>
              <a:gd name="connsiteY2" fmla="*/ 1181270 h 1181270"/>
              <a:gd name="connsiteX3" fmla="*/ 0 w 7338646"/>
              <a:gd name="connsiteY3" fmla="*/ 1181270 h 1181270"/>
              <a:gd name="connsiteX4" fmla="*/ 0 w 7338646"/>
              <a:gd name="connsiteY4" fmla="*/ 0 h 118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8646" h="1181270" fill="none" extrusionOk="0">
                <a:moveTo>
                  <a:pt x="0" y="0"/>
                </a:moveTo>
                <a:cubicBezTo>
                  <a:pt x="3126071" y="-33775"/>
                  <a:pt x="4281431" y="138873"/>
                  <a:pt x="7338646" y="0"/>
                </a:cubicBezTo>
                <a:cubicBezTo>
                  <a:pt x="7434504" y="577139"/>
                  <a:pt x="7270081" y="605878"/>
                  <a:pt x="7338646" y="1181270"/>
                </a:cubicBezTo>
                <a:cubicBezTo>
                  <a:pt x="4290835" y="1043940"/>
                  <a:pt x="3388179" y="1043414"/>
                  <a:pt x="0" y="1181270"/>
                </a:cubicBezTo>
                <a:cubicBezTo>
                  <a:pt x="-26377" y="684316"/>
                  <a:pt x="-91084" y="149617"/>
                  <a:pt x="0" y="0"/>
                </a:cubicBezTo>
                <a:close/>
              </a:path>
              <a:path w="7338646" h="1181270" stroke="0" extrusionOk="0">
                <a:moveTo>
                  <a:pt x="0" y="0"/>
                </a:moveTo>
                <a:cubicBezTo>
                  <a:pt x="2098323" y="-101487"/>
                  <a:pt x="6090644" y="-162162"/>
                  <a:pt x="7338646" y="0"/>
                </a:cubicBezTo>
                <a:cubicBezTo>
                  <a:pt x="7397845" y="345143"/>
                  <a:pt x="7391671" y="686499"/>
                  <a:pt x="7338646" y="1181270"/>
                </a:cubicBezTo>
                <a:cubicBezTo>
                  <a:pt x="5792459" y="1231335"/>
                  <a:pt x="2693997" y="1022821"/>
                  <a:pt x="0" y="1181270"/>
                </a:cubicBezTo>
                <a:cubicBezTo>
                  <a:pt x="16859" y="670660"/>
                  <a:pt x="75359" y="250397"/>
                  <a:pt x="0" y="0"/>
                </a:cubicBezTo>
                <a:close/>
              </a:path>
            </a:pathLst>
          </a:custGeom>
          <a:ln w="114300"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لنستمع إلى أغنية أنا مهذب و بعدها سوف نبدأ المناقشة  </a:t>
            </a:r>
            <a:b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sz="2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4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0DA271E-A489-4312-90F6-FA0C95872B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انا مهذب">
            <a:hlinkClick r:id="" action="ppaction://media"/>
            <a:extLst>
              <a:ext uri="{FF2B5EF4-FFF2-40B4-BE49-F238E27FC236}">
                <a16:creationId xmlns:a16="http://schemas.microsoft.com/office/drawing/2014/main" id="{14CB046E-845C-408C-9C47-DF700C3E7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169" y="295408"/>
            <a:ext cx="11141661" cy="6267184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46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0DA271E-A489-4312-90F6-FA0C95872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ABF8591-81C7-464E-9945-3DE2995AA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9902" y="1691893"/>
            <a:ext cx="8492196" cy="2486276"/>
          </a:xfrm>
          <a:custGeom>
            <a:avLst/>
            <a:gdLst>
              <a:gd name="connsiteX0" fmla="*/ 0 w 8492196"/>
              <a:gd name="connsiteY0" fmla="*/ 0 h 2486276"/>
              <a:gd name="connsiteX1" fmla="*/ 8492196 w 8492196"/>
              <a:gd name="connsiteY1" fmla="*/ 0 h 2486276"/>
              <a:gd name="connsiteX2" fmla="*/ 8492196 w 8492196"/>
              <a:gd name="connsiteY2" fmla="*/ 2486276 h 2486276"/>
              <a:gd name="connsiteX3" fmla="*/ 0 w 8492196"/>
              <a:gd name="connsiteY3" fmla="*/ 2486276 h 2486276"/>
              <a:gd name="connsiteX4" fmla="*/ 0 w 8492196"/>
              <a:gd name="connsiteY4" fmla="*/ 0 h 248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2196" h="2486276" fill="none" extrusionOk="0">
                <a:moveTo>
                  <a:pt x="0" y="0"/>
                </a:moveTo>
                <a:cubicBezTo>
                  <a:pt x="2084209" y="-33775"/>
                  <a:pt x="4590466" y="138873"/>
                  <a:pt x="8492196" y="0"/>
                </a:cubicBezTo>
                <a:cubicBezTo>
                  <a:pt x="8418425" y="1163951"/>
                  <a:pt x="8336313" y="1434255"/>
                  <a:pt x="8492196" y="2486276"/>
                </a:cubicBezTo>
                <a:cubicBezTo>
                  <a:pt x="5972059" y="2348946"/>
                  <a:pt x="2572647" y="2348420"/>
                  <a:pt x="0" y="2486276"/>
                </a:cubicBezTo>
                <a:cubicBezTo>
                  <a:pt x="152408" y="2157723"/>
                  <a:pt x="73868" y="607206"/>
                  <a:pt x="0" y="0"/>
                </a:cubicBezTo>
                <a:close/>
              </a:path>
              <a:path w="8492196" h="2486276" stroke="0" extrusionOk="0">
                <a:moveTo>
                  <a:pt x="0" y="0"/>
                </a:moveTo>
                <a:cubicBezTo>
                  <a:pt x="1934579" y="-101487"/>
                  <a:pt x="5424071" y="-162162"/>
                  <a:pt x="8492196" y="0"/>
                </a:cubicBezTo>
                <a:cubicBezTo>
                  <a:pt x="8552909" y="982566"/>
                  <a:pt x="8431124" y="2135182"/>
                  <a:pt x="8492196" y="2486276"/>
                </a:cubicBezTo>
                <a:cubicBezTo>
                  <a:pt x="6170232" y="2536341"/>
                  <a:pt x="2420693" y="2327827"/>
                  <a:pt x="0" y="2486276"/>
                </a:cubicBezTo>
                <a:cubicBezTo>
                  <a:pt x="-24452" y="1990152"/>
                  <a:pt x="-67663" y="605039"/>
                  <a:pt x="0" y="0"/>
                </a:cubicBezTo>
                <a:close/>
              </a:path>
            </a:pathLst>
          </a:custGeom>
          <a:ln w="114300"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44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بنا نفكر و نتناقش عن السلوك الصحيح و السلوك الخاطئ</a:t>
            </a:r>
            <a:br>
              <a:rPr lang="ar-SA" sz="44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sz="4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12B7156F-C98F-4BB4-95F2-19531CEFA9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89617" l="9585" r="89617">
                        <a14:foregroundMark x1="40735" y1="28435" x2="41853" y2="34505"/>
                        <a14:foregroundMark x1="57029" y1="27636" x2="56709" y2="35783"/>
                        <a14:foregroundMark x1="56709" y1="35783" x2="57029" y2="36102"/>
                        <a14:foregroundMark x1="55112" y1="30032" x2="54153" y2="35463"/>
                        <a14:foregroundMark x1="82268" y1="11661" x2="70607" y2="20447"/>
                        <a14:foregroundMark x1="68530" y1="9585" x2="64856" y2="18850"/>
                        <a14:foregroundMark x1="64856" y1="18850" x2="64856" y2="20128"/>
                        <a14:foregroundMark x1="68850" y1="26997" x2="75399" y2="26198"/>
                        <a14:foregroundMark x1="82268" y1="18051" x2="80990" y2="25879"/>
                        <a14:foregroundMark x1="80990" y1="25879" x2="80831" y2="26038"/>
                        <a14:foregroundMark x1="82428" y1="10863" x2="82907" y2="21246"/>
                        <a14:foregroundMark x1="82907" y1="21246" x2="79872" y2="23962"/>
                        <a14:foregroundMark x1="80192" y1="13099" x2="72204" y2="11661"/>
                        <a14:foregroundMark x1="72204" y1="11661" x2="71086" y2="11821"/>
                        <a14:foregroundMark x1="68371" y1="10543" x2="64058" y2="13259"/>
                        <a14:foregroundMark x1="62141" y1="10863" x2="62780" y2="21086"/>
                        <a14:foregroundMark x1="62780" y1="21086" x2="63419" y2="22045"/>
                        <a14:foregroundMark x1="64058" y1="26198" x2="74441" y2="26358"/>
                        <a14:foregroundMark x1="74441" y1="26358" x2="76837" y2="26198"/>
                        <a14:foregroundMark x1="84665" y1="18690" x2="84274" y2="28707"/>
                        <a14:foregroundMark x1="83706" y1="12141" x2="84345" y2="10224"/>
                        <a14:foregroundMark x1="83227" y1="9265" x2="78275" y2="9265"/>
                        <a14:foregroundMark x1="72045" y1="5751" x2="71565" y2="8147"/>
                        <a14:foregroundMark x1="40735" y1="88498" x2="42812" y2="78594"/>
                        <a14:foregroundMark x1="61022" y1="89297" x2="56070" y2="83387"/>
                        <a14:backgroundMark x1="83227" y1="30351" x2="87700" y2="3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10914" b="5073"/>
          <a:stretch/>
        </p:blipFill>
        <p:spPr>
          <a:xfrm>
            <a:off x="8909655" y="2935031"/>
            <a:ext cx="2700761" cy="3922969"/>
          </a:xfrm>
          <a:prstGeom prst="rect">
            <a:avLst/>
          </a:prstGeom>
        </p:spPr>
      </p:pic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90500E30-7A21-4D97-87E0-7E392137E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79716" y="2935031"/>
            <a:ext cx="3118222" cy="39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1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02C13DB2-4C12-4C2A-A43B-5110C30CA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912871" y="3624094"/>
            <a:ext cx="2409981" cy="3040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FD3F8-F874-439F-8C26-67F48B666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92621" l="5911" r="92652">
                        <a14:foregroundMark x1="5911" y1="84733" x2="14537" y2="85496"/>
                        <a14:foregroundMark x1="22524" y1="92875" x2="23482" y2="85751"/>
                        <a14:foregroundMark x1="68051" y1="79389" x2="69968" y2="71247"/>
                        <a14:foregroundMark x1="86741" y1="27990" x2="85942" y2="53944"/>
                        <a14:foregroundMark x1="89617" y1="75573" x2="88658" y2="73028"/>
                        <a14:foregroundMark x1="80990" y1="75318" x2="82907" y2="72519"/>
                        <a14:foregroundMark x1="92652" y1="75318" x2="92652" y2="75318"/>
                        <a14:foregroundMark x1="74920" y1="38931" x2="74920" y2="38931"/>
                        <a14:foregroundMark x1="57348" y1="83206" x2="35144" y2="84224"/>
                        <a14:foregroundMark x1="34185" y1="86514" x2="25080" y2="88041"/>
                        <a14:foregroundMark x1="60863" y1="81679" x2="41853" y2="86260"/>
                        <a14:foregroundMark x1="25559" y1="90585" x2="22524" y2="90585"/>
                        <a14:foregroundMark x1="49681" y1="10433" x2="49681" y2="10433"/>
                        <a14:foregroundMark x1="50479" y1="9924" x2="50479" y2="9924"/>
                        <a14:foregroundMark x1="41214" y1="10178" x2="41214" y2="10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4041" y="1925302"/>
            <a:ext cx="6547979" cy="41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46AD2C-93B8-4C60-BE15-C847E2990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0" b="89773" l="9744" r="90256">
                        <a14:foregroundMark x1="24281" y1="20833" x2="26038" y2="30871"/>
                        <a14:foregroundMark x1="32588" y1="25568" x2="34505" y2="30303"/>
                        <a14:foregroundMark x1="36102" y1="25947" x2="37380" y2="34280"/>
                        <a14:foregroundMark x1="29553" y1="9470" x2="29553" y2="9470"/>
                        <a14:foregroundMark x1="70607" y1="26705" x2="71565" y2="30303"/>
                        <a14:foregroundMark x1="63578" y1="28409" x2="61661" y2="33333"/>
                        <a14:foregroundMark x1="57029" y1="27083" x2="57987" y2="30303"/>
                        <a14:foregroundMark x1="59105" y1="28409" x2="63578" y2="37689"/>
                        <a14:foregroundMark x1="68530" y1="87689" x2="68530" y2="87689"/>
                        <a14:foregroundMark x1="90256" y1="77462" x2="90256" y2="77462"/>
                        <a14:foregroundMark x1="37061" y1="85417" x2="37061" y2="85417"/>
                        <a14:foregroundMark x1="34505" y1="87879" x2="34026" y2="80871"/>
                        <a14:foregroundMark x1="12939" y1="82386" x2="21086" y2="76705"/>
                        <a14:foregroundMark x1="89617" y1="79545" x2="89617" y2="81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262" y="1740082"/>
            <a:ext cx="5375537" cy="45313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id="{7DFFF2D6-963B-4F64-8AB9-EB18ADB94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1" b="89617" l="9585" r="89617">
                        <a14:foregroundMark x1="40735" y1="28435" x2="41853" y2="34505"/>
                        <a14:foregroundMark x1="57029" y1="27636" x2="56709" y2="35783"/>
                        <a14:foregroundMark x1="56709" y1="35783" x2="57029" y2="36102"/>
                        <a14:foregroundMark x1="55112" y1="30032" x2="54153" y2="35463"/>
                        <a14:foregroundMark x1="82268" y1="11661" x2="70607" y2="20447"/>
                        <a14:foregroundMark x1="68530" y1="9585" x2="64856" y2="18850"/>
                        <a14:foregroundMark x1="64856" y1="18850" x2="64856" y2="20128"/>
                        <a14:foregroundMark x1="68850" y1="26997" x2="75399" y2="26198"/>
                        <a14:foregroundMark x1="82268" y1="18051" x2="80990" y2="25879"/>
                        <a14:foregroundMark x1="80990" y1="25879" x2="80831" y2="26038"/>
                        <a14:foregroundMark x1="82428" y1="10863" x2="82907" y2="21246"/>
                        <a14:foregroundMark x1="82907" y1="21246" x2="79872" y2="23962"/>
                        <a14:foregroundMark x1="80192" y1="13099" x2="72204" y2="11661"/>
                        <a14:foregroundMark x1="72204" y1="11661" x2="71086" y2="11821"/>
                        <a14:foregroundMark x1="68371" y1="10543" x2="64058" y2="13259"/>
                        <a14:foregroundMark x1="62141" y1="10863" x2="62780" y2="21086"/>
                        <a14:foregroundMark x1="62780" y1="21086" x2="63419" y2="22045"/>
                        <a14:foregroundMark x1="64058" y1="26198" x2="74441" y2="26358"/>
                        <a14:foregroundMark x1="74441" y1="26358" x2="76837" y2="26198"/>
                        <a14:foregroundMark x1="84665" y1="18690" x2="84274" y2="28707"/>
                        <a14:foregroundMark x1="83706" y1="12141" x2="84345" y2="10224"/>
                        <a14:foregroundMark x1="83227" y1="9265" x2="78275" y2="9265"/>
                        <a14:foregroundMark x1="72045" y1="5751" x2="71565" y2="8147"/>
                        <a14:foregroundMark x1="40735" y1="88498" x2="42812" y2="78594"/>
                        <a14:foregroundMark x1="61022" y1="89297" x2="56070" y2="83387"/>
                        <a14:backgroundMark x1="83227" y1="30351" x2="87700" y2="3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10914" b="5073"/>
          <a:stretch/>
        </p:blipFill>
        <p:spPr>
          <a:xfrm>
            <a:off x="892997" y="3659653"/>
            <a:ext cx="2201896" cy="31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6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E1DCF19E-3BA4-4101-B4C9-734194B17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74" b="78241" l="10000" r="90000">
                        <a14:foregroundMark x1="65700" y1="28519" x2="66800" y2="43426"/>
                        <a14:foregroundMark x1="71900" y1="50000" x2="71000" y2="56759"/>
                        <a14:foregroundMark x1="65000" y1="23333" x2="69200" y2="29352"/>
                        <a14:foregroundMark x1="53500" y1="16759" x2="53500" y2="16759"/>
                        <a14:foregroundMark x1="51700" y1="16574" x2="39700" y2="17407"/>
                        <a14:foregroundMark x1="48800" y1="20278" x2="47800" y2="37037"/>
                        <a14:foregroundMark x1="47800" y1="37037" x2="49000" y2="45556"/>
                        <a14:foregroundMark x1="48600" y1="50833" x2="48400" y2="66667"/>
                        <a14:foregroundMark x1="29500" y1="77963" x2="31100" y2="73611"/>
                        <a14:foregroundMark x1="71900" y1="30926" x2="71900" y2="33796"/>
                        <a14:foregroundMark x1="71000" y1="38333" x2="71400" y2="39352"/>
                        <a14:foregroundMark x1="63200" y1="33981" x2="63200" y2="33981"/>
                        <a14:foregroundMark x1="73200" y1="38148" x2="73200" y2="38148"/>
                        <a14:foregroundMark x1="73200" y1="37685" x2="73000" y2="4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28" b="14152"/>
          <a:stretch/>
        </p:blipFill>
        <p:spPr>
          <a:xfrm>
            <a:off x="3132016" y="1447059"/>
            <a:ext cx="6350000" cy="5117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02C13DB2-4C12-4C2A-A43B-5110C30CA5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844062" y="3825609"/>
            <a:ext cx="2287954" cy="2886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8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id="{7DFFF2D6-963B-4F64-8AB9-EB18ADB94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1" b="89617" l="9585" r="89617">
                        <a14:foregroundMark x1="40735" y1="28435" x2="41853" y2="34505"/>
                        <a14:foregroundMark x1="57029" y1="27636" x2="56709" y2="35783"/>
                        <a14:foregroundMark x1="56709" y1="35783" x2="57029" y2="36102"/>
                        <a14:foregroundMark x1="55112" y1="30032" x2="54153" y2="35463"/>
                        <a14:foregroundMark x1="82268" y1="11661" x2="70607" y2="20447"/>
                        <a14:foregroundMark x1="68530" y1="9585" x2="64856" y2="18850"/>
                        <a14:foregroundMark x1="64856" y1="18850" x2="64856" y2="20128"/>
                        <a14:foregroundMark x1="68850" y1="26997" x2="75399" y2="26198"/>
                        <a14:foregroundMark x1="82268" y1="18051" x2="80990" y2="25879"/>
                        <a14:foregroundMark x1="80990" y1="25879" x2="80831" y2="26038"/>
                        <a14:foregroundMark x1="82428" y1="10863" x2="82907" y2="21246"/>
                        <a14:foregroundMark x1="82907" y1="21246" x2="79872" y2="23962"/>
                        <a14:foregroundMark x1="80192" y1="13099" x2="72204" y2="11661"/>
                        <a14:foregroundMark x1="72204" y1="11661" x2="71086" y2="11821"/>
                        <a14:foregroundMark x1="68371" y1="10543" x2="64058" y2="13259"/>
                        <a14:foregroundMark x1="62141" y1="10863" x2="62780" y2="21086"/>
                        <a14:foregroundMark x1="62780" y1="21086" x2="63419" y2="22045"/>
                        <a14:foregroundMark x1="64058" y1="26198" x2="74441" y2="26358"/>
                        <a14:foregroundMark x1="74441" y1="26358" x2="76837" y2="26198"/>
                        <a14:foregroundMark x1="84665" y1="18690" x2="84274" y2="28707"/>
                        <a14:foregroundMark x1="83706" y1="12141" x2="84345" y2="10224"/>
                        <a14:foregroundMark x1="83227" y1="9265" x2="78275" y2="9265"/>
                        <a14:foregroundMark x1="72045" y1="5751" x2="71565" y2="8147"/>
                        <a14:foregroundMark x1="40735" y1="88498" x2="42812" y2="78594"/>
                        <a14:foregroundMark x1="61022" y1="89297" x2="56070" y2="83387"/>
                        <a14:backgroundMark x1="83227" y1="30351" x2="87700" y2="3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10914" b="5073"/>
          <a:stretch/>
        </p:blipFill>
        <p:spPr>
          <a:xfrm>
            <a:off x="892997" y="3812345"/>
            <a:ext cx="2096776" cy="304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6A811-FBDA-4C5E-856C-1D0A72586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89749" l="7348" r="90895">
                        <a14:foregroundMark x1="49521" y1="29613" x2="49201" y2="62870"/>
                        <a14:foregroundMark x1="81629" y1="27790" x2="78754" y2="50569"/>
                        <a14:foregroundMark x1="87859" y1="84510" x2="87061" y2="81321"/>
                        <a14:foregroundMark x1="77796" y1="84055" x2="77796" y2="78815"/>
                        <a14:foregroundMark x1="63738" y1="43964" x2="65176" y2="45103"/>
                        <a14:foregroundMark x1="91054" y1="55809" x2="91054" y2="55809"/>
                        <a14:foregroundMark x1="60863" y1="42369" x2="60863" y2="42369"/>
                        <a14:foregroundMark x1="66613" y1="28018" x2="66613" y2="28018"/>
                        <a14:foregroundMark x1="52236" y1="80638" x2="52236" y2="80638"/>
                        <a14:foregroundMark x1="52556" y1="82232" x2="52875" y2="71526"/>
                        <a14:foregroundMark x1="26518" y1="82232" x2="22204" y2="66059"/>
                        <a14:foregroundMark x1="16773" y1="71071" x2="15655" y2="83371"/>
                        <a14:foregroundMark x1="7348" y1="58087" x2="7348" y2="58087"/>
                        <a14:foregroundMark x1="9585" y1="56264" x2="8946" y2="56492"/>
                        <a14:foregroundMark x1="18530" y1="47608" x2="18530" y2="56492"/>
                        <a14:foregroundMark x1="21885" y1="37813" x2="22524" y2="42825"/>
                        <a14:foregroundMark x1="48083" y1="37130" x2="48562" y2="42597"/>
                        <a14:foregroundMark x1="74441" y1="35308" x2="75399" y2="41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362" y="1408141"/>
            <a:ext cx="6803337" cy="47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856ADE-63EC-4281-9B59-F46B3EAB0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21173 w 12192000"/>
              <a:gd name="connsiteY1" fmla="*/ 0 h 6858000"/>
              <a:gd name="connsiteX2" fmla="*/ 1354667 w 12192000"/>
              <a:gd name="connsiteY2" fmla="*/ 0 h 6858000"/>
              <a:gd name="connsiteX3" fmla="*/ 2275840 w 12192000"/>
              <a:gd name="connsiteY3" fmla="*/ 0 h 6858000"/>
              <a:gd name="connsiteX4" fmla="*/ 2953173 w 12192000"/>
              <a:gd name="connsiteY4" fmla="*/ 0 h 6858000"/>
              <a:gd name="connsiteX5" fmla="*/ 3874347 w 12192000"/>
              <a:gd name="connsiteY5" fmla="*/ 0 h 6858000"/>
              <a:gd name="connsiteX6" fmla="*/ 4429760 w 12192000"/>
              <a:gd name="connsiteY6" fmla="*/ 0 h 6858000"/>
              <a:gd name="connsiteX7" fmla="*/ 5107093 w 12192000"/>
              <a:gd name="connsiteY7" fmla="*/ 0 h 6858000"/>
              <a:gd name="connsiteX8" fmla="*/ 5784427 w 12192000"/>
              <a:gd name="connsiteY8" fmla="*/ 0 h 6858000"/>
              <a:gd name="connsiteX9" fmla="*/ 6339840 w 12192000"/>
              <a:gd name="connsiteY9" fmla="*/ 0 h 6858000"/>
              <a:gd name="connsiteX10" fmla="*/ 7139093 w 12192000"/>
              <a:gd name="connsiteY10" fmla="*/ 0 h 6858000"/>
              <a:gd name="connsiteX11" fmla="*/ 7450667 w 12192000"/>
              <a:gd name="connsiteY11" fmla="*/ 0 h 6858000"/>
              <a:gd name="connsiteX12" fmla="*/ 8371840 w 12192000"/>
              <a:gd name="connsiteY12" fmla="*/ 0 h 6858000"/>
              <a:gd name="connsiteX13" fmla="*/ 8805333 w 12192000"/>
              <a:gd name="connsiteY13" fmla="*/ 0 h 6858000"/>
              <a:gd name="connsiteX14" fmla="*/ 9116907 w 12192000"/>
              <a:gd name="connsiteY14" fmla="*/ 0 h 6858000"/>
              <a:gd name="connsiteX15" fmla="*/ 9550400 w 12192000"/>
              <a:gd name="connsiteY15" fmla="*/ 0 h 6858000"/>
              <a:gd name="connsiteX16" fmla="*/ 9861973 w 12192000"/>
              <a:gd name="connsiteY16" fmla="*/ 0 h 6858000"/>
              <a:gd name="connsiteX17" fmla="*/ 10295467 w 12192000"/>
              <a:gd name="connsiteY17" fmla="*/ 0 h 6858000"/>
              <a:gd name="connsiteX18" fmla="*/ 10728960 w 12192000"/>
              <a:gd name="connsiteY18" fmla="*/ 0 h 6858000"/>
              <a:gd name="connsiteX19" fmla="*/ 11406293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822960 h 6858000"/>
              <a:gd name="connsiteX22" fmla="*/ 12192000 w 12192000"/>
              <a:gd name="connsiteY22" fmla="*/ 1577340 h 6858000"/>
              <a:gd name="connsiteX23" fmla="*/ 12192000 w 12192000"/>
              <a:gd name="connsiteY23" fmla="*/ 2057400 h 6858000"/>
              <a:gd name="connsiteX24" fmla="*/ 12192000 w 12192000"/>
              <a:gd name="connsiteY24" fmla="*/ 2743200 h 6858000"/>
              <a:gd name="connsiteX25" fmla="*/ 12192000 w 12192000"/>
              <a:gd name="connsiteY25" fmla="*/ 3429000 h 6858000"/>
              <a:gd name="connsiteX26" fmla="*/ 12192000 w 12192000"/>
              <a:gd name="connsiteY26" fmla="*/ 3909060 h 6858000"/>
              <a:gd name="connsiteX27" fmla="*/ 12192000 w 12192000"/>
              <a:gd name="connsiteY27" fmla="*/ 4663440 h 6858000"/>
              <a:gd name="connsiteX28" fmla="*/ 12192000 w 12192000"/>
              <a:gd name="connsiteY28" fmla="*/ 5417820 h 6858000"/>
              <a:gd name="connsiteX29" fmla="*/ 12192000 w 12192000"/>
              <a:gd name="connsiteY29" fmla="*/ 6240780 h 6858000"/>
              <a:gd name="connsiteX30" fmla="*/ 12192000 w 12192000"/>
              <a:gd name="connsiteY30" fmla="*/ 6858000 h 6858000"/>
              <a:gd name="connsiteX31" fmla="*/ 11270827 w 12192000"/>
              <a:gd name="connsiteY31" fmla="*/ 6858000 h 6858000"/>
              <a:gd name="connsiteX32" fmla="*/ 10471573 w 12192000"/>
              <a:gd name="connsiteY32" fmla="*/ 6858000 h 6858000"/>
              <a:gd name="connsiteX33" fmla="*/ 9794240 w 12192000"/>
              <a:gd name="connsiteY33" fmla="*/ 6858000 h 6858000"/>
              <a:gd name="connsiteX34" fmla="*/ 9238827 w 12192000"/>
              <a:gd name="connsiteY34" fmla="*/ 6858000 h 6858000"/>
              <a:gd name="connsiteX35" fmla="*/ 8927253 w 12192000"/>
              <a:gd name="connsiteY35" fmla="*/ 6858000 h 6858000"/>
              <a:gd name="connsiteX36" fmla="*/ 8249920 w 12192000"/>
              <a:gd name="connsiteY36" fmla="*/ 6858000 h 6858000"/>
              <a:gd name="connsiteX37" fmla="*/ 7572587 w 12192000"/>
              <a:gd name="connsiteY37" fmla="*/ 6858000 h 6858000"/>
              <a:gd name="connsiteX38" fmla="*/ 7261013 w 12192000"/>
              <a:gd name="connsiteY38" fmla="*/ 6858000 h 6858000"/>
              <a:gd name="connsiteX39" fmla="*/ 6339840 w 12192000"/>
              <a:gd name="connsiteY39" fmla="*/ 6858000 h 6858000"/>
              <a:gd name="connsiteX40" fmla="*/ 5906347 w 12192000"/>
              <a:gd name="connsiteY40" fmla="*/ 6858000 h 6858000"/>
              <a:gd name="connsiteX41" fmla="*/ 5472853 w 12192000"/>
              <a:gd name="connsiteY41" fmla="*/ 6858000 h 6858000"/>
              <a:gd name="connsiteX42" fmla="*/ 4917440 w 12192000"/>
              <a:gd name="connsiteY42" fmla="*/ 6858000 h 6858000"/>
              <a:gd name="connsiteX43" fmla="*/ 4483947 w 12192000"/>
              <a:gd name="connsiteY43" fmla="*/ 6858000 h 6858000"/>
              <a:gd name="connsiteX44" fmla="*/ 3806613 w 12192000"/>
              <a:gd name="connsiteY44" fmla="*/ 6858000 h 6858000"/>
              <a:gd name="connsiteX45" fmla="*/ 2885440 w 12192000"/>
              <a:gd name="connsiteY45" fmla="*/ 6858000 h 6858000"/>
              <a:gd name="connsiteX46" fmla="*/ 2330027 w 12192000"/>
              <a:gd name="connsiteY46" fmla="*/ 6858000 h 6858000"/>
              <a:gd name="connsiteX47" fmla="*/ 2018453 w 12192000"/>
              <a:gd name="connsiteY47" fmla="*/ 6858000 h 6858000"/>
              <a:gd name="connsiteX48" fmla="*/ 1341120 w 12192000"/>
              <a:gd name="connsiteY48" fmla="*/ 6858000 h 6858000"/>
              <a:gd name="connsiteX49" fmla="*/ 785707 w 12192000"/>
              <a:gd name="connsiteY49" fmla="*/ 6858000 h 6858000"/>
              <a:gd name="connsiteX50" fmla="*/ 0 w 12192000"/>
              <a:gd name="connsiteY50" fmla="*/ 6858000 h 6858000"/>
              <a:gd name="connsiteX51" fmla="*/ 0 w 12192000"/>
              <a:gd name="connsiteY51" fmla="*/ 6035040 h 6858000"/>
              <a:gd name="connsiteX52" fmla="*/ 0 w 12192000"/>
              <a:gd name="connsiteY52" fmla="*/ 5486400 h 6858000"/>
              <a:gd name="connsiteX53" fmla="*/ 0 w 12192000"/>
              <a:gd name="connsiteY53" fmla="*/ 4663440 h 6858000"/>
              <a:gd name="connsiteX54" fmla="*/ 0 w 12192000"/>
              <a:gd name="connsiteY54" fmla="*/ 3909060 h 6858000"/>
              <a:gd name="connsiteX55" fmla="*/ 0 w 12192000"/>
              <a:gd name="connsiteY55" fmla="*/ 3429000 h 6858000"/>
              <a:gd name="connsiteX56" fmla="*/ 0 w 12192000"/>
              <a:gd name="connsiteY56" fmla="*/ 2674620 h 6858000"/>
              <a:gd name="connsiteX57" fmla="*/ 0 w 12192000"/>
              <a:gd name="connsiteY57" fmla="*/ 2057400 h 6858000"/>
              <a:gd name="connsiteX58" fmla="*/ 0 w 12192000"/>
              <a:gd name="connsiteY58" fmla="*/ 1577340 h 6858000"/>
              <a:gd name="connsiteX59" fmla="*/ 0 w 12192000"/>
              <a:gd name="connsiteY59" fmla="*/ 960120 h 6858000"/>
              <a:gd name="connsiteX60" fmla="*/ 0 w 12192000"/>
              <a:gd name="connsiteY6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366122" y="25736"/>
                  <a:pt x="719403" y="-35839"/>
                  <a:pt x="921173" y="0"/>
                </a:cubicBezTo>
                <a:cubicBezTo>
                  <a:pt x="1122943" y="35839"/>
                  <a:pt x="1235468" y="12620"/>
                  <a:pt x="1354667" y="0"/>
                </a:cubicBezTo>
                <a:cubicBezTo>
                  <a:pt x="1473866" y="-12620"/>
                  <a:pt x="1984360" y="-10161"/>
                  <a:pt x="2275840" y="0"/>
                </a:cubicBezTo>
                <a:cubicBezTo>
                  <a:pt x="2567320" y="10161"/>
                  <a:pt x="2645120" y="-19650"/>
                  <a:pt x="2953173" y="0"/>
                </a:cubicBezTo>
                <a:cubicBezTo>
                  <a:pt x="3261226" y="19650"/>
                  <a:pt x="3576791" y="36184"/>
                  <a:pt x="3874347" y="0"/>
                </a:cubicBezTo>
                <a:cubicBezTo>
                  <a:pt x="4171903" y="-36184"/>
                  <a:pt x="4237107" y="10716"/>
                  <a:pt x="4429760" y="0"/>
                </a:cubicBezTo>
                <a:cubicBezTo>
                  <a:pt x="4622413" y="-10716"/>
                  <a:pt x="4891534" y="13215"/>
                  <a:pt x="5107093" y="0"/>
                </a:cubicBezTo>
                <a:cubicBezTo>
                  <a:pt x="5322652" y="-13215"/>
                  <a:pt x="5559108" y="-28259"/>
                  <a:pt x="5784427" y="0"/>
                </a:cubicBezTo>
                <a:cubicBezTo>
                  <a:pt x="6009746" y="28259"/>
                  <a:pt x="6172461" y="12781"/>
                  <a:pt x="6339840" y="0"/>
                </a:cubicBezTo>
                <a:cubicBezTo>
                  <a:pt x="6507219" y="-12781"/>
                  <a:pt x="6814580" y="562"/>
                  <a:pt x="7139093" y="0"/>
                </a:cubicBezTo>
                <a:cubicBezTo>
                  <a:pt x="7463606" y="-562"/>
                  <a:pt x="7357905" y="5345"/>
                  <a:pt x="7450667" y="0"/>
                </a:cubicBezTo>
                <a:cubicBezTo>
                  <a:pt x="7543429" y="-5345"/>
                  <a:pt x="7960547" y="32846"/>
                  <a:pt x="8371840" y="0"/>
                </a:cubicBezTo>
                <a:cubicBezTo>
                  <a:pt x="8783133" y="-32846"/>
                  <a:pt x="8710002" y="-1718"/>
                  <a:pt x="8805333" y="0"/>
                </a:cubicBezTo>
                <a:cubicBezTo>
                  <a:pt x="8900664" y="1718"/>
                  <a:pt x="9006436" y="11715"/>
                  <a:pt x="9116907" y="0"/>
                </a:cubicBezTo>
                <a:cubicBezTo>
                  <a:pt x="9227378" y="-11715"/>
                  <a:pt x="9425673" y="-3996"/>
                  <a:pt x="9550400" y="0"/>
                </a:cubicBezTo>
                <a:cubicBezTo>
                  <a:pt x="9675127" y="3996"/>
                  <a:pt x="9782466" y="-13708"/>
                  <a:pt x="9861973" y="0"/>
                </a:cubicBezTo>
                <a:cubicBezTo>
                  <a:pt x="9941480" y="13708"/>
                  <a:pt x="10117397" y="-12867"/>
                  <a:pt x="10295467" y="0"/>
                </a:cubicBezTo>
                <a:cubicBezTo>
                  <a:pt x="10473537" y="12867"/>
                  <a:pt x="10620956" y="14030"/>
                  <a:pt x="10728960" y="0"/>
                </a:cubicBezTo>
                <a:cubicBezTo>
                  <a:pt x="10836964" y="-14030"/>
                  <a:pt x="11222015" y="-33251"/>
                  <a:pt x="11406293" y="0"/>
                </a:cubicBezTo>
                <a:cubicBezTo>
                  <a:pt x="11590571" y="33251"/>
                  <a:pt x="11971127" y="-37798"/>
                  <a:pt x="12192000" y="0"/>
                </a:cubicBezTo>
                <a:cubicBezTo>
                  <a:pt x="12170287" y="219919"/>
                  <a:pt x="12199245" y="596768"/>
                  <a:pt x="12192000" y="822960"/>
                </a:cubicBezTo>
                <a:cubicBezTo>
                  <a:pt x="12184755" y="1049152"/>
                  <a:pt x="12188234" y="1290710"/>
                  <a:pt x="12192000" y="1577340"/>
                </a:cubicBezTo>
                <a:cubicBezTo>
                  <a:pt x="12195766" y="1863970"/>
                  <a:pt x="12183451" y="1860540"/>
                  <a:pt x="12192000" y="2057400"/>
                </a:cubicBezTo>
                <a:cubicBezTo>
                  <a:pt x="12200549" y="2254260"/>
                  <a:pt x="12177468" y="2524475"/>
                  <a:pt x="12192000" y="2743200"/>
                </a:cubicBezTo>
                <a:cubicBezTo>
                  <a:pt x="12206532" y="2961925"/>
                  <a:pt x="12178586" y="3124954"/>
                  <a:pt x="12192000" y="3429000"/>
                </a:cubicBezTo>
                <a:cubicBezTo>
                  <a:pt x="12205414" y="3733046"/>
                  <a:pt x="12213763" y="3714802"/>
                  <a:pt x="12192000" y="3909060"/>
                </a:cubicBezTo>
                <a:cubicBezTo>
                  <a:pt x="12170237" y="4103318"/>
                  <a:pt x="12197979" y="4348573"/>
                  <a:pt x="12192000" y="4663440"/>
                </a:cubicBezTo>
                <a:cubicBezTo>
                  <a:pt x="12186021" y="4978307"/>
                  <a:pt x="12206067" y="5244998"/>
                  <a:pt x="12192000" y="5417820"/>
                </a:cubicBezTo>
                <a:cubicBezTo>
                  <a:pt x="12177933" y="5590642"/>
                  <a:pt x="12170389" y="6034931"/>
                  <a:pt x="12192000" y="6240780"/>
                </a:cubicBezTo>
                <a:cubicBezTo>
                  <a:pt x="12213611" y="6446629"/>
                  <a:pt x="12180993" y="6649763"/>
                  <a:pt x="12192000" y="6858000"/>
                </a:cubicBezTo>
                <a:cubicBezTo>
                  <a:pt x="11778112" y="6893311"/>
                  <a:pt x="11575461" y="6842663"/>
                  <a:pt x="11270827" y="6858000"/>
                </a:cubicBezTo>
                <a:cubicBezTo>
                  <a:pt x="10966193" y="6873337"/>
                  <a:pt x="10784122" y="6877654"/>
                  <a:pt x="10471573" y="6858000"/>
                </a:cubicBezTo>
                <a:cubicBezTo>
                  <a:pt x="10159024" y="6838346"/>
                  <a:pt x="10063981" y="6888842"/>
                  <a:pt x="9794240" y="6858000"/>
                </a:cubicBezTo>
                <a:cubicBezTo>
                  <a:pt x="9524499" y="6827158"/>
                  <a:pt x="9414311" y="6854672"/>
                  <a:pt x="9238827" y="6858000"/>
                </a:cubicBezTo>
                <a:cubicBezTo>
                  <a:pt x="9063343" y="6861328"/>
                  <a:pt x="9039343" y="6849708"/>
                  <a:pt x="8927253" y="6858000"/>
                </a:cubicBezTo>
                <a:cubicBezTo>
                  <a:pt x="8815163" y="6866292"/>
                  <a:pt x="8472823" y="6836916"/>
                  <a:pt x="8249920" y="6858000"/>
                </a:cubicBezTo>
                <a:cubicBezTo>
                  <a:pt x="8027017" y="6879084"/>
                  <a:pt x="7906388" y="6877873"/>
                  <a:pt x="7572587" y="6858000"/>
                </a:cubicBezTo>
                <a:cubicBezTo>
                  <a:pt x="7238786" y="6838127"/>
                  <a:pt x="7406836" y="6864668"/>
                  <a:pt x="7261013" y="6858000"/>
                </a:cubicBezTo>
                <a:cubicBezTo>
                  <a:pt x="7115190" y="6851332"/>
                  <a:pt x="6567181" y="6862211"/>
                  <a:pt x="6339840" y="6858000"/>
                </a:cubicBezTo>
                <a:cubicBezTo>
                  <a:pt x="6112499" y="6853789"/>
                  <a:pt x="6049493" y="6856504"/>
                  <a:pt x="5906347" y="6858000"/>
                </a:cubicBezTo>
                <a:cubicBezTo>
                  <a:pt x="5763201" y="6859496"/>
                  <a:pt x="5578004" y="6853236"/>
                  <a:pt x="5472853" y="6858000"/>
                </a:cubicBezTo>
                <a:cubicBezTo>
                  <a:pt x="5367702" y="6862764"/>
                  <a:pt x="5050998" y="6833225"/>
                  <a:pt x="4917440" y="6858000"/>
                </a:cubicBezTo>
                <a:cubicBezTo>
                  <a:pt x="4783882" y="6882775"/>
                  <a:pt x="4613246" y="6855476"/>
                  <a:pt x="4483947" y="6858000"/>
                </a:cubicBezTo>
                <a:cubicBezTo>
                  <a:pt x="4354648" y="6860524"/>
                  <a:pt x="4143424" y="6862637"/>
                  <a:pt x="3806613" y="6858000"/>
                </a:cubicBezTo>
                <a:cubicBezTo>
                  <a:pt x="3469802" y="6853363"/>
                  <a:pt x="3160962" y="6865787"/>
                  <a:pt x="2885440" y="6858000"/>
                </a:cubicBezTo>
                <a:cubicBezTo>
                  <a:pt x="2609918" y="6850213"/>
                  <a:pt x="2604722" y="6856415"/>
                  <a:pt x="2330027" y="6858000"/>
                </a:cubicBezTo>
                <a:cubicBezTo>
                  <a:pt x="2055332" y="6859585"/>
                  <a:pt x="2144999" y="6853447"/>
                  <a:pt x="2018453" y="6858000"/>
                </a:cubicBezTo>
                <a:cubicBezTo>
                  <a:pt x="1891907" y="6862553"/>
                  <a:pt x="1597999" y="6849242"/>
                  <a:pt x="1341120" y="6858000"/>
                </a:cubicBezTo>
                <a:cubicBezTo>
                  <a:pt x="1084241" y="6866758"/>
                  <a:pt x="1030552" y="6850501"/>
                  <a:pt x="785707" y="6858000"/>
                </a:cubicBezTo>
                <a:cubicBezTo>
                  <a:pt x="540862" y="6865499"/>
                  <a:pt x="230098" y="6822937"/>
                  <a:pt x="0" y="6858000"/>
                </a:cubicBezTo>
                <a:cubicBezTo>
                  <a:pt x="-19834" y="6555832"/>
                  <a:pt x="-27109" y="6281237"/>
                  <a:pt x="0" y="6035040"/>
                </a:cubicBezTo>
                <a:cubicBezTo>
                  <a:pt x="27109" y="5788843"/>
                  <a:pt x="-4970" y="5624397"/>
                  <a:pt x="0" y="5486400"/>
                </a:cubicBezTo>
                <a:cubicBezTo>
                  <a:pt x="4970" y="5348403"/>
                  <a:pt x="28153" y="4931022"/>
                  <a:pt x="0" y="4663440"/>
                </a:cubicBezTo>
                <a:cubicBezTo>
                  <a:pt x="-28153" y="4395858"/>
                  <a:pt x="-23994" y="4267652"/>
                  <a:pt x="0" y="3909060"/>
                </a:cubicBezTo>
                <a:cubicBezTo>
                  <a:pt x="23994" y="3550468"/>
                  <a:pt x="-11094" y="3547685"/>
                  <a:pt x="0" y="3429000"/>
                </a:cubicBezTo>
                <a:cubicBezTo>
                  <a:pt x="11094" y="3310315"/>
                  <a:pt x="-35617" y="2901111"/>
                  <a:pt x="0" y="2674620"/>
                </a:cubicBezTo>
                <a:cubicBezTo>
                  <a:pt x="35617" y="2448129"/>
                  <a:pt x="-21596" y="2264374"/>
                  <a:pt x="0" y="2057400"/>
                </a:cubicBezTo>
                <a:cubicBezTo>
                  <a:pt x="21596" y="1850426"/>
                  <a:pt x="-19416" y="1737640"/>
                  <a:pt x="0" y="1577340"/>
                </a:cubicBezTo>
                <a:cubicBezTo>
                  <a:pt x="19416" y="1417040"/>
                  <a:pt x="-18654" y="1241145"/>
                  <a:pt x="0" y="960120"/>
                </a:cubicBezTo>
                <a:cubicBezTo>
                  <a:pt x="18654" y="679095"/>
                  <a:pt x="10535" y="338281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178565" y="4802"/>
                  <a:pt x="447827" y="-36296"/>
                  <a:pt x="799253" y="0"/>
                </a:cubicBezTo>
                <a:cubicBezTo>
                  <a:pt x="1150679" y="36296"/>
                  <a:pt x="1415510" y="-2323"/>
                  <a:pt x="1598507" y="0"/>
                </a:cubicBezTo>
                <a:cubicBezTo>
                  <a:pt x="1781504" y="2323"/>
                  <a:pt x="2063269" y="18076"/>
                  <a:pt x="2275840" y="0"/>
                </a:cubicBezTo>
                <a:cubicBezTo>
                  <a:pt x="2488411" y="-18076"/>
                  <a:pt x="2600886" y="8586"/>
                  <a:pt x="2831253" y="0"/>
                </a:cubicBezTo>
                <a:cubicBezTo>
                  <a:pt x="3061620" y="-8586"/>
                  <a:pt x="3063552" y="16450"/>
                  <a:pt x="3264747" y="0"/>
                </a:cubicBezTo>
                <a:cubicBezTo>
                  <a:pt x="3465942" y="-16450"/>
                  <a:pt x="3627605" y="-4112"/>
                  <a:pt x="3820160" y="0"/>
                </a:cubicBezTo>
                <a:cubicBezTo>
                  <a:pt x="4012715" y="4112"/>
                  <a:pt x="4002302" y="-6176"/>
                  <a:pt x="4131733" y="0"/>
                </a:cubicBezTo>
                <a:cubicBezTo>
                  <a:pt x="4261164" y="6176"/>
                  <a:pt x="4476442" y="-12705"/>
                  <a:pt x="4809067" y="0"/>
                </a:cubicBezTo>
                <a:cubicBezTo>
                  <a:pt x="5141692" y="12705"/>
                  <a:pt x="4978353" y="-1652"/>
                  <a:pt x="5120640" y="0"/>
                </a:cubicBezTo>
                <a:cubicBezTo>
                  <a:pt x="5262927" y="1652"/>
                  <a:pt x="5698361" y="31245"/>
                  <a:pt x="5919893" y="0"/>
                </a:cubicBezTo>
                <a:cubicBezTo>
                  <a:pt x="6141425" y="-31245"/>
                  <a:pt x="6534426" y="-21635"/>
                  <a:pt x="6841067" y="0"/>
                </a:cubicBezTo>
                <a:cubicBezTo>
                  <a:pt x="7147708" y="21635"/>
                  <a:pt x="7296431" y="-10617"/>
                  <a:pt x="7518400" y="0"/>
                </a:cubicBezTo>
                <a:cubicBezTo>
                  <a:pt x="7740369" y="10617"/>
                  <a:pt x="8169578" y="-17119"/>
                  <a:pt x="8439573" y="0"/>
                </a:cubicBezTo>
                <a:cubicBezTo>
                  <a:pt x="8709568" y="17119"/>
                  <a:pt x="8963154" y="-1119"/>
                  <a:pt x="9116907" y="0"/>
                </a:cubicBezTo>
                <a:cubicBezTo>
                  <a:pt x="9270660" y="1119"/>
                  <a:pt x="9851611" y="-6044"/>
                  <a:pt x="10038080" y="0"/>
                </a:cubicBezTo>
                <a:cubicBezTo>
                  <a:pt x="10224549" y="6044"/>
                  <a:pt x="10423919" y="17822"/>
                  <a:pt x="10593493" y="0"/>
                </a:cubicBezTo>
                <a:cubicBezTo>
                  <a:pt x="10763067" y="-17822"/>
                  <a:pt x="11248932" y="3189"/>
                  <a:pt x="11514667" y="0"/>
                </a:cubicBezTo>
                <a:cubicBezTo>
                  <a:pt x="11780402" y="-3189"/>
                  <a:pt x="11859686" y="7126"/>
                  <a:pt x="12192000" y="0"/>
                </a:cubicBezTo>
                <a:cubicBezTo>
                  <a:pt x="12174280" y="206599"/>
                  <a:pt x="12203308" y="601462"/>
                  <a:pt x="12192000" y="754380"/>
                </a:cubicBezTo>
                <a:cubicBezTo>
                  <a:pt x="12180692" y="907298"/>
                  <a:pt x="12205855" y="1216054"/>
                  <a:pt x="12192000" y="1508760"/>
                </a:cubicBezTo>
                <a:cubicBezTo>
                  <a:pt x="12178145" y="1801466"/>
                  <a:pt x="12174844" y="2001695"/>
                  <a:pt x="12192000" y="2194560"/>
                </a:cubicBezTo>
                <a:cubicBezTo>
                  <a:pt x="12209156" y="2387425"/>
                  <a:pt x="12192223" y="2790573"/>
                  <a:pt x="12192000" y="2948940"/>
                </a:cubicBezTo>
                <a:cubicBezTo>
                  <a:pt x="12191777" y="3107307"/>
                  <a:pt x="12172013" y="3410025"/>
                  <a:pt x="12192000" y="3703320"/>
                </a:cubicBezTo>
                <a:cubicBezTo>
                  <a:pt x="12211987" y="3996615"/>
                  <a:pt x="12191953" y="4151606"/>
                  <a:pt x="12192000" y="4457700"/>
                </a:cubicBezTo>
                <a:cubicBezTo>
                  <a:pt x="12192047" y="4763794"/>
                  <a:pt x="12203808" y="4830257"/>
                  <a:pt x="12192000" y="5143500"/>
                </a:cubicBezTo>
                <a:cubicBezTo>
                  <a:pt x="12180192" y="5456743"/>
                  <a:pt x="12161310" y="5654045"/>
                  <a:pt x="12192000" y="5966460"/>
                </a:cubicBezTo>
                <a:cubicBezTo>
                  <a:pt x="12222690" y="6278875"/>
                  <a:pt x="12181529" y="6635800"/>
                  <a:pt x="12192000" y="6858000"/>
                </a:cubicBezTo>
                <a:cubicBezTo>
                  <a:pt x="12082135" y="6873390"/>
                  <a:pt x="11888338" y="6856545"/>
                  <a:pt x="11758507" y="6858000"/>
                </a:cubicBezTo>
                <a:cubicBezTo>
                  <a:pt x="11628676" y="6859455"/>
                  <a:pt x="11315229" y="6844870"/>
                  <a:pt x="11203093" y="6858000"/>
                </a:cubicBezTo>
                <a:cubicBezTo>
                  <a:pt x="11090957" y="6871130"/>
                  <a:pt x="11025092" y="6866506"/>
                  <a:pt x="10891520" y="6858000"/>
                </a:cubicBezTo>
                <a:cubicBezTo>
                  <a:pt x="10757948" y="6849494"/>
                  <a:pt x="10450815" y="6877307"/>
                  <a:pt x="10214187" y="6858000"/>
                </a:cubicBezTo>
                <a:cubicBezTo>
                  <a:pt x="9977559" y="6838693"/>
                  <a:pt x="10031714" y="6859631"/>
                  <a:pt x="9902613" y="6858000"/>
                </a:cubicBezTo>
                <a:cubicBezTo>
                  <a:pt x="9773512" y="6856369"/>
                  <a:pt x="9589091" y="6848452"/>
                  <a:pt x="9469120" y="6858000"/>
                </a:cubicBezTo>
                <a:cubicBezTo>
                  <a:pt x="9349149" y="6867548"/>
                  <a:pt x="9233393" y="6839780"/>
                  <a:pt x="9035627" y="6858000"/>
                </a:cubicBezTo>
                <a:cubicBezTo>
                  <a:pt x="8837861" y="6876220"/>
                  <a:pt x="8631612" y="6874270"/>
                  <a:pt x="8358293" y="6858000"/>
                </a:cubicBezTo>
                <a:cubicBezTo>
                  <a:pt x="8084974" y="6841730"/>
                  <a:pt x="8067080" y="6872604"/>
                  <a:pt x="7924800" y="6858000"/>
                </a:cubicBezTo>
                <a:cubicBezTo>
                  <a:pt x="7782520" y="6843396"/>
                  <a:pt x="7452551" y="6833945"/>
                  <a:pt x="7125547" y="6858000"/>
                </a:cubicBezTo>
                <a:cubicBezTo>
                  <a:pt x="6798543" y="6882055"/>
                  <a:pt x="6797506" y="6831181"/>
                  <a:pt x="6570133" y="6858000"/>
                </a:cubicBezTo>
                <a:cubicBezTo>
                  <a:pt x="6342760" y="6884819"/>
                  <a:pt x="6280124" y="6843027"/>
                  <a:pt x="6136640" y="6858000"/>
                </a:cubicBezTo>
                <a:cubicBezTo>
                  <a:pt x="5993156" y="6872973"/>
                  <a:pt x="5696050" y="6857908"/>
                  <a:pt x="5337387" y="6858000"/>
                </a:cubicBezTo>
                <a:cubicBezTo>
                  <a:pt x="4978724" y="6858092"/>
                  <a:pt x="4867226" y="6859294"/>
                  <a:pt x="4538133" y="6858000"/>
                </a:cubicBezTo>
                <a:cubicBezTo>
                  <a:pt x="4209040" y="6856706"/>
                  <a:pt x="4249009" y="6851245"/>
                  <a:pt x="3982720" y="6858000"/>
                </a:cubicBezTo>
                <a:cubicBezTo>
                  <a:pt x="3716431" y="6864755"/>
                  <a:pt x="3617609" y="6866011"/>
                  <a:pt x="3427307" y="6858000"/>
                </a:cubicBezTo>
                <a:cubicBezTo>
                  <a:pt x="3237005" y="6849989"/>
                  <a:pt x="2927796" y="6837523"/>
                  <a:pt x="2628053" y="6858000"/>
                </a:cubicBezTo>
                <a:cubicBezTo>
                  <a:pt x="2328310" y="6878477"/>
                  <a:pt x="2177365" y="6858969"/>
                  <a:pt x="1950720" y="6858000"/>
                </a:cubicBezTo>
                <a:cubicBezTo>
                  <a:pt x="1724075" y="6857031"/>
                  <a:pt x="1726117" y="6867867"/>
                  <a:pt x="1639147" y="6858000"/>
                </a:cubicBezTo>
                <a:cubicBezTo>
                  <a:pt x="1552177" y="6848133"/>
                  <a:pt x="1188401" y="6867650"/>
                  <a:pt x="961813" y="6858000"/>
                </a:cubicBezTo>
                <a:cubicBezTo>
                  <a:pt x="735225" y="6848350"/>
                  <a:pt x="209395" y="6863300"/>
                  <a:pt x="0" y="6858000"/>
                </a:cubicBezTo>
                <a:cubicBezTo>
                  <a:pt x="20650" y="6656414"/>
                  <a:pt x="-22208" y="6412723"/>
                  <a:pt x="0" y="6035040"/>
                </a:cubicBezTo>
                <a:cubicBezTo>
                  <a:pt x="22208" y="5657357"/>
                  <a:pt x="-30597" y="5469711"/>
                  <a:pt x="0" y="5212080"/>
                </a:cubicBezTo>
                <a:cubicBezTo>
                  <a:pt x="30597" y="4954449"/>
                  <a:pt x="-19246" y="4828539"/>
                  <a:pt x="0" y="4594860"/>
                </a:cubicBezTo>
                <a:cubicBezTo>
                  <a:pt x="19246" y="4361181"/>
                  <a:pt x="-3303" y="4129632"/>
                  <a:pt x="0" y="3909060"/>
                </a:cubicBezTo>
                <a:cubicBezTo>
                  <a:pt x="3303" y="3688488"/>
                  <a:pt x="33582" y="3283936"/>
                  <a:pt x="0" y="3086100"/>
                </a:cubicBezTo>
                <a:cubicBezTo>
                  <a:pt x="-33582" y="2888264"/>
                  <a:pt x="-15697" y="2765602"/>
                  <a:pt x="0" y="2537460"/>
                </a:cubicBezTo>
                <a:cubicBezTo>
                  <a:pt x="15697" y="2309318"/>
                  <a:pt x="5719" y="2212985"/>
                  <a:pt x="0" y="2057400"/>
                </a:cubicBezTo>
                <a:cubicBezTo>
                  <a:pt x="-5719" y="1901815"/>
                  <a:pt x="16954" y="1750163"/>
                  <a:pt x="0" y="1577340"/>
                </a:cubicBezTo>
                <a:cubicBezTo>
                  <a:pt x="-16954" y="1404517"/>
                  <a:pt x="18299" y="1148411"/>
                  <a:pt x="0" y="960120"/>
                </a:cubicBezTo>
                <a:cubicBezTo>
                  <a:pt x="-18299" y="771829"/>
                  <a:pt x="-18131" y="332888"/>
                  <a:pt x="0" y="0"/>
                </a:cubicBezTo>
                <a:close/>
              </a:path>
            </a:pathLst>
          </a:custGeom>
          <a:solidFill>
            <a:srgbClr val="FFEFE7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99866-7BFA-433A-8343-82756504CB8D}"/>
              </a:ext>
            </a:extLst>
          </p:cNvPr>
          <p:cNvSpPr txBox="1">
            <a:spLocks/>
          </p:cNvSpPr>
          <p:nvPr/>
        </p:nvSpPr>
        <p:spPr>
          <a:xfrm>
            <a:off x="844062" y="146047"/>
            <a:ext cx="11347938" cy="1007504"/>
          </a:xfrm>
          <a:custGeom>
            <a:avLst/>
            <a:gdLst>
              <a:gd name="connsiteX0" fmla="*/ 0 w 11347938"/>
              <a:gd name="connsiteY0" fmla="*/ 0 h 1007504"/>
              <a:gd name="connsiteX1" fmla="*/ 11347938 w 11347938"/>
              <a:gd name="connsiteY1" fmla="*/ 0 h 1007504"/>
              <a:gd name="connsiteX2" fmla="*/ 11347938 w 11347938"/>
              <a:gd name="connsiteY2" fmla="*/ 1007504 h 1007504"/>
              <a:gd name="connsiteX3" fmla="*/ 0 w 11347938"/>
              <a:gd name="connsiteY3" fmla="*/ 1007504 h 1007504"/>
              <a:gd name="connsiteX4" fmla="*/ 0 w 11347938"/>
              <a:gd name="connsiteY4" fmla="*/ 0 h 10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7938" h="1007504" extrusionOk="0">
                <a:moveTo>
                  <a:pt x="0" y="0"/>
                </a:moveTo>
                <a:cubicBezTo>
                  <a:pt x="2771624" y="-101487"/>
                  <a:pt x="9774282" y="-162162"/>
                  <a:pt x="11347938" y="0"/>
                </a:cubicBezTo>
                <a:cubicBezTo>
                  <a:pt x="11333571" y="364531"/>
                  <a:pt x="11306171" y="783464"/>
                  <a:pt x="11347938" y="1007504"/>
                </a:cubicBezTo>
                <a:cubicBezTo>
                  <a:pt x="8284598" y="1057569"/>
                  <a:pt x="2334862" y="849055"/>
                  <a:pt x="0" y="1007504"/>
                </a:cubicBezTo>
                <a:cubicBezTo>
                  <a:pt x="28093" y="557013"/>
                  <a:pt x="5343" y="226117"/>
                  <a:pt x="0" y="0"/>
                </a:cubicBezTo>
                <a:close/>
              </a:path>
            </a:pathLst>
          </a:custGeom>
          <a:noFill/>
          <a:ln w="1143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ماذا تشاهد في الصورة ؟ هل هذا سلوك صحيح أم خاطئ ؟ ولماذا ؟</a:t>
            </a:r>
          </a:p>
          <a:p>
            <a:pPr algn="ctr" rtl="1">
              <a:lnSpc>
                <a:spcPct val="160000"/>
              </a:lnSpc>
            </a:pPr>
            <a:r>
              <a:rPr lang="ar-SA" sz="2400" b="1" dirty="0">
                <a:solidFill>
                  <a:srgbClr val="FE969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ماذا ستفعل إذا حصل أمامك مثل هذا الموقف ؟</a:t>
            </a:r>
            <a:endParaRPr lang="en-US" sz="2400" b="1" dirty="0">
              <a:solidFill>
                <a:srgbClr val="FE96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29F78-29AC-4197-A23A-6E99174D23B8}"/>
              </a:ext>
            </a:extLst>
          </p:cNvPr>
          <p:cNvSpPr/>
          <p:nvPr/>
        </p:nvSpPr>
        <p:spPr>
          <a:xfrm>
            <a:off x="290732" y="0"/>
            <a:ext cx="365760" cy="6858000"/>
          </a:xfrm>
          <a:custGeom>
            <a:avLst/>
            <a:gdLst>
              <a:gd name="connsiteX0" fmla="*/ 0 w 365760"/>
              <a:gd name="connsiteY0" fmla="*/ 0 h 6858000"/>
              <a:gd name="connsiteX1" fmla="*/ 365760 w 365760"/>
              <a:gd name="connsiteY1" fmla="*/ 0 h 6858000"/>
              <a:gd name="connsiteX2" fmla="*/ 365760 w 365760"/>
              <a:gd name="connsiteY2" fmla="*/ 822960 h 6858000"/>
              <a:gd name="connsiteX3" fmla="*/ 365760 w 365760"/>
              <a:gd name="connsiteY3" fmla="*/ 1577340 h 6858000"/>
              <a:gd name="connsiteX4" fmla="*/ 365760 w 365760"/>
              <a:gd name="connsiteY4" fmla="*/ 2057400 h 6858000"/>
              <a:gd name="connsiteX5" fmla="*/ 365760 w 365760"/>
              <a:gd name="connsiteY5" fmla="*/ 2674620 h 6858000"/>
              <a:gd name="connsiteX6" fmla="*/ 365760 w 365760"/>
              <a:gd name="connsiteY6" fmla="*/ 3154680 h 6858000"/>
              <a:gd name="connsiteX7" fmla="*/ 365760 w 365760"/>
              <a:gd name="connsiteY7" fmla="*/ 3840480 h 6858000"/>
              <a:gd name="connsiteX8" fmla="*/ 365760 w 365760"/>
              <a:gd name="connsiteY8" fmla="*/ 4320540 h 6858000"/>
              <a:gd name="connsiteX9" fmla="*/ 365760 w 365760"/>
              <a:gd name="connsiteY9" fmla="*/ 4869180 h 6858000"/>
              <a:gd name="connsiteX10" fmla="*/ 365760 w 365760"/>
              <a:gd name="connsiteY10" fmla="*/ 5417820 h 6858000"/>
              <a:gd name="connsiteX11" fmla="*/ 365760 w 365760"/>
              <a:gd name="connsiteY11" fmla="*/ 6103620 h 6858000"/>
              <a:gd name="connsiteX12" fmla="*/ 365760 w 365760"/>
              <a:gd name="connsiteY12" fmla="*/ 6858000 h 6858000"/>
              <a:gd name="connsiteX13" fmla="*/ 0 w 365760"/>
              <a:gd name="connsiteY13" fmla="*/ 6858000 h 6858000"/>
              <a:gd name="connsiteX14" fmla="*/ 0 w 365760"/>
              <a:gd name="connsiteY14" fmla="*/ 6240780 h 6858000"/>
              <a:gd name="connsiteX15" fmla="*/ 0 w 365760"/>
              <a:gd name="connsiteY15" fmla="*/ 5623560 h 6858000"/>
              <a:gd name="connsiteX16" fmla="*/ 0 w 365760"/>
              <a:gd name="connsiteY16" fmla="*/ 5074920 h 6858000"/>
              <a:gd name="connsiteX17" fmla="*/ 0 w 365760"/>
              <a:gd name="connsiteY17" fmla="*/ 4389120 h 6858000"/>
              <a:gd name="connsiteX18" fmla="*/ 0 w 365760"/>
              <a:gd name="connsiteY18" fmla="*/ 3566160 h 6858000"/>
              <a:gd name="connsiteX19" fmla="*/ 0 w 365760"/>
              <a:gd name="connsiteY19" fmla="*/ 2948940 h 6858000"/>
              <a:gd name="connsiteX20" fmla="*/ 0 w 365760"/>
              <a:gd name="connsiteY20" fmla="*/ 2125980 h 6858000"/>
              <a:gd name="connsiteX21" fmla="*/ 0 w 365760"/>
              <a:gd name="connsiteY21" fmla="*/ 1577340 h 6858000"/>
              <a:gd name="connsiteX22" fmla="*/ 0 w 365760"/>
              <a:gd name="connsiteY22" fmla="*/ 1028700 h 6858000"/>
              <a:gd name="connsiteX23" fmla="*/ 0 w 365760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60" h="6858000" fill="none" extrusionOk="0">
                <a:moveTo>
                  <a:pt x="0" y="0"/>
                </a:moveTo>
                <a:cubicBezTo>
                  <a:pt x="143596" y="13233"/>
                  <a:pt x="187466" y="-378"/>
                  <a:pt x="365760" y="0"/>
                </a:cubicBezTo>
                <a:cubicBezTo>
                  <a:pt x="335070" y="263657"/>
                  <a:pt x="383860" y="467848"/>
                  <a:pt x="365760" y="822960"/>
                </a:cubicBezTo>
                <a:cubicBezTo>
                  <a:pt x="347660" y="1178072"/>
                  <a:pt x="400044" y="1263229"/>
                  <a:pt x="365760" y="1577340"/>
                </a:cubicBezTo>
                <a:cubicBezTo>
                  <a:pt x="331476" y="1891451"/>
                  <a:pt x="358707" y="1852966"/>
                  <a:pt x="365760" y="2057400"/>
                </a:cubicBezTo>
                <a:cubicBezTo>
                  <a:pt x="372813" y="2261834"/>
                  <a:pt x="359161" y="2403429"/>
                  <a:pt x="365760" y="2674620"/>
                </a:cubicBezTo>
                <a:cubicBezTo>
                  <a:pt x="372359" y="2945811"/>
                  <a:pt x="388811" y="2961249"/>
                  <a:pt x="365760" y="3154680"/>
                </a:cubicBezTo>
                <a:cubicBezTo>
                  <a:pt x="342709" y="3348111"/>
                  <a:pt x="393431" y="3545808"/>
                  <a:pt x="365760" y="3840480"/>
                </a:cubicBezTo>
                <a:cubicBezTo>
                  <a:pt x="338089" y="4135152"/>
                  <a:pt x="377895" y="4214862"/>
                  <a:pt x="365760" y="4320540"/>
                </a:cubicBezTo>
                <a:cubicBezTo>
                  <a:pt x="353625" y="4426218"/>
                  <a:pt x="378795" y="4612475"/>
                  <a:pt x="365760" y="4869180"/>
                </a:cubicBezTo>
                <a:cubicBezTo>
                  <a:pt x="352725" y="5125885"/>
                  <a:pt x="341636" y="5214040"/>
                  <a:pt x="365760" y="5417820"/>
                </a:cubicBezTo>
                <a:cubicBezTo>
                  <a:pt x="389884" y="5621600"/>
                  <a:pt x="399292" y="5839610"/>
                  <a:pt x="365760" y="6103620"/>
                </a:cubicBezTo>
                <a:cubicBezTo>
                  <a:pt x="332228" y="6367630"/>
                  <a:pt x="341870" y="6540394"/>
                  <a:pt x="365760" y="6858000"/>
                </a:cubicBezTo>
                <a:cubicBezTo>
                  <a:pt x="207008" y="6875063"/>
                  <a:pt x="178631" y="6840011"/>
                  <a:pt x="0" y="6858000"/>
                </a:cubicBezTo>
                <a:cubicBezTo>
                  <a:pt x="-3739" y="6674621"/>
                  <a:pt x="-21233" y="6448054"/>
                  <a:pt x="0" y="6240780"/>
                </a:cubicBezTo>
                <a:cubicBezTo>
                  <a:pt x="21233" y="6033506"/>
                  <a:pt x="-18023" y="5852577"/>
                  <a:pt x="0" y="5623560"/>
                </a:cubicBezTo>
                <a:cubicBezTo>
                  <a:pt x="18023" y="5394543"/>
                  <a:pt x="-9286" y="5190901"/>
                  <a:pt x="0" y="5074920"/>
                </a:cubicBezTo>
                <a:cubicBezTo>
                  <a:pt x="9286" y="4958939"/>
                  <a:pt x="-26092" y="4550422"/>
                  <a:pt x="0" y="4389120"/>
                </a:cubicBezTo>
                <a:cubicBezTo>
                  <a:pt x="26092" y="4227818"/>
                  <a:pt x="27718" y="3933572"/>
                  <a:pt x="0" y="3566160"/>
                </a:cubicBezTo>
                <a:cubicBezTo>
                  <a:pt x="-27718" y="3198748"/>
                  <a:pt x="-27702" y="3223205"/>
                  <a:pt x="0" y="2948940"/>
                </a:cubicBezTo>
                <a:cubicBezTo>
                  <a:pt x="27702" y="2674675"/>
                  <a:pt x="-9072" y="2503122"/>
                  <a:pt x="0" y="2125980"/>
                </a:cubicBezTo>
                <a:cubicBezTo>
                  <a:pt x="9072" y="1748838"/>
                  <a:pt x="5763" y="1838144"/>
                  <a:pt x="0" y="1577340"/>
                </a:cubicBezTo>
                <a:cubicBezTo>
                  <a:pt x="-5763" y="1316536"/>
                  <a:pt x="-16577" y="1284740"/>
                  <a:pt x="0" y="1028700"/>
                </a:cubicBezTo>
                <a:cubicBezTo>
                  <a:pt x="16577" y="772660"/>
                  <a:pt x="-49876" y="437517"/>
                  <a:pt x="0" y="0"/>
                </a:cubicBezTo>
                <a:close/>
              </a:path>
              <a:path w="365760" h="6858000" stroke="0" extrusionOk="0">
                <a:moveTo>
                  <a:pt x="0" y="0"/>
                </a:moveTo>
                <a:cubicBezTo>
                  <a:pt x="141154" y="-6747"/>
                  <a:pt x="197710" y="6972"/>
                  <a:pt x="365760" y="0"/>
                </a:cubicBezTo>
                <a:cubicBezTo>
                  <a:pt x="379744" y="271231"/>
                  <a:pt x="346054" y="475598"/>
                  <a:pt x="365760" y="754380"/>
                </a:cubicBezTo>
                <a:cubicBezTo>
                  <a:pt x="385466" y="1033162"/>
                  <a:pt x="350926" y="1023493"/>
                  <a:pt x="365760" y="1234440"/>
                </a:cubicBezTo>
                <a:cubicBezTo>
                  <a:pt x="380594" y="1445387"/>
                  <a:pt x="358001" y="1498651"/>
                  <a:pt x="365760" y="1714500"/>
                </a:cubicBezTo>
                <a:cubicBezTo>
                  <a:pt x="373519" y="1930349"/>
                  <a:pt x="383189" y="2037829"/>
                  <a:pt x="365760" y="2194560"/>
                </a:cubicBezTo>
                <a:cubicBezTo>
                  <a:pt x="348331" y="2351291"/>
                  <a:pt x="326439" y="2846436"/>
                  <a:pt x="365760" y="3017520"/>
                </a:cubicBezTo>
                <a:cubicBezTo>
                  <a:pt x="405081" y="3188604"/>
                  <a:pt x="353047" y="3461223"/>
                  <a:pt x="365760" y="3771900"/>
                </a:cubicBezTo>
                <a:cubicBezTo>
                  <a:pt x="378473" y="4082577"/>
                  <a:pt x="370393" y="4025565"/>
                  <a:pt x="365760" y="4251960"/>
                </a:cubicBezTo>
                <a:cubicBezTo>
                  <a:pt x="361127" y="4478355"/>
                  <a:pt x="361426" y="4529291"/>
                  <a:pt x="365760" y="4800600"/>
                </a:cubicBezTo>
                <a:cubicBezTo>
                  <a:pt x="370094" y="5071909"/>
                  <a:pt x="386428" y="5178834"/>
                  <a:pt x="365760" y="5486400"/>
                </a:cubicBezTo>
                <a:cubicBezTo>
                  <a:pt x="345092" y="5793966"/>
                  <a:pt x="344209" y="5823701"/>
                  <a:pt x="365760" y="6103620"/>
                </a:cubicBezTo>
                <a:cubicBezTo>
                  <a:pt x="387311" y="6383539"/>
                  <a:pt x="370193" y="6531721"/>
                  <a:pt x="365760" y="6858000"/>
                </a:cubicBezTo>
                <a:cubicBezTo>
                  <a:pt x="214726" y="6857655"/>
                  <a:pt x="93870" y="6848281"/>
                  <a:pt x="0" y="6858000"/>
                </a:cubicBezTo>
                <a:cubicBezTo>
                  <a:pt x="-3706" y="6658196"/>
                  <a:pt x="7658" y="6529132"/>
                  <a:pt x="0" y="6309360"/>
                </a:cubicBezTo>
                <a:cubicBezTo>
                  <a:pt x="-7658" y="6089588"/>
                  <a:pt x="-15167" y="5767589"/>
                  <a:pt x="0" y="5486400"/>
                </a:cubicBezTo>
                <a:cubicBezTo>
                  <a:pt x="15167" y="5205211"/>
                  <a:pt x="-5660" y="5058967"/>
                  <a:pt x="0" y="4663440"/>
                </a:cubicBezTo>
                <a:cubicBezTo>
                  <a:pt x="5660" y="4267913"/>
                  <a:pt x="17720" y="4230527"/>
                  <a:pt x="0" y="3909060"/>
                </a:cubicBezTo>
                <a:cubicBezTo>
                  <a:pt x="-17720" y="3587593"/>
                  <a:pt x="4408" y="3504048"/>
                  <a:pt x="0" y="3223260"/>
                </a:cubicBezTo>
                <a:cubicBezTo>
                  <a:pt x="-4408" y="2942472"/>
                  <a:pt x="8046" y="2682590"/>
                  <a:pt x="0" y="2468880"/>
                </a:cubicBezTo>
                <a:cubicBezTo>
                  <a:pt x="-8046" y="2255170"/>
                  <a:pt x="-10868" y="2079500"/>
                  <a:pt x="0" y="1783080"/>
                </a:cubicBezTo>
                <a:cubicBezTo>
                  <a:pt x="10868" y="1486660"/>
                  <a:pt x="29350" y="1419944"/>
                  <a:pt x="0" y="1097280"/>
                </a:cubicBezTo>
                <a:cubicBezTo>
                  <a:pt x="-29350" y="774616"/>
                  <a:pt x="-16736" y="331872"/>
                  <a:pt x="0" y="0"/>
                </a:cubicBezTo>
                <a:close/>
              </a:path>
            </a:pathLst>
          </a:custGeom>
          <a:solidFill>
            <a:srgbClr val="FFC09F"/>
          </a:solidFill>
          <a:ln>
            <a:solidFill>
              <a:srgbClr val="FE9697"/>
            </a:solidFill>
            <a:extLst>
              <a:ext uri="{C807C97D-BFC1-408E-A445-0C87EB9F89A2}">
                <ask:lineSketchStyleProps xmlns:ask="http://schemas.microsoft.com/office/drawing/2018/sketchyshapes" sd="36325299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02C13DB2-4C12-4C2A-A43B-5110C30CA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8" b="91374" l="9585" r="89617">
                        <a14:foregroundMark x1="39297" y1="29553" x2="42652" y2="34185"/>
                        <a14:foregroundMark x1="53035" y1="28115" x2="57641" y2="35748"/>
                        <a14:foregroundMark x1="71565" y1="7827" x2="72843" y2="11661"/>
                        <a14:foregroundMark x1="57029" y1="88978" x2="56070" y2="88978"/>
                        <a14:foregroundMark x1="40256" y1="89936" x2="40256" y2="89936"/>
                        <a14:foregroundMark x1="41374" y1="86581" x2="42173" y2="81629"/>
                        <a14:backgroundMark x1="33387" y1="92332" x2="38339" y2="92812"/>
                        <a14:backgroundMark x1="36102" y1="92971" x2="33067" y2="92971"/>
                        <a14:backgroundMark x1="58786" y1="37540" x2="58307" y2="39137"/>
                        <a14:backgroundMark x1="58626" y1="36901" x2="57827" y2="39617"/>
                        <a14:backgroundMark x1="58626" y1="35942" x2="58147" y2="3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5073" r="11229" b="6530"/>
          <a:stretch/>
        </p:blipFill>
        <p:spPr>
          <a:xfrm>
            <a:off x="912871" y="3624094"/>
            <a:ext cx="2409981" cy="3040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F969CC83-761E-49D5-B5BB-2A9B28403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63" b="77870" l="28929" r="76877">
                        <a14:foregroundMark x1="39139" y1="19352" x2="41141" y2="34352"/>
                        <a14:foregroundMark x1="42943" y1="23056" x2="43143" y2="29444"/>
                        <a14:foregroundMark x1="39540" y1="28611" x2="37838" y2="29630"/>
                        <a14:foregroundMark x1="40440" y1="22500" x2="40240" y2="28611"/>
                        <a14:foregroundMark x1="38939" y1="27593" x2="37337" y2="30278"/>
                        <a14:foregroundMark x1="38438" y1="16111" x2="38438" y2="16111"/>
                        <a14:foregroundMark x1="40941" y1="15463" x2="42643" y2="20370"/>
                        <a14:foregroundMark x1="29129" y1="36852" x2="29129" y2="39074"/>
                        <a14:foregroundMark x1="63564" y1="50741" x2="63063" y2="65556"/>
                        <a14:foregroundMark x1="67768" y1="57315" x2="65966" y2="63056"/>
                        <a14:foregroundMark x1="63564" y1="51389" x2="63764" y2="50741"/>
                        <a14:foregroundMark x1="63564" y1="48889" x2="64464" y2="53796"/>
                        <a14:foregroundMark x1="67568" y1="77870" x2="67568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5" t="9591" r="17125" b="17193"/>
          <a:stretch/>
        </p:blipFill>
        <p:spPr>
          <a:xfrm>
            <a:off x="4531277" y="1495185"/>
            <a:ext cx="3785938" cy="50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249</Words>
  <Application>Microsoft Office PowerPoint</Application>
  <PresentationFormat>شاشة عريضة</PresentationFormat>
  <Paragraphs>24</Paragraphs>
  <Slides>13</Slides>
  <Notes>2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Office Theme</vt:lpstr>
      <vt:lpstr>السلوكيات الصحيحة و السلوكيات الخاطئة </vt:lpstr>
      <vt:lpstr>لنستمع إلى أغنية أنا مهذب و بعدها سوف نبدأ المناقشة   </vt:lpstr>
      <vt:lpstr>عرض تقديمي في PowerPoint</vt:lpstr>
      <vt:lpstr>هيا بنا نفكر و نتناقش عن السلوك الصحيح و السلوك الخاطئ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Salama Khalid Mohammed  Alotaibi</dc:creator>
  <cp:lastModifiedBy>عبدالله النويصر</cp:lastModifiedBy>
  <cp:revision>13</cp:revision>
  <dcterms:created xsi:type="dcterms:W3CDTF">2020-09-16T05:55:51Z</dcterms:created>
  <dcterms:modified xsi:type="dcterms:W3CDTF">2022-09-09T17:33:35Z</dcterms:modified>
</cp:coreProperties>
</file>