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62" r:id="rId4"/>
    <p:sldId id="263" r:id="rId5"/>
    <p:sldId id="264" r:id="rId6"/>
    <p:sldId id="265" r:id="rId7"/>
    <p:sldId id="266" r:id="rId8"/>
    <p:sldId id="267" r:id="rId9"/>
    <p:sldId id="268" r:id="rId10"/>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A8A"/>
    <a:srgbClr val="F18F15"/>
    <a:srgbClr val="07907C"/>
    <a:srgbClr val="287B42"/>
    <a:srgbClr val="548235"/>
    <a:srgbClr val="52A535"/>
    <a:srgbClr val="2C833D"/>
    <a:srgbClr val="7DD1A4"/>
    <a:srgbClr val="FEF6F0"/>
    <a:srgbClr val="F68A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نمط متوسط 4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نمط متوسط 4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0920" autoAdjust="0"/>
    <p:restoredTop sz="94660"/>
  </p:normalViewPr>
  <p:slideViewPr>
    <p:cSldViewPr snapToGrid="0">
      <p:cViewPr>
        <p:scale>
          <a:sx n="150" d="100"/>
          <a:sy n="150" d="100"/>
        </p:scale>
        <p:origin x="-619" y="500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5D6AC8-6D8B-487D-BF08-859A8C865F7A}" type="datetimeFigureOut">
              <a:rPr lang="ar-SA" smtClean="0"/>
              <a:t>13/02/44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3E84267-A436-4FBD-AF8D-074887CC3E57}" type="slidenum">
              <a:rPr lang="ar-SA" smtClean="0"/>
              <a:t>‹#›</a:t>
            </a:fld>
            <a:endParaRPr lang="ar-SA"/>
          </a:p>
        </p:txBody>
      </p:sp>
    </p:spTree>
    <p:extLst>
      <p:ext uri="{BB962C8B-B14F-4D97-AF65-F5344CB8AC3E}">
        <p14:creationId xmlns:p14="http://schemas.microsoft.com/office/powerpoint/2010/main" val="387936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5D6AC8-6D8B-487D-BF08-859A8C865F7A}" type="datetimeFigureOut">
              <a:rPr lang="ar-SA" smtClean="0"/>
              <a:t>13/02/44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3E84267-A436-4FBD-AF8D-074887CC3E57}" type="slidenum">
              <a:rPr lang="ar-SA" smtClean="0"/>
              <a:t>‹#›</a:t>
            </a:fld>
            <a:endParaRPr lang="ar-SA"/>
          </a:p>
        </p:txBody>
      </p:sp>
    </p:spTree>
    <p:extLst>
      <p:ext uri="{BB962C8B-B14F-4D97-AF65-F5344CB8AC3E}">
        <p14:creationId xmlns:p14="http://schemas.microsoft.com/office/powerpoint/2010/main" val="1527503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5D6AC8-6D8B-487D-BF08-859A8C865F7A}" type="datetimeFigureOut">
              <a:rPr lang="ar-SA" smtClean="0"/>
              <a:t>13/02/44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3E84267-A436-4FBD-AF8D-074887CC3E57}" type="slidenum">
              <a:rPr lang="ar-SA" smtClean="0"/>
              <a:t>‹#›</a:t>
            </a:fld>
            <a:endParaRPr lang="ar-SA"/>
          </a:p>
        </p:txBody>
      </p:sp>
    </p:spTree>
    <p:extLst>
      <p:ext uri="{BB962C8B-B14F-4D97-AF65-F5344CB8AC3E}">
        <p14:creationId xmlns:p14="http://schemas.microsoft.com/office/powerpoint/2010/main" val="355910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5D6AC8-6D8B-487D-BF08-859A8C865F7A}" type="datetimeFigureOut">
              <a:rPr lang="ar-SA" smtClean="0"/>
              <a:t>13/02/44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3E84267-A436-4FBD-AF8D-074887CC3E57}" type="slidenum">
              <a:rPr lang="ar-SA" smtClean="0"/>
              <a:t>‹#›</a:t>
            </a:fld>
            <a:endParaRPr lang="ar-SA"/>
          </a:p>
        </p:txBody>
      </p:sp>
    </p:spTree>
    <p:extLst>
      <p:ext uri="{BB962C8B-B14F-4D97-AF65-F5344CB8AC3E}">
        <p14:creationId xmlns:p14="http://schemas.microsoft.com/office/powerpoint/2010/main" val="378477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5D6AC8-6D8B-487D-BF08-859A8C865F7A}" type="datetimeFigureOut">
              <a:rPr lang="ar-SA" smtClean="0"/>
              <a:t>13/02/44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3E84267-A436-4FBD-AF8D-074887CC3E57}" type="slidenum">
              <a:rPr lang="ar-SA" smtClean="0"/>
              <a:t>‹#›</a:t>
            </a:fld>
            <a:endParaRPr lang="ar-SA"/>
          </a:p>
        </p:txBody>
      </p:sp>
    </p:spTree>
    <p:extLst>
      <p:ext uri="{BB962C8B-B14F-4D97-AF65-F5344CB8AC3E}">
        <p14:creationId xmlns:p14="http://schemas.microsoft.com/office/powerpoint/2010/main" val="201462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5D6AC8-6D8B-487D-BF08-859A8C865F7A}" type="datetimeFigureOut">
              <a:rPr lang="ar-SA" smtClean="0"/>
              <a:t>13/02/44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3E84267-A436-4FBD-AF8D-074887CC3E57}" type="slidenum">
              <a:rPr lang="ar-SA" smtClean="0"/>
              <a:t>‹#›</a:t>
            </a:fld>
            <a:endParaRPr lang="ar-SA"/>
          </a:p>
        </p:txBody>
      </p:sp>
    </p:spTree>
    <p:extLst>
      <p:ext uri="{BB962C8B-B14F-4D97-AF65-F5344CB8AC3E}">
        <p14:creationId xmlns:p14="http://schemas.microsoft.com/office/powerpoint/2010/main" val="150174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5D6AC8-6D8B-487D-BF08-859A8C865F7A}" type="datetimeFigureOut">
              <a:rPr lang="ar-SA" smtClean="0"/>
              <a:t>13/02/44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C3E84267-A436-4FBD-AF8D-074887CC3E57}" type="slidenum">
              <a:rPr lang="ar-SA" smtClean="0"/>
              <a:t>‹#›</a:t>
            </a:fld>
            <a:endParaRPr lang="ar-SA"/>
          </a:p>
        </p:txBody>
      </p:sp>
    </p:spTree>
    <p:extLst>
      <p:ext uri="{BB962C8B-B14F-4D97-AF65-F5344CB8AC3E}">
        <p14:creationId xmlns:p14="http://schemas.microsoft.com/office/powerpoint/2010/main" val="257015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5D6AC8-6D8B-487D-BF08-859A8C865F7A}" type="datetimeFigureOut">
              <a:rPr lang="ar-SA" smtClean="0"/>
              <a:t>13/02/44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C3E84267-A436-4FBD-AF8D-074887CC3E57}" type="slidenum">
              <a:rPr lang="ar-SA" smtClean="0"/>
              <a:t>‹#›</a:t>
            </a:fld>
            <a:endParaRPr lang="ar-SA"/>
          </a:p>
        </p:txBody>
      </p:sp>
    </p:spTree>
    <p:extLst>
      <p:ext uri="{BB962C8B-B14F-4D97-AF65-F5344CB8AC3E}">
        <p14:creationId xmlns:p14="http://schemas.microsoft.com/office/powerpoint/2010/main" val="331267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5D6AC8-6D8B-487D-BF08-859A8C865F7A}" type="datetimeFigureOut">
              <a:rPr lang="ar-SA" smtClean="0"/>
              <a:t>13/02/44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C3E84267-A436-4FBD-AF8D-074887CC3E57}" type="slidenum">
              <a:rPr lang="ar-SA" smtClean="0"/>
              <a:t>‹#›</a:t>
            </a:fld>
            <a:endParaRPr lang="ar-SA"/>
          </a:p>
        </p:txBody>
      </p:sp>
    </p:spTree>
    <p:extLst>
      <p:ext uri="{BB962C8B-B14F-4D97-AF65-F5344CB8AC3E}">
        <p14:creationId xmlns:p14="http://schemas.microsoft.com/office/powerpoint/2010/main" val="170860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A5D6AC8-6D8B-487D-BF08-859A8C865F7A}" type="datetimeFigureOut">
              <a:rPr lang="ar-SA" smtClean="0"/>
              <a:t>13/02/44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3E84267-A436-4FBD-AF8D-074887CC3E57}" type="slidenum">
              <a:rPr lang="ar-SA" smtClean="0"/>
              <a:t>‹#›</a:t>
            </a:fld>
            <a:endParaRPr lang="ar-SA"/>
          </a:p>
        </p:txBody>
      </p:sp>
    </p:spTree>
    <p:extLst>
      <p:ext uri="{BB962C8B-B14F-4D97-AF65-F5344CB8AC3E}">
        <p14:creationId xmlns:p14="http://schemas.microsoft.com/office/powerpoint/2010/main" val="1072324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A5D6AC8-6D8B-487D-BF08-859A8C865F7A}" type="datetimeFigureOut">
              <a:rPr lang="ar-SA" smtClean="0"/>
              <a:t>13/02/44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3E84267-A436-4FBD-AF8D-074887CC3E57}" type="slidenum">
              <a:rPr lang="ar-SA" smtClean="0"/>
              <a:t>‹#›</a:t>
            </a:fld>
            <a:endParaRPr lang="ar-SA"/>
          </a:p>
        </p:txBody>
      </p:sp>
    </p:spTree>
    <p:extLst>
      <p:ext uri="{BB962C8B-B14F-4D97-AF65-F5344CB8AC3E}">
        <p14:creationId xmlns:p14="http://schemas.microsoft.com/office/powerpoint/2010/main" val="167017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A5D6AC8-6D8B-487D-BF08-859A8C865F7A}" type="datetimeFigureOut">
              <a:rPr lang="ar-SA" smtClean="0"/>
              <a:t>13/02/44</a:t>
            </a:fld>
            <a:endParaRPr lang="ar-SA"/>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3E84267-A436-4FBD-AF8D-074887CC3E57}" type="slidenum">
              <a:rPr lang="ar-SA" smtClean="0"/>
              <a:t>‹#›</a:t>
            </a:fld>
            <a:endParaRPr lang="ar-SA"/>
          </a:p>
        </p:txBody>
      </p:sp>
    </p:spTree>
    <p:extLst>
      <p:ext uri="{BB962C8B-B14F-4D97-AF65-F5344CB8AC3E}">
        <p14:creationId xmlns:p14="http://schemas.microsoft.com/office/powerpoint/2010/main" val="31964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1.xml"/><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
            <a:extLst>
              <a:ext uri="{FF2B5EF4-FFF2-40B4-BE49-F238E27FC236}">
                <a16:creationId xmlns="" xmlns:a16="http://schemas.microsoft.com/office/drawing/2014/main" id="{E1F0BED3-3D47-4796-ADBF-CC802EA047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4802586" y="987852"/>
            <a:ext cx="1761522" cy="2177213"/>
          </a:xfrm>
          <a:prstGeom prst="rect">
            <a:avLst/>
          </a:prstGeom>
        </p:spPr>
      </p:pic>
      <p:pic>
        <p:nvPicPr>
          <p:cNvPr id="47" name="Picture 4">
            <a:extLst>
              <a:ext uri="{FF2B5EF4-FFF2-40B4-BE49-F238E27FC236}">
                <a16:creationId xmlns="" xmlns:a16="http://schemas.microsoft.com/office/drawing/2014/main" id="{BD2A3318-E386-491E-9136-CF486E97F0B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61465" y="987852"/>
            <a:ext cx="1761522" cy="2177213"/>
          </a:xfrm>
          <a:prstGeom prst="rect">
            <a:avLst/>
          </a:prstGeom>
        </p:spPr>
      </p:pic>
      <p:sp>
        <p:nvSpPr>
          <p:cNvPr id="11" name="مستطيل: زوايا مستديرة 10">
            <a:extLst>
              <a:ext uri="{FF2B5EF4-FFF2-40B4-BE49-F238E27FC236}">
                <a16:creationId xmlns="" xmlns:a16="http://schemas.microsoft.com/office/drawing/2014/main" id="{0E5947D7-937E-4B1C-9634-798114CDAAC2}"/>
              </a:ext>
            </a:extLst>
          </p:cNvPr>
          <p:cNvSpPr/>
          <p:nvPr/>
        </p:nvSpPr>
        <p:spPr>
          <a:xfrm>
            <a:off x="522514" y="4044085"/>
            <a:ext cx="5728996" cy="1815511"/>
          </a:xfrm>
          <a:prstGeom prst="roundRect">
            <a:avLst/>
          </a:prstGeom>
          <a:solidFill>
            <a:schemeClr val="bg1"/>
          </a:solidFill>
          <a:ln w="28575">
            <a:solidFill>
              <a:srgbClr val="C00000"/>
            </a:solidFill>
            <a:prstDash val="dash"/>
          </a:ln>
        </p:spPr>
        <p:style>
          <a:lnRef idx="1">
            <a:schemeClr val="accent4"/>
          </a:lnRef>
          <a:fillRef idx="2">
            <a:schemeClr val="accent4"/>
          </a:fillRef>
          <a:effectRef idx="1">
            <a:schemeClr val="accent4"/>
          </a:effectRef>
          <a:fontRef idx="minor">
            <a:schemeClr val="dk1"/>
          </a:fontRef>
        </p:style>
        <p:txBody>
          <a:bodyPr rtlCol="1" anchor="ctr"/>
          <a:lstStyle/>
          <a:p>
            <a:pPr algn="ctr">
              <a:lnSpc>
                <a:spcPct val="150000"/>
              </a:lnSpc>
            </a:pPr>
            <a:r>
              <a:rPr lang="ar-SA" sz="2800" b="1" dirty="0">
                <a:solidFill>
                  <a:srgbClr val="07907C"/>
                </a:solidFill>
                <a:effectLst>
                  <a:outerShdw blurRad="38100" dist="38100" dir="2700000" algn="tl">
                    <a:srgbClr val="000000">
                      <a:alpha val="43137"/>
                    </a:srgbClr>
                  </a:outerShdw>
                </a:effectLst>
                <a:latin typeface="GE SS Two Light" panose="020A0503020102020204" pitchFamily="18" charset="-78"/>
                <a:ea typeface="GE SS Two Light" panose="020A0503020102020204" pitchFamily="18" charset="-78"/>
                <a:cs typeface="+mj-cs"/>
              </a:rPr>
              <a:t>خطة وتقرير</a:t>
            </a:r>
          </a:p>
          <a:p>
            <a:pPr algn="ctr">
              <a:lnSpc>
                <a:spcPct val="150000"/>
              </a:lnSpc>
            </a:pPr>
            <a:r>
              <a:rPr lang="ar-SA" sz="2800" b="1" dirty="0">
                <a:solidFill>
                  <a:srgbClr val="F18F15"/>
                </a:solidFill>
                <a:effectLst>
                  <a:outerShdw blurRad="38100" dist="38100" dir="2700000" algn="tl">
                    <a:srgbClr val="000000">
                      <a:alpha val="43137"/>
                    </a:srgbClr>
                  </a:outerShdw>
                </a:effectLst>
                <a:latin typeface="GE SS Two Light" panose="020A0503020102020204" pitchFamily="18" charset="-78"/>
                <a:ea typeface="GE SS Two Light" panose="020A0503020102020204" pitchFamily="18" charset="-78"/>
                <a:cs typeface="+mj-cs"/>
              </a:rPr>
              <a:t>  الاحتفال باليوم الوطني 92</a:t>
            </a:r>
          </a:p>
          <a:p>
            <a:pPr algn="ctr">
              <a:lnSpc>
                <a:spcPct val="150000"/>
              </a:lnSpc>
            </a:pPr>
            <a:r>
              <a:rPr lang="ar-SA" sz="2800" b="1" dirty="0">
                <a:solidFill>
                  <a:srgbClr val="414A8A"/>
                </a:solidFill>
                <a:effectLst>
                  <a:outerShdw blurRad="38100" dist="38100" dir="2700000" algn="tl">
                    <a:srgbClr val="000000">
                      <a:alpha val="43137"/>
                    </a:srgbClr>
                  </a:outerShdw>
                </a:effectLst>
                <a:latin typeface="GE SS Two Light" panose="020A0503020102020204" pitchFamily="18" charset="-78"/>
                <a:ea typeface="GE SS Two Light" panose="020A0503020102020204" pitchFamily="18" charset="-78"/>
                <a:cs typeface="+mj-cs"/>
              </a:rPr>
              <a:t>تحت شعار (   هي لنا دار       )  </a:t>
            </a:r>
          </a:p>
        </p:txBody>
      </p:sp>
      <p:pic>
        <p:nvPicPr>
          <p:cNvPr id="52" name="Picture 2">
            <a:extLst>
              <a:ext uri="{FF2B5EF4-FFF2-40B4-BE49-F238E27FC236}">
                <a16:creationId xmlns="" xmlns:a16="http://schemas.microsoft.com/office/drawing/2014/main" id="{1BF441DD-3A37-4C4B-A38C-39174E4C94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78382" y="2391849"/>
            <a:ext cx="6185726" cy="1546431"/>
          </a:xfrm>
          <a:prstGeom prst="rect">
            <a:avLst/>
          </a:prstGeom>
        </p:spPr>
      </p:pic>
      <p:pic>
        <p:nvPicPr>
          <p:cNvPr id="10" name="صورة 9">
            <a:extLst>
              <a:ext uri="{FF2B5EF4-FFF2-40B4-BE49-F238E27FC236}">
                <a16:creationId xmlns="" xmlns:a16="http://schemas.microsoft.com/office/drawing/2014/main" id="{5F1E1103-4BF5-A31C-E20F-C524337CC5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943" y="6307940"/>
            <a:ext cx="5220603" cy="1686733"/>
          </a:xfrm>
          <a:prstGeom prst="rect">
            <a:avLst/>
          </a:prstGeom>
        </p:spPr>
      </p:pic>
    </p:spTree>
    <p:extLst>
      <p:ext uri="{BB962C8B-B14F-4D97-AF65-F5344CB8AC3E}">
        <p14:creationId xmlns:p14="http://schemas.microsoft.com/office/powerpoint/2010/main" val="264646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زوايا مستديرة 6">
            <a:extLst>
              <a:ext uri="{FF2B5EF4-FFF2-40B4-BE49-F238E27FC236}">
                <a16:creationId xmlns="" xmlns:a16="http://schemas.microsoft.com/office/drawing/2014/main" id="{B0111B7D-A683-47FB-ABDE-74AA27F06B71}"/>
              </a:ext>
            </a:extLst>
          </p:cNvPr>
          <p:cNvSpPr/>
          <p:nvPr/>
        </p:nvSpPr>
        <p:spPr>
          <a:xfrm>
            <a:off x="541176" y="4754951"/>
            <a:ext cx="6027575" cy="2597571"/>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000" b="1" i="0" dirty="0">
                <a:solidFill>
                  <a:srgbClr val="414A8A"/>
                </a:solidFill>
                <a:effectLst/>
                <a:latin typeface="GE SS Two Light" panose="020A0503020102020204" pitchFamily="18" charset="-78"/>
                <a:ea typeface="GE SS Two Light" panose="020A0503020102020204" pitchFamily="18" charset="-78"/>
                <a:cs typeface="+mj-cs"/>
              </a:rPr>
              <a:t>على غرار دول العالم التي تحتفل بأيام مميزة تعبر عن مسيرتها ونضالها وإنجازات شعبها وقياداتها، فإن المملكة العربية السعودية تحتفل في يومها الوطني الخاص والذي يعبر عن أحد أجمل الأيام التي مرت بها أرض السعودية حيث تجمع أبناء شعبها تحت راية واحدة متناسين اختلافاتهم وخلافاتهم حريصين على هذا الوطن وناظرين صوب المستقبل المشرق الذي ستتوفر فيه حياة كريمة طيبة لأبنائهم وأحفادهم حتى وصل الأمر لنا، لنكون على عهدهم ثابتين محافظين على بلادنا الغالية في قلوبنا وأرواحنا ووجدانياتنا ما حيينا.</a:t>
            </a:r>
            <a:endParaRPr lang="ar-SA" sz="2000" b="1" dirty="0">
              <a:solidFill>
                <a:srgbClr val="414A8A"/>
              </a:solidFill>
              <a:latin typeface="GE SS Two Light" panose="020A0503020102020204" pitchFamily="18" charset="-78"/>
              <a:ea typeface="GE SS Two Light" panose="020A0503020102020204" pitchFamily="18" charset="-78"/>
              <a:cs typeface="+mj-cs"/>
            </a:endParaRPr>
          </a:p>
        </p:txBody>
      </p:sp>
      <p:sp>
        <p:nvSpPr>
          <p:cNvPr id="8" name="مستطيل: زوايا مستديرة 7">
            <a:extLst>
              <a:ext uri="{FF2B5EF4-FFF2-40B4-BE49-F238E27FC236}">
                <a16:creationId xmlns="" xmlns:a16="http://schemas.microsoft.com/office/drawing/2014/main" id="{539BD6EB-7391-42AD-A174-D73EAB8D211E}"/>
              </a:ext>
            </a:extLst>
          </p:cNvPr>
          <p:cNvSpPr/>
          <p:nvPr/>
        </p:nvSpPr>
        <p:spPr>
          <a:xfrm>
            <a:off x="1244579" y="1547514"/>
            <a:ext cx="4620768" cy="670335"/>
          </a:xfrm>
          <a:prstGeom prst="roundRect">
            <a:avLst/>
          </a:prstGeom>
          <a:solidFill>
            <a:srgbClr val="F18F15"/>
          </a:solidFill>
          <a:ln w="28575">
            <a:prstDash val="dash"/>
          </a:ln>
          <a:effectLst>
            <a:outerShdw blurRad="50800" dist="38100" dir="5400000" algn="t" rotWithShape="0">
              <a:prstClr val="black">
                <a:alpha val="40000"/>
              </a:prstClr>
            </a:outerShdw>
            <a:reflection blurRad="6350" stA="50000" endA="300" endPos="55000" dir="5400000" sy="-100000" algn="bl" rotWithShape="0"/>
          </a:effectLst>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4000"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rPr>
              <a:t>مقدمة </a:t>
            </a:r>
            <a:endParaRPr lang="en-US" sz="4000" b="0" i="0" dirty="0">
              <a:solidFill>
                <a:schemeClr val="bg1"/>
              </a:solidFill>
              <a:effectLst/>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41" name="Picture 2">
            <a:extLst>
              <a:ext uri="{FF2B5EF4-FFF2-40B4-BE49-F238E27FC236}">
                <a16:creationId xmlns="" xmlns:a16="http://schemas.microsoft.com/office/drawing/2014/main" id="{8F699C2D-D405-4FFF-9665-CD65A1449B1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343610" y="2575249"/>
            <a:ext cx="2422706" cy="199309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04373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5">
            <a:extLst>
              <a:ext uri="{FF2B5EF4-FFF2-40B4-BE49-F238E27FC236}">
                <a16:creationId xmlns="" xmlns:a16="http://schemas.microsoft.com/office/drawing/2014/main" id="{B01C4E38-C409-47AD-BC4B-2D4C3D5879E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221406" y="3879957"/>
            <a:ext cx="1624219" cy="1462812"/>
          </a:xfrm>
          <a:prstGeom prst="rect">
            <a:avLst/>
          </a:prstGeom>
        </p:spPr>
      </p:pic>
      <p:pic>
        <p:nvPicPr>
          <p:cNvPr id="45" name="Picture 5">
            <a:extLst>
              <a:ext uri="{FF2B5EF4-FFF2-40B4-BE49-F238E27FC236}">
                <a16:creationId xmlns="" xmlns:a16="http://schemas.microsoft.com/office/drawing/2014/main" id="{47964416-2286-4307-AA44-EF40BFD09F4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57802" y="3879957"/>
            <a:ext cx="1751239" cy="1577209"/>
          </a:xfrm>
          <a:prstGeom prst="rect">
            <a:avLst/>
          </a:prstGeom>
        </p:spPr>
      </p:pic>
      <p:sp>
        <p:nvSpPr>
          <p:cNvPr id="7" name="مستطيل: زوايا مستديرة 6">
            <a:extLst>
              <a:ext uri="{FF2B5EF4-FFF2-40B4-BE49-F238E27FC236}">
                <a16:creationId xmlns="" xmlns:a16="http://schemas.microsoft.com/office/drawing/2014/main" id="{D1EBF47D-42E5-4AEA-BC77-6EC1B1804805}"/>
              </a:ext>
            </a:extLst>
          </p:cNvPr>
          <p:cNvSpPr/>
          <p:nvPr/>
        </p:nvSpPr>
        <p:spPr>
          <a:xfrm>
            <a:off x="239902" y="2068068"/>
            <a:ext cx="2987040" cy="1670304"/>
          </a:xfrm>
          <a:prstGeom prst="roundRect">
            <a:avLst/>
          </a:prstGeom>
          <a:ln w="28575">
            <a:solidFill>
              <a:srgbClr val="C00000"/>
            </a:solidFill>
            <a:prstDash val="dash"/>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1600" b="1" dirty="0">
                <a:solidFill>
                  <a:srgbClr val="333333"/>
                </a:solidFill>
                <a:latin typeface="GE SS Two Light" panose="020A0503020102020204" pitchFamily="18" charset="-78"/>
                <a:ea typeface="GE SS Two Light" panose="020A0503020102020204" pitchFamily="18" charset="-78"/>
                <a:cs typeface="+mj-cs"/>
              </a:rPr>
              <a:t>تعريف الأجيال الجديدة الشابة على مختلف الإنجازات العظيمة التي حدثت في الوطن السعودي والتي توجت في اليوم الوطني بتوحيد المملكة والإعلان عن قيامها.</a:t>
            </a:r>
          </a:p>
        </p:txBody>
      </p:sp>
      <p:sp>
        <p:nvSpPr>
          <p:cNvPr id="37" name="مستطيل: زوايا مستديرة 36">
            <a:extLst>
              <a:ext uri="{FF2B5EF4-FFF2-40B4-BE49-F238E27FC236}">
                <a16:creationId xmlns="" xmlns:a16="http://schemas.microsoft.com/office/drawing/2014/main" id="{C0A31D76-06DC-4313-AD9C-85C069DAFFC5}"/>
              </a:ext>
            </a:extLst>
          </p:cNvPr>
          <p:cNvSpPr/>
          <p:nvPr/>
        </p:nvSpPr>
        <p:spPr>
          <a:xfrm>
            <a:off x="243840" y="5554209"/>
            <a:ext cx="2987040" cy="1670304"/>
          </a:xfrm>
          <a:prstGeom prst="roundRect">
            <a:avLst/>
          </a:prstGeom>
          <a:ln w="28575">
            <a:solidFill>
              <a:srgbClr val="C00000"/>
            </a:solidFill>
            <a:prstDash val="dash"/>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endParaRPr lang="ar-SA" sz="1600" b="1" dirty="0">
              <a:solidFill>
                <a:srgbClr val="333333"/>
              </a:solidFill>
              <a:latin typeface="GE SS Two Light" panose="020A0503020102020204" pitchFamily="18" charset="-78"/>
              <a:ea typeface="GE SS Two Light" panose="020A0503020102020204" pitchFamily="18" charset="-78"/>
              <a:cs typeface="+mj-cs"/>
            </a:endParaRPr>
          </a:p>
          <a:p>
            <a:pPr algn="ctr" rtl="1">
              <a:buClr>
                <a:schemeClr val="accent6">
                  <a:lumMod val="75000"/>
                </a:schemeClr>
              </a:buClr>
            </a:pPr>
            <a:r>
              <a:rPr lang="ar-SA" b="1" dirty="0">
                <a:solidFill>
                  <a:srgbClr val="333333"/>
                </a:solidFill>
                <a:latin typeface="GE SS Two Light" panose="020A0503020102020204" pitchFamily="18" charset="-78"/>
                <a:ea typeface="GE SS Two Light" panose="020A0503020102020204" pitchFamily="18" charset="-78"/>
                <a:cs typeface="+mj-cs"/>
              </a:rPr>
              <a:t>غرس بذار حب الوطن وما يدور حوله من قيم ومبادئ وطنية في نفوس المواطنين السعوديين.</a:t>
            </a:r>
          </a:p>
        </p:txBody>
      </p:sp>
      <p:sp>
        <p:nvSpPr>
          <p:cNvPr id="41" name="مستطيل: زوايا مستديرة 40">
            <a:extLst>
              <a:ext uri="{FF2B5EF4-FFF2-40B4-BE49-F238E27FC236}">
                <a16:creationId xmlns="" xmlns:a16="http://schemas.microsoft.com/office/drawing/2014/main" id="{B08A6EF6-9CFD-443D-A77C-F05865083365}"/>
              </a:ext>
            </a:extLst>
          </p:cNvPr>
          <p:cNvSpPr/>
          <p:nvPr/>
        </p:nvSpPr>
        <p:spPr>
          <a:xfrm>
            <a:off x="3539996" y="5554209"/>
            <a:ext cx="2987040" cy="1670304"/>
          </a:xfrm>
          <a:prstGeom prst="roundRect">
            <a:avLst/>
          </a:prstGeom>
          <a:ln w="28575">
            <a:solidFill>
              <a:srgbClr val="C00000"/>
            </a:solidFill>
            <a:prstDash val="dash"/>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rtl="1">
              <a:buClr>
                <a:schemeClr val="accent6">
                  <a:lumMod val="75000"/>
                </a:schemeClr>
              </a:buClr>
            </a:pPr>
            <a:r>
              <a:rPr lang="ar-SA" sz="1600" b="1" dirty="0">
                <a:solidFill>
                  <a:srgbClr val="333333"/>
                </a:solidFill>
                <a:latin typeface="GE SS Two Light" panose="020A0503020102020204" pitchFamily="18" charset="-78"/>
                <a:ea typeface="GE SS Two Light" panose="020A0503020102020204" pitchFamily="18" charset="-78"/>
                <a:cs typeface="+mj-cs"/>
              </a:rPr>
              <a:t>مباهاة الشعب السعودي للعالم كله بوطنهم العظيم والتفاخر به وباستقلاله وتميزه ووجوده ضمن مصاف الدول الكبرى.</a:t>
            </a:r>
          </a:p>
        </p:txBody>
      </p:sp>
      <p:sp>
        <p:nvSpPr>
          <p:cNvPr id="44" name="مستطيل: زوايا مستديرة 43">
            <a:extLst>
              <a:ext uri="{FF2B5EF4-FFF2-40B4-BE49-F238E27FC236}">
                <a16:creationId xmlns="" xmlns:a16="http://schemas.microsoft.com/office/drawing/2014/main" id="{75247A79-5BE6-41CC-BA86-559C017FB7D9}"/>
              </a:ext>
            </a:extLst>
          </p:cNvPr>
          <p:cNvSpPr/>
          <p:nvPr/>
        </p:nvSpPr>
        <p:spPr>
          <a:xfrm>
            <a:off x="3539996" y="2068068"/>
            <a:ext cx="2987040" cy="1670304"/>
          </a:xfrm>
          <a:prstGeom prst="roundRect">
            <a:avLst/>
          </a:prstGeom>
          <a:ln w="28575">
            <a:solidFill>
              <a:srgbClr val="C00000"/>
            </a:solidFill>
            <a:prstDash val="dash"/>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1600" b="1" dirty="0">
                <a:solidFill>
                  <a:srgbClr val="333333"/>
                </a:solidFill>
                <a:latin typeface="GE SS Two Light" panose="020A0503020102020204" pitchFamily="18" charset="-78"/>
                <a:ea typeface="GE SS Two Light" panose="020A0503020102020204" pitchFamily="18" charset="-78"/>
                <a:cs typeface="+mj-cs"/>
              </a:rPr>
              <a:t>إشعار الآخرين من الشعوب بمدى أهمية الوحدة الوطنية السعودية وما تحمله في نفوس الشعب السعودي من قيم ومبادئ وآمال عظيمة</a:t>
            </a:r>
            <a:r>
              <a:rPr lang="ar-SA" sz="1400" b="1" dirty="0">
                <a:solidFill>
                  <a:srgbClr val="333333"/>
                </a:solidFill>
                <a:latin typeface="GE SS Two Light" panose="020A0503020102020204" pitchFamily="18" charset="-78"/>
                <a:ea typeface="GE SS Two Light" panose="020A0503020102020204" pitchFamily="18" charset="-78"/>
                <a:cs typeface="+mj-cs"/>
              </a:rPr>
              <a:t>.</a:t>
            </a:r>
            <a:endParaRPr lang="ar-SA" sz="800" b="1" dirty="0">
              <a:latin typeface="GE SS Two Light" panose="020A0503020102020204" pitchFamily="18" charset="-78"/>
              <a:ea typeface="GE SS Two Light" panose="020A0503020102020204" pitchFamily="18" charset="-78"/>
              <a:cs typeface="+mj-cs"/>
            </a:endParaRPr>
          </a:p>
        </p:txBody>
      </p:sp>
      <p:sp>
        <p:nvSpPr>
          <p:cNvPr id="49" name="مستطيل: زوايا مستديرة 48">
            <a:extLst>
              <a:ext uri="{FF2B5EF4-FFF2-40B4-BE49-F238E27FC236}">
                <a16:creationId xmlns="" xmlns:a16="http://schemas.microsoft.com/office/drawing/2014/main" id="{3FA844EC-D87F-4477-81C6-F281DFBDD8CA}"/>
              </a:ext>
            </a:extLst>
          </p:cNvPr>
          <p:cNvSpPr/>
          <p:nvPr/>
        </p:nvSpPr>
        <p:spPr>
          <a:xfrm>
            <a:off x="945327" y="1206653"/>
            <a:ext cx="4900298" cy="614272"/>
          </a:xfrm>
          <a:prstGeom prst="roundRect">
            <a:avLst/>
          </a:prstGeom>
          <a:solidFill>
            <a:srgbClr val="414A8A"/>
          </a:solidFill>
          <a:ln w="28575">
            <a:prstDash val="dash"/>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b="1" dirty="0">
                <a:solidFill>
                  <a:schemeClr val="bg1"/>
                </a:solidFill>
                <a:latin typeface="GE SS Two Light" panose="020A0503020102020204" pitchFamily="18" charset="-78"/>
                <a:ea typeface="GE SS Two Light" panose="020A0503020102020204" pitchFamily="18" charset="-78"/>
                <a:cs typeface="+mj-cs"/>
              </a:rPr>
              <a:t>اهمية الاحتفال باليوم الوطني </a:t>
            </a:r>
          </a:p>
        </p:txBody>
      </p:sp>
    </p:spTree>
    <p:extLst>
      <p:ext uri="{BB962C8B-B14F-4D97-AF65-F5344CB8AC3E}">
        <p14:creationId xmlns:p14="http://schemas.microsoft.com/office/powerpoint/2010/main" val="390491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مستطيل: زوايا مستديرة 35">
            <a:extLst>
              <a:ext uri="{FF2B5EF4-FFF2-40B4-BE49-F238E27FC236}">
                <a16:creationId xmlns="" xmlns:a16="http://schemas.microsoft.com/office/drawing/2014/main" id="{99478285-D60E-4176-9EBD-1465F4C8B9BC}"/>
              </a:ext>
            </a:extLst>
          </p:cNvPr>
          <p:cNvSpPr/>
          <p:nvPr/>
        </p:nvSpPr>
        <p:spPr>
          <a:xfrm>
            <a:off x="365614" y="3259939"/>
            <a:ext cx="2563058" cy="752224"/>
          </a:xfrm>
          <a:prstGeom prst="roundRect">
            <a:avLst/>
          </a:prstGeom>
          <a:ln w="28575">
            <a:solidFill>
              <a:srgbClr val="F18F15"/>
            </a:solidFill>
            <a:prstDash val="dash"/>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rtl="1">
              <a:buClr>
                <a:schemeClr val="accent6">
                  <a:lumMod val="75000"/>
                </a:schemeClr>
              </a:buClr>
            </a:pPr>
            <a:r>
              <a:rPr lang="ar-SA" sz="1200" b="1" dirty="0">
                <a:solidFill>
                  <a:srgbClr val="333333"/>
                </a:solidFill>
                <a:latin typeface="GE SS Two Light" panose="020A0503020102020204" pitchFamily="18" charset="-78"/>
                <a:ea typeface="GE SS Two Light" panose="020A0503020102020204" pitchFamily="18" charset="-78"/>
                <a:cs typeface="+mj-cs"/>
              </a:rPr>
              <a:t>إ</a:t>
            </a:r>
            <a:r>
              <a:rPr lang="ar-SA" sz="1400" b="1" dirty="0">
                <a:solidFill>
                  <a:srgbClr val="333333"/>
                </a:solidFill>
                <a:latin typeface="GE SS Two Light" panose="020A0503020102020204" pitchFamily="18" charset="-78"/>
                <a:ea typeface="GE SS Two Light" panose="020A0503020102020204" pitchFamily="18" charset="-78"/>
                <a:cs typeface="+mj-cs"/>
              </a:rPr>
              <a:t>حياء ذكرى توحيد المملكة العربية السعودية وإعلان قيامها تحت حكم الملك عبد العزيز آل سعود في عام 1932م.</a:t>
            </a:r>
          </a:p>
        </p:txBody>
      </p:sp>
      <p:sp>
        <p:nvSpPr>
          <p:cNvPr id="37" name="مستطيل: زوايا مستديرة 36">
            <a:extLst>
              <a:ext uri="{FF2B5EF4-FFF2-40B4-BE49-F238E27FC236}">
                <a16:creationId xmlns="" xmlns:a16="http://schemas.microsoft.com/office/drawing/2014/main" id="{C01F0191-118A-45F1-A55B-0C4E12BA9354}"/>
              </a:ext>
            </a:extLst>
          </p:cNvPr>
          <p:cNvSpPr/>
          <p:nvPr/>
        </p:nvSpPr>
        <p:spPr>
          <a:xfrm>
            <a:off x="3892953" y="3304825"/>
            <a:ext cx="2563058" cy="707338"/>
          </a:xfrm>
          <a:prstGeom prst="roundRect">
            <a:avLst/>
          </a:prstGeom>
          <a:ln w="28575">
            <a:solidFill>
              <a:srgbClr val="F18F15"/>
            </a:solidFill>
            <a:prstDash val="dash"/>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rtl="1">
              <a:buClr>
                <a:schemeClr val="accent6">
                  <a:lumMod val="75000"/>
                </a:schemeClr>
              </a:buClr>
            </a:pPr>
            <a:r>
              <a:rPr lang="ar-SA" sz="1400" b="1" dirty="0">
                <a:solidFill>
                  <a:srgbClr val="333333"/>
                </a:solidFill>
                <a:latin typeface="GE SS Two Light" panose="020A0503020102020204" pitchFamily="18" charset="-78"/>
                <a:ea typeface="GE SS Two Light" panose="020A0503020102020204" pitchFamily="18" charset="-78"/>
                <a:cs typeface="+mj-cs"/>
              </a:rPr>
              <a:t>إحياء روح الوحدة بين جميع أطياف الشعب في المملكة العربية السعودية.</a:t>
            </a:r>
          </a:p>
        </p:txBody>
      </p:sp>
      <p:sp>
        <p:nvSpPr>
          <p:cNvPr id="41" name="مستطيل: زوايا مستديرة 40">
            <a:extLst>
              <a:ext uri="{FF2B5EF4-FFF2-40B4-BE49-F238E27FC236}">
                <a16:creationId xmlns="" xmlns:a16="http://schemas.microsoft.com/office/drawing/2014/main" id="{6644BA62-F033-44D6-8681-A66693017068}"/>
              </a:ext>
            </a:extLst>
          </p:cNvPr>
          <p:cNvSpPr/>
          <p:nvPr/>
        </p:nvSpPr>
        <p:spPr>
          <a:xfrm>
            <a:off x="3886566" y="4337216"/>
            <a:ext cx="2563058" cy="925248"/>
          </a:xfrm>
          <a:prstGeom prst="roundRect">
            <a:avLst/>
          </a:prstGeom>
          <a:ln w="28575">
            <a:solidFill>
              <a:srgbClr val="F18F15"/>
            </a:solidFill>
            <a:prstDash val="dash"/>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1400" b="1" dirty="0">
                <a:solidFill>
                  <a:srgbClr val="333333"/>
                </a:solidFill>
                <a:latin typeface="GE SS Two Light" panose="020A0503020102020204" pitchFamily="18" charset="-78"/>
                <a:ea typeface="GE SS Two Light" panose="020A0503020102020204" pitchFamily="18" charset="-78"/>
                <a:cs typeface="+mj-cs"/>
              </a:rPr>
              <a:t>الاعتزاز بالدين الحنيف وتعزيز قيم الانتماء الوطني و غرس روح المواطنة الصالحة لدى ابناء الوطن .</a:t>
            </a:r>
          </a:p>
          <a:p>
            <a:pPr algn="ctr"/>
            <a:endParaRPr lang="ar-SA" sz="1400" b="1" dirty="0">
              <a:solidFill>
                <a:srgbClr val="333333"/>
              </a:solidFill>
              <a:latin typeface="GE SS Two Light" panose="020A0503020102020204" pitchFamily="18" charset="-78"/>
              <a:ea typeface="GE SS Two Light" panose="020A0503020102020204" pitchFamily="18" charset="-78"/>
              <a:cs typeface="+mj-cs"/>
            </a:endParaRPr>
          </a:p>
        </p:txBody>
      </p:sp>
      <p:sp>
        <p:nvSpPr>
          <p:cNvPr id="43" name="مستطيل: زوايا مستديرة 42">
            <a:extLst>
              <a:ext uri="{FF2B5EF4-FFF2-40B4-BE49-F238E27FC236}">
                <a16:creationId xmlns="" xmlns:a16="http://schemas.microsoft.com/office/drawing/2014/main" id="{904B9887-485B-40CC-9C1E-DDF1D3318D85}"/>
              </a:ext>
            </a:extLst>
          </p:cNvPr>
          <p:cNvSpPr/>
          <p:nvPr/>
        </p:nvSpPr>
        <p:spPr>
          <a:xfrm>
            <a:off x="365614" y="4337217"/>
            <a:ext cx="2563058" cy="925248"/>
          </a:xfrm>
          <a:prstGeom prst="roundRect">
            <a:avLst/>
          </a:prstGeom>
          <a:ln w="28575">
            <a:solidFill>
              <a:srgbClr val="F18F15"/>
            </a:solidFill>
            <a:prstDash val="dash"/>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rtl="1">
              <a:buClr>
                <a:schemeClr val="accent6">
                  <a:lumMod val="75000"/>
                </a:schemeClr>
              </a:buClr>
            </a:pPr>
            <a:r>
              <a:rPr lang="ar-SA" sz="1400" b="1" dirty="0">
                <a:solidFill>
                  <a:srgbClr val="333333"/>
                </a:solidFill>
                <a:latin typeface="GE SS Two Light" panose="020A0503020102020204" pitchFamily="18" charset="-78"/>
                <a:ea typeface="GE SS Two Light" panose="020A0503020102020204" pitchFamily="18" charset="-78"/>
                <a:cs typeface="+mj-cs"/>
              </a:rPr>
              <a:t>توضيح الدور العظيم الذي قام به موحد هذه البلاد جلالة الملك عبدالعزيز رحمة الله  في جمع الشمل وتوحيد هذه الكيان .</a:t>
            </a:r>
          </a:p>
        </p:txBody>
      </p:sp>
      <p:sp>
        <p:nvSpPr>
          <p:cNvPr id="44" name="مستطيل: زوايا مستديرة 43">
            <a:extLst>
              <a:ext uri="{FF2B5EF4-FFF2-40B4-BE49-F238E27FC236}">
                <a16:creationId xmlns="" xmlns:a16="http://schemas.microsoft.com/office/drawing/2014/main" id="{392DAF65-116A-4CBC-959E-700291851E93}"/>
              </a:ext>
            </a:extLst>
          </p:cNvPr>
          <p:cNvSpPr/>
          <p:nvPr/>
        </p:nvSpPr>
        <p:spPr>
          <a:xfrm>
            <a:off x="3931774" y="5542385"/>
            <a:ext cx="2563058" cy="875596"/>
          </a:xfrm>
          <a:prstGeom prst="roundRect">
            <a:avLst/>
          </a:prstGeom>
          <a:ln w="28575">
            <a:solidFill>
              <a:srgbClr val="F18F15"/>
            </a:solidFill>
            <a:prstDash val="dash"/>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rtl="1">
              <a:buClr>
                <a:schemeClr val="accent6">
                  <a:lumMod val="75000"/>
                </a:schemeClr>
              </a:buClr>
            </a:pPr>
            <a:r>
              <a:rPr lang="ar-SA" sz="1400" b="1" dirty="0">
                <a:solidFill>
                  <a:srgbClr val="333333"/>
                </a:solidFill>
                <a:latin typeface="GE SS Two Light" panose="020A0503020102020204" pitchFamily="18" charset="-78"/>
                <a:ea typeface="GE SS Two Light" panose="020A0503020102020204" pitchFamily="18" charset="-78"/>
                <a:cs typeface="+mj-cs"/>
              </a:rPr>
              <a:t>تجسيد مشاعر الحب والولاء لخادم  الحرمين الشريفين وسمو ولي العهد الأمين ـ حفظهما الله </a:t>
            </a:r>
          </a:p>
        </p:txBody>
      </p:sp>
      <p:sp>
        <p:nvSpPr>
          <p:cNvPr id="45" name="مستطيل: زوايا مستديرة 44">
            <a:extLst>
              <a:ext uri="{FF2B5EF4-FFF2-40B4-BE49-F238E27FC236}">
                <a16:creationId xmlns="" xmlns:a16="http://schemas.microsoft.com/office/drawing/2014/main" id="{749C4C50-F765-48C9-A57B-8D99975146A2}"/>
              </a:ext>
            </a:extLst>
          </p:cNvPr>
          <p:cNvSpPr/>
          <p:nvPr/>
        </p:nvSpPr>
        <p:spPr>
          <a:xfrm>
            <a:off x="365614" y="5542385"/>
            <a:ext cx="2563058" cy="875596"/>
          </a:xfrm>
          <a:prstGeom prst="roundRect">
            <a:avLst/>
          </a:prstGeom>
          <a:ln w="28575">
            <a:solidFill>
              <a:srgbClr val="F18F15"/>
            </a:solidFill>
            <a:prstDash val="dash"/>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rtl="1">
              <a:buClr>
                <a:schemeClr val="accent6">
                  <a:lumMod val="75000"/>
                </a:schemeClr>
              </a:buClr>
            </a:pPr>
            <a:r>
              <a:rPr lang="ar-SA" sz="1400" b="1" dirty="0">
                <a:solidFill>
                  <a:srgbClr val="333333"/>
                </a:solidFill>
                <a:latin typeface="GE SS Two Light" panose="020A0503020102020204" pitchFamily="18" charset="-78"/>
                <a:ea typeface="GE SS Two Light" panose="020A0503020102020204" pitchFamily="18" charset="-78"/>
                <a:cs typeface="+mj-cs"/>
              </a:rPr>
              <a:t>تعزيز قيم المواطنة الصالحة </a:t>
            </a:r>
          </a:p>
        </p:txBody>
      </p:sp>
      <p:sp>
        <p:nvSpPr>
          <p:cNvPr id="46" name="مستطيل: زوايا مستديرة 45">
            <a:extLst>
              <a:ext uri="{FF2B5EF4-FFF2-40B4-BE49-F238E27FC236}">
                <a16:creationId xmlns="" xmlns:a16="http://schemas.microsoft.com/office/drawing/2014/main" id="{CBC72846-2D4C-443A-8D61-2E42744AC05D}"/>
              </a:ext>
            </a:extLst>
          </p:cNvPr>
          <p:cNvSpPr/>
          <p:nvPr/>
        </p:nvSpPr>
        <p:spPr>
          <a:xfrm>
            <a:off x="761686" y="7800393"/>
            <a:ext cx="5080967" cy="737621"/>
          </a:xfrm>
          <a:prstGeom prst="roundRect">
            <a:avLst/>
          </a:prstGeom>
          <a:ln w="28575">
            <a:solidFill>
              <a:srgbClr val="F18F15"/>
            </a:solidFill>
            <a:prstDash val="dash"/>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rtl="1">
              <a:buClr>
                <a:schemeClr val="accent6">
                  <a:lumMod val="75000"/>
                </a:schemeClr>
              </a:buClr>
            </a:pPr>
            <a:r>
              <a:rPr lang="ar-SA" sz="1600" b="1" dirty="0">
                <a:solidFill>
                  <a:srgbClr val="333333"/>
                </a:solidFill>
                <a:latin typeface="GE SS Two Light" panose="020A0503020102020204" pitchFamily="18" charset="-78"/>
                <a:ea typeface="GE SS Two Light" panose="020A0503020102020204" pitchFamily="18" charset="-78"/>
                <a:cs typeface="+mj-cs"/>
              </a:rPr>
              <a:t>حث الطالبات  على الشكر والحمد لله على ما نعيشه في هذا الوطن من نعمة الأمن والأمان ورغد العيش والمحافظة على هذه النعم بشكر الله أولاً ثم  المحافظة على الوطن وتنمية منجزاته التاريخية </a:t>
            </a:r>
          </a:p>
        </p:txBody>
      </p:sp>
      <p:sp>
        <p:nvSpPr>
          <p:cNvPr id="47" name="مستطيل: زوايا مستديرة 46">
            <a:extLst>
              <a:ext uri="{FF2B5EF4-FFF2-40B4-BE49-F238E27FC236}">
                <a16:creationId xmlns="" xmlns:a16="http://schemas.microsoft.com/office/drawing/2014/main" id="{2B282CD9-B82D-4B76-BC39-EE9E51D1A673}"/>
              </a:ext>
            </a:extLst>
          </p:cNvPr>
          <p:cNvSpPr/>
          <p:nvPr/>
        </p:nvSpPr>
        <p:spPr>
          <a:xfrm>
            <a:off x="365614" y="6658798"/>
            <a:ext cx="2563058" cy="932651"/>
          </a:xfrm>
          <a:prstGeom prst="roundRect">
            <a:avLst/>
          </a:prstGeom>
          <a:ln w="28575">
            <a:solidFill>
              <a:srgbClr val="F18F15"/>
            </a:solidFill>
            <a:prstDash val="dash"/>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rtl="1">
              <a:buClr>
                <a:schemeClr val="accent6">
                  <a:lumMod val="75000"/>
                </a:schemeClr>
              </a:buClr>
            </a:pPr>
            <a:r>
              <a:rPr lang="ar-SA" sz="1400" b="1" dirty="0">
                <a:solidFill>
                  <a:srgbClr val="333333"/>
                </a:solidFill>
                <a:latin typeface="GE SS Two Light" panose="020A0503020102020204" pitchFamily="18" charset="-78"/>
                <a:ea typeface="GE SS Two Light" panose="020A0503020102020204" pitchFamily="18" charset="-78"/>
                <a:cs typeface="+mj-cs"/>
              </a:rPr>
              <a:t>تقدير نعمة الأمن والأمان واللحمة الوطنية والاعتزاز بدور الآباء والأمهات والأجداد في بناء الوطن </a:t>
            </a:r>
          </a:p>
        </p:txBody>
      </p:sp>
      <p:sp>
        <p:nvSpPr>
          <p:cNvPr id="48" name="مستطيل: زوايا مستديرة 47">
            <a:extLst>
              <a:ext uri="{FF2B5EF4-FFF2-40B4-BE49-F238E27FC236}">
                <a16:creationId xmlns="" xmlns:a16="http://schemas.microsoft.com/office/drawing/2014/main" id="{B09A1259-B95D-4A78-93CE-4148E29D932B}"/>
              </a:ext>
            </a:extLst>
          </p:cNvPr>
          <p:cNvSpPr/>
          <p:nvPr/>
        </p:nvSpPr>
        <p:spPr>
          <a:xfrm>
            <a:off x="3886566" y="6658798"/>
            <a:ext cx="2563058" cy="973234"/>
          </a:xfrm>
          <a:prstGeom prst="roundRect">
            <a:avLst/>
          </a:prstGeom>
          <a:ln w="28575">
            <a:solidFill>
              <a:srgbClr val="F18F15"/>
            </a:solidFill>
            <a:prstDash val="dash"/>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rtl="1">
              <a:buClr>
                <a:schemeClr val="accent6">
                  <a:lumMod val="75000"/>
                </a:schemeClr>
              </a:buClr>
            </a:pPr>
            <a:r>
              <a:rPr lang="ar-SA" sz="1400" b="1" dirty="0">
                <a:solidFill>
                  <a:schemeClr val="tx1"/>
                </a:solidFill>
                <a:latin typeface="GE SS Two Light" panose="020A0503020102020204" pitchFamily="18" charset="-78"/>
                <a:ea typeface="GE SS Two Light" panose="020A0503020102020204" pitchFamily="18" charset="-78"/>
                <a:cs typeface="+mj-cs"/>
              </a:rPr>
              <a:t>التذكير دائمًا بمكانة المملكة العربية السعودية التي امتلكتها منذ توحيدها، والتي أصبحت من أهم الدول على مستوى العالم.</a:t>
            </a:r>
          </a:p>
        </p:txBody>
      </p:sp>
      <p:sp>
        <p:nvSpPr>
          <p:cNvPr id="49" name="مستطيل: زوايا مستديرة 48">
            <a:extLst>
              <a:ext uri="{FF2B5EF4-FFF2-40B4-BE49-F238E27FC236}">
                <a16:creationId xmlns="" xmlns:a16="http://schemas.microsoft.com/office/drawing/2014/main" id="{1838B339-BC9B-4D22-AE2D-20127FE0EC52}"/>
              </a:ext>
            </a:extLst>
          </p:cNvPr>
          <p:cNvSpPr/>
          <p:nvPr/>
        </p:nvSpPr>
        <p:spPr>
          <a:xfrm>
            <a:off x="876196" y="967694"/>
            <a:ext cx="4900298" cy="627882"/>
          </a:xfrm>
          <a:prstGeom prst="roundRect">
            <a:avLst/>
          </a:prstGeom>
          <a:solidFill>
            <a:srgbClr val="07907C"/>
          </a:solidFill>
          <a:ln w="28575">
            <a:prstDash val="dash"/>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rPr>
              <a:t>اهداف الاحتفال اليوم الوطني</a:t>
            </a:r>
          </a:p>
        </p:txBody>
      </p:sp>
      <p:sp>
        <p:nvSpPr>
          <p:cNvPr id="2" name="مستطيل: زوايا مستديرة 1">
            <a:extLst>
              <a:ext uri="{FF2B5EF4-FFF2-40B4-BE49-F238E27FC236}">
                <a16:creationId xmlns="" xmlns:a16="http://schemas.microsoft.com/office/drawing/2014/main" id="{1A5680EB-F8EA-6858-5B4A-4276E0C6E30C}"/>
              </a:ext>
            </a:extLst>
          </p:cNvPr>
          <p:cNvSpPr/>
          <p:nvPr/>
        </p:nvSpPr>
        <p:spPr>
          <a:xfrm>
            <a:off x="363169" y="1862153"/>
            <a:ext cx="6131662" cy="1220594"/>
          </a:xfrm>
          <a:prstGeom prst="roundRect">
            <a:avLst/>
          </a:prstGeom>
          <a:solidFill>
            <a:srgbClr val="414A8A"/>
          </a:solidFill>
          <a:ln w="28575">
            <a:prstDash val="dash"/>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000"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rPr>
              <a:t>تعزيز قيم الانتماء والولاء للدين ثم للملك والوطن</a:t>
            </a:r>
          </a:p>
          <a:p>
            <a:pPr algn="ctr"/>
            <a:r>
              <a:rPr lang="ar-SA" sz="2000"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rPr>
              <a:t> لدى الطالبات  وجميع ومنسوبات ومنسوبي التعليم</a:t>
            </a:r>
          </a:p>
        </p:txBody>
      </p:sp>
    </p:spTree>
    <p:extLst>
      <p:ext uri="{BB962C8B-B14F-4D97-AF65-F5344CB8AC3E}">
        <p14:creationId xmlns:p14="http://schemas.microsoft.com/office/powerpoint/2010/main" val="2282984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 xmlns:a16="http://schemas.microsoft.com/office/drawing/2014/main" id="{C575CCBF-88C3-420B-9A47-7B3D1C62598A}"/>
              </a:ext>
            </a:extLst>
          </p:cNvPr>
          <p:cNvSpPr txBox="1"/>
          <p:nvPr/>
        </p:nvSpPr>
        <p:spPr>
          <a:xfrm>
            <a:off x="0" y="252231"/>
            <a:ext cx="6257925" cy="623248"/>
          </a:xfrm>
          <a:prstGeom prst="rect">
            <a:avLst/>
          </a:prstGeom>
          <a:noFill/>
        </p:spPr>
        <p:txBody>
          <a:bodyPr wrap="square" rtlCol="1">
            <a:spAutoFit/>
          </a:bodyPr>
          <a:lstStyle/>
          <a:p>
            <a:pPr algn="ctr">
              <a:lnSpc>
                <a:spcPct val="150000"/>
              </a:lnSpc>
            </a:pPr>
            <a:endParaRPr lang="ar-SA" sz="1200" dirty="0">
              <a:solidFill>
                <a:srgbClr val="333333"/>
              </a:solidFill>
              <a:latin typeface="GE SS Two Light" panose="020A0503020102020204" pitchFamily="18" charset="-78"/>
              <a:ea typeface="GE SS Two Light" panose="020A0503020102020204" pitchFamily="18" charset="-78"/>
              <a:cs typeface="GE SS Two Light" panose="020A0503020102020204" pitchFamily="18" charset="-78"/>
            </a:endParaRPr>
          </a:p>
          <a:p>
            <a:pPr algn="ctr" rtl="1">
              <a:lnSpc>
                <a:spcPct val="150000"/>
              </a:lnSpc>
              <a:buClr>
                <a:schemeClr val="accent6">
                  <a:lumMod val="75000"/>
                </a:schemeClr>
              </a:buClr>
            </a:pPr>
            <a:endParaRPr lang="ar-SA" sz="1200" dirty="0">
              <a:solidFill>
                <a:srgbClr val="333333"/>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graphicFrame>
        <p:nvGraphicFramePr>
          <p:cNvPr id="2" name="جدول 2">
            <a:extLst>
              <a:ext uri="{FF2B5EF4-FFF2-40B4-BE49-F238E27FC236}">
                <a16:creationId xmlns="" xmlns:a16="http://schemas.microsoft.com/office/drawing/2014/main" id="{3238476B-A7F7-42D1-9D89-C71E9BF21238}"/>
              </a:ext>
            </a:extLst>
          </p:cNvPr>
          <p:cNvGraphicFramePr>
            <a:graphicFrameLocks noGrp="1"/>
          </p:cNvGraphicFramePr>
          <p:nvPr>
            <p:extLst>
              <p:ext uri="{D42A27DB-BD31-4B8C-83A1-F6EECF244321}">
                <p14:modId xmlns:p14="http://schemas.microsoft.com/office/powerpoint/2010/main" val="3993207421"/>
              </p:ext>
            </p:extLst>
          </p:nvPr>
        </p:nvGraphicFramePr>
        <p:xfrm>
          <a:off x="653141" y="2144777"/>
          <a:ext cx="5568918" cy="2788984"/>
        </p:xfrm>
        <a:graphic>
          <a:graphicData uri="http://schemas.openxmlformats.org/drawingml/2006/table">
            <a:tbl>
              <a:tblPr rtl="1" firstRow="1" bandRow="1">
                <a:tableStyleId>{16D9F66E-5EB9-4882-86FB-DCBF35E3C3E4}</a:tableStyleId>
              </a:tblPr>
              <a:tblGrid>
                <a:gridCol w="483298">
                  <a:extLst>
                    <a:ext uri="{9D8B030D-6E8A-4147-A177-3AD203B41FA5}">
                      <a16:colId xmlns="" xmlns:a16="http://schemas.microsoft.com/office/drawing/2014/main" val="3912888190"/>
                    </a:ext>
                  </a:extLst>
                </a:gridCol>
                <a:gridCol w="1744268">
                  <a:extLst>
                    <a:ext uri="{9D8B030D-6E8A-4147-A177-3AD203B41FA5}">
                      <a16:colId xmlns="" xmlns:a16="http://schemas.microsoft.com/office/drawing/2014/main" val="1977143488"/>
                    </a:ext>
                  </a:extLst>
                </a:gridCol>
                <a:gridCol w="1113784">
                  <a:extLst>
                    <a:ext uri="{9D8B030D-6E8A-4147-A177-3AD203B41FA5}">
                      <a16:colId xmlns="" xmlns:a16="http://schemas.microsoft.com/office/drawing/2014/main" val="151984836"/>
                    </a:ext>
                  </a:extLst>
                </a:gridCol>
                <a:gridCol w="1113784">
                  <a:extLst>
                    <a:ext uri="{9D8B030D-6E8A-4147-A177-3AD203B41FA5}">
                      <a16:colId xmlns="" xmlns:a16="http://schemas.microsoft.com/office/drawing/2014/main" val="683965079"/>
                    </a:ext>
                  </a:extLst>
                </a:gridCol>
                <a:gridCol w="1113784">
                  <a:extLst>
                    <a:ext uri="{9D8B030D-6E8A-4147-A177-3AD203B41FA5}">
                      <a16:colId xmlns="" xmlns:a16="http://schemas.microsoft.com/office/drawing/2014/main" val="3188329598"/>
                    </a:ext>
                  </a:extLst>
                </a:gridCol>
              </a:tblGrid>
              <a:tr h="306901">
                <a:tc>
                  <a:txBody>
                    <a:bodyPr/>
                    <a:lstStyle/>
                    <a:p>
                      <a:pPr rtl="1"/>
                      <a:endParaRPr lang="ar-SA" sz="1800" dirty="0">
                        <a:latin typeface="GE SS Two Light" panose="020A0503020102020204" pitchFamily="18" charset="-78"/>
                        <a:ea typeface="GE SS Two Light" panose="020A0503020102020204" pitchFamily="18" charset="-78"/>
                        <a:cs typeface="GE SS Two Light" panose="020A0503020102020204" pitchFamily="18" charset="-78"/>
                      </a:endParaRPr>
                    </a:p>
                  </a:txBody>
                  <a:tcPr>
                    <a:solidFill>
                      <a:srgbClr val="F18F15"/>
                    </a:solidFill>
                  </a:tcPr>
                </a:tc>
                <a:tc>
                  <a:txBody>
                    <a:bodyPr/>
                    <a:lstStyle/>
                    <a:p>
                      <a:pPr rtl="1"/>
                      <a:r>
                        <a:rPr lang="ar-SA" sz="1800" dirty="0">
                          <a:latin typeface="GE SS Two Light" panose="020A0503020102020204" pitchFamily="18" charset="-78"/>
                          <a:ea typeface="GE SS Two Light" panose="020A0503020102020204" pitchFamily="18" charset="-78"/>
                          <a:cs typeface="GE SS Two Light" panose="020A0503020102020204" pitchFamily="18" charset="-78"/>
                        </a:rPr>
                        <a:t>أسماء الأعضاء </a:t>
                      </a:r>
                    </a:p>
                  </a:txBody>
                  <a:tcPr/>
                </a:tc>
                <a:tc>
                  <a:txBody>
                    <a:bodyPr/>
                    <a:lstStyle/>
                    <a:p>
                      <a:pPr rtl="1"/>
                      <a:r>
                        <a:rPr lang="ar-SA" sz="1800" dirty="0">
                          <a:latin typeface="GE SS Two Light" panose="020A0503020102020204" pitchFamily="18" charset="-78"/>
                          <a:ea typeface="GE SS Two Light" panose="020A0503020102020204" pitchFamily="18" charset="-78"/>
                          <a:cs typeface="GE SS Two Light" panose="020A0503020102020204" pitchFamily="18" charset="-78"/>
                        </a:rPr>
                        <a:t>العمل الحالي </a:t>
                      </a:r>
                    </a:p>
                  </a:txBody>
                  <a:tcPr>
                    <a:solidFill>
                      <a:srgbClr val="07907C"/>
                    </a:solidFill>
                  </a:tcPr>
                </a:tc>
                <a:tc>
                  <a:txBody>
                    <a:bodyPr/>
                    <a:lstStyle/>
                    <a:p>
                      <a:pPr rtl="1"/>
                      <a:r>
                        <a:rPr lang="ar-SA" sz="1800" dirty="0">
                          <a:latin typeface="GE SS Two Light" panose="020A0503020102020204" pitchFamily="18" charset="-78"/>
                          <a:ea typeface="GE SS Two Light" panose="020A0503020102020204" pitchFamily="18" charset="-78"/>
                          <a:cs typeface="GE SS Two Light" panose="020A0503020102020204" pitchFamily="18" charset="-78"/>
                        </a:rPr>
                        <a:t>المهمة </a:t>
                      </a:r>
                    </a:p>
                  </a:txBody>
                  <a:tcPr/>
                </a:tc>
                <a:tc>
                  <a:txBody>
                    <a:bodyPr/>
                    <a:lstStyle/>
                    <a:p>
                      <a:pPr rtl="1"/>
                      <a:r>
                        <a:rPr lang="ar-SA" sz="1800" dirty="0">
                          <a:latin typeface="GE SS Two Light" panose="020A0503020102020204" pitchFamily="18" charset="-78"/>
                          <a:ea typeface="GE SS Two Light" panose="020A0503020102020204" pitchFamily="18" charset="-78"/>
                          <a:cs typeface="GE SS Two Light" panose="020A0503020102020204" pitchFamily="18" charset="-78"/>
                        </a:rPr>
                        <a:t>التوقيع </a:t>
                      </a:r>
                    </a:p>
                  </a:txBody>
                  <a:tcPr>
                    <a:solidFill>
                      <a:schemeClr val="accent4">
                        <a:lumMod val="60000"/>
                        <a:lumOff val="40000"/>
                      </a:schemeClr>
                    </a:solidFill>
                  </a:tcPr>
                </a:tc>
                <a:extLst>
                  <a:ext uri="{0D108BD9-81ED-4DB2-BD59-A6C34878D82A}">
                    <a16:rowId xmlns="" xmlns:a16="http://schemas.microsoft.com/office/drawing/2014/main" val="3244155193"/>
                  </a:ext>
                </a:extLst>
              </a:tr>
              <a:tr h="302903">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extLst>
                  <a:ext uri="{0D108BD9-81ED-4DB2-BD59-A6C34878D82A}">
                    <a16:rowId xmlns="" xmlns:a16="http://schemas.microsoft.com/office/drawing/2014/main" val="3403862342"/>
                  </a:ext>
                </a:extLst>
              </a:tr>
              <a:tr h="302903">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extLst>
                  <a:ext uri="{0D108BD9-81ED-4DB2-BD59-A6C34878D82A}">
                    <a16:rowId xmlns="" xmlns:a16="http://schemas.microsoft.com/office/drawing/2014/main" val="1041145247"/>
                  </a:ext>
                </a:extLst>
              </a:tr>
              <a:tr h="302903">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extLst>
                  <a:ext uri="{0D108BD9-81ED-4DB2-BD59-A6C34878D82A}">
                    <a16:rowId xmlns="" xmlns:a16="http://schemas.microsoft.com/office/drawing/2014/main" val="2459309147"/>
                  </a:ext>
                </a:extLst>
              </a:tr>
              <a:tr h="302903">
                <a:tc>
                  <a:txBody>
                    <a:bodyPr/>
                    <a:lstStyle/>
                    <a:p>
                      <a:pPr rtl="1"/>
                      <a:endParaRPr lang="ar-SA"/>
                    </a:p>
                  </a:txBody>
                  <a:tcPr/>
                </a:tc>
                <a:tc>
                  <a:txBody>
                    <a:bodyPr/>
                    <a:lstStyle/>
                    <a:p>
                      <a:pPr rtl="1"/>
                      <a:endParaRPr lang="ar-SA"/>
                    </a:p>
                  </a:txBody>
                  <a:tcPr/>
                </a:tc>
                <a:tc>
                  <a:txBody>
                    <a:bodyPr/>
                    <a:lstStyle/>
                    <a:p>
                      <a:pPr rtl="1"/>
                      <a:endParaRPr lang="ar-SA" dirty="0"/>
                    </a:p>
                  </a:txBody>
                  <a:tcPr/>
                </a:tc>
                <a:tc>
                  <a:txBody>
                    <a:bodyPr/>
                    <a:lstStyle/>
                    <a:p>
                      <a:pPr rtl="1"/>
                      <a:endParaRPr lang="ar-SA"/>
                    </a:p>
                  </a:txBody>
                  <a:tcPr/>
                </a:tc>
                <a:tc>
                  <a:txBody>
                    <a:bodyPr/>
                    <a:lstStyle/>
                    <a:p>
                      <a:pPr rtl="1"/>
                      <a:endParaRPr lang="ar-SA"/>
                    </a:p>
                  </a:txBody>
                  <a:tcPr/>
                </a:tc>
                <a:extLst>
                  <a:ext uri="{0D108BD9-81ED-4DB2-BD59-A6C34878D82A}">
                    <a16:rowId xmlns="" xmlns:a16="http://schemas.microsoft.com/office/drawing/2014/main" val="1555338035"/>
                  </a:ext>
                </a:extLst>
              </a:tr>
              <a:tr h="302903">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dirty="0"/>
                    </a:p>
                  </a:txBody>
                  <a:tcPr/>
                </a:tc>
                <a:extLst>
                  <a:ext uri="{0D108BD9-81ED-4DB2-BD59-A6C34878D82A}">
                    <a16:rowId xmlns="" xmlns:a16="http://schemas.microsoft.com/office/drawing/2014/main" val="3257839454"/>
                  </a:ext>
                </a:extLst>
              </a:tr>
              <a:tr h="302903">
                <a:tc>
                  <a:txBody>
                    <a:bodyPr/>
                    <a:lstStyle/>
                    <a:p>
                      <a:pPr rtl="1"/>
                      <a:endParaRPr lang="ar-SA" dirty="0"/>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dirty="0"/>
                    </a:p>
                  </a:txBody>
                  <a:tcPr/>
                </a:tc>
              </a:tr>
              <a:tr h="302903">
                <a:tc>
                  <a:txBody>
                    <a:bodyPr/>
                    <a:lstStyle/>
                    <a:p>
                      <a:pPr rtl="1"/>
                      <a:endParaRPr lang="ar-SA" dirty="0"/>
                    </a:p>
                  </a:txBody>
                  <a:tcPr/>
                </a:tc>
                <a:tc>
                  <a:txBody>
                    <a:bodyPr/>
                    <a:lstStyle/>
                    <a:p>
                      <a:pPr rtl="1"/>
                      <a:endParaRPr lang="ar-SA"/>
                    </a:p>
                  </a:txBody>
                  <a:tcPr/>
                </a:tc>
                <a:tc>
                  <a:txBody>
                    <a:bodyPr/>
                    <a:lstStyle/>
                    <a:p>
                      <a:pPr rtl="1"/>
                      <a:endParaRPr lang="ar-SA" dirty="0"/>
                    </a:p>
                  </a:txBody>
                  <a:tcPr/>
                </a:tc>
                <a:tc>
                  <a:txBody>
                    <a:bodyPr/>
                    <a:lstStyle/>
                    <a:p>
                      <a:pPr rtl="1"/>
                      <a:endParaRPr lang="ar-SA"/>
                    </a:p>
                  </a:txBody>
                  <a:tcPr/>
                </a:tc>
                <a:tc>
                  <a:txBody>
                    <a:bodyPr/>
                    <a:lstStyle/>
                    <a:p>
                      <a:pPr rtl="1"/>
                      <a:endParaRPr lang="ar-SA" dirty="0"/>
                    </a:p>
                  </a:txBody>
                  <a:tcPr/>
                </a:tc>
              </a:tr>
              <a:tr h="302903">
                <a:tc>
                  <a:txBody>
                    <a:bodyPr/>
                    <a:lstStyle/>
                    <a:p>
                      <a:pPr rtl="1"/>
                      <a:endParaRPr lang="ar-SA" dirty="0"/>
                    </a:p>
                  </a:txBody>
                  <a:tcPr/>
                </a:tc>
                <a:tc>
                  <a:txBody>
                    <a:bodyPr/>
                    <a:lstStyle/>
                    <a:p>
                      <a:pPr rtl="1"/>
                      <a:endParaRPr lang="ar-SA"/>
                    </a:p>
                  </a:txBody>
                  <a:tcPr/>
                </a:tc>
                <a:tc>
                  <a:txBody>
                    <a:bodyPr/>
                    <a:lstStyle/>
                    <a:p>
                      <a:pPr rtl="1"/>
                      <a:endParaRPr lang="ar-SA" dirty="0"/>
                    </a:p>
                  </a:txBody>
                  <a:tcPr/>
                </a:tc>
                <a:tc>
                  <a:txBody>
                    <a:bodyPr/>
                    <a:lstStyle/>
                    <a:p>
                      <a:pPr rtl="1"/>
                      <a:endParaRPr lang="ar-SA"/>
                    </a:p>
                  </a:txBody>
                  <a:tcPr/>
                </a:tc>
                <a:tc>
                  <a:txBody>
                    <a:bodyPr/>
                    <a:lstStyle/>
                    <a:p>
                      <a:pPr rtl="1"/>
                      <a:endParaRPr lang="ar-SA" dirty="0"/>
                    </a:p>
                  </a:txBody>
                  <a:tcPr/>
                </a:tc>
              </a:tr>
            </a:tbl>
          </a:graphicData>
        </a:graphic>
      </p:graphicFrame>
      <p:sp>
        <p:nvSpPr>
          <p:cNvPr id="7" name="مربع نص 6">
            <a:extLst>
              <a:ext uri="{FF2B5EF4-FFF2-40B4-BE49-F238E27FC236}">
                <a16:creationId xmlns="" xmlns:a16="http://schemas.microsoft.com/office/drawing/2014/main" id="{03F5487C-BF96-476A-A4E1-16C647D41F3C}"/>
              </a:ext>
            </a:extLst>
          </p:cNvPr>
          <p:cNvSpPr txBox="1"/>
          <p:nvPr/>
        </p:nvSpPr>
        <p:spPr>
          <a:xfrm>
            <a:off x="342373" y="5201210"/>
            <a:ext cx="6173250" cy="3000821"/>
          </a:xfrm>
          <a:prstGeom prst="rect">
            <a:avLst/>
          </a:prstGeom>
          <a:noFill/>
        </p:spPr>
        <p:txBody>
          <a:bodyPr wrap="square">
            <a:spAutoFit/>
          </a:bodyPr>
          <a:lstStyle/>
          <a:p>
            <a:pPr algn="r">
              <a:lnSpc>
                <a:spcPct val="150000"/>
              </a:lnSpc>
            </a:pPr>
            <a:r>
              <a:rPr lang="ar-SA" b="1" dirty="0" smtClean="0">
                <a:solidFill>
                  <a:schemeClr val="accent6">
                    <a:lumMod val="75000"/>
                  </a:schemeClr>
                </a:solidFill>
                <a:latin typeface="GE SS Two Light" panose="020A0503020102020204" pitchFamily="18" charset="-78"/>
                <a:ea typeface="GE SS Two Light" panose="020A0503020102020204" pitchFamily="18" charset="-78"/>
                <a:cs typeface="+mj-cs"/>
              </a:rPr>
              <a:t>جدول </a:t>
            </a:r>
            <a:r>
              <a:rPr lang="ar-SA" b="1" dirty="0">
                <a:solidFill>
                  <a:schemeClr val="accent6">
                    <a:lumMod val="75000"/>
                  </a:schemeClr>
                </a:solidFill>
                <a:latin typeface="GE SS Two Light" panose="020A0503020102020204" pitchFamily="18" charset="-78"/>
                <a:ea typeface="GE SS Two Light" panose="020A0503020102020204" pitchFamily="18" charset="-78"/>
                <a:cs typeface="+mj-cs"/>
              </a:rPr>
              <a:t>اللجنة :</a:t>
            </a:r>
          </a:p>
          <a:p>
            <a:pPr algn="r">
              <a:lnSpc>
                <a:spcPct val="150000"/>
              </a:lnSpc>
            </a:pPr>
            <a:r>
              <a:rPr lang="ar-SA" b="1" dirty="0">
                <a:latin typeface="GE SS Two Light" panose="020A0503020102020204" pitchFamily="18" charset="-78"/>
                <a:ea typeface="GE SS Two Light" panose="020A0503020102020204" pitchFamily="18" charset="-78"/>
                <a:cs typeface="+mj-cs"/>
              </a:rPr>
              <a:t>إعداد خطة الاحتفال باليوم الوطني </a:t>
            </a:r>
          </a:p>
          <a:p>
            <a:pPr algn="r">
              <a:lnSpc>
                <a:spcPct val="150000"/>
              </a:lnSpc>
            </a:pPr>
            <a:r>
              <a:rPr lang="ar-SA" b="1" dirty="0">
                <a:latin typeface="GE SS Two Light" panose="020A0503020102020204" pitchFamily="18" charset="-78"/>
                <a:ea typeface="GE SS Two Light" panose="020A0503020102020204" pitchFamily="18" charset="-78"/>
                <a:cs typeface="+mj-cs"/>
              </a:rPr>
              <a:t>2ـ توجيه جميع </a:t>
            </a:r>
            <a:r>
              <a:rPr lang="ar-SA" b="1" dirty="0" smtClean="0">
                <a:latin typeface="GE SS Two Light" panose="020A0503020102020204" pitchFamily="18" charset="-78"/>
                <a:ea typeface="GE SS Two Light" panose="020A0503020102020204" pitchFamily="18" charset="-78"/>
                <a:cs typeface="+mj-cs"/>
              </a:rPr>
              <a:t>المعلمين </a:t>
            </a:r>
            <a:r>
              <a:rPr lang="ar-SA" b="1" dirty="0">
                <a:latin typeface="GE SS Two Light" panose="020A0503020102020204" pitchFamily="18" charset="-78"/>
                <a:ea typeface="GE SS Two Light" panose="020A0503020102020204" pitchFamily="18" charset="-78"/>
                <a:cs typeface="+mj-cs"/>
              </a:rPr>
              <a:t>لإبراز هوية اليوم الوطني 92 اثناء الحصة</a:t>
            </a:r>
          </a:p>
          <a:p>
            <a:pPr algn="r">
              <a:lnSpc>
                <a:spcPct val="150000"/>
              </a:lnSpc>
            </a:pPr>
            <a:r>
              <a:rPr lang="ar-SA" b="1" dirty="0">
                <a:latin typeface="GE SS Two Light" panose="020A0503020102020204" pitchFamily="18" charset="-78"/>
                <a:ea typeface="GE SS Two Light" panose="020A0503020102020204" pitchFamily="18" charset="-78"/>
                <a:cs typeface="+mj-cs"/>
              </a:rPr>
              <a:t>3ـ تجهيز اللوحات والبروشورات الخاصة باليوم الوطني</a:t>
            </a:r>
          </a:p>
          <a:p>
            <a:pPr algn="r">
              <a:lnSpc>
                <a:spcPct val="150000"/>
              </a:lnSpc>
            </a:pPr>
            <a:r>
              <a:rPr lang="ar-SA" b="1" dirty="0">
                <a:latin typeface="GE SS Two Light" panose="020A0503020102020204" pitchFamily="18" charset="-78"/>
                <a:ea typeface="GE SS Two Light" panose="020A0503020102020204" pitchFamily="18" charset="-78"/>
                <a:cs typeface="+mj-cs"/>
              </a:rPr>
              <a:t>4ـ تجهيز الإعلانات والمسابقات والتهاني والتوزيعات  الخاصة باليوم الوطني</a:t>
            </a:r>
          </a:p>
          <a:p>
            <a:pPr algn="r">
              <a:lnSpc>
                <a:spcPct val="150000"/>
              </a:lnSpc>
            </a:pPr>
            <a:r>
              <a:rPr lang="ar-SA" b="1" dirty="0">
                <a:latin typeface="GE SS Two Light" panose="020A0503020102020204" pitchFamily="18" charset="-78"/>
                <a:ea typeface="GE SS Two Light" panose="020A0503020102020204" pitchFamily="18" charset="-78"/>
                <a:cs typeface="+mj-cs"/>
              </a:rPr>
              <a:t>5ـ تجهيز العروض المرئية الوطنية</a:t>
            </a:r>
          </a:p>
          <a:p>
            <a:pPr algn="r">
              <a:lnSpc>
                <a:spcPct val="150000"/>
              </a:lnSpc>
            </a:pPr>
            <a:r>
              <a:rPr lang="ar-SA" b="1" dirty="0">
                <a:latin typeface="GE SS Two Light" panose="020A0503020102020204" pitchFamily="18" charset="-78"/>
                <a:ea typeface="GE SS Two Light" panose="020A0503020102020204" pitchFamily="18" charset="-78"/>
                <a:cs typeface="+mj-cs"/>
              </a:rPr>
              <a:t>6ـ تفعيل  وسائل التواصل الإجتماعي لإبراز مشاعر الولاء والانتماء لليوم الوطني</a:t>
            </a:r>
          </a:p>
        </p:txBody>
      </p:sp>
      <p:sp>
        <p:nvSpPr>
          <p:cNvPr id="8" name="مستطيل: زوايا مستديرة 7">
            <a:extLst>
              <a:ext uri="{FF2B5EF4-FFF2-40B4-BE49-F238E27FC236}">
                <a16:creationId xmlns="" xmlns:a16="http://schemas.microsoft.com/office/drawing/2014/main" id="{969D4829-63F5-436D-A31C-F4A0635ADA9D}"/>
              </a:ext>
            </a:extLst>
          </p:cNvPr>
          <p:cNvSpPr/>
          <p:nvPr/>
        </p:nvSpPr>
        <p:spPr>
          <a:xfrm>
            <a:off x="384712" y="1092597"/>
            <a:ext cx="6088573" cy="614272"/>
          </a:xfrm>
          <a:prstGeom prst="roundRect">
            <a:avLst/>
          </a:prstGeom>
          <a:solidFill>
            <a:srgbClr val="414A8A"/>
          </a:solidFill>
          <a:ln w="28575">
            <a:prstDash val="dash"/>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rPr>
              <a:t>اللجنة التنفيذية للاحتفال باليوم الوطني  </a:t>
            </a:r>
          </a:p>
        </p:txBody>
      </p:sp>
    </p:spTree>
    <p:extLst>
      <p:ext uri="{BB962C8B-B14F-4D97-AF65-F5344CB8AC3E}">
        <p14:creationId xmlns:p14="http://schemas.microsoft.com/office/powerpoint/2010/main" val="1869424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 xmlns:a16="http://schemas.microsoft.com/office/drawing/2014/main" id="{C575CCBF-88C3-420B-9A47-7B3D1C62598A}"/>
              </a:ext>
            </a:extLst>
          </p:cNvPr>
          <p:cNvSpPr txBox="1"/>
          <p:nvPr/>
        </p:nvSpPr>
        <p:spPr>
          <a:xfrm>
            <a:off x="0" y="569472"/>
            <a:ext cx="6257925" cy="1311898"/>
          </a:xfrm>
          <a:prstGeom prst="rect">
            <a:avLst/>
          </a:prstGeom>
          <a:noFill/>
        </p:spPr>
        <p:txBody>
          <a:bodyPr wrap="square" rtlCol="1">
            <a:spAutoFit/>
          </a:bodyPr>
          <a:lstStyle/>
          <a:p>
            <a:pPr algn="ctr">
              <a:lnSpc>
                <a:spcPct val="150000"/>
              </a:lnSpc>
            </a:pPr>
            <a:endParaRPr lang="ar-SA" sz="1200" dirty="0">
              <a:solidFill>
                <a:srgbClr val="333333"/>
              </a:solidFill>
              <a:latin typeface="GE SS Two Light" panose="020A0503020102020204" pitchFamily="18" charset="-78"/>
              <a:ea typeface="GE SS Two Light" panose="020A0503020102020204" pitchFamily="18" charset="-78"/>
              <a:cs typeface="GE SS Two Light" panose="020A0503020102020204" pitchFamily="18" charset="-78"/>
            </a:endParaRPr>
          </a:p>
          <a:p>
            <a:pPr algn="ctr">
              <a:lnSpc>
                <a:spcPct val="150000"/>
              </a:lnSpc>
            </a:pPr>
            <a:r>
              <a:rPr lang="ar-SA" sz="2800" dirty="0">
                <a:solidFill>
                  <a:srgbClr val="333333"/>
                </a:solidFill>
                <a:latin typeface="GE SS Two Light" panose="020A0503020102020204" pitchFamily="18" charset="-78"/>
                <a:ea typeface="GE SS Two Light" panose="020A0503020102020204" pitchFamily="18" charset="-78"/>
                <a:cs typeface="GE SS Two Light" panose="020A0503020102020204" pitchFamily="18" charset="-78"/>
              </a:rPr>
              <a:t>اللجنة التنفيذية للاحتفال باليوم الوطني  </a:t>
            </a:r>
          </a:p>
          <a:p>
            <a:pPr algn="ctr" rtl="1">
              <a:lnSpc>
                <a:spcPct val="150000"/>
              </a:lnSpc>
              <a:buClr>
                <a:schemeClr val="accent6">
                  <a:lumMod val="75000"/>
                </a:schemeClr>
              </a:buClr>
            </a:pPr>
            <a:endParaRPr lang="ar-SA" sz="1200" dirty="0">
              <a:solidFill>
                <a:srgbClr val="333333"/>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graphicFrame>
        <p:nvGraphicFramePr>
          <p:cNvPr id="8" name="جدول 2">
            <a:extLst>
              <a:ext uri="{FF2B5EF4-FFF2-40B4-BE49-F238E27FC236}">
                <a16:creationId xmlns="" xmlns:a16="http://schemas.microsoft.com/office/drawing/2014/main" id="{EC43A550-9CEF-49BB-9CD4-3E357C134BBF}"/>
              </a:ext>
            </a:extLst>
          </p:cNvPr>
          <p:cNvGraphicFramePr>
            <a:graphicFrameLocks noGrp="1"/>
          </p:cNvGraphicFramePr>
          <p:nvPr>
            <p:extLst>
              <p:ext uri="{D42A27DB-BD31-4B8C-83A1-F6EECF244321}">
                <p14:modId xmlns:p14="http://schemas.microsoft.com/office/powerpoint/2010/main" val="2565123773"/>
              </p:ext>
            </p:extLst>
          </p:nvPr>
        </p:nvGraphicFramePr>
        <p:xfrm>
          <a:off x="167952" y="1564127"/>
          <a:ext cx="6550089" cy="8046403"/>
        </p:xfrm>
        <a:graphic>
          <a:graphicData uri="http://schemas.openxmlformats.org/drawingml/2006/table">
            <a:tbl>
              <a:tblPr rtl="1" firstRow="1" bandRow="1">
                <a:tableStyleId>{69CF1AB2-1976-4502-BF36-3FF5EA218861}</a:tableStyleId>
              </a:tblPr>
              <a:tblGrid>
                <a:gridCol w="385189">
                  <a:extLst>
                    <a:ext uri="{9D8B030D-6E8A-4147-A177-3AD203B41FA5}">
                      <a16:colId xmlns="" xmlns:a16="http://schemas.microsoft.com/office/drawing/2014/main" val="523704676"/>
                    </a:ext>
                  </a:extLst>
                </a:gridCol>
                <a:gridCol w="1618253">
                  <a:extLst>
                    <a:ext uri="{9D8B030D-6E8A-4147-A177-3AD203B41FA5}">
                      <a16:colId xmlns="" xmlns:a16="http://schemas.microsoft.com/office/drawing/2014/main" val="1687461906"/>
                    </a:ext>
                  </a:extLst>
                </a:gridCol>
                <a:gridCol w="1165704">
                  <a:extLst>
                    <a:ext uri="{9D8B030D-6E8A-4147-A177-3AD203B41FA5}">
                      <a16:colId xmlns="" xmlns:a16="http://schemas.microsoft.com/office/drawing/2014/main" val="2908136028"/>
                    </a:ext>
                  </a:extLst>
                </a:gridCol>
                <a:gridCol w="817066">
                  <a:extLst>
                    <a:ext uri="{9D8B030D-6E8A-4147-A177-3AD203B41FA5}">
                      <a16:colId xmlns="" xmlns:a16="http://schemas.microsoft.com/office/drawing/2014/main" val="2614088147"/>
                    </a:ext>
                  </a:extLst>
                </a:gridCol>
                <a:gridCol w="1550627">
                  <a:extLst>
                    <a:ext uri="{9D8B030D-6E8A-4147-A177-3AD203B41FA5}">
                      <a16:colId xmlns="" xmlns:a16="http://schemas.microsoft.com/office/drawing/2014/main" val="2030510800"/>
                    </a:ext>
                  </a:extLst>
                </a:gridCol>
                <a:gridCol w="1013250">
                  <a:extLst>
                    <a:ext uri="{9D8B030D-6E8A-4147-A177-3AD203B41FA5}">
                      <a16:colId xmlns="" xmlns:a16="http://schemas.microsoft.com/office/drawing/2014/main" val="820105166"/>
                    </a:ext>
                  </a:extLst>
                </a:gridCol>
              </a:tblGrid>
              <a:tr h="662645">
                <a:tc>
                  <a:txBody>
                    <a:bodyPr/>
                    <a:lstStyle/>
                    <a:p>
                      <a:pPr algn="ctr" rtl="1"/>
                      <a:r>
                        <a:rPr lang="ar-SA" sz="1200" b="1" dirty="0">
                          <a:latin typeface="GE SS Two Light" panose="020A0503020102020204" pitchFamily="18" charset="-78"/>
                          <a:ea typeface="GE SS Two Light" panose="020A0503020102020204" pitchFamily="18" charset="-78"/>
                          <a:cs typeface="+mj-cs"/>
                        </a:rPr>
                        <a:t>م</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18F15"/>
                    </a:solidFill>
                  </a:tcPr>
                </a:tc>
                <a:tc>
                  <a:txBody>
                    <a:bodyPr/>
                    <a:lstStyle/>
                    <a:p>
                      <a:pPr algn="ctr" rtl="1"/>
                      <a:endParaRPr lang="ar-SA" sz="1200" b="1" dirty="0">
                        <a:latin typeface="GE SS Two Light" panose="020A0503020102020204" pitchFamily="18" charset="-78"/>
                        <a:ea typeface="GE SS Two Light" panose="020A0503020102020204" pitchFamily="18" charset="-78"/>
                        <a:cs typeface="+mj-cs"/>
                      </a:endParaRPr>
                    </a:p>
                    <a:p>
                      <a:pPr algn="ctr" rtl="1"/>
                      <a:r>
                        <a:rPr lang="ar-SA" sz="1200" b="1" dirty="0">
                          <a:latin typeface="GE SS Two Light" panose="020A0503020102020204" pitchFamily="18" charset="-78"/>
                          <a:ea typeface="GE SS Two Light" panose="020A0503020102020204" pitchFamily="18" charset="-78"/>
                          <a:cs typeface="+mj-cs"/>
                        </a:rPr>
                        <a:t>الإجراء</a:t>
                      </a:r>
                    </a:p>
                    <a:p>
                      <a:pPr algn="ctr" rtl="1"/>
                      <a:endParaRPr lang="ar-SA" sz="1200" b="1" dirty="0">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1"/>
                      <a:r>
                        <a:rPr lang="ar-SA" sz="1200" b="1" dirty="0">
                          <a:latin typeface="GE SS Two Light" panose="020A0503020102020204" pitchFamily="18" charset="-78"/>
                          <a:ea typeface="GE SS Two Light" panose="020A0503020102020204" pitchFamily="18" charset="-78"/>
                          <a:cs typeface="+mj-cs"/>
                        </a:rPr>
                        <a:t>الفئة المستهدفة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7907C"/>
                    </a:solidFill>
                  </a:tcPr>
                </a:tc>
                <a:tc>
                  <a:txBody>
                    <a:bodyPr/>
                    <a:lstStyle/>
                    <a:p>
                      <a:pPr algn="ctr" rtl="1"/>
                      <a:r>
                        <a:rPr lang="ar-SA" sz="1200" b="1" dirty="0">
                          <a:latin typeface="GE SS Two Light" panose="020A0503020102020204" pitchFamily="18" charset="-78"/>
                          <a:ea typeface="GE SS Two Light" panose="020A0503020102020204" pitchFamily="18" charset="-78"/>
                          <a:cs typeface="+mj-cs"/>
                        </a:rPr>
                        <a:t>الفئة المنفذة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1"/>
                      <a:r>
                        <a:rPr lang="ar-SA" sz="1200" b="1" dirty="0">
                          <a:latin typeface="GE SS Two Light" panose="020A0503020102020204" pitchFamily="18" charset="-78"/>
                          <a:ea typeface="GE SS Two Light" panose="020A0503020102020204" pitchFamily="18" charset="-78"/>
                          <a:cs typeface="+mj-cs"/>
                        </a:rPr>
                        <a:t>آلية </a:t>
                      </a:r>
                    </a:p>
                    <a:p>
                      <a:pPr algn="ctr" rtl="1"/>
                      <a:r>
                        <a:rPr lang="ar-SA" sz="1200" b="1" dirty="0">
                          <a:latin typeface="GE SS Two Light" panose="020A0503020102020204" pitchFamily="18" charset="-78"/>
                          <a:ea typeface="GE SS Two Light" panose="020A0503020102020204" pitchFamily="18" charset="-78"/>
                          <a:cs typeface="+mj-cs"/>
                        </a:rPr>
                        <a:t>التنفيذ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rtl="1"/>
                      <a:r>
                        <a:rPr lang="ar-SA" sz="1200" b="1" dirty="0">
                          <a:latin typeface="GE SS Two Light" panose="020A0503020102020204" pitchFamily="18" charset="-78"/>
                          <a:ea typeface="GE SS Two Light" panose="020A0503020102020204" pitchFamily="18" charset="-78"/>
                          <a:cs typeface="+mj-cs"/>
                        </a:rPr>
                        <a:t>مؤشر الإنجاز</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674571570"/>
                  </a:ext>
                </a:extLst>
              </a:tr>
              <a:tr h="1041299">
                <a:tc>
                  <a:txBody>
                    <a:bodyPr/>
                    <a:lstStyle/>
                    <a:p>
                      <a:pPr algn="ctr" rtl="1"/>
                      <a:r>
                        <a:rPr lang="ar-SA" sz="1200" b="1" dirty="0">
                          <a:latin typeface="GE SS Two Light" panose="020A0503020102020204" pitchFamily="18" charset="-78"/>
                          <a:ea typeface="GE SS Two Light" panose="020A0503020102020204" pitchFamily="18" charset="-78"/>
                          <a:cs typeface="+mj-cs"/>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1"/>
                      <a:r>
                        <a:rPr lang="ar-SA" sz="1200" b="1" dirty="0">
                          <a:latin typeface="GE SS Two Light" panose="020A0503020102020204" pitchFamily="18" charset="-78"/>
                          <a:ea typeface="GE SS Two Light" panose="020A0503020102020204" pitchFamily="18" charset="-78"/>
                          <a:cs typeface="+mj-cs"/>
                        </a:rPr>
                        <a:t>تكوين لجنة البرنامج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1"/>
                      <a:endParaRPr lang="ar-SA" sz="1200" b="1" dirty="0">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ar-SA" sz="1200" b="1" dirty="0" smtClean="0">
                          <a:solidFill>
                            <a:schemeClr val="bg2">
                              <a:lumMod val="10000"/>
                            </a:schemeClr>
                          </a:solidFill>
                          <a:latin typeface="GE SS Two Light" panose="020A0503020102020204" pitchFamily="18" charset="-78"/>
                          <a:ea typeface="GE SS Two Light" panose="020A0503020102020204" pitchFamily="18" charset="-78"/>
                          <a:cs typeface="+mj-cs"/>
                        </a:rPr>
                        <a:t>مدير </a:t>
                      </a:r>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المدرسة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1"/>
                      <a:r>
                        <a:rPr lang="ar-SA" sz="1200" b="1" dirty="0">
                          <a:latin typeface="GE SS Two Light" panose="020A0503020102020204" pitchFamily="18" charset="-78"/>
                          <a:ea typeface="GE SS Two Light" panose="020A0503020102020204" pitchFamily="18" charset="-78"/>
                          <a:cs typeface="+mj-cs"/>
                        </a:rPr>
                        <a:t>تكوين لجنة البرنامج المقرر ، اختيار أعضاء اللجنة ، توزيع المهام في البرنامج ، متابعة تنفيذ البرنامج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1"/>
                      <a:endParaRPr lang="ar-SA" sz="1200" b="1" dirty="0">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75528669"/>
                  </a:ext>
                </a:extLst>
              </a:tr>
              <a:tr h="1041299">
                <a:tc>
                  <a:txBody>
                    <a:bodyPr/>
                    <a:lstStyle/>
                    <a:p>
                      <a:pPr algn="ctr" rtl="1"/>
                      <a:r>
                        <a:rPr lang="ar-SA" sz="1200" b="1" dirty="0">
                          <a:latin typeface="GE SS Two Light" panose="020A0503020102020204" pitchFamily="18" charset="-78"/>
                          <a:ea typeface="GE SS Two Light" panose="020A0503020102020204" pitchFamily="18" charset="-78"/>
                          <a:cs typeface="+mj-cs"/>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ar-SA" sz="1200" b="1" dirty="0">
                        <a:solidFill>
                          <a:schemeClr val="bg2">
                            <a:lumMod val="10000"/>
                          </a:schemeClr>
                        </a:solidFill>
                        <a:latin typeface="GE SS Two Light" panose="020A0503020102020204" pitchFamily="18" charset="-78"/>
                        <a:ea typeface="GE SS Two Light" panose="020A0503020102020204" pitchFamily="18" charset="-78"/>
                        <a:cs typeface="+mj-cs"/>
                      </a:endParaRPr>
                    </a:p>
                    <a:p>
                      <a:pPr algn="ctr" rtl="1"/>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الإعلان عن انطلاق  بدأ الاحتفال باليوم الوطني </a:t>
                      </a:r>
                    </a:p>
                    <a:p>
                      <a:pPr algn="ctr" rtl="1"/>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والمسابقة  ودعوة للمشاركة في الاحتفال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ar-SA" sz="1200" b="1" dirty="0" smtClean="0">
                          <a:solidFill>
                            <a:schemeClr val="bg2">
                              <a:lumMod val="10000"/>
                            </a:schemeClr>
                          </a:solidFill>
                          <a:latin typeface="GE SS Two Light" panose="020A0503020102020204" pitchFamily="18" charset="-78"/>
                          <a:ea typeface="GE SS Two Light" panose="020A0503020102020204" pitchFamily="18" charset="-78"/>
                          <a:cs typeface="+mj-cs"/>
                        </a:rPr>
                        <a:t>طلاب</a:t>
                      </a:r>
                      <a:endParaRPr lang="ar-SA" sz="1200" b="1" dirty="0">
                        <a:solidFill>
                          <a:schemeClr val="bg2">
                            <a:lumMod val="10000"/>
                          </a:schemeClr>
                        </a:solidFill>
                        <a:latin typeface="GE SS Two Light" panose="020A0503020102020204" pitchFamily="18" charset="-78"/>
                        <a:ea typeface="GE SS Two Light" panose="020A0503020102020204" pitchFamily="18" charset="-78"/>
                        <a:cs typeface="+mj-cs"/>
                      </a:endParaRPr>
                    </a:p>
                    <a:p>
                      <a:pPr algn="ctr" rtl="1"/>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أولياء أمور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ar-SA" sz="1200" b="1" dirty="0" smtClean="0">
                          <a:solidFill>
                            <a:schemeClr val="bg2">
                              <a:lumMod val="10000"/>
                            </a:schemeClr>
                          </a:solidFill>
                          <a:latin typeface="GE SS Two Light" panose="020A0503020102020204" pitchFamily="18" charset="-78"/>
                          <a:ea typeface="GE SS Two Light" panose="020A0503020102020204" pitchFamily="18" charset="-78"/>
                          <a:cs typeface="+mj-cs"/>
                        </a:rPr>
                        <a:t>رائد </a:t>
                      </a:r>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النشاط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تصميم للإعلان والمسابقة </a:t>
                      </a:r>
                    </a:p>
                    <a:p>
                      <a:pPr algn="ctr" rtl="1"/>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ونشره في المدرسة وحسابات التواصل الاجتماعي للمدرسة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ar-SA" sz="1200" b="1" dirty="0">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72419587"/>
                  </a:ext>
                </a:extLst>
              </a:tr>
              <a:tr h="1041299">
                <a:tc>
                  <a:txBody>
                    <a:bodyPr/>
                    <a:lstStyle/>
                    <a:p>
                      <a:pPr algn="ctr" rtl="1"/>
                      <a:r>
                        <a:rPr lang="ar-SA" sz="1200" b="1" dirty="0">
                          <a:latin typeface="GE SS Two Light" panose="020A0503020102020204" pitchFamily="18" charset="-78"/>
                          <a:ea typeface="GE SS Two Light" panose="020A0503020102020204" pitchFamily="18" charset="-78"/>
                          <a:cs typeface="+mj-cs"/>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1"/>
                      <a:r>
                        <a:rPr lang="ar-SA" sz="1200" b="1" kern="1200" dirty="0">
                          <a:solidFill>
                            <a:schemeClr val="dk1"/>
                          </a:solidFill>
                          <a:effectLst/>
                          <a:latin typeface="GE SS Two Light" panose="020A0503020102020204" pitchFamily="18" charset="-78"/>
                          <a:ea typeface="GE SS Two Light" panose="020A0503020102020204" pitchFamily="18" charset="-78"/>
                          <a:cs typeface="+mj-cs"/>
                        </a:rPr>
                        <a:t>التعريف باليوم الوطني وهويته 92  </a:t>
                      </a:r>
                    </a:p>
                    <a:p>
                      <a:pPr algn="ctr" rtl="1"/>
                      <a:r>
                        <a:rPr lang="ar-SA" sz="1200" b="1" kern="1200" dirty="0">
                          <a:solidFill>
                            <a:schemeClr val="dk1"/>
                          </a:solidFill>
                          <a:effectLst/>
                          <a:latin typeface="GE SS Two Light" panose="020A0503020102020204" pitchFamily="18" charset="-78"/>
                          <a:ea typeface="GE SS Two Light" panose="020A0503020102020204" pitchFamily="18" charset="-78"/>
                          <a:cs typeface="+mj-cs"/>
                        </a:rPr>
                        <a:t>والتعريف بالملك المؤسس وتسليط الضوء على أبرز  الملامح البطولية له </a:t>
                      </a:r>
                      <a:endParaRPr lang="ar-SA" sz="1200" b="1" dirty="0">
                        <a:solidFill>
                          <a:schemeClr val="bg2">
                            <a:lumMod val="10000"/>
                          </a:schemeClr>
                        </a:solidFill>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ar-SA" sz="1200" b="1" dirty="0" smtClean="0">
                          <a:solidFill>
                            <a:schemeClr val="bg2">
                              <a:lumMod val="10000"/>
                            </a:schemeClr>
                          </a:solidFill>
                          <a:latin typeface="GE SS Two Light" panose="020A0503020102020204" pitchFamily="18" charset="-78"/>
                          <a:ea typeface="GE SS Two Light" panose="020A0503020102020204" pitchFamily="18" charset="-78"/>
                          <a:cs typeface="+mj-cs"/>
                        </a:rPr>
                        <a:t>طلاب</a:t>
                      </a:r>
                      <a:endParaRPr lang="ar-SA" sz="1200" b="1" dirty="0">
                        <a:solidFill>
                          <a:schemeClr val="bg2">
                            <a:lumMod val="10000"/>
                          </a:schemeClr>
                        </a:solidFill>
                        <a:latin typeface="GE SS Two Light" panose="020A0503020102020204" pitchFamily="18" charset="-78"/>
                        <a:ea typeface="GE SS Two Light" panose="020A0503020102020204" pitchFamily="18" charset="-78"/>
                        <a:cs typeface="+mj-cs"/>
                      </a:endParaRPr>
                    </a:p>
                    <a:p>
                      <a:pPr algn="ctr" rtl="1"/>
                      <a:endParaRPr lang="ar-SA" sz="1200" b="1" dirty="0">
                        <a:solidFill>
                          <a:schemeClr val="bg2">
                            <a:lumMod val="10000"/>
                          </a:schemeClr>
                        </a:solidFill>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1"/>
                      <a:r>
                        <a:rPr lang="ar-SA" sz="1200" b="1" dirty="0" smtClean="0">
                          <a:solidFill>
                            <a:schemeClr val="bg2">
                              <a:lumMod val="10000"/>
                            </a:schemeClr>
                          </a:solidFill>
                          <a:latin typeface="GE SS Two Light" panose="020A0503020102020204" pitchFamily="18" charset="-78"/>
                          <a:ea typeface="GE SS Two Light" panose="020A0503020102020204" pitchFamily="18" charset="-78"/>
                          <a:cs typeface="+mj-cs"/>
                        </a:rPr>
                        <a:t>رائد </a:t>
                      </a:r>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النشاط </a:t>
                      </a:r>
                    </a:p>
                    <a:p>
                      <a:pPr algn="ctr" rtl="1"/>
                      <a:endParaRPr lang="ar-SA" sz="1200" b="1" dirty="0">
                        <a:solidFill>
                          <a:schemeClr val="bg2">
                            <a:lumMod val="10000"/>
                          </a:schemeClr>
                        </a:solidFill>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1"/>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بروشور انفوجرافيك</a:t>
                      </a:r>
                    </a:p>
                    <a:p>
                      <a:pPr algn="ctr" rtl="1"/>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عروض مرئية</a:t>
                      </a:r>
                    </a:p>
                    <a:p>
                      <a:pPr algn="ctr" rtl="1"/>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 إذاعة مدرسية</a:t>
                      </a:r>
                    </a:p>
                    <a:p>
                      <a:pPr algn="ctr" rtl="1"/>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عرض  </a:t>
                      </a:r>
                      <a:r>
                        <a:rPr lang="ar-SA" sz="1200" b="1" dirty="0" smtClean="0">
                          <a:solidFill>
                            <a:schemeClr val="bg2">
                              <a:lumMod val="10000"/>
                            </a:schemeClr>
                          </a:solidFill>
                          <a:latin typeface="GE SS Two Light" panose="020A0503020102020204" pitchFamily="18" charset="-78"/>
                          <a:ea typeface="GE SS Two Light" panose="020A0503020102020204" pitchFamily="18" charset="-78"/>
                          <a:cs typeface="+mj-cs"/>
                        </a:rPr>
                        <a:t>بوربوينت </a:t>
                      </a:r>
                      <a:endParaRPr lang="ar-SA" sz="1200" b="1" dirty="0">
                        <a:solidFill>
                          <a:schemeClr val="bg2">
                            <a:lumMod val="10000"/>
                          </a:schemeClr>
                        </a:solidFill>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1"/>
                      <a:endParaRPr lang="ar-SA" sz="1200" b="1" dirty="0">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248327220"/>
                  </a:ext>
                </a:extLst>
              </a:tr>
              <a:tr h="662645">
                <a:tc>
                  <a:txBody>
                    <a:bodyPr/>
                    <a:lstStyle/>
                    <a:p>
                      <a:pPr algn="ctr" rtl="1"/>
                      <a:r>
                        <a:rPr lang="ar-SA" sz="1200" b="1" dirty="0">
                          <a:latin typeface="GE SS Two Light" panose="020A0503020102020204" pitchFamily="18" charset="-78"/>
                          <a:ea typeface="GE SS Two Light" panose="020A0503020102020204" pitchFamily="18" charset="-78"/>
                          <a:cs typeface="+mj-cs"/>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غرس روح الانتماء الوطني في نفوس </a:t>
                      </a:r>
                      <a:r>
                        <a:rPr lang="ar-SA" sz="1200" b="1" dirty="0" smtClean="0">
                          <a:solidFill>
                            <a:schemeClr val="bg2">
                              <a:lumMod val="10000"/>
                            </a:schemeClr>
                          </a:solidFill>
                          <a:latin typeface="GE SS Two Light" panose="020A0503020102020204" pitchFamily="18" charset="-78"/>
                          <a:ea typeface="GE SS Two Light" panose="020A0503020102020204" pitchFamily="18" charset="-78"/>
                          <a:cs typeface="+mj-cs"/>
                        </a:rPr>
                        <a:t>الطلاب  </a:t>
                      </a:r>
                      <a:endParaRPr lang="ar-SA" sz="1200" b="1" dirty="0">
                        <a:solidFill>
                          <a:schemeClr val="bg2">
                            <a:lumMod val="10000"/>
                          </a:schemeClr>
                        </a:solidFill>
                        <a:latin typeface="GE SS Two Light" panose="020A0503020102020204" pitchFamily="18" charset="-78"/>
                        <a:ea typeface="GE SS Two Light" panose="020A0503020102020204" pitchFamily="18" charset="-78"/>
                        <a:cs typeface="+mj-cs"/>
                      </a:endParaRPr>
                    </a:p>
                    <a:p>
                      <a:pPr algn="ctr" rtl="1"/>
                      <a:endParaRPr lang="ar-SA" sz="1200" b="1" dirty="0">
                        <a:solidFill>
                          <a:schemeClr val="bg2">
                            <a:lumMod val="10000"/>
                          </a:schemeClr>
                        </a:solidFill>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ar-SA" sz="1200" b="1" dirty="0" smtClean="0">
                          <a:solidFill>
                            <a:schemeClr val="bg2">
                              <a:lumMod val="10000"/>
                            </a:schemeClr>
                          </a:solidFill>
                          <a:latin typeface="GE SS Two Light" panose="020A0503020102020204" pitchFamily="18" charset="-78"/>
                          <a:ea typeface="GE SS Two Light" panose="020A0503020102020204" pitchFamily="18" charset="-78"/>
                          <a:cs typeface="+mj-cs"/>
                        </a:rPr>
                        <a:t>طلاب</a:t>
                      </a:r>
                      <a:endParaRPr lang="ar-SA" sz="1200" b="1" dirty="0">
                        <a:solidFill>
                          <a:schemeClr val="bg2">
                            <a:lumMod val="10000"/>
                          </a:schemeClr>
                        </a:solidFill>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ar-SA" sz="1200" b="1" dirty="0" smtClean="0">
                          <a:solidFill>
                            <a:schemeClr val="bg2">
                              <a:lumMod val="10000"/>
                            </a:schemeClr>
                          </a:solidFill>
                          <a:latin typeface="GE SS Two Light" panose="020A0503020102020204" pitchFamily="18" charset="-78"/>
                          <a:ea typeface="GE SS Two Light" panose="020A0503020102020204" pitchFamily="18" charset="-78"/>
                          <a:cs typeface="+mj-cs"/>
                        </a:rPr>
                        <a:t>رائد </a:t>
                      </a:r>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النشاط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بروشور انفوجرافيك</a:t>
                      </a:r>
                    </a:p>
                    <a:p>
                      <a:pPr algn="ctr" rtl="1"/>
                      <a:endParaRPr lang="ar-SA" sz="1200" b="1" dirty="0">
                        <a:solidFill>
                          <a:schemeClr val="bg2">
                            <a:lumMod val="10000"/>
                          </a:schemeClr>
                        </a:solidFill>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ar-SA" sz="1200" b="1" dirty="0">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662067204"/>
                  </a:ext>
                </a:extLst>
              </a:tr>
              <a:tr h="662645">
                <a:tc>
                  <a:txBody>
                    <a:bodyPr/>
                    <a:lstStyle/>
                    <a:p>
                      <a:pPr algn="ctr" rtl="1"/>
                      <a:r>
                        <a:rPr lang="ar-SA" sz="1200" b="1" dirty="0">
                          <a:latin typeface="GE SS Two Light" panose="020A0503020102020204" pitchFamily="18" charset="-78"/>
                          <a:ea typeface="GE SS Two Light" panose="020A0503020102020204" pitchFamily="18" charset="-78"/>
                          <a:cs typeface="+mj-cs"/>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1"/>
                      <a:r>
                        <a:rPr lang="ar-SA" sz="1200" b="1" dirty="0">
                          <a:solidFill>
                            <a:schemeClr val="tx1">
                              <a:lumMod val="85000"/>
                              <a:lumOff val="15000"/>
                            </a:schemeClr>
                          </a:solidFill>
                          <a:latin typeface="GE SS Two Light" panose="020A0503020102020204" pitchFamily="18" charset="-78"/>
                          <a:ea typeface="GE SS Two Light" panose="020A0503020102020204" pitchFamily="18" charset="-78"/>
                          <a:cs typeface="+mj-cs"/>
                        </a:rPr>
                        <a:t>التعريف بإنجازات المملكة العربية السعودية </a:t>
                      </a:r>
                    </a:p>
                    <a:p>
                      <a:pPr algn="ctr" rtl="1"/>
                      <a:endParaRPr lang="ar-SA" sz="1200" b="1" dirty="0">
                        <a:solidFill>
                          <a:schemeClr val="tx1">
                            <a:lumMod val="85000"/>
                            <a:lumOff val="15000"/>
                          </a:schemeClr>
                        </a:solidFill>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1"/>
                      <a:r>
                        <a:rPr lang="ar-SA" sz="1200" b="1" dirty="0" smtClean="0">
                          <a:solidFill>
                            <a:schemeClr val="bg2">
                              <a:lumMod val="10000"/>
                            </a:schemeClr>
                          </a:solidFill>
                          <a:latin typeface="GE SS Two Light" panose="020A0503020102020204" pitchFamily="18" charset="-78"/>
                          <a:ea typeface="GE SS Two Light" panose="020A0503020102020204" pitchFamily="18" charset="-78"/>
                          <a:cs typeface="+mj-cs"/>
                        </a:rPr>
                        <a:t>طلاب</a:t>
                      </a:r>
                      <a:endParaRPr lang="ar-SA" sz="1200" b="1" dirty="0">
                        <a:solidFill>
                          <a:schemeClr val="bg2">
                            <a:lumMod val="10000"/>
                          </a:schemeClr>
                        </a:solidFill>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1"/>
                      <a:r>
                        <a:rPr lang="ar-SA" sz="1200" b="1" dirty="0" smtClean="0">
                          <a:solidFill>
                            <a:schemeClr val="bg2">
                              <a:lumMod val="10000"/>
                            </a:schemeClr>
                          </a:solidFill>
                          <a:latin typeface="GE SS Two Light" panose="020A0503020102020204" pitchFamily="18" charset="-78"/>
                          <a:ea typeface="GE SS Two Light" panose="020A0503020102020204" pitchFamily="18" charset="-78"/>
                          <a:cs typeface="+mj-cs"/>
                        </a:rPr>
                        <a:t>رائد </a:t>
                      </a:r>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النشاط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1"/>
                      <a:r>
                        <a:rPr lang="ar-SA" sz="1200" b="1" dirty="0" smtClean="0">
                          <a:solidFill>
                            <a:schemeClr val="bg2">
                              <a:lumMod val="10000"/>
                            </a:schemeClr>
                          </a:solidFill>
                          <a:latin typeface="GE SS Two Light" panose="020A0503020102020204" pitchFamily="18" charset="-78"/>
                          <a:ea typeface="GE SS Two Light" panose="020A0503020102020204" pitchFamily="18" charset="-78"/>
                          <a:cs typeface="+mj-cs"/>
                        </a:rPr>
                        <a:t>عرض</a:t>
                      </a:r>
                      <a:endParaRPr lang="ar-SA" sz="1200" b="1" dirty="0">
                        <a:solidFill>
                          <a:schemeClr val="bg2">
                            <a:lumMod val="10000"/>
                          </a:schemeClr>
                        </a:solidFill>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1"/>
                      <a:endParaRPr lang="ar-SA" sz="1200" b="1" dirty="0">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806331655"/>
                  </a:ext>
                </a:extLst>
              </a:tr>
              <a:tr h="662645">
                <a:tc>
                  <a:txBody>
                    <a:bodyPr/>
                    <a:lstStyle/>
                    <a:p>
                      <a:pPr algn="ctr" rtl="1"/>
                      <a:r>
                        <a:rPr lang="ar-SA" sz="1200" b="1" dirty="0">
                          <a:latin typeface="GE SS Two Light" panose="020A0503020102020204" pitchFamily="18" charset="-78"/>
                          <a:ea typeface="GE SS Two Light" panose="020A0503020102020204" pitchFamily="18" charset="-78"/>
                          <a:cs typeface="+mj-cs"/>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التعريف برؤية 2030 وأهدافها وبرامجها واهم مجازاتها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ar-SA" sz="1200" b="1" dirty="0" smtClean="0">
                          <a:solidFill>
                            <a:schemeClr val="bg2">
                              <a:lumMod val="10000"/>
                            </a:schemeClr>
                          </a:solidFill>
                          <a:latin typeface="GE SS Two Light" panose="020A0503020102020204" pitchFamily="18" charset="-78"/>
                          <a:ea typeface="GE SS Two Light" panose="020A0503020102020204" pitchFamily="18" charset="-78"/>
                          <a:cs typeface="+mj-cs"/>
                        </a:rPr>
                        <a:t>طلاب</a:t>
                      </a:r>
                      <a:endParaRPr lang="ar-SA" sz="1200" b="1" dirty="0">
                        <a:solidFill>
                          <a:schemeClr val="bg2">
                            <a:lumMod val="10000"/>
                          </a:schemeClr>
                        </a:solidFill>
                        <a:latin typeface="GE SS Two Light" panose="020A0503020102020204" pitchFamily="18" charset="-78"/>
                        <a:ea typeface="GE SS Two Light" panose="020A0503020102020204" pitchFamily="18" charset="-78"/>
                        <a:cs typeface="+mj-cs"/>
                      </a:endParaRPr>
                    </a:p>
                    <a:p>
                      <a:pPr algn="ctr" rtl="1"/>
                      <a:endParaRPr lang="ar-SA" sz="1200" b="1" dirty="0">
                        <a:solidFill>
                          <a:schemeClr val="bg2">
                            <a:lumMod val="10000"/>
                          </a:schemeClr>
                        </a:solidFill>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ar-SA" sz="1200" b="1" dirty="0" smtClean="0">
                          <a:solidFill>
                            <a:schemeClr val="bg2">
                              <a:lumMod val="10000"/>
                            </a:schemeClr>
                          </a:solidFill>
                          <a:latin typeface="GE SS Two Light" panose="020A0503020102020204" pitchFamily="18" charset="-78"/>
                          <a:ea typeface="GE SS Two Light" panose="020A0503020102020204" pitchFamily="18" charset="-78"/>
                          <a:cs typeface="+mj-cs"/>
                        </a:rPr>
                        <a:t>رائد </a:t>
                      </a:r>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النشاط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endParaRPr lang="ar-SA" sz="1200" b="1" dirty="0" smtClean="0">
                        <a:solidFill>
                          <a:schemeClr val="bg2">
                            <a:lumMod val="10000"/>
                          </a:schemeClr>
                        </a:solidFill>
                        <a:latin typeface="GE SS Two Light" panose="020A0503020102020204" pitchFamily="18" charset="-78"/>
                        <a:ea typeface="GE SS Two Light" panose="020A0503020102020204" pitchFamily="18" charset="-78"/>
                        <a:cs typeface="+mj-cs"/>
                      </a:endParaRPr>
                    </a:p>
                    <a:p>
                      <a:pPr marL="0" marR="0" lvl="0" indent="0" algn="ctr" defTabSz="685800" rtl="1" eaLnBrk="1" fontAlgn="auto" latinLnBrk="0" hangingPunct="1">
                        <a:lnSpc>
                          <a:spcPct val="100000"/>
                        </a:lnSpc>
                        <a:spcBef>
                          <a:spcPts val="0"/>
                        </a:spcBef>
                        <a:spcAft>
                          <a:spcPts val="0"/>
                        </a:spcAft>
                        <a:buClrTx/>
                        <a:buSzTx/>
                        <a:buFontTx/>
                        <a:buNone/>
                        <a:tabLst/>
                        <a:defRPr/>
                      </a:pPr>
                      <a:r>
                        <a:rPr lang="ar-SA" sz="1200" b="1" dirty="0" smtClean="0">
                          <a:solidFill>
                            <a:schemeClr val="bg2">
                              <a:lumMod val="10000"/>
                            </a:schemeClr>
                          </a:solidFill>
                          <a:latin typeface="GE SS Two Light" panose="020A0503020102020204" pitchFamily="18" charset="-78"/>
                          <a:ea typeface="GE SS Two Light" panose="020A0503020102020204" pitchFamily="18" charset="-78"/>
                          <a:cs typeface="+mj-cs"/>
                        </a:rPr>
                        <a:t>انفوجرافيك</a:t>
                      </a:r>
                      <a:endParaRPr lang="ar-SA" sz="1200" b="1" dirty="0">
                        <a:solidFill>
                          <a:schemeClr val="bg2">
                            <a:lumMod val="10000"/>
                          </a:schemeClr>
                        </a:solidFill>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ar-SA" sz="1200" b="1" dirty="0">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607670439"/>
                  </a:ext>
                </a:extLst>
              </a:tr>
              <a:tr h="851972">
                <a:tc>
                  <a:txBody>
                    <a:bodyPr/>
                    <a:lstStyle/>
                    <a:p>
                      <a:pPr algn="ctr" rtl="1"/>
                      <a:endParaRPr lang="ar-SA" sz="1200" b="1" dirty="0">
                        <a:latin typeface="GE SS Two Light" panose="020A0503020102020204" pitchFamily="18" charset="-78"/>
                        <a:ea typeface="GE SS Two Light" panose="020A0503020102020204" pitchFamily="18" charset="-78"/>
                        <a:cs typeface="+mj-cs"/>
                      </a:endParaRPr>
                    </a:p>
                    <a:p>
                      <a:pPr algn="ctr" rtl="1"/>
                      <a:endParaRPr lang="ar-SA" sz="1200" b="1" dirty="0">
                        <a:latin typeface="GE SS Two Light" panose="020A0503020102020204" pitchFamily="18" charset="-78"/>
                        <a:ea typeface="GE SS Two Light" panose="020A0503020102020204" pitchFamily="18" charset="-78"/>
                        <a:cs typeface="+mj-cs"/>
                      </a:endParaRPr>
                    </a:p>
                    <a:p>
                      <a:pPr algn="ctr" rtl="1"/>
                      <a:r>
                        <a:rPr lang="ar-SA" sz="1200" b="1" dirty="0">
                          <a:latin typeface="GE SS Two Light" panose="020A0503020102020204" pitchFamily="18" charset="-78"/>
                          <a:ea typeface="GE SS Two Light" panose="020A0503020102020204" pitchFamily="18" charset="-78"/>
                          <a:cs typeface="+mj-cs"/>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 مشاركة  الطلاب بمشاعرهم الوطنية ورسائل شكر للملك وولي العهد ولحماة الوطن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1"/>
                      <a:r>
                        <a:rPr lang="ar-SA" sz="1200" b="1" dirty="0" smtClean="0">
                          <a:solidFill>
                            <a:schemeClr val="bg2">
                              <a:lumMod val="10000"/>
                            </a:schemeClr>
                          </a:solidFill>
                          <a:latin typeface="GE SS Two Light" panose="020A0503020102020204" pitchFamily="18" charset="-78"/>
                          <a:ea typeface="GE SS Two Light" panose="020A0503020102020204" pitchFamily="18" charset="-78"/>
                          <a:cs typeface="+mj-cs"/>
                        </a:rPr>
                        <a:t>طلاب</a:t>
                      </a:r>
                      <a:endParaRPr lang="ar-SA" sz="1200" b="1" dirty="0">
                        <a:solidFill>
                          <a:schemeClr val="bg2">
                            <a:lumMod val="10000"/>
                          </a:schemeClr>
                        </a:solidFill>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1"/>
                      <a:r>
                        <a:rPr lang="ar-SA" sz="1200" b="1" dirty="0" smtClean="0">
                          <a:solidFill>
                            <a:schemeClr val="bg2">
                              <a:lumMod val="10000"/>
                            </a:schemeClr>
                          </a:solidFill>
                          <a:latin typeface="GE SS Two Light" panose="020A0503020102020204" pitchFamily="18" charset="-78"/>
                          <a:ea typeface="GE SS Two Light" panose="020A0503020102020204" pitchFamily="18" charset="-78"/>
                          <a:cs typeface="+mj-cs"/>
                        </a:rPr>
                        <a:t>رائد </a:t>
                      </a:r>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النشاط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1"/>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بروشورات</a:t>
                      </a:r>
                    </a:p>
                    <a:p>
                      <a:pPr marL="0" marR="0" lvl="0" indent="0" algn="ctr" defTabSz="685800" rtl="1" eaLnBrk="1" fontAlgn="auto" latinLnBrk="0" hangingPunct="1">
                        <a:lnSpc>
                          <a:spcPct val="100000"/>
                        </a:lnSpc>
                        <a:spcBef>
                          <a:spcPts val="0"/>
                        </a:spcBef>
                        <a:spcAft>
                          <a:spcPts val="0"/>
                        </a:spcAft>
                        <a:buClrTx/>
                        <a:buSzTx/>
                        <a:buFontTx/>
                        <a:buNone/>
                        <a:tabLst/>
                        <a:defRPr/>
                      </a:pPr>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انفوجرافيك + عرض بوربوينت </a:t>
                      </a:r>
                    </a:p>
                    <a:p>
                      <a:pPr marL="0" marR="0" lvl="0" indent="0" algn="ctr" defTabSz="685800" rtl="1" eaLnBrk="1" fontAlgn="auto" latinLnBrk="0" hangingPunct="1">
                        <a:lnSpc>
                          <a:spcPct val="100000"/>
                        </a:lnSpc>
                        <a:spcBef>
                          <a:spcPts val="0"/>
                        </a:spcBef>
                        <a:spcAft>
                          <a:spcPts val="0"/>
                        </a:spcAft>
                        <a:buClrTx/>
                        <a:buSzTx/>
                        <a:buFontTx/>
                        <a:buNone/>
                        <a:tabLst/>
                        <a:defRPr/>
                      </a:pPr>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لوحات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1"/>
                      <a:endParaRPr lang="ar-SA" sz="1200" b="1" dirty="0">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744081826"/>
                  </a:ext>
                </a:extLst>
              </a:tr>
              <a:tr h="1419954">
                <a:tc>
                  <a:txBody>
                    <a:bodyPr/>
                    <a:lstStyle/>
                    <a:p>
                      <a:pPr algn="ctr" rtl="1"/>
                      <a:endParaRPr lang="ar-SA" sz="1200" b="1" dirty="0">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ar-SA" sz="1200" b="1" dirty="0">
                        <a:solidFill>
                          <a:schemeClr val="bg2">
                            <a:lumMod val="10000"/>
                          </a:schemeClr>
                        </a:solidFill>
                        <a:latin typeface="GE SS Two Light" panose="020A0503020102020204" pitchFamily="18" charset="-78"/>
                        <a:ea typeface="GE SS Two Light" panose="020A0503020102020204" pitchFamily="18" charset="-78"/>
                        <a:cs typeface="+mj-cs"/>
                      </a:endParaRPr>
                    </a:p>
                    <a:p>
                      <a:pPr algn="ctr" rtl="1"/>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الإعلان عن مسابقة </a:t>
                      </a:r>
                      <a:endParaRPr lang="ar-SA" sz="1200" b="1" dirty="0" smtClean="0">
                        <a:solidFill>
                          <a:schemeClr val="bg2">
                            <a:lumMod val="10000"/>
                          </a:schemeClr>
                        </a:solidFill>
                        <a:latin typeface="GE SS Two Light" panose="020A0503020102020204" pitchFamily="18" charset="-78"/>
                        <a:ea typeface="GE SS Two Light" panose="020A0503020102020204" pitchFamily="18" charset="-78"/>
                        <a:cs typeface="+mj-cs"/>
                      </a:endParaRPr>
                    </a:p>
                    <a:p>
                      <a:pPr algn="ctr" rtl="1"/>
                      <a:r>
                        <a:rPr lang="ar-SA" sz="1200" b="1" dirty="0" smtClean="0">
                          <a:solidFill>
                            <a:schemeClr val="bg2">
                              <a:lumMod val="10000"/>
                            </a:schemeClr>
                          </a:solidFill>
                          <a:latin typeface="GE SS Two Light" panose="020A0503020102020204" pitchFamily="18" charset="-78"/>
                          <a:ea typeface="GE SS Two Light" panose="020A0503020102020204" pitchFamily="18" charset="-78"/>
                          <a:cs typeface="+mj-cs"/>
                        </a:rPr>
                        <a:t> </a:t>
                      </a:r>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بك نفخر </a:t>
                      </a:r>
                      <a:r>
                        <a:rPr lang="ar-SA" sz="1200" b="1" dirty="0" smtClean="0">
                          <a:solidFill>
                            <a:schemeClr val="bg2">
                              <a:lumMod val="10000"/>
                            </a:schemeClr>
                          </a:solidFill>
                          <a:latin typeface="GE SS Two Light" panose="020A0503020102020204" pitchFamily="18" charset="-78"/>
                          <a:ea typeface="GE SS Two Light" panose="020A0503020102020204" pitchFamily="18" charset="-78"/>
                          <a:cs typeface="+mj-cs"/>
                        </a:rPr>
                        <a:t>يا وطن </a:t>
                      </a:r>
                      <a:endParaRPr lang="ar-SA" sz="1200" b="1" dirty="0">
                        <a:solidFill>
                          <a:schemeClr val="bg2">
                            <a:lumMod val="10000"/>
                          </a:schemeClr>
                        </a:solidFill>
                        <a:latin typeface="GE SS Two Light" panose="020A0503020102020204" pitchFamily="18" charset="-78"/>
                        <a:ea typeface="GE SS Two Light" panose="020A0503020102020204" pitchFamily="18" charset="-78"/>
                        <a:cs typeface="+mj-cs"/>
                      </a:endParaRPr>
                    </a:p>
                    <a:p>
                      <a:pPr algn="ctr" rtl="1"/>
                      <a:endParaRPr lang="ar-SA" sz="1200" b="1" dirty="0">
                        <a:solidFill>
                          <a:schemeClr val="bg2">
                            <a:lumMod val="10000"/>
                          </a:schemeClr>
                        </a:solidFill>
                        <a:latin typeface="GE SS Two Light" panose="020A0503020102020204" pitchFamily="18" charset="-78"/>
                        <a:ea typeface="GE SS Two Light" panose="020A0503020102020204" pitchFamily="18" charset="-78"/>
                        <a:cs typeface="+mj-cs"/>
                      </a:endParaRPr>
                    </a:p>
                    <a:p>
                      <a:pPr algn="ctr" rtl="1"/>
                      <a:endParaRPr lang="ar-SA" sz="1200" b="1" dirty="0">
                        <a:solidFill>
                          <a:schemeClr val="bg2">
                            <a:lumMod val="10000"/>
                          </a:schemeClr>
                        </a:solidFill>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ar-SA" sz="1200" b="1" dirty="0" smtClean="0">
                          <a:solidFill>
                            <a:schemeClr val="bg2">
                              <a:lumMod val="10000"/>
                            </a:schemeClr>
                          </a:solidFill>
                          <a:latin typeface="GE SS Two Light" panose="020A0503020102020204" pitchFamily="18" charset="-78"/>
                          <a:ea typeface="GE SS Two Light" panose="020A0503020102020204" pitchFamily="18" charset="-78"/>
                          <a:cs typeface="+mj-cs"/>
                        </a:rPr>
                        <a:t>طلاب </a:t>
                      </a:r>
                      <a:endParaRPr lang="ar-SA" sz="1200" b="1" dirty="0">
                        <a:solidFill>
                          <a:schemeClr val="bg2">
                            <a:lumMod val="10000"/>
                          </a:schemeClr>
                        </a:solidFill>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ar-SA" sz="1200" b="1" dirty="0" smtClean="0">
                          <a:solidFill>
                            <a:schemeClr val="bg2">
                              <a:lumMod val="10000"/>
                            </a:schemeClr>
                          </a:solidFill>
                          <a:latin typeface="GE SS Two Light" panose="020A0503020102020204" pitchFamily="18" charset="-78"/>
                          <a:ea typeface="GE SS Two Light" panose="020A0503020102020204" pitchFamily="18" charset="-78"/>
                          <a:cs typeface="+mj-cs"/>
                        </a:rPr>
                        <a:t>رائد </a:t>
                      </a:r>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النشاط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ar-SA" sz="1200" b="1" dirty="0">
                          <a:solidFill>
                            <a:schemeClr val="bg2">
                              <a:lumMod val="10000"/>
                            </a:schemeClr>
                          </a:solidFill>
                          <a:latin typeface="GE SS Two Light" panose="020A0503020102020204" pitchFamily="18" charset="-78"/>
                          <a:ea typeface="GE SS Two Light" panose="020A0503020102020204" pitchFamily="18" charset="-78"/>
                          <a:cs typeface="+mj-cs"/>
                        </a:rPr>
                        <a:t>نشر إعلان  عبر مواقع التواصل الاجتماعي للمدرسة وداخل المدرسة للمشاركة فيها وتشمل 3 محاور رؤية 2030 ، أخو نورة ، ومشاريع وطنية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ar-SA" sz="1200" b="1" dirty="0">
                        <a:latin typeface="GE SS Two Light" panose="020A0503020102020204" pitchFamily="18" charset="-78"/>
                        <a:ea typeface="GE SS Two Light" panose="020A0503020102020204" pitchFamily="18" charset="-78"/>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849249988"/>
                  </a:ext>
                </a:extLst>
              </a:tr>
            </a:tbl>
          </a:graphicData>
        </a:graphic>
      </p:graphicFrame>
    </p:spTree>
    <p:extLst>
      <p:ext uri="{BB962C8B-B14F-4D97-AF65-F5344CB8AC3E}">
        <p14:creationId xmlns:p14="http://schemas.microsoft.com/office/powerpoint/2010/main" val="44513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زوايا مستديرة 7">
            <a:extLst>
              <a:ext uri="{FF2B5EF4-FFF2-40B4-BE49-F238E27FC236}">
                <a16:creationId xmlns="" xmlns:a16="http://schemas.microsoft.com/office/drawing/2014/main" id="{539BD6EB-7391-42AD-A174-D73EAB8D211E}"/>
              </a:ext>
            </a:extLst>
          </p:cNvPr>
          <p:cNvSpPr/>
          <p:nvPr/>
        </p:nvSpPr>
        <p:spPr>
          <a:xfrm>
            <a:off x="732795" y="1173192"/>
            <a:ext cx="5392405" cy="1322487"/>
          </a:xfrm>
          <a:prstGeom prst="roundRect">
            <a:avLst/>
          </a:prstGeom>
          <a:solidFill>
            <a:srgbClr val="F18F15"/>
          </a:solidFill>
          <a:ln w="28575">
            <a:prstDash val="dash"/>
          </a:ln>
          <a:effectLst>
            <a:glow rad="101600">
              <a:schemeClr val="accent6">
                <a:satMod val="175000"/>
                <a:alpha val="40000"/>
              </a:schemeClr>
            </a:glow>
            <a:outerShdw blurRad="50800" dist="38100" dir="5400000" algn="t" rotWithShape="0">
              <a:prstClr val="black">
                <a:alpha val="40000"/>
              </a:prstClr>
            </a:outerShdw>
            <a:reflection blurRad="6350" stA="52000" endA="300" endPos="35000" dir="5400000" sy="-100000" algn="bl" rotWithShape="0"/>
          </a:effectLst>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4000"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rPr>
              <a:t>تقرير ختامي اليوم الوطني 92</a:t>
            </a:r>
            <a:endParaRPr lang="en-US" sz="4000" b="0" i="0" dirty="0">
              <a:solidFill>
                <a:schemeClr val="bg1"/>
              </a:solidFill>
              <a:effectLst/>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9" name="مربع نص 8">
            <a:extLst>
              <a:ext uri="{FF2B5EF4-FFF2-40B4-BE49-F238E27FC236}">
                <a16:creationId xmlns="" xmlns:a16="http://schemas.microsoft.com/office/drawing/2014/main" id="{436C42F9-B985-4843-ABF1-F16E7A12CF8F}"/>
              </a:ext>
            </a:extLst>
          </p:cNvPr>
          <p:cNvSpPr txBox="1"/>
          <p:nvPr/>
        </p:nvSpPr>
        <p:spPr>
          <a:xfrm>
            <a:off x="410547" y="2929166"/>
            <a:ext cx="5990254" cy="5324535"/>
          </a:xfrm>
          <a:prstGeom prst="rect">
            <a:avLst/>
          </a:prstGeom>
          <a:noFill/>
        </p:spPr>
        <p:txBody>
          <a:bodyPr wrap="square">
            <a:spAutoFit/>
          </a:bodyPr>
          <a:lstStyle/>
          <a:p>
            <a:pPr algn="r"/>
            <a:r>
              <a:rPr lang="ar-SA" sz="2000" b="1" dirty="0">
                <a:solidFill>
                  <a:srgbClr val="414A8A"/>
                </a:solidFill>
                <a:latin typeface="GE SS Two Light" panose="020A0503020102020204" pitchFamily="18" charset="-78"/>
                <a:ea typeface="GE SS Two Light" panose="020A0503020102020204" pitchFamily="18" charset="-78"/>
                <a:cs typeface="+mj-cs"/>
              </a:rPr>
              <a:t>أسلوب التنفيذ</a:t>
            </a:r>
          </a:p>
          <a:p>
            <a:pPr marL="285750" indent="-285750" algn="r" rtl="1">
              <a:buClr>
                <a:srgbClr val="52A535"/>
              </a:buClr>
              <a:buFont typeface="Wingdings" panose="05000000000000000000" pitchFamily="2" charset="2"/>
              <a:buChar char="v"/>
            </a:pPr>
            <a:r>
              <a:rPr lang="ar-SA" sz="2000" b="1" dirty="0">
                <a:latin typeface="GE SS Two Light" panose="020A0503020102020204" pitchFamily="18" charset="-78"/>
                <a:ea typeface="GE SS Two Light" panose="020A0503020102020204" pitchFamily="18" charset="-78"/>
                <a:cs typeface="+mj-cs"/>
              </a:rPr>
              <a:t>نشر إعلان انطلاق الاحتفال باليوم الوطني ودعوة لمشاركة </a:t>
            </a:r>
            <a:r>
              <a:rPr lang="ar-SA" sz="2000" b="1" dirty="0" smtClean="0">
                <a:latin typeface="GE SS Two Light" panose="020A0503020102020204" pitchFamily="18" charset="-78"/>
                <a:ea typeface="GE SS Two Light" panose="020A0503020102020204" pitchFamily="18" charset="-78"/>
                <a:cs typeface="+mj-cs"/>
              </a:rPr>
              <a:t>الطلاب </a:t>
            </a:r>
            <a:r>
              <a:rPr lang="ar-SA" sz="2000" b="1" dirty="0">
                <a:latin typeface="GE SS Two Light" panose="020A0503020102020204" pitchFamily="18" charset="-78"/>
                <a:ea typeface="GE SS Two Light" panose="020A0503020102020204" pitchFamily="18" charset="-78"/>
                <a:cs typeface="+mj-cs"/>
              </a:rPr>
              <a:t>وأسرهم بهذه المناسبة</a:t>
            </a:r>
          </a:p>
          <a:p>
            <a:pPr marL="285750" indent="-285750" algn="r" rtl="1">
              <a:buClr>
                <a:srgbClr val="52A535"/>
              </a:buClr>
              <a:buFont typeface="Wingdings" panose="05000000000000000000" pitchFamily="2" charset="2"/>
              <a:buChar char="v"/>
            </a:pPr>
            <a:r>
              <a:rPr lang="ar-SA" sz="2000" b="1" dirty="0">
                <a:latin typeface="GE SS Two Light" panose="020A0503020102020204" pitchFamily="18" charset="-78"/>
                <a:ea typeface="GE SS Two Light" panose="020A0503020102020204" pitchFamily="18" charset="-78"/>
                <a:cs typeface="+mj-cs"/>
              </a:rPr>
              <a:t>الإعلان عن مسابقة ( بك نفخر </a:t>
            </a:r>
            <a:r>
              <a:rPr lang="ar-SA" sz="2000" b="1" dirty="0" smtClean="0">
                <a:latin typeface="GE SS Two Light" panose="020A0503020102020204" pitchFamily="18" charset="-78"/>
                <a:ea typeface="GE SS Two Light" panose="020A0503020102020204" pitchFamily="18" charset="-78"/>
                <a:cs typeface="+mj-cs"/>
              </a:rPr>
              <a:t>يا وطن </a:t>
            </a:r>
            <a:r>
              <a:rPr lang="ar-SA" sz="2000" b="1" dirty="0">
                <a:latin typeface="GE SS Two Light" panose="020A0503020102020204" pitchFamily="18" charset="-78"/>
                <a:ea typeface="GE SS Two Light" panose="020A0503020102020204" pitchFamily="18" charset="-78"/>
                <a:cs typeface="+mj-cs"/>
              </a:rPr>
              <a:t>) </a:t>
            </a:r>
          </a:p>
          <a:p>
            <a:pPr marL="285750" indent="-285750" algn="r" rtl="1">
              <a:buClr>
                <a:srgbClr val="52A535"/>
              </a:buClr>
              <a:buFont typeface="Wingdings" panose="05000000000000000000" pitchFamily="2" charset="2"/>
              <a:buChar char="v"/>
            </a:pPr>
            <a:r>
              <a:rPr lang="ar-SA" sz="2000" b="1" dirty="0">
                <a:latin typeface="GE SS Two Light" panose="020A0503020102020204" pitchFamily="18" charset="-78"/>
                <a:ea typeface="GE SS Two Light" panose="020A0503020102020204" pitchFamily="18" charset="-78"/>
                <a:cs typeface="+mj-cs"/>
              </a:rPr>
              <a:t>القاء إذاعة مدرسية عن الوطن </a:t>
            </a:r>
          </a:p>
          <a:p>
            <a:pPr marL="285750" indent="-285750" algn="r" rtl="1">
              <a:buClr>
                <a:srgbClr val="52A535"/>
              </a:buClr>
              <a:buFont typeface="Wingdings" panose="05000000000000000000" pitchFamily="2" charset="2"/>
              <a:buChar char="v"/>
            </a:pPr>
            <a:r>
              <a:rPr lang="ar-SA" sz="2000" b="1" dirty="0">
                <a:latin typeface="GE SS Two Light" panose="020A0503020102020204" pitchFamily="18" charset="-78"/>
                <a:ea typeface="GE SS Two Light" panose="020A0503020102020204" pitchFamily="18" charset="-78"/>
                <a:cs typeface="+mj-cs"/>
              </a:rPr>
              <a:t>تقديم عروض </a:t>
            </a:r>
            <a:r>
              <a:rPr lang="ar-SA" sz="2000" b="1" dirty="0" smtClean="0">
                <a:latin typeface="GE SS Two Light" panose="020A0503020102020204" pitchFamily="18" charset="-78"/>
                <a:ea typeface="GE SS Two Light" panose="020A0503020102020204" pitchFamily="18" charset="-78"/>
                <a:cs typeface="+mj-cs"/>
              </a:rPr>
              <a:t>بعنوان </a:t>
            </a:r>
            <a:r>
              <a:rPr lang="ar-SA" sz="2000" b="1" dirty="0">
                <a:latin typeface="GE SS Two Light" panose="020A0503020102020204" pitchFamily="18" charset="-78"/>
                <a:ea typeface="GE SS Two Light" panose="020A0503020102020204" pitchFamily="18" charset="-78"/>
                <a:cs typeface="+mj-cs"/>
              </a:rPr>
              <a:t>:</a:t>
            </a:r>
          </a:p>
          <a:p>
            <a:pPr algn="r" rtl="1">
              <a:buClr>
                <a:srgbClr val="52A535"/>
              </a:buClr>
            </a:pPr>
            <a:r>
              <a:rPr lang="ar-SA" sz="2000" b="1" dirty="0">
                <a:latin typeface="GE SS Two Light" panose="020A0503020102020204" pitchFamily="18" charset="-78"/>
                <a:ea typeface="GE SS Two Light" panose="020A0503020102020204" pitchFamily="18" charset="-78"/>
                <a:cs typeface="+mj-cs"/>
              </a:rPr>
              <a:t>1 ـ تصميم تهاني متحركة  وثابته </a:t>
            </a:r>
          </a:p>
          <a:p>
            <a:pPr algn="r" rtl="1">
              <a:buClr>
                <a:srgbClr val="52A535"/>
              </a:buClr>
            </a:pPr>
            <a:r>
              <a:rPr lang="ar-SA" sz="2000" b="1" dirty="0">
                <a:latin typeface="GE SS Two Light" panose="020A0503020102020204" pitchFamily="18" charset="-78"/>
                <a:ea typeface="GE SS Two Light" panose="020A0503020102020204" pitchFamily="18" charset="-78"/>
                <a:cs typeface="+mj-cs"/>
              </a:rPr>
              <a:t>2ـ انجازات المملكة العربية السعودية </a:t>
            </a:r>
          </a:p>
          <a:p>
            <a:pPr algn="r" rtl="1">
              <a:buClr>
                <a:srgbClr val="52A535"/>
              </a:buClr>
            </a:pPr>
            <a:r>
              <a:rPr lang="ar-SA" sz="2000" b="1" dirty="0">
                <a:latin typeface="GE SS Two Light" panose="020A0503020102020204" pitchFamily="18" charset="-78"/>
                <a:ea typeface="GE SS Two Light" panose="020A0503020102020204" pitchFamily="18" charset="-78"/>
                <a:cs typeface="+mj-cs"/>
              </a:rPr>
              <a:t>3ـ اليوم الوطني  92 هي لنا دار </a:t>
            </a:r>
          </a:p>
          <a:p>
            <a:pPr marL="285750" indent="-285750" algn="r" rtl="1">
              <a:buClr>
                <a:srgbClr val="52A535"/>
              </a:buClr>
              <a:buFont typeface="Wingdings" panose="05000000000000000000" pitchFamily="2" charset="2"/>
              <a:buChar char="v"/>
            </a:pPr>
            <a:r>
              <a:rPr lang="ar-SA" sz="2000" b="1" dirty="0">
                <a:latin typeface="GE SS Two Light" panose="020A0503020102020204" pitchFamily="18" charset="-78"/>
                <a:ea typeface="GE SS Two Light" panose="020A0503020102020204" pitchFamily="18" charset="-78"/>
                <a:cs typeface="+mj-cs"/>
              </a:rPr>
              <a:t>عرض فقرات وطنية منوعة  </a:t>
            </a:r>
            <a:r>
              <a:rPr lang="ar-SA" sz="2000" b="1" dirty="0" smtClean="0">
                <a:latin typeface="GE SS Two Light" panose="020A0503020102020204" pitchFamily="18" charset="-78"/>
                <a:ea typeface="GE SS Two Light" panose="020A0503020102020204" pitchFamily="18" charset="-78"/>
                <a:cs typeface="+mj-cs"/>
              </a:rPr>
              <a:t>للطلاب  </a:t>
            </a:r>
            <a:r>
              <a:rPr lang="ar-SA" sz="2000" b="1" dirty="0">
                <a:latin typeface="GE SS Two Light" panose="020A0503020102020204" pitchFamily="18" charset="-78"/>
                <a:ea typeface="GE SS Two Light" panose="020A0503020102020204" pitchFamily="18" charset="-78"/>
                <a:cs typeface="+mj-cs"/>
              </a:rPr>
              <a:t>من خلال عرض بوربوينت </a:t>
            </a:r>
          </a:p>
          <a:p>
            <a:pPr marL="285750" indent="-285750" algn="r" rtl="1">
              <a:buClr>
                <a:srgbClr val="52A535"/>
              </a:buClr>
              <a:buFont typeface="Wingdings" panose="05000000000000000000" pitchFamily="2" charset="2"/>
              <a:buChar char="v"/>
            </a:pPr>
            <a:r>
              <a:rPr lang="ar-SA" sz="2000" b="1" dirty="0">
                <a:latin typeface="GE SS Two Light" panose="020A0503020102020204" pitchFamily="18" charset="-78"/>
                <a:ea typeface="GE SS Two Light" panose="020A0503020102020204" pitchFamily="18" charset="-78"/>
                <a:cs typeface="+mj-cs"/>
              </a:rPr>
              <a:t>عرض لوح </a:t>
            </a:r>
            <a:r>
              <a:rPr lang="ar-SA" sz="2000" b="1" dirty="0" smtClean="0">
                <a:latin typeface="GE SS Two Light" panose="020A0503020102020204" pitchFamily="18" charset="-78"/>
                <a:ea typeface="GE SS Two Light" panose="020A0503020102020204" pitchFamily="18" charset="-78"/>
                <a:cs typeface="+mj-cs"/>
              </a:rPr>
              <a:t>للطلاب  </a:t>
            </a:r>
            <a:r>
              <a:rPr lang="ar-SA" sz="2000" b="1" dirty="0">
                <a:latin typeface="GE SS Two Light" panose="020A0503020102020204" pitchFamily="18" charset="-78"/>
                <a:ea typeface="GE SS Two Light" panose="020A0503020102020204" pitchFamily="18" charset="-78"/>
                <a:cs typeface="+mj-cs"/>
              </a:rPr>
              <a:t>للتعبير عن مشاعرهم </a:t>
            </a:r>
          </a:p>
          <a:p>
            <a:pPr algn="r" rtl="1">
              <a:buClr>
                <a:srgbClr val="52A535"/>
              </a:buClr>
            </a:pPr>
            <a:r>
              <a:rPr lang="ar-SA" sz="2000" b="1" dirty="0">
                <a:latin typeface="GE SS Two Light" panose="020A0503020102020204" pitchFamily="18" charset="-78"/>
                <a:ea typeface="GE SS Two Light" panose="020A0503020102020204" pitchFamily="18" charset="-78"/>
                <a:cs typeface="+mj-cs"/>
              </a:rPr>
              <a:t>1ـ رساله إلى جنود الوطن </a:t>
            </a:r>
          </a:p>
          <a:p>
            <a:pPr algn="r" rtl="1">
              <a:buClr>
                <a:srgbClr val="52A535"/>
              </a:buClr>
            </a:pPr>
            <a:r>
              <a:rPr lang="ar-SA" sz="2000" b="1" dirty="0">
                <a:latin typeface="GE SS Two Light" panose="020A0503020102020204" pitchFamily="18" charset="-78"/>
                <a:ea typeface="GE SS Two Light" panose="020A0503020102020204" pitchFamily="18" charset="-78"/>
                <a:cs typeface="+mj-cs"/>
              </a:rPr>
              <a:t>2ـ مشاعر وطنية </a:t>
            </a:r>
          </a:p>
          <a:p>
            <a:pPr algn="r" rtl="1">
              <a:buClr>
                <a:srgbClr val="52A535"/>
              </a:buClr>
            </a:pPr>
            <a:r>
              <a:rPr lang="ar-SA" sz="2000" b="1" dirty="0">
                <a:latin typeface="GE SS Two Light" panose="020A0503020102020204" pitchFamily="18" charset="-78"/>
                <a:ea typeface="GE SS Two Light" panose="020A0503020102020204" pitchFamily="18" charset="-78"/>
                <a:cs typeface="+mj-cs"/>
              </a:rPr>
              <a:t>توزيع  بروشورات انفوجرافيك  عن الرؤية ودور الملك المؤسس والانتماء الوطني  ونعمة الأمن والأمان </a:t>
            </a:r>
          </a:p>
          <a:p>
            <a:pPr marL="285750" indent="-285750" algn="r" rtl="1">
              <a:buClr>
                <a:srgbClr val="52A535"/>
              </a:buClr>
              <a:buFont typeface="Wingdings" panose="05000000000000000000" pitchFamily="2" charset="2"/>
              <a:buChar char="v"/>
            </a:pPr>
            <a:r>
              <a:rPr lang="ar-SA" sz="2000" b="1" dirty="0">
                <a:latin typeface="GE SS Two Light" panose="020A0503020102020204" pitchFamily="18" charset="-78"/>
                <a:ea typeface="GE SS Two Light" panose="020A0503020102020204" pitchFamily="18" charset="-78"/>
                <a:cs typeface="+mj-cs"/>
              </a:rPr>
              <a:t>توزيع أجمل الهدايا  على الجميع تحمل هوية اليوم الوطني 92</a:t>
            </a:r>
          </a:p>
          <a:p>
            <a:pPr marL="285750" indent="-285750" algn="r" rtl="1">
              <a:buClr>
                <a:srgbClr val="52A535"/>
              </a:buClr>
              <a:buFont typeface="Wingdings" panose="05000000000000000000" pitchFamily="2" charset="2"/>
              <a:buChar char="v"/>
            </a:pPr>
            <a:r>
              <a:rPr lang="ar-SA" sz="2000" b="1" dirty="0">
                <a:latin typeface="GE SS Two Light" panose="020A0503020102020204" pitchFamily="18" charset="-78"/>
                <a:ea typeface="GE SS Two Light" panose="020A0503020102020204" pitchFamily="18" charset="-78"/>
                <a:cs typeface="+mj-cs"/>
              </a:rPr>
              <a:t>رسومات ومقالات ولوح </a:t>
            </a:r>
          </a:p>
        </p:txBody>
      </p:sp>
    </p:spTree>
    <p:extLst>
      <p:ext uri="{BB962C8B-B14F-4D97-AF65-F5344CB8AC3E}">
        <p14:creationId xmlns:p14="http://schemas.microsoft.com/office/powerpoint/2010/main" val="380403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 xmlns:a16="http://schemas.microsoft.com/office/drawing/2014/main" id="{6E10C327-62F5-4450-18FE-EC3FE2D778F6}"/>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0" y="0"/>
            <a:ext cx="6857999" cy="9906000"/>
          </a:xfrm>
          <a:prstGeom prst="rect">
            <a:avLst/>
          </a:prstGeom>
        </p:spPr>
      </p:pic>
      <p:sp>
        <p:nvSpPr>
          <p:cNvPr id="8" name="مستطيل: زوايا مستديرة 7">
            <a:extLst>
              <a:ext uri="{FF2B5EF4-FFF2-40B4-BE49-F238E27FC236}">
                <a16:creationId xmlns="" xmlns:a16="http://schemas.microsoft.com/office/drawing/2014/main" id="{539BD6EB-7391-42AD-A174-D73EAB8D211E}"/>
              </a:ext>
            </a:extLst>
          </p:cNvPr>
          <p:cNvSpPr/>
          <p:nvPr/>
        </p:nvSpPr>
        <p:spPr>
          <a:xfrm>
            <a:off x="732797" y="410156"/>
            <a:ext cx="5392405" cy="881615"/>
          </a:xfrm>
          <a:prstGeom prst="roundRect">
            <a:avLst/>
          </a:prstGeom>
          <a:solidFill>
            <a:schemeClr val="bg1"/>
          </a:solidFill>
          <a:ln w="28575">
            <a:prstDash val="dash"/>
          </a:ln>
          <a:effectLst>
            <a:glow rad="101600">
              <a:schemeClr val="accent6">
                <a:satMod val="175000"/>
                <a:alpha val="40000"/>
              </a:schemeClr>
            </a:glow>
            <a:outerShdw blurRad="50800" dist="38100" dir="5400000" algn="t" rotWithShape="0">
              <a:prstClr val="black">
                <a:alpha val="40000"/>
              </a:prstClr>
            </a:outerShdw>
            <a:reflection blurRad="6350" stA="52000" endA="300" endPos="35000" dir="5400000" sy="-100000" algn="bl" rotWithShape="0"/>
          </a:effectLst>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6000" dirty="0">
                <a:solidFill>
                  <a:schemeClr val="accent6">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شواهد </a:t>
            </a:r>
            <a:endParaRPr lang="en-US" sz="6000" b="0" i="0" dirty="0">
              <a:solidFill>
                <a:schemeClr val="accent6">
                  <a:lumMod val="50000"/>
                </a:schemeClr>
              </a:solidFill>
              <a:effectLst/>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6" name="مستطيل: زوايا مستديرة 5">
            <a:extLst>
              <a:ext uri="{FF2B5EF4-FFF2-40B4-BE49-F238E27FC236}">
                <a16:creationId xmlns="" xmlns:a16="http://schemas.microsoft.com/office/drawing/2014/main" id="{36CD9B01-8E58-499B-8695-1DE25847199A}"/>
              </a:ext>
            </a:extLst>
          </p:cNvPr>
          <p:cNvSpPr/>
          <p:nvPr/>
        </p:nvSpPr>
        <p:spPr>
          <a:xfrm>
            <a:off x="206655" y="1638490"/>
            <a:ext cx="3120746" cy="2209673"/>
          </a:xfrm>
          <a:prstGeom prst="roundRect">
            <a:avLst/>
          </a:prstGeom>
          <a:solidFill>
            <a:schemeClr val="bg1"/>
          </a:solidFill>
          <a:ln w="28575">
            <a:prstDash val="dash"/>
          </a:ln>
          <a:effectLst>
            <a:glow rad="101600">
              <a:schemeClr val="accent6">
                <a:satMod val="175000"/>
                <a:alpha val="40000"/>
              </a:schemeClr>
            </a:glow>
            <a:outerShdw blurRad="50800" dist="38100" dir="5400000" algn="t" rotWithShape="0">
              <a:prstClr val="black">
                <a:alpha val="40000"/>
              </a:prstClr>
            </a:outerShdw>
            <a:reflection blurRad="6350" stA="52000" endA="300" endPos="35000" dir="5400000" sy="-100000" algn="bl" rotWithShape="0"/>
          </a:effectLst>
        </p:spPr>
        <p:style>
          <a:lnRef idx="1">
            <a:schemeClr val="accent6"/>
          </a:lnRef>
          <a:fillRef idx="2">
            <a:schemeClr val="accent6"/>
          </a:fillRef>
          <a:effectRef idx="1">
            <a:schemeClr val="accent6"/>
          </a:effectRef>
          <a:fontRef idx="minor">
            <a:schemeClr val="dk1"/>
          </a:fontRef>
        </p:style>
        <p:txBody>
          <a:bodyPr rtlCol="1" anchor="ctr"/>
          <a:lstStyle/>
          <a:p>
            <a:pPr algn="ctr"/>
            <a:endParaRPr lang="en-US" sz="6000" b="0" i="0" dirty="0">
              <a:solidFill>
                <a:schemeClr val="accent6">
                  <a:lumMod val="50000"/>
                </a:schemeClr>
              </a:solidFill>
              <a:effectLst/>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7" name="مستطيل: زوايا مستديرة 6">
            <a:extLst>
              <a:ext uri="{FF2B5EF4-FFF2-40B4-BE49-F238E27FC236}">
                <a16:creationId xmlns="" xmlns:a16="http://schemas.microsoft.com/office/drawing/2014/main" id="{3E1CD679-3D7F-4B9C-9EC8-D2F1D97B8666}"/>
              </a:ext>
            </a:extLst>
          </p:cNvPr>
          <p:cNvSpPr/>
          <p:nvPr/>
        </p:nvSpPr>
        <p:spPr>
          <a:xfrm>
            <a:off x="3610253" y="1638489"/>
            <a:ext cx="3120746" cy="2209673"/>
          </a:xfrm>
          <a:prstGeom prst="roundRect">
            <a:avLst/>
          </a:prstGeom>
          <a:solidFill>
            <a:schemeClr val="bg1"/>
          </a:solidFill>
          <a:ln w="28575">
            <a:prstDash val="dash"/>
          </a:ln>
          <a:effectLst>
            <a:glow rad="101600">
              <a:schemeClr val="accent6">
                <a:satMod val="175000"/>
                <a:alpha val="40000"/>
              </a:schemeClr>
            </a:glow>
            <a:outerShdw blurRad="50800" dist="38100" dir="5400000" algn="t" rotWithShape="0">
              <a:prstClr val="black">
                <a:alpha val="40000"/>
              </a:prstClr>
            </a:outerShdw>
            <a:reflection blurRad="6350" stA="52000" endA="300" endPos="35000" dir="5400000" sy="-100000" algn="bl" rotWithShape="0"/>
          </a:effectLst>
        </p:spPr>
        <p:style>
          <a:lnRef idx="1">
            <a:schemeClr val="accent6"/>
          </a:lnRef>
          <a:fillRef idx="2">
            <a:schemeClr val="accent6"/>
          </a:fillRef>
          <a:effectRef idx="1">
            <a:schemeClr val="accent6"/>
          </a:effectRef>
          <a:fontRef idx="minor">
            <a:schemeClr val="dk1"/>
          </a:fontRef>
        </p:style>
        <p:txBody>
          <a:bodyPr rtlCol="1" anchor="ctr"/>
          <a:lstStyle/>
          <a:p>
            <a:pPr algn="ctr"/>
            <a:endParaRPr lang="en-US" sz="6000" b="0" i="0" dirty="0">
              <a:solidFill>
                <a:schemeClr val="accent6">
                  <a:lumMod val="50000"/>
                </a:schemeClr>
              </a:solidFill>
              <a:effectLst/>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0" name="مستطيل: زوايا مستديرة 9">
            <a:extLst>
              <a:ext uri="{FF2B5EF4-FFF2-40B4-BE49-F238E27FC236}">
                <a16:creationId xmlns="" xmlns:a16="http://schemas.microsoft.com/office/drawing/2014/main" id="{68E93918-30A1-41EC-957C-73CBA3AD8E05}"/>
              </a:ext>
            </a:extLst>
          </p:cNvPr>
          <p:cNvSpPr/>
          <p:nvPr/>
        </p:nvSpPr>
        <p:spPr>
          <a:xfrm>
            <a:off x="206655" y="4194881"/>
            <a:ext cx="3120746" cy="2209673"/>
          </a:xfrm>
          <a:prstGeom prst="roundRect">
            <a:avLst/>
          </a:prstGeom>
          <a:solidFill>
            <a:schemeClr val="bg1"/>
          </a:solidFill>
          <a:ln w="28575">
            <a:prstDash val="dash"/>
          </a:ln>
          <a:effectLst>
            <a:glow rad="101600">
              <a:schemeClr val="accent6">
                <a:satMod val="175000"/>
                <a:alpha val="40000"/>
              </a:schemeClr>
            </a:glow>
            <a:outerShdw blurRad="50800" dist="38100" dir="5400000" algn="t" rotWithShape="0">
              <a:prstClr val="black">
                <a:alpha val="40000"/>
              </a:prstClr>
            </a:outerShdw>
            <a:reflection blurRad="6350" stA="52000" endA="300" endPos="35000" dir="5400000" sy="-100000" algn="bl" rotWithShape="0"/>
          </a:effectLst>
        </p:spPr>
        <p:style>
          <a:lnRef idx="1">
            <a:schemeClr val="accent6"/>
          </a:lnRef>
          <a:fillRef idx="2">
            <a:schemeClr val="accent6"/>
          </a:fillRef>
          <a:effectRef idx="1">
            <a:schemeClr val="accent6"/>
          </a:effectRef>
          <a:fontRef idx="minor">
            <a:schemeClr val="dk1"/>
          </a:fontRef>
        </p:style>
        <p:txBody>
          <a:bodyPr rtlCol="1" anchor="ctr"/>
          <a:lstStyle/>
          <a:p>
            <a:pPr algn="ctr"/>
            <a:endParaRPr lang="en-US" sz="6000" b="0" i="0" dirty="0">
              <a:solidFill>
                <a:schemeClr val="accent6">
                  <a:lumMod val="50000"/>
                </a:schemeClr>
              </a:solidFill>
              <a:effectLst/>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1" name="مستطيل: زوايا مستديرة 10">
            <a:extLst>
              <a:ext uri="{FF2B5EF4-FFF2-40B4-BE49-F238E27FC236}">
                <a16:creationId xmlns="" xmlns:a16="http://schemas.microsoft.com/office/drawing/2014/main" id="{9F17914E-23E1-429A-BC66-B705F9982779}"/>
              </a:ext>
            </a:extLst>
          </p:cNvPr>
          <p:cNvSpPr/>
          <p:nvPr/>
        </p:nvSpPr>
        <p:spPr>
          <a:xfrm>
            <a:off x="3610253" y="4194880"/>
            <a:ext cx="3120746" cy="2209673"/>
          </a:xfrm>
          <a:prstGeom prst="roundRect">
            <a:avLst/>
          </a:prstGeom>
          <a:solidFill>
            <a:schemeClr val="bg1"/>
          </a:solidFill>
          <a:ln w="28575">
            <a:prstDash val="dash"/>
          </a:ln>
          <a:effectLst>
            <a:glow rad="101600">
              <a:schemeClr val="accent6">
                <a:satMod val="175000"/>
                <a:alpha val="40000"/>
              </a:schemeClr>
            </a:glow>
            <a:outerShdw blurRad="50800" dist="38100" dir="5400000" algn="t" rotWithShape="0">
              <a:prstClr val="black">
                <a:alpha val="40000"/>
              </a:prstClr>
            </a:outerShdw>
            <a:reflection blurRad="6350" stA="52000" endA="300" endPos="35000" dir="5400000" sy="-100000" algn="bl" rotWithShape="0"/>
          </a:effectLst>
        </p:spPr>
        <p:style>
          <a:lnRef idx="1">
            <a:schemeClr val="accent6"/>
          </a:lnRef>
          <a:fillRef idx="2">
            <a:schemeClr val="accent6"/>
          </a:fillRef>
          <a:effectRef idx="1">
            <a:schemeClr val="accent6"/>
          </a:effectRef>
          <a:fontRef idx="minor">
            <a:schemeClr val="dk1"/>
          </a:fontRef>
        </p:style>
        <p:txBody>
          <a:bodyPr rtlCol="1" anchor="ctr"/>
          <a:lstStyle/>
          <a:p>
            <a:pPr algn="ctr"/>
            <a:endParaRPr lang="en-US" sz="6000" b="0" i="0" dirty="0">
              <a:solidFill>
                <a:schemeClr val="accent6">
                  <a:lumMod val="50000"/>
                </a:schemeClr>
              </a:solidFill>
              <a:effectLst/>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2" name="مستطيل: زوايا مستديرة 11">
            <a:extLst>
              <a:ext uri="{FF2B5EF4-FFF2-40B4-BE49-F238E27FC236}">
                <a16:creationId xmlns="" xmlns:a16="http://schemas.microsoft.com/office/drawing/2014/main" id="{3F4E746E-A33C-4ED8-ADF7-0F33CEF28779}"/>
              </a:ext>
            </a:extLst>
          </p:cNvPr>
          <p:cNvSpPr/>
          <p:nvPr/>
        </p:nvSpPr>
        <p:spPr>
          <a:xfrm>
            <a:off x="206655" y="6909122"/>
            <a:ext cx="3120746" cy="2209673"/>
          </a:xfrm>
          <a:prstGeom prst="roundRect">
            <a:avLst/>
          </a:prstGeom>
          <a:solidFill>
            <a:schemeClr val="bg1"/>
          </a:solidFill>
          <a:ln w="28575">
            <a:prstDash val="dash"/>
          </a:ln>
          <a:effectLst>
            <a:glow rad="101600">
              <a:schemeClr val="accent6">
                <a:satMod val="175000"/>
                <a:alpha val="40000"/>
              </a:schemeClr>
            </a:glow>
            <a:outerShdw blurRad="50800" dist="38100" dir="5400000" algn="t" rotWithShape="0">
              <a:prstClr val="black">
                <a:alpha val="40000"/>
              </a:prstClr>
            </a:outerShdw>
            <a:reflection blurRad="6350" stA="52000" endA="300" endPos="35000" dir="5400000" sy="-100000" algn="bl" rotWithShape="0"/>
          </a:effectLst>
        </p:spPr>
        <p:style>
          <a:lnRef idx="1">
            <a:schemeClr val="accent6"/>
          </a:lnRef>
          <a:fillRef idx="2">
            <a:schemeClr val="accent6"/>
          </a:fillRef>
          <a:effectRef idx="1">
            <a:schemeClr val="accent6"/>
          </a:effectRef>
          <a:fontRef idx="minor">
            <a:schemeClr val="dk1"/>
          </a:fontRef>
        </p:style>
        <p:txBody>
          <a:bodyPr rtlCol="1" anchor="ctr"/>
          <a:lstStyle/>
          <a:p>
            <a:pPr algn="ctr"/>
            <a:endParaRPr lang="en-US" sz="6000" b="0" i="0" dirty="0">
              <a:solidFill>
                <a:schemeClr val="accent6">
                  <a:lumMod val="50000"/>
                </a:schemeClr>
              </a:solidFill>
              <a:effectLst/>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3" name="مستطيل: زوايا مستديرة 12">
            <a:extLst>
              <a:ext uri="{FF2B5EF4-FFF2-40B4-BE49-F238E27FC236}">
                <a16:creationId xmlns="" xmlns:a16="http://schemas.microsoft.com/office/drawing/2014/main" id="{7CFE7BA9-8CA8-440E-AA32-80E331E0E170}"/>
              </a:ext>
            </a:extLst>
          </p:cNvPr>
          <p:cNvSpPr/>
          <p:nvPr/>
        </p:nvSpPr>
        <p:spPr>
          <a:xfrm>
            <a:off x="3610253" y="6909121"/>
            <a:ext cx="3120746" cy="2209673"/>
          </a:xfrm>
          <a:prstGeom prst="roundRect">
            <a:avLst/>
          </a:prstGeom>
          <a:solidFill>
            <a:schemeClr val="bg1"/>
          </a:solidFill>
          <a:ln w="28575">
            <a:prstDash val="dash"/>
          </a:ln>
          <a:effectLst>
            <a:glow rad="101600">
              <a:schemeClr val="accent6">
                <a:satMod val="175000"/>
                <a:alpha val="40000"/>
              </a:schemeClr>
            </a:glow>
            <a:outerShdw blurRad="50800" dist="38100" dir="5400000" algn="t" rotWithShape="0">
              <a:prstClr val="black">
                <a:alpha val="40000"/>
              </a:prstClr>
            </a:outerShdw>
            <a:reflection blurRad="6350" stA="52000" endA="300" endPos="35000" dir="5400000" sy="-100000" algn="bl" rotWithShape="0"/>
          </a:effectLst>
        </p:spPr>
        <p:style>
          <a:lnRef idx="1">
            <a:schemeClr val="accent6"/>
          </a:lnRef>
          <a:fillRef idx="2">
            <a:schemeClr val="accent6"/>
          </a:fillRef>
          <a:effectRef idx="1">
            <a:schemeClr val="accent6"/>
          </a:effectRef>
          <a:fontRef idx="minor">
            <a:schemeClr val="dk1"/>
          </a:fontRef>
        </p:style>
        <p:txBody>
          <a:bodyPr rtlCol="1" anchor="ctr"/>
          <a:lstStyle/>
          <a:p>
            <a:pPr algn="ctr"/>
            <a:endParaRPr lang="en-US" sz="6000" b="0" i="0" dirty="0">
              <a:solidFill>
                <a:schemeClr val="accent6">
                  <a:lumMod val="50000"/>
                </a:schemeClr>
              </a:solidFill>
              <a:effectLst/>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1755481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 xmlns:a16="http://schemas.microsoft.com/office/drawing/2014/main" id="{6E10C327-62F5-4450-18FE-EC3FE2D778F6}"/>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0" y="0"/>
            <a:ext cx="6857999" cy="9906000"/>
          </a:xfrm>
          <a:prstGeom prst="rect">
            <a:avLst/>
          </a:prstGeom>
        </p:spPr>
      </p:pic>
      <p:sp>
        <p:nvSpPr>
          <p:cNvPr id="8" name="مستطيل: زوايا مستديرة 7">
            <a:extLst>
              <a:ext uri="{FF2B5EF4-FFF2-40B4-BE49-F238E27FC236}">
                <a16:creationId xmlns="" xmlns:a16="http://schemas.microsoft.com/office/drawing/2014/main" id="{539BD6EB-7391-42AD-A174-D73EAB8D211E}"/>
              </a:ext>
            </a:extLst>
          </p:cNvPr>
          <p:cNvSpPr/>
          <p:nvPr/>
        </p:nvSpPr>
        <p:spPr>
          <a:xfrm>
            <a:off x="732797" y="410156"/>
            <a:ext cx="5392405" cy="881615"/>
          </a:xfrm>
          <a:prstGeom prst="roundRect">
            <a:avLst/>
          </a:prstGeom>
          <a:solidFill>
            <a:schemeClr val="bg1"/>
          </a:solidFill>
          <a:ln w="28575">
            <a:prstDash val="dash"/>
          </a:ln>
          <a:effectLst>
            <a:glow rad="101600">
              <a:schemeClr val="accent6">
                <a:satMod val="175000"/>
                <a:alpha val="40000"/>
              </a:schemeClr>
            </a:glow>
            <a:outerShdw blurRad="50800" dist="38100" dir="5400000" algn="t" rotWithShape="0">
              <a:prstClr val="black">
                <a:alpha val="40000"/>
              </a:prstClr>
            </a:outerShdw>
            <a:reflection blurRad="6350" stA="52000" endA="300" endPos="35000" dir="5400000" sy="-100000" algn="bl" rotWithShape="0"/>
          </a:effectLst>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6000" dirty="0">
                <a:solidFill>
                  <a:schemeClr val="accent6">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شواهد </a:t>
            </a:r>
            <a:endParaRPr lang="en-US" sz="6000" b="0" i="0" dirty="0">
              <a:solidFill>
                <a:schemeClr val="accent6">
                  <a:lumMod val="50000"/>
                </a:schemeClr>
              </a:solidFill>
              <a:effectLst/>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6" name="مستطيل: زوايا مستديرة 5">
            <a:extLst>
              <a:ext uri="{FF2B5EF4-FFF2-40B4-BE49-F238E27FC236}">
                <a16:creationId xmlns="" xmlns:a16="http://schemas.microsoft.com/office/drawing/2014/main" id="{36CD9B01-8E58-499B-8695-1DE25847199A}"/>
              </a:ext>
            </a:extLst>
          </p:cNvPr>
          <p:cNvSpPr/>
          <p:nvPr/>
        </p:nvSpPr>
        <p:spPr>
          <a:xfrm>
            <a:off x="206655" y="1638490"/>
            <a:ext cx="3120746" cy="2209673"/>
          </a:xfrm>
          <a:prstGeom prst="roundRect">
            <a:avLst/>
          </a:prstGeom>
          <a:solidFill>
            <a:schemeClr val="bg1"/>
          </a:solidFill>
          <a:ln w="28575">
            <a:prstDash val="dash"/>
          </a:ln>
          <a:effectLst>
            <a:glow rad="101600">
              <a:schemeClr val="accent6">
                <a:satMod val="175000"/>
                <a:alpha val="40000"/>
              </a:schemeClr>
            </a:glow>
            <a:outerShdw blurRad="50800" dist="38100" dir="5400000" algn="t" rotWithShape="0">
              <a:prstClr val="black">
                <a:alpha val="40000"/>
              </a:prstClr>
            </a:outerShdw>
            <a:reflection blurRad="6350" stA="52000" endA="300" endPos="35000" dir="5400000" sy="-100000" algn="bl" rotWithShape="0"/>
          </a:effectLst>
        </p:spPr>
        <p:style>
          <a:lnRef idx="1">
            <a:schemeClr val="accent6"/>
          </a:lnRef>
          <a:fillRef idx="2">
            <a:schemeClr val="accent6"/>
          </a:fillRef>
          <a:effectRef idx="1">
            <a:schemeClr val="accent6"/>
          </a:effectRef>
          <a:fontRef idx="minor">
            <a:schemeClr val="dk1"/>
          </a:fontRef>
        </p:style>
        <p:txBody>
          <a:bodyPr rtlCol="1" anchor="ctr"/>
          <a:lstStyle/>
          <a:p>
            <a:pPr algn="ctr"/>
            <a:endParaRPr lang="en-US" sz="6000" b="0" i="0" dirty="0">
              <a:solidFill>
                <a:schemeClr val="accent6">
                  <a:lumMod val="50000"/>
                </a:schemeClr>
              </a:solidFill>
              <a:effectLst/>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7" name="مستطيل: زوايا مستديرة 6">
            <a:extLst>
              <a:ext uri="{FF2B5EF4-FFF2-40B4-BE49-F238E27FC236}">
                <a16:creationId xmlns="" xmlns:a16="http://schemas.microsoft.com/office/drawing/2014/main" id="{3E1CD679-3D7F-4B9C-9EC8-D2F1D97B8666}"/>
              </a:ext>
            </a:extLst>
          </p:cNvPr>
          <p:cNvSpPr/>
          <p:nvPr/>
        </p:nvSpPr>
        <p:spPr>
          <a:xfrm>
            <a:off x="3610253" y="1638489"/>
            <a:ext cx="3120746" cy="2209673"/>
          </a:xfrm>
          <a:prstGeom prst="roundRect">
            <a:avLst/>
          </a:prstGeom>
          <a:solidFill>
            <a:schemeClr val="bg1"/>
          </a:solidFill>
          <a:ln w="28575">
            <a:prstDash val="dash"/>
          </a:ln>
          <a:effectLst>
            <a:glow rad="101600">
              <a:schemeClr val="accent6">
                <a:satMod val="175000"/>
                <a:alpha val="40000"/>
              </a:schemeClr>
            </a:glow>
            <a:outerShdw blurRad="50800" dist="38100" dir="5400000" algn="t" rotWithShape="0">
              <a:prstClr val="black">
                <a:alpha val="40000"/>
              </a:prstClr>
            </a:outerShdw>
            <a:reflection blurRad="6350" stA="52000" endA="300" endPos="35000" dir="5400000" sy="-100000" algn="bl" rotWithShape="0"/>
          </a:effectLst>
        </p:spPr>
        <p:style>
          <a:lnRef idx="1">
            <a:schemeClr val="accent6"/>
          </a:lnRef>
          <a:fillRef idx="2">
            <a:schemeClr val="accent6"/>
          </a:fillRef>
          <a:effectRef idx="1">
            <a:schemeClr val="accent6"/>
          </a:effectRef>
          <a:fontRef idx="minor">
            <a:schemeClr val="dk1"/>
          </a:fontRef>
        </p:style>
        <p:txBody>
          <a:bodyPr rtlCol="1" anchor="ctr"/>
          <a:lstStyle/>
          <a:p>
            <a:pPr algn="ctr"/>
            <a:endParaRPr lang="en-US" sz="6000" b="0" i="0" dirty="0">
              <a:solidFill>
                <a:schemeClr val="accent6">
                  <a:lumMod val="50000"/>
                </a:schemeClr>
              </a:solidFill>
              <a:effectLst/>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0" name="مستطيل: زوايا مستديرة 9">
            <a:extLst>
              <a:ext uri="{FF2B5EF4-FFF2-40B4-BE49-F238E27FC236}">
                <a16:creationId xmlns="" xmlns:a16="http://schemas.microsoft.com/office/drawing/2014/main" id="{68E93918-30A1-41EC-957C-73CBA3AD8E05}"/>
              </a:ext>
            </a:extLst>
          </p:cNvPr>
          <p:cNvSpPr/>
          <p:nvPr/>
        </p:nvSpPr>
        <p:spPr>
          <a:xfrm>
            <a:off x="206655" y="4194881"/>
            <a:ext cx="3120746" cy="2209673"/>
          </a:xfrm>
          <a:prstGeom prst="roundRect">
            <a:avLst/>
          </a:prstGeom>
          <a:solidFill>
            <a:schemeClr val="bg1"/>
          </a:solidFill>
          <a:ln w="28575">
            <a:prstDash val="dash"/>
          </a:ln>
          <a:effectLst>
            <a:glow rad="101600">
              <a:schemeClr val="accent6">
                <a:satMod val="175000"/>
                <a:alpha val="40000"/>
              </a:schemeClr>
            </a:glow>
            <a:outerShdw blurRad="50800" dist="38100" dir="5400000" algn="t" rotWithShape="0">
              <a:prstClr val="black">
                <a:alpha val="40000"/>
              </a:prstClr>
            </a:outerShdw>
            <a:reflection blurRad="6350" stA="52000" endA="300" endPos="35000" dir="5400000" sy="-100000" algn="bl" rotWithShape="0"/>
          </a:effectLst>
        </p:spPr>
        <p:style>
          <a:lnRef idx="1">
            <a:schemeClr val="accent6"/>
          </a:lnRef>
          <a:fillRef idx="2">
            <a:schemeClr val="accent6"/>
          </a:fillRef>
          <a:effectRef idx="1">
            <a:schemeClr val="accent6"/>
          </a:effectRef>
          <a:fontRef idx="minor">
            <a:schemeClr val="dk1"/>
          </a:fontRef>
        </p:style>
        <p:txBody>
          <a:bodyPr rtlCol="1" anchor="ctr"/>
          <a:lstStyle/>
          <a:p>
            <a:pPr algn="ctr"/>
            <a:endParaRPr lang="en-US" sz="6000" b="0" i="0" dirty="0">
              <a:solidFill>
                <a:schemeClr val="accent6">
                  <a:lumMod val="50000"/>
                </a:schemeClr>
              </a:solidFill>
              <a:effectLst/>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1" name="مستطيل: زوايا مستديرة 10">
            <a:extLst>
              <a:ext uri="{FF2B5EF4-FFF2-40B4-BE49-F238E27FC236}">
                <a16:creationId xmlns="" xmlns:a16="http://schemas.microsoft.com/office/drawing/2014/main" id="{9F17914E-23E1-429A-BC66-B705F9982779}"/>
              </a:ext>
            </a:extLst>
          </p:cNvPr>
          <p:cNvSpPr/>
          <p:nvPr/>
        </p:nvSpPr>
        <p:spPr>
          <a:xfrm>
            <a:off x="3610253" y="4194880"/>
            <a:ext cx="3120746" cy="2209673"/>
          </a:xfrm>
          <a:prstGeom prst="roundRect">
            <a:avLst/>
          </a:prstGeom>
          <a:solidFill>
            <a:schemeClr val="bg1"/>
          </a:solidFill>
          <a:ln w="28575">
            <a:prstDash val="dash"/>
          </a:ln>
          <a:effectLst>
            <a:glow rad="101600">
              <a:schemeClr val="accent6">
                <a:satMod val="175000"/>
                <a:alpha val="40000"/>
              </a:schemeClr>
            </a:glow>
            <a:outerShdw blurRad="50800" dist="38100" dir="5400000" algn="t" rotWithShape="0">
              <a:prstClr val="black">
                <a:alpha val="40000"/>
              </a:prstClr>
            </a:outerShdw>
            <a:reflection blurRad="6350" stA="52000" endA="300" endPos="35000" dir="5400000" sy="-100000" algn="bl" rotWithShape="0"/>
          </a:effectLst>
        </p:spPr>
        <p:style>
          <a:lnRef idx="1">
            <a:schemeClr val="accent6"/>
          </a:lnRef>
          <a:fillRef idx="2">
            <a:schemeClr val="accent6"/>
          </a:fillRef>
          <a:effectRef idx="1">
            <a:schemeClr val="accent6"/>
          </a:effectRef>
          <a:fontRef idx="minor">
            <a:schemeClr val="dk1"/>
          </a:fontRef>
        </p:style>
        <p:txBody>
          <a:bodyPr rtlCol="1" anchor="ctr"/>
          <a:lstStyle/>
          <a:p>
            <a:pPr algn="ctr"/>
            <a:endParaRPr lang="en-US" sz="6000" b="0" i="0" dirty="0">
              <a:solidFill>
                <a:schemeClr val="accent6">
                  <a:lumMod val="50000"/>
                </a:schemeClr>
              </a:solidFill>
              <a:effectLst/>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2" name="مستطيل: زوايا مستديرة 11">
            <a:extLst>
              <a:ext uri="{FF2B5EF4-FFF2-40B4-BE49-F238E27FC236}">
                <a16:creationId xmlns="" xmlns:a16="http://schemas.microsoft.com/office/drawing/2014/main" id="{3F4E746E-A33C-4ED8-ADF7-0F33CEF28779}"/>
              </a:ext>
            </a:extLst>
          </p:cNvPr>
          <p:cNvSpPr/>
          <p:nvPr/>
        </p:nvSpPr>
        <p:spPr>
          <a:xfrm>
            <a:off x="206655" y="6909122"/>
            <a:ext cx="3120746" cy="2209673"/>
          </a:xfrm>
          <a:prstGeom prst="roundRect">
            <a:avLst/>
          </a:prstGeom>
          <a:solidFill>
            <a:schemeClr val="bg1"/>
          </a:solidFill>
          <a:ln w="28575">
            <a:prstDash val="dash"/>
          </a:ln>
          <a:effectLst>
            <a:glow rad="101600">
              <a:schemeClr val="accent6">
                <a:satMod val="175000"/>
                <a:alpha val="40000"/>
              </a:schemeClr>
            </a:glow>
            <a:outerShdw blurRad="50800" dist="38100" dir="5400000" algn="t" rotWithShape="0">
              <a:prstClr val="black">
                <a:alpha val="40000"/>
              </a:prstClr>
            </a:outerShdw>
            <a:reflection blurRad="6350" stA="52000" endA="300" endPos="35000" dir="5400000" sy="-100000" algn="bl" rotWithShape="0"/>
          </a:effectLst>
        </p:spPr>
        <p:style>
          <a:lnRef idx="1">
            <a:schemeClr val="accent6"/>
          </a:lnRef>
          <a:fillRef idx="2">
            <a:schemeClr val="accent6"/>
          </a:fillRef>
          <a:effectRef idx="1">
            <a:schemeClr val="accent6"/>
          </a:effectRef>
          <a:fontRef idx="minor">
            <a:schemeClr val="dk1"/>
          </a:fontRef>
        </p:style>
        <p:txBody>
          <a:bodyPr rtlCol="1" anchor="ctr"/>
          <a:lstStyle/>
          <a:p>
            <a:pPr algn="ctr"/>
            <a:endParaRPr lang="en-US" sz="6000" b="0" i="0" dirty="0">
              <a:solidFill>
                <a:schemeClr val="accent6">
                  <a:lumMod val="50000"/>
                </a:schemeClr>
              </a:solidFill>
              <a:effectLst/>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3" name="مستطيل: زوايا مستديرة 12">
            <a:extLst>
              <a:ext uri="{FF2B5EF4-FFF2-40B4-BE49-F238E27FC236}">
                <a16:creationId xmlns="" xmlns:a16="http://schemas.microsoft.com/office/drawing/2014/main" id="{7CFE7BA9-8CA8-440E-AA32-80E331E0E170}"/>
              </a:ext>
            </a:extLst>
          </p:cNvPr>
          <p:cNvSpPr/>
          <p:nvPr/>
        </p:nvSpPr>
        <p:spPr>
          <a:xfrm>
            <a:off x="3610253" y="6909121"/>
            <a:ext cx="3120746" cy="2209673"/>
          </a:xfrm>
          <a:prstGeom prst="roundRect">
            <a:avLst/>
          </a:prstGeom>
          <a:solidFill>
            <a:schemeClr val="bg1"/>
          </a:solidFill>
          <a:ln w="28575">
            <a:prstDash val="dash"/>
          </a:ln>
          <a:effectLst>
            <a:glow rad="101600">
              <a:schemeClr val="accent6">
                <a:satMod val="175000"/>
                <a:alpha val="40000"/>
              </a:schemeClr>
            </a:glow>
            <a:outerShdw blurRad="50800" dist="38100" dir="5400000" algn="t" rotWithShape="0">
              <a:prstClr val="black">
                <a:alpha val="40000"/>
              </a:prstClr>
            </a:outerShdw>
            <a:reflection blurRad="6350" stA="52000" endA="300" endPos="35000" dir="5400000" sy="-100000" algn="bl" rotWithShape="0"/>
          </a:effectLst>
        </p:spPr>
        <p:style>
          <a:lnRef idx="1">
            <a:schemeClr val="accent6"/>
          </a:lnRef>
          <a:fillRef idx="2">
            <a:schemeClr val="accent6"/>
          </a:fillRef>
          <a:effectRef idx="1">
            <a:schemeClr val="accent6"/>
          </a:effectRef>
          <a:fontRef idx="minor">
            <a:schemeClr val="dk1"/>
          </a:fontRef>
        </p:style>
        <p:txBody>
          <a:bodyPr rtlCol="1" anchor="ctr"/>
          <a:lstStyle/>
          <a:p>
            <a:pPr algn="ctr"/>
            <a:endParaRPr lang="en-US" sz="6000" b="0" i="0" dirty="0">
              <a:solidFill>
                <a:schemeClr val="accent6">
                  <a:lumMod val="50000"/>
                </a:schemeClr>
              </a:solidFill>
              <a:effectLst/>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28814613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6206</TotalTime>
  <Words>702</Words>
  <Application>Microsoft Office PowerPoint</Application>
  <PresentationFormat>A4 Paper (210x297 mm)</PresentationFormat>
  <Paragraphs>116</Paragraphs>
  <Slides>9</Slides>
  <Notes>0</Notes>
  <HiddenSlides>0</HiddenSlides>
  <MMClips>0</MMClip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DELL</cp:lastModifiedBy>
  <cp:revision>357</cp:revision>
  <dcterms:created xsi:type="dcterms:W3CDTF">2022-02-07T13:19:34Z</dcterms:created>
  <dcterms:modified xsi:type="dcterms:W3CDTF">2022-09-09T00:03:55Z</dcterms:modified>
</cp:coreProperties>
</file>