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1987" autoAdjust="0"/>
    <p:restoredTop sz="94660"/>
  </p:normalViewPr>
  <p:slideViewPr>
    <p:cSldViewPr snapToGrid="0">
      <p:cViewPr varScale="1">
        <p:scale>
          <a:sx n="89" d="100"/>
          <a:sy n="89" d="100"/>
        </p:scale>
        <p:origin x="68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D1140DD-8A5A-4C0B-B5F1-5DFF4A998F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5CA95A63-9F0B-4319-8899-059BD58E42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5B942F8-BF02-418C-BFB1-0DCBC97A5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51FF5-A0BA-42D5-A280-119E74B68A17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CD2C1F5-1053-4871-9419-93026E8CE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3A83A1D-A71B-4844-A8AC-29F0E38A9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2ABF4-EDCD-475C-BEB9-8A3159076F1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17586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E08EBC7-7B8C-4A79-B325-6B227E4E7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3003C01E-6827-48C0-9F82-E342E6D8B1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39E6B92-DD2F-4675-A2D2-74F551B60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51FF5-A0BA-42D5-A280-119E74B68A17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537AB6B-9176-4223-AE05-12E0B04B1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502951A-C152-4429-B71D-74F141FC7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2ABF4-EDCD-475C-BEB9-8A3159076F1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91863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CB6D8636-A384-40AA-B69E-63C2A833C7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36803199-AFDE-4ABB-94F9-861817EB1E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D9D5A28-8698-4AB6-BC1B-CADE86019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51FF5-A0BA-42D5-A280-119E74B68A17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01B05CC-5A0A-4210-B580-39020C0DB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4FB1DF6-D631-435D-AAC3-132B681BA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2ABF4-EDCD-475C-BEB9-8A3159076F1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68291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C755113-5536-48F7-BCDF-6F0284198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6F06608-817C-4A26-9B34-2A45EDEBE3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44BF832-21FF-4FB8-B8C7-B05BC18F5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51FF5-A0BA-42D5-A280-119E74B68A17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9FA1E82-04FB-4CCC-9F93-43B1B7A05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46CC08B-7985-4FA2-8286-A34F39A7F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2ABF4-EDCD-475C-BEB9-8A3159076F1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76906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8F3F39F-1C00-4423-8B58-7ADC3BC348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19B00FE7-B2D6-4ED8-BE87-A63B7BE490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2D1AE60-E4F3-4CF4-9C18-ED5BC7AEB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51FF5-A0BA-42D5-A280-119E74B68A17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031F8E4-8928-4DA0-B1D6-1CFB81C834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7D979CD-42CE-46FD-8979-73DACC7C4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2ABF4-EDCD-475C-BEB9-8A3159076F1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42964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451D887-5D9A-4CB2-A158-9D621762C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69D0D45-F456-40C6-818F-E042EDC6AA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2E28EFF3-9664-4515-909F-7F4C91C49D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F01F0CEA-87DF-4C9A-AFDF-C6371E980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51FF5-A0BA-42D5-A280-119E74B68A17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CF0458E9-13EA-463E-BDB8-3B2D382E8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14B56F65-ADC2-4689-AD78-1CF41C173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2ABF4-EDCD-475C-BEB9-8A3159076F1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76985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98F1298-E2C5-4306-87B5-CF4FB3887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0573E931-15C6-4478-88F3-09E34AF14E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BE87F5A3-95D9-437B-95F0-530B8E72E8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307D98D1-FDCD-40BA-8A68-5625CBBC55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B46629D3-E8B2-4024-BCEC-B47C022CB8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776CFF1D-B634-4AE2-A509-396F07D75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51FF5-A0BA-42D5-A280-119E74B68A17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08CC38E7-F31D-447F-9667-BD9875FC6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1DC63E0E-8FC4-49F7-9733-C3FE6B127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2ABF4-EDCD-475C-BEB9-8A3159076F1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70094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33B0664-4006-4F19-9548-6E50CA3B0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76778BAF-C00F-4BDE-B346-E988439B6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51FF5-A0BA-42D5-A280-119E74B68A17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A787E846-413E-4747-873F-0A459F86E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9079CDBB-284D-402A-A0BE-A8ACBAC72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2ABF4-EDCD-475C-BEB9-8A3159076F1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00592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1EEF7D52-2901-48E7-AD2F-5E5ABC2FA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51FF5-A0BA-42D5-A280-119E74B68A17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B3BBAA63-533E-4337-B154-CFE265DC9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CB0EF566-9A2A-452E-A225-B07E560AE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2ABF4-EDCD-475C-BEB9-8A3159076F1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27436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34E3629-ABE3-4EAB-9C25-043B0A4DD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A75AA53-709E-460C-9E49-918BE7F114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F5A25566-1CF4-4122-98D0-9374CC6D7B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DFBEE47B-5937-41C8-81E8-CEA6D42B1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51FF5-A0BA-42D5-A280-119E74B68A17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3E7B00D4-2867-4618-B3C7-AC4C8FC5F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54B98A74-2E34-471C-AB05-37C017048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2ABF4-EDCD-475C-BEB9-8A3159076F1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36351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17FFA2E-B898-4D4E-B6EB-49362F98A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0944DD7B-123B-4CAF-B436-8DCF1E4F71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6C61899-FAFC-425F-A42F-F47F90D391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35A6AFF2-FC37-4457-953D-D6823AEAE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51FF5-A0BA-42D5-A280-119E74B68A17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4F41CD32-3713-42B1-8DD7-BB65EF2E3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07A44C2B-09EC-4C1C-B3E4-D45C1FA42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2ABF4-EDCD-475C-BEB9-8A3159076F1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42330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B17B311A-6B2E-4D8C-A8C1-0E6A7A472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51CBEE65-465F-4C75-81BE-6D1244646A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2A4C4BB-EB05-4E8C-9361-941623FC9A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B51FF5-A0BA-42D5-A280-119E74B68A17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022219A-E902-44CB-9D72-775AF1B990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FC20C07-A737-48EE-B966-E9058D66EA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52ABF4-EDCD-475C-BEB9-8A3159076F1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63324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89EB78B9-B679-425B-A97E-630BC5782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20" y="1514791"/>
            <a:ext cx="1369217" cy="1278416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D6F48FCD-EA2C-46AC-B801-C9DFCD2F494C}"/>
              </a:ext>
            </a:extLst>
          </p:cNvPr>
          <p:cNvSpPr txBox="1"/>
          <p:nvPr/>
        </p:nvSpPr>
        <p:spPr>
          <a:xfrm>
            <a:off x="3929064" y="2351782"/>
            <a:ext cx="452199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4000" b="1" dirty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khbar MT" pitchFamily="2" charset="-78"/>
              </a:rPr>
              <a:t> اختبار منتصف الفصل</a:t>
            </a:r>
          </a:p>
          <a:p>
            <a:pPr algn="ctr"/>
            <a:r>
              <a:rPr lang="ar-SA" sz="4000" b="1" dirty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khbar MT" pitchFamily="2" charset="-78"/>
              </a:rPr>
              <a:t> </a:t>
            </a:r>
            <a:r>
              <a:rPr lang="ar-SA" sz="4000" b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khbar MT" pitchFamily="2" charset="-78"/>
              </a:rPr>
              <a:t>الدروس 1 - 4 </a:t>
            </a:r>
            <a:endParaRPr lang="ar-SA" sz="4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41FE39B4-A645-4D71-8A38-34441051DB28}"/>
              </a:ext>
            </a:extLst>
          </p:cNvPr>
          <p:cNvSpPr txBox="1"/>
          <p:nvPr/>
        </p:nvSpPr>
        <p:spPr>
          <a:xfrm>
            <a:off x="9754499" y="5657579"/>
            <a:ext cx="174069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40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أ.أحـمـد</a:t>
            </a:r>
            <a:r>
              <a:rPr lang="ar-SA" sz="240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الأحـمـدي  </a:t>
            </a:r>
            <a:r>
              <a:rPr lang="en-US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@ahmad9963 </a:t>
            </a:r>
          </a:p>
          <a:p>
            <a:pPr algn="ctr"/>
            <a:endParaRPr lang="ar-SA" sz="2400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07437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4F75DB7F-EAF5-4DDE-A822-F59F421FBE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694"/>
            <a:ext cx="1364456" cy="1367118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4471723C-78A4-4BEC-9B9C-0E3AB9A12273}"/>
              </a:ext>
            </a:extLst>
          </p:cNvPr>
          <p:cNvSpPr txBox="1"/>
          <p:nvPr/>
        </p:nvSpPr>
        <p:spPr>
          <a:xfrm>
            <a:off x="9754499" y="5657579"/>
            <a:ext cx="174069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40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أ.أحـمـد</a:t>
            </a:r>
            <a:r>
              <a:rPr lang="ar-SA" sz="240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الأحـمـدي  </a:t>
            </a:r>
            <a:r>
              <a:rPr lang="en-US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@ahmad9963 </a:t>
            </a:r>
          </a:p>
          <a:p>
            <a:pPr algn="ctr"/>
            <a:endParaRPr lang="ar-SA" sz="2400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3EBBAF05-3E7B-413D-95C1-C1EBFCB0BD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9371" y="1914525"/>
            <a:ext cx="8591550" cy="302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784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4F75DB7F-EAF5-4DDE-A822-F59F421FBE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694"/>
            <a:ext cx="1364456" cy="1367118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4471723C-78A4-4BEC-9B9C-0E3AB9A12273}"/>
              </a:ext>
            </a:extLst>
          </p:cNvPr>
          <p:cNvSpPr txBox="1"/>
          <p:nvPr/>
        </p:nvSpPr>
        <p:spPr>
          <a:xfrm>
            <a:off x="9754499" y="5657579"/>
            <a:ext cx="174069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40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أ.أحـمـد</a:t>
            </a:r>
            <a:r>
              <a:rPr lang="ar-SA" sz="240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الأحـمـدي  </a:t>
            </a:r>
            <a:r>
              <a:rPr lang="en-US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@ahmad9963 </a:t>
            </a:r>
          </a:p>
          <a:p>
            <a:pPr algn="ctr"/>
            <a:endParaRPr lang="ar-SA" sz="2400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B51722D2-2B1A-42B1-BDCC-D927ECDF31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8900" y="1971675"/>
            <a:ext cx="9039225" cy="292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6866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4F75DB7F-EAF5-4DDE-A822-F59F421FBE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694"/>
            <a:ext cx="1364456" cy="1367118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4471723C-78A4-4BEC-9B9C-0E3AB9A12273}"/>
              </a:ext>
            </a:extLst>
          </p:cNvPr>
          <p:cNvSpPr txBox="1"/>
          <p:nvPr/>
        </p:nvSpPr>
        <p:spPr>
          <a:xfrm>
            <a:off x="9754499" y="5657579"/>
            <a:ext cx="174069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40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أ.أحـمـد</a:t>
            </a:r>
            <a:r>
              <a:rPr lang="ar-SA" sz="240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الأحـمـدي  </a:t>
            </a:r>
            <a:r>
              <a:rPr lang="en-US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@ahmad9963 </a:t>
            </a:r>
          </a:p>
          <a:p>
            <a:pPr algn="ctr"/>
            <a:endParaRPr lang="ar-SA" sz="2400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FDA77E-3603-4A6A-AAE4-9C958C3BF4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0863" y="1699943"/>
            <a:ext cx="8610600" cy="3900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2666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4F75DB7F-EAF5-4DDE-A822-F59F421FBE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694"/>
            <a:ext cx="1364456" cy="1367118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4471723C-78A4-4BEC-9B9C-0E3AB9A12273}"/>
              </a:ext>
            </a:extLst>
          </p:cNvPr>
          <p:cNvSpPr txBox="1"/>
          <p:nvPr/>
        </p:nvSpPr>
        <p:spPr>
          <a:xfrm>
            <a:off x="9754499" y="5657579"/>
            <a:ext cx="174069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40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أ.أحـمـد</a:t>
            </a:r>
            <a:r>
              <a:rPr lang="ar-SA" sz="240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الأحـمـدي  </a:t>
            </a:r>
            <a:r>
              <a:rPr lang="en-US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@ahmad9963 </a:t>
            </a:r>
          </a:p>
          <a:p>
            <a:pPr algn="ctr"/>
            <a:endParaRPr lang="ar-SA" sz="2400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5B995988-BEC9-498A-A722-7107D2990F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1469" y="1774031"/>
            <a:ext cx="7600950" cy="146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50785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39</Words>
  <Application>Microsoft Office PowerPoint</Application>
  <PresentationFormat>شاشة عريضة</PresentationFormat>
  <Paragraphs>7</Paragraphs>
  <Slides>5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5</vt:i4>
      </vt:variant>
    </vt:vector>
  </HeadingPairs>
  <TitlesOfParts>
    <vt:vector size="10" baseType="lpstr">
      <vt:lpstr>Arabic Typesetting</vt:lpstr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ملك محمد عيد رويشد الأحمدي</dc:creator>
  <cp:lastModifiedBy>ملك محمد عيد رويشد الأحمدي</cp:lastModifiedBy>
  <cp:revision>1</cp:revision>
  <dcterms:created xsi:type="dcterms:W3CDTF">2022-03-27T14:14:00Z</dcterms:created>
  <dcterms:modified xsi:type="dcterms:W3CDTF">2022-03-27T14:16:28Z</dcterms:modified>
</cp:coreProperties>
</file>