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1987" autoAdjust="0"/>
    <p:restoredTop sz="94660"/>
  </p:normalViewPr>
  <p:slideViewPr>
    <p:cSldViewPr snapToGrid="0">
      <p:cViewPr varScale="1">
        <p:scale>
          <a:sx n="89" d="100"/>
          <a:sy n="89" d="100"/>
        </p:scale>
        <p:origin x="68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6D1140DD-8A5A-4C0B-B5F1-5DFF4A998F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5CA95A63-9F0B-4319-8899-059BD58E42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95B942F8-BF02-418C-BFB1-0DCBC97A5E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51FF5-A0BA-42D5-A280-119E74B68A17}" type="datetimeFigureOut">
              <a:rPr lang="ar-SA" smtClean="0"/>
              <a:t>24/08/43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DCD2C1F5-1053-4871-9419-93026E8CE0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03A83A1D-A71B-4844-A8AC-29F0E38A9D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2ABF4-EDCD-475C-BEB9-8A3159076F1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6175865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CE08EBC7-7B8C-4A79-B325-6B227E4E73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3003C01E-6827-48C0-9F82-E342E6D8B1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B39E6B92-DD2F-4675-A2D2-74F551B60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51FF5-A0BA-42D5-A280-119E74B68A17}" type="datetimeFigureOut">
              <a:rPr lang="ar-SA" smtClean="0"/>
              <a:t>24/08/43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4537AB6B-9176-4223-AE05-12E0B04B17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4502951A-C152-4429-B71D-74F141FC7C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2ABF4-EDCD-475C-BEB9-8A3159076F1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9918638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CB6D8636-A384-40AA-B69E-63C2A833C70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36803199-AFDE-4ABB-94F9-861817EB1E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FD9D5A28-8698-4AB6-BC1B-CADE86019E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51FF5-A0BA-42D5-A280-119E74B68A17}" type="datetimeFigureOut">
              <a:rPr lang="ar-SA" smtClean="0"/>
              <a:t>24/08/43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201B05CC-5A0A-4210-B580-39020C0DB8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14FB1DF6-D631-435D-AAC3-132B681BAC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2ABF4-EDCD-475C-BEB9-8A3159076F1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6682910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FC755113-5536-48F7-BCDF-6F02841983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36F06608-817C-4A26-9B34-2A45EDEBE3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444BF832-21FF-4FB8-B8C7-B05BC18F5A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51FF5-A0BA-42D5-A280-119E74B68A17}" type="datetimeFigureOut">
              <a:rPr lang="ar-SA" smtClean="0"/>
              <a:t>24/08/43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D9FA1E82-04FB-4CCC-9F93-43B1B7A056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446CC08B-7985-4FA2-8286-A34F39A7F3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2ABF4-EDCD-475C-BEB9-8A3159076F1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7769068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38F3F39F-1C00-4423-8B58-7ADC3BC348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19B00FE7-B2D6-4ED8-BE87-A63B7BE490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02D1AE60-E4F3-4CF4-9C18-ED5BC7AEBD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51FF5-A0BA-42D5-A280-119E74B68A17}" type="datetimeFigureOut">
              <a:rPr lang="ar-SA" smtClean="0"/>
              <a:t>24/08/43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A031F8E4-8928-4DA0-B1D6-1CFB81C834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37D979CD-42CE-46FD-8979-73DACC7C4D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2ABF4-EDCD-475C-BEB9-8A3159076F1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429645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5451D887-5D9A-4CB2-A158-9D621762C5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569D0D45-F456-40C6-818F-E042EDC6AA0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2E28EFF3-9664-4515-909F-7F4C91C49D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F01F0CEA-87DF-4C9A-AFDF-C6371E9803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51FF5-A0BA-42D5-A280-119E74B68A17}" type="datetimeFigureOut">
              <a:rPr lang="ar-SA" smtClean="0"/>
              <a:t>24/08/43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CF0458E9-13EA-463E-BDB8-3B2D382E8E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14B56F65-ADC2-4689-AD78-1CF41C1739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2ABF4-EDCD-475C-BEB9-8A3159076F1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4769855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D98F1298-E2C5-4306-87B5-CF4FB38877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0573E931-15C6-4478-88F3-09E34AF14E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BE87F5A3-95D9-437B-95F0-530B8E72E8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307D98D1-FDCD-40BA-8A68-5625CBBC557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B46629D3-E8B2-4024-BCEC-B47C022CB89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776CFF1D-B634-4AE2-A509-396F07D752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51FF5-A0BA-42D5-A280-119E74B68A17}" type="datetimeFigureOut">
              <a:rPr lang="ar-SA" smtClean="0"/>
              <a:t>24/08/43</a:t>
            </a:fld>
            <a:endParaRPr lang="ar-SA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08CC38E7-F31D-447F-9667-BD9875FC6E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1DC63E0E-8FC4-49F7-9733-C3FE6B1277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2ABF4-EDCD-475C-BEB9-8A3159076F1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7700943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A33B0664-4006-4F19-9548-6E50CA3B0D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76778BAF-C00F-4BDE-B346-E988439B6E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51FF5-A0BA-42D5-A280-119E74B68A17}" type="datetimeFigureOut">
              <a:rPr lang="ar-SA" smtClean="0"/>
              <a:t>24/08/43</a:t>
            </a:fld>
            <a:endParaRPr lang="ar-SA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A787E846-413E-4747-873F-0A459F86E9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9079CDBB-284D-402A-A0BE-A8ACBAC723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2ABF4-EDCD-475C-BEB9-8A3159076F1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0005920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1EEF7D52-2901-48E7-AD2F-5E5ABC2FA7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51FF5-A0BA-42D5-A280-119E74B68A17}" type="datetimeFigureOut">
              <a:rPr lang="ar-SA" smtClean="0"/>
              <a:t>24/08/43</a:t>
            </a:fld>
            <a:endParaRPr lang="ar-SA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B3BBAA63-533E-4337-B154-CFE265DC9D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CB0EF566-9A2A-452E-A225-B07E560AEC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2ABF4-EDCD-475C-BEB9-8A3159076F1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1274360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334E3629-ABE3-4EAB-9C25-043B0A4DD6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7A75AA53-709E-460C-9E49-918BE7F114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F5A25566-1CF4-4122-98D0-9374CC6D7B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DFBEE47B-5937-41C8-81E8-CEA6D42B1B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51FF5-A0BA-42D5-A280-119E74B68A17}" type="datetimeFigureOut">
              <a:rPr lang="ar-SA" smtClean="0"/>
              <a:t>24/08/43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3E7B00D4-2867-4618-B3C7-AC4C8FC5F3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54B98A74-2E34-471C-AB05-37C017048E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2ABF4-EDCD-475C-BEB9-8A3159076F1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363516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B17FFA2E-B898-4D4E-B6EB-49362F98A5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0944DD7B-123B-4CAF-B436-8DCF1E4F713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16C61899-FAFC-425F-A42F-F47F90D391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35A6AFF2-FC37-4457-953D-D6823AEAE9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51FF5-A0BA-42D5-A280-119E74B68A17}" type="datetimeFigureOut">
              <a:rPr lang="ar-SA" smtClean="0"/>
              <a:t>24/08/43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4F41CD32-3713-42B1-8DD7-BB65EF2E39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07A44C2B-09EC-4C1C-B3E4-D45C1FA42A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2ABF4-EDCD-475C-BEB9-8A3159076F1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042330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B17B311A-6B2E-4D8C-A8C1-0E6A7A472C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51CBEE65-465F-4C75-81BE-6D1244646A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72A4C4BB-EB05-4E8C-9361-941623FC9A1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B51FF5-A0BA-42D5-A280-119E74B68A17}" type="datetimeFigureOut">
              <a:rPr lang="ar-SA" smtClean="0"/>
              <a:t>24/08/43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C022219A-E902-44CB-9D72-775AF1B9906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BFC20C07-A737-48EE-B966-E9058D66EA6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52ABF4-EDCD-475C-BEB9-8A3159076F1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633240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120" y="1514791"/>
            <a:ext cx="1369217" cy="1278416"/>
          </a:xfrm>
          <a:prstGeom prst="rect">
            <a:avLst/>
          </a:prstGeom>
        </p:spPr>
      </p:pic>
      <p:sp>
        <p:nvSpPr>
          <p:cNvPr id="9" name="مربع نص 8">
            <a:extLst>
              <a:ext uri="{FF2B5EF4-FFF2-40B4-BE49-F238E27FC236}">
                <a16:creationId xmlns:a16="http://schemas.microsoft.com/office/drawing/2014/main" id="{D6F48FCD-EA2C-46AC-B801-C9DFCD2F494C}"/>
              </a:ext>
            </a:extLst>
          </p:cNvPr>
          <p:cNvSpPr txBox="1"/>
          <p:nvPr/>
        </p:nvSpPr>
        <p:spPr>
          <a:xfrm>
            <a:off x="3929064" y="2351782"/>
            <a:ext cx="4521992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ar-SA" sz="4000" b="1" dirty="0">
                <a:ln w="0"/>
                <a:solidFill>
                  <a:schemeClr val="accent4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 اختبار منتصف الفصل</a:t>
            </a:r>
          </a:p>
          <a:p>
            <a:pPr algn="ctr"/>
            <a:r>
              <a:rPr lang="ar-SA" sz="4000" b="1" dirty="0">
                <a:ln w="0"/>
                <a:solidFill>
                  <a:schemeClr val="accent4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 </a:t>
            </a:r>
            <a:r>
              <a:rPr lang="ar-SA" sz="4000" b="1" dirty="0">
                <a:ln w="0"/>
                <a:solidFill>
                  <a:schemeClr val="accent2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الدروس 1 - 4 </a:t>
            </a:r>
            <a:endParaRPr lang="ar-SA" sz="40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مربع نص 4">
            <a:extLst>
              <a:ext uri="{FF2B5EF4-FFF2-40B4-BE49-F238E27FC236}">
                <a16:creationId xmlns:a16="http://schemas.microsoft.com/office/drawing/2014/main" id="{41FE39B4-A645-4D71-8A38-34441051DB28}"/>
              </a:ext>
            </a:extLst>
          </p:cNvPr>
          <p:cNvSpPr txBox="1"/>
          <p:nvPr/>
        </p:nvSpPr>
        <p:spPr>
          <a:xfrm>
            <a:off x="9754499" y="5657579"/>
            <a:ext cx="1740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074372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صورة 6">
            <a:extLst>
              <a:ext uri="{FF2B5EF4-FFF2-40B4-BE49-F238E27FC236}">
                <a16:creationId xmlns:a16="http://schemas.microsoft.com/office/drawing/2014/main" id="{4F75DB7F-EAF5-4DDE-A822-F59F421FBEA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sp>
        <p:nvSpPr>
          <p:cNvPr id="8" name="مربع نص 7">
            <a:extLst>
              <a:ext uri="{FF2B5EF4-FFF2-40B4-BE49-F238E27FC236}">
                <a16:creationId xmlns:a16="http://schemas.microsoft.com/office/drawing/2014/main" id="{4471723C-78A4-4BEC-9B9C-0E3AB9A12273}"/>
              </a:ext>
            </a:extLst>
          </p:cNvPr>
          <p:cNvSpPr txBox="1"/>
          <p:nvPr/>
        </p:nvSpPr>
        <p:spPr>
          <a:xfrm>
            <a:off x="9754499" y="5657579"/>
            <a:ext cx="1740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3" name="صورة 2">
            <a:extLst>
              <a:ext uri="{FF2B5EF4-FFF2-40B4-BE49-F238E27FC236}">
                <a16:creationId xmlns:a16="http://schemas.microsoft.com/office/drawing/2014/main" id="{3EBBAF05-3E7B-413D-95C1-C1EBFCB0BD3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89371" y="1914525"/>
            <a:ext cx="8591550" cy="3028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77842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صورة 6">
            <a:extLst>
              <a:ext uri="{FF2B5EF4-FFF2-40B4-BE49-F238E27FC236}">
                <a16:creationId xmlns:a16="http://schemas.microsoft.com/office/drawing/2014/main" id="{4F75DB7F-EAF5-4DDE-A822-F59F421FBEA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sp>
        <p:nvSpPr>
          <p:cNvPr id="8" name="مربع نص 7">
            <a:extLst>
              <a:ext uri="{FF2B5EF4-FFF2-40B4-BE49-F238E27FC236}">
                <a16:creationId xmlns:a16="http://schemas.microsoft.com/office/drawing/2014/main" id="{4471723C-78A4-4BEC-9B9C-0E3AB9A12273}"/>
              </a:ext>
            </a:extLst>
          </p:cNvPr>
          <p:cNvSpPr txBox="1"/>
          <p:nvPr/>
        </p:nvSpPr>
        <p:spPr>
          <a:xfrm>
            <a:off x="9754499" y="5657579"/>
            <a:ext cx="1740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4" name="صورة 3">
            <a:extLst>
              <a:ext uri="{FF2B5EF4-FFF2-40B4-BE49-F238E27FC236}">
                <a16:creationId xmlns:a16="http://schemas.microsoft.com/office/drawing/2014/main" id="{B51722D2-2B1A-42B1-BDCC-D927ECDF31F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28900" y="1971675"/>
            <a:ext cx="9039225" cy="29289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06866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صورة 6">
            <a:extLst>
              <a:ext uri="{FF2B5EF4-FFF2-40B4-BE49-F238E27FC236}">
                <a16:creationId xmlns:a16="http://schemas.microsoft.com/office/drawing/2014/main" id="{4F75DB7F-EAF5-4DDE-A822-F59F421FBEA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sp>
        <p:nvSpPr>
          <p:cNvPr id="8" name="مربع نص 7">
            <a:extLst>
              <a:ext uri="{FF2B5EF4-FFF2-40B4-BE49-F238E27FC236}">
                <a16:creationId xmlns:a16="http://schemas.microsoft.com/office/drawing/2014/main" id="{4471723C-78A4-4BEC-9B9C-0E3AB9A12273}"/>
              </a:ext>
            </a:extLst>
          </p:cNvPr>
          <p:cNvSpPr txBox="1"/>
          <p:nvPr/>
        </p:nvSpPr>
        <p:spPr>
          <a:xfrm>
            <a:off x="9754499" y="5657579"/>
            <a:ext cx="1740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3" name="صورة 2">
            <a:extLst>
              <a:ext uri="{FF2B5EF4-FFF2-40B4-BE49-F238E27FC236}">
                <a16:creationId xmlns:a16="http://schemas.microsoft.com/office/drawing/2014/main" id="{D6FDA77E-3603-4A6A-AAE4-9C958C3BF4F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90863" y="1699943"/>
            <a:ext cx="8610600" cy="39007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22666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صورة 6">
            <a:extLst>
              <a:ext uri="{FF2B5EF4-FFF2-40B4-BE49-F238E27FC236}">
                <a16:creationId xmlns:a16="http://schemas.microsoft.com/office/drawing/2014/main" id="{4F75DB7F-EAF5-4DDE-A822-F59F421FBEA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sp>
        <p:nvSpPr>
          <p:cNvPr id="8" name="مربع نص 7">
            <a:extLst>
              <a:ext uri="{FF2B5EF4-FFF2-40B4-BE49-F238E27FC236}">
                <a16:creationId xmlns:a16="http://schemas.microsoft.com/office/drawing/2014/main" id="{4471723C-78A4-4BEC-9B9C-0E3AB9A12273}"/>
              </a:ext>
            </a:extLst>
          </p:cNvPr>
          <p:cNvSpPr txBox="1"/>
          <p:nvPr/>
        </p:nvSpPr>
        <p:spPr>
          <a:xfrm>
            <a:off x="9754499" y="5657579"/>
            <a:ext cx="1740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4" name="صورة 3">
            <a:extLst>
              <a:ext uri="{FF2B5EF4-FFF2-40B4-BE49-F238E27FC236}">
                <a16:creationId xmlns:a16="http://schemas.microsoft.com/office/drawing/2014/main" id="{5B995988-BEC9-498A-A722-7107D2990FD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31469" y="1774031"/>
            <a:ext cx="7600950" cy="1466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750785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39</Words>
  <Application>Microsoft Office PowerPoint</Application>
  <PresentationFormat>شاشة عريضة</PresentationFormat>
  <Paragraphs>7</Paragraphs>
  <Slides>5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10" baseType="lpstr">
      <vt:lpstr>Arabic Typesetting</vt:lpstr>
      <vt:lpstr>Arial</vt:lpstr>
      <vt:lpstr>Calibri</vt:lpstr>
      <vt:lpstr>Calibri Light</vt:lpstr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ملك محمد عيد رويشد الأحمدي</dc:creator>
  <cp:lastModifiedBy>ملك محمد عيد رويشد الأحمدي</cp:lastModifiedBy>
  <cp:revision>1</cp:revision>
  <dcterms:created xsi:type="dcterms:W3CDTF">2022-03-27T14:14:00Z</dcterms:created>
  <dcterms:modified xsi:type="dcterms:W3CDTF">2022-03-27T14:16:28Z</dcterms:modified>
</cp:coreProperties>
</file>