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1140DD-8A5A-4C0B-B5F1-5DFF4A998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CA95A63-9F0B-4319-8899-059BD58E4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B942F8-BF02-418C-BFB1-0DCBC97A5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D2C1F5-1053-4871-9419-93026E8C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83A1D-A71B-4844-A8AC-29F0E38A9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758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08EBC7-7B8C-4A79-B325-6B227E4E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003C01E-6827-48C0-9F82-E342E6D8B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9E6B92-DD2F-4675-A2D2-74F551B60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537AB6B-9176-4223-AE05-12E0B04B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02951A-C152-4429-B71D-74F141FC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8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B6D8636-A384-40AA-B69E-63C2A833C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803199-AFDE-4ABB-94F9-861817EB1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9D5A28-8698-4AB6-BC1B-CADE8601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1B05CC-5A0A-4210-B580-39020C0DB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FB1DF6-D631-435D-AAC3-132B681B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829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755113-5536-48F7-BCDF-6F0284198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6F06608-817C-4A26-9B34-2A45EDEBE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4BF832-21FF-4FB8-B8C7-B05BC18F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FA1E82-04FB-4CCC-9F93-43B1B7A05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6CC08B-7985-4FA2-8286-A34F39A7F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690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F3F39F-1C00-4423-8B58-7ADC3BC34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B00FE7-B2D6-4ED8-BE87-A63B7BE49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D1AE60-E4F3-4CF4-9C18-ED5BC7AEB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31F8E4-8928-4DA0-B1D6-1CFB81C83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D979CD-42CE-46FD-8979-73DACC7C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96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51D887-5D9A-4CB2-A158-9D621762C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9D0D45-F456-40C6-818F-E042EDC6A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E28EFF3-9664-4515-909F-7F4C91C49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01F0CEA-87DF-4C9A-AFDF-C6371E980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F0458E9-13EA-463E-BDB8-3B2D382E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4B56F65-ADC2-4689-AD78-1CF41C173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698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8F1298-E2C5-4306-87B5-CF4FB3887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573E931-15C6-4478-88F3-09E34AF14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E87F5A3-95D9-437B-95F0-530B8E72E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07D98D1-FDCD-40BA-8A68-5625CBBC5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46629D3-E8B2-4024-BCEC-B47C022CB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76CFF1D-B634-4AE2-A509-396F07D7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8CC38E7-F31D-447F-9667-BD9875FC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DC63E0E-8FC4-49F7-9733-C3FE6B127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009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3B0664-4006-4F19-9548-6E50CA3B0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6778BAF-C00F-4BDE-B346-E988439B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787E846-413E-4747-873F-0A459F86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079CDBB-284D-402A-A0BE-A8ACBAC7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059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EEF7D52-2901-48E7-AD2F-5E5ABC2FA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3BBAA63-533E-4337-B154-CFE265DC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B0EF566-9A2A-452E-A225-B07E560AE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7436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4E3629-ABE3-4EAB-9C25-043B0A4DD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75AA53-709E-460C-9E49-918BE7F1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5A25566-1CF4-4122-98D0-9374CC6D7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BEE47B-5937-41C8-81E8-CEA6D42B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7B00D4-2867-4618-B3C7-AC4C8FC5F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4B98A74-2E34-471C-AB05-37C01704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635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7FFA2E-B898-4D4E-B6EB-49362F98A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44DD7B-123B-4CAF-B436-8DCF1E4F7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C61899-FAFC-425F-A42F-F47F90D39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A6AFF2-FC37-4457-953D-D6823AEAE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F41CD32-3713-42B1-8DD7-BB65EF2E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A44C2B-09EC-4C1C-B3E4-D45C1FA42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233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17B311A-6B2E-4D8C-A8C1-0E6A7A472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CBEE65-465F-4C75-81BE-6D1244646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A4C4BB-EB05-4E8C-9361-941623FC9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51FF5-A0BA-42D5-A280-119E74B68A17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022219A-E902-44CB-9D72-775AF1B99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C20C07-A737-48EE-B966-E9058D66E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2ABF4-EDCD-475C-BEB9-8A3159076F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332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1FE39B4-A645-4D71-8A38-34441051DB2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BBAF05-3E7B-413D-95C1-C1EBFCB0B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9371" y="1914525"/>
            <a:ext cx="85915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51722D2-2B1A-42B1-BDCC-D927ECDF31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1971675"/>
            <a:ext cx="9039225" cy="292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686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FDA77E-3603-4A6A-AAE4-9C958C3BF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0863" y="1699943"/>
            <a:ext cx="8610600" cy="3900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6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471723C-78A4-4BEC-9B9C-0E3AB9A12273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B995988-BEC9-498A-A722-7107D2990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69" y="1774031"/>
            <a:ext cx="76009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507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2022-03-27T14:14:00Z</dcterms:created>
  <dcterms:modified xsi:type="dcterms:W3CDTF">2022-03-27T14:16:28Z</dcterms:modified>
</cp:coreProperties>
</file>