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72" r:id="rId1"/>
  </p:sldMasterIdLst>
  <p:notesMasterIdLst>
    <p:notesMasterId r:id="rId18"/>
  </p:notesMasterIdLst>
  <p:sldIdLst>
    <p:sldId id="256" r:id="rId2"/>
    <p:sldId id="257" r:id="rId3"/>
    <p:sldId id="259" r:id="rId4"/>
    <p:sldId id="260" r:id="rId5"/>
    <p:sldId id="261" r:id="rId6"/>
    <p:sldId id="276" r:id="rId7"/>
    <p:sldId id="278" r:id="rId8"/>
    <p:sldId id="262" r:id="rId9"/>
    <p:sldId id="263" r:id="rId10"/>
    <p:sldId id="264" r:id="rId11"/>
    <p:sldId id="279" r:id="rId12"/>
    <p:sldId id="265" r:id="rId13"/>
    <p:sldId id="266" r:id="rId14"/>
    <p:sldId id="267" r:id="rId15"/>
    <p:sldId id="269" r:id="rId16"/>
    <p:sldId id="275" r:id="rId17"/>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Lucida Sans Unicode"/>
        <a:ea typeface="Lucida Sans Unicode"/>
        <a:cs typeface="Lucida Sans Unicode"/>
        <a:sym typeface="Lucida Sans Unicode"/>
      </a:defRPr>
    </a:lvl1pPr>
    <a:lvl2pPr marL="0" marR="0" indent="457200" algn="r"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Lucida Sans Unicode"/>
        <a:ea typeface="Lucida Sans Unicode"/>
        <a:cs typeface="Lucida Sans Unicode"/>
        <a:sym typeface="Lucida Sans Unicode"/>
      </a:defRPr>
    </a:lvl2pPr>
    <a:lvl3pPr marL="0" marR="0" indent="914400" algn="r"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Lucida Sans Unicode"/>
        <a:ea typeface="Lucida Sans Unicode"/>
        <a:cs typeface="Lucida Sans Unicode"/>
        <a:sym typeface="Lucida Sans Unicode"/>
      </a:defRPr>
    </a:lvl3pPr>
    <a:lvl4pPr marL="0" marR="0" indent="1371600" algn="r"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Lucida Sans Unicode"/>
        <a:ea typeface="Lucida Sans Unicode"/>
        <a:cs typeface="Lucida Sans Unicode"/>
        <a:sym typeface="Lucida Sans Unicode"/>
      </a:defRPr>
    </a:lvl4pPr>
    <a:lvl5pPr marL="0" marR="0" indent="1828800" algn="r"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Lucida Sans Unicode"/>
        <a:ea typeface="Lucida Sans Unicode"/>
        <a:cs typeface="Lucida Sans Unicode"/>
        <a:sym typeface="Lucida Sans Unicode"/>
      </a:defRPr>
    </a:lvl5pPr>
    <a:lvl6pPr marL="0" marR="0" indent="2286000" algn="r"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Lucida Sans Unicode"/>
        <a:ea typeface="Lucida Sans Unicode"/>
        <a:cs typeface="Lucida Sans Unicode"/>
        <a:sym typeface="Lucida Sans Unicode"/>
      </a:defRPr>
    </a:lvl6pPr>
    <a:lvl7pPr marL="0" marR="0" indent="2743200" algn="r"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Lucida Sans Unicode"/>
        <a:ea typeface="Lucida Sans Unicode"/>
        <a:cs typeface="Lucida Sans Unicode"/>
        <a:sym typeface="Lucida Sans Unicode"/>
      </a:defRPr>
    </a:lvl7pPr>
    <a:lvl8pPr marL="0" marR="0" indent="3200400" algn="r"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Lucida Sans Unicode"/>
        <a:ea typeface="Lucida Sans Unicode"/>
        <a:cs typeface="Lucida Sans Unicode"/>
        <a:sym typeface="Lucida Sans Unicode"/>
      </a:defRPr>
    </a:lvl8pPr>
    <a:lvl9pPr marL="0" marR="0" indent="3657600" algn="r"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Lucida Sans Unicode"/>
        <a:ea typeface="Lucida Sans Unicode"/>
        <a:cs typeface="Lucida Sans Unicode"/>
        <a:sym typeface="Lucida Sans Unicode"/>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Lucida Sans Unicode"/>
          <a:ea typeface="Lucida Sans Unicode"/>
          <a:cs typeface="Lucida Sans Unicode"/>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CDFE8"/>
          </a:solidFill>
        </a:fill>
      </a:tcStyle>
    </a:wholeTbl>
    <a:band2H>
      <a:tcTxStyle/>
      <a:tcStyle>
        <a:tcBdr/>
        <a:fill>
          <a:solidFill>
            <a:srgbClr val="E7F0F4"/>
          </a:solidFill>
        </a:fill>
      </a:tcStyle>
    </a:band2H>
    <a:firstCol>
      <a:tcTxStyle b="on" i="off">
        <a:font>
          <a:latin typeface="Lucida Sans Unicode"/>
          <a:ea typeface="Lucida Sans Unicode"/>
          <a:cs typeface="Lucida Sans Unicode"/>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Lucida Sans Unicode"/>
          <a:ea typeface="Lucida Sans Unicode"/>
          <a:cs typeface="Lucida Sans Unicode"/>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Lucida Sans Unicode"/>
          <a:ea typeface="Lucida Sans Unicode"/>
          <a:cs typeface="Lucida Sans Unicode"/>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Lucida Sans Unicode"/>
          <a:ea typeface="Lucida Sans Unicode"/>
          <a:cs typeface="Lucida Sans Unicode"/>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7D2CB"/>
          </a:solidFill>
        </a:fill>
      </a:tcStyle>
    </a:wholeTbl>
    <a:band2H>
      <a:tcTxStyle/>
      <a:tcStyle>
        <a:tcBdr/>
        <a:fill>
          <a:solidFill>
            <a:srgbClr val="FBEAE7"/>
          </a:solidFill>
        </a:fill>
      </a:tcStyle>
    </a:band2H>
    <a:firstCol>
      <a:tcTxStyle b="on" i="off">
        <a:font>
          <a:latin typeface="Lucida Sans Unicode"/>
          <a:ea typeface="Lucida Sans Unicode"/>
          <a:cs typeface="Lucida Sans Unicode"/>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Lucida Sans Unicode"/>
          <a:ea typeface="Lucida Sans Unicode"/>
          <a:cs typeface="Lucida Sans Unicode"/>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Lucida Sans Unicode"/>
          <a:ea typeface="Lucida Sans Unicode"/>
          <a:cs typeface="Lucida Sans Unicode"/>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Lucida Sans Unicode"/>
          <a:ea typeface="Lucida Sans Unicode"/>
          <a:cs typeface="Lucida Sans Unicode"/>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6CDCE"/>
          </a:solidFill>
        </a:fill>
      </a:tcStyle>
    </a:wholeTbl>
    <a:band2H>
      <a:tcTxStyle/>
      <a:tcStyle>
        <a:tcBdr/>
        <a:fill>
          <a:solidFill>
            <a:srgbClr val="ECE7E8"/>
          </a:solidFill>
        </a:fill>
      </a:tcStyle>
    </a:band2H>
    <a:firstCol>
      <a:tcTxStyle b="on" i="off">
        <a:font>
          <a:latin typeface="Lucida Sans Unicode"/>
          <a:ea typeface="Lucida Sans Unicode"/>
          <a:cs typeface="Lucida Sans Unicode"/>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Lucida Sans Unicode"/>
          <a:ea typeface="Lucida Sans Unicode"/>
          <a:cs typeface="Lucida Sans Unicode"/>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Lucida Sans Unicode"/>
          <a:ea typeface="Lucida Sans Unicode"/>
          <a:cs typeface="Lucida Sans Unicode"/>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Lucida Sans Unicode"/>
          <a:ea typeface="Lucida Sans Unicode"/>
          <a:cs typeface="Lucida Sans Unicod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Lucida Sans Unicode"/>
          <a:ea typeface="Lucida Sans Unicode"/>
          <a:cs typeface="Lucida Sans Unicod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Lucida Sans Unicode"/>
          <a:ea typeface="Lucida Sans Unicode"/>
          <a:cs typeface="Lucida Sans Unicode"/>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Lucida Sans Unicode"/>
          <a:ea typeface="Lucida Sans Unicode"/>
          <a:cs typeface="Lucida Sans Unicode"/>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Lucida Sans Unicode"/>
          <a:ea typeface="Lucida Sans Unicode"/>
          <a:cs typeface="Lucida Sans Unicode"/>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Lucida Sans Unicode"/>
          <a:ea typeface="Lucida Sans Unicode"/>
          <a:cs typeface="Lucida Sans Unicode"/>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Lucida Sans Unicode"/>
          <a:ea typeface="Lucida Sans Unicode"/>
          <a:cs typeface="Lucida Sans Unicode"/>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Lucida Sans Unicode"/>
          <a:ea typeface="Lucida Sans Unicode"/>
          <a:cs typeface="Lucida Sans Unicode"/>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Lucida Sans Unicode"/>
          <a:ea typeface="Lucida Sans Unicode"/>
          <a:cs typeface="Lucida Sans Unicode"/>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Lucida Sans Unicode"/>
          <a:ea typeface="Lucida Sans Unicode"/>
          <a:cs typeface="Lucida Sans Unicode"/>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Lucida Sans Unicode"/>
          <a:ea typeface="Lucida Sans Unicode"/>
          <a:cs typeface="Lucida Sans Unicode"/>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Lucida Sans Unicode"/>
          <a:ea typeface="Lucida Sans Unicode"/>
          <a:cs typeface="Lucida Sans Unicode"/>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بلا نمط، شبكة جدول">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648"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2" name="Shape 122"/>
          <p:cNvSpPr>
            <a:spLocks noGrp="1" noRot="1" noChangeAspect="1"/>
          </p:cNvSpPr>
          <p:nvPr>
            <p:ph type="sldImg"/>
          </p:nvPr>
        </p:nvSpPr>
        <p:spPr>
          <a:xfrm>
            <a:off x="1143000" y="685800"/>
            <a:ext cx="4572000" cy="3429000"/>
          </a:xfrm>
          <a:prstGeom prst="rect">
            <a:avLst/>
          </a:prstGeom>
        </p:spPr>
        <p:txBody>
          <a:bodyPr/>
          <a:lstStyle/>
          <a:p>
            <a:endParaRPr/>
          </a:p>
        </p:txBody>
      </p:sp>
      <p:sp>
        <p:nvSpPr>
          <p:cNvPr id="123" name="Shape 123"/>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936270724"/>
      </p:ext>
    </p:extLst>
  </p:cSld>
  <p:clrMap bg1="lt1" tx1="dk1" bg2="lt2" tx2="dk2" accent1="accent1" accent2="accent2" accent3="accent3" accent4="accent4" accent5="accent5" accent6="accent6" hlink="hlink" folHlink="folHlink"/>
  <p:notesStyle>
    <a:lvl1pPr algn="r" latinLnBrk="0">
      <a:defRPr sz="1200">
        <a:latin typeface="+mj-lt"/>
        <a:ea typeface="+mj-ea"/>
        <a:cs typeface="+mj-cs"/>
        <a:sym typeface="Calibri"/>
      </a:defRPr>
    </a:lvl1pPr>
    <a:lvl2pPr indent="228600" algn="r" latinLnBrk="0">
      <a:defRPr sz="1200">
        <a:latin typeface="+mj-lt"/>
        <a:ea typeface="+mj-ea"/>
        <a:cs typeface="+mj-cs"/>
        <a:sym typeface="Calibri"/>
      </a:defRPr>
    </a:lvl2pPr>
    <a:lvl3pPr indent="457200" algn="r" latinLnBrk="0">
      <a:defRPr sz="1200">
        <a:latin typeface="+mj-lt"/>
        <a:ea typeface="+mj-ea"/>
        <a:cs typeface="+mj-cs"/>
        <a:sym typeface="Calibri"/>
      </a:defRPr>
    </a:lvl3pPr>
    <a:lvl4pPr indent="685800" algn="r" latinLnBrk="0">
      <a:defRPr sz="1200">
        <a:latin typeface="+mj-lt"/>
        <a:ea typeface="+mj-ea"/>
        <a:cs typeface="+mj-cs"/>
        <a:sym typeface="Calibri"/>
      </a:defRPr>
    </a:lvl4pPr>
    <a:lvl5pPr indent="914400" algn="r" latinLnBrk="0">
      <a:defRPr sz="1200">
        <a:latin typeface="+mj-lt"/>
        <a:ea typeface="+mj-ea"/>
        <a:cs typeface="+mj-cs"/>
        <a:sym typeface="Calibri"/>
      </a:defRPr>
    </a:lvl5pPr>
    <a:lvl6pPr indent="1143000" algn="r" latinLnBrk="0">
      <a:defRPr sz="1200">
        <a:latin typeface="+mj-lt"/>
        <a:ea typeface="+mj-ea"/>
        <a:cs typeface="+mj-cs"/>
        <a:sym typeface="Calibri"/>
      </a:defRPr>
    </a:lvl6pPr>
    <a:lvl7pPr indent="1371600" algn="r" latinLnBrk="0">
      <a:defRPr sz="1200">
        <a:latin typeface="+mj-lt"/>
        <a:ea typeface="+mj-ea"/>
        <a:cs typeface="+mj-cs"/>
        <a:sym typeface="Calibri"/>
      </a:defRPr>
    </a:lvl7pPr>
    <a:lvl8pPr indent="1600200" algn="r" latinLnBrk="0">
      <a:defRPr sz="1200">
        <a:latin typeface="+mj-lt"/>
        <a:ea typeface="+mj-ea"/>
        <a:cs typeface="+mj-cs"/>
        <a:sym typeface="Calibri"/>
      </a:defRPr>
    </a:lvl8pPr>
    <a:lvl9pPr indent="1828800" algn="r" latinLnBrk="0">
      <a:defRPr sz="1200">
        <a:latin typeface="+mj-lt"/>
        <a:ea typeface="+mj-ea"/>
        <a:cs typeface="+mj-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0106B4A3-4212-4E39-93DE-E053E8F69C28}" type="datetimeFigureOut">
              <a:rPr lang="en-US" smtClean="0"/>
              <a:t>10/30/2016</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86CB4B4D-7CA3-9044-876B-883B54F8677D}" type="slidenum">
              <a:rPr lang="ar-SA" smtClean="0"/>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0106B4A3-4212-4E39-93DE-E053E8F69C28}" type="datetimeFigureOut">
              <a:rPr lang="en-US" smtClean="0"/>
              <a:t>10/30/2016</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86CB4B4D-7CA3-9044-876B-883B54F8677D}"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0106B4A3-4212-4E39-93DE-E053E8F69C28}" type="datetimeFigureOut">
              <a:rPr lang="en-US" smtClean="0"/>
              <a:t>10/30/2016</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86CB4B4D-7CA3-9044-876B-883B54F8677D}" type="slidenum">
              <a:rPr lang="ar-SA" smtClean="0"/>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0106B4A3-4212-4E39-93DE-E053E8F69C28}" type="datetimeFigureOut">
              <a:rPr lang="en-US" smtClean="0"/>
              <a:t>10/30/2016</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86CB4B4D-7CA3-9044-876B-883B54F8677D}" type="slidenum">
              <a:rPr lang="ar-SA" smtClean="0"/>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0106B4A3-4212-4E39-93DE-E053E8F69C28}" type="datetimeFigureOut">
              <a:rPr lang="en-US" smtClean="0"/>
              <a:t>10/30/2016</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86CB4B4D-7CA3-9044-876B-883B54F8677D}" type="slidenum">
              <a:rPr lang="ar-SA" smtClean="0"/>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0106B4A3-4212-4E39-93DE-E053E8F69C28}" type="datetimeFigureOut">
              <a:rPr lang="en-US" smtClean="0"/>
              <a:t>10/30/2016</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86CB4B4D-7CA3-9044-876B-883B54F8677D}" type="slidenum">
              <a:rPr lang="ar-SA" smtClean="0"/>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Date Placeholder 6"/>
          <p:cNvSpPr>
            <a:spLocks noGrp="1"/>
          </p:cNvSpPr>
          <p:nvPr>
            <p:ph type="dt" sz="half" idx="10"/>
          </p:nvPr>
        </p:nvSpPr>
        <p:spPr/>
        <p:txBody>
          <a:bodyPr/>
          <a:lstStyle/>
          <a:p>
            <a:fld id="{0106B4A3-4212-4E39-93DE-E053E8F69C28}" type="datetimeFigureOut">
              <a:rPr lang="en-US" smtClean="0"/>
              <a:t>10/30/2016</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86CB4B4D-7CA3-9044-876B-883B54F8677D}" type="slidenum">
              <a:rPr lang="ar-SA" smtClean="0"/>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Date Placeholder 2"/>
          <p:cNvSpPr>
            <a:spLocks noGrp="1"/>
          </p:cNvSpPr>
          <p:nvPr>
            <p:ph type="dt" sz="half" idx="10"/>
          </p:nvPr>
        </p:nvSpPr>
        <p:spPr/>
        <p:txBody>
          <a:bodyPr/>
          <a:lstStyle/>
          <a:p>
            <a:fld id="{0106B4A3-4212-4E39-93DE-E053E8F69C28}" type="datetimeFigureOut">
              <a:rPr lang="en-US" smtClean="0"/>
              <a:t>10/30/2016</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86CB4B4D-7CA3-9044-876B-883B54F8677D}" type="slidenum">
              <a:rPr lang="ar-SA" smtClean="0"/>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06B4A3-4212-4E39-93DE-E053E8F69C28}" type="datetimeFigureOut">
              <a:rPr lang="en-US" smtClean="0"/>
              <a:t>10/30/2016</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86CB4B4D-7CA3-9044-876B-883B54F8677D}"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ar-SA" smtClean="0"/>
              <a:t>انقر لتحرير نمط العنوان الرئيسي</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0106B4A3-4212-4E39-93DE-E053E8F69C28}" type="datetimeFigureOut">
              <a:rPr lang="en-US" smtClean="0"/>
              <a:t>10/30/2016</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86CB4B4D-7CA3-9044-876B-883B54F8677D}" type="slidenum">
              <a:rPr lang="ar-SA" smtClean="0"/>
              <a:t>‹#›</a:t>
            </a:fld>
            <a:endParaRPr lang="ar-SA"/>
          </a:p>
        </p:txBody>
      </p:sp>
      <p:sp>
        <p:nvSpPr>
          <p:cNvPr id="9" name="Content Placeholder 8"/>
          <p:cNvSpPr>
            <a:spLocks noGrp="1"/>
          </p:cNvSpPr>
          <p:nvPr>
            <p:ph sz="quarter" idx="13"/>
          </p:nvPr>
        </p:nvSpPr>
        <p:spPr>
          <a:xfrm>
            <a:off x="304800" y="381000"/>
            <a:ext cx="7772400" cy="494284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ar-SA" smtClean="0"/>
              <a:t>انقر لتحرير نمط العنوان الرئيسي</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8" name="Date Placeholder 7"/>
          <p:cNvSpPr>
            <a:spLocks noGrp="1"/>
          </p:cNvSpPr>
          <p:nvPr>
            <p:ph type="dt" sz="half" idx="10"/>
          </p:nvPr>
        </p:nvSpPr>
        <p:spPr/>
        <p:txBody>
          <a:bodyPr/>
          <a:lstStyle/>
          <a:p>
            <a:fld id="{0106B4A3-4212-4E39-93DE-E053E8F69C28}" type="datetimeFigureOut">
              <a:rPr lang="en-US" smtClean="0"/>
              <a:t>10/30/2016</a:t>
            </a:fld>
            <a:endParaRPr lang="en-US"/>
          </a:p>
        </p:txBody>
      </p:sp>
      <p:sp>
        <p:nvSpPr>
          <p:cNvPr id="9" name="Slide Number Placeholder 8"/>
          <p:cNvSpPr>
            <a:spLocks noGrp="1"/>
          </p:cNvSpPr>
          <p:nvPr>
            <p:ph type="sldNum" sz="quarter" idx="11"/>
          </p:nvPr>
        </p:nvSpPr>
        <p:spPr/>
        <p:txBody>
          <a:bodyPr/>
          <a:lstStyle/>
          <a:p>
            <a:fld id="{86CB4B4D-7CA3-9044-876B-883B54F8677D}" type="slidenum">
              <a:rPr lang="ar-SA" smtClean="0"/>
              <a:t>‹#›</a:t>
            </a:fld>
            <a:endParaRPr lang="ar-SA"/>
          </a:p>
        </p:txBody>
      </p:sp>
      <p:sp>
        <p:nvSpPr>
          <p:cNvPr id="10" name="Footer Placeholder 9"/>
          <p:cNvSpPr>
            <a:spLocks noGrp="1"/>
          </p:cNvSpPr>
          <p:nvPr>
            <p:ph type="ftr" sz="quarter" idx="12"/>
          </p:nvPr>
        </p:nvSpPr>
        <p:spPr/>
        <p:txBody>
          <a:bodyPr/>
          <a:lstStyle/>
          <a:p>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86CB4B4D-7CA3-9044-876B-883B54F8677D}" type="slidenum">
              <a:rPr lang="ar-SA" smtClean="0"/>
              <a:t>‹#›</a:t>
            </a:fld>
            <a:endParaRPr lang="ar-SA"/>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kumimoji="0"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0106B4A3-4212-4E39-93DE-E053E8F69C28}" type="datetimeFigureOut">
              <a:rPr lang="en-US" smtClean="0"/>
              <a:t>10/30/2016</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1"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r" defTabSz="914400" rtl="1"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r" defTabSz="914400" rtl="1"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r" defTabSz="914400" rtl="1"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r" defTabSz="914400" rtl="1"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r" defTabSz="914400" rtl="1"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r" defTabSz="914400" rtl="1"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r" defTabSz="914400" rtl="1"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r" defTabSz="914400" rtl="1"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r" defTabSz="914400" rtl="1"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1680" y="933790"/>
            <a:ext cx="5294628" cy="416684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 name="image14.jpeg" descr="C:\Users\click\Desktop\transportation-traffic_jams-cars-drives-drivers-traffic-23632661_low.jpg"/>
          <p:cNvPicPr>
            <a:picLocks noChangeAspect="1"/>
          </p:cNvPicPr>
          <p:nvPr/>
        </p:nvPicPr>
        <p:blipFill>
          <a:blip r:embed="rId2">
            <a:extLst/>
          </a:blip>
          <a:stretch>
            <a:fillRect/>
          </a:stretch>
        </p:blipFill>
        <p:spPr>
          <a:xfrm>
            <a:off x="4222646" y="883253"/>
            <a:ext cx="1905000" cy="1484287"/>
          </a:xfrm>
          <a:prstGeom prst="rect">
            <a:avLst/>
          </a:prstGeom>
          <a:ln w="12700">
            <a:miter lim="400000"/>
          </a:ln>
        </p:spPr>
      </p:pic>
      <p:pic>
        <p:nvPicPr>
          <p:cNvPr id="165" name="image15.jpeg" descr="C:\Users\click\Desktop\1239884581cgj3tl.jpg"/>
          <p:cNvPicPr>
            <a:picLocks noChangeAspect="1"/>
          </p:cNvPicPr>
          <p:nvPr/>
        </p:nvPicPr>
        <p:blipFill>
          <a:blip r:embed="rId3">
            <a:extLst/>
          </a:blip>
          <a:stretch>
            <a:fillRect/>
          </a:stretch>
        </p:blipFill>
        <p:spPr>
          <a:xfrm>
            <a:off x="4549913" y="3649379"/>
            <a:ext cx="1944217" cy="1440159"/>
          </a:xfrm>
          <a:prstGeom prst="rect">
            <a:avLst/>
          </a:prstGeom>
          <a:ln w="12700">
            <a:miter lim="400000"/>
          </a:ln>
        </p:spPr>
      </p:pic>
      <p:pic>
        <p:nvPicPr>
          <p:cNvPr id="166" name="image16.jpeg" descr="C:\Users\click\Desktop\depositphotos_9213192-Cartoon-media-icons.jpg"/>
          <p:cNvPicPr>
            <a:picLocks noChangeAspect="1"/>
          </p:cNvPicPr>
          <p:nvPr/>
        </p:nvPicPr>
        <p:blipFill>
          <a:blip r:embed="rId4">
            <a:extLst/>
          </a:blip>
          <a:stretch>
            <a:fillRect/>
          </a:stretch>
        </p:blipFill>
        <p:spPr>
          <a:xfrm>
            <a:off x="1334329" y="2272515"/>
            <a:ext cx="2088233" cy="1419027"/>
          </a:xfrm>
          <a:prstGeom prst="rect">
            <a:avLst/>
          </a:prstGeom>
          <a:ln w="12700">
            <a:miter lim="400000"/>
          </a:ln>
        </p:spPr>
      </p:pic>
      <p:pic>
        <p:nvPicPr>
          <p:cNvPr id="167" name="image17.jpeg" descr="C:\Users\click\Desktop\internet_20155.jpg"/>
          <p:cNvPicPr>
            <a:picLocks noChangeAspect="1"/>
          </p:cNvPicPr>
          <p:nvPr/>
        </p:nvPicPr>
        <p:blipFill>
          <a:blip r:embed="rId5">
            <a:extLst/>
          </a:blip>
          <a:stretch>
            <a:fillRect/>
          </a:stretch>
        </p:blipFill>
        <p:spPr>
          <a:xfrm>
            <a:off x="827584" y="5116510"/>
            <a:ext cx="3101724" cy="1418980"/>
          </a:xfrm>
          <a:prstGeom prst="rect">
            <a:avLst/>
          </a:prstGeom>
          <a:ln w="12700">
            <a:miter lim="400000"/>
          </a:ln>
        </p:spPr>
      </p:pic>
      <p:sp>
        <p:nvSpPr>
          <p:cNvPr id="7" name="مربع نص 6"/>
          <p:cNvSpPr txBox="1"/>
          <p:nvPr/>
        </p:nvSpPr>
        <p:spPr>
          <a:xfrm>
            <a:off x="611560" y="1086787"/>
            <a:ext cx="3194547" cy="584775"/>
          </a:xfrm>
          <a:prstGeom prst="rect">
            <a:avLst/>
          </a:prstGeom>
        </p:spPr>
        <p:style>
          <a:lnRef idx="2">
            <a:schemeClr val="accent2"/>
          </a:lnRef>
          <a:fillRef idx="1">
            <a:schemeClr val="lt1"/>
          </a:fillRef>
          <a:effectRef idx="0">
            <a:schemeClr val="accent2"/>
          </a:effectRef>
          <a:fontRef idx="minor">
            <a:schemeClr val="dk1"/>
          </a:fontRef>
        </p:style>
        <p:txBody>
          <a:bodyPr wrap="square" rtlCol="1">
            <a:spAutoFit/>
          </a:bodyPr>
          <a:lstStyle/>
          <a:p>
            <a:pPr algn="ctr"/>
            <a:r>
              <a:rPr lang="en-US" sz="3200" dirty="0" smtClean="0"/>
              <a:t>traffic</a:t>
            </a:r>
            <a:endParaRPr lang="ar-SA" sz="3200" dirty="0"/>
          </a:p>
        </p:txBody>
      </p:sp>
      <p:sp>
        <p:nvSpPr>
          <p:cNvPr id="8" name="مربع نص 7"/>
          <p:cNvSpPr txBox="1"/>
          <p:nvPr/>
        </p:nvSpPr>
        <p:spPr>
          <a:xfrm>
            <a:off x="4041486" y="2689641"/>
            <a:ext cx="3194547" cy="584775"/>
          </a:xfrm>
          <a:prstGeom prst="rect">
            <a:avLst/>
          </a:prstGeom>
        </p:spPr>
        <p:style>
          <a:lnRef idx="2">
            <a:schemeClr val="accent2"/>
          </a:lnRef>
          <a:fillRef idx="1">
            <a:schemeClr val="lt1"/>
          </a:fillRef>
          <a:effectRef idx="0">
            <a:schemeClr val="accent2"/>
          </a:effectRef>
          <a:fontRef idx="minor">
            <a:schemeClr val="dk1"/>
          </a:fontRef>
        </p:style>
        <p:txBody>
          <a:bodyPr wrap="square" rtlCol="1">
            <a:spAutoFit/>
          </a:bodyPr>
          <a:lstStyle/>
          <a:p>
            <a:pPr algn="ctr"/>
            <a:r>
              <a:rPr lang="en-US" sz="3200" dirty="0" smtClean="0"/>
              <a:t>media</a:t>
            </a:r>
            <a:endParaRPr lang="ar-SA" sz="3200" dirty="0"/>
          </a:p>
        </p:txBody>
      </p:sp>
      <p:sp>
        <p:nvSpPr>
          <p:cNvPr id="9" name="مربع نص 8"/>
          <p:cNvSpPr txBox="1"/>
          <p:nvPr/>
        </p:nvSpPr>
        <p:spPr>
          <a:xfrm>
            <a:off x="1043608" y="4077072"/>
            <a:ext cx="3194547" cy="584775"/>
          </a:xfrm>
          <a:prstGeom prst="rect">
            <a:avLst/>
          </a:prstGeom>
        </p:spPr>
        <p:style>
          <a:lnRef idx="2">
            <a:schemeClr val="accent2"/>
          </a:lnRef>
          <a:fillRef idx="1">
            <a:schemeClr val="lt1"/>
          </a:fillRef>
          <a:effectRef idx="0">
            <a:schemeClr val="accent2"/>
          </a:effectRef>
          <a:fontRef idx="minor">
            <a:schemeClr val="dk1"/>
          </a:fontRef>
        </p:style>
        <p:txBody>
          <a:bodyPr wrap="square" rtlCol="1">
            <a:spAutoFit/>
          </a:bodyPr>
          <a:lstStyle/>
          <a:p>
            <a:pPr algn="ctr"/>
            <a:r>
              <a:rPr lang="en-US" sz="3200" dirty="0" smtClean="0"/>
              <a:t>Deliveries </a:t>
            </a:r>
            <a:endParaRPr lang="ar-SA" sz="3200" dirty="0"/>
          </a:p>
        </p:txBody>
      </p:sp>
      <p:sp>
        <p:nvSpPr>
          <p:cNvPr id="10" name="مربع نص 9"/>
          <p:cNvSpPr txBox="1"/>
          <p:nvPr/>
        </p:nvSpPr>
        <p:spPr>
          <a:xfrm>
            <a:off x="4549980" y="5676210"/>
            <a:ext cx="3194547" cy="584775"/>
          </a:xfrm>
          <a:prstGeom prst="rect">
            <a:avLst/>
          </a:prstGeom>
        </p:spPr>
        <p:style>
          <a:lnRef idx="2">
            <a:schemeClr val="accent2"/>
          </a:lnRef>
          <a:fillRef idx="1">
            <a:schemeClr val="lt1"/>
          </a:fillRef>
          <a:effectRef idx="0">
            <a:schemeClr val="accent2"/>
          </a:effectRef>
          <a:fontRef idx="minor">
            <a:schemeClr val="dk1"/>
          </a:fontRef>
        </p:style>
        <p:txBody>
          <a:bodyPr wrap="square" rtlCol="1">
            <a:spAutoFit/>
          </a:bodyPr>
          <a:lstStyle/>
          <a:p>
            <a:pPr algn="ctr"/>
            <a:r>
              <a:rPr lang="en-US" sz="3200" dirty="0" smtClean="0"/>
              <a:t>Communication </a:t>
            </a:r>
            <a:endParaRPr lang="ar-SA" sz="3200" dirty="0"/>
          </a:p>
        </p:txBody>
      </p:sp>
      <p:sp>
        <p:nvSpPr>
          <p:cNvPr id="11" name="مستطيل 10"/>
          <p:cNvSpPr/>
          <p:nvPr/>
        </p:nvSpPr>
        <p:spPr>
          <a:xfrm>
            <a:off x="6494130" y="298427"/>
            <a:ext cx="2101857" cy="584775"/>
          </a:xfrm>
          <a:prstGeom prst="rect">
            <a:avLst/>
          </a:prstGeom>
          <a:noFill/>
        </p:spPr>
        <p:txBody>
          <a:bodyPr wrap="none" lIns="91440" tIns="45720" rIns="91440" bIns="45720">
            <a:spAutoFit/>
          </a:bodyPr>
          <a:lstStyle/>
          <a:p>
            <a:pPr algn="ctr"/>
            <a:r>
              <a:rPr lang="en-US" sz="3200" b="1" cap="none" spc="0" dirty="0" smtClean="0">
                <a:ln w="19050">
                  <a:solidFill>
                    <a:schemeClr val="tx1"/>
                  </a:solidFill>
                  <a:prstDash val="solid"/>
                </a:ln>
                <a:solidFill>
                  <a:schemeClr val="accent3"/>
                </a:solidFill>
                <a:effectLst>
                  <a:outerShdw blurRad="50000" dist="50800" dir="7500000" algn="tl">
                    <a:srgbClr val="000000">
                      <a:shade val="5000"/>
                      <a:alpha val="35000"/>
                    </a:srgbClr>
                  </a:outerShdw>
                </a:effectLst>
              </a:rPr>
              <a:t>Scanning </a:t>
            </a:r>
            <a:endParaRPr lang="ar-SA" sz="3200" b="1" cap="none" spc="0" dirty="0">
              <a:ln w="19050">
                <a:solidFill>
                  <a:schemeClr val="tx1"/>
                </a:solidFill>
                <a:prstDash val="solid"/>
              </a:ln>
              <a:solidFill>
                <a:schemeClr val="accent3"/>
              </a:solidFill>
              <a:effectLst>
                <a:outerShdw blurRad="50000" dist="50800" dir="7500000" algn="tl">
                  <a:srgbClr val="000000">
                    <a:shade val="5000"/>
                    <a:alpha val="35000"/>
                  </a:srgbClr>
                </a:outerShdw>
              </a:effectLst>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Find your way :</a:t>
            </a:r>
            <a:endParaRPr lang="ar-SA" dirty="0"/>
          </a:p>
        </p:txBody>
      </p:sp>
      <p:sp>
        <p:nvSpPr>
          <p:cNvPr id="3" name="عنصر نائب للمحتوى 2"/>
          <p:cNvSpPr>
            <a:spLocks noGrp="1"/>
          </p:cNvSpPr>
          <p:nvPr>
            <p:ph idx="1"/>
          </p:nvPr>
        </p:nvSpPr>
        <p:spPr/>
        <p:txBody>
          <a:bodyPr/>
          <a:lstStyle/>
          <a:p>
            <a:pPr algn="l" rtl="0"/>
            <a:r>
              <a:rPr lang="en-US" dirty="0" smtClean="0"/>
              <a:t>Work sheet </a:t>
            </a:r>
            <a:endParaRPr lang="ar-SA" dirty="0"/>
          </a:p>
        </p:txBody>
      </p:sp>
      <p:sp>
        <p:nvSpPr>
          <p:cNvPr id="4" name="مستطيل 3"/>
          <p:cNvSpPr/>
          <p:nvPr/>
        </p:nvSpPr>
        <p:spPr>
          <a:xfrm>
            <a:off x="5886290" y="116632"/>
            <a:ext cx="2727030" cy="584775"/>
          </a:xfrm>
          <a:prstGeom prst="rect">
            <a:avLst/>
          </a:prstGeom>
          <a:noFill/>
        </p:spPr>
        <p:txBody>
          <a:bodyPr wrap="none" lIns="91440" tIns="45720" rIns="91440" bIns="45720">
            <a:spAutoFit/>
          </a:bodyPr>
          <a:lstStyle/>
          <a:p>
            <a:pPr algn="ctr"/>
            <a:r>
              <a:rPr lang="en-US" sz="3200" b="1" cap="none" spc="0" dirty="0" smtClean="0">
                <a:ln w="19050">
                  <a:solidFill>
                    <a:schemeClr val="tx1"/>
                  </a:solidFill>
                  <a:prstDash val="solid"/>
                </a:ln>
                <a:solidFill>
                  <a:schemeClr val="accent3"/>
                </a:solidFill>
                <a:effectLst>
                  <a:outerShdw blurRad="50000" dist="50800" dir="7500000" algn="tl">
                    <a:srgbClr val="000000">
                      <a:shade val="5000"/>
                      <a:alpha val="35000"/>
                    </a:srgbClr>
                  </a:outerShdw>
                </a:effectLst>
              </a:rPr>
              <a:t>Play a Game </a:t>
            </a:r>
            <a:endParaRPr lang="ar-SA" sz="3200" b="1" cap="none" spc="0" dirty="0">
              <a:ln w="19050">
                <a:solidFill>
                  <a:schemeClr val="tx1"/>
                </a:solidFill>
                <a:prstDash val="solid"/>
              </a:ln>
              <a:solidFill>
                <a:schemeClr val="accent3"/>
              </a:solidFill>
              <a:effectLst>
                <a:outerShdw blurRad="50000" dist="50800" dir="7500000" algn="tl">
                  <a:srgbClr val="000000">
                    <a:shade val="5000"/>
                    <a:alpha val="35000"/>
                  </a:srgbClr>
                </a:outerShdw>
              </a:effectLst>
            </a:endParaRPr>
          </a:p>
        </p:txBody>
      </p:sp>
    </p:spTree>
    <p:extLst>
      <p:ext uri="{BB962C8B-B14F-4D97-AF65-F5344CB8AC3E}">
        <p14:creationId xmlns:p14="http://schemas.microsoft.com/office/powerpoint/2010/main" val="32045269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Shape 170"/>
          <p:cNvSpPr>
            <a:spLocks noGrp="1"/>
          </p:cNvSpPr>
          <p:nvPr>
            <p:ph type="title"/>
          </p:nvPr>
        </p:nvSpPr>
        <p:spPr>
          <a:xfrm>
            <a:off x="443402" y="513056"/>
            <a:ext cx="7620000" cy="1143000"/>
          </a:xfrm>
          <a:prstGeom prst="rect">
            <a:avLst/>
          </a:prstGeom>
        </p:spPr>
        <p:txBody>
          <a:bodyPr/>
          <a:lstStyle/>
          <a:p>
            <a:r>
              <a:rPr dirty="0"/>
              <a:t>TRUE  / NOT TRUE </a:t>
            </a:r>
          </a:p>
        </p:txBody>
      </p:sp>
      <p:sp>
        <p:nvSpPr>
          <p:cNvPr id="2" name="مستطيل 1"/>
          <p:cNvSpPr/>
          <p:nvPr/>
        </p:nvSpPr>
        <p:spPr>
          <a:xfrm>
            <a:off x="415153" y="1556792"/>
            <a:ext cx="7648249" cy="646331"/>
          </a:xfrm>
          <a:prstGeom prst="rect">
            <a:avLst/>
          </a:prstGeom>
        </p:spPr>
        <p:style>
          <a:lnRef idx="3">
            <a:schemeClr val="lt1"/>
          </a:lnRef>
          <a:fillRef idx="1">
            <a:schemeClr val="accent4"/>
          </a:fillRef>
          <a:effectRef idx="1">
            <a:schemeClr val="accent4"/>
          </a:effectRef>
          <a:fontRef idx="minor">
            <a:schemeClr val="lt1"/>
          </a:fontRef>
        </p:style>
        <p:txBody>
          <a:bodyPr wrap="none" lIns="91440" tIns="45720" rIns="91440" bIns="45720">
            <a:spAutoFit/>
          </a:bodyPr>
          <a:lstStyle/>
          <a:p>
            <a:pPr algn="ctr"/>
            <a:r>
              <a:rPr lang="en-US"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What predictions were made about…? </a:t>
            </a:r>
            <a:endParaRPr lang="ar-SA"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مربع نص 2"/>
          <p:cNvSpPr txBox="1"/>
          <p:nvPr/>
        </p:nvSpPr>
        <p:spPr>
          <a:xfrm>
            <a:off x="415153" y="2564904"/>
            <a:ext cx="3194547" cy="584775"/>
          </a:xfrm>
          <a:prstGeom prst="rect">
            <a:avLst/>
          </a:prstGeom>
        </p:spPr>
        <p:style>
          <a:lnRef idx="2">
            <a:schemeClr val="accent2"/>
          </a:lnRef>
          <a:fillRef idx="1">
            <a:schemeClr val="lt1"/>
          </a:fillRef>
          <a:effectRef idx="0">
            <a:schemeClr val="accent2"/>
          </a:effectRef>
          <a:fontRef idx="minor">
            <a:schemeClr val="dk1"/>
          </a:fontRef>
        </p:style>
        <p:txBody>
          <a:bodyPr wrap="square" rtlCol="1">
            <a:spAutoFit/>
          </a:bodyPr>
          <a:lstStyle/>
          <a:p>
            <a:pPr algn="ctr"/>
            <a:r>
              <a:rPr lang="en-US" sz="3200" dirty="0" smtClean="0"/>
              <a:t>People ? </a:t>
            </a:r>
            <a:endParaRPr lang="ar-SA" sz="3200" dirty="0"/>
          </a:p>
        </p:txBody>
      </p:sp>
      <p:sp>
        <p:nvSpPr>
          <p:cNvPr id="7" name="مربع نص 6"/>
          <p:cNvSpPr txBox="1"/>
          <p:nvPr/>
        </p:nvSpPr>
        <p:spPr>
          <a:xfrm>
            <a:off x="4067944" y="3080169"/>
            <a:ext cx="3194547" cy="584775"/>
          </a:xfrm>
          <a:prstGeom prst="rect">
            <a:avLst/>
          </a:prstGeom>
        </p:spPr>
        <p:style>
          <a:lnRef idx="2">
            <a:schemeClr val="accent2"/>
          </a:lnRef>
          <a:fillRef idx="1">
            <a:schemeClr val="lt1"/>
          </a:fillRef>
          <a:effectRef idx="0">
            <a:schemeClr val="accent2"/>
          </a:effectRef>
          <a:fontRef idx="minor">
            <a:schemeClr val="dk1"/>
          </a:fontRef>
        </p:style>
        <p:txBody>
          <a:bodyPr wrap="square" rtlCol="1">
            <a:spAutoFit/>
          </a:bodyPr>
          <a:lstStyle/>
          <a:p>
            <a:pPr algn="ctr"/>
            <a:r>
              <a:rPr lang="en-US" sz="3200" dirty="0" smtClean="0"/>
              <a:t>English Language </a:t>
            </a:r>
            <a:endParaRPr lang="ar-SA" sz="3200" dirty="0"/>
          </a:p>
        </p:txBody>
      </p:sp>
      <p:sp>
        <p:nvSpPr>
          <p:cNvPr id="8" name="مربع نص 7"/>
          <p:cNvSpPr txBox="1"/>
          <p:nvPr/>
        </p:nvSpPr>
        <p:spPr>
          <a:xfrm>
            <a:off x="415153" y="4005064"/>
            <a:ext cx="3194547" cy="584775"/>
          </a:xfrm>
          <a:prstGeom prst="rect">
            <a:avLst/>
          </a:prstGeom>
        </p:spPr>
        <p:style>
          <a:lnRef idx="2">
            <a:schemeClr val="accent2"/>
          </a:lnRef>
          <a:fillRef idx="1">
            <a:schemeClr val="lt1"/>
          </a:fillRef>
          <a:effectRef idx="0">
            <a:schemeClr val="accent2"/>
          </a:effectRef>
          <a:fontRef idx="minor">
            <a:schemeClr val="dk1"/>
          </a:fontRef>
        </p:style>
        <p:txBody>
          <a:bodyPr wrap="square" rtlCol="1">
            <a:spAutoFit/>
          </a:bodyPr>
          <a:lstStyle/>
          <a:p>
            <a:pPr algn="ctr"/>
            <a:r>
              <a:rPr lang="en-US" sz="3200" dirty="0" smtClean="0"/>
              <a:t>Deliveries? </a:t>
            </a:r>
            <a:endParaRPr lang="ar-SA" sz="3200" dirty="0"/>
          </a:p>
        </p:txBody>
      </p:sp>
      <p:sp>
        <p:nvSpPr>
          <p:cNvPr id="10" name="مربع نص 9"/>
          <p:cNvSpPr txBox="1"/>
          <p:nvPr/>
        </p:nvSpPr>
        <p:spPr>
          <a:xfrm>
            <a:off x="4062181" y="4437112"/>
            <a:ext cx="3194547" cy="584775"/>
          </a:xfrm>
          <a:prstGeom prst="rect">
            <a:avLst/>
          </a:prstGeom>
        </p:spPr>
        <p:style>
          <a:lnRef idx="2">
            <a:schemeClr val="accent2"/>
          </a:lnRef>
          <a:fillRef idx="1">
            <a:schemeClr val="lt1"/>
          </a:fillRef>
          <a:effectRef idx="0">
            <a:schemeClr val="accent2"/>
          </a:effectRef>
          <a:fontRef idx="minor">
            <a:schemeClr val="dk1"/>
          </a:fontRef>
        </p:style>
        <p:txBody>
          <a:bodyPr wrap="square" rtlCol="1">
            <a:spAutoFit/>
          </a:bodyPr>
          <a:lstStyle/>
          <a:p>
            <a:pPr algn="ctr"/>
            <a:r>
              <a:rPr lang="en-US" sz="3200" dirty="0" smtClean="0"/>
              <a:t>communication? </a:t>
            </a:r>
            <a:endParaRPr lang="ar-SA" sz="3200" dirty="0"/>
          </a:p>
        </p:txBody>
      </p:sp>
      <p:sp>
        <p:nvSpPr>
          <p:cNvPr id="11" name="مربع نص 10"/>
          <p:cNvSpPr txBox="1"/>
          <p:nvPr/>
        </p:nvSpPr>
        <p:spPr>
          <a:xfrm>
            <a:off x="1835696" y="5373216"/>
            <a:ext cx="3194547" cy="1077218"/>
          </a:xfrm>
          <a:prstGeom prst="rect">
            <a:avLst/>
          </a:prstGeom>
        </p:spPr>
        <p:style>
          <a:lnRef idx="2">
            <a:schemeClr val="accent2"/>
          </a:lnRef>
          <a:fillRef idx="1">
            <a:schemeClr val="lt1"/>
          </a:fillRef>
          <a:effectRef idx="0">
            <a:schemeClr val="accent2"/>
          </a:effectRef>
          <a:fontRef idx="minor">
            <a:schemeClr val="dk1"/>
          </a:fontRef>
        </p:style>
        <p:txBody>
          <a:bodyPr wrap="square" rtlCol="1">
            <a:spAutoFit/>
          </a:bodyPr>
          <a:lstStyle/>
          <a:p>
            <a:pPr algn="ctr"/>
            <a:r>
              <a:rPr lang="en-US" sz="3200" dirty="0" smtClean="0"/>
              <a:t>Transportation&amp; traffic? </a:t>
            </a:r>
            <a:endParaRPr lang="ar-SA" sz="3200" dirty="0"/>
          </a:p>
        </p:txBody>
      </p:sp>
      <p:sp>
        <p:nvSpPr>
          <p:cNvPr id="13" name="مستطيل 12"/>
          <p:cNvSpPr/>
          <p:nvPr/>
        </p:nvSpPr>
        <p:spPr>
          <a:xfrm>
            <a:off x="5801075" y="260647"/>
            <a:ext cx="3339377" cy="584775"/>
          </a:xfrm>
          <a:prstGeom prst="rect">
            <a:avLst/>
          </a:prstGeom>
          <a:noFill/>
        </p:spPr>
        <p:txBody>
          <a:bodyPr wrap="none" lIns="91440" tIns="45720" rIns="91440" bIns="45720">
            <a:spAutoFit/>
          </a:bodyPr>
          <a:lstStyle/>
          <a:p>
            <a:pPr algn="ctr"/>
            <a:r>
              <a:rPr lang="en-US" sz="3200" b="1" cap="none" spc="0" dirty="0" smtClean="0">
                <a:ln w="19050">
                  <a:solidFill>
                    <a:schemeClr val="tx1"/>
                  </a:solidFill>
                  <a:prstDash val="solid"/>
                </a:ln>
                <a:solidFill>
                  <a:schemeClr val="accent3"/>
                </a:solidFill>
                <a:effectLst>
                  <a:outerShdw blurRad="50000" dist="50800" dir="7500000" algn="tl">
                    <a:srgbClr val="000000">
                      <a:shade val="5000"/>
                      <a:alpha val="35000"/>
                    </a:srgbClr>
                  </a:outerShdw>
                </a:effectLst>
              </a:rPr>
              <a:t>SQ3RS strategy </a:t>
            </a:r>
            <a:endParaRPr lang="ar-SA" sz="3200" b="1" cap="none" spc="0" dirty="0">
              <a:ln w="19050">
                <a:solidFill>
                  <a:schemeClr val="tx1"/>
                </a:solidFill>
                <a:prstDash val="solid"/>
              </a:ln>
              <a:solidFill>
                <a:schemeClr val="accent3"/>
              </a:solidFill>
              <a:effectLst>
                <a:outerShdw blurRad="50000" dist="50800" dir="7500000" algn="tl">
                  <a:srgbClr val="000000">
                    <a:shade val="5000"/>
                    <a:alpha val="35000"/>
                  </a:srgbClr>
                </a:outerShdw>
              </a:effectLst>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10"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Shape 172"/>
          <p:cNvSpPr>
            <a:spLocks noGrp="1"/>
          </p:cNvSpPr>
          <p:nvPr>
            <p:ph type="title"/>
          </p:nvPr>
        </p:nvSpPr>
        <p:spPr>
          <a:prstGeom prst="rect">
            <a:avLst/>
          </a:prstGeom>
        </p:spPr>
        <p:txBody>
          <a:bodyPr/>
          <a:lstStyle>
            <a:lvl1pPr defTabSz="493776">
              <a:defRPr sz="5184" b="0" u="sng">
                <a:solidFill>
                  <a:srgbClr val="FF33CC"/>
                </a:solidFill>
                <a:effectLst>
                  <a:outerShdw blurRad="20574" dist="13716" dir="5400000" rotWithShape="0">
                    <a:srgbClr val="000000">
                      <a:alpha val="25000"/>
                    </a:srgbClr>
                  </a:outerShdw>
                </a:effectLst>
                <a:latin typeface="MV Boli"/>
                <a:ea typeface="MV Boli"/>
                <a:cs typeface="MV Boli"/>
                <a:sym typeface="MV Boli"/>
              </a:defRPr>
            </a:lvl1pPr>
          </a:lstStyle>
          <a:p>
            <a:r>
              <a:rPr dirty="0" smtClean="0"/>
              <a:t> Vocabulary</a:t>
            </a:r>
            <a:endParaRPr dirty="0"/>
          </a:p>
        </p:txBody>
      </p:sp>
      <p:sp>
        <p:nvSpPr>
          <p:cNvPr id="173" name="Shape 173"/>
          <p:cNvSpPr>
            <a:spLocks noGrp="1"/>
          </p:cNvSpPr>
          <p:nvPr>
            <p:ph idx="1"/>
          </p:nvPr>
        </p:nvSpPr>
        <p:spPr>
          <a:prstGeom prst="rect">
            <a:avLst/>
          </a:prstGeom>
        </p:spPr>
        <p:txBody>
          <a:bodyPr/>
          <a:lstStyle/>
          <a:p>
            <a:pPr marL="228600" lvl="8" indent="1828800" algn="l">
              <a:spcBef>
                <a:spcPts val="300"/>
              </a:spcBef>
              <a:buSzTx/>
              <a:buNone/>
              <a:defRPr sz="4000"/>
            </a:pPr>
            <a:endParaRPr/>
          </a:p>
        </p:txBody>
      </p:sp>
      <p:pic>
        <p:nvPicPr>
          <p:cNvPr id="174" name="image5.gif" descr="vocabulary.gif"/>
          <p:cNvPicPr>
            <a:picLocks noChangeAspect="1"/>
          </p:cNvPicPr>
          <p:nvPr/>
        </p:nvPicPr>
        <p:blipFill>
          <a:blip r:embed="rId2">
            <a:extLst/>
          </a:blip>
          <a:stretch>
            <a:fillRect/>
          </a:stretch>
        </p:blipFill>
        <p:spPr>
          <a:xfrm>
            <a:off x="1142976" y="2143116"/>
            <a:ext cx="7355744" cy="3214710"/>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warp/>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3" presetClass="entr" presetSubtype="10" fill="hold" grpId="1" nodeType="clickEffect">
                                  <p:stCondLst>
                                    <p:cond delay="0"/>
                                  </p:stCondLst>
                                  <p:iterate>
                                    <p:tmAbs val="0"/>
                                  </p:iterate>
                                  <p:childTnLst>
                                    <p:set>
                                      <p:cBhvr>
                                        <p:cTn id="6" fill="hold"/>
                                        <p:tgtEl>
                                          <p:spTgt spid="172"/>
                                        </p:tgtEl>
                                        <p:attrNameLst>
                                          <p:attrName>style.visibility</p:attrName>
                                        </p:attrNameLst>
                                      </p:cBhvr>
                                      <p:to>
                                        <p:strVal val="visible"/>
                                      </p:to>
                                    </p:set>
                                    <p:animEffect transition="in" filter="blinds(horizontal)">
                                      <p:cBhvr>
                                        <p:cTn id="7" dur="500"/>
                                        <p:tgtEl>
                                          <p:spTgt spid="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 grpId="1"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Shape 177"/>
          <p:cNvSpPr>
            <a:spLocks noGrp="1"/>
          </p:cNvSpPr>
          <p:nvPr>
            <p:ph type="title"/>
          </p:nvPr>
        </p:nvSpPr>
        <p:spPr>
          <a:prstGeom prst="rect">
            <a:avLst/>
          </a:prstGeom>
        </p:spPr>
        <p:txBody>
          <a:bodyPr/>
          <a:lstStyle>
            <a:lvl1pPr defTabSz="795527">
              <a:defRPr sz="3132" u="sng">
                <a:effectLst>
                  <a:outerShdw blurRad="33147" dist="22098" dir="5400000" rotWithShape="0">
                    <a:srgbClr val="000000">
                      <a:alpha val="25000"/>
                    </a:srgbClr>
                  </a:outerShdw>
                </a:effectLst>
              </a:defRPr>
            </a:lvl1pPr>
          </a:lstStyle>
          <a:p>
            <a:r>
              <a:t>Match the words by using your dictionaries :</a:t>
            </a:r>
          </a:p>
        </p:txBody>
      </p:sp>
      <p:sp>
        <p:nvSpPr>
          <p:cNvPr id="176" name="Shape 176"/>
          <p:cNvSpPr>
            <a:spLocks noGrp="1"/>
          </p:cNvSpPr>
          <p:nvPr>
            <p:ph idx="1"/>
          </p:nvPr>
        </p:nvSpPr>
        <p:spPr>
          <a:prstGeom prst="rect">
            <a:avLst/>
          </a:prstGeom>
        </p:spPr>
        <p:txBody>
          <a:bodyPr/>
          <a:lstStyle/>
          <a:p>
            <a:pPr marL="358444" indent="-250911" algn="l" defTabSz="896111">
              <a:lnSpc>
                <a:spcPct val="80000"/>
              </a:lnSpc>
              <a:spcBef>
                <a:spcPts val="300"/>
              </a:spcBef>
              <a:defRPr sz="2646"/>
            </a:pPr>
            <a:r>
              <a:t>Circuits (      )    </a:t>
            </a:r>
            <a:r>
              <a:rPr>
                <a:solidFill>
                  <a:schemeClr val="accent2"/>
                </a:solidFill>
              </a:rPr>
              <a:t>a- extend a cross </a:t>
            </a:r>
            <a:endParaRPr sz="1960"/>
          </a:p>
          <a:p>
            <a:pPr marL="358444" indent="-250911" algn="l" defTabSz="896111">
              <a:lnSpc>
                <a:spcPct val="80000"/>
              </a:lnSpc>
              <a:spcBef>
                <a:spcPts val="300"/>
              </a:spcBef>
              <a:defRPr sz="2646"/>
            </a:pPr>
            <a:r>
              <a:t>Condensed (     )  </a:t>
            </a:r>
            <a:r>
              <a:rPr>
                <a:solidFill>
                  <a:schemeClr val="accent2"/>
                </a:solidFill>
              </a:rPr>
              <a:t>b</a:t>
            </a:r>
            <a:r>
              <a:rPr u="sng">
                <a:solidFill>
                  <a:schemeClr val="accent2"/>
                </a:solidFill>
              </a:rPr>
              <a:t>-</a:t>
            </a:r>
            <a:r>
              <a:rPr>
                <a:solidFill>
                  <a:schemeClr val="accent2"/>
                </a:solidFill>
              </a:rPr>
              <a:t> Shortened  </a:t>
            </a:r>
            <a:endParaRPr sz="3528">
              <a:solidFill>
                <a:schemeClr val="accent2"/>
              </a:solidFill>
            </a:endParaRPr>
          </a:p>
          <a:p>
            <a:pPr marL="358444" indent="-250911" algn="l" defTabSz="896111">
              <a:lnSpc>
                <a:spcPct val="80000"/>
              </a:lnSpc>
              <a:spcBef>
                <a:spcPts val="300"/>
              </a:spcBef>
              <a:defRPr sz="2646">
                <a:solidFill>
                  <a:schemeClr val="accent2"/>
                </a:solidFill>
              </a:defRPr>
            </a:pPr>
            <a:r>
              <a:t> </a:t>
            </a:r>
            <a:endParaRPr sz="3528"/>
          </a:p>
          <a:p>
            <a:pPr marL="358444" indent="-250911" algn="l" defTabSz="896111">
              <a:lnSpc>
                <a:spcPct val="80000"/>
              </a:lnSpc>
              <a:spcBef>
                <a:spcPts val="300"/>
              </a:spcBef>
              <a:defRPr sz="2646"/>
            </a:pPr>
            <a:r>
              <a:t>Determined (     )  </a:t>
            </a:r>
            <a:r>
              <a:rPr>
                <a:solidFill>
                  <a:schemeClr val="accent2"/>
                </a:solidFill>
              </a:rPr>
              <a:t>c- Covering a wide rang or area</a:t>
            </a:r>
            <a:endParaRPr sz="3528"/>
          </a:p>
          <a:p>
            <a:pPr marL="358444" indent="-250911" algn="l" defTabSz="896111">
              <a:lnSpc>
                <a:spcPct val="80000"/>
              </a:lnSpc>
              <a:spcBef>
                <a:spcPts val="300"/>
              </a:spcBef>
              <a:defRPr sz="2646"/>
            </a:pPr>
            <a:r>
              <a:t>Extensive (     )  </a:t>
            </a:r>
            <a:r>
              <a:rPr>
                <a:solidFill>
                  <a:schemeClr val="accent2"/>
                </a:solidFill>
              </a:rPr>
              <a:t>d-position in an ordered group</a:t>
            </a:r>
            <a:endParaRPr sz="1960"/>
          </a:p>
          <a:p>
            <a:pPr marL="358444" indent="-250911" algn="l" defTabSz="896111">
              <a:lnSpc>
                <a:spcPct val="80000"/>
              </a:lnSpc>
              <a:spcBef>
                <a:spcPts val="300"/>
              </a:spcBef>
              <a:defRPr sz="2646"/>
            </a:pPr>
            <a:r>
              <a:t> </a:t>
            </a:r>
            <a:r>
              <a:rPr>
                <a:solidFill>
                  <a:schemeClr val="accent2"/>
                </a:solidFill>
              </a:rPr>
              <a:t> </a:t>
            </a:r>
            <a:endParaRPr sz="1960"/>
          </a:p>
          <a:p>
            <a:pPr marL="358444" indent="-250911" algn="l" defTabSz="896111">
              <a:lnSpc>
                <a:spcPct val="80000"/>
              </a:lnSpc>
              <a:spcBef>
                <a:spcPts val="300"/>
              </a:spcBef>
              <a:defRPr sz="2646">
                <a:solidFill>
                  <a:schemeClr val="accent2"/>
                </a:solidFill>
              </a:defRPr>
            </a:pPr>
            <a:r>
              <a:t> </a:t>
            </a:r>
            <a:r>
              <a:rPr b="1">
                <a:solidFill>
                  <a:srgbClr val="464646"/>
                </a:solidFill>
              </a:rPr>
              <a:t>Rank(   )  </a:t>
            </a:r>
            <a:r>
              <a:t>e- Path for electrical currents </a:t>
            </a:r>
            <a:endParaRPr sz="1960"/>
          </a:p>
          <a:p>
            <a:pPr marL="0" indent="107533" defTabSz="896111">
              <a:lnSpc>
                <a:spcPct val="80000"/>
              </a:lnSpc>
              <a:spcBef>
                <a:spcPts val="300"/>
              </a:spcBef>
              <a:buSzTx/>
              <a:buNone/>
              <a:defRPr sz="1960"/>
            </a:pPr>
            <a:endParaRPr sz="1960"/>
          </a:p>
          <a:p>
            <a:pPr marL="358444" indent="-250911" algn="l" defTabSz="896111">
              <a:lnSpc>
                <a:spcPct val="80000"/>
              </a:lnSpc>
              <a:spcBef>
                <a:spcPts val="300"/>
              </a:spcBef>
              <a:defRPr sz="2646">
                <a:solidFill>
                  <a:schemeClr val="accent2"/>
                </a:solidFill>
              </a:defRPr>
            </a:pPr>
            <a:r>
              <a:t> </a:t>
            </a:r>
            <a:r>
              <a:rPr b="1">
                <a:solidFill>
                  <a:srgbClr val="464646"/>
                </a:solidFill>
              </a:rPr>
              <a:t>span (      )  </a:t>
            </a:r>
            <a:r>
              <a:t>f- Shortened</a:t>
            </a:r>
            <a:r>
              <a:rPr sz="1960">
                <a:solidFill>
                  <a:srgbClr val="000000"/>
                </a:solidFill>
              </a:rPr>
              <a:t> </a:t>
            </a:r>
          </a:p>
        </p:txBody>
      </p:sp>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 name="image19.jpeg" descr="5in5.jpg"/>
          <p:cNvPicPr>
            <a:picLocks noChangeAspect="1"/>
          </p:cNvPicPr>
          <p:nvPr/>
        </p:nvPicPr>
        <p:blipFill rotWithShape="1">
          <a:blip r:embed="rId2">
            <a:extLst/>
          </a:blip>
          <a:srcRect b="32647"/>
          <a:stretch/>
        </p:blipFill>
        <p:spPr>
          <a:xfrm>
            <a:off x="323528" y="1556792"/>
            <a:ext cx="5717515" cy="2962222"/>
          </a:xfrm>
          <a:prstGeom prst="rect">
            <a:avLst/>
          </a:prstGeom>
          <a:ln w="12700">
            <a:miter lim="400000"/>
          </a:ln>
        </p:spPr>
      </p:pic>
      <p:sp>
        <p:nvSpPr>
          <p:cNvPr id="185" name="Shape 185"/>
          <p:cNvSpPr>
            <a:spLocks noGrp="1"/>
          </p:cNvSpPr>
          <p:nvPr>
            <p:ph type="title"/>
          </p:nvPr>
        </p:nvSpPr>
        <p:spPr>
          <a:prstGeom prst="rect">
            <a:avLst/>
          </a:prstGeom>
        </p:spPr>
        <p:txBody>
          <a:bodyPr/>
          <a:lstStyle/>
          <a:p>
            <a:r>
              <a:rPr lang="en-US" dirty="0" smtClean="0"/>
              <a:t>Write as many prediction about future as you can </a:t>
            </a:r>
            <a:endParaRPr dirty="0"/>
          </a:p>
        </p:txBody>
      </p:sp>
      <p:sp>
        <p:nvSpPr>
          <p:cNvPr id="4" name="مستطيل 3"/>
          <p:cNvSpPr/>
          <p:nvPr/>
        </p:nvSpPr>
        <p:spPr>
          <a:xfrm>
            <a:off x="584605" y="5704043"/>
            <a:ext cx="4520789" cy="584775"/>
          </a:xfrm>
          <a:prstGeom prst="rect">
            <a:avLst/>
          </a:prstGeom>
          <a:noFill/>
        </p:spPr>
        <p:txBody>
          <a:bodyPr wrap="none" lIns="91440" tIns="45720" rIns="91440" bIns="45720">
            <a:spAutoFit/>
          </a:bodyPr>
          <a:lstStyle/>
          <a:p>
            <a:pPr algn="ctr"/>
            <a:r>
              <a:rPr lang="en-US" sz="3200" b="1" cap="none" spc="0" dirty="0" smtClean="0">
                <a:ln w="19050">
                  <a:solidFill>
                    <a:schemeClr val="tx1"/>
                  </a:solidFill>
                  <a:prstDash val="solid"/>
                </a:ln>
                <a:solidFill>
                  <a:schemeClr val="accent3"/>
                </a:solidFill>
                <a:effectLst>
                  <a:outerShdw blurRad="50000" dist="50800" dir="7500000" algn="tl">
                    <a:srgbClr val="000000">
                      <a:shade val="5000"/>
                      <a:alpha val="35000"/>
                    </a:srgbClr>
                  </a:outerShdw>
                </a:effectLst>
              </a:rPr>
              <a:t>Hands down strategy</a:t>
            </a:r>
            <a:endParaRPr lang="ar-SA" sz="3200" b="1" cap="none" spc="0" dirty="0">
              <a:ln w="19050">
                <a:solidFill>
                  <a:schemeClr val="tx1"/>
                </a:solidFill>
                <a:prstDash val="solid"/>
              </a:ln>
              <a:solidFill>
                <a:schemeClr val="accent3"/>
              </a:solidFill>
              <a:effectLst>
                <a:outerShdw blurRad="50000" dist="50800" dir="7500000" algn="tl">
                  <a:srgbClr val="000000">
                    <a:shade val="5000"/>
                    <a:alpha val="35000"/>
                  </a:srgbClr>
                </a:outerShdw>
              </a:effectLst>
            </a:endParaRPr>
          </a:p>
        </p:txBody>
      </p:sp>
      <p:sp>
        <p:nvSpPr>
          <p:cNvPr id="2" name="مستطيل 1"/>
          <p:cNvSpPr/>
          <p:nvPr/>
        </p:nvSpPr>
        <p:spPr>
          <a:xfrm>
            <a:off x="755576" y="4492628"/>
            <a:ext cx="5993949" cy="646331"/>
          </a:xfrm>
          <a:prstGeom prst="rect">
            <a:avLst/>
          </a:prstGeom>
        </p:spPr>
        <p:style>
          <a:lnRef idx="2">
            <a:schemeClr val="accent4"/>
          </a:lnRef>
          <a:fillRef idx="1">
            <a:schemeClr val="lt1"/>
          </a:fillRef>
          <a:effectRef idx="0">
            <a:schemeClr val="accent4"/>
          </a:effectRef>
          <a:fontRef idx="minor">
            <a:schemeClr val="dk1"/>
          </a:fontRef>
        </p:style>
        <p:txBody>
          <a:bodyPr wrap="none" lIns="91440" tIns="45720" rIns="91440" bIns="45720">
            <a:spAutoFit/>
          </a:bodyPr>
          <a:lstStyle/>
          <a:p>
            <a:pPr algn="ctr"/>
            <a:r>
              <a:rPr lang="en-US" sz="3600" b="1" cap="all" spc="0" dirty="0" smtClean="0">
                <a:ln w="9000" cmpd="sng">
                  <a:solidFill>
                    <a:schemeClr val="accent4">
                      <a:shade val="50000"/>
                      <a:satMod val="120000"/>
                    </a:schemeClr>
                  </a:solidFill>
                  <a:prstDash val="solid"/>
                </a:ln>
                <a:solidFill>
                  <a:schemeClr val="bg2">
                    <a:lumMod val="50000"/>
                  </a:schemeClr>
                </a:solidFill>
                <a:effectLst>
                  <a:reflection blurRad="12700" stA="28000" endPos="45000" dist="1000" dir="5400000" sy="-100000" algn="bl" rotWithShape="0"/>
                </a:effectLst>
                <a:latin typeface="Kristen ITC" panose="03050502040202030202" pitchFamily="66" charset="0"/>
              </a:rPr>
              <a:t>W</a:t>
            </a:r>
            <a:r>
              <a:rPr lang="en-US" sz="3600" b="1" dirty="0" smtClean="0">
                <a:ln w="12700">
                  <a:solidFill>
                    <a:schemeClr val="tx2">
                      <a:satMod val="155000"/>
                    </a:schemeClr>
                  </a:solidFill>
                  <a:prstDash val="solid"/>
                </a:ln>
                <a:solidFill>
                  <a:schemeClr val="bg2">
                    <a:lumMod val="50000"/>
                  </a:schemeClr>
                </a:solidFill>
                <a:effectLst>
                  <a:outerShdw blurRad="41275" dist="20320" dir="1800000" algn="tl" rotWithShape="0">
                    <a:srgbClr val="000000">
                      <a:alpha val="40000"/>
                    </a:srgbClr>
                  </a:outerShdw>
                </a:effectLst>
                <a:latin typeface="Kristen ITC" panose="03050502040202030202" pitchFamily="66" charset="0"/>
              </a:rPr>
              <a:t>rite at least 5 sentences</a:t>
            </a:r>
            <a:endParaRPr lang="ar-SA" sz="3600" b="1" cap="all" spc="0" dirty="0">
              <a:ln w="9000" cmpd="sng">
                <a:solidFill>
                  <a:schemeClr val="accent4">
                    <a:shade val="50000"/>
                    <a:satMod val="120000"/>
                  </a:schemeClr>
                </a:solidFill>
                <a:prstDash val="solid"/>
              </a:ln>
              <a:solidFill>
                <a:schemeClr val="bg2">
                  <a:lumMod val="50000"/>
                </a:schemeClr>
              </a:solidFill>
              <a:effectLst>
                <a:reflection blurRad="12700" stA="28000" endPos="45000" dist="1000" dir="5400000" sy="-100000" algn="bl" rotWithShape="0"/>
              </a:effectLst>
              <a:latin typeface="Kristen ITC" panose="03050502040202030202" pitchFamily="66" charset="0"/>
            </a:endParaRPr>
          </a:p>
        </p:txBody>
      </p:sp>
    </p:spTree>
  </p:cSld>
  <p:clrMapOvr>
    <a:masterClrMapping/>
  </p:clrMapOvr>
  <mc:AlternateContent xmlns:mc="http://schemas.openxmlformats.org/markup-compatibility/2006" xmlns:p14="http://schemas.microsoft.com/office/powerpoint/2010/main">
    <mc:Choice Requires="p14">
      <p:transition spd="slow">
        <p:fade thruBlk="1"/>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Shape 204"/>
          <p:cNvSpPr>
            <a:spLocks noGrp="1"/>
          </p:cNvSpPr>
          <p:nvPr>
            <p:ph type="title"/>
          </p:nvPr>
        </p:nvSpPr>
        <p:spPr>
          <a:xfrm>
            <a:off x="857224" y="274638"/>
            <a:ext cx="7829577" cy="939784"/>
          </a:xfrm>
          <a:prstGeom prst="rect">
            <a:avLst/>
          </a:prstGeom>
        </p:spPr>
        <p:txBody>
          <a:bodyPr/>
          <a:lstStyle>
            <a:lvl1pPr defTabSz="429768">
              <a:defRPr sz="4136" b="0" u="sng">
                <a:solidFill>
                  <a:srgbClr val="FF0000"/>
                </a:solidFill>
                <a:effectLst>
                  <a:outerShdw blurRad="17907" dist="11938" dir="5400000" rotWithShape="0">
                    <a:srgbClr val="000000">
                      <a:alpha val="25000"/>
                    </a:srgbClr>
                  </a:outerShdw>
                </a:effectLst>
                <a:latin typeface="MV Boli"/>
                <a:ea typeface="MV Boli"/>
                <a:cs typeface="MV Boli"/>
                <a:sym typeface="MV Boli"/>
              </a:defRPr>
            </a:lvl1pPr>
          </a:lstStyle>
          <a:p>
            <a:r>
              <a:rPr lang="en-US" dirty="0" smtClean="0"/>
              <a:t>Home Work</a:t>
            </a:r>
            <a:endParaRPr dirty="0"/>
          </a:p>
        </p:txBody>
      </p:sp>
      <p:pic>
        <p:nvPicPr>
          <p:cNvPr id="206" name="image25.jpeg" descr="22187990.jpg"/>
          <p:cNvPicPr>
            <a:picLocks noChangeAspect="1"/>
          </p:cNvPicPr>
          <p:nvPr/>
        </p:nvPicPr>
        <p:blipFill>
          <a:blip r:embed="rId2">
            <a:extLst/>
          </a:blip>
          <a:stretch>
            <a:fillRect/>
          </a:stretch>
        </p:blipFill>
        <p:spPr>
          <a:xfrm>
            <a:off x="5214942" y="1928801"/>
            <a:ext cx="3113367" cy="4506310"/>
          </a:xfrm>
          <a:prstGeom prst="rect">
            <a:avLst/>
          </a:prstGeom>
          <a:ln w="12700">
            <a:miter lim="400000"/>
          </a:ln>
        </p:spPr>
      </p:pic>
      <p:sp>
        <p:nvSpPr>
          <p:cNvPr id="2" name="عنصر نائب للمحتوى 1"/>
          <p:cNvSpPr>
            <a:spLocks noGrp="1"/>
          </p:cNvSpPr>
          <p:nvPr>
            <p:ph idx="1"/>
          </p:nvPr>
        </p:nvSpPr>
        <p:spPr/>
        <p:txBody>
          <a:bodyPr/>
          <a:lstStyle/>
          <a:p>
            <a:pPr algn="l" rtl="0"/>
            <a:r>
              <a:rPr lang="en-US" dirty="0" smtClean="0"/>
              <a:t>Work book </a:t>
            </a:r>
          </a:p>
          <a:p>
            <a:pPr algn="l" rtl="0"/>
            <a:r>
              <a:rPr lang="en-US" dirty="0" smtClean="0"/>
              <a:t>Page 21 </a:t>
            </a:r>
            <a:endParaRPr lang="ar-SA" dirty="0"/>
          </a:p>
        </p:txBody>
      </p:sp>
    </p:spTree>
  </p:cSld>
  <p:clrMapOvr>
    <a:masterClrMapping/>
  </p:clrMapOvr>
  <mc:AlternateContent xmlns:mc="http://schemas.openxmlformats.org/markup-compatibility/2006" xmlns:p14="http://schemas.microsoft.com/office/powerpoint/2010/main">
    <mc:Choice Requires="p14">
      <p:transition spd="slow">
        <p14:warp/>
      </p:transition>
    </mc:Choice>
    <mc:Fallback xmlns="">
      <p:transition spd="med">
        <p:fade/>
      </p:transition>
    </mc:Fallback>
  </mc:AlternateContent>
  <p:timing>
    <p:tnLst>
      <p:par>
        <p:cTn id="1" dur="indefinite" restart="never" fill="hold"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Shape 130"/>
          <p:cNvSpPr>
            <a:spLocks noGrp="1"/>
          </p:cNvSpPr>
          <p:nvPr>
            <p:ph type="title"/>
          </p:nvPr>
        </p:nvSpPr>
        <p:spPr>
          <a:prstGeom prst="rect">
            <a:avLst/>
          </a:prstGeom>
        </p:spPr>
        <p:txBody>
          <a:bodyPr/>
          <a:lstStyle>
            <a:lvl1pPr defTabSz="493776">
              <a:defRPr sz="5184" b="0" u="sng">
                <a:solidFill>
                  <a:srgbClr val="FF33CC"/>
                </a:solidFill>
                <a:effectLst>
                  <a:outerShdw blurRad="20574" dist="13716" dir="5400000" rotWithShape="0">
                    <a:srgbClr val="000000">
                      <a:alpha val="25000"/>
                    </a:srgbClr>
                  </a:outerShdw>
                </a:effectLst>
                <a:latin typeface="MV Boli"/>
                <a:ea typeface="MV Boli"/>
                <a:cs typeface="MV Boli"/>
                <a:sym typeface="MV Boli"/>
              </a:defRPr>
            </a:lvl1pPr>
          </a:lstStyle>
          <a:p>
            <a:r>
              <a:t>Warm up</a:t>
            </a:r>
          </a:p>
        </p:txBody>
      </p:sp>
      <p:sp>
        <p:nvSpPr>
          <p:cNvPr id="131" name="Shape 131"/>
          <p:cNvSpPr>
            <a:spLocks noGrp="1"/>
          </p:cNvSpPr>
          <p:nvPr>
            <p:ph idx="1"/>
          </p:nvPr>
        </p:nvSpPr>
        <p:spPr>
          <a:xfrm>
            <a:off x="395536" y="1268760"/>
            <a:ext cx="7620000" cy="1656184"/>
          </a:xfrm>
          <a:prstGeom prst="rect">
            <a:avLst/>
          </a:prstGeom>
        </p:spPr>
        <p:txBody>
          <a:bodyPr/>
          <a:lstStyle/>
          <a:p>
            <a:pPr marL="214884" lvl="8" indent="1719072" algn="l" defTabSz="859536">
              <a:lnSpc>
                <a:spcPct val="90000"/>
              </a:lnSpc>
              <a:spcBef>
                <a:spcPts val="200"/>
              </a:spcBef>
              <a:buSzTx/>
              <a:buNone/>
              <a:defRPr sz="3759"/>
            </a:pPr>
            <a:r>
              <a:rPr lang="en-US" dirty="0" smtClean="0"/>
              <a:t>What changes will have been made in Saudi Arabia by 2030?</a:t>
            </a:r>
            <a:endParaRPr u="none" dirty="0"/>
          </a:p>
        </p:txBody>
      </p:sp>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1670" y="2679037"/>
            <a:ext cx="3816424" cy="2146132"/>
          </a:xfrm>
          <a:prstGeom prst="rect">
            <a:avLst/>
          </a:prstGeom>
        </p:spPr>
      </p:pic>
      <p:sp>
        <p:nvSpPr>
          <p:cNvPr id="3" name="خماسي 2"/>
          <p:cNvSpPr/>
          <p:nvPr/>
        </p:nvSpPr>
        <p:spPr>
          <a:xfrm>
            <a:off x="570038" y="2874940"/>
            <a:ext cx="3816424" cy="1754326"/>
          </a:xfrm>
          <a:prstGeom prst="homePlate">
            <a:avLst/>
          </a:prstGeom>
        </p:spPr>
        <p:style>
          <a:lnRef idx="2">
            <a:schemeClr val="accent3"/>
          </a:lnRef>
          <a:fillRef idx="1">
            <a:schemeClr val="lt1"/>
          </a:fillRef>
          <a:effectRef idx="0">
            <a:schemeClr val="accent3"/>
          </a:effectRef>
          <a:fontRef idx="minor">
            <a:schemeClr val="dk1"/>
          </a:fontRef>
        </p:style>
        <p:txBody>
          <a:bodyPr wrap="squar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Make Predictions</a:t>
            </a:r>
            <a:endParaRPr lang="ar-SA"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4" name="مستطيل 3"/>
          <p:cNvSpPr/>
          <p:nvPr/>
        </p:nvSpPr>
        <p:spPr>
          <a:xfrm>
            <a:off x="899592" y="5704043"/>
            <a:ext cx="3890809" cy="584775"/>
          </a:xfrm>
          <a:prstGeom prst="rect">
            <a:avLst/>
          </a:prstGeom>
          <a:noFill/>
        </p:spPr>
        <p:txBody>
          <a:bodyPr wrap="none" lIns="91440" tIns="45720" rIns="91440" bIns="45720">
            <a:spAutoFit/>
          </a:bodyPr>
          <a:lstStyle/>
          <a:p>
            <a:pPr algn="ctr"/>
            <a:r>
              <a:rPr lang="en-US" sz="3200" b="1" cap="none" spc="0" dirty="0" smtClean="0">
                <a:ln w="19050">
                  <a:solidFill>
                    <a:schemeClr val="tx1"/>
                  </a:solidFill>
                  <a:prstDash val="solid"/>
                </a:ln>
                <a:solidFill>
                  <a:schemeClr val="accent3"/>
                </a:solidFill>
                <a:effectLst>
                  <a:outerShdw blurRad="50000" dist="50800" dir="7500000" algn="tl">
                    <a:srgbClr val="000000">
                      <a:shade val="5000"/>
                      <a:alpha val="35000"/>
                    </a:srgbClr>
                  </a:outerShdw>
                </a:effectLst>
              </a:rPr>
              <a:t>One-minute paper</a:t>
            </a:r>
            <a:endParaRPr lang="ar-SA" sz="3200" b="1" cap="none" spc="0" dirty="0">
              <a:ln w="19050">
                <a:solidFill>
                  <a:schemeClr val="tx1"/>
                </a:solidFill>
                <a:prstDash val="solid"/>
              </a:ln>
              <a:solidFill>
                <a:schemeClr val="accent3"/>
              </a:solidFill>
              <a:effectLst>
                <a:outerShdw blurRad="50000" dist="50800" dir="7500000" algn="tl">
                  <a:srgbClr val="000000">
                    <a:shade val="5000"/>
                    <a:alpha val="35000"/>
                  </a:srgbClr>
                </a:outerShdw>
              </a:effectLst>
            </a:endParaRPr>
          </a:p>
        </p:txBody>
      </p:sp>
      <p:pic>
        <p:nvPicPr>
          <p:cNvPr id="5" name="صورة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2040" y="5525161"/>
            <a:ext cx="925905" cy="94253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warp/>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3" presetClass="entr" presetSubtype="10" fill="hold" grpId="1" nodeType="clickEffect">
                                  <p:stCondLst>
                                    <p:cond delay="0"/>
                                  </p:stCondLst>
                                  <p:iterate>
                                    <p:tmAbs val="0"/>
                                  </p:iterate>
                                  <p:childTnLst>
                                    <p:set>
                                      <p:cBhvr>
                                        <p:cTn id="6" fill="hold"/>
                                        <p:tgtEl>
                                          <p:spTgt spid="130"/>
                                        </p:tgtEl>
                                        <p:attrNameLst>
                                          <p:attrName>style.visibility</p:attrName>
                                        </p:attrNameLst>
                                      </p:cBhvr>
                                      <p:to>
                                        <p:strVal val="visible"/>
                                      </p:to>
                                    </p:set>
                                    <p:animEffect transition="in" filter="blinds(horizontal)">
                                      <p:cBhvr>
                                        <p:cTn id="7" dur="500"/>
                                        <p:tgtEl>
                                          <p:spTgt spid="13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1" animBg="1" advAuto="0"/>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69860"/>
            <a:ext cx="9144000" cy="3501110"/>
          </a:xfrm>
          <a:prstGeom prst="rect">
            <a:avLst/>
          </a:prstGeom>
        </p:spPr>
      </p:pic>
      <p:sp>
        <p:nvSpPr>
          <p:cNvPr id="141" name="Shape 141"/>
          <p:cNvSpPr/>
          <p:nvPr/>
        </p:nvSpPr>
        <p:spPr>
          <a:xfrm>
            <a:off x="1979712" y="3973599"/>
            <a:ext cx="6087051" cy="2166106"/>
          </a:xfrm>
          <a:prstGeom prst="rect">
            <a:avLst/>
          </a:prstGeom>
          <a:solidFill>
            <a:schemeClr val="accent6">
              <a:lumMod val="50000"/>
            </a:schemeClr>
          </a:solidFill>
          <a:ln w="12700" cap="flat">
            <a:solidFill>
              <a:schemeClr val="tx1">
                <a:lumMod val="95000"/>
                <a:lumOff val="5000"/>
              </a:schemeClr>
            </a:solid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ctr">
            <a:spAutoFit/>
          </a:bodyPr>
          <a:lstStyle/>
          <a:p>
            <a:pPr algn="ctr">
              <a:defRPr sz="4000" b="1" u="sng">
                <a:solidFill>
                  <a:srgbClr val="D5A7B1"/>
                </a:solidFill>
              </a:defRPr>
            </a:pPr>
            <a:r>
              <a:rPr dirty="0"/>
              <a:t>Unit  3</a:t>
            </a:r>
            <a:endParaRPr dirty="0">
              <a:solidFill>
                <a:srgbClr val="FFFFFF"/>
              </a:solidFill>
            </a:endParaRPr>
          </a:p>
          <a:p>
            <a:pPr algn="ctr">
              <a:defRPr sz="4000" b="1" u="sng">
                <a:solidFill>
                  <a:srgbClr val="FFFF00"/>
                </a:solidFill>
              </a:defRPr>
            </a:pPr>
            <a:r>
              <a:rPr dirty="0"/>
              <a:t>What will they think of next ? </a:t>
            </a:r>
          </a:p>
        </p:txBody>
      </p:sp>
      <p:sp>
        <p:nvSpPr>
          <p:cNvPr id="4" name="مستطيل مستدير الزوايا 3"/>
          <p:cNvSpPr/>
          <p:nvPr/>
        </p:nvSpPr>
        <p:spPr>
          <a:xfrm>
            <a:off x="302157" y="3670970"/>
            <a:ext cx="2642592"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smtClean="0"/>
              <a:t>Listen &amp; discuss</a:t>
            </a:r>
            <a:endParaRPr lang="ar-SA" sz="2800" b="1" dirty="0"/>
          </a:p>
        </p:txBody>
      </p:sp>
    </p:spTree>
  </p:cSld>
  <p:clrMapOvr>
    <a:masterClrMapping/>
  </p:clrMapOvr>
  <p:transition spd="slow"/>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Shape 146"/>
          <p:cNvSpPr>
            <a:spLocks noGrp="1"/>
          </p:cNvSpPr>
          <p:nvPr>
            <p:ph type="title"/>
          </p:nvPr>
        </p:nvSpPr>
        <p:spPr>
          <a:prstGeom prst="rect">
            <a:avLst/>
          </a:prstGeom>
        </p:spPr>
        <p:txBody>
          <a:bodyPr/>
          <a:lstStyle>
            <a:lvl1pPr defTabSz="868680">
              <a:defRPr sz="6270">
                <a:effectLst>
                  <a:outerShdw blurRad="36195" dist="24130" dir="5400000" rotWithShape="0">
                    <a:srgbClr val="000000">
                      <a:alpha val="25000"/>
                    </a:srgbClr>
                  </a:outerShdw>
                </a:effectLst>
              </a:defRPr>
            </a:lvl1pPr>
          </a:lstStyle>
          <a:p>
            <a:r>
              <a:t>Be careful </a:t>
            </a:r>
          </a:p>
        </p:txBody>
      </p:sp>
      <p:sp>
        <p:nvSpPr>
          <p:cNvPr id="145" name="Shape 145"/>
          <p:cNvSpPr>
            <a:spLocks noGrp="1"/>
          </p:cNvSpPr>
          <p:nvPr>
            <p:ph idx="1"/>
          </p:nvPr>
        </p:nvSpPr>
        <p:spPr>
          <a:xfrm>
            <a:off x="457200" y="1600200"/>
            <a:ext cx="7620000" cy="2188840"/>
          </a:xfrm>
          <a:prstGeom prst="rect">
            <a:avLst/>
          </a:prstGeom>
        </p:spPr>
        <p:txBody>
          <a:bodyPr/>
          <a:lstStyle/>
          <a:p>
            <a:pPr marL="105339" indent="0" algn="ctr" defTabSz="877823">
              <a:spcBef>
                <a:spcPts val="300"/>
              </a:spcBef>
              <a:buNone/>
              <a:defRPr sz="2592" b="1"/>
            </a:pPr>
            <a:r>
              <a:rPr lang="en-US" dirty="0"/>
              <a:t>These  are  just  </a:t>
            </a:r>
            <a:r>
              <a:rPr lang="en-US" u="sng" dirty="0" smtClean="0">
                <a:solidFill>
                  <a:srgbClr val="FF0000"/>
                </a:solidFill>
              </a:rPr>
              <a:t>predictions </a:t>
            </a:r>
            <a:endParaRPr lang="en-US" dirty="0" smtClean="0"/>
          </a:p>
          <a:p>
            <a:pPr marL="105339" indent="0" algn="ctr" defTabSz="877823" rtl="0">
              <a:spcBef>
                <a:spcPts val="300"/>
              </a:spcBef>
              <a:buNone/>
              <a:defRPr sz="2592" b="1"/>
            </a:pPr>
            <a:r>
              <a:rPr dirty="0" smtClean="0"/>
              <a:t>because </a:t>
            </a:r>
            <a:r>
              <a:rPr dirty="0"/>
              <a:t>no </a:t>
            </a:r>
            <a:r>
              <a:rPr dirty="0" smtClean="0"/>
              <a:t>one</a:t>
            </a:r>
            <a:r>
              <a:rPr lang="ar-SA" dirty="0" smtClean="0"/>
              <a:t> </a:t>
            </a:r>
            <a:r>
              <a:rPr dirty="0" smtClean="0"/>
              <a:t>knows </a:t>
            </a:r>
            <a:r>
              <a:rPr dirty="0"/>
              <a:t>about future except </a:t>
            </a:r>
            <a:r>
              <a:rPr sz="5760" u="sng" dirty="0" smtClean="0">
                <a:solidFill>
                  <a:srgbClr val="FF0000"/>
                </a:solidFill>
              </a:rPr>
              <a:t>Alla</a:t>
            </a:r>
            <a:r>
              <a:rPr lang="en-US" sz="5760" u="sng" dirty="0" smtClean="0">
                <a:solidFill>
                  <a:srgbClr val="FF0000"/>
                </a:solidFill>
              </a:rPr>
              <a:t>h</a:t>
            </a:r>
            <a:endParaRPr dirty="0"/>
          </a:p>
          <a:p>
            <a:pPr marL="351129" indent="-245790" algn="l" defTabSz="877823">
              <a:spcBef>
                <a:spcPts val="300"/>
              </a:spcBef>
              <a:defRPr sz="2592" b="1"/>
            </a:pPr>
            <a:endParaRPr dirty="0"/>
          </a:p>
        </p:txBody>
      </p:sp>
      <p:pic>
        <p:nvPicPr>
          <p:cNvPr id="147" name="image7.jpeg" descr="be_careful_sticker-p217332759202680225qjcl_400.jpg"/>
          <p:cNvPicPr>
            <a:picLocks noChangeAspect="1"/>
          </p:cNvPicPr>
          <p:nvPr/>
        </p:nvPicPr>
        <p:blipFill>
          <a:blip r:embed="rId2">
            <a:extLst/>
          </a:blip>
          <a:stretch>
            <a:fillRect/>
          </a:stretch>
        </p:blipFill>
        <p:spPr>
          <a:xfrm>
            <a:off x="5000628" y="357166"/>
            <a:ext cx="1357322" cy="984723"/>
          </a:xfrm>
          <a:prstGeom prst="rect">
            <a:avLst/>
          </a:prstGeom>
          <a:ln w="12700">
            <a:miter lim="400000"/>
          </a:ln>
        </p:spPr>
      </p:pic>
      <p:pic>
        <p:nvPicPr>
          <p:cNvPr id="148" name="image8.jpeg" descr="be_careful_sticker-p217332759202680225qjcl_400.jpg"/>
          <p:cNvPicPr>
            <a:picLocks noChangeAspect="1"/>
          </p:cNvPicPr>
          <p:nvPr/>
        </p:nvPicPr>
        <p:blipFill>
          <a:blip r:embed="rId3">
            <a:extLst/>
          </a:blip>
          <a:stretch>
            <a:fillRect/>
          </a:stretch>
        </p:blipFill>
        <p:spPr>
          <a:xfrm>
            <a:off x="578955" y="5695011"/>
            <a:ext cx="984687" cy="714381"/>
          </a:xfrm>
          <a:prstGeom prst="rect">
            <a:avLst/>
          </a:prstGeom>
          <a:ln w="12700">
            <a:miter lim="400000"/>
          </a:ln>
        </p:spPr>
      </p:pic>
      <p:pic>
        <p:nvPicPr>
          <p:cNvPr id="149" name="image9.jpeg" descr="be_careful_sticker-p217332759202680225qjcl_400.jpg"/>
          <p:cNvPicPr>
            <a:picLocks noChangeAspect="1"/>
          </p:cNvPicPr>
          <p:nvPr/>
        </p:nvPicPr>
        <p:blipFill>
          <a:blip r:embed="rId4">
            <a:extLst/>
          </a:blip>
          <a:stretch>
            <a:fillRect/>
          </a:stretch>
        </p:blipFill>
        <p:spPr>
          <a:xfrm>
            <a:off x="7421797" y="2093710"/>
            <a:ext cx="1428761" cy="1036552"/>
          </a:xfrm>
          <a:prstGeom prst="rect">
            <a:avLst/>
          </a:prstGeom>
          <a:ln w="12700">
            <a:miter lim="400000"/>
          </a:ln>
          <a:effectLst>
            <a:reflection stA="30000" endPos="40000" dir="5400000" sy="-100000" algn="bl" rotWithShape="0"/>
          </a:effectLst>
        </p:spPr>
      </p:pic>
      <p:sp>
        <p:nvSpPr>
          <p:cNvPr id="2" name="مستطيل 1"/>
          <p:cNvSpPr/>
          <p:nvPr/>
        </p:nvSpPr>
        <p:spPr>
          <a:xfrm>
            <a:off x="578955" y="3789040"/>
            <a:ext cx="7305413" cy="172637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marL="351129" indent="-245790" defTabSz="877823" rtl="1">
              <a:spcBef>
                <a:spcPts val="300"/>
              </a:spcBef>
              <a:defRPr sz="2592" b="1" u="sng"/>
            </a:pPr>
            <a:r>
              <a:rPr lang="ar-SA" dirty="0"/>
              <a:t>قال  الله تعالى :  ( </a:t>
            </a:r>
            <a:r>
              <a:rPr lang="ar-SA" dirty="0">
                <a:solidFill>
                  <a:srgbClr val="0070C0"/>
                </a:solidFill>
              </a:rPr>
              <a:t>وعنده مفاتح الغيب لا يعلمها إلا هو ويعلم ما في البر والبحر وما تسقط من ورقة إلا يعلمها ولا حبة في ظلمات الأرض ولا رطب ولا يابس إلا في كتاب مبين  </a:t>
            </a:r>
            <a:r>
              <a:rPr lang="ar-SA" dirty="0"/>
              <a:t>) . </a:t>
            </a:r>
            <a:endParaRPr lang="ar-SA" dirty="0" smtClean="0"/>
          </a:p>
          <a:p>
            <a:pPr marL="351129" indent="-245790" defTabSz="877823" rtl="1">
              <a:spcBef>
                <a:spcPts val="300"/>
              </a:spcBef>
              <a:defRPr sz="2592" b="1" u="sng"/>
            </a:pPr>
            <a:endParaRPr lang="ar-SA"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Shape 152"/>
          <p:cNvSpPr>
            <a:spLocks noGrp="1"/>
          </p:cNvSpPr>
          <p:nvPr>
            <p:ph type="title"/>
          </p:nvPr>
        </p:nvSpPr>
        <p:spPr>
          <a:prstGeom prst="rect">
            <a:avLst/>
          </a:prstGeom>
        </p:spPr>
        <p:txBody>
          <a:bodyPr/>
          <a:lstStyle>
            <a:lvl1pPr>
              <a:defRPr u="sng"/>
            </a:lvl1pPr>
          </a:lstStyle>
          <a:p>
            <a:r>
              <a:t>Listen and discuss</a:t>
            </a:r>
          </a:p>
        </p:txBody>
      </p:sp>
      <p:pic>
        <p:nvPicPr>
          <p:cNvPr id="153" name="image10.png" descr="untitled.bmp"/>
          <p:cNvPicPr>
            <a:picLocks noChangeAspect="1"/>
          </p:cNvPicPr>
          <p:nvPr/>
        </p:nvPicPr>
        <p:blipFill>
          <a:blip r:embed="rId2">
            <a:extLst/>
          </a:blip>
          <a:stretch>
            <a:fillRect/>
          </a:stretch>
        </p:blipFill>
        <p:spPr>
          <a:xfrm>
            <a:off x="3009906" y="3861048"/>
            <a:ext cx="2476115" cy="1648164"/>
          </a:xfrm>
          <a:prstGeom prst="rect">
            <a:avLst/>
          </a:prstGeom>
          <a:ln w="12700">
            <a:miter lim="400000"/>
          </a:ln>
        </p:spPr>
      </p:pic>
      <p:sp>
        <p:nvSpPr>
          <p:cNvPr id="2" name="مربع نص 1"/>
          <p:cNvSpPr txBox="1"/>
          <p:nvPr/>
        </p:nvSpPr>
        <p:spPr>
          <a:xfrm>
            <a:off x="539552" y="1484784"/>
            <a:ext cx="7416824" cy="830997"/>
          </a:xfrm>
          <a:prstGeom prst="rect">
            <a:avLst/>
          </a:prstGeom>
        </p:spPr>
        <p:style>
          <a:lnRef idx="1">
            <a:schemeClr val="accent6"/>
          </a:lnRef>
          <a:fillRef idx="2">
            <a:schemeClr val="accent6"/>
          </a:fillRef>
          <a:effectRef idx="1">
            <a:schemeClr val="accent6"/>
          </a:effectRef>
          <a:fontRef idx="minor">
            <a:schemeClr val="dk1"/>
          </a:fontRef>
        </p:style>
        <p:txBody>
          <a:bodyPr wrap="square" rtlCol="1">
            <a:spAutoFit/>
          </a:bodyPr>
          <a:lstStyle/>
          <a:p>
            <a:pPr algn="l"/>
            <a:r>
              <a:rPr lang="en-US" sz="2400" b="1" dirty="0" smtClean="0"/>
              <a:t>Name a discovery or invention that you think people will have 100 years from now.</a:t>
            </a:r>
            <a:endParaRPr lang="ar-SA" sz="2400" b="1" dirty="0"/>
          </a:p>
        </p:txBody>
      </p:sp>
      <p:sp>
        <p:nvSpPr>
          <p:cNvPr id="3" name="مربع نص 2"/>
          <p:cNvSpPr txBox="1"/>
          <p:nvPr/>
        </p:nvSpPr>
        <p:spPr>
          <a:xfrm>
            <a:off x="683568" y="2636912"/>
            <a:ext cx="7128792" cy="954107"/>
          </a:xfrm>
          <a:prstGeom prst="rect">
            <a:avLst/>
          </a:prstGeom>
        </p:spPr>
        <p:style>
          <a:lnRef idx="1">
            <a:schemeClr val="accent4"/>
          </a:lnRef>
          <a:fillRef idx="2">
            <a:schemeClr val="accent4"/>
          </a:fillRef>
          <a:effectRef idx="1">
            <a:schemeClr val="accent4"/>
          </a:effectRef>
          <a:fontRef idx="minor">
            <a:schemeClr val="dk1"/>
          </a:fontRef>
        </p:style>
        <p:txBody>
          <a:bodyPr wrap="square" rtlCol="1">
            <a:spAutoFit/>
          </a:bodyPr>
          <a:lstStyle/>
          <a:p>
            <a:pPr algn="l"/>
            <a:r>
              <a:rPr lang="en-US" sz="2800" dirty="0" smtClean="0"/>
              <a:t>What do you think the shape of car will be after 100 years?</a:t>
            </a:r>
            <a:endParaRPr lang="ar-SA" sz="2800" dirty="0"/>
          </a:p>
        </p:txBody>
      </p:sp>
      <p:sp>
        <p:nvSpPr>
          <p:cNvPr id="4" name="عنصر نائب للمحتوى 3"/>
          <p:cNvSpPr>
            <a:spLocks noGrp="1"/>
          </p:cNvSpPr>
          <p:nvPr>
            <p:ph idx="1"/>
          </p:nvPr>
        </p:nvSpPr>
        <p:spPr/>
        <p:txBody>
          <a:bodyPr/>
          <a:lstStyle/>
          <a:p>
            <a:endParaRPr lang="ar-SA" dirty="0"/>
          </a:p>
        </p:txBody>
      </p:sp>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Transportation </a:t>
            </a:r>
            <a:endParaRPr lang="ar-SA" dirty="0"/>
          </a:p>
        </p:txBody>
      </p:sp>
      <p:graphicFrame>
        <p:nvGraphicFramePr>
          <p:cNvPr id="4" name="عنصر نائب للمحتوى 3"/>
          <p:cNvGraphicFramePr>
            <a:graphicFrameLocks noGrp="1"/>
          </p:cNvGraphicFramePr>
          <p:nvPr>
            <p:ph idx="1"/>
            <p:extLst>
              <p:ext uri="{D42A27DB-BD31-4B8C-83A1-F6EECF244321}">
                <p14:modId xmlns:p14="http://schemas.microsoft.com/office/powerpoint/2010/main" val="1127587058"/>
              </p:ext>
            </p:extLst>
          </p:nvPr>
        </p:nvGraphicFramePr>
        <p:xfrm>
          <a:off x="539552" y="2492896"/>
          <a:ext cx="7620000" cy="1800200"/>
        </p:xfrm>
        <a:graphic>
          <a:graphicData uri="http://schemas.openxmlformats.org/drawingml/2006/table">
            <a:tbl>
              <a:tblPr rtl="1" firstRow="1" bandRow="1">
                <a:tableStyleId>{5940675A-B579-460E-94D1-54222C63F5DA}</a:tableStyleId>
              </a:tblPr>
              <a:tblGrid>
                <a:gridCol w="2540000"/>
                <a:gridCol w="2540000"/>
                <a:gridCol w="2540000"/>
              </a:tblGrid>
              <a:tr h="735885">
                <a:tc>
                  <a:txBody>
                    <a:bodyPr/>
                    <a:lstStyle/>
                    <a:p>
                      <a:pPr algn="ctr" rtl="1"/>
                      <a:r>
                        <a:rPr lang="en-US" sz="2800" dirty="0" smtClean="0"/>
                        <a:t>Future </a:t>
                      </a:r>
                      <a:endParaRPr lang="ar-SA" sz="2800" dirty="0"/>
                    </a:p>
                  </a:txBody>
                  <a:tcPr/>
                </a:tc>
                <a:tc>
                  <a:txBody>
                    <a:bodyPr/>
                    <a:lstStyle/>
                    <a:p>
                      <a:pPr algn="ctr" rtl="1"/>
                      <a:r>
                        <a:rPr lang="en-US" sz="2800" dirty="0" smtClean="0"/>
                        <a:t>Present </a:t>
                      </a:r>
                      <a:endParaRPr lang="ar-SA" sz="2800" dirty="0"/>
                    </a:p>
                  </a:txBody>
                  <a:tcPr/>
                </a:tc>
                <a:tc>
                  <a:txBody>
                    <a:bodyPr/>
                    <a:lstStyle/>
                    <a:p>
                      <a:pPr algn="ctr" rtl="1"/>
                      <a:r>
                        <a:rPr lang="en-US" sz="2800" dirty="0" smtClean="0"/>
                        <a:t>Past</a:t>
                      </a:r>
                      <a:r>
                        <a:rPr lang="en-US" sz="2800" baseline="0" dirty="0" smtClean="0"/>
                        <a:t> </a:t>
                      </a:r>
                      <a:endParaRPr lang="ar-SA" sz="2800" dirty="0"/>
                    </a:p>
                  </a:txBody>
                  <a:tcPr/>
                </a:tc>
              </a:tr>
              <a:tr h="1064315">
                <a:tc>
                  <a:txBody>
                    <a:bodyPr/>
                    <a:lstStyle/>
                    <a:p>
                      <a:pPr algn="ctr" rtl="1"/>
                      <a:endParaRPr lang="ar-SA" sz="2800"/>
                    </a:p>
                  </a:txBody>
                  <a:tcPr/>
                </a:tc>
                <a:tc>
                  <a:txBody>
                    <a:bodyPr/>
                    <a:lstStyle/>
                    <a:p>
                      <a:pPr algn="ctr" rtl="1"/>
                      <a:endParaRPr lang="ar-SA" sz="2800" dirty="0"/>
                    </a:p>
                  </a:txBody>
                  <a:tcPr/>
                </a:tc>
                <a:tc>
                  <a:txBody>
                    <a:bodyPr/>
                    <a:lstStyle/>
                    <a:p>
                      <a:pPr algn="ctr" rtl="1"/>
                      <a:endParaRPr lang="ar-SA" sz="2800" dirty="0"/>
                    </a:p>
                  </a:txBody>
                  <a:tcPr/>
                </a:tc>
              </a:tr>
            </a:tbl>
          </a:graphicData>
        </a:graphic>
      </p:graphicFrame>
      <p:pic>
        <p:nvPicPr>
          <p:cNvPr id="6" name="صورة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4048" y="173449"/>
            <a:ext cx="2813298" cy="2228132"/>
          </a:xfrm>
          <a:prstGeom prst="rect">
            <a:avLst/>
          </a:prstGeom>
        </p:spPr>
      </p:pic>
      <p:sp>
        <p:nvSpPr>
          <p:cNvPr id="7" name="مستطيل 6"/>
          <p:cNvSpPr/>
          <p:nvPr/>
        </p:nvSpPr>
        <p:spPr>
          <a:xfrm>
            <a:off x="107504" y="6093296"/>
            <a:ext cx="3116559" cy="584775"/>
          </a:xfrm>
          <a:prstGeom prst="rect">
            <a:avLst/>
          </a:prstGeom>
          <a:noFill/>
        </p:spPr>
        <p:txBody>
          <a:bodyPr wrap="none" lIns="91440" tIns="45720" rIns="91440" bIns="45720">
            <a:spAutoFit/>
          </a:bodyPr>
          <a:lstStyle/>
          <a:p>
            <a:pPr algn="ctr"/>
            <a:r>
              <a:rPr lang="en-US" sz="3200" b="1" cap="none" spc="0" dirty="0" smtClean="0">
                <a:ln w="19050">
                  <a:solidFill>
                    <a:schemeClr val="tx1"/>
                  </a:solidFill>
                  <a:prstDash val="solid"/>
                </a:ln>
                <a:solidFill>
                  <a:schemeClr val="accent3"/>
                </a:solidFill>
                <a:effectLst>
                  <a:outerShdw blurRad="50000" dist="50800" dir="7500000" algn="tl">
                    <a:srgbClr val="000000">
                      <a:shade val="5000"/>
                      <a:alpha val="35000"/>
                    </a:srgbClr>
                  </a:outerShdw>
                </a:effectLst>
              </a:rPr>
              <a:t>Brain storming</a:t>
            </a:r>
            <a:endParaRPr lang="ar-SA" sz="3200" b="1" cap="none" spc="0" dirty="0">
              <a:ln w="19050">
                <a:solidFill>
                  <a:schemeClr val="tx1"/>
                </a:solidFill>
                <a:prstDash val="solid"/>
              </a:ln>
              <a:solidFill>
                <a:schemeClr val="accent3"/>
              </a:solidFill>
              <a:effectLst>
                <a:outerShdw blurRad="50000" dist="50800" dir="7500000" algn="tl">
                  <a:srgbClr val="000000">
                    <a:shade val="5000"/>
                    <a:alpha val="35000"/>
                  </a:srgbClr>
                </a:outerShdw>
              </a:effectLst>
            </a:endParaRPr>
          </a:p>
        </p:txBody>
      </p:sp>
    </p:spTree>
    <p:extLst>
      <p:ext uri="{BB962C8B-B14F-4D97-AF65-F5344CB8AC3E}">
        <p14:creationId xmlns:p14="http://schemas.microsoft.com/office/powerpoint/2010/main" val="15547784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School </a:t>
            </a:r>
            <a:endParaRPr lang="ar-SA" dirty="0"/>
          </a:p>
        </p:txBody>
      </p:sp>
      <p:graphicFrame>
        <p:nvGraphicFramePr>
          <p:cNvPr id="4" name="عنصر نائب للمحتوى 3"/>
          <p:cNvGraphicFramePr>
            <a:graphicFrameLocks noGrp="1"/>
          </p:cNvGraphicFramePr>
          <p:nvPr>
            <p:ph idx="1"/>
            <p:extLst>
              <p:ext uri="{D42A27DB-BD31-4B8C-83A1-F6EECF244321}">
                <p14:modId xmlns:p14="http://schemas.microsoft.com/office/powerpoint/2010/main" val="4267446640"/>
              </p:ext>
            </p:extLst>
          </p:nvPr>
        </p:nvGraphicFramePr>
        <p:xfrm>
          <a:off x="539552" y="2852936"/>
          <a:ext cx="7620000" cy="1800200"/>
        </p:xfrm>
        <a:graphic>
          <a:graphicData uri="http://schemas.openxmlformats.org/drawingml/2006/table">
            <a:tbl>
              <a:tblPr rtl="1" firstRow="1" bandRow="1">
                <a:tableStyleId>{5940675A-B579-460E-94D1-54222C63F5DA}</a:tableStyleId>
              </a:tblPr>
              <a:tblGrid>
                <a:gridCol w="2540000"/>
                <a:gridCol w="2540000"/>
                <a:gridCol w="2540000"/>
              </a:tblGrid>
              <a:tr h="735885">
                <a:tc>
                  <a:txBody>
                    <a:bodyPr/>
                    <a:lstStyle/>
                    <a:p>
                      <a:pPr algn="ctr" rtl="1"/>
                      <a:r>
                        <a:rPr lang="en-US" sz="2800" dirty="0" smtClean="0"/>
                        <a:t>Future </a:t>
                      </a:r>
                      <a:endParaRPr lang="ar-SA" sz="2800" dirty="0"/>
                    </a:p>
                  </a:txBody>
                  <a:tcPr/>
                </a:tc>
                <a:tc>
                  <a:txBody>
                    <a:bodyPr/>
                    <a:lstStyle/>
                    <a:p>
                      <a:pPr algn="ctr" rtl="1"/>
                      <a:r>
                        <a:rPr lang="en-US" sz="2800" dirty="0" smtClean="0"/>
                        <a:t>Present </a:t>
                      </a:r>
                      <a:endParaRPr lang="ar-SA" sz="2800" dirty="0"/>
                    </a:p>
                  </a:txBody>
                  <a:tcPr/>
                </a:tc>
                <a:tc>
                  <a:txBody>
                    <a:bodyPr/>
                    <a:lstStyle/>
                    <a:p>
                      <a:pPr algn="ctr" rtl="1"/>
                      <a:r>
                        <a:rPr lang="en-US" sz="2800" dirty="0" smtClean="0"/>
                        <a:t>Past</a:t>
                      </a:r>
                      <a:r>
                        <a:rPr lang="en-US" sz="2800" baseline="0" dirty="0" smtClean="0"/>
                        <a:t> </a:t>
                      </a:r>
                      <a:endParaRPr lang="ar-SA" sz="2800" dirty="0"/>
                    </a:p>
                  </a:txBody>
                  <a:tcPr/>
                </a:tc>
              </a:tr>
              <a:tr h="1064315">
                <a:tc>
                  <a:txBody>
                    <a:bodyPr/>
                    <a:lstStyle/>
                    <a:p>
                      <a:pPr algn="ctr" rtl="1"/>
                      <a:endParaRPr lang="ar-SA" sz="2800"/>
                    </a:p>
                  </a:txBody>
                  <a:tcPr/>
                </a:tc>
                <a:tc>
                  <a:txBody>
                    <a:bodyPr/>
                    <a:lstStyle/>
                    <a:p>
                      <a:pPr algn="ctr" rtl="1"/>
                      <a:endParaRPr lang="ar-SA" sz="2800" dirty="0"/>
                    </a:p>
                  </a:txBody>
                  <a:tcPr/>
                </a:tc>
                <a:tc>
                  <a:txBody>
                    <a:bodyPr/>
                    <a:lstStyle/>
                    <a:p>
                      <a:pPr algn="ctr" rtl="1"/>
                      <a:endParaRPr lang="ar-SA" sz="2800" dirty="0"/>
                    </a:p>
                  </a:txBody>
                  <a:tcPr/>
                </a:tc>
              </a:tr>
            </a:tbl>
          </a:graphicData>
        </a:graphic>
      </p:graphicFrame>
      <p:pic>
        <p:nvPicPr>
          <p:cNvPr id="6" name="صورة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880" y="260648"/>
            <a:ext cx="4325466" cy="2335755"/>
          </a:xfrm>
          <a:prstGeom prst="rect">
            <a:avLst/>
          </a:prstGeom>
        </p:spPr>
      </p:pic>
      <p:sp>
        <p:nvSpPr>
          <p:cNvPr id="5" name="مستطيل 4"/>
          <p:cNvSpPr/>
          <p:nvPr/>
        </p:nvSpPr>
        <p:spPr>
          <a:xfrm>
            <a:off x="107504" y="6093296"/>
            <a:ext cx="3116559" cy="584775"/>
          </a:xfrm>
          <a:prstGeom prst="rect">
            <a:avLst/>
          </a:prstGeom>
          <a:noFill/>
        </p:spPr>
        <p:txBody>
          <a:bodyPr wrap="none" lIns="91440" tIns="45720" rIns="91440" bIns="45720">
            <a:spAutoFit/>
          </a:bodyPr>
          <a:lstStyle/>
          <a:p>
            <a:pPr algn="ctr"/>
            <a:r>
              <a:rPr lang="en-US" sz="3200" b="1" cap="none" spc="0" dirty="0" smtClean="0">
                <a:ln w="19050">
                  <a:solidFill>
                    <a:schemeClr val="tx1"/>
                  </a:solidFill>
                  <a:prstDash val="solid"/>
                </a:ln>
                <a:solidFill>
                  <a:schemeClr val="accent3"/>
                </a:solidFill>
                <a:effectLst>
                  <a:outerShdw blurRad="50000" dist="50800" dir="7500000" algn="tl">
                    <a:srgbClr val="000000">
                      <a:shade val="5000"/>
                      <a:alpha val="35000"/>
                    </a:srgbClr>
                  </a:outerShdw>
                </a:effectLst>
              </a:rPr>
              <a:t>Brain storming</a:t>
            </a:r>
            <a:endParaRPr lang="ar-SA" sz="3200" b="1" cap="none" spc="0" dirty="0">
              <a:ln w="19050">
                <a:solidFill>
                  <a:schemeClr val="tx1"/>
                </a:solidFill>
                <a:prstDash val="solid"/>
              </a:ln>
              <a:solidFill>
                <a:schemeClr val="accent3"/>
              </a:solidFill>
              <a:effectLst>
                <a:outerShdw blurRad="50000" dist="50800" dir="7500000" algn="tl">
                  <a:srgbClr val="000000">
                    <a:shade val="5000"/>
                    <a:alpha val="35000"/>
                  </a:srgbClr>
                </a:outerShdw>
              </a:effectLst>
            </a:endParaRPr>
          </a:p>
        </p:txBody>
      </p:sp>
    </p:spTree>
    <p:extLst>
      <p:ext uri="{BB962C8B-B14F-4D97-AF65-F5344CB8AC3E}">
        <p14:creationId xmlns:p14="http://schemas.microsoft.com/office/powerpoint/2010/main" val="7534593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Shape 155"/>
          <p:cNvSpPr>
            <a:spLocks noGrp="1"/>
          </p:cNvSpPr>
          <p:nvPr>
            <p:ph type="title"/>
          </p:nvPr>
        </p:nvSpPr>
        <p:spPr>
          <a:xfrm>
            <a:off x="467544" y="1052736"/>
            <a:ext cx="8229600" cy="2650306"/>
          </a:xfrm>
          <a:prstGeom prst="rect">
            <a:avLst/>
          </a:prstGeom>
        </p:spPr>
        <p:txBody>
          <a:bodyPr/>
          <a:lstStyle/>
          <a:p>
            <a:pPr rtl="1">
              <a:defRPr sz="4400">
                <a:solidFill>
                  <a:srgbClr val="165160"/>
                </a:solidFill>
                <a:effectLst/>
              </a:defRPr>
            </a:pPr>
            <a:r>
              <a:rPr dirty="0"/>
              <a:t>؟What topics were discussed</a:t>
            </a:r>
          </a:p>
        </p:txBody>
      </p:sp>
      <p:sp>
        <p:nvSpPr>
          <p:cNvPr id="2" name="مستطيل 1"/>
          <p:cNvSpPr/>
          <p:nvPr/>
        </p:nvSpPr>
        <p:spPr>
          <a:xfrm>
            <a:off x="611560" y="620688"/>
            <a:ext cx="6551794" cy="523220"/>
          </a:xfrm>
          <a:prstGeom prst="rect">
            <a:avLst/>
          </a:prstGeom>
          <a:noFill/>
        </p:spPr>
        <p:txBody>
          <a:bodyPr wrap="none" lIns="91440" tIns="45720" rIns="91440" bIns="45720">
            <a:spAutoFit/>
          </a:bodyPr>
          <a:lstStyle/>
          <a:p>
            <a:pPr algn="ctr"/>
            <a:r>
              <a:rPr lang="en-US"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Open your book at page: 34 &amp; 35</a:t>
            </a:r>
            <a:endParaRPr lang="ar-SA" sz="28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Shape 158"/>
          <p:cNvSpPr>
            <a:spLocks noGrp="1"/>
          </p:cNvSpPr>
          <p:nvPr>
            <p:ph type="title"/>
          </p:nvPr>
        </p:nvSpPr>
        <p:spPr>
          <a:prstGeom prst="rect">
            <a:avLst/>
          </a:prstGeom>
        </p:spPr>
        <p:txBody>
          <a:bodyPr/>
          <a:lstStyle/>
          <a:p>
            <a:pPr defTabSz="896111" rtl="1">
              <a:defRPr sz="4312">
                <a:solidFill>
                  <a:srgbClr val="165160"/>
                </a:solidFill>
                <a:effectLst>
                  <a:outerShdw blurRad="37338" dist="24892" dir="5400000" rotWithShape="0">
                    <a:srgbClr val="000000">
                      <a:alpha val="25000"/>
                    </a:srgbClr>
                  </a:outerShdw>
                </a:effectLst>
              </a:defRPr>
            </a:pPr>
            <a:r>
              <a:t>؟What topics were discussed</a:t>
            </a:r>
          </a:p>
        </p:txBody>
      </p:sp>
      <p:pic>
        <p:nvPicPr>
          <p:cNvPr id="159" name="image11.png" descr="C:\Users\click\Desktop\lk.png"/>
          <p:cNvPicPr>
            <a:picLocks noChangeAspect="1"/>
          </p:cNvPicPr>
          <p:nvPr/>
        </p:nvPicPr>
        <p:blipFill>
          <a:blip r:embed="rId2">
            <a:extLst/>
          </a:blip>
          <a:stretch>
            <a:fillRect/>
          </a:stretch>
        </p:blipFill>
        <p:spPr>
          <a:xfrm>
            <a:off x="5104805" y="2708920"/>
            <a:ext cx="1460500" cy="1541487"/>
          </a:xfrm>
          <a:prstGeom prst="rect">
            <a:avLst/>
          </a:prstGeom>
          <a:ln w="12700">
            <a:miter lim="400000"/>
          </a:ln>
        </p:spPr>
      </p:pic>
      <p:pic>
        <p:nvPicPr>
          <p:cNvPr id="160" name="image12.jpeg" descr="C:\Users\click\Desktop\2f7714e51100a72dec359c0149f39955.jpg"/>
          <p:cNvPicPr>
            <a:picLocks noChangeAspect="1"/>
          </p:cNvPicPr>
          <p:nvPr/>
        </p:nvPicPr>
        <p:blipFill>
          <a:blip r:embed="rId3">
            <a:extLst/>
          </a:blip>
          <a:stretch>
            <a:fillRect/>
          </a:stretch>
        </p:blipFill>
        <p:spPr>
          <a:xfrm>
            <a:off x="4788024" y="4509120"/>
            <a:ext cx="2044624" cy="1397148"/>
          </a:xfrm>
          <a:prstGeom prst="rect">
            <a:avLst/>
          </a:prstGeom>
          <a:ln w="12700">
            <a:miter lim="400000"/>
          </a:ln>
        </p:spPr>
      </p:pic>
      <p:pic>
        <p:nvPicPr>
          <p:cNvPr id="161" name="image13.jpeg" descr="C:\Users\click\Desktop\17-01(37).jpg"/>
          <p:cNvPicPr>
            <a:picLocks noChangeAspect="1"/>
          </p:cNvPicPr>
          <p:nvPr/>
        </p:nvPicPr>
        <p:blipFill>
          <a:blip r:embed="rId4">
            <a:extLst/>
          </a:blip>
          <a:stretch>
            <a:fillRect/>
          </a:stretch>
        </p:blipFill>
        <p:spPr>
          <a:xfrm>
            <a:off x="4204704" y="1105052"/>
            <a:ext cx="1800201" cy="1479543"/>
          </a:xfrm>
          <a:prstGeom prst="rect">
            <a:avLst/>
          </a:prstGeom>
          <a:ln w="12700">
            <a:miter lim="400000"/>
          </a:ln>
        </p:spPr>
      </p:pic>
      <p:sp>
        <p:nvSpPr>
          <p:cNvPr id="9" name="مربع نص 8"/>
          <p:cNvSpPr txBox="1"/>
          <p:nvPr/>
        </p:nvSpPr>
        <p:spPr>
          <a:xfrm>
            <a:off x="534219" y="1552436"/>
            <a:ext cx="3194547" cy="584775"/>
          </a:xfrm>
          <a:prstGeom prst="rect">
            <a:avLst/>
          </a:prstGeom>
        </p:spPr>
        <p:style>
          <a:lnRef idx="2">
            <a:schemeClr val="accent2"/>
          </a:lnRef>
          <a:fillRef idx="1">
            <a:schemeClr val="lt1"/>
          </a:fillRef>
          <a:effectRef idx="0">
            <a:schemeClr val="accent2"/>
          </a:effectRef>
          <a:fontRef idx="minor">
            <a:schemeClr val="dk1"/>
          </a:fontRef>
        </p:style>
        <p:txBody>
          <a:bodyPr wrap="square" rtlCol="1">
            <a:spAutoFit/>
          </a:bodyPr>
          <a:lstStyle/>
          <a:p>
            <a:pPr algn="ctr"/>
            <a:r>
              <a:rPr lang="en-US" sz="3200" dirty="0" smtClean="0"/>
              <a:t>People ? </a:t>
            </a:r>
            <a:endParaRPr lang="ar-SA" sz="3200" dirty="0"/>
          </a:p>
        </p:txBody>
      </p:sp>
      <p:sp>
        <p:nvSpPr>
          <p:cNvPr id="10" name="مربع نص 9"/>
          <p:cNvSpPr txBox="1"/>
          <p:nvPr/>
        </p:nvSpPr>
        <p:spPr>
          <a:xfrm>
            <a:off x="534219" y="3066409"/>
            <a:ext cx="3194547" cy="584775"/>
          </a:xfrm>
          <a:prstGeom prst="rect">
            <a:avLst/>
          </a:prstGeom>
        </p:spPr>
        <p:style>
          <a:lnRef idx="2">
            <a:schemeClr val="accent2"/>
          </a:lnRef>
          <a:fillRef idx="1">
            <a:schemeClr val="lt1"/>
          </a:fillRef>
          <a:effectRef idx="0">
            <a:schemeClr val="accent2"/>
          </a:effectRef>
          <a:fontRef idx="minor">
            <a:schemeClr val="dk1"/>
          </a:fontRef>
        </p:style>
        <p:txBody>
          <a:bodyPr wrap="square" rtlCol="1">
            <a:spAutoFit/>
          </a:bodyPr>
          <a:lstStyle/>
          <a:p>
            <a:pPr algn="ctr"/>
            <a:r>
              <a:rPr lang="en-US" sz="3200" dirty="0" smtClean="0"/>
              <a:t>Language </a:t>
            </a:r>
            <a:endParaRPr lang="ar-SA" sz="3200" dirty="0"/>
          </a:p>
        </p:txBody>
      </p:sp>
      <p:sp>
        <p:nvSpPr>
          <p:cNvPr id="11" name="مربع نص 10"/>
          <p:cNvSpPr txBox="1"/>
          <p:nvPr/>
        </p:nvSpPr>
        <p:spPr>
          <a:xfrm>
            <a:off x="755576" y="4829050"/>
            <a:ext cx="3194547" cy="584775"/>
          </a:xfrm>
          <a:prstGeom prst="rect">
            <a:avLst/>
          </a:prstGeom>
        </p:spPr>
        <p:style>
          <a:lnRef idx="2">
            <a:schemeClr val="accent2"/>
          </a:lnRef>
          <a:fillRef idx="1">
            <a:schemeClr val="lt1"/>
          </a:fillRef>
          <a:effectRef idx="0">
            <a:schemeClr val="accent2"/>
          </a:effectRef>
          <a:fontRef idx="minor">
            <a:schemeClr val="dk1"/>
          </a:fontRef>
        </p:style>
        <p:txBody>
          <a:bodyPr wrap="square" rtlCol="1">
            <a:spAutoFit/>
          </a:bodyPr>
          <a:lstStyle/>
          <a:p>
            <a:pPr algn="ctr"/>
            <a:r>
              <a:rPr lang="en-US" sz="3200" dirty="0" smtClean="0"/>
              <a:t>Transportation</a:t>
            </a:r>
            <a:endParaRPr lang="ar-SA" sz="3200" dirty="0"/>
          </a:p>
        </p:txBody>
      </p:sp>
      <p:sp>
        <p:nvSpPr>
          <p:cNvPr id="12" name="مستطيل 11"/>
          <p:cNvSpPr/>
          <p:nvPr/>
        </p:nvSpPr>
        <p:spPr>
          <a:xfrm>
            <a:off x="6198875" y="116632"/>
            <a:ext cx="2101857" cy="584775"/>
          </a:xfrm>
          <a:prstGeom prst="rect">
            <a:avLst/>
          </a:prstGeom>
          <a:noFill/>
        </p:spPr>
        <p:txBody>
          <a:bodyPr wrap="none" lIns="91440" tIns="45720" rIns="91440" bIns="45720">
            <a:spAutoFit/>
          </a:bodyPr>
          <a:lstStyle/>
          <a:p>
            <a:pPr algn="ctr"/>
            <a:r>
              <a:rPr lang="en-US" sz="3200" b="1" cap="none" spc="0" dirty="0" smtClean="0">
                <a:ln w="19050">
                  <a:solidFill>
                    <a:schemeClr val="tx1"/>
                  </a:solidFill>
                  <a:prstDash val="solid"/>
                </a:ln>
                <a:solidFill>
                  <a:schemeClr val="accent3"/>
                </a:solidFill>
                <a:effectLst>
                  <a:outerShdw blurRad="50000" dist="50800" dir="7500000" algn="tl">
                    <a:srgbClr val="000000">
                      <a:shade val="5000"/>
                      <a:alpha val="35000"/>
                    </a:srgbClr>
                  </a:outerShdw>
                </a:effectLst>
              </a:rPr>
              <a:t>Scanning </a:t>
            </a:r>
            <a:endParaRPr lang="ar-SA" sz="3200" b="1" cap="none" spc="0" dirty="0">
              <a:ln w="19050">
                <a:solidFill>
                  <a:schemeClr val="tx1"/>
                </a:solidFill>
                <a:prstDash val="solid"/>
              </a:ln>
              <a:solidFill>
                <a:schemeClr val="accent3"/>
              </a:solidFill>
              <a:effectLst>
                <a:outerShdw blurRad="50000" dist="50800" dir="7500000" algn="tl">
                  <a:srgbClr val="000000">
                    <a:shade val="5000"/>
                    <a:alpha val="35000"/>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p14:dur="250">
        <p:dissolve/>
      </p:transition>
    </mc:Choice>
    <mc:Fallback xmlns="">
      <p:transition spd="fast">
        <p:fade/>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تجاور">
  <a:themeElements>
    <a:clrScheme name="مشربية">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تجاور">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ملتقى">
  <a:themeElements>
    <a:clrScheme name="ملتقى">
      <a:dk1>
        <a:srgbClr val="000000"/>
      </a:dk1>
      <a:lt1>
        <a:srgbClr val="FFFFFF"/>
      </a:lt1>
      <a:dk2>
        <a:srgbClr val="A7A7A7"/>
      </a:dk2>
      <a:lt2>
        <a:srgbClr val="535353"/>
      </a:lt2>
      <a:accent1>
        <a:srgbClr val="2DA2BF"/>
      </a:accent1>
      <a:accent2>
        <a:srgbClr val="DA1F28"/>
      </a:accent2>
      <a:accent3>
        <a:srgbClr val="EB641B"/>
      </a:accent3>
      <a:accent4>
        <a:srgbClr val="39639D"/>
      </a:accent4>
      <a:accent5>
        <a:srgbClr val="474B78"/>
      </a:accent5>
      <a:accent6>
        <a:srgbClr val="7D3C4A"/>
      </a:accent6>
      <a:hlink>
        <a:srgbClr val="0000FF"/>
      </a:hlink>
      <a:folHlink>
        <a:srgbClr val="FF00FF"/>
      </a:folHlink>
    </a:clrScheme>
    <a:fontScheme name="ملتقى">
      <a:majorFont>
        <a:latin typeface="Calibri"/>
        <a:ea typeface="Calibri"/>
        <a:cs typeface="Calibri"/>
      </a:majorFont>
      <a:minorFont>
        <a:latin typeface="Helvetica"/>
        <a:ea typeface="Helvetica"/>
        <a:cs typeface="Helvetica"/>
      </a:minorFont>
    </a:fontScheme>
    <a:fmtScheme name="ملتقى">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effectStyle>
        <a:effectStyle>
          <a:effectLst>
            <a:outerShdw blurRad="50800" dist="25000" dir="5400000" rotWithShape="0">
              <a:srgbClr val="000000">
                <a:alpha val="4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50800" dist="20000" dir="5400000" rotWithShape="0">
            <a:srgbClr val="000000">
              <a:alpha val="42000"/>
            </a:srgbClr>
          </a:outerShdw>
        </a:effectLst>
        <a:sp3d/>
      </a:spPr>
      <a:bodyPr rot="0" spcFirstLastPara="1" vertOverflow="overflow" horzOverflow="overflow" vert="horz" wrap="square" lIns="45719" tIns="45719" rIns="45719" bIns="45719" numCol="1" spcCol="38100" rtlCol="0" anchor="ctr">
        <a:spAutoFit/>
      </a:bodyPr>
      <a:lstStyle>
        <a:defPPr marL="0" marR="0" indent="0" algn="r"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Lucida Sans Unicode"/>
            <a:ea typeface="Lucida Sans Unicode"/>
            <a:cs typeface="Lucida Sans Unicode"/>
            <a:sym typeface="Lucida Sans Unicod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50800" dist="25000" dir="5400000" rotWithShape="0">
            <a:srgbClr val="000000">
              <a:alpha val="40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r"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Lucida Sans Unicode"/>
            <a:ea typeface="Lucida Sans Unicode"/>
            <a:cs typeface="Lucida Sans Unicode"/>
            <a:sym typeface="Lucida Sans Unicod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89</TotalTime>
  <Words>270</Words>
  <Application>Microsoft Office PowerPoint</Application>
  <PresentationFormat>عرض على الشاشة (3:4)‏</PresentationFormat>
  <Paragraphs>64</Paragraphs>
  <Slides>16</Slides>
  <Notes>0</Notes>
  <HiddenSlides>0</HiddenSlides>
  <MMClips>0</MMClips>
  <ScaleCrop>false</ScaleCrop>
  <HeadingPairs>
    <vt:vector size="4" baseType="variant">
      <vt:variant>
        <vt:lpstr>نسق</vt:lpstr>
      </vt:variant>
      <vt:variant>
        <vt:i4>1</vt:i4>
      </vt:variant>
      <vt:variant>
        <vt:lpstr>عناوين الشرائح</vt:lpstr>
      </vt:variant>
      <vt:variant>
        <vt:i4>16</vt:i4>
      </vt:variant>
    </vt:vector>
  </HeadingPairs>
  <TitlesOfParts>
    <vt:vector size="17" baseType="lpstr">
      <vt:lpstr>تجاور</vt:lpstr>
      <vt:lpstr>عرض تقديمي في PowerPoint</vt:lpstr>
      <vt:lpstr>Warm up</vt:lpstr>
      <vt:lpstr>عرض تقديمي في PowerPoint</vt:lpstr>
      <vt:lpstr>Be careful </vt:lpstr>
      <vt:lpstr>Listen and discuss</vt:lpstr>
      <vt:lpstr>Transportation </vt:lpstr>
      <vt:lpstr>School </vt:lpstr>
      <vt:lpstr>؟What topics were discussed</vt:lpstr>
      <vt:lpstr>؟What topics were discussed</vt:lpstr>
      <vt:lpstr>عرض تقديمي في PowerPoint</vt:lpstr>
      <vt:lpstr>Find your way :</vt:lpstr>
      <vt:lpstr>TRUE  / NOT TRUE </vt:lpstr>
      <vt:lpstr> Vocabulary</vt:lpstr>
      <vt:lpstr>Match the words by using your dictionaries :</vt:lpstr>
      <vt:lpstr>Write as many prediction about future as you can </vt:lpstr>
      <vt:lpstr>Home Work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EMT</dc:creator>
  <cp:lastModifiedBy>EMT</cp:lastModifiedBy>
  <cp:revision>10</cp:revision>
  <dcterms:modified xsi:type="dcterms:W3CDTF">2016-10-30T15:13:47Z</dcterms:modified>
</cp:coreProperties>
</file>