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DF17AD-9BD1-949B-2277-07529994E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F46130-1B1F-2043-5B6E-5C8D208A3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9B52B1-C06C-8F40-DFCF-AE4526D6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61121F-F4C0-8077-A7A7-BE7EF8EF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6C9143-58A0-E1F3-21FC-F558BB58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34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8A0C48-2C4E-3FBE-9A4C-FC981C1D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2815A8-BA43-3C68-7F2B-E96F68F89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641B7-8DF3-38B1-203A-F7C7F196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C7B764-B452-52DA-A6D8-194FC17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64C362-94E6-0BDE-74AF-CFDF489A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344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2D8898-18F0-C329-474E-2A198C348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FF33ACC-331D-BED5-93AF-4CD65FA34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D4054-B0C2-6479-A73A-A4EF9A9C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DC2ABF-A354-95E6-88A0-CBD4ECD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D6ADBC-AC98-6A8D-CF93-A74E290B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699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DBB8D4-FFC1-AAF3-5E21-5F168049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E207B2-E7C7-3A88-ADB1-152AB6247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F8E6EF-0709-C304-AFE5-E8D76F12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10787D-1EA8-48AA-8F61-B1D48A67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F08CA1-6818-A663-C922-BDE2E7E0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38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6FD21A-4BB9-308F-4252-97C9EF94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B8ADCE-F605-EF85-9709-C5DD123E9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330089-4320-A3CE-E175-E3D8E227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D263B7-9236-7FB9-A837-F14D6BD6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764365-B444-D1C0-474F-F196165F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2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03FB21-0C0B-C914-06B8-1CCF153E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78C44C-9D04-3BD3-CF7B-2AD0BA296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EE46FE-37F8-CF9C-16F0-65E85853F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1BA1BF-7D34-8257-4B11-26A0CC96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72279B-F216-C2A6-DFAC-E7F02422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3D6DB-E6E5-830D-ED55-A3E58535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0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D3AA36-B60F-1B73-583A-A2DD505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B2DE36-B176-C294-D1B7-D320E37C7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C1C9B3-6A6F-345D-EF8D-AD76C5556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726C5B7-DFB0-07C4-F127-A1082EA7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06720B5-ACD6-A49F-29E1-1CEDAE1BD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74632E7-48C7-448B-4432-7D343901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0EA1A4B-C356-F047-8E26-9C68FFDC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F386E7-534D-78B4-C0FB-446E6EB1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2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4B743-857A-2319-DCAD-DED15547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E05F8CA-7F4A-BA38-D2C0-112CB048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877599-6ADB-27F2-651D-87C66E72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C2614E-A14B-BA91-16E5-D862A6AD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8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CE2D7CC-8724-D3C1-AD43-CCBF1E0A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063F6BD-86E6-22EF-1728-EB345CFB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22F09A-2B45-632E-26F0-BD3DB199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74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0BBCC4-9B50-FD06-1698-8AF72295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9591B8-755D-1068-18EE-CF123ACA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5C4622-2456-7DE5-5E5F-1FAD93473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A6EF6E-3990-2C14-2C1E-EDA9F0EB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3CBA87-43E7-FA31-773A-E76D72BF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51114E-30D3-44B2-9339-8B04B712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83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E8CBC9-4750-C899-A348-77194FD2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59BA2CD-653B-8ADB-4446-31E511903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1DC144-B330-A3E2-8E60-347159E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37207C-3F6C-9E53-8F02-764A2ED7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F97BE8-7234-0382-8764-C99F1F1E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72554C-481A-2337-15E5-1131052A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19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E01E812-9170-AA4B-8AFD-0D8E19EA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FD6140-2AAC-4516-F676-3970884B6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F0CFC2-C6F4-6CEF-693D-321D1719F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8EE26-75AA-4237-9206-470015CEFF9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D448F1-2AE4-5486-D348-A17A343C1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BFA8C1-D813-F7BF-247B-7674ACDE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B6B0-D2BE-40A5-981C-788E934269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4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6">
            <a:extLst>
              <a:ext uri="{FF2B5EF4-FFF2-40B4-BE49-F238E27FC236}">
                <a16:creationId xmlns:a16="http://schemas.microsoft.com/office/drawing/2014/main" id="{CC8E6769-DB59-9CAB-F49E-CC67757C7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676" y="575598"/>
            <a:ext cx="2747527" cy="2830576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C9ECF346-4CDD-D36E-E32A-2C6EBCDF1702}"/>
              </a:ext>
            </a:extLst>
          </p:cNvPr>
          <p:cNvSpPr txBox="1"/>
          <p:nvPr/>
        </p:nvSpPr>
        <p:spPr>
          <a:xfrm>
            <a:off x="2711315" y="1106100"/>
            <a:ext cx="7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صورة </a:t>
            </a:r>
          </a:p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الطفل</a:t>
            </a:r>
            <a:endParaRPr lang="ko-KR" altLang="en-US" dirty="0">
              <a:solidFill>
                <a:srgbClr val="FF802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FB62457-4202-AD9E-E36A-4E68C5EB69D4}"/>
              </a:ext>
            </a:extLst>
          </p:cNvPr>
          <p:cNvSpPr txBox="1"/>
          <p:nvPr/>
        </p:nvSpPr>
        <p:spPr>
          <a:xfrm>
            <a:off x="2682769" y="2477195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" name="그래픽 20">
            <a:extLst>
              <a:ext uri="{FF2B5EF4-FFF2-40B4-BE49-F238E27FC236}">
                <a16:creationId xmlns:a16="http://schemas.microsoft.com/office/drawing/2014/main" id="{896EDD0C-E097-9ECB-2590-E743185D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561" y="587011"/>
            <a:ext cx="2747527" cy="2830576"/>
          </a:xfrm>
          <a:prstGeom prst="rect">
            <a:avLst/>
          </a:prstGeom>
        </p:spPr>
      </p:pic>
      <p:pic>
        <p:nvPicPr>
          <p:cNvPr id="8" name="그래픽 23">
            <a:extLst>
              <a:ext uri="{FF2B5EF4-FFF2-40B4-BE49-F238E27FC236}">
                <a16:creationId xmlns:a16="http://schemas.microsoft.com/office/drawing/2014/main" id="{447B65E0-F938-F7FB-FA9D-BF8B4A2D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446" y="598424"/>
            <a:ext cx="2747527" cy="2830576"/>
          </a:xfrm>
          <a:prstGeom prst="rect">
            <a:avLst/>
          </a:prstGeom>
        </p:spPr>
      </p:pic>
      <p:pic>
        <p:nvPicPr>
          <p:cNvPr id="9" name="그래픽 26">
            <a:extLst>
              <a:ext uri="{FF2B5EF4-FFF2-40B4-BE49-F238E27FC236}">
                <a16:creationId xmlns:a16="http://schemas.microsoft.com/office/drawing/2014/main" id="{3F366734-22F9-113D-0B8E-986962176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676" y="3488912"/>
            <a:ext cx="2747527" cy="2830576"/>
          </a:xfrm>
          <a:prstGeom prst="rect">
            <a:avLst/>
          </a:prstGeom>
        </p:spPr>
      </p:pic>
      <p:pic>
        <p:nvPicPr>
          <p:cNvPr id="10" name="그래픽 29">
            <a:extLst>
              <a:ext uri="{FF2B5EF4-FFF2-40B4-BE49-F238E27FC236}">
                <a16:creationId xmlns:a16="http://schemas.microsoft.com/office/drawing/2014/main" id="{3E6AB4AE-10F0-5605-FBAA-8A9C52773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561" y="3500325"/>
            <a:ext cx="2747527" cy="2830576"/>
          </a:xfrm>
          <a:prstGeom prst="rect">
            <a:avLst/>
          </a:prstGeom>
        </p:spPr>
      </p:pic>
      <p:pic>
        <p:nvPicPr>
          <p:cNvPr id="11" name="그래픽 32">
            <a:extLst>
              <a:ext uri="{FF2B5EF4-FFF2-40B4-BE49-F238E27FC236}">
                <a16:creationId xmlns:a16="http://schemas.microsoft.com/office/drawing/2014/main" id="{9BDCF561-B67F-7B92-9F7D-D1711CB9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446" y="3511738"/>
            <a:ext cx="2747527" cy="2830576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388DB45C-9F9B-2924-320D-0E9AF91DB074}"/>
              </a:ext>
            </a:extLst>
          </p:cNvPr>
          <p:cNvSpPr txBox="1"/>
          <p:nvPr/>
        </p:nvSpPr>
        <p:spPr>
          <a:xfrm>
            <a:off x="5674592" y="1106100"/>
            <a:ext cx="7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صورة </a:t>
            </a:r>
          </a:p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الطفل</a:t>
            </a:r>
            <a:endParaRPr lang="ko-KR" altLang="en-US" dirty="0">
              <a:solidFill>
                <a:srgbClr val="FF802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0A6EF9E-7C16-DEEA-7620-CEE8677FD0B0}"/>
              </a:ext>
            </a:extLst>
          </p:cNvPr>
          <p:cNvSpPr txBox="1"/>
          <p:nvPr/>
        </p:nvSpPr>
        <p:spPr>
          <a:xfrm>
            <a:off x="5646046" y="2477195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12FDF47-D8C6-3CCB-0023-AF3529F7DAD7}"/>
              </a:ext>
            </a:extLst>
          </p:cNvPr>
          <p:cNvSpPr txBox="1"/>
          <p:nvPr/>
        </p:nvSpPr>
        <p:spPr>
          <a:xfrm>
            <a:off x="8601891" y="1055456"/>
            <a:ext cx="7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صورة </a:t>
            </a:r>
          </a:p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الطفل</a:t>
            </a:r>
            <a:endParaRPr lang="ko-KR" altLang="en-US" dirty="0">
              <a:solidFill>
                <a:srgbClr val="FF802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571F9937-6443-D2D4-B0B0-4D0503A02543}"/>
              </a:ext>
            </a:extLst>
          </p:cNvPr>
          <p:cNvSpPr txBox="1"/>
          <p:nvPr/>
        </p:nvSpPr>
        <p:spPr>
          <a:xfrm>
            <a:off x="8573345" y="242655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1241CDD-D512-ADF1-36AE-A3A54B2029BD}"/>
              </a:ext>
            </a:extLst>
          </p:cNvPr>
          <p:cNvSpPr txBox="1"/>
          <p:nvPr/>
        </p:nvSpPr>
        <p:spPr>
          <a:xfrm>
            <a:off x="2750662" y="4049425"/>
            <a:ext cx="7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صورة </a:t>
            </a:r>
          </a:p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الطفل</a:t>
            </a:r>
            <a:endParaRPr lang="ko-KR" altLang="en-US" dirty="0">
              <a:solidFill>
                <a:srgbClr val="FF802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44F6A69-F3FA-4CEB-9CA7-25AF24B9E505}"/>
              </a:ext>
            </a:extLst>
          </p:cNvPr>
          <p:cNvSpPr txBox="1"/>
          <p:nvPr/>
        </p:nvSpPr>
        <p:spPr>
          <a:xfrm>
            <a:off x="2722116" y="5420520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865547E-8B2C-3786-D6CD-A88BBDAABFC6}"/>
              </a:ext>
            </a:extLst>
          </p:cNvPr>
          <p:cNvSpPr txBox="1"/>
          <p:nvPr/>
        </p:nvSpPr>
        <p:spPr>
          <a:xfrm>
            <a:off x="5650714" y="4013768"/>
            <a:ext cx="7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صورة </a:t>
            </a:r>
          </a:p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الطفل</a:t>
            </a:r>
            <a:endParaRPr lang="ko-KR" altLang="en-US" dirty="0">
              <a:solidFill>
                <a:srgbClr val="FF802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DBFCE65-C492-7976-E5BA-977491FEE9E6}"/>
              </a:ext>
            </a:extLst>
          </p:cNvPr>
          <p:cNvSpPr txBox="1"/>
          <p:nvPr/>
        </p:nvSpPr>
        <p:spPr>
          <a:xfrm>
            <a:off x="5622168" y="538486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120070-8314-E2B0-5742-12D209B68FFB}"/>
              </a:ext>
            </a:extLst>
          </p:cNvPr>
          <p:cNvSpPr txBox="1"/>
          <p:nvPr/>
        </p:nvSpPr>
        <p:spPr>
          <a:xfrm>
            <a:off x="8601891" y="4066264"/>
            <a:ext cx="7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صورة </a:t>
            </a:r>
          </a:p>
          <a:p>
            <a:pPr algn="ctr"/>
            <a:r>
              <a:rPr lang="ar-SA" altLang="ko-KR" dirty="0">
                <a:solidFill>
                  <a:srgbClr val="FF802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الطفل</a:t>
            </a:r>
            <a:endParaRPr lang="ko-KR" altLang="en-US" dirty="0">
              <a:solidFill>
                <a:srgbClr val="FF802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303BE1CD-F53B-C423-BB34-59A979662011}"/>
              </a:ext>
            </a:extLst>
          </p:cNvPr>
          <p:cNvSpPr txBox="1"/>
          <p:nvPr/>
        </p:nvSpPr>
        <p:spPr>
          <a:xfrm>
            <a:off x="8573345" y="5437359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757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4">
            <a:extLst>
              <a:ext uri="{FF2B5EF4-FFF2-40B4-BE49-F238E27FC236}">
                <a16:creationId xmlns:a16="http://schemas.microsoft.com/office/drawing/2014/main" id="{D78A100D-3066-575B-DD98-D30C71370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936" y="598424"/>
            <a:ext cx="2747527" cy="2830576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D5AA6EC7-ED24-2E04-F61B-2B48173F2CB1}"/>
              </a:ext>
            </a:extLst>
          </p:cNvPr>
          <p:cNvSpPr txBox="1"/>
          <p:nvPr/>
        </p:nvSpPr>
        <p:spPr>
          <a:xfrm>
            <a:off x="2802505" y="2511605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4" name="그래픽 11">
            <a:extLst>
              <a:ext uri="{FF2B5EF4-FFF2-40B4-BE49-F238E27FC236}">
                <a16:creationId xmlns:a16="http://schemas.microsoft.com/office/drawing/2014/main" id="{A2E6E67A-C0C1-5812-4211-343BE9D97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77" y="598424"/>
            <a:ext cx="2747527" cy="2830576"/>
          </a:xfrm>
          <a:prstGeom prst="rect">
            <a:avLst/>
          </a:prstGeom>
        </p:spPr>
      </p:pic>
      <p:pic>
        <p:nvPicPr>
          <p:cNvPr id="5" name="그래픽 15">
            <a:extLst>
              <a:ext uri="{FF2B5EF4-FFF2-40B4-BE49-F238E27FC236}">
                <a16:creationId xmlns:a16="http://schemas.microsoft.com/office/drawing/2014/main" id="{9960F44E-8BFB-DE40-8B11-302221195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218" y="598424"/>
            <a:ext cx="2747527" cy="2830576"/>
          </a:xfrm>
          <a:prstGeom prst="rect">
            <a:avLst/>
          </a:prstGeom>
        </p:spPr>
      </p:pic>
      <p:pic>
        <p:nvPicPr>
          <p:cNvPr id="6" name="그래픽 18">
            <a:extLst>
              <a:ext uri="{FF2B5EF4-FFF2-40B4-BE49-F238E27FC236}">
                <a16:creationId xmlns:a16="http://schemas.microsoft.com/office/drawing/2014/main" id="{BDD38BFF-6DC4-8E2F-29FD-E4D64B6F1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936" y="3555251"/>
            <a:ext cx="2747527" cy="2830576"/>
          </a:xfrm>
          <a:prstGeom prst="rect">
            <a:avLst/>
          </a:prstGeom>
        </p:spPr>
      </p:pic>
      <p:pic>
        <p:nvPicPr>
          <p:cNvPr id="7" name="그래픽 21">
            <a:extLst>
              <a:ext uri="{FF2B5EF4-FFF2-40B4-BE49-F238E27FC236}">
                <a16:creationId xmlns:a16="http://schemas.microsoft.com/office/drawing/2014/main" id="{9B5FEBF1-175C-71A7-B125-B416938E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77" y="3555251"/>
            <a:ext cx="2747527" cy="2830576"/>
          </a:xfrm>
          <a:prstGeom prst="rect">
            <a:avLst/>
          </a:prstGeom>
        </p:spPr>
      </p:pic>
      <p:pic>
        <p:nvPicPr>
          <p:cNvPr id="8" name="그래픽 24">
            <a:extLst>
              <a:ext uri="{FF2B5EF4-FFF2-40B4-BE49-F238E27FC236}">
                <a16:creationId xmlns:a16="http://schemas.microsoft.com/office/drawing/2014/main" id="{221BF687-DDA1-6484-8A51-79102C19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218" y="3555251"/>
            <a:ext cx="2747527" cy="2830576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A7BDFEEA-9BC7-3909-E964-2D8267F4E73D}"/>
              </a:ext>
            </a:extLst>
          </p:cNvPr>
          <p:cNvSpPr txBox="1"/>
          <p:nvPr/>
        </p:nvSpPr>
        <p:spPr>
          <a:xfrm>
            <a:off x="5712721" y="2511605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046C8C-F902-A3BB-AED4-E2C225C4E5FF}"/>
              </a:ext>
            </a:extLst>
          </p:cNvPr>
          <p:cNvSpPr txBox="1"/>
          <p:nvPr/>
        </p:nvSpPr>
        <p:spPr>
          <a:xfrm>
            <a:off x="8622702" y="253446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3AFF6-4284-8B5D-7B4D-DDE2D1FC997B}"/>
              </a:ext>
            </a:extLst>
          </p:cNvPr>
          <p:cNvSpPr txBox="1"/>
          <p:nvPr/>
        </p:nvSpPr>
        <p:spPr>
          <a:xfrm>
            <a:off x="2819420" y="5456044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916F743-82EF-FAC9-6257-17225BF9A63A}"/>
              </a:ext>
            </a:extLst>
          </p:cNvPr>
          <p:cNvSpPr txBox="1"/>
          <p:nvPr/>
        </p:nvSpPr>
        <p:spPr>
          <a:xfrm>
            <a:off x="5712720" y="5456044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90B5EBF8-684F-6848-568A-7C13ED8DFDE5}"/>
              </a:ext>
            </a:extLst>
          </p:cNvPr>
          <p:cNvSpPr txBox="1"/>
          <p:nvPr/>
        </p:nvSpPr>
        <p:spPr>
          <a:xfrm>
            <a:off x="8638939" y="5456044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31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5">
            <a:extLst>
              <a:ext uri="{FF2B5EF4-FFF2-40B4-BE49-F238E27FC236}">
                <a16:creationId xmlns:a16="http://schemas.microsoft.com/office/drawing/2014/main" id="{A3250664-44D2-4111-9EC5-514F56E2C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729" y="716070"/>
            <a:ext cx="2747528" cy="2837497"/>
          </a:xfrm>
          <a:prstGeom prst="rect">
            <a:avLst/>
          </a:prstGeom>
        </p:spPr>
      </p:pic>
      <p:pic>
        <p:nvPicPr>
          <p:cNvPr id="3" name="그래픽 11">
            <a:extLst>
              <a:ext uri="{FF2B5EF4-FFF2-40B4-BE49-F238E27FC236}">
                <a16:creationId xmlns:a16="http://schemas.microsoft.com/office/drawing/2014/main" id="{9EA19E2A-65A2-9FEA-A7D0-DBDCFFD4F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1761" y="716070"/>
            <a:ext cx="2747528" cy="2837497"/>
          </a:xfrm>
          <a:prstGeom prst="rect">
            <a:avLst/>
          </a:prstGeom>
        </p:spPr>
      </p:pic>
      <p:pic>
        <p:nvPicPr>
          <p:cNvPr id="4" name="그래픽 15">
            <a:extLst>
              <a:ext uri="{FF2B5EF4-FFF2-40B4-BE49-F238E27FC236}">
                <a16:creationId xmlns:a16="http://schemas.microsoft.com/office/drawing/2014/main" id="{7A92EB30-7B1C-633F-8B66-9473E7D51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7793" y="716070"/>
            <a:ext cx="2747528" cy="2837497"/>
          </a:xfrm>
          <a:prstGeom prst="rect">
            <a:avLst/>
          </a:prstGeom>
        </p:spPr>
      </p:pic>
      <p:pic>
        <p:nvPicPr>
          <p:cNvPr id="5" name="그래픽 18">
            <a:extLst>
              <a:ext uri="{FF2B5EF4-FFF2-40B4-BE49-F238E27FC236}">
                <a16:creationId xmlns:a16="http://schemas.microsoft.com/office/drawing/2014/main" id="{C53C006D-2929-0623-29FC-2952090EB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729" y="3647718"/>
            <a:ext cx="2747528" cy="2837497"/>
          </a:xfrm>
          <a:prstGeom prst="rect">
            <a:avLst/>
          </a:prstGeom>
        </p:spPr>
      </p:pic>
      <p:pic>
        <p:nvPicPr>
          <p:cNvPr id="6" name="그래픽 21">
            <a:extLst>
              <a:ext uri="{FF2B5EF4-FFF2-40B4-BE49-F238E27FC236}">
                <a16:creationId xmlns:a16="http://schemas.microsoft.com/office/drawing/2014/main" id="{EF426EC0-D1F6-4F7E-F177-3226CB68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1761" y="3647718"/>
            <a:ext cx="2747528" cy="2837497"/>
          </a:xfrm>
          <a:prstGeom prst="rect">
            <a:avLst/>
          </a:prstGeom>
        </p:spPr>
      </p:pic>
      <p:pic>
        <p:nvPicPr>
          <p:cNvPr id="7" name="그래픽 24">
            <a:extLst>
              <a:ext uri="{FF2B5EF4-FFF2-40B4-BE49-F238E27FC236}">
                <a16:creationId xmlns:a16="http://schemas.microsoft.com/office/drawing/2014/main" id="{97ADAB86-3673-A95D-5C6F-E42387EB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7793" y="3647718"/>
            <a:ext cx="2747528" cy="2837497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75F58DF1-E65C-BF9A-4E6E-AF1220CCF6F2}"/>
              </a:ext>
            </a:extLst>
          </p:cNvPr>
          <p:cNvSpPr txBox="1"/>
          <p:nvPr/>
        </p:nvSpPr>
        <p:spPr>
          <a:xfrm>
            <a:off x="2812030" y="257556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F305FB4-9387-0A0E-9FE3-A1297404AF83}"/>
              </a:ext>
            </a:extLst>
          </p:cNvPr>
          <p:cNvSpPr txBox="1"/>
          <p:nvPr/>
        </p:nvSpPr>
        <p:spPr>
          <a:xfrm>
            <a:off x="5812405" y="257556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2526854-F31B-BFE0-21D1-F831702CE6C9}"/>
              </a:ext>
            </a:extLst>
          </p:cNvPr>
          <p:cNvSpPr txBox="1"/>
          <p:nvPr/>
        </p:nvSpPr>
        <p:spPr>
          <a:xfrm>
            <a:off x="8559933" y="257556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9950A-9C30-1F55-11A7-D547938E5314}"/>
              </a:ext>
            </a:extLst>
          </p:cNvPr>
          <p:cNvSpPr txBox="1"/>
          <p:nvPr/>
        </p:nvSpPr>
        <p:spPr>
          <a:xfrm>
            <a:off x="2812029" y="557593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4CB0184-F749-31F6-A299-B3033CB5787A}"/>
              </a:ext>
            </a:extLst>
          </p:cNvPr>
          <p:cNvSpPr txBox="1"/>
          <p:nvPr/>
        </p:nvSpPr>
        <p:spPr>
          <a:xfrm>
            <a:off x="5722246" y="557593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7075997-C213-EBDC-4A4E-FB7A72470D86}"/>
              </a:ext>
            </a:extLst>
          </p:cNvPr>
          <p:cNvSpPr txBox="1"/>
          <p:nvPr/>
        </p:nvSpPr>
        <p:spPr>
          <a:xfrm>
            <a:off x="8618278" y="554566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altLang="ko-KR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الاسم</a:t>
            </a:r>
            <a:endParaRPr lang="ko-KR" altLang="en-US" sz="2800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2512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شاشة عريضة</PresentationFormat>
  <Paragraphs>30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여기어때 잘난체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ASUS</cp:lastModifiedBy>
  <cp:revision>1</cp:revision>
  <dcterms:created xsi:type="dcterms:W3CDTF">2023-08-15T06:49:45Z</dcterms:created>
  <dcterms:modified xsi:type="dcterms:W3CDTF">2023-08-15T06:50:11Z</dcterms:modified>
</cp:coreProperties>
</file>