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4"/>
    <p:sldMasterId id="2147483651" r:id="rId5"/>
    <p:sldMasterId id="2147483652" r:id="rId6"/>
    <p:sldMasterId id="2147483653" r:id="rId7"/>
    <p:sldMasterId id="2147483655" r:id="rId8"/>
  </p:sldMasterIdLst>
  <p:notesMasterIdLst>
    <p:notesMasterId r:id="rId33"/>
  </p:notesMasterIdLst>
  <p:handoutMasterIdLst>
    <p:handoutMasterId r:id="rId34"/>
  </p:handoutMasterIdLst>
  <p:sldIdLst>
    <p:sldId id="256" r:id="rId9"/>
    <p:sldId id="258" r:id="rId10"/>
    <p:sldId id="291" r:id="rId11"/>
    <p:sldId id="259" r:id="rId12"/>
    <p:sldId id="292" r:id="rId13"/>
    <p:sldId id="293" r:id="rId14"/>
    <p:sldId id="294" r:id="rId15"/>
    <p:sldId id="295" r:id="rId16"/>
    <p:sldId id="298" r:id="rId17"/>
    <p:sldId id="299" r:id="rId18"/>
    <p:sldId id="263" r:id="rId19"/>
    <p:sldId id="266" r:id="rId20"/>
    <p:sldId id="267" r:id="rId21"/>
    <p:sldId id="268" r:id="rId22"/>
    <p:sldId id="269" r:id="rId23"/>
    <p:sldId id="300" r:id="rId24"/>
    <p:sldId id="303" r:id="rId25"/>
    <p:sldId id="302" r:id="rId26"/>
    <p:sldId id="301" r:id="rId27"/>
    <p:sldId id="305" r:id="rId28"/>
    <p:sldId id="286" r:id="rId29"/>
    <p:sldId id="287" r:id="rId30"/>
    <p:sldId id="288" r:id="rId31"/>
    <p:sldId id="290" r:id="rId32"/>
  </p:sldIdLst>
  <p:sldSz cx="10080625" cy="7559675"/>
  <p:notesSz cx="7772400" cy="10058400"/>
  <p:defaultTextStyle>
    <a:defPPr>
      <a:defRPr lang="en-GB"/>
    </a:defPPr>
    <a:lvl1pPr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WenQuanYi Micro Hei" charset="0"/>
        <a:cs typeface="WenQuanYi Micro Hei" charset="0"/>
      </a:defRPr>
    </a:lvl1pPr>
    <a:lvl2pPr marL="742950" indent="-28575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WenQuanYi Micro Hei" charset="0"/>
        <a:cs typeface="WenQuanYi Micro Hei" charset="0"/>
      </a:defRPr>
    </a:lvl2pPr>
    <a:lvl3pPr marL="11430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WenQuanYi Micro Hei" charset="0"/>
        <a:cs typeface="WenQuanYi Micro Hei" charset="0"/>
      </a:defRPr>
    </a:lvl3pPr>
    <a:lvl4pPr marL="16002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WenQuanYi Micro Hei" charset="0"/>
        <a:cs typeface="WenQuanYi Micro Hei" charset="0"/>
      </a:defRPr>
    </a:lvl4pPr>
    <a:lvl5pPr marL="2057400" indent="-228600" algn="l" defTabSz="457200"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WenQuanYi Micro Hei" charset="0"/>
        <a:cs typeface="WenQuanYi Micro Hei" charset="0"/>
      </a:defRPr>
    </a:lvl5pPr>
    <a:lvl6pPr marL="2286000" algn="l" defTabSz="914400" rtl="0" eaLnBrk="1" latinLnBrk="0" hangingPunct="1">
      <a:defRPr kern="1200">
        <a:solidFill>
          <a:schemeClr val="bg1"/>
        </a:solidFill>
        <a:latin typeface="Arial" charset="0"/>
        <a:ea typeface="WenQuanYi Micro Hei" charset="0"/>
        <a:cs typeface="WenQuanYi Micro Hei" charset="0"/>
      </a:defRPr>
    </a:lvl6pPr>
    <a:lvl7pPr marL="2743200" algn="l" defTabSz="914400" rtl="0" eaLnBrk="1" latinLnBrk="0" hangingPunct="1">
      <a:defRPr kern="1200">
        <a:solidFill>
          <a:schemeClr val="bg1"/>
        </a:solidFill>
        <a:latin typeface="Arial" charset="0"/>
        <a:ea typeface="WenQuanYi Micro Hei" charset="0"/>
        <a:cs typeface="WenQuanYi Micro Hei" charset="0"/>
      </a:defRPr>
    </a:lvl7pPr>
    <a:lvl8pPr marL="3200400" algn="l" defTabSz="914400" rtl="0" eaLnBrk="1" latinLnBrk="0" hangingPunct="1">
      <a:defRPr kern="1200">
        <a:solidFill>
          <a:schemeClr val="bg1"/>
        </a:solidFill>
        <a:latin typeface="Arial" charset="0"/>
        <a:ea typeface="WenQuanYi Micro Hei" charset="0"/>
        <a:cs typeface="WenQuanYi Micro Hei" charset="0"/>
      </a:defRPr>
    </a:lvl8pPr>
    <a:lvl9pPr marL="3657600" algn="l" defTabSz="914400" rtl="0" eaLnBrk="1" latinLnBrk="0" hangingPunct="1">
      <a:defRPr kern="1200">
        <a:solidFill>
          <a:schemeClr val="bg1"/>
        </a:solidFill>
        <a:latin typeface="Arial" charset="0"/>
        <a:ea typeface="WenQuanYi Micro Hei" charset="0"/>
        <a:cs typeface="WenQuanYi Micro Hei" charset="0"/>
      </a:defRPr>
    </a:lvl9pPr>
  </p:defaultTextStyle>
  <p:extLst>
    <p:ext uri="{521415D9-36F7-43E2-AB2F-B90AF26B5E84}">
      <p14:sectionLst xmlns:p14="http://schemas.microsoft.com/office/powerpoint/2010/main">
        <p14:section name="Default Section" id="{47ACEB7C-A63B-4D53-BCBA-4835924162DD}">
          <p14:sldIdLst>
            <p14:sldId id="256"/>
            <p14:sldId id="258"/>
            <p14:sldId id="291"/>
            <p14:sldId id="259"/>
            <p14:sldId id="292"/>
            <p14:sldId id="293"/>
            <p14:sldId id="294"/>
            <p14:sldId id="295"/>
            <p14:sldId id="298"/>
            <p14:sldId id="299"/>
            <p14:sldId id="263"/>
          </p14:sldIdLst>
        </p14:section>
        <p14:section name="Untitled Section" id="{4A202461-1EC7-476E-B4F9-A1948FD37A03}">
          <p14:sldIdLst>
            <p14:sldId id="266"/>
            <p14:sldId id="267"/>
            <p14:sldId id="268"/>
            <p14:sldId id="269"/>
            <p14:sldId id="300"/>
            <p14:sldId id="303"/>
            <p14:sldId id="302"/>
            <p14:sldId id="301"/>
            <p14:sldId id="305"/>
            <p14:sldId id="286"/>
            <p14:sldId id="287"/>
            <p14:sldId id="288"/>
            <p14:sldId id="29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971" autoAdjust="0"/>
    <p:restoredTop sz="94660"/>
  </p:normalViewPr>
  <p:slideViewPr>
    <p:cSldViewPr>
      <p:cViewPr>
        <p:scale>
          <a:sx n="89" d="100"/>
          <a:sy n="89" d="100"/>
        </p:scale>
        <p:origin x="852" y="-570"/>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32.wmf"/><Relationship Id="rId1" Type="http://schemas.openxmlformats.org/officeDocument/2006/relationships/image" Target="../media/image3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675" cy="5032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402138" y="0"/>
            <a:ext cx="3368675" cy="503238"/>
          </a:xfrm>
          <a:prstGeom prst="rect">
            <a:avLst/>
          </a:prstGeom>
        </p:spPr>
        <p:txBody>
          <a:bodyPr vert="horz" lIns="91440" tIns="45720" rIns="91440" bIns="45720" rtlCol="0"/>
          <a:lstStyle>
            <a:lvl1pPr algn="r">
              <a:defRPr sz="1200"/>
            </a:lvl1pPr>
          </a:lstStyle>
          <a:p>
            <a:fld id="{32DD746B-4A19-B04D-9A9C-9181DFF21BB6}" type="datetimeFigureOut">
              <a:rPr lang="en-US" smtClean="0"/>
              <a:t>3/6/2018</a:t>
            </a:fld>
            <a:endParaRPr lang="en-US"/>
          </a:p>
        </p:txBody>
      </p:sp>
      <p:sp>
        <p:nvSpPr>
          <p:cNvPr id="4" name="Footer Placeholder 3"/>
          <p:cNvSpPr>
            <a:spLocks noGrp="1"/>
          </p:cNvSpPr>
          <p:nvPr>
            <p:ph type="ftr" sz="quarter" idx="2"/>
          </p:nvPr>
        </p:nvSpPr>
        <p:spPr>
          <a:xfrm>
            <a:off x="0" y="9553575"/>
            <a:ext cx="3368675" cy="5032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402138" y="9553575"/>
            <a:ext cx="3368675" cy="503238"/>
          </a:xfrm>
          <a:prstGeom prst="rect">
            <a:avLst/>
          </a:prstGeom>
        </p:spPr>
        <p:txBody>
          <a:bodyPr vert="horz" lIns="91440" tIns="45720" rIns="91440" bIns="45720" rtlCol="0" anchor="b"/>
          <a:lstStyle>
            <a:lvl1pPr algn="r">
              <a:defRPr sz="1200"/>
            </a:lvl1pPr>
          </a:lstStyle>
          <a:p>
            <a:fld id="{DA90F631-AB56-0E4E-895F-1EBFF224730E}" type="slidenum">
              <a:rPr lang="en-US" smtClean="0"/>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AutoShape 1"/>
          <p:cNvSpPr>
            <a:spLocks noChangeArrowheads="1"/>
          </p:cNvSpPr>
          <p:nvPr/>
        </p:nvSpPr>
        <p:spPr bwMode="auto">
          <a:xfrm>
            <a:off x="0" y="0"/>
            <a:ext cx="7772400" cy="10058400"/>
          </a:xfrm>
          <a:prstGeom prst="roundRect">
            <a:avLst>
              <a:gd name="adj" fmla="val 19"/>
            </a:avLst>
          </a:prstGeom>
          <a:solidFill>
            <a:srgbClr val="FFFFFF"/>
          </a:solidFill>
          <a:ln w="9360">
            <a:noFill/>
            <a:miter lim="800000"/>
            <a:headEnd/>
            <a:tailEnd/>
          </a:ln>
        </p:spPr>
        <p:txBody>
          <a:bodyPr wrap="none" anchor="ctr"/>
          <a:lstStyle/>
          <a:p>
            <a:endParaRPr lang="en-US"/>
          </a:p>
        </p:txBody>
      </p:sp>
      <p:sp>
        <p:nvSpPr>
          <p:cNvPr id="45059" name="AutoShape 2"/>
          <p:cNvSpPr>
            <a:spLocks noChangeArrowheads="1"/>
          </p:cNvSpPr>
          <p:nvPr/>
        </p:nvSpPr>
        <p:spPr bwMode="auto">
          <a:xfrm>
            <a:off x="0" y="0"/>
            <a:ext cx="7772400" cy="10058400"/>
          </a:xfrm>
          <a:prstGeom prst="roundRect">
            <a:avLst>
              <a:gd name="adj" fmla="val 19"/>
            </a:avLst>
          </a:prstGeom>
          <a:solidFill>
            <a:srgbClr val="FFFFFF"/>
          </a:solidFill>
          <a:ln w="9525">
            <a:noFill/>
            <a:round/>
            <a:headEnd/>
            <a:tailEnd/>
          </a:ln>
        </p:spPr>
        <p:txBody>
          <a:bodyPr wrap="none" anchor="ctr"/>
          <a:lstStyle/>
          <a:p>
            <a:endParaRPr lang="en-US"/>
          </a:p>
        </p:txBody>
      </p:sp>
      <p:sp>
        <p:nvSpPr>
          <p:cNvPr id="45060" name="AutoShape 3"/>
          <p:cNvSpPr>
            <a:spLocks noChangeArrowheads="1"/>
          </p:cNvSpPr>
          <p:nvPr/>
        </p:nvSpPr>
        <p:spPr bwMode="auto">
          <a:xfrm>
            <a:off x="0" y="0"/>
            <a:ext cx="7772400" cy="10058400"/>
          </a:xfrm>
          <a:prstGeom prst="roundRect">
            <a:avLst>
              <a:gd name="adj" fmla="val 19"/>
            </a:avLst>
          </a:prstGeom>
          <a:solidFill>
            <a:srgbClr val="FFFFFF"/>
          </a:solidFill>
          <a:ln w="9525">
            <a:noFill/>
            <a:round/>
            <a:headEnd/>
            <a:tailEnd/>
          </a:ln>
        </p:spPr>
        <p:txBody>
          <a:bodyPr wrap="none" anchor="ctr"/>
          <a:lstStyle/>
          <a:p>
            <a:endParaRPr lang="en-US"/>
          </a:p>
        </p:txBody>
      </p:sp>
      <p:sp>
        <p:nvSpPr>
          <p:cNvPr id="45061" name="AutoShape 4"/>
          <p:cNvSpPr>
            <a:spLocks noChangeArrowheads="1"/>
          </p:cNvSpPr>
          <p:nvPr/>
        </p:nvSpPr>
        <p:spPr bwMode="auto">
          <a:xfrm>
            <a:off x="0" y="0"/>
            <a:ext cx="7772400" cy="10058400"/>
          </a:xfrm>
          <a:prstGeom prst="roundRect">
            <a:avLst>
              <a:gd name="adj" fmla="val 19"/>
            </a:avLst>
          </a:prstGeom>
          <a:solidFill>
            <a:srgbClr val="FFFFFF"/>
          </a:solidFill>
          <a:ln w="9525">
            <a:noFill/>
            <a:round/>
            <a:headEnd/>
            <a:tailEnd/>
          </a:ln>
        </p:spPr>
        <p:txBody>
          <a:bodyPr wrap="none" anchor="ctr"/>
          <a:lstStyle/>
          <a:p>
            <a:endParaRPr lang="en-US"/>
          </a:p>
        </p:txBody>
      </p:sp>
      <p:sp>
        <p:nvSpPr>
          <p:cNvPr id="45062" name="AutoShape 5"/>
          <p:cNvSpPr>
            <a:spLocks noChangeArrowheads="1"/>
          </p:cNvSpPr>
          <p:nvPr/>
        </p:nvSpPr>
        <p:spPr bwMode="auto">
          <a:xfrm>
            <a:off x="0" y="0"/>
            <a:ext cx="7772400" cy="10058400"/>
          </a:xfrm>
          <a:prstGeom prst="roundRect">
            <a:avLst>
              <a:gd name="adj" fmla="val 19"/>
            </a:avLst>
          </a:prstGeom>
          <a:solidFill>
            <a:srgbClr val="FFFFFF"/>
          </a:solidFill>
          <a:ln w="9525">
            <a:noFill/>
            <a:round/>
            <a:headEnd/>
            <a:tailEnd/>
          </a:ln>
        </p:spPr>
        <p:txBody>
          <a:bodyPr wrap="none" anchor="ctr"/>
          <a:lstStyle/>
          <a:p>
            <a:endParaRPr lang="en-US"/>
          </a:p>
        </p:txBody>
      </p:sp>
      <p:sp>
        <p:nvSpPr>
          <p:cNvPr id="45063" name="AutoShape 6"/>
          <p:cNvSpPr>
            <a:spLocks noChangeArrowheads="1"/>
          </p:cNvSpPr>
          <p:nvPr/>
        </p:nvSpPr>
        <p:spPr bwMode="auto">
          <a:xfrm>
            <a:off x="0" y="0"/>
            <a:ext cx="7772400" cy="10058400"/>
          </a:xfrm>
          <a:prstGeom prst="roundRect">
            <a:avLst>
              <a:gd name="adj" fmla="val 19"/>
            </a:avLst>
          </a:prstGeom>
          <a:solidFill>
            <a:srgbClr val="FFFFFF"/>
          </a:solidFill>
          <a:ln w="9525">
            <a:noFill/>
            <a:round/>
            <a:headEnd/>
            <a:tailEnd/>
          </a:ln>
        </p:spPr>
        <p:txBody>
          <a:bodyPr wrap="none" anchor="ctr"/>
          <a:lstStyle/>
          <a:p>
            <a:endParaRPr lang="en-US"/>
          </a:p>
        </p:txBody>
      </p:sp>
      <p:sp>
        <p:nvSpPr>
          <p:cNvPr id="45064" name="Rectangle 7"/>
          <p:cNvSpPr>
            <a:spLocks noGrp="1" noRot="1" noChangeAspect="1" noChangeArrowheads="1"/>
          </p:cNvSpPr>
          <p:nvPr>
            <p:ph type="sldImg"/>
          </p:nvPr>
        </p:nvSpPr>
        <p:spPr bwMode="auto">
          <a:xfrm>
            <a:off x="1371600" y="763588"/>
            <a:ext cx="5018088" cy="3760787"/>
          </a:xfrm>
          <a:prstGeom prst="rect">
            <a:avLst/>
          </a:prstGeom>
          <a:noFill/>
          <a:ln w="9525">
            <a:noFill/>
            <a:round/>
            <a:headEnd/>
            <a:tailEnd/>
          </a:ln>
        </p:spPr>
      </p:sp>
      <p:sp>
        <p:nvSpPr>
          <p:cNvPr id="9224" name="Rectangle 8"/>
          <p:cNvSpPr>
            <a:spLocks noGrp="1" noChangeArrowheads="1"/>
          </p:cNvSpPr>
          <p:nvPr>
            <p:ph type="body"/>
          </p:nvPr>
        </p:nvSpPr>
        <p:spPr bwMode="auto">
          <a:xfrm>
            <a:off x="777875" y="4776788"/>
            <a:ext cx="6207125" cy="451485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en-US" noProof="0"/>
          </a:p>
        </p:txBody>
      </p:sp>
      <p:sp>
        <p:nvSpPr>
          <p:cNvPr id="45066" name="Text Box 9"/>
          <p:cNvSpPr txBox="1">
            <a:spLocks noChangeArrowheads="1"/>
          </p:cNvSpPr>
          <p:nvPr/>
        </p:nvSpPr>
        <p:spPr bwMode="auto">
          <a:xfrm>
            <a:off x="0" y="0"/>
            <a:ext cx="3368675" cy="498475"/>
          </a:xfrm>
          <a:prstGeom prst="rect">
            <a:avLst/>
          </a:prstGeom>
          <a:noFill/>
          <a:ln w="9525">
            <a:noFill/>
            <a:round/>
            <a:headEnd/>
            <a:tailEnd/>
          </a:ln>
        </p:spPr>
        <p:txBody>
          <a:bodyPr wrap="none" anchor="ctr"/>
          <a:lstStyle/>
          <a:p>
            <a:endParaRPr lang="en-US"/>
          </a:p>
        </p:txBody>
      </p:sp>
      <p:sp>
        <p:nvSpPr>
          <p:cNvPr id="45067" name="Text Box 10"/>
          <p:cNvSpPr txBox="1">
            <a:spLocks noChangeArrowheads="1"/>
          </p:cNvSpPr>
          <p:nvPr/>
        </p:nvSpPr>
        <p:spPr bwMode="auto">
          <a:xfrm>
            <a:off x="4398963" y="0"/>
            <a:ext cx="3368675" cy="498475"/>
          </a:xfrm>
          <a:prstGeom prst="rect">
            <a:avLst/>
          </a:prstGeom>
          <a:noFill/>
          <a:ln w="9525">
            <a:noFill/>
            <a:round/>
            <a:headEnd/>
            <a:tailEnd/>
          </a:ln>
        </p:spPr>
        <p:txBody>
          <a:bodyPr wrap="none" anchor="ctr"/>
          <a:lstStyle/>
          <a:p>
            <a:endParaRPr lang="en-US"/>
          </a:p>
        </p:txBody>
      </p:sp>
      <p:sp>
        <p:nvSpPr>
          <p:cNvPr id="45068" name="Text Box 11"/>
          <p:cNvSpPr txBox="1">
            <a:spLocks noChangeArrowheads="1"/>
          </p:cNvSpPr>
          <p:nvPr/>
        </p:nvSpPr>
        <p:spPr bwMode="auto">
          <a:xfrm>
            <a:off x="0" y="9555163"/>
            <a:ext cx="3368675" cy="498475"/>
          </a:xfrm>
          <a:prstGeom prst="rect">
            <a:avLst/>
          </a:prstGeom>
          <a:noFill/>
          <a:ln w="9525">
            <a:noFill/>
            <a:round/>
            <a:headEnd/>
            <a:tailEnd/>
          </a:ln>
        </p:spPr>
        <p:txBody>
          <a:bodyPr wrap="none" anchor="ctr"/>
          <a:lstStyle/>
          <a:p>
            <a:endParaRPr lang="en-US"/>
          </a:p>
        </p:txBody>
      </p:sp>
      <p:sp>
        <p:nvSpPr>
          <p:cNvPr id="9228" name="Rectangle 12"/>
          <p:cNvSpPr>
            <a:spLocks noGrp="1" noChangeArrowheads="1"/>
          </p:cNvSpPr>
          <p:nvPr>
            <p:ph type="sldNum"/>
          </p:nvPr>
        </p:nvSpPr>
        <p:spPr bwMode="auto">
          <a:xfrm>
            <a:off x="4398963" y="9555163"/>
            <a:ext cx="3362325" cy="492125"/>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buClrTx/>
              <a:buFontTx/>
              <a:buNone/>
              <a:tabLst>
                <a:tab pos="723900" algn="l"/>
                <a:tab pos="1447800" algn="l"/>
                <a:tab pos="2171700" algn="l"/>
                <a:tab pos="2895600" algn="l"/>
              </a:tabLst>
              <a:defRPr sz="1400">
                <a:solidFill>
                  <a:srgbClr val="000000"/>
                </a:solidFill>
                <a:latin typeface="Times New Roman" pitchFamily="16" charset="0"/>
                <a:ea typeface="DejaVu Sans" charset="0"/>
                <a:cs typeface="DejaVu Sans" charset="0"/>
              </a:defRPr>
            </a:lvl1pPr>
          </a:lstStyle>
          <a:p>
            <a:pPr>
              <a:defRPr/>
            </a:pPr>
            <a:fld id="{E9207F2E-9000-4E44-BFD9-34FC55522238}" type="slidenum">
              <a:rPr lang="en-US"/>
              <a:pPr>
                <a:defRPr/>
              </a:pPr>
              <a:t>‹#›</a:t>
            </a:fld>
            <a:endParaRPr lang="en-US"/>
          </a:p>
        </p:txBody>
      </p:sp>
    </p:spTree>
    <p:extLst>
      <p:ext uri="{BB962C8B-B14F-4D97-AF65-F5344CB8AC3E}">
        <p14:creationId xmlns:p14="http://schemas.microsoft.com/office/powerpoint/2010/main" val="3517975867"/>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12"/>
          <p:cNvSpPr>
            <a:spLocks noGrp="1" noChangeArrowheads="1"/>
          </p:cNvSpPr>
          <p:nvPr>
            <p:ph type="sldNum" sz="quarter"/>
          </p:nvPr>
        </p:nvSpPr>
        <p:spPr>
          <a:noFill/>
        </p:spPr>
        <p:txBody>
          <a:bodyPr/>
          <a:lstStyle/>
          <a:p>
            <a:fld id="{4C0DE060-677A-4C29-9825-C1F9103BF104}" type="slidenum">
              <a:rPr lang="en-US" smtClean="0"/>
              <a:pPr/>
              <a:t>1</a:t>
            </a:fld>
            <a:endParaRPr lang="en-US"/>
          </a:p>
        </p:txBody>
      </p:sp>
      <p:sp>
        <p:nvSpPr>
          <p:cNvPr id="46083" name="Text Box 1"/>
          <p:cNvSpPr txBox="1">
            <a:spLocks noChangeArrowheads="1"/>
          </p:cNvSpPr>
          <p:nvPr/>
        </p:nvSpPr>
        <p:spPr bwMode="auto">
          <a:xfrm>
            <a:off x="4398963" y="9555163"/>
            <a:ext cx="3368675" cy="498475"/>
          </a:xfrm>
          <a:prstGeom prst="rect">
            <a:avLst/>
          </a:prstGeom>
          <a:noFill/>
          <a:ln w="9525">
            <a:noFill/>
            <a:round/>
            <a:headEnd/>
            <a:tailEnd/>
          </a:ln>
        </p:spPr>
        <p:txBody>
          <a:bodyPr lIns="0" tIns="0" rIns="0" bIns="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B91B5437-4B1B-4477-B7DD-951F9A74B509}" type="slidenum">
              <a:rPr lang="en-US" sz="1400">
                <a:solidFill>
                  <a:srgbClr val="000000"/>
                </a:solidFill>
                <a:latin typeface="Times New Roman" pitchFamily="16" charset="0"/>
                <a:ea typeface="DejaVu Sans" charset="0"/>
                <a:cs typeface="DejaVu Sans" charset="0"/>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a:t>
            </a:fld>
            <a:endParaRPr lang="en-US" sz="1400">
              <a:solidFill>
                <a:srgbClr val="000000"/>
              </a:solidFill>
              <a:latin typeface="Times New Roman" pitchFamily="16" charset="0"/>
              <a:ea typeface="DejaVu Sans" charset="0"/>
              <a:cs typeface="DejaVu Sans" charset="0"/>
            </a:endParaRPr>
          </a:p>
        </p:txBody>
      </p:sp>
      <p:sp>
        <p:nvSpPr>
          <p:cNvPr id="46084" name="Rectangle 2"/>
          <p:cNvSpPr>
            <a:spLocks noGrp="1" noRot="1" noChangeAspect="1" noChangeArrowheads="1" noTextEdit="1"/>
          </p:cNvSpPr>
          <p:nvPr>
            <p:ph type="sldImg"/>
          </p:nvPr>
        </p:nvSpPr>
        <p:spPr>
          <a:xfrm>
            <a:off x="1371600" y="763588"/>
            <a:ext cx="5026025" cy="3768725"/>
          </a:xfrm>
          <a:solidFill>
            <a:srgbClr val="FFFFFF"/>
          </a:solidFill>
          <a:ln>
            <a:solidFill>
              <a:srgbClr val="000000"/>
            </a:solidFill>
            <a:miter lim="800000"/>
          </a:ln>
        </p:spPr>
      </p:sp>
      <p:sp>
        <p:nvSpPr>
          <p:cNvPr id="46085" name="Rectangle 3"/>
          <p:cNvSpPr>
            <a:spLocks noGrp="1" noChangeArrowheads="1"/>
          </p:cNvSpPr>
          <p:nvPr>
            <p:ph type="body" idx="1"/>
          </p:nvPr>
        </p:nvSpPr>
        <p:spPr>
          <a:xfrm>
            <a:off x="777875" y="4776788"/>
            <a:ext cx="6215063" cy="4522787"/>
          </a:xfrm>
          <a:noFill/>
          <a:ln/>
        </p:spPr>
        <p:txBody>
          <a:bodyPr wrap="none" anchor="ct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3188" y="763588"/>
            <a:ext cx="5014912" cy="37607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defRPr/>
            </a:pPr>
            <a:fld id="{E9207F2E-9000-4E44-BFD9-34FC55522238}" type="slidenum">
              <a:rPr lang="en-US" smtClean="0"/>
              <a:pPr>
                <a:defRPr/>
              </a:pPr>
              <a:t>20</a:t>
            </a:fld>
            <a:endParaRPr lang="en-US"/>
          </a:p>
        </p:txBody>
      </p:sp>
    </p:spTree>
    <p:extLst>
      <p:ext uri="{BB962C8B-B14F-4D97-AF65-F5344CB8AC3E}">
        <p14:creationId xmlns:p14="http://schemas.microsoft.com/office/powerpoint/2010/main" val="17347488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Rectangle 12"/>
          <p:cNvSpPr>
            <a:spLocks noGrp="1" noChangeArrowheads="1"/>
          </p:cNvSpPr>
          <p:nvPr>
            <p:ph type="sldNum" sz="quarter"/>
          </p:nvPr>
        </p:nvSpPr>
        <p:spPr>
          <a:noFill/>
        </p:spPr>
        <p:txBody>
          <a:bodyPr/>
          <a:lstStyle/>
          <a:p>
            <a:fld id="{5910FCFA-9B11-4EA0-8FF3-C658F123FEA5}" type="slidenum">
              <a:rPr lang="en-US" smtClean="0"/>
              <a:pPr/>
              <a:t>21</a:t>
            </a:fld>
            <a:endParaRPr lang="en-US"/>
          </a:p>
        </p:txBody>
      </p:sp>
      <p:sp>
        <p:nvSpPr>
          <p:cNvPr id="76803" name="Text Box 1"/>
          <p:cNvSpPr txBox="1">
            <a:spLocks noChangeArrowheads="1"/>
          </p:cNvSpPr>
          <p:nvPr/>
        </p:nvSpPr>
        <p:spPr bwMode="auto">
          <a:xfrm>
            <a:off x="4398963" y="9555163"/>
            <a:ext cx="3368675" cy="498475"/>
          </a:xfrm>
          <a:prstGeom prst="rect">
            <a:avLst/>
          </a:prstGeom>
          <a:noFill/>
          <a:ln w="9525">
            <a:noFill/>
            <a:round/>
            <a:headEnd/>
            <a:tailEnd/>
          </a:ln>
        </p:spPr>
        <p:txBody>
          <a:bodyPr lIns="0" tIns="0" rIns="0" bIns="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583B3E52-2ADA-43D4-94C8-61F9C7FDA394}" type="slidenum">
              <a:rPr lang="en-US" sz="1400">
                <a:solidFill>
                  <a:srgbClr val="000000"/>
                </a:solidFill>
                <a:latin typeface="Times New Roman" pitchFamily="16" charset="0"/>
                <a:ea typeface="DejaVu Sans" charset="0"/>
                <a:cs typeface="DejaVu Sans" charset="0"/>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21</a:t>
            </a:fld>
            <a:endParaRPr lang="en-US" sz="1400">
              <a:solidFill>
                <a:srgbClr val="000000"/>
              </a:solidFill>
              <a:latin typeface="Times New Roman" pitchFamily="16" charset="0"/>
              <a:ea typeface="DejaVu Sans" charset="0"/>
              <a:cs typeface="DejaVu Sans" charset="0"/>
            </a:endParaRPr>
          </a:p>
        </p:txBody>
      </p:sp>
      <p:sp>
        <p:nvSpPr>
          <p:cNvPr id="76804" name="Rectangle 2"/>
          <p:cNvSpPr>
            <a:spLocks noGrp="1" noRot="1" noChangeAspect="1" noChangeArrowheads="1" noTextEdit="1"/>
          </p:cNvSpPr>
          <p:nvPr>
            <p:ph type="sldImg"/>
          </p:nvPr>
        </p:nvSpPr>
        <p:spPr>
          <a:xfrm>
            <a:off x="1371600" y="763588"/>
            <a:ext cx="5026025" cy="3768725"/>
          </a:xfrm>
          <a:solidFill>
            <a:srgbClr val="FFFFFF"/>
          </a:solidFill>
          <a:ln>
            <a:solidFill>
              <a:srgbClr val="000000"/>
            </a:solidFill>
            <a:miter lim="800000"/>
          </a:ln>
        </p:spPr>
      </p:sp>
      <p:sp>
        <p:nvSpPr>
          <p:cNvPr id="76805" name="Rectangle 3"/>
          <p:cNvSpPr>
            <a:spLocks noGrp="1" noChangeArrowheads="1"/>
          </p:cNvSpPr>
          <p:nvPr>
            <p:ph type="body" idx="1"/>
          </p:nvPr>
        </p:nvSpPr>
        <p:spPr>
          <a:xfrm>
            <a:off x="777875" y="4776788"/>
            <a:ext cx="6215063" cy="4522787"/>
          </a:xfrm>
          <a:noFill/>
          <a:ln/>
        </p:spPr>
        <p:txBody>
          <a:bodyPr wrap="none" anchor="ct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Rectangle 12"/>
          <p:cNvSpPr>
            <a:spLocks noGrp="1" noChangeArrowheads="1"/>
          </p:cNvSpPr>
          <p:nvPr>
            <p:ph type="sldNum" sz="quarter"/>
          </p:nvPr>
        </p:nvSpPr>
        <p:spPr>
          <a:noFill/>
        </p:spPr>
        <p:txBody>
          <a:bodyPr/>
          <a:lstStyle/>
          <a:p>
            <a:fld id="{D391549A-29C2-4256-B483-67BB56FE1974}" type="slidenum">
              <a:rPr lang="en-US" smtClean="0"/>
              <a:pPr/>
              <a:t>22</a:t>
            </a:fld>
            <a:endParaRPr lang="en-US"/>
          </a:p>
        </p:txBody>
      </p:sp>
      <p:sp>
        <p:nvSpPr>
          <p:cNvPr id="77827" name="Text Box 1"/>
          <p:cNvSpPr txBox="1">
            <a:spLocks noChangeArrowheads="1"/>
          </p:cNvSpPr>
          <p:nvPr/>
        </p:nvSpPr>
        <p:spPr bwMode="auto">
          <a:xfrm>
            <a:off x="4398963" y="9555163"/>
            <a:ext cx="3368675" cy="498475"/>
          </a:xfrm>
          <a:prstGeom prst="rect">
            <a:avLst/>
          </a:prstGeom>
          <a:noFill/>
          <a:ln w="9525">
            <a:noFill/>
            <a:round/>
            <a:headEnd/>
            <a:tailEnd/>
          </a:ln>
        </p:spPr>
        <p:txBody>
          <a:bodyPr lIns="0" tIns="0" rIns="0" bIns="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5EC49195-53EB-44AA-B834-746EF28DE6F1}" type="slidenum">
              <a:rPr lang="en-US" sz="1400">
                <a:solidFill>
                  <a:srgbClr val="000000"/>
                </a:solidFill>
                <a:latin typeface="Times New Roman" pitchFamily="16" charset="0"/>
                <a:ea typeface="DejaVu Sans" charset="0"/>
                <a:cs typeface="DejaVu Sans" charset="0"/>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22</a:t>
            </a:fld>
            <a:endParaRPr lang="en-US" sz="1400">
              <a:solidFill>
                <a:srgbClr val="000000"/>
              </a:solidFill>
              <a:latin typeface="Times New Roman" pitchFamily="16" charset="0"/>
              <a:ea typeface="DejaVu Sans" charset="0"/>
              <a:cs typeface="DejaVu Sans" charset="0"/>
            </a:endParaRPr>
          </a:p>
        </p:txBody>
      </p:sp>
      <p:sp>
        <p:nvSpPr>
          <p:cNvPr id="77828" name="Rectangle 2"/>
          <p:cNvSpPr>
            <a:spLocks noGrp="1" noRot="1" noChangeAspect="1" noChangeArrowheads="1" noTextEdit="1"/>
          </p:cNvSpPr>
          <p:nvPr>
            <p:ph type="sldImg"/>
          </p:nvPr>
        </p:nvSpPr>
        <p:spPr>
          <a:xfrm>
            <a:off x="1371600" y="763588"/>
            <a:ext cx="5026025" cy="3768725"/>
          </a:xfrm>
          <a:solidFill>
            <a:srgbClr val="FFFFFF"/>
          </a:solidFill>
          <a:ln>
            <a:solidFill>
              <a:srgbClr val="000000"/>
            </a:solidFill>
            <a:miter lim="800000"/>
          </a:ln>
        </p:spPr>
      </p:sp>
      <p:sp>
        <p:nvSpPr>
          <p:cNvPr id="77829" name="Rectangle 3"/>
          <p:cNvSpPr>
            <a:spLocks noGrp="1" noChangeArrowheads="1"/>
          </p:cNvSpPr>
          <p:nvPr>
            <p:ph type="body" idx="1"/>
          </p:nvPr>
        </p:nvSpPr>
        <p:spPr>
          <a:xfrm>
            <a:off x="777875" y="4776788"/>
            <a:ext cx="6215063" cy="4522787"/>
          </a:xfrm>
          <a:noFill/>
          <a:ln/>
        </p:spPr>
        <p:txBody>
          <a:bodyPr wrap="none" anchor="ct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Rectangle 12"/>
          <p:cNvSpPr>
            <a:spLocks noGrp="1" noChangeArrowheads="1"/>
          </p:cNvSpPr>
          <p:nvPr>
            <p:ph type="sldNum" sz="quarter"/>
          </p:nvPr>
        </p:nvSpPr>
        <p:spPr>
          <a:noFill/>
        </p:spPr>
        <p:txBody>
          <a:bodyPr/>
          <a:lstStyle/>
          <a:p>
            <a:fld id="{69E411CF-3D39-4342-8BB8-63870419CDC6}" type="slidenum">
              <a:rPr lang="en-US" smtClean="0"/>
              <a:pPr/>
              <a:t>23</a:t>
            </a:fld>
            <a:endParaRPr lang="en-US"/>
          </a:p>
        </p:txBody>
      </p:sp>
      <p:sp>
        <p:nvSpPr>
          <p:cNvPr id="78851" name="Text Box 1"/>
          <p:cNvSpPr txBox="1">
            <a:spLocks noChangeArrowheads="1"/>
          </p:cNvSpPr>
          <p:nvPr/>
        </p:nvSpPr>
        <p:spPr bwMode="auto">
          <a:xfrm>
            <a:off x="4398963" y="9555163"/>
            <a:ext cx="3368675" cy="498475"/>
          </a:xfrm>
          <a:prstGeom prst="rect">
            <a:avLst/>
          </a:prstGeom>
          <a:noFill/>
          <a:ln w="9525">
            <a:noFill/>
            <a:round/>
            <a:headEnd/>
            <a:tailEnd/>
          </a:ln>
        </p:spPr>
        <p:txBody>
          <a:bodyPr lIns="0" tIns="0" rIns="0" bIns="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107AE92A-E70D-49C5-8C93-6EFE14C61AC7}" type="slidenum">
              <a:rPr lang="en-US" sz="1400">
                <a:solidFill>
                  <a:srgbClr val="000000"/>
                </a:solidFill>
                <a:latin typeface="Times New Roman" pitchFamily="16" charset="0"/>
                <a:ea typeface="DejaVu Sans" charset="0"/>
                <a:cs typeface="DejaVu Sans" charset="0"/>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23</a:t>
            </a:fld>
            <a:endParaRPr lang="en-US" sz="1400">
              <a:solidFill>
                <a:srgbClr val="000000"/>
              </a:solidFill>
              <a:latin typeface="Times New Roman" pitchFamily="16" charset="0"/>
              <a:ea typeface="DejaVu Sans" charset="0"/>
              <a:cs typeface="DejaVu Sans" charset="0"/>
            </a:endParaRPr>
          </a:p>
        </p:txBody>
      </p:sp>
      <p:sp>
        <p:nvSpPr>
          <p:cNvPr id="78852" name="Rectangle 2"/>
          <p:cNvSpPr>
            <a:spLocks noGrp="1" noRot="1" noChangeAspect="1" noChangeArrowheads="1" noTextEdit="1"/>
          </p:cNvSpPr>
          <p:nvPr>
            <p:ph type="sldImg"/>
          </p:nvPr>
        </p:nvSpPr>
        <p:spPr>
          <a:xfrm>
            <a:off x="1371600" y="763588"/>
            <a:ext cx="5026025" cy="3768725"/>
          </a:xfrm>
          <a:solidFill>
            <a:srgbClr val="FFFFFF"/>
          </a:solidFill>
          <a:ln>
            <a:solidFill>
              <a:srgbClr val="000000"/>
            </a:solidFill>
            <a:miter lim="800000"/>
          </a:ln>
        </p:spPr>
      </p:sp>
      <p:sp>
        <p:nvSpPr>
          <p:cNvPr id="78853" name="Rectangle 3"/>
          <p:cNvSpPr>
            <a:spLocks noGrp="1" noChangeArrowheads="1"/>
          </p:cNvSpPr>
          <p:nvPr>
            <p:ph type="body" idx="1"/>
          </p:nvPr>
        </p:nvSpPr>
        <p:spPr>
          <a:xfrm>
            <a:off x="777875" y="4776788"/>
            <a:ext cx="6215063" cy="4522787"/>
          </a:xfrm>
          <a:noFill/>
          <a:ln/>
        </p:spPr>
        <p:txBody>
          <a:bodyPr wrap="none" anchor="ct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8" name="Rectangle 12"/>
          <p:cNvSpPr>
            <a:spLocks noGrp="1" noChangeArrowheads="1"/>
          </p:cNvSpPr>
          <p:nvPr>
            <p:ph type="sldNum" sz="quarter"/>
          </p:nvPr>
        </p:nvSpPr>
        <p:spPr>
          <a:noFill/>
        </p:spPr>
        <p:txBody>
          <a:bodyPr/>
          <a:lstStyle/>
          <a:p>
            <a:fld id="{E4C96F38-5FFF-4C62-9FC1-D4DD3CD47EE4}" type="slidenum">
              <a:rPr lang="en-US" smtClean="0"/>
              <a:pPr/>
              <a:t>24</a:t>
            </a:fld>
            <a:endParaRPr lang="en-US"/>
          </a:p>
        </p:txBody>
      </p:sp>
      <p:sp>
        <p:nvSpPr>
          <p:cNvPr id="80899" name="Text Box 1"/>
          <p:cNvSpPr txBox="1">
            <a:spLocks noChangeArrowheads="1"/>
          </p:cNvSpPr>
          <p:nvPr/>
        </p:nvSpPr>
        <p:spPr bwMode="auto">
          <a:xfrm>
            <a:off x="4398963" y="9555163"/>
            <a:ext cx="3368675" cy="498475"/>
          </a:xfrm>
          <a:prstGeom prst="rect">
            <a:avLst/>
          </a:prstGeom>
          <a:noFill/>
          <a:ln w="9525">
            <a:noFill/>
            <a:round/>
            <a:headEnd/>
            <a:tailEnd/>
          </a:ln>
        </p:spPr>
        <p:txBody>
          <a:bodyPr lIns="0" tIns="0" rIns="0" bIns="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644FD8C5-BC01-41B7-BF32-60C344F4116E}" type="slidenum">
              <a:rPr lang="en-US" sz="1400">
                <a:solidFill>
                  <a:srgbClr val="000000"/>
                </a:solidFill>
                <a:latin typeface="Times New Roman" pitchFamily="16" charset="0"/>
                <a:ea typeface="DejaVu Sans" charset="0"/>
                <a:cs typeface="DejaVu Sans" charset="0"/>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24</a:t>
            </a:fld>
            <a:endParaRPr lang="en-US" sz="1400">
              <a:solidFill>
                <a:srgbClr val="000000"/>
              </a:solidFill>
              <a:latin typeface="Times New Roman" pitchFamily="16" charset="0"/>
              <a:ea typeface="DejaVu Sans" charset="0"/>
              <a:cs typeface="DejaVu Sans" charset="0"/>
            </a:endParaRPr>
          </a:p>
        </p:txBody>
      </p:sp>
      <p:sp>
        <p:nvSpPr>
          <p:cNvPr id="80900" name="Rectangle 2"/>
          <p:cNvSpPr>
            <a:spLocks noGrp="1" noRot="1" noChangeAspect="1" noChangeArrowheads="1" noTextEdit="1"/>
          </p:cNvSpPr>
          <p:nvPr>
            <p:ph type="sldImg"/>
          </p:nvPr>
        </p:nvSpPr>
        <p:spPr>
          <a:xfrm>
            <a:off x="1371600" y="763588"/>
            <a:ext cx="5026025" cy="3768725"/>
          </a:xfrm>
          <a:solidFill>
            <a:srgbClr val="FFFFFF"/>
          </a:solidFill>
          <a:ln>
            <a:solidFill>
              <a:srgbClr val="000000"/>
            </a:solidFill>
            <a:miter lim="800000"/>
          </a:ln>
        </p:spPr>
      </p:sp>
      <p:sp>
        <p:nvSpPr>
          <p:cNvPr id="80901" name="Rectangle 3"/>
          <p:cNvSpPr>
            <a:spLocks noGrp="1" noChangeArrowheads="1"/>
          </p:cNvSpPr>
          <p:nvPr>
            <p:ph type="body" idx="1"/>
          </p:nvPr>
        </p:nvSpPr>
        <p:spPr>
          <a:xfrm>
            <a:off x="777875" y="4776788"/>
            <a:ext cx="6215063" cy="4522787"/>
          </a:xfrm>
          <a:noFill/>
          <a:ln/>
        </p:spPr>
        <p:txBody>
          <a:bodyPr wrap="none" anchor="ct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12"/>
          <p:cNvSpPr>
            <a:spLocks noGrp="1" noChangeArrowheads="1"/>
          </p:cNvSpPr>
          <p:nvPr>
            <p:ph type="sldNum" sz="quarter"/>
          </p:nvPr>
        </p:nvSpPr>
        <p:spPr>
          <a:noFill/>
        </p:spPr>
        <p:txBody>
          <a:bodyPr/>
          <a:lstStyle/>
          <a:p>
            <a:fld id="{6812FE12-CC7D-40A7-A29B-276E1AADA42D}" type="slidenum">
              <a:rPr lang="en-US" smtClean="0"/>
              <a:pPr/>
              <a:t>2</a:t>
            </a:fld>
            <a:endParaRPr lang="en-US"/>
          </a:p>
        </p:txBody>
      </p:sp>
      <p:sp>
        <p:nvSpPr>
          <p:cNvPr id="48131" name="Text Box 1"/>
          <p:cNvSpPr txBox="1">
            <a:spLocks noChangeArrowheads="1"/>
          </p:cNvSpPr>
          <p:nvPr/>
        </p:nvSpPr>
        <p:spPr bwMode="auto">
          <a:xfrm>
            <a:off x="4398963" y="9555163"/>
            <a:ext cx="3368675" cy="498475"/>
          </a:xfrm>
          <a:prstGeom prst="rect">
            <a:avLst/>
          </a:prstGeom>
          <a:noFill/>
          <a:ln w="9525">
            <a:noFill/>
            <a:round/>
            <a:headEnd/>
            <a:tailEnd/>
          </a:ln>
        </p:spPr>
        <p:txBody>
          <a:bodyPr lIns="0" tIns="0" rIns="0" bIns="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3C8E62A8-F53B-49F0-9DD8-BD27281C0C3B}" type="slidenum">
              <a:rPr lang="en-US" sz="1400">
                <a:solidFill>
                  <a:srgbClr val="000000"/>
                </a:solidFill>
                <a:latin typeface="Times New Roman" pitchFamily="16" charset="0"/>
                <a:ea typeface="DejaVu Sans" charset="0"/>
                <a:cs typeface="DejaVu Sans" charset="0"/>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2</a:t>
            </a:fld>
            <a:endParaRPr lang="en-US" sz="1400">
              <a:solidFill>
                <a:srgbClr val="000000"/>
              </a:solidFill>
              <a:latin typeface="Times New Roman" pitchFamily="16" charset="0"/>
              <a:ea typeface="DejaVu Sans" charset="0"/>
              <a:cs typeface="DejaVu Sans" charset="0"/>
            </a:endParaRPr>
          </a:p>
        </p:txBody>
      </p:sp>
      <p:sp>
        <p:nvSpPr>
          <p:cNvPr id="48132" name="Rectangle 2"/>
          <p:cNvSpPr>
            <a:spLocks noGrp="1" noRot="1" noChangeAspect="1" noChangeArrowheads="1" noTextEdit="1"/>
          </p:cNvSpPr>
          <p:nvPr>
            <p:ph type="sldImg"/>
          </p:nvPr>
        </p:nvSpPr>
        <p:spPr>
          <a:xfrm>
            <a:off x="1371600" y="763588"/>
            <a:ext cx="5026025" cy="3768725"/>
          </a:xfrm>
          <a:solidFill>
            <a:srgbClr val="FFFFFF"/>
          </a:solidFill>
          <a:ln>
            <a:solidFill>
              <a:srgbClr val="000000"/>
            </a:solidFill>
            <a:miter lim="800000"/>
          </a:ln>
        </p:spPr>
      </p:sp>
      <p:sp>
        <p:nvSpPr>
          <p:cNvPr id="48133" name="Rectangle 3"/>
          <p:cNvSpPr>
            <a:spLocks noGrp="1" noChangeArrowheads="1"/>
          </p:cNvSpPr>
          <p:nvPr>
            <p:ph type="body" idx="1"/>
          </p:nvPr>
        </p:nvSpPr>
        <p:spPr>
          <a:xfrm>
            <a:off x="777875" y="4776788"/>
            <a:ext cx="6215063" cy="4522787"/>
          </a:xfrm>
          <a:noFill/>
          <a:ln/>
        </p:spPr>
        <p:txBody>
          <a:bodyPr wrap="none" anchor="ct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3188" y="763588"/>
            <a:ext cx="5014912" cy="37607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defRPr/>
            </a:pPr>
            <a:fld id="{E9207F2E-9000-4E44-BFD9-34FC55522238}" type="slidenum">
              <a:rPr lang="en-US" smtClean="0"/>
              <a:pPr>
                <a:defRPr/>
              </a:pPr>
              <a:t>3</a:t>
            </a:fld>
            <a:endParaRPr lang="en-US"/>
          </a:p>
        </p:txBody>
      </p:sp>
    </p:spTree>
    <p:extLst>
      <p:ext uri="{BB962C8B-B14F-4D97-AF65-F5344CB8AC3E}">
        <p14:creationId xmlns:p14="http://schemas.microsoft.com/office/powerpoint/2010/main" val="630237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12"/>
          <p:cNvSpPr>
            <a:spLocks noGrp="1" noChangeArrowheads="1"/>
          </p:cNvSpPr>
          <p:nvPr>
            <p:ph type="sldNum" sz="quarter"/>
          </p:nvPr>
        </p:nvSpPr>
        <p:spPr>
          <a:noFill/>
        </p:spPr>
        <p:txBody>
          <a:bodyPr/>
          <a:lstStyle/>
          <a:p>
            <a:fld id="{8B18C533-8780-4D0A-9D81-E8DDF94CEDC4}" type="slidenum">
              <a:rPr lang="en-US" smtClean="0"/>
              <a:pPr/>
              <a:t>4</a:t>
            </a:fld>
            <a:endParaRPr lang="en-US"/>
          </a:p>
        </p:txBody>
      </p:sp>
      <p:sp>
        <p:nvSpPr>
          <p:cNvPr id="49155" name="Text Box 1"/>
          <p:cNvSpPr txBox="1">
            <a:spLocks noChangeArrowheads="1"/>
          </p:cNvSpPr>
          <p:nvPr/>
        </p:nvSpPr>
        <p:spPr bwMode="auto">
          <a:xfrm>
            <a:off x="4398963" y="9555163"/>
            <a:ext cx="3368675" cy="498475"/>
          </a:xfrm>
          <a:prstGeom prst="rect">
            <a:avLst/>
          </a:prstGeom>
          <a:noFill/>
          <a:ln w="9525">
            <a:noFill/>
            <a:round/>
            <a:headEnd/>
            <a:tailEnd/>
          </a:ln>
        </p:spPr>
        <p:txBody>
          <a:bodyPr lIns="0" tIns="0" rIns="0" bIns="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C06FF8FB-2B27-4BDE-A24E-5477A85E68DD}" type="slidenum">
              <a:rPr lang="en-US" sz="1400">
                <a:solidFill>
                  <a:srgbClr val="000000"/>
                </a:solidFill>
                <a:latin typeface="Times New Roman" pitchFamily="16" charset="0"/>
                <a:ea typeface="DejaVu Sans" charset="0"/>
                <a:cs typeface="DejaVu Sans" charset="0"/>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4</a:t>
            </a:fld>
            <a:endParaRPr lang="en-US" sz="1400">
              <a:solidFill>
                <a:srgbClr val="000000"/>
              </a:solidFill>
              <a:latin typeface="Times New Roman" pitchFamily="16" charset="0"/>
              <a:ea typeface="DejaVu Sans" charset="0"/>
              <a:cs typeface="DejaVu Sans" charset="0"/>
            </a:endParaRPr>
          </a:p>
        </p:txBody>
      </p:sp>
      <p:sp>
        <p:nvSpPr>
          <p:cNvPr id="49156" name="Rectangle 2"/>
          <p:cNvSpPr>
            <a:spLocks noGrp="1" noRot="1" noChangeAspect="1" noChangeArrowheads="1" noTextEdit="1"/>
          </p:cNvSpPr>
          <p:nvPr>
            <p:ph type="sldImg"/>
          </p:nvPr>
        </p:nvSpPr>
        <p:spPr>
          <a:xfrm>
            <a:off x="1371600" y="763588"/>
            <a:ext cx="5026025" cy="3768725"/>
          </a:xfrm>
          <a:solidFill>
            <a:srgbClr val="FFFFFF"/>
          </a:solidFill>
          <a:ln>
            <a:solidFill>
              <a:srgbClr val="000000"/>
            </a:solidFill>
            <a:miter lim="800000"/>
          </a:ln>
        </p:spPr>
      </p:sp>
      <p:sp>
        <p:nvSpPr>
          <p:cNvPr id="49157" name="Rectangle 3"/>
          <p:cNvSpPr>
            <a:spLocks noGrp="1" noChangeArrowheads="1"/>
          </p:cNvSpPr>
          <p:nvPr>
            <p:ph type="body" idx="1"/>
          </p:nvPr>
        </p:nvSpPr>
        <p:spPr>
          <a:xfrm>
            <a:off x="777875" y="4776788"/>
            <a:ext cx="6215063" cy="4522787"/>
          </a:xfrm>
          <a:noFill/>
          <a:ln/>
        </p:spPr>
        <p:txBody>
          <a:bodyPr wrap="none" anchor="ct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12"/>
          <p:cNvSpPr>
            <a:spLocks noGrp="1" noChangeArrowheads="1"/>
          </p:cNvSpPr>
          <p:nvPr>
            <p:ph type="sldNum" sz="quarter"/>
          </p:nvPr>
        </p:nvSpPr>
        <p:spPr>
          <a:noFill/>
        </p:spPr>
        <p:txBody>
          <a:bodyPr/>
          <a:lstStyle/>
          <a:p>
            <a:fld id="{52F80301-70C5-4B22-8296-73634AC57E1C}" type="slidenum">
              <a:rPr lang="en-US" smtClean="0"/>
              <a:pPr/>
              <a:t>11</a:t>
            </a:fld>
            <a:endParaRPr lang="en-US"/>
          </a:p>
        </p:txBody>
      </p:sp>
      <p:sp>
        <p:nvSpPr>
          <p:cNvPr id="53251" name="Text Box 1"/>
          <p:cNvSpPr txBox="1">
            <a:spLocks noChangeArrowheads="1"/>
          </p:cNvSpPr>
          <p:nvPr/>
        </p:nvSpPr>
        <p:spPr bwMode="auto">
          <a:xfrm>
            <a:off x="4398963" y="9555163"/>
            <a:ext cx="3368675" cy="498475"/>
          </a:xfrm>
          <a:prstGeom prst="rect">
            <a:avLst/>
          </a:prstGeom>
          <a:noFill/>
          <a:ln w="9525">
            <a:noFill/>
            <a:round/>
            <a:headEnd/>
            <a:tailEnd/>
          </a:ln>
        </p:spPr>
        <p:txBody>
          <a:bodyPr lIns="0" tIns="0" rIns="0" bIns="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A39BFAFD-B32B-4743-BE24-6BA63482B132}" type="slidenum">
              <a:rPr lang="en-US" sz="1400">
                <a:solidFill>
                  <a:srgbClr val="000000"/>
                </a:solidFill>
                <a:latin typeface="Times New Roman" pitchFamily="16" charset="0"/>
                <a:ea typeface="DejaVu Sans" charset="0"/>
                <a:cs typeface="DejaVu Sans" charset="0"/>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11</a:t>
            </a:fld>
            <a:endParaRPr lang="en-US" sz="1400">
              <a:solidFill>
                <a:srgbClr val="000000"/>
              </a:solidFill>
              <a:latin typeface="Times New Roman" pitchFamily="16" charset="0"/>
              <a:ea typeface="DejaVu Sans" charset="0"/>
              <a:cs typeface="DejaVu Sans" charset="0"/>
            </a:endParaRPr>
          </a:p>
        </p:txBody>
      </p:sp>
      <p:sp>
        <p:nvSpPr>
          <p:cNvPr id="53252" name="Rectangle 2"/>
          <p:cNvSpPr>
            <a:spLocks noGrp="1" noRot="1" noChangeAspect="1" noChangeArrowheads="1" noTextEdit="1"/>
          </p:cNvSpPr>
          <p:nvPr>
            <p:ph type="sldImg"/>
          </p:nvPr>
        </p:nvSpPr>
        <p:spPr>
          <a:xfrm>
            <a:off x="1371600" y="763588"/>
            <a:ext cx="5026025" cy="3768725"/>
          </a:xfrm>
          <a:solidFill>
            <a:srgbClr val="FFFFFF"/>
          </a:solidFill>
          <a:ln>
            <a:solidFill>
              <a:srgbClr val="000000"/>
            </a:solidFill>
            <a:miter lim="800000"/>
          </a:ln>
        </p:spPr>
      </p:sp>
      <p:sp>
        <p:nvSpPr>
          <p:cNvPr id="53253" name="Rectangle 3"/>
          <p:cNvSpPr>
            <a:spLocks noGrp="1" noChangeArrowheads="1"/>
          </p:cNvSpPr>
          <p:nvPr>
            <p:ph type="body" idx="1"/>
          </p:nvPr>
        </p:nvSpPr>
        <p:spPr>
          <a:xfrm>
            <a:off x="777875" y="4776788"/>
            <a:ext cx="6215063" cy="4522787"/>
          </a:xfrm>
          <a:noFill/>
          <a:ln/>
        </p:spPr>
        <p:txBody>
          <a:bodyPr wrap="none" anchor="ct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12"/>
          <p:cNvSpPr>
            <a:spLocks noGrp="1" noChangeArrowheads="1"/>
          </p:cNvSpPr>
          <p:nvPr>
            <p:ph type="sldNum" sz="quarter"/>
          </p:nvPr>
        </p:nvSpPr>
        <p:spPr>
          <a:noFill/>
        </p:spPr>
        <p:txBody>
          <a:bodyPr/>
          <a:lstStyle/>
          <a:p>
            <a:fld id="{172481E8-E7FE-4C68-BDCB-3C05A20C2C8C}" type="slidenum">
              <a:rPr lang="en-US" smtClean="0"/>
              <a:pPr/>
              <a:t>12</a:t>
            </a:fld>
            <a:endParaRPr lang="en-US"/>
          </a:p>
        </p:txBody>
      </p:sp>
      <p:sp>
        <p:nvSpPr>
          <p:cNvPr id="56323" name="Text Box 1"/>
          <p:cNvSpPr txBox="1">
            <a:spLocks noChangeArrowheads="1"/>
          </p:cNvSpPr>
          <p:nvPr/>
        </p:nvSpPr>
        <p:spPr bwMode="auto">
          <a:xfrm>
            <a:off x="4398963" y="9555163"/>
            <a:ext cx="3368675" cy="498475"/>
          </a:xfrm>
          <a:prstGeom prst="rect">
            <a:avLst/>
          </a:prstGeom>
          <a:noFill/>
          <a:ln w="9525">
            <a:noFill/>
            <a:round/>
            <a:headEnd/>
            <a:tailEnd/>
          </a:ln>
        </p:spPr>
        <p:txBody>
          <a:bodyPr lIns="0" tIns="0" rIns="0" bIns="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8CE3D5ED-3F00-4389-99D7-3B713B7C1BC3}" type="slidenum">
              <a:rPr lang="en-US" sz="1400">
                <a:solidFill>
                  <a:srgbClr val="000000"/>
                </a:solidFill>
                <a:latin typeface="Times New Roman" pitchFamily="16" charset="0"/>
                <a:ea typeface="DejaVu Sans" charset="0"/>
                <a:cs typeface="DejaVu Sans" charset="0"/>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12</a:t>
            </a:fld>
            <a:endParaRPr lang="en-US" sz="1400">
              <a:solidFill>
                <a:srgbClr val="000000"/>
              </a:solidFill>
              <a:latin typeface="Times New Roman" pitchFamily="16" charset="0"/>
              <a:ea typeface="DejaVu Sans" charset="0"/>
              <a:cs typeface="DejaVu Sans" charset="0"/>
            </a:endParaRPr>
          </a:p>
        </p:txBody>
      </p:sp>
      <p:sp>
        <p:nvSpPr>
          <p:cNvPr id="56324" name="Rectangle 2"/>
          <p:cNvSpPr>
            <a:spLocks noGrp="1" noRot="1" noChangeAspect="1" noChangeArrowheads="1" noTextEdit="1"/>
          </p:cNvSpPr>
          <p:nvPr>
            <p:ph type="sldImg"/>
          </p:nvPr>
        </p:nvSpPr>
        <p:spPr>
          <a:xfrm>
            <a:off x="1371600" y="763588"/>
            <a:ext cx="5026025" cy="3768725"/>
          </a:xfrm>
          <a:solidFill>
            <a:srgbClr val="FFFFFF"/>
          </a:solidFill>
          <a:ln>
            <a:solidFill>
              <a:srgbClr val="000000"/>
            </a:solidFill>
            <a:miter lim="800000"/>
          </a:ln>
        </p:spPr>
      </p:sp>
      <p:sp>
        <p:nvSpPr>
          <p:cNvPr id="56325" name="Rectangle 3"/>
          <p:cNvSpPr>
            <a:spLocks noGrp="1" noChangeArrowheads="1"/>
          </p:cNvSpPr>
          <p:nvPr>
            <p:ph type="body" idx="1"/>
          </p:nvPr>
        </p:nvSpPr>
        <p:spPr>
          <a:xfrm>
            <a:off x="777875" y="4776788"/>
            <a:ext cx="6215063" cy="4522787"/>
          </a:xfrm>
          <a:noFill/>
          <a:ln/>
        </p:spPr>
        <p:txBody>
          <a:bodyPr wrap="none" anchor="ct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12"/>
          <p:cNvSpPr>
            <a:spLocks noGrp="1" noChangeArrowheads="1"/>
          </p:cNvSpPr>
          <p:nvPr>
            <p:ph type="sldNum" sz="quarter"/>
          </p:nvPr>
        </p:nvSpPr>
        <p:spPr>
          <a:noFill/>
        </p:spPr>
        <p:txBody>
          <a:bodyPr/>
          <a:lstStyle/>
          <a:p>
            <a:fld id="{FEFD99CB-A255-4457-AFBE-B04A478309CB}" type="slidenum">
              <a:rPr lang="en-US" smtClean="0"/>
              <a:pPr/>
              <a:t>13</a:t>
            </a:fld>
            <a:endParaRPr lang="en-US"/>
          </a:p>
        </p:txBody>
      </p:sp>
      <p:sp>
        <p:nvSpPr>
          <p:cNvPr id="57347" name="Text Box 1"/>
          <p:cNvSpPr txBox="1">
            <a:spLocks noChangeArrowheads="1"/>
          </p:cNvSpPr>
          <p:nvPr/>
        </p:nvSpPr>
        <p:spPr bwMode="auto">
          <a:xfrm>
            <a:off x="4398963" y="9555163"/>
            <a:ext cx="3368675" cy="498475"/>
          </a:xfrm>
          <a:prstGeom prst="rect">
            <a:avLst/>
          </a:prstGeom>
          <a:noFill/>
          <a:ln w="9525">
            <a:noFill/>
            <a:round/>
            <a:headEnd/>
            <a:tailEnd/>
          </a:ln>
        </p:spPr>
        <p:txBody>
          <a:bodyPr lIns="0" tIns="0" rIns="0" bIns="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9228B499-11EB-49E2-99D2-F24FC3AAF924}" type="slidenum">
              <a:rPr lang="en-US" sz="1400">
                <a:solidFill>
                  <a:srgbClr val="000000"/>
                </a:solidFill>
                <a:latin typeface="Times New Roman" pitchFamily="16" charset="0"/>
                <a:ea typeface="DejaVu Sans" charset="0"/>
                <a:cs typeface="DejaVu Sans" charset="0"/>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13</a:t>
            </a:fld>
            <a:endParaRPr lang="en-US" sz="1400">
              <a:solidFill>
                <a:srgbClr val="000000"/>
              </a:solidFill>
              <a:latin typeface="Times New Roman" pitchFamily="16" charset="0"/>
              <a:ea typeface="DejaVu Sans" charset="0"/>
              <a:cs typeface="DejaVu Sans" charset="0"/>
            </a:endParaRPr>
          </a:p>
        </p:txBody>
      </p:sp>
      <p:sp>
        <p:nvSpPr>
          <p:cNvPr id="57348" name="Rectangle 2"/>
          <p:cNvSpPr>
            <a:spLocks noGrp="1" noRot="1" noChangeAspect="1" noChangeArrowheads="1" noTextEdit="1"/>
          </p:cNvSpPr>
          <p:nvPr>
            <p:ph type="sldImg"/>
          </p:nvPr>
        </p:nvSpPr>
        <p:spPr>
          <a:xfrm>
            <a:off x="1371600" y="763588"/>
            <a:ext cx="5026025" cy="3768725"/>
          </a:xfrm>
          <a:solidFill>
            <a:srgbClr val="FFFFFF"/>
          </a:solidFill>
          <a:ln>
            <a:solidFill>
              <a:srgbClr val="000000"/>
            </a:solidFill>
            <a:miter lim="800000"/>
          </a:ln>
        </p:spPr>
      </p:sp>
      <p:sp>
        <p:nvSpPr>
          <p:cNvPr id="57349" name="Rectangle 3"/>
          <p:cNvSpPr>
            <a:spLocks noGrp="1" noChangeArrowheads="1"/>
          </p:cNvSpPr>
          <p:nvPr>
            <p:ph type="body" idx="1"/>
          </p:nvPr>
        </p:nvSpPr>
        <p:spPr>
          <a:xfrm>
            <a:off x="777875" y="4776788"/>
            <a:ext cx="6215063" cy="4522787"/>
          </a:xfrm>
          <a:noFill/>
          <a:ln/>
        </p:spPr>
        <p:txBody>
          <a:bodyPr wrap="none" anchor="ct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12"/>
          <p:cNvSpPr>
            <a:spLocks noGrp="1" noChangeArrowheads="1"/>
          </p:cNvSpPr>
          <p:nvPr>
            <p:ph type="sldNum" sz="quarter"/>
          </p:nvPr>
        </p:nvSpPr>
        <p:spPr>
          <a:noFill/>
        </p:spPr>
        <p:txBody>
          <a:bodyPr/>
          <a:lstStyle/>
          <a:p>
            <a:fld id="{F751EFD0-5F4C-43C9-AA3E-6B0B7FBD4E62}" type="slidenum">
              <a:rPr lang="en-US" smtClean="0"/>
              <a:pPr/>
              <a:t>14</a:t>
            </a:fld>
            <a:endParaRPr lang="en-US"/>
          </a:p>
        </p:txBody>
      </p:sp>
      <p:sp>
        <p:nvSpPr>
          <p:cNvPr id="58371" name="Text Box 1"/>
          <p:cNvSpPr txBox="1">
            <a:spLocks noChangeArrowheads="1"/>
          </p:cNvSpPr>
          <p:nvPr/>
        </p:nvSpPr>
        <p:spPr bwMode="auto">
          <a:xfrm>
            <a:off x="4398963" y="9555163"/>
            <a:ext cx="3368675" cy="498475"/>
          </a:xfrm>
          <a:prstGeom prst="rect">
            <a:avLst/>
          </a:prstGeom>
          <a:noFill/>
          <a:ln w="9525">
            <a:noFill/>
            <a:round/>
            <a:headEnd/>
            <a:tailEnd/>
          </a:ln>
        </p:spPr>
        <p:txBody>
          <a:bodyPr lIns="0" tIns="0" rIns="0" bIns="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9A49ACB2-39BE-4BB1-919F-DEE2642D0C34}" type="slidenum">
              <a:rPr lang="en-US" sz="1400">
                <a:solidFill>
                  <a:srgbClr val="000000"/>
                </a:solidFill>
                <a:latin typeface="Times New Roman" pitchFamily="16" charset="0"/>
                <a:ea typeface="DejaVu Sans" charset="0"/>
                <a:cs typeface="DejaVu Sans" charset="0"/>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14</a:t>
            </a:fld>
            <a:endParaRPr lang="en-US" sz="1400">
              <a:solidFill>
                <a:srgbClr val="000000"/>
              </a:solidFill>
              <a:latin typeface="Times New Roman" pitchFamily="16" charset="0"/>
              <a:ea typeface="DejaVu Sans" charset="0"/>
              <a:cs typeface="DejaVu Sans" charset="0"/>
            </a:endParaRPr>
          </a:p>
        </p:txBody>
      </p:sp>
      <p:sp>
        <p:nvSpPr>
          <p:cNvPr id="58372" name="Rectangle 2"/>
          <p:cNvSpPr>
            <a:spLocks noGrp="1" noRot="1" noChangeAspect="1" noChangeArrowheads="1" noTextEdit="1"/>
          </p:cNvSpPr>
          <p:nvPr>
            <p:ph type="sldImg"/>
          </p:nvPr>
        </p:nvSpPr>
        <p:spPr>
          <a:xfrm>
            <a:off x="1371600" y="763588"/>
            <a:ext cx="5026025" cy="3768725"/>
          </a:xfrm>
          <a:solidFill>
            <a:srgbClr val="FFFFFF"/>
          </a:solidFill>
          <a:ln>
            <a:solidFill>
              <a:srgbClr val="000000"/>
            </a:solidFill>
            <a:miter lim="800000"/>
          </a:ln>
        </p:spPr>
      </p:sp>
      <p:sp>
        <p:nvSpPr>
          <p:cNvPr id="58373" name="Rectangle 3"/>
          <p:cNvSpPr>
            <a:spLocks noGrp="1" noChangeArrowheads="1"/>
          </p:cNvSpPr>
          <p:nvPr>
            <p:ph type="body" idx="1"/>
          </p:nvPr>
        </p:nvSpPr>
        <p:spPr>
          <a:xfrm>
            <a:off x="777875" y="4776788"/>
            <a:ext cx="6215063" cy="4522787"/>
          </a:xfrm>
          <a:noFill/>
          <a:ln/>
        </p:spPr>
        <p:txBody>
          <a:bodyPr wrap="none" anchor="ct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12"/>
          <p:cNvSpPr>
            <a:spLocks noGrp="1" noChangeArrowheads="1"/>
          </p:cNvSpPr>
          <p:nvPr>
            <p:ph type="sldNum" sz="quarter"/>
          </p:nvPr>
        </p:nvSpPr>
        <p:spPr>
          <a:noFill/>
        </p:spPr>
        <p:txBody>
          <a:bodyPr/>
          <a:lstStyle/>
          <a:p>
            <a:fld id="{B6DEC780-5DBE-4D52-97B4-EC5FAE241E13}" type="slidenum">
              <a:rPr lang="en-US" smtClean="0"/>
              <a:pPr/>
              <a:t>15</a:t>
            </a:fld>
            <a:endParaRPr lang="en-US"/>
          </a:p>
        </p:txBody>
      </p:sp>
      <p:sp>
        <p:nvSpPr>
          <p:cNvPr id="59395" name="Text Box 1"/>
          <p:cNvSpPr txBox="1">
            <a:spLocks noChangeArrowheads="1"/>
          </p:cNvSpPr>
          <p:nvPr/>
        </p:nvSpPr>
        <p:spPr bwMode="auto">
          <a:xfrm>
            <a:off x="4398963" y="9555163"/>
            <a:ext cx="3368675" cy="498475"/>
          </a:xfrm>
          <a:prstGeom prst="rect">
            <a:avLst/>
          </a:prstGeom>
          <a:noFill/>
          <a:ln w="9525">
            <a:noFill/>
            <a:round/>
            <a:headEnd/>
            <a:tailEnd/>
          </a:ln>
        </p:spPr>
        <p:txBody>
          <a:bodyPr lIns="0" tIns="0" rIns="0" bIns="0" anchor="b"/>
          <a:lstStyle/>
          <a:p>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fld id="{97B3DE33-F21F-4B51-A0DB-E4DF3B1B4AE8}" type="slidenum">
              <a:rPr lang="en-US" sz="1400">
                <a:solidFill>
                  <a:srgbClr val="000000"/>
                </a:solidFill>
                <a:latin typeface="Times New Roman" pitchFamily="16" charset="0"/>
                <a:ea typeface="DejaVu Sans" charset="0"/>
                <a:cs typeface="DejaVu Sans" charset="0"/>
              </a:rPr>
              <a: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t>15</a:t>
            </a:fld>
            <a:endParaRPr lang="en-US" sz="1400">
              <a:solidFill>
                <a:srgbClr val="000000"/>
              </a:solidFill>
              <a:latin typeface="Times New Roman" pitchFamily="16" charset="0"/>
              <a:ea typeface="DejaVu Sans" charset="0"/>
              <a:cs typeface="DejaVu Sans" charset="0"/>
            </a:endParaRPr>
          </a:p>
        </p:txBody>
      </p:sp>
      <p:sp>
        <p:nvSpPr>
          <p:cNvPr id="59396" name="Rectangle 2"/>
          <p:cNvSpPr>
            <a:spLocks noGrp="1" noRot="1" noChangeAspect="1" noChangeArrowheads="1" noTextEdit="1"/>
          </p:cNvSpPr>
          <p:nvPr>
            <p:ph type="sldImg"/>
          </p:nvPr>
        </p:nvSpPr>
        <p:spPr>
          <a:xfrm>
            <a:off x="1371600" y="763588"/>
            <a:ext cx="5026025" cy="3768725"/>
          </a:xfrm>
          <a:solidFill>
            <a:srgbClr val="FFFFFF"/>
          </a:solidFill>
          <a:ln>
            <a:solidFill>
              <a:srgbClr val="000000"/>
            </a:solidFill>
            <a:miter lim="800000"/>
          </a:ln>
        </p:spPr>
      </p:sp>
      <p:sp>
        <p:nvSpPr>
          <p:cNvPr id="59397" name="Rectangle 3"/>
          <p:cNvSpPr>
            <a:spLocks noGrp="1" noChangeArrowheads="1"/>
          </p:cNvSpPr>
          <p:nvPr>
            <p:ph type="body" idx="1"/>
          </p:nvPr>
        </p:nvSpPr>
        <p:spPr>
          <a:xfrm>
            <a:off x="777875" y="4776788"/>
            <a:ext cx="6215063" cy="4522787"/>
          </a:xfrm>
          <a:noFill/>
          <a:ln/>
        </p:spPr>
        <p:txBody>
          <a:bodyPr wrap="none" anchor="ct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a:t>Click to edit Master title style</a:t>
            </a:r>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8"/>
          <p:cNvSpPr>
            <a:spLocks noGrp="1" noChangeArrowheads="1"/>
          </p:cNvSpPr>
          <p:nvPr>
            <p:ph type="sldNum" idx="10"/>
          </p:nvPr>
        </p:nvSpPr>
        <p:spPr>
          <a:xfrm>
            <a:off x="7226300" y="6886575"/>
            <a:ext cx="2336800" cy="509588"/>
          </a:xfrm>
          <a:prstGeom prst="rect">
            <a:avLst/>
          </a:prstGeom>
          <a:ln/>
        </p:spPr>
        <p:txBody>
          <a:bodyPr/>
          <a:lstStyle>
            <a:lvl1pPr>
              <a:defRPr/>
            </a:lvl1pPr>
          </a:lstStyle>
          <a:p>
            <a:pPr>
              <a:defRPr/>
            </a:pPr>
            <a:fld id="{74474BC5-035E-4E12-BEB4-395F55BA6FC3}" type="slidenum">
              <a:rPr lang="en-US"/>
              <a:pPr>
                <a:defRPr/>
              </a:pPr>
              <a:t>‹#›</a:t>
            </a:fld>
            <a:endParaRPr lang="en-US"/>
          </a:p>
        </p:txBody>
      </p:sp>
      <p:sp>
        <p:nvSpPr>
          <p:cNvPr id="5" name="Footer Placeholder 9"/>
          <p:cNvSpPr>
            <a:spLocks noGrp="1"/>
          </p:cNvSpPr>
          <p:nvPr>
            <p:ph type="ftr" sz="quarter" idx="3"/>
          </p:nvPr>
        </p:nvSpPr>
        <p:spPr>
          <a:xfrm>
            <a:off x="2451893" y="7158037"/>
            <a:ext cx="5176838" cy="401638"/>
          </a:xfrm>
          <a:prstGeom prst="rect">
            <a:avLst/>
          </a:prstGeom>
        </p:spPr>
        <p:txBody>
          <a:bodyPr vert="horz" lIns="91440" tIns="45720" rIns="91440" bIns="45720" rtlCol="0" anchor="b"/>
          <a:lstStyle>
            <a:lvl1pPr algn="ctr">
              <a:defRPr sz="1100">
                <a:solidFill>
                  <a:schemeClr val="tx1">
                    <a:tint val="75000"/>
                  </a:schemeClr>
                </a:solidFill>
              </a:defRPr>
            </a:lvl1pPr>
          </a:lstStyle>
          <a:p>
            <a:r>
              <a:rPr lang="en-US"/>
              <a:t>© 2014 John Wiley &amp; Sons, Inc. All rights reserved.</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p:cNvSpPr>
            <a:spLocks noGrp="1" noChangeArrowheads="1"/>
          </p:cNvSpPr>
          <p:nvPr>
            <p:ph type="sldNum" idx="10"/>
          </p:nvPr>
        </p:nvSpPr>
        <p:spPr>
          <a:ln/>
        </p:spPr>
        <p:txBody>
          <a:bodyPr/>
          <a:lstStyle>
            <a:lvl1pPr>
              <a:defRPr/>
            </a:lvl1pPr>
          </a:lstStyle>
          <a:p>
            <a:pPr>
              <a:defRPr/>
            </a:pPr>
            <a:fld id="{2A798A5D-3DA0-4773-B933-5B1198DC2706}" type="slidenum">
              <a:rPr lang="en-US"/>
              <a:pPr>
                <a:defRPr/>
              </a:pPr>
              <a:t>‹#›</a:t>
            </a:fld>
            <a:endParaRPr lang="en-US"/>
          </a:p>
        </p:txBody>
      </p:sp>
      <p:sp>
        <p:nvSpPr>
          <p:cNvPr id="5" name="Footer Placeholder 9"/>
          <p:cNvSpPr>
            <a:spLocks noGrp="1"/>
          </p:cNvSpPr>
          <p:nvPr>
            <p:ph type="ftr" sz="quarter" idx="3"/>
          </p:nvPr>
        </p:nvSpPr>
        <p:spPr>
          <a:xfrm>
            <a:off x="2451893" y="7158037"/>
            <a:ext cx="5176838" cy="401638"/>
          </a:xfrm>
          <a:prstGeom prst="rect">
            <a:avLst/>
          </a:prstGeom>
        </p:spPr>
        <p:txBody>
          <a:bodyPr vert="horz" lIns="91440" tIns="45720" rIns="91440" bIns="45720" rtlCol="0" anchor="b"/>
          <a:lstStyle>
            <a:lvl1pPr algn="ctr">
              <a:defRPr sz="1100">
                <a:solidFill>
                  <a:schemeClr val="tx1">
                    <a:tint val="75000"/>
                  </a:schemeClr>
                </a:solidFill>
              </a:defRPr>
            </a:lvl1pPr>
          </a:lstStyle>
          <a:p>
            <a:r>
              <a:rPr lang="en-US"/>
              <a:t>© 2014 John Wiley &amp; Sons, Inc. All rights reserved.</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3238" y="1554163"/>
            <a:ext cx="4452937" cy="5040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8575" y="1554163"/>
            <a:ext cx="4454525" cy="5040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sldNum" idx="10"/>
          </p:nvPr>
        </p:nvSpPr>
        <p:spPr>
          <a:ln/>
        </p:spPr>
        <p:txBody>
          <a:bodyPr/>
          <a:lstStyle>
            <a:lvl1pPr>
              <a:defRPr/>
            </a:lvl1pPr>
          </a:lstStyle>
          <a:p>
            <a:pPr>
              <a:defRPr/>
            </a:pPr>
            <a:fld id="{2AEAA328-4525-4CB4-86B4-5229178DBEE3}" type="slidenum">
              <a:rPr lang="en-US"/>
              <a:pPr>
                <a:defRPr/>
              </a:pPr>
              <a:t>‹#›</a:t>
            </a:fld>
            <a:endParaRPr lang="en-US"/>
          </a:p>
        </p:txBody>
      </p:sp>
      <p:sp>
        <p:nvSpPr>
          <p:cNvPr id="6" name="Footer Placeholder 9"/>
          <p:cNvSpPr>
            <a:spLocks noGrp="1"/>
          </p:cNvSpPr>
          <p:nvPr>
            <p:ph type="ftr" sz="quarter" idx="3"/>
          </p:nvPr>
        </p:nvSpPr>
        <p:spPr>
          <a:xfrm>
            <a:off x="2451893" y="7158037"/>
            <a:ext cx="5176838" cy="401638"/>
          </a:xfrm>
          <a:prstGeom prst="rect">
            <a:avLst/>
          </a:prstGeom>
        </p:spPr>
        <p:txBody>
          <a:bodyPr vert="horz" lIns="91440" tIns="45720" rIns="91440" bIns="45720" rtlCol="0" anchor="b"/>
          <a:lstStyle>
            <a:lvl1pPr algn="ctr">
              <a:defRPr sz="1100">
                <a:solidFill>
                  <a:schemeClr val="tx1">
                    <a:tint val="75000"/>
                  </a:schemeClr>
                </a:solidFill>
              </a:defRPr>
            </a:lvl1pPr>
          </a:lstStyle>
          <a:p>
            <a:r>
              <a:rPr lang="en-US"/>
              <a:t>© 2014 John Wiley &amp; Sons, Inc. All rights reserved.</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sldNum" idx="10"/>
          </p:nvPr>
        </p:nvSpPr>
        <p:spPr>
          <a:ln/>
        </p:spPr>
        <p:txBody>
          <a:bodyPr/>
          <a:lstStyle>
            <a:lvl1pPr>
              <a:defRPr/>
            </a:lvl1pPr>
          </a:lstStyle>
          <a:p>
            <a:pPr>
              <a:defRPr/>
            </a:pPr>
            <a:fld id="{09CCCADE-2E70-4F26-9C37-2A351BD81C58}" type="slidenum">
              <a:rPr lang="en-US"/>
              <a:pPr>
                <a:defRPr/>
              </a:pPr>
              <a:t>‹#›</a:t>
            </a:fld>
            <a:endParaRPr lang="en-US"/>
          </a:p>
        </p:txBody>
      </p:sp>
      <p:sp>
        <p:nvSpPr>
          <p:cNvPr id="8" name="Footer Placeholder 9"/>
          <p:cNvSpPr>
            <a:spLocks noGrp="1"/>
          </p:cNvSpPr>
          <p:nvPr>
            <p:ph type="ftr" sz="quarter" idx="11"/>
          </p:nvPr>
        </p:nvSpPr>
        <p:spPr>
          <a:xfrm>
            <a:off x="2451893" y="7158037"/>
            <a:ext cx="5176838" cy="401638"/>
          </a:xfrm>
          <a:prstGeom prst="rect">
            <a:avLst/>
          </a:prstGeom>
        </p:spPr>
        <p:txBody>
          <a:bodyPr vert="horz" lIns="91440" tIns="45720" rIns="91440" bIns="45720" rtlCol="0" anchor="b"/>
          <a:lstStyle>
            <a:lvl1pPr algn="ctr">
              <a:defRPr sz="1100">
                <a:solidFill>
                  <a:schemeClr val="tx1">
                    <a:tint val="75000"/>
                  </a:schemeClr>
                </a:solidFill>
              </a:defRPr>
            </a:lvl1pPr>
          </a:lstStyle>
          <a:p>
            <a:r>
              <a:rPr lang="en-US"/>
              <a:t>© 2014 John Wiley &amp; Sons, Inc. All rights reserved.</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sldNum" idx="10"/>
          </p:nvPr>
        </p:nvSpPr>
        <p:spPr>
          <a:ln/>
        </p:spPr>
        <p:txBody>
          <a:bodyPr/>
          <a:lstStyle>
            <a:lvl1pPr>
              <a:defRPr/>
            </a:lvl1pPr>
          </a:lstStyle>
          <a:p>
            <a:pPr>
              <a:defRPr/>
            </a:pPr>
            <a:fld id="{597ED568-B8FB-4B05-9D1B-41E3F39205E8}" type="slidenum">
              <a:rPr lang="en-US"/>
              <a:pPr>
                <a:defRPr/>
              </a:pPr>
              <a:t>‹#›</a:t>
            </a:fld>
            <a:endParaRPr lang="en-US"/>
          </a:p>
        </p:txBody>
      </p:sp>
      <p:sp>
        <p:nvSpPr>
          <p:cNvPr id="4" name="Footer Placeholder 9"/>
          <p:cNvSpPr>
            <a:spLocks noGrp="1"/>
          </p:cNvSpPr>
          <p:nvPr>
            <p:ph type="ftr" sz="quarter" idx="3"/>
          </p:nvPr>
        </p:nvSpPr>
        <p:spPr>
          <a:xfrm>
            <a:off x="2451893" y="7158037"/>
            <a:ext cx="5176838" cy="401638"/>
          </a:xfrm>
          <a:prstGeom prst="rect">
            <a:avLst/>
          </a:prstGeom>
        </p:spPr>
        <p:txBody>
          <a:bodyPr vert="horz" lIns="91440" tIns="45720" rIns="91440" bIns="45720" rtlCol="0" anchor="b"/>
          <a:lstStyle>
            <a:lvl1pPr algn="ctr">
              <a:defRPr sz="1100">
                <a:solidFill>
                  <a:schemeClr val="tx1">
                    <a:tint val="75000"/>
                  </a:schemeClr>
                </a:solidFill>
              </a:defRPr>
            </a:lvl1pPr>
          </a:lstStyle>
          <a:p>
            <a:r>
              <a:rPr lang="en-US"/>
              <a:t>© 2014 John Wiley &amp; Sons, Inc. All rights reserved.</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idx="10"/>
          </p:nvPr>
        </p:nvSpPr>
        <p:spPr>
          <a:ln/>
        </p:spPr>
        <p:txBody>
          <a:bodyPr/>
          <a:lstStyle>
            <a:lvl1pPr>
              <a:defRPr/>
            </a:lvl1pPr>
          </a:lstStyle>
          <a:p>
            <a:pPr>
              <a:defRPr/>
            </a:pPr>
            <a:fld id="{46109F26-9EB1-4C58-BC86-6EFA041FBC47}" type="slidenum">
              <a:rPr lang="en-US"/>
              <a:pPr>
                <a:defRPr/>
              </a:pPr>
              <a:t>‹#›</a:t>
            </a:fld>
            <a:endParaRPr lang="en-US"/>
          </a:p>
        </p:txBody>
      </p:sp>
      <p:sp>
        <p:nvSpPr>
          <p:cNvPr id="3" name="Footer Placeholder 9"/>
          <p:cNvSpPr>
            <a:spLocks noGrp="1"/>
          </p:cNvSpPr>
          <p:nvPr>
            <p:ph type="ftr" sz="quarter" idx="3"/>
          </p:nvPr>
        </p:nvSpPr>
        <p:spPr>
          <a:xfrm>
            <a:off x="2451893" y="7158037"/>
            <a:ext cx="5176838" cy="401638"/>
          </a:xfrm>
          <a:prstGeom prst="rect">
            <a:avLst/>
          </a:prstGeom>
        </p:spPr>
        <p:txBody>
          <a:bodyPr vert="horz" lIns="91440" tIns="45720" rIns="91440" bIns="45720" rtlCol="0" anchor="b"/>
          <a:lstStyle>
            <a:lvl1pPr algn="ctr">
              <a:defRPr sz="1100">
                <a:solidFill>
                  <a:schemeClr val="tx1">
                    <a:tint val="75000"/>
                  </a:schemeClr>
                </a:solidFill>
              </a:defRPr>
            </a:lvl1pPr>
          </a:lstStyle>
          <a:p>
            <a:r>
              <a:rPr lang="en-US"/>
              <a:t>© 2014 John Wiley &amp; Sons, Inc. All rights reserved.</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a:t>Click to edit Master title style</a:t>
            </a:r>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p:cNvSpPr>
            <a:spLocks noGrp="1" noChangeArrowheads="1"/>
          </p:cNvSpPr>
          <p:nvPr>
            <p:ph type="sldNum" idx="10"/>
          </p:nvPr>
        </p:nvSpPr>
        <p:spPr>
          <a:ln/>
        </p:spPr>
        <p:txBody>
          <a:bodyPr/>
          <a:lstStyle>
            <a:lvl1pPr>
              <a:defRPr/>
            </a:lvl1pPr>
          </a:lstStyle>
          <a:p>
            <a:pPr>
              <a:defRPr/>
            </a:pPr>
            <a:fld id="{19DDAD4E-14A6-4578-9AF2-D555FF8859F6}" type="slidenum">
              <a:rPr lang="en-US"/>
              <a:pPr>
                <a:defRPr/>
              </a:pPr>
              <a:t>‹#›</a:t>
            </a:fld>
            <a:endParaRPr lang="en-US"/>
          </a:p>
        </p:txBody>
      </p:sp>
      <p:sp>
        <p:nvSpPr>
          <p:cNvPr id="5" name="Footer Placeholder 9"/>
          <p:cNvSpPr>
            <a:spLocks noGrp="1"/>
          </p:cNvSpPr>
          <p:nvPr>
            <p:ph type="ftr" sz="quarter" idx="3"/>
          </p:nvPr>
        </p:nvSpPr>
        <p:spPr>
          <a:xfrm>
            <a:off x="2451893" y="7158037"/>
            <a:ext cx="5176838" cy="401638"/>
          </a:xfrm>
          <a:prstGeom prst="rect">
            <a:avLst/>
          </a:prstGeom>
        </p:spPr>
        <p:txBody>
          <a:bodyPr vert="horz" lIns="91440" tIns="45720" rIns="91440" bIns="45720" rtlCol="0" anchor="b"/>
          <a:lstStyle>
            <a:lvl1pPr algn="ctr">
              <a:defRPr sz="1100">
                <a:solidFill>
                  <a:srgbClr val="FFFFFF"/>
                </a:solidFill>
              </a:defRPr>
            </a:lvl1pPr>
          </a:lstStyle>
          <a:p>
            <a:r>
              <a:rPr lang="en-US"/>
              <a:t>© 2014 John Wiley &amp; Sons, Inc. All rights reserved.</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idx="10"/>
          </p:nvPr>
        </p:nvSpPr>
        <p:spPr>
          <a:ln/>
        </p:spPr>
        <p:txBody>
          <a:bodyPr/>
          <a:lstStyle>
            <a:lvl1pPr>
              <a:defRPr/>
            </a:lvl1pPr>
          </a:lstStyle>
          <a:p>
            <a:pPr>
              <a:defRPr/>
            </a:pPr>
            <a:fld id="{5541A870-D799-4133-89CB-63635DD6F923}" type="slidenum">
              <a:rPr lang="en-US"/>
              <a:pPr>
                <a:defRPr/>
              </a:pPr>
              <a:t>‹#›</a:t>
            </a:fld>
            <a:endParaRPr lang="en-US"/>
          </a:p>
        </p:txBody>
      </p:sp>
      <p:sp>
        <p:nvSpPr>
          <p:cNvPr id="5" name="Footer Placeholder 9"/>
          <p:cNvSpPr>
            <a:spLocks noGrp="1"/>
          </p:cNvSpPr>
          <p:nvPr>
            <p:ph type="ftr" sz="quarter" idx="3"/>
          </p:nvPr>
        </p:nvSpPr>
        <p:spPr>
          <a:xfrm>
            <a:off x="2451893" y="7158037"/>
            <a:ext cx="5176838" cy="401638"/>
          </a:xfrm>
          <a:prstGeom prst="rect">
            <a:avLst/>
          </a:prstGeom>
        </p:spPr>
        <p:txBody>
          <a:bodyPr vert="horz" lIns="91440" tIns="45720" rIns="91440" bIns="45720" rtlCol="0" anchor="b"/>
          <a:lstStyle>
            <a:lvl1pPr algn="ctr">
              <a:defRPr sz="1100">
                <a:solidFill>
                  <a:srgbClr val="FFFFFF"/>
                </a:solidFill>
              </a:defRPr>
            </a:lvl1pPr>
          </a:lstStyle>
          <a:p>
            <a:r>
              <a:rPr lang="en-US"/>
              <a:t>© 2014 John Wiley &amp; Sons, Inc. All rights reserved.</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idx="10"/>
          </p:nvPr>
        </p:nvSpPr>
        <p:spPr>
          <a:ln/>
        </p:spPr>
        <p:txBody>
          <a:bodyPr/>
          <a:lstStyle>
            <a:lvl1pPr>
              <a:defRPr/>
            </a:lvl1pPr>
          </a:lstStyle>
          <a:p>
            <a:pPr>
              <a:defRPr/>
            </a:pPr>
            <a:fld id="{F106BC00-BD60-48A1-9477-C52A874A3A6B}" type="slidenum">
              <a:rPr lang="en-US"/>
              <a:pPr>
                <a:defRPr/>
              </a:pPr>
              <a:t>‹#›</a:t>
            </a:fld>
            <a:endParaRPr lang="en-US"/>
          </a:p>
        </p:txBody>
      </p:sp>
      <p:sp>
        <p:nvSpPr>
          <p:cNvPr id="5" name="Footer Placeholder 9"/>
          <p:cNvSpPr>
            <a:spLocks noGrp="1"/>
          </p:cNvSpPr>
          <p:nvPr>
            <p:ph type="ftr" sz="quarter" idx="3"/>
          </p:nvPr>
        </p:nvSpPr>
        <p:spPr>
          <a:xfrm>
            <a:off x="2451893" y="7158037"/>
            <a:ext cx="5176838" cy="401638"/>
          </a:xfrm>
          <a:prstGeom prst="rect">
            <a:avLst/>
          </a:prstGeom>
        </p:spPr>
        <p:txBody>
          <a:bodyPr vert="horz" lIns="91440" tIns="45720" rIns="91440" bIns="45720" rtlCol="0" anchor="b"/>
          <a:lstStyle>
            <a:lvl1pPr algn="ctr">
              <a:defRPr sz="1100">
                <a:solidFill>
                  <a:srgbClr val="FFFFFF"/>
                </a:solidFill>
              </a:defRPr>
            </a:lvl1pPr>
          </a:lstStyle>
          <a:p>
            <a:r>
              <a:rPr lang="en-US"/>
              <a:t>© 2014 John Wiley &amp; Sons, Inc. All rights reserved.</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3238" y="1554163"/>
            <a:ext cx="4452937" cy="5040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8575" y="1554163"/>
            <a:ext cx="4454525" cy="5040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idx="10"/>
          </p:nvPr>
        </p:nvSpPr>
        <p:spPr>
          <a:ln/>
        </p:spPr>
        <p:txBody>
          <a:bodyPr/>
          <a:lstStyle>
            <a:lvl1pPr>
              <a:defRPr/>
            </a:lvl1pPr>
          </a:lstStyle>
          <a:p>
            <a:pPr>
              <a:defRPr/>
            </a:pPr>
            <a:fld id="{5B863D7C-65D5-4C13-9D5A-66C6CFB4E158}" type="slidenum">
              <a:rPr lang="en-US"/>
              <a:pPr>
                <a:defRPr/>
              </a:pPr>
              <a:t>‹#›</a:t>
            </a:fld>
            <a:endParaRPr lang="en-US"/>
          </a:p>
        </p:txBody>
      </p:sp>
      <p:sp>
        <p:nvSpPr>
          <p:cNvPr id="6" name="Footer Placeholder 9"/>
          <p:cNvSpPr>
            <a:spLocks noGrp="1"/>
          </p:cNvSpPr>
          <p:nvPr>
            <p:ph type="ftr" sz="quarter" idx="3"/>
          </p:nvPr>
        </p:nvSpPr>
        <p:spPr>
          <a:xfrm>
            <a:off x="2451893" y="7158037"/>
            <a:ext cx="5176838" cy="401638"/>
          </a:xfrm>
          <a:prstGeom prst="rect">
            <a:avLst/>
          </a:prstGeom>
        </p:spPr>
        <p:txBody>
          <a:bodyPr vert="horz" lIns="91440" tIns="45720" rIns="91440" bIns="45720" rtlCol="0" anchor="b"/>
          <a:lstStyle>
            <a:lvl1pPr algn="ctr">
              <a:defRPr sz="1100">
                <a:solidFill>
                  <a:srgbClr val="FFFFFF"/>
                </a:solidFill>
              </a:defRPr>
            </a:lvl1pPr>
          </a:lstStyle>
          <a:p>
            <a:r>
              <a:rPr lang="en-US"/>
              <a:t>© 2014 John Wiley &amp; Sons, Inc. All rights reserved.</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idx="10"/>
          </p:nvPr>
        </p:nvSpPr>
        <p:spPr>
          <a:ln/>
        </p:spPr>
        <p:txBody>
          <a:bodyPr/>
          <a:lstStyle>
            <a:lvl1pPr>
              <a:defRPr/>
            </a:lvl1pPr>
          </a:lstStyle>
          <a:p>
            <a:pPr>
              <a:defRPr/>
            </a:pPr>
            <a:fld id="{4163ACF1-E04F-4ECF-865D-63040830E7DC}" type="slidenum">
              <a:rPr lang="en-US"/>
              <a:pPr>
                <a:defRPr/>
              </a:pPr>
              <a:t>‹#›</a:t>
            </a:fld>
            <a:endParaRPr lang="en-US"/>
          </a:p>
        </p:txBody>
      </p:sp>
      <p:sp>
        <p:nvSpPr>
          <p:cNvPr id="8" name="Footer Placeholder 9"/>
          <p:cNvSpPr>
            <a:spLocks noGrp="1"/>
          </p:cNvSpPr>
          <p:nvPr>
            <p:ph type="ftr" sz="quarter" idx="11"/>
          </p:nvPr>
        </p:nvSpPr>
        <p:spPr>
          <a:xfrm>
            <a:off x="2451893" y="7158037"/>
            <a:ext cx="5176838" cy="401638"/>
          </a:xfrm>
          <a:prstGeom prst="rect">
            <a:avLst/>
          </a:prstGeom>
        </p:spPr>
        <p:txBody>
          <a:bodyPr vert="horz" lIns="91440" tIns="45720" rIns="91440" bIns="45720" rtlCol="0" anchor="b"/>
          <a:lstStyle>
            <a:lvl1pPr algn="ctr">
              <a:defRPr sz="1100">
                <a:solidFill>
                  <a:srgbClr val="FFFFFF"/>
                </a:solidFill>
              </a:defRPr>
            </a:lvl1pPr>
          </a:lstStyle>
          <a:p>
            <a:r>
              <a:rPr lang="en-US"/>
              <a:t>© 2014 John Wiley &amp; Sons, Inc. All rights reserved.</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sldNum" idx="10"/>
          </p:nvPr>
        </p:nvSpPr>
        <p:spPr>
          <a:xfrm>
            <a:off x="7226300" y="6886575"/>
            <a:ext cx="2336800" cy="509588"/>
          </a:xfrm>
          <a:prstGeom prst="rect">
            <a:avLst/>
          </a:prstGeom>
          <a:ln/>
        </p:spPr>
        <p:txBody>
          <a:bodyPr/>
          <a:lstStyle>
            <a:lvl1pPr>
              <a:defRPr/>
            </a:lvl1pPr>
          </a:lstStyle>
          <a:p>
            <a:pPr>
              <a:defRPr/>
            </a:pPr>
            <a:fld id="{955AF4EB-EF89-4FF6-9E61-38D48C93CDD7}" type="slidenum">
              <a:rPr lang="en-US"/>
              <a:pPr>
                <a:defRPr/>
              </a:pPr>
              <a:t>‹#›</a:t>
            </a:fld>
            <a:endParaRPr lang="en-US"/>
          </a:p>
        </p:txBody>
      </p:sp>
      <p:sp>
        <p:nvSpPr>
          <p:cNvPr id="5" name="Footer Placeholder 9"/>
          <p:cNvSpPr>
            <a:spLocks noGrp="1"/>
          </p:cNvSpPr>
          <p:nvPr>
            <p:ph type="ftr" sz="quarter" idx="3"/>
          </p:nvPr>
        </p:nvSpPr>
        <p:spPr>
          <a:xfrm>
            <a:off x="2451893" y="7158037"/>
            <a:ext cx="5176838" cy="401638"/>
          </a:xfrm>
          <a:prstGeom prst="rect">
            <a:avLst/>
          </a:prstGeom>
        </p:spPr>
        <p:txBody>
          <a:bodyPr vert="horz" lIns="91440" tIns="45720" rIns="91440" bIns="45720" rtlCol="0" anchor="b"/>
          <a:lstStyle>
            <a:lvl1pPr algn="ctr">
              <a:defRPr sz="1100">
                <a:solidFill>
                  <a:schemeClr val="tx1">
                    <a:tint val="75000"/>
                  </a:schemeClr>
                </a:solidFill>
              </a:defRPr>
            </a:lvl1pPr>
          </a:lstStyle>
          <a:p>
            <a:r>
              <a:rPr lang="en-US"/>
              <a:t>© 2014 John Wiley &amp; Sons, Inc. All rights reserved.</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idx="10"/>
          </p:nvPr>
        </p:nvSpPr>
        <p:spPr>
          <a:ln/>
        </p:spPr>
        <p:txBody>
          <a:bodyPr/>
          <a:lstStyle>
            <a:lvl1pPr>
              <a:defRPr/>
            </a:lvl1pPr>
          </a:lstStyle>
          <a:p>
            <a:pPr>
              <a:defRPr/>
            </a:pPr>
            <a:fld id="{0E575EED-3581-46B0-B26C-E01F53D99519}" type="slidenum">
              <a:rPr lang="en-US"/>
              <a:pPr>
                <a:defRPr/>
              </a:pPr>
              <a:t>‹#›</a:t>
            </a:fld>
            <a:endParaRPr lang="en-US"/>
          </a:p>
        </p:txBody>
      </p:sp>
      <p:sp>
        <p:nvSpPr>
          <p:cNvPr id="4" name="Footer Placeholder 9"/>
          <p:cNvSpPr>
            <a:spLocks noGrp="1"/>
          </p:cNvSpPr>
          <p:nvPr>
            <p:ph type="ftr" sz="quarter" idx="3"/>
          </p:nvPr>
        </p:nvSpPr>
        <p:spPr>
          <a:xfrm>
            <a:off x="2451893" y="7158037"/>
            <a:ext cx="5176838" cy="401638"/>
          </a:xfrm>
          <a:prstGeom prst="rect">
            <a:avLst/>
          </a:prstGeom>
        </p:spPr>
        <p:txBody>
          <a:bodyPr vert="horz" lIns="91440" tIns="45720" rIns="91440" bIns="45720" rtlCol="0" anchor="b"/>
          <a:lstStyle>
            <a:lvl1pPr algn="ctr">
              <a:defRPr sz="1100">
                <a:solidFill>
                  <a:srgbClr val="FFFFFF"/>
                </a:solidFill>
              </a:defRPr>
            </a:lvl1pPr>
          </a:lstStyle>
          <a:p>
            <a:r>
              <a:rPr lang="en-US"/>
              <a:t>© 2014 John Wiley &amp; Sons, Inc. All rights reserved.</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idx="10"/>
          </p:nvPr>
        </p:nvSpPr>
        <p:spPr>
          <a:ln/>
        </p:spPr>
        <p:txBody>
          <a:bodyPr/>
          <a:lstStyle>
            <a:lvl1pPr>
              <a:defRPr/>
            </a:lvl1pPr>
          </a:lstStyle>
          <a:p>
            <a:pPr>
              <a:defRPr/>
            </a:pPr>
            <a:fld id="{DCD1B885-5C35-4F8B-8848-F8CF6172E349}" type="slidenum">
              <a:rPr lang="en-US"/>
              <a:pPr>
                <a:defRPr/>
              </a:pPr>
              <a:t>‹#›</a:t>
            </a:fld>
            <a:endParaRPr lang="en-US"/>
          </a:p>
        </p:txBody>
      </p:sp>
      <p:sp>
        <p:nvSpPr>
          <p:cNvPr id="3" name="Footer Placeholder 9"/>
          <p:cNvSpPr>
            <a:spLocks noGrp="1"/>
          </p:cNvSpPr>
          <p:nvPr>
            <p:ph type="ftr" sz="quarter" idx="3"/>
          </p:nvPr>
        </p:nvSpPr>
        <p:spPr>
          <a:xfrm>
            <a:off x="2451893" y="7158037"/>
            <a:ext cx="5176838" cy="401638"/>
          </a:xfrm>
          <a:prstGeom prst="rect">
            <a:avLst/>
          </a:prstGeom>
        </p:spPr>
        <p:txBody>
          <a:bodyPr vert="horz" lIns="91440" tIns="45720" rIns="91440" bIns="45720" rtlCol="0" anchor="b"/>
          <a:lstStyle>
            <a:lvl1pPr algn="ctr">
              <a:defRPr sz="1100">
                <a:solidFill>
                  <a:srgbClr val="FFFFFF"/>
                </a:solidFill>
              </a:defRPr>
            </a:lvl1pPr>
          </a:lstStyle>
          <a:p>
            <a:r>
              <a:rPr lang="en-US"/>
              <a:t>© 2014 John Wiley &amp; Sons, Inc. All rights reserved.</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a:t>Click to edit Master title style</a:t>
            </a:r>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8"/>
          <p:cNvSpPr>
            <a:spLocks noGrp="1" noChangeArrowheads="1"/>
          </p:cNvSpPr>
          <p:nvPr>
            <p:ph type="sldNum" idx="10"/>
          </p:nvPr>
        </p:nvSpPr>
        <p:spPr>
          <a:ln/>
        </p:spPr>
        <p:txBody>
          <a:bodyPr/>
          <a:lstStyle>
            <a:lvl1pPr>
              <a:defRPr/>
            </a:lvl1pPr>
          </a:lstStyle>
          <a:p>
            <a:pPr>
              <a:defRPr/>
            </a:pPr>
            <a:fld id="{51B56FAC-0774-4A41-885D-C7F1A947E9EE}" type="slidenum">
              <a:rPr lang="en-US"/>
              <a:pPr>
                <a:defRPr/>
              </a:pPr>
              <a:t>‹#›</a:t>
            </a:fld>
            <a:endParaRPr lang="en-US"/>
          </a:p>
        </p:txBody>
      </p:sp>
      <p:sp>
        <p:nvSpPr>
          <p:cNvPr id="5" name="Footer Placeholder 9"/>
          <p:cNvSpPr>
            <a:spLocks noGrp="1"/>
          </p:cNvSpPr>
          <p:nvPr>
            <p:ph type="ftr" sz="quarter" idx="3"/>
          </p:nvPr>
        </p:nvSpPr>
        <p:spPr>
          <a:xfrm>
            <a:off x="2451893" y="7158037"/>
            <a:ext cx="5176838" cy="401638"/>
          </a:xfrm>
          <a:prstGeom prst="rect">
            <a:avLst/>
          </a:prstGeom>
        </p:spPr>
        <p:txBody>
          <a:bodyPr vert="horz" lIns="91440" tIns="45720" rIns="91440" bIns="45720" rtlCol="0" anchor="b"/>
          <a:lstStyle>
            <a:lvl1pPr algn="ctr">
              <a:defRPr sz="1100">
                <a:solidFill>
                  <a:schemeClr val="tx1">
                    <a:tint val="75000"/>
                  </a:schemeClr>
                </a:solidFill>
              </a:defRPr>
            </a:lvl1pPr>
          </a:lstStyle>
          <a:p>
            <a:r>
              <a:rPr lang="en-US"/>
              <a:t>© 2014 John Wiley &amp; Sons, Inc. All rights reserved.</a:t>
            </a:r>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sldNum" idx="10"/>
          </p:nvPr>
        </p:nvSpPr>
        <p:spPr>
          <a:ln/>
        </p:spPr>
        <p:txBody>
          <a:bodyPr/>
          <a:lstStyle>
            <a:lvl1pPr>
              <a:defRPr/>
            </a:lvl1pPr>
          </a:lstStyle>
          <a:p>
            <a:pPr>
              <a:defRPr/>
            </a:pPr>
            <a:fld id="{C84935B9-C54C-4F83-A5C5-254FDC7A5142}" type="slidenum">
              <a:rPr lang="en-US"/>
              <a:pPr>
                <a:defRPr/>
              </a:pPr>
              <a:t>‹#›</a:t>
            </a:fld>
            <a:endParaRPr lang="en-US"/>
          </a:p>
        </p:txBody>
      </p:sp>
      <p:sp>
        <p:nvSpPr>
          <p:cNvPr id="5" name="Footer Placeholder 9"/>
          <p:cNvSpPr>
            <a:spLocks noGrp="1"/>
          </p:cNvSpPr>
          <p:nvPr>
            <p:ph type="ftr" sz="quarter" idx="3"/>
          </p:nvPr>
        </p:nvSpPr>
        <p:spPr>
          <a:xfrm>
            <a:off x="2451893" y="7158037"/>
            <a:ext cx="5176838" cy="401638"/>
          </a:xfrm>
          <a:prstGeom prst="rect">
            <a:avLst/>
          </a:prstGeom>
        </p:spPr>
        <p:txBody>
          <a:bodyPr vert="horz" lIns="91440" tIns="45720" rIns="91440" bIns="45720" rtlCol="0" anchor="b"/>
          <a:lstStyle>
            <a:lvl1pPr algn="ctr">
              <a:defRPr sz="1100">
                <a:solidFill>
                  <a:schemeClr val="tx1">
                    <a:tint val="75000"/>
                  </a:schemeClr>
                </a:solidFill>
              </a:defRPr>
            </a:lvl1pPr>
          </a:lstStyle>
          <a:p>
            <a:r>
              <a:rPr lang="en-US"/>
              <a:t>© 2014 John Wiley &amp; Sons, Inc. All rights reserved.</a:t>
            </a:r>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p:cNvSpPr>
            <a:spLocks noGrp="1" noChangeArrowheads="1"/>
          </p:cNvSpPr>
          <p:nvPr>
            <p:ph type="sldNum" idx="10"/>
          </p:nvPr>
        </p:nvSpPr>
        <p:spPr>
          <a:ln/>
        </p:spPr>
        <p:txBody>
          <a:bodyPr/>
          <a:lstStyle>
            <a:lvl1pPr>
              <a:defRPr/>
            </a:lvl1pPr>
          </a:lstStyle>
          <a:p>
            <a:pPr>
              <a:defRPr/>
            </a:pPr>
            <a:fld id="{F2A1DF3A-FB4C-4A54-A124-EA3B49BFC6D7}" type="slidenum">
              <a:rPr lang="en-US"/>
              <a:pPr>
                <a:defRPr/>
              </a:pPr>
              <a:t>‹#›</a:t>
            </a:fld>
            <a:endParaRPr lang="en-US"/>
          </a:p>
        </p:txBody>
      </p:sp>
      <p:sp>
        <p:nvSpPr>
          <p:cNvPr id="5" name="Footer Placeholder 9"/>
          <p:cNvSpPr>
            <a:spLocks noGrp="1"/>
          </p:cNvSpPr>
          <p:nvPr>
            <p:ph type="ftr" sz="quarter" idx="3"/>
          </p:nvPr>
        </p:nvSpPr>
        <p:spPr>
          <a:xfrm>
            <a:off x="2451893" y="7158037"/>
            <a:ext cx="5176838" cy="401638"/>
          </a:xfrm>
          <a:prstGeom prst="rect">
            <a:avLst/>
          </a:prstGeom>
        </p:spPr>
        <p:txBody>
          <a:bodyPr vert="horz" lIns="91440" tIns="45720" rIns="91440" bIns="45720" rtlCol="0" anchor="b"/>
          <a:lstStyle>
            <a:lvl1pPr algn="ctr">
              <a:defRPr sz="1100">
                <a:solidFill>
                  <a:schemeClr val="tx1">
                    <a:tint val="75000"/>
                  </a:schemeClr>
                </a:solidFill>
              </a:defRPr>
            </a:lvl1pPr>
          </a:lstStyle>
          <a:p>
            <a:r>
              <a:rPr lang="en-US"/>
              <a:t>© 2014 John Wiley &amp; Sons, Inc. All rights reserved.</a:t>
            </a:r>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3238" y="1554163"/>
            <a:ext cx="4452937" cy="5040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8575" y="1554163"/>
            <a:ext cx="4454525" cy="5040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sldNum" idx="10"/>
          </p:nvPr>
        </p:nvSpPr>
        <p:spPr>
          <a:ln/>
        </p:spPr>
        <p:txBody>
          <a:bodyPr/>
          <a:lstStyle>
            <a:lvl1pPr>
              <a:defRPr/>
            </a:lvl1pPr>
          </a:lstStyle>
          <a:p>
            <a:pPr>
              <a:defRPr/>
            </a:pPr>
            <a:fld id="{A4BFD4BA-E175-4F88-8836-4BE7FB3C5B62}" type="slidenum">
              <a:rPr lang="en-US"/>
              <a:pPr>
                <a:defRPr/>
              </a:pPr>
              <a:t>‹#›</a:t>
            </a:fld>
            <a:endParaRPr lang="en-US"/>
          </a:p>
        </p:txBody>
      </p:sp>
      <p:sp>
        <p:nvSpPr>
          <p:cNvPr id="6" name="Footer Placeholder 9"/>
          <p:cNvSpPr>
            <a:spLocks noGrp="1"/>
          </p:cNvSpPr>
          <p:nvPr>
            <p:ph type="ftr" sz="quarter" idx="3"/>
          </p:nvPr>
        </p:nvSpPr>
        <p:spPr>
          <a:xfrm>
            <a:off x="2451893" y="7158037"/>
            <a:ext cx="5176838" cy="401638"/>
          </a:xfrm>
          <a:prstGeom prst="rect">
            <a:avLst/>
          </a:prstGeom>
        </p:spPr>
        <p:txBody>
          <a:bodyPr vert="horz" lIns="91440" tIns="45720" rIns="91440" bIns="45720" rtlCol="0" anchor="b"/>
          <a:lstStyle>
            <a:lvl1pPr algn="ctr">
              <a:defRPr sz="1100">
                <a:solidFill>
                  <a:schemeClr val="tx1">
                    <a:tint val="75000"/>
                  </a:schemeClr>
                </a:solidFill>
              </a:defRPr>
            </a:lvl1pPr>
          </a:lstStyle>
          <a:p>
            <a:r>
              <a:rPr lang="en-US"/>
              <a:t>© 2014 John Wiley &amp; Sons, Inc. All rights reserved.</a:t>
            </a:r>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sldNum" idx="10"/>
          </p:nvPr>
        </p:nvSpPr>
        <p:spPr>
          <a:ln/>
        </p:spPr>
        <p:txBody>
          <a:bodyPr/>
          <a:lstStyle>
            <a:lvl1pPr>
              <a:defRPr/>
            </a:lvl1pPr>
          </a:lstStyle>
          <a:p>
            <a:pPr>
              <a:defRPr/>
            </a:pPr>
            <a:fld id="{F03BDBEB-7CC7-4D0A-B0BD-DADF4AE47664}" type="slidenum">
              <a:rPr lang="en-US"/>
              <a:pPr>
                <a:defRPr/>
              </a:pPr>
              <a:t>‹#›</a:t>
            </a:fld>
            <a:endParaRPr lang="en-US"/>
          </a:p>
        </p:txBody>
      </p:sp>
      <p:sp>
        <p:nvSpPr>
          <p:cNvPr id="8" name="Footer Placeholder 9"/>
          <p:cNvSpPr>
            <a:spLocks noGrp="1"/>
          </p:cNvSpPr>
          <p:nvPr>
            <p:ph type="ftr" sz="quarter" idx="11"/>
          </p:nvPr>
        </p:nvSpPr>
        <p:spPr>
          <a:xfrm>
            <a:off x="2451893" y="7158037"/>
            <a:ext cx="5176838" cy="401638"/>
          </a:xfrm>
          <a:prstGeom prst="rect">
            <a:avLst/>
          </a:prstGeom>
        </p:spPr>
        <p:txBody>
          <a:bodyPr vert="horz" lIns="91440" tIns="45720" rIns="91440" bIns="45720" rtlCol="0" anchor="b"/>
          <a:lstStyle>
            <a:lvl1pPr algn="ctr">
              <a:defRPr sz="1100">
                <a:solidFill>
                  <a:schemeClr val="tx1">
                    <a:tint val="75000"/>
                  </a:schemeClr>
                </a:solidFill>
              </a:defRPr>
            </a:lvl1pPr>
          </a:lstStyle>
          <a:p>
            <a:r>
              <a:rPr lang="en-US"/>
              <a:t>© 2014 John Wiley &amp; Sons, Inc. All rights reserved.</a:t>
            </a:r>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sldNum" idx="10"/>
          </p:nvPr>
        </p:nvSpPr>
        <p:spPr>
          <a:ln/>
        </p:spPr>
        <p:txBody>
          <a:bodyPr/>
          <a:lstStyle>
            <a:lvl1pPr>
              <a:defRPr/>
            </a:lvl1pPr>
          </a:lstStyle>
          <a:p>
            <a:pPr>
              <a:defRPr/>
            </a:pPr>
            <a:fld id="{807016B6-9A74-447D-8C29-A11B38B9BB74}" type="slidenum">
              <a:rPr lang="en-US"/>
              <a:pPr>
                <a:defRPr/>
              </a:pPr>
              <a:t>‹#›</a:t>
            </a:fld>
            <a:endParaRPr lang="en-US"/>
          </a:p>
        </p:txBody>
      </p:sp>
      <p:sp>
        <p:nvSpPr>
          <p:cNvPr id="4" name="Footer Placeholder 9"/>
          <p:cNvSpPr>
            <a:spLocks noGrp="1"/>
          </p:cNvSpPr>
          <p:nvPr>
            <p:ph type="ftr" sz="quarter" idx="3"/>
          </p:nvPr>
        </p:nvSpPr>
        <p:spPr>
          <a:xfrm>
            <a:off x="2451893" y="7158037"/>
            <a:ext cx="5176838" cy="401638"/>
          </a:xfrm>
          <a:prstGeom prst="rect">
            <a:avLst/>
          </a:prstGeom>
        </p:spPr>
        <p:txBody>
          <a:bodyPr vert="horz" lIns="91440" tIns="45720" rIns="91440" bIns="45720" rtlCol="0" anchor="b"/>
          <a:lstStyle>
            <a:lvl1pPr algn="ctr">
              <a:defRPr sz="1100">
                <a:solidFill>
                  <a:schemeClr val="tx1">
                    <a:tint val="75000"/>
                  </a:schemeClr>
                </a:solidFill>
              </a:defRPr>
            </a:lvl1pPr>
          </a:lstStyle>
          <a:p>
            <a:r>
              <a:rPr lang="en-US"/>
              <a:t>© 2014 John Wiley &amp; Sons, Inc. All rights reserved.</a:t>
            </a:r>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idx="10"/>
          </p:nvPr>
        </p:nvSpPr>
        <p:spPr>
          <a:ln/>
        </p:spPr>
        <p:txBody>
          <a:bodyPr/>
          <a:lstStyle>
            <a:lvl1pPr>
              <a:defRPr/>
            </a:lvl1pPr>
          </a:lstStyle>
          <a:p>
            <a:pPr>
              <a:defRPr/>
            </a:pPr>
            <a:fld id="{576C4B8F-E7A7-4767-BFA2-EB4D70FD1575}" type="slidenum">
              <a:rPr lang="en-US"/>
              <a:pPr>
                <a:defRPr/>
              </a:pPr>
              <a:t>‹#›</a:t>
            </a:fld>
            <a:endParaRPr lang="en-US"/>
          </a:p>
        </p:txBody>
      </p:sp>
      <p:sp>
        <p:nvSpPr>
          <p:cNvPr id="3" name="Footer Placeholder 9"/>
          <p:cNvSpPr>
            <a:spLocks noGrp="1"/>
          </p:cNvSpPr>
          <p:nvPr>
            <p:ph type="ftr" sz="quarter" idx="3"/>
          </p:nvPr>
        </p:nvSpPr>
        <p:spPr>
          <a:xfrm>
            <a:off x="2451893" y="7158037"/>
            <a:ext cx="5176838" cy="401638"/>
          </a:xfrm>
          <a:prstGeom prst="rect">
            <a:avLst/>
          </a:prstGeom>
        </p:spPr>
        <p:txBody>
          <a:bodyPr vert="horz" lIns="91440" tIns="45720" rIns="91440" bIns="45720" rtlCol="0" anchor="b"/>
          <a:lstStyle>
            <a:lvl1pPr algn="ctr">
              <a:defRPr sz="1100">
                <a:solidFill>
                  <a:schemeClr val="tx1">
                    <a:tint val="75000"/>
                  </a:schemeClr>
                </a:solidFill>
              </a:defRPr>
            </a:lvl1pPr>
          </a:lstStyle>
          <a:p>
            <a:r>
              <a:rPr lang="en-US"/>
              <a:t>© 2014 John Wiley &amp; Sons, Inc. All rights reserved.</a:t>
            </a:r>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a:t>Click to edit Master title style</a:t>
            </a:r>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8"/>
          <p:cNvSpPr>
            <a:spLocks noGrp="1" noChangeArrowheads="1"/>
          </p:cNvSpPr>
          <p:nvPr>
            <p:ph type="sldNum" idx="10"/>
          </p:nvPr>
        </p:nvSpPr>
        <p:spPr>
          <a:ln/>
        </p:spPr>
        <p:txBody>
          <a:bodyPr/>
          <a:lstStyle>
            <a:lvl1pPr>
              <a:defRPr/>
            </a:lvl1pPr>
          </a:lstStyle>
          <a:p>
            <a:pPr>
              <a:defRPr/>
            </a:pPr>
            <a:fld id="{CF61F052-DEED-4CA7-9E7A-F99B04D28774}" type="slidenum">
              <a:rPr lang="en-US"/>
              <a:pPr>
                <a:defRPr/>
              </a:pPr>
              <a:t>‹#›</a:t>
            </a:fld>
            <a:endParaRPr lang="en-US"/>
          </a:p>
        </p:txBody>
      </p:sp>
      <p:sp>
        <p:nvSpPr>
          <p:cNvPr id="5" name="Footer Placeholder 9"/>
          <p:cNvSpPr>
            <a:spLocks noGrp="1"/>
          </p:cNvSpPr>
          <p:nvPr>
            <p:ph type="ftr" sz="quarter" idx="3"/>
          </p:nvPr>
        </p:nvSpPr>
        <p:spPr>
          <a:xfrm>
            <a:off x="2451893" y="7158037"/>
            <a:ext cx="5176838" cy="401638"/>
          </a:xfrm>
          <a:prstGeom prst="rect">
            <a:avLst/>
          </a:prstGeom>
        </p:spPr>
        <p:txBody>
          <a:bodyPr vert="horz" lIns="91440" tIns="45720" rIns="91440" bIns="45720" rtlCol="0" anchor="b"/>
          <a:lstStyle>
            <a:lvl1pPr algn="ctr">
              <a:defRPr sz="1100">
                <a:solidFill>
                  <a:schemeClr val="tx1">
                    <a:tint val="75000"/>
                  </a:schemeClr>
                </a:solidFill>
              </a:defRPr>
            </a:lvl1pPr>
          </a:lstStyle>
          <a:p>
            <a:r>
              <a:rPr lang="en-US"/>
              <a:t>© 2014 John Wiley &amp; Sons, Inc. All rights reserved.</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p:cNvSpPr>
            <a:spLocks noGrp="1" noChangeArrowheads="1"/>
          </p:cNvSpPr>
          <p:nvPr>
            <p:ph type="sldNum" idx="10"/>
          </p:nvPr>
        </p:nvSpPr>
        <p:spPr>
          <a:xfrm>
            <a:off x="7226300" y="6886575"/>
            <a:ext cx="2336800" cy="509588"/>
          </a:xfrm>
          <a:prstGeom prst="rect">
            <a:avLst/>
          </a:prstGeom>
          <a:ln/>
        </p:spPr>
        <p:txBody>
          <a:bodyPr/>
          <a:lstStyle>
            <a:lvl1pPr>
              <a:defRPr/>
            </a:lvl1pPr>
          </a:lstStyle>
          <a:p>
            <a:pPr>
              <a:defRPr/>
            </a:pPr>
            <a:fld id="{0C5AF725-B273-409C-822E-7892EE248F22}" type="slidenum">
              <a:rPr lang="en-US"/>
              <a:pPr>
                <a:defRPr/>
              </a:pPr>
              <a:t>‹#›</a:t>
            </a:fld>
            <a:endParaRPr lang="en-US"/>
          </a:p>
        </p:txBody>
      </p:sp>
      <p:sp>
        <p:nvSpPr>
          <p:cNvPr id="5" name="Footer Placeholder 9"/>
          <p:cNvSpPr>
            <a:spLocks noGrp="1"/>
          </p:cNvSpPr>
          <p:nvPr>
            <p:ph type="ftr" sz="quarter" idx="3"/>
          </p:nvPr>
        </p:nvSpPr>
        <p:spPr>
          <a:xfrm>
            <a:off x="2451893" y="7158037"/>
            <a:ext cx="5176838" cy="401638"/>
          </a:xfrm>
          <a:prstGeom prst="rect">
            <a:avLst/>
          </a:prstGeom>
        </p:spPr>
        <p:txBody>
          <a:bodyPr vert="horz" lIns="91440" tIns="45720" rIns="91440" bIns="45720" rtlCol="0" anchor="b"/>
          <a:lstStyle>
            <a:lvl1pPr algn="ctr">
              <a:defRPr sz="1100">
                <a:solidFill>
                  <a:schemeClr val="tx1">
                    <a:tint val="75000"/>
                  </a:schemeClr>
                </a:solidFill>
              </a:defRPr>
            </a:lvl1pPr>
          </a:lstStyle>
          <a:p>
            <a:r>
              <a:rPr lang="en-US"/>
              <a:t>© 2014 John Wiley &amp; Sons, Inc. All rights reserved.</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sldNum" idx="10"/>
          </p:nvPr>
        </p:nvSpPr>
        <p:spPr>
          <a:ln/>
        </p:spPr>
        <p:txBody>
          <a:bodyPr/>
          <a:lstStyle>
            <a:lvl1pPr>
              <a:defRPr/>
            </a:lvl1pPr>
          </a:lstStyle>
          <a:p>
            <a:pPr>
              <a:defRPr/>
            </a:pPr>
            <a:fld id="{2F5630AA-0080-4FA3-A347-D751AA32077E}" type="slidenum">
              <a:rPr lang="en-US"/>
              <a:pPr>
                <a:defRPr/>
              </a:pPr>
              <a:t>‹#›</a:t>
            </a:fld>
            <a:endParaRPr lang="en-US"/>
          </a:p>
        </p:txBody>
      </p:sp>
      <p:sp>
        <p:nvSpPr>
          <p:cNvPr id="5" name="Footer Placeholder 9"/>
          <p:cNvSpPr>
            <a:spLocks noGrp="1"/>
          </p:cNvSpPr>
          <p:nvPr>
            <p:ph type="ftr" sz="quarter" idx="3"/>
          </p:nvPr>
        </p:nvSpPr>
        <p:spPr>
          <a:xfrm>
            <a:off x="2451893" y="7158037"/>
            <a:ext cx="5176838" cy="401638"/>
          </a:xfrm>
          <a:prstGeom prst="rect">
            <a:avLst/>
          </a:prstGeom>
        </p:spPr>
        <p:txBody>
          <a:bodyPr vert="horz" lIns="91440" tIns="45720" rIns="91440" bIns="45720" rtlCol="0" anchor="b"/>
          <a:lstStyle>
            <a:lvl1pPr algn="ctr">
              <a:defRPr sz="1100">
                <a:solidFill>
                  <a:schemeClr val="tx1">
                    <a:tint val="75000"/>
                  </a:schemeClr>
                </a:solidFill>
              </a:defRPr>
            </a:lvl1pPr>
          </a:lstStyle>
          <a:p>
            <a:r>
              <a:rPr lang="en-US"/>
              <a:t>© 2014 John Wiley &amp; Sons, Inc. All rights reserved.</a:t>
            </a:r>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p:cNvSpPr>
            <a:spLocks noGrp="1" noChangeArrowheads="1"/>
          </p:cNvSpPr>
          <p:nvPr>
            <p:ph type="sldNum" idx="10"/>
          </p:nvPr>
        </p:nvSpPr>
        <p:spPr>
          <a:ln/>
        </p:spPr>
        <p:txBody>
          <a:bodyPr/>
          <a:lstStyle>
            <a:lvl1pPr>
              <a:defRPr/>
            </a:lvl1pPr>
          </a:lstStyle>
          <a:p>
            <a:pPr>
              <a:defRPr/>
            </a:pPr>
            <a:fld id="{C626DF86-9D53-467D-9605-3521301FBDD6}" type="slidenum">
              <a:rPr lang="en-US"/>
              <a:pPr>
                <a:defRPr/>
              </a:pPr>
              <a:t>‹#›</a:t>
            </a:fld>
            <a:endParaRPr lang="en-US"/>
          </a:p>
        </p:txBody>
      </p:sp>
      <p:sp>
        <p:nvSpPr>
          <p:cNvPr id="5" name="Footer Placeholder 9"/>
          <p:cNvSpPr>
            <a:spLocks noGrp="1"/>
          </p:cNvSpPr>
          <p:nvPr>
            <p:ph type="ftr" sz="quarter" idx="3"/>
          </p:nvPr>
        </p:nvSpPr>
        <p:spPr>
          <a:xfrm>
            <a:off x="2451893" y="7158037"/>
            <a:ext cx="5176838" cy="401638"/>
          </a:xfrm>
          <a:prstGeom prst="rect">
            <a:avLst/>
          </a:prstGeom>
        </p:spPr>
        <p:txBody>
          <a:bodyPr vert="horz" lIns="91440" tIns="45720" rIns="91440" bIns="45720" rtlCol="0" anchor="b"/>
          <a:lstStyle>
            <a:lvl1pPr algn="ctr">
              <a:defRPr sz="1100">
                <a:solidFill>
                  <a:schemeClr val="tx1">
                    <a:tint val="75000"/>
                  </a:schemeClr>
                </a:solidFill>
              </a:defRPr>
            </a:lvl1pPr>
          </a:lstStyle>
          <a:p>
            <a:r>
              <a:rPr lang="en-US"/>
              <a:t>© 2014 John Wiley &amp; Sons, Inc. All rights reserved.</a:t>
            </a:r>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3238" y="1554163"/>
            <a:ext cx="4452937" cy="5040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8575" y="1554163"/>
            <a:ext cx="4454525" cy="5040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sldNum" idx="10"/>
          </p:nvPr>
        </p:nvSpPr>
        <p:spPr>
          <a:ln/>
        </p:spPr>
        <p:txBody>
          <a:bodyPr/>
          <a:lstStyle>
            <a:lvl1pPr>
              <a:defRPr/>
            </a:lvl1pPr>
          </a:lstStyle>
          <a:p>
            <a:pPr>
              <a:defRPr/>
            </a:pPr>
            <a:fld id="{040927B2-218B-45AD-BFF3-B134E9475B70}" type="slidenum">
              <a:rPr lang="en-US"/>
              <a:pPr>
                <a:defRPr/>
              </a:pPr>
              <a:t>‹#›</a:t>
            </a:fld>
            <a:endParaRPr lang="en-US"/>
          </a:p>
        </p:txBody>
      </p:sp>
      <p:sp>
        <p:nvSpPr>
          <p:cNvPr id="6" name="Footer Placeholder 9"/>
          <p:cNvSpPr>
            <a:spLocks noGrp="1"/>
          </p:cNvSpPr>
          <p:nvPr>
            <p:ph type="ftr" sz="quarter" idx="3"/>
          </p:nvPr>
        </p:nvSpPr>
        <p:spPr>
          <a:xfrm>
            <a:off x="2451893" y="7158037"/>
            <a:ext cx="5176838" cy="401638"/>
          </a:xfrm>
          <a:prstGeom prst="rect">
            <a:avLst/>
          </a:prstGeom>
        </p:spPr>
        <p:txBody>
          <a:bodyPr vert="horz" lIns="91440" tIns="45720" rIns="91440" bIns="45720" rtlCol="0" anchor="b"/>
          <a:lstStyle>
            <a:lvl1pPr algn="ctr">
              <a:defRPr sz="1100">
                <a:solidFill>
                  <a:schemeClr val="tx1">
                    <a:tint val="75000"/>
                  </a:schemeClr>
                </a:solidFill>
              </a:defRPr>
            </a:lvl1pPr>
          </a:lstStyle>
          <a:p>
            <a:r>
              <a:rPr lang="en-US"/>
              <a:t>© 2014 John Wiley &amp; Sons, Inc. All rights reserved.</a:t>
            </a:r>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sldNum" idx="10"/>
          </p:nvPr>
        </p:nvSpPr>
        <p:spPr>
          <a:ln/>
        </p:spPr>
        <p:txBody>
          <a:bodyPr/>
          <a:lstStyle>
            <a:lvl1pPr>
              <a:defRPr/>
            </a:lvl1pPr>
          </a:lstStyle>
          <a:p>
            <a:pPr>
              <a:defRPr/>
            </a:pPr>
            <a:fld id="{377E46F8-D869-48D9-A73B-82A2C0F60ECB}" type="slidenum">
              <a:rPr lang="en-US"/>
              <a:pPr>
                <a:defRPr/>
              </a:pPr>
              <a:t>‹#›</a:t>
            </a:fld>
            <a:endParaRPr lang="en-US"/>
          </a:p>
        </p:txBody>
      </p:sp>
      <p:sp>
        <p:nvSpPr>
          <p:cNvPr id="8" name="Footer Placeholder 9"/>
          <p:cNvSpPr>
            <a:spLocks noGrp="1"/>
          </p:cNvSpPr>
          <p:nvPr>
            <p:ph type="ftr" sz="quarter" idx="11"/>
          </p:nvPr>
        </p:nvSpPr>
        <p:spPr>
          <a:xfrm>
            <a:off x="2451893" y="7158037"/>
            <a:ext cx="5176838" cy="401638"/>
          </a:xfrm>
          <a:prstGeom prst="rect">
            <a:avLst/>
          </a:prstGeom>
        </p:spPr>
        <p:txBody>
          <a:bodyPr vert="horz" lIns="91440" tIns="45720" rIns="91440" bIns="45720" rtlCol="0" anchor="b"/>
          <a:lstStyle>
            <a:lvl1pPr algn="ctr">
              <a:defRPr sz="1100">
                <a:solidFill>
                  <a:schemeClr val="tx1">
                    <a:tint val="75000"/>
                  </a:schemeClr>
                </a:solidFill>
              </a:defRPr>
            </a:lvl1pPr>
          </a:lstStyle>
          <a:p>
            <a:r>
              <a:rPr lang="en-US"/>
              <a:t>© 2014 John Wiley &amp; Sons, Inc. All rights reserved.</a:t>
            </a:r>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sldNum" idx="10"/>
          </p:nvPr>
        </p:nvSpPr>
        <p:spPr>
          <a:ln/>
        </p:spPr>
        <p:txBody>
          <a:bodyPr/>
          <a:lstStyle>
            <a:lvl1pPr>
              <a:defRPr/>
            </a:lvl1pPr>
          </a:lstStyle>
          <a:p>
            <a:pPr>
              <a:defRPr/>
            </a:pPr>
            <a:fld id="{67C2850E-8DAF-4F8E-88BD-709401449B80}" type="slidenum">
              <a:rPr lang="en-US"/>
              <a:pPr>
                <a:defRPr/>
              </a:pPr>
              <a:t>‹#›</a:t>
            </a:fld>
            <a:endParaRPr lang="en-US"/>
          </a:p>
        </p:txBody>
      </p:sp>
      <p:sp>
        <p:nvSpPr>
          <p:cNvPr id="4" name="Footer Placeholder 9"/>
          <p:cNvSpPr>
            <a:spLocks noGrp="1"/>
          </p:cNvSpPr>
          <p:nvPr>
            <p:ph type="ftr" sz="quarter" idx="3"/>
          </p:nvPr>
        </p:nvSpPr>
        <p:spPr>
          <a:xfrm>
            <a:off x="2451893" y="7158037"/>
            <a:ext cx="5176838" cy="401638"/>
          </a:xfrm>
          <a:prstGeom prst="rect">
            <a:avLst/>
          </a:prstGeom>
        </p:spPr>
        <p:txBody>
          <a:bodyPr vert="horz" lIns="91440" tIns="45720" rIns="91440" bIns="45720" rtlCol="0" anchor="b"/>
          <a:lstStyle>
            <a:lvl1pPr algn="ctr">
              <a:defRPr sz="1100">
                <a:solidFill>
                  <a:schemeClr val="tx1">
                    <a:tint val="75000"/>
                  </a:schemeClr>
                </a:solidFill>
              </a:defRPr>
            </a:lvl1pPr>
          </a:lstStyle>
          <a:p>
            <a:r>
              <a:rPr lang="en-US"/>
              <a:t>© 2014 John Wiley &amp; Sons, Inc. All rights reserved.</a:t>
            </a:r>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idx="10"/>
          </p:nvPr>
        </p:nvSpPr>
        <p:spPr>
          <a:ln/>
        </p:spPr>
        <p:txBody>
          <a:bodyPr/>
          <a:lstStyle>
            <a:lvl1pPr>
              <a:defRPr/>
            </a:lvl1pPr>
          </a:lstStyle>
          <a:p>
            <a:pPr>
              <a:defRPr/>
            </a:pPr>
            <a:fld id="{78C2435E-62C9-4118-98DB-A4F8C103EE3C}" type="slidenum">
              <a:rPr lang="en-US"/>
              <a:pPr>
                <a:defRPr/>
              </a:pPr>
              <a:t>‹#›</a:t>
            </a:fld>
            <a:endParaRPr lang="en-US"/>
          </a:p>
        </p:txBody>
      </p:sp>
      <p:sp>
        <p:nvSpPr>
          <p:cNvPr id="3" name="Footer Placeholder 9"/>
          <p:cNvSpPr>
            <a:spLocks noGrp="1"/>
          </p:cNvSpPr>
          <p:nvPr>
            <p:ph type="ftr" sz="quarter" idx="3"/>
          </p:nvPr>
        </p:nvSpPr>
        <p:spPr>
          <a:xfrm>
            <a:off x="2451893" y="7158037"/>
            <a:ext cx="5176838" cy="401638"/>
          </a:xfrm>
          <a:prstGeom prst="rect">
            <a:avLst/>
          </a:prstGeom>
        </p:spPr>
        <p:txBody>
          <a:bodyPr vert="horz" lIns="91440" tIns="45720" rIns="91440" bIns="45720" rtlCol="0" anchor="b"/>
          <a:lstStyle>
            <a:lvl1pPr algn="ctr">
              <a:defRPr sz="1100">
                <a:solidFill>
                  <a:schemeClr val="tx1">
                    <a:tint val="75000"/>
                  </a:schemeClr>
                </a:solidFill>
              </a:defRPr>
            </a:lvl1pPr>
          </a:lstStyle>
          <a:p>
            <a:r>
              <a:rPr lang="en-US"/>
              <a:t>© 2014 John Wiley &amp; Sons, Inc. All rights reserved.</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3238" y="1554163"/>
            <a:ext cx="4452937" cy="5040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8575" y="1554163"/>
            <a:ext cx="4454525" cy="5040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p:cNvSpPr>
            <a:spLocks noGrp="1" noChangeArrowheads="1"/>
          </p:cNvSpPr>
          <p:nvPr>
            <p:ph type="sldNum" idx="10"/>
          </p:nvPr>
        </p:nvSpPr>
        <p:spPr>
          <a:xfrm>
            <a:off x="7226300" y="6886575"/>
            <a:ext cx="2336800" cy="509588"/>
          </a:xfrm>
          <a:prstGeom prst="rect">
            <a:avLst/>
          </a:prstGeom>
          <a:ln/>
        </p:spPr>
        <p:txBody>
          <a:bodyPr/>
          <a:lstStyle>
            <a:lvl1pPr>
              <a:defRPr/>
            </a:lvl1pPr>
          </a:lstStyle>
          <a:p>
            <a:pPr>
              <a:defRPr/>
            </a:pPr>
            <a:fld id="{8D3ECA56-88F8-4930-80F3-F65DC0F1D39C}" type="slidenum">
              <a:rPr lang="en-US"/>
              <a:pPr>
                <a:defRPr/>
              </a:pPr>
              <a:t>‹#›</a:t>
            </a:fld>
            <a:endParaRPr lang="en-US"/>
          </a:p>
        </p:txBody>
      </p:sp>
      <p:sp>
        <p:nvSpPr>
          <p:cNvPr id="6" name="Footer Placeholder 9"/>
          <p:cNvSpPr>
            <a:spLocks noGrp="1"/>
          </p:cNvSpPr>
          <p:nvPr>
            <p:ph type="ftr" sz="quarter" idx="3"/>
          </p:nvPr>
        </p:nvSpPr>
        <p:spPr>
          <a:xfrm>
            <a:off x="2451893" y="7158037"/>
            <a:ext cx="5176838" cy="401638"/>
          </a:xfrm>
          <a:prstGeom prst="rect">
            <a:avLst/>
          </a:prstGeom>
        </p:spPr>
        <p:txBody>
          <a:bodyPr vert="horz" lIns="91440" tIns="45720" rIns="91440" bIns="45720" rtlCol="0" anchor="b"/>
          <a:lstStyle>
            <a:lvl1pPr algn="ctr">
              <a:defRPr sz="1100">
                <a:solidFill>
                  <a:schemeClr val="tx1">
                    <a:tint val="75000"/>
                  </a:schemeClr>
                </a:solidFill>
              </a:defRPr>
            </a:lvl1pPr>
          </a:lstStyle>
          <a:p>
            <a:r>
              <a:rPr lang="en-US"/>
              <a:t>© 2014 John Wiley &amp; Sons, Inc. All rights reserved.</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sldNum" idx="10"/>
          </p:nvPr>
        </p:nvSpPr>
        <p:spPr>
          <a:xfrm>
            <a:off x="7226300" y="6886575"/>
            <a:ext cx="2336800" cy="509588"/>
          </a:xfrm>
          <a:prstGeom prst="rect">
            <a:avLst/>
          </a:prstGeom>
          <a:ln/>
        </p:spPr>
        <p:txBody>
          <a:bodyPr/>
          <a:lstStyle>
            <a:lvl1pPr>
              <a:defRPr/>
            </a:lvl1pPr>
          </a:lstStyle>
          <a:p>
            <a:pPr>
              <a:defRPr/>
            </a:pPr>
            <a:fld id="{21B3EFFD-37C5-43F5-BB3D-6DFAAD04B1F2}" type="slidenum">
              <a:rPr lang="en-US"/>
              <a:pPr>
                <a:defRPr/>
              </a:pPr>
              <a:t>‹#›</a:t>
            </a:fld>
            <a:endParaRPr lang="en-US"/>
          </a:p>
        </p:txBody>
      </p:sp>
      <p:sp>
        <p:nvSpPr>
          <p:cNvPr id="8" name="Footer Placeholder 9"/>
          <p:cNvSpPr>
            <a:spLocks noGrp="1"/>
          </p:cNvSpPr>
          <p:nvPr>
            <p:ph type="ftr" sz="quarter" idx="11"/>
          </p:nvPr>
        </p:nvSpPr>
        <p:spPr>
          <a:xfrm>
            <a:off x="2451893" y="7158037"/>
            <a:ext cx="5176838" cy="401638"/>
          </a:xfrm>
          <a:prstGeom prst="rect">
            <a:avLst/>
          </a:prstGeom>
        </p:spPr>
        <p:txBody>
          <a:bodyPr vert="horz" lIns="91440" tIns="45720" rIns="91440" bIns="45720" rtlCol="0" anchor="b"/>
          <a:lstStyle>
            <a:lvl1pPr algn="ctr">
              <a:defRPr sz="1100">
                <a:solidFill>
                  <a:schemeClr val="tx1">
                    <a:tint val="75000"/>
                  </a:schemeClr>
                </a:solidFill>
              </a:defRPr>
            </a:lvl1pPr>
          </a:lstStyle>
          <a:p>
            <a:r>
              <a:rPr lang="en-US"/>
              <a:t>© 2014 John Wiley &amp; Sons, Inc. All rights reserved.</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p:cNvSpPr>
            <a:spLocks noGrp="1" noChangeArrowheads="1"/>
          </p:cNvSpPr>
          <p:nvPr>
            <p:ph type="sldNum" idx="10"/>
          </p:nvPr>
        </p:nvSpPr>
        <p:spPr>
          <a:xfrm>
            <a:off x="7226300" y="6886575"/>
            <a:ext cx="2336800" cy="509588"/>
          </a:xfrm>
          <a:prstGeom prst="rect">
            <a:avLst/>
          </a:prstGeom>
          <a:ln/>
        </p:spPr>
        <p:txBody>
          <a:bodyPr/>
          <a:lstStyle>
            <a:lvl1pPr>
              <a:defRPr/>
            </a:lvl1pPr>
          </a:lstStyle>
          <a:p>
            <a:pPr>
              <a:defRPr/>
            </a:pPr>
            <a:fld id="{57251C4F-9E04-4D81-B77D-BB6AA4B5F8F6}" type="slidenum">
              <a:rPr lang="en-US"/>
              <a:pPr>
                <a:defRPr/>
              </a:pPr>
              <a:t>‹#›</a:t>
            </a:fld>
            <a:endParaRPr lang="en-US"/>
          </a:p>
        </p:txBody>
      </p:sp>
      <p:sp>
        <p:nvSpPr>
          <p:cNvPr id="4" name="Footer Placeholder 9"/>
          <p:cNvSpPr>
            <a:spLocks noGrp="1"/>
          </p:cNvSpPr>
          <p:nvPr>
            <p:ph type="ftr" sz="quarter" idx="3"/>
          </p:nvPr>
        </p:nvSpPr>
        <p:spPr>
          <a:xfrm>
            <a:off x="2451893" y="7158037"/>
            <a:ext cx="5176838" cy="401638"/>
          </a:xfrm>
          <a:prstGeom prst="rect">
            <a:avLst/>
          </a:prstGeom>
        </p:spPr>
        <p:txBody>
          <a:bodyPr vert="horz" lIns="91440" tIns="45720" rIns="91440" bIns="45720" rtlCol="0" anchor="b"/>
          <a:lstStyle>
            <a:lvl1pPr algn="ctr">
              <a:defRPr sz="1100">
                <a:solidFill>
                  <a:schemeClr val="tx1">
                    <a:tint val="75000"/>
                  </a:schemeClr>
                </a:solidFill>
              </a:defRPr>
            </a:lvl1pPr>
          </a:lstStyle>
          <a:p>
            <a:r>
              <a:rPr lang="en-US"/>
              <a:t>© 2014 John Wiley &amp; Sons, Inc. All rights reserved.</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idx="10"/>
          </p:nvPr>
        </p:nvSpPr>
        <p:spPr>
          <a:xfrm>
            <a:off x="7226300" y="6886575"/>
            <a:ext cx="2336800" cy="509588"/>
          </a:xfrm>
          <a:prstGeom prst="rect">
            <a:avLst/>
          </a:prstGeom>
          <a:ln/>
        </p:spPr>
        <p:txBody>
          <a:bodyPr/>
          <a:lstStyle>
            <a:lvl1pPr>
              <a:defRPr/>
            </a:lvl1pPr>
          </a:lstStyle>
          <a:p>
            <a:pPr>
              <a:defRPr/>
            </a:pPr>
            <a:fld id="{ACBB87AE-5BE2-439C-9AFC-B03087E0C36B}" type="slidenum">
              <a:rPr lang="en-US"/>
              <a:pPr>
                <a:defRPr/>
              </a:pPr>
              <a:t>‹#›</a:t>
            </a:fld>
            <a:endParaRPr lang="en-US"/>
          </a:p>
        </p:txBody>
      </p:sp>
      <p:sp>
        <p:nvSpPr>
          <p:cNvPr id="3" name="Footer Placeholder 9"/>
          <p:cNvSpPr>
            <a:spLocks noGrp="1"/>
          </p:cNvSpPr>
          <p:nvPr>
            <p:ph type="ftr" sz="quarter" idx="3"/>
          </p:nvPr>
        </p:nvSpPr>
        <p:spPr>
          <a:xfrm>
            <a:off x="2451893" y="7158037"/>
            <a:ext cx="5176838" cy="401638"/>
          </a:xfrm>
          <a:prstGeom prst="rect">
            <a:avLst/>
          </a:prstGeom>
        </p:spPr>
        <p:txBody>
          <a:bodyPr vert="horz" lIns="91440" tIns="45720" rIns="91440" bIns="45720" rtlCol="0" anchor="b"/>
          <a:lstStyle>
            <a:lvl1pPr algn="ctr">
              <a:defRPr sz="1100">
                <a:solidFill>
                  <a:schemeClr val="tx1">
                    <a:tint val="75000"/>
                  </a:schemeClr>
                </a:solidFill>
              </a:defRPr>
            </a:lvl1pPr>
          </a:lstStyle>
          <a:p>
            <a:r>
              <a:rPr lang="en-US"/>
              <a:t>© 2014 John Wiley &amp; Sons, Inc. All rights reserved.</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a:t>Click to edit Master title style</a:t>
            </a:r>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8"/>
          <p:cNvSpPr>
            <a:spLocks noGrp="1" noChangeArrowheads="1"/>
          </p:cNvSpPr>
          <p:nvPr>
            <p:ph type="sldNum" idx="10"/>
          </p:nvPr>
        </p:nvSpPr>
        <p:spPr>
          <a:ln/>
        </p:spPr>
        <p:txBody>
          <a:bodyPr/>
          <a:lstStyle>
            <a:lvl1pPr>
              <a:defRPr/>
            </a:lvl1pPr>
          </a:lstStyle>
          <a:p>
            <a:pPr>
              <a:defRPr/>
            </a:pPr>
            <a:fld id="{0F39C4C1-07C9-4B2B-98C3-C26CF3E1346D}" type="slidenum">
              <a:rPr lang="en-US"/>
              <a:pPr>
                <a:defRPr/>
              </a:pPr>
              <a:t>‹#›</a:t>
            </a:fld>
            <a:endParaRPr lang="en-US"/>
          </a:p>
        </p:txBody>
      </p:sp>
      <p:sp>
        <p:nvSpPr>
          <p:cNvPr id="5" name="Footer Placeholder 9"/>
          <p:cNvSpPr>
            <a:spLocks noGrp="1"/>
          </p:cNvSpPr>
          <p:nvPr>
            <p:ph type="ftr" sz="quarter" idx="3"/>
          </p:nvPr>
        </p:nvSpPr>
        <p:spPr>
          <a:xfrm>
            <a:off x="2451893" y="7158037"/>
            <a:ext cx="5176838" cy="401638"/>
          </a:xfrm>
          <a:prstGeom prst="rect">
            <a:avLst/>
          </a:prstGeom>
        </p:spPr>
        <p:txBody>
          <a:bodyPr vert="horz" lIns="91440" tIns="45720" rIns="91440" bIns="45720" rtlCol="0" anchor="b"/>
          <a:lstStyle>
            <a:lvl1pPr algn="ctr">
              <a:defRPr sz="1100">
                <a:solidFill>
                  <a:schemeClr val="tx1">
                    <a:tint val="75000"/>
                  </a:schemeClr>
                </a:solidFill>
              </a:defRPr>
            </a:lvl1pPr>
          </a:lstStyle>
          <a:p>
            <a:r>
              <a:rPr lang="en-US"/>
              <a:t>© 2014 John Wiley &amp; Sons, Inc. All rights reserved.</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p:cNvSpPr>
            <a:spLocks noGrp="1" noChangeArrowheads="1"/>
          </p:cNvSpPr>
          <p:nvPr>
            <p:ph type="sldNum" idx="10"/>
          </p:nvPr>
        </p:nvSpPr>
        <p:spPr>
          <a:ln/>
        </p:spPr>
        <p:txBody>
          <a:bodyPr/>
          <a:lstStyle>
            <a:lvl1pPr>
              <a:defRPr/>
            </a:lvl1pPr>
          </a:lstStyle>
          <a:p>
            <a:pPr>
              <a:defRPr/>
            </a:pPr>
            <a:fld id="{7BDD0D7F-4F30-48AB-B25F-99864D4B6967}" type="slidenum">
              <a:rPr lang="en-US"/>
              <a:pPr>
                <a:defRPr/>
              </a:pPr>
              <a:t>‹#›</a:t>
            </a:fld>
            <a:endParaRPr lang="en-US"/>
          </a:p>
        </p:txBody>
      </p:sp>
      <p:sp>
        <p:nvSpPr>
          <p:cNvPr id="5" name="Footer Placeholder 9"/>
          <p:cNvSpPr>
            <a:spLocks noGrp="1"/>
          </p:cNvSpPr>
          <p:nvPr>
            <p:ph type="ftr" sz="quarter" idx="3"/>
          </p:nvPr>
        </p:nvSpPr>
        <p:spPr>
          <a:xfrm>
            <a:off x="2451893" y="7158037"/>
            <a:ext cx="5176838" cy="401638"/>
          </a:xfrm>
          <a:prstGeom prst="rect">
            <a:avLst/>
          </a:prstGeom>
        </p:spPr>
        <p:txBody>
          <a:bodyPr vert="horz" lIns="91440" tIns="45720" rIns="91440" bIns="45720" rtlCol="0" anchor="b"/>
          <a:lstStyle>
            <a:lvl1pPr algn="ctr">
              <a:defRPr sz="1100">
                <a:solidFill>
                  <a:schemeClr val="tx1">
                    <a:tint val="75000"/>
                  </a:schemeClr>
                </a:solidFill>
              </a:defRPr>
            </a:lvl1pPr>
          </a:lstStyle>
          <a:p>
            <a:r>
              <a:rPr lang="en-US"/>
              <a:t>© 2014 John Wiley &amp; Sons, Inc. All rights reserved.</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image" Target="../media/image3.png"/><Relationship Id="rId5" Type="http://schemas.openxmlformats.org/officeDocument/2006/relationships/slideLayout" Target="../slideLayouts/slideLayout12.xml"/><Relationship Id="rId10" Type="http://schemas.openxmlformats.org/officeDocument/2006/relationships/image" Target="../media/image2.png"/><Relationship Id="rId4" Type="http://schemas.openxmlformats.org/officeDocument/2006/relationships/slideLayout" Target="../slideLayouts/slideLayout11.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image" Target="../media/image3.png"/><Relationship Id="rId5" Type="http://schemas.openxmlformats.org/officeDocument/2006/relationships/slideLayout" Target="../slideLayouts/slideLayout26.xml"/><Relationship Id="rId10" Type="http://schemas.openxmlformats.org/officeDocument/2006/relationships/image" Target="../media/image2.png"/><Relationship Id="rId4" Type="http://schemas.openxmlformats.org/officeDocument/2006/relationships/slideLayout" Target="../slideLayouts/slideLayout25.xml"/><Relationship Id="rId9"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image" Target="../media/image3.png"/><Relationship Id="rId5" Type="http://schemas.openxmlformats.org/officeDocument/2006/relationships/slideLayout" Target="../slideLayouts/slideLayout33.xml"/><Relationship Id="rId10" Type="http://schemas.openxmlformats.org/officeDocument/2006/relationships/image" Target="../media/image2.png"/><Relationship Id="rId4" Type="http://schemas.openxmlformats.org/officeDocument/2006/relationships/slideLayout" Target="../slideLayouts/slideLayout32.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074" name="Picture 1"/>
          <p:cNvPicPr>
            <a:picLocks noChangeAspect="1" noChangeArrowheads="1"/>
          </p:cNvPicPr>
          <p:nvPr/>
        </p:nvPicPr>
        <p:blipFill>
          <a:blip r:embed="rId9" cstate="print"/>
          <a:srcRect/>
          <a:stretch>
            <a:fillRect/>
          </a:stretch>
        </p:blipFill>
        <p:spPr bwMode="auto">
          <a:xfrm>
            <a:off x="0" y="0"/>
            <a:ext cx="10080625" cy="1387475"/>
          </a:xfrm>
          <a:prstGeom prst="rect">
            <a:avLst/>
          </a:prstGeom>
          <a:noFill/>
          <a:ln w="9525">
            <a:noFill/>
            <a:round/>
            <a:headEnd/>
            <a:tailEnd/>
          </a:ln>
        </p:spPr>
      </p:pic>
      <p:pic>
        <p:nvPicPr>
          <p:cNvPr id="3075" name="Picture 2"/>
          <p:cNvPicPr>
            <a:picLocks noChangeAspect="1" noChangeArrowheads="1"/>
          </p:cNvPicPr>
          <p:nvPr/>
        </p:nvPicPr>
        <p:blipFill>
          <a:blip r:embed="rId10" cstate="print"/>
          <a:srcRect/>
          <a:stretch>
            <a:fillRect/>
          </a:stretch>
        </p:blipFill>
        <p:spPr bwMode="auto">
          <a:xfrm>
            <a:off x="0" y="0"/>
            <a:ext cx="10080625" cy="1341438"/>
          </a:xfrm>
          <a:prstGeom prst="rect">
            <a:avLst/>
          </a:prstGeom>
          <a:noFill/>
          <a:ln w="9525">
            <a:noFill/>
            <a:round/>
            <a:headEnd/>
            <a:tailEnd/>
          </a:ln>
        </p:spPr>
      </p:pic>
      <p:pic>
        <p:nvPicPr>
          <p:cNvPr id="3076" name="Picture 3"/>
          <p:cNvPicPr>
            <a:picLocks noChangeAspect="1" noChangeArrowheads="1"/>
          </p:cNvPicPr>
          <p:nvPr/>
        </p:nvPicPr>
        <p:blipFill>
          <a:blip r:embed="rId11" cstate="print"/>
          <a:srcRect/>
          <a:stretch>
            <a:fillRect/>
          </a:stretch>
        </p:blipFill>
        <p:spPr bwMode="auto">
          <a:xfrm>
            <a:off x="8316913" y="0"/>
            <a:ext cx="1382712" cy="554038"/>
          </a:xfrm>
          <a:prstGeom prst="rect">
            <a:avLst/>
          </a:prstGeom>
          <a:noFill/>
          <a:ln w="9525">
            <a:noFill/>
            <a:round/>
            <a:headEnd/>
            <a:tailEnd/>
          </a:ln>
        </p:spPr>
      </p:pic>
      <p:sp>
        <p:nvSpPr>
          <p:cNvPr id="3077" name="Rectangle 4"/>
          <p:cNvSpPr>
            <a:spLocks noGrp="1" noChangeArrowheads="1"/>
          </p:cNvSpPr>
          <p:nvPr>
            <p:ph type="title"/>
          </p:nvPr>
        </p:nvSpPr>
        <p:spPr bwMode="auto">
          <a:xfrm>
            <a:off x="503238" y="301625"/>
            <a:ext cx="9059862" cy="968375"/>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a:t>Click to edit the title text format</a:t>
            </a:r>
          </a:p>
        </p:txBody>
      </p:sp>
      <p:sp>
        <p:nvSpPr>
          <p:cNvPr id="3078" name="Rectangle 5"/>
          <p:cNvSpPr>
            <a:spLocks noGrp="1" noChangeArrowheads="1"/>
          </p:cNvSpPr>
          <p:nvPr>
            <p:ph type="body" idx="1"/>
          </p:nvPr>
        </p:nvSpPr>
        <p:spPr bwMode="auto">
          <a:xfrm>
            <a:off x="503238" y="1554163"/>
            <a:ext cx="9059862" cy="5040312"/>
          </a:xfrm>
          <a:prstGeom prst="rect">
            <a:avLst/>
          </a:prstGeom>
          <a:noFill/>
          <a:ln w="9525">
            <a:noFill/>
            <a:round/>
            <a:headEnd/>
            <a:tailEnd/>
          </a:ln>
        </p:spPr>
        <p:txBody>
          <a:bodyPr vert="horz" wrap="square" lIns="0" tIns="24840" rIns="0" bIns="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3079" name="Text Box 6"/>
          <p:cNvSpPr txBox="1">
            <a:spLocks noChangeArrowheads="1"/>
          </p:cNvSpPr>
          <p:nvPr/>
        </p:nvSpPr>
        <p:spPr bwMode="auto">
          <a:xfrm>
            <a:off x="503238" y="6886575"/>
            <a:ext cx="2343150" cy="515938"/>
          </a:xfrm>
          <a:prstGeom prst="rect">
            <a:avLst/>
          </a:prstGeom>
          <a:noFill/>
          <a:ln w="9525">
            <a:noFill/>
            <a:round/>
            <a:headEnd/>
            <a:tailEnd/>
          </a:ln>
        </p:spPr>
        <p:txBody>
          <a:bodyPr wrap="none" anchor="ctr"/>
          <a:lstStyle/>
          <a:p>
            <a:endParaRPr lang="en-US"/>
          </a:p>
        </p:txBody>
      </p:sp>
      <p:sp>
        <p:nvSpPr>
          <p:cNvPr id="3080" name="Text Box 7"/>
          <p:cNvSpPr txBox="1">
            <a:spLocks noChangeArrowheads="1"/>
          </p:cNvSpPr>
          <p:nvPr/>
        </p:nvSpPr>
        <p:spPr bwMode="auto">
          <a:xfrm>
            <a:off x="3448050" y="6886575"/>
            <a:ext cx="3190875" cy="515938"/>
          </a:xfrm>
          <a:prstGeom prst="rect">
            <a:avLst/>
          </a:prstGeom>
          <a:noFill/>
          <a:ln w="9525">
            <a:noFill/>
            <a:round/>
            <a:headEnd/>
            <a:tailEnd/>
          </a:ln>
        </p:spPr>
        <p:txBody>
          <a:bodyPr wrap="none" anchor="ctr"/>
          <a:lstStyle/>
          <a:p>
            <a:endParaRPr lang="en-US"/>
          </a:p>
        </p:txBody>
      </p:sp>
      <p:sp>
        <p:nvSpPr>
          <p:cNvPr id="10" name="Footer Placeholder 9"/>
          <p:cNvSpPr>
            <a:spLocks noGrp="1"/>
          </p:cNvSpPr>
          <p:nvPr>
            <p:ph type="ftr" sz="quarter" idx="3"/>
          </p:nvPr>
        </p:nvSpPr>
        <p:spPr>
          <a:xfrm>
            <a:off x="2451893" y="7158037"/>
            <a:ext cx="5176838" cy="401638"/>
          </a:xfrm>
          <a:prstGeom prst="rect">
            <a:avLst/>
          </a:prstGeom>
        </p:spPr>
        <p:txBody>
          <a:bodyPr vert="horz" lIns="91440" tIns="45720" rIns="91440" bIns="45720" rtlCol="0" anchor="b"/>
          <a:lstStyle>
            <a:lvl1pPr algn="ctr">
              <a:defRPr sz="1100">
                <a:solidFill>
                  <a:schemeClr val="tx1">
                    <a:tint val="75000"/>
                  </a:schemeClr>
                </a:solidFill>
              </a:defRPr>
            </a:lvl1pPr>
          </a:lstStyle>
          <a:p>
            <a:r>
              <a:rPr lang="en-US"/>
              <a:t>© 2014 John Wiley &amp; Sons, Inc. All rights reserved.</a:t>
            </a:r>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Lst>
  <p:hf sldNum="0" hdr="0" dt="0"/>
  <p:txStyles>
    <p:titleStyle>
      <a:lvl1pPr algn="l" defTabSz="457200" rtl="0" eaLnBrk="0" fontAlgn="base" hangingPunct="0">
        <a:lnSpc>
          <a:spcPct val="93000"/>
        </a:lnSpc>
        <a:spcBef>
          <a:spcPct val="0"/>
        </a:spcBef>
        <a:spcAft>
          <a:spcPct val="0"/>
        </a:spcAft>
        <a:buClr>
          <a:srgbClr val="000000"/>
        </a:buClr>
        <a:buSzPct val="100000"/>
        <a:buFont typeface="Times New Roman" pitchFamily="16" charset="0"/>
        <a:defRPr sz="3200">
          <a:solidFill>
            <a:srgbClr val="000000"/>
          </a:solidFill>
          <a:latin typeface="+mj-lt"/>
          <a:ea typeface="+mj-ea"/>
          <a:cs typeface="+mj-cs"/>
        </a:defRPr>
      </a:lvl1pPr>
      <a:lvl2pPr algn="l" defTabSz="457200" rtl="0" eaLnBrk="0" fontAlgn="base" hangingPunct="0">
        <a:lnSpc>
          <a:spcPct val="93000"/>
        </a:lnSpc>
        <a:spcBef>
          <a:spcPct val="0"/>
        </a:spcBef>
        <a:spcAft>
          <a:spcPct val="0"/>
        </a:spcAft>
        <a:buClr>
          <a:srgbClr val="000000"/>
        </a:buClr>
        <a:buSzPct val="100000"/>
        <a:buFont typeface="Times New Roman" pitchFamily="16" charset="0"/>
        <a:defRPr sz="3200">
          <a:solidFill>
            <a:srgbClr val="000000"/>
          </a:solidFill>
          <a:latin typeface="Arial" charset="0"/>
          <a:ea typeface="WenQuanYi Micro Hei" charset="0"/>
          <a:cs typeface="WenQuanYi Micro Hei" charset="0"/>
        </a:defRPr>
      </a:lvl2pPr>
      <a:lvl3pPr algn="l" defTabSz="457200" rtl="0" eaLnBrk="0" fontAlgn="base" hangingPunct="0">
        <a:lnSpc>
          <a:spcPct val="93000"/>
        </a:lnSpc>
        <a:spcBef>
          <a:spcPct val="0"/>
        </a:spcBef>
        <a:spcAft>
          <a:spcPct val="0"/>
        </a:spcAft>
        <a:buClr>
          <a:srgbClr val="000000"/>
        </a:buClr>
        <a:buSzPct val="100000"/>
        <a:buFont typeface="Times New Roman" pitchFamily="16" charset="0"/>
        <a:defRPr sz="3200">
          <a:solidFill>
            <a:srgbClr val="000000"/>
          </a:solidFill>
          <a:latin typeface="Arial" charset="0"/>
          <a:ea typeface="WenQuanYi Micro Hei" charset="0"/>
          <a:cs typeface="WenQuanYi Micro Hei" charset="0"/>
        </a:defRPr>
      </a:lvl3pPr>
      <a:lvl4pPr algn="l" defTabSz="457200" rtl="0" eaLnBrk="0" fontAlgn="base" hangingPunct="0">
        <a:lnSpc>
          <a:spcPct val="93000"/>
        </a:lnSpc>
        <a:spcBef>
          <a:spcPct val="0"/>
        </a:spcBef>
        <a:spcAft>
          <a:spcPct val="0"/>
        </a:spcAft>
        <a:buClr>
          <a:srgbClr val="000000"/>
        </a:buClr>
        <a:buSzPct val="100000"/>
        <a:buFont typeface="Times New Roman" pitchFamily="16" charset="0"/>
        <a:defRPr sz="3200">
          <a:solidFill>
            <a:srgbClr val="000000"/>
          </a:solidFill>
          <a:latin typeface="Arial" charset="0"/>
          <a:ea typeface="WenQuanYi Micro Hei" charset="0"/>
          <a:cs typeface="WenQuanYi Micro Hei" charset="0"/>
        </a:defRPr>
      </a:lvl4pPr>
      <a:lvl5pPr algn="l" defTabSz="457200" rtl="0" eaLnBrk="0" fontAlgn="base" hangingPunct="0">
        <a:lnSpc>
          <a:spcPct val="93000"/>
        </a:lnSpc>
        <a:spcBef>
          <a:spcPct val="0"/>
        </a:spcBef>
        <a:spcAft>
          <a:spcPct val="0"/>
        </a:spcAft>
        <a:buClr>
          <a:srgbClr val="000000"/>
        </a:buClr>
        <a:buSzPct val="100000"/>
        <a:buFont typeface="Times New Roman" pitchFamily="16" charset="0"/>
        <a:defRPr sz="3200">
          <a:solidFill>
            <a:srgbClr val="000000"/>
          </a:solidFill>
          <a:latin typeface="Arial" charset="0"/>
          <a:ea typeface="WenQuanYi Micro Hei" charset="0"/>
          <a:cs typeface="WenQuanYi Micro Hei" charset="0"/>
        </a:defRPr>
      </a:lvl5pPr>
      <a:lvl6pPr marL="2514600" indent="-228600" algn="l" defTabSz="457200" rtl="0" eaLnBrk="0" fontAlgn="base" hangingPunct="0">
        <a:lnSpc>
          <a:spcPct val="93000"/>
        </a:lnSpc>
        <a:spcBef>
          <a:spcPct val="0"/>
        </a:spcBef>
        <a:spcAft>
          <a:spcPct val="0"/>
        </a:spcAft>
        <a:buClr>
          <a:srgbClr val="000000"/>
        </a:buClr>
        <a:buSzPct val="100000"/>
        <a:buFont typeface="Times New Roman" pitchFamily="16" charset="0"/>
        <a:defRPr sz="3200">
          <a:solidFill>
            <a:srgbClr val="000000"/>
          </a:solidFill>
          <a:latin typeface="Arial" charset="0"/>
          <a:ea typeface="WenQuanYi Micro Hei" charset="0"/>
          <a:cs typeface="WenQuanYi Micro Hei" charset="0"/>
        </a:defRPr>
      </a:lvl6pPr>
      <a:lvl7pPr marL="2971800" indent="-228600" algn="l" defTabSz="457200" rtl="0" eaLnBrk="0" fontAlgn="base" hangingPunct="0">
        <a:lnSpc>
          <a:spcPct val="93000"/>
        </a:lnSpc>
        <a:spcBef>
          <a:spcPct val="0"/>
        </a:spcBef>
        <a:spcAft>
          <a:spcPct val="0"/>
        </a:spcAft>
        <a:buClr>
          <a:srgbClr val="000000"/>
        </a:buClr>
        <a:buSzPct val="100000"/>
        <a:buFont typeface="Times New Roman" pitchFamily="16" charset="0"/>
        <a:defRPr sz="3200">
          <a:solidFill>
            <a:srgbClr val="000000"/>
          </a:solidFill>
          <a:latin typeface="Arial" charset="0"/>
          <a:ea typeface="WenQuanYi Micro Hei" charset="0"/>
          <a:cs typeface="WenQuanYi Micro Hei" charset="0"/>
        </a:defRPr>
      </a:lvl7pPr>
      <a:lvl8pPr marL="3429000" indent="-228600" algn="l" defTabSz="457200" rtl="0" eaLnBrk="0" fontAlgn="base" hangingPunct="0">
        <a:lnSpc>
          <a:spcPct val="93000"/>
        </a:lnSpc>
        <a:spcBef>
          <a:spcPct val="0"/>
        </a:spcBef>
        <a:spcAft>
          <a:spcPct val="0"/>
        </a:spcAft>
        <a:buClr>
          <a:srgbClr val="000000"/>
        </a:buClr>
        <a:buSzPct val="100000"/>
        <a:buFont typeface="Times New Roman" pitchFamily="16" charset="0"/>
        <a:defRPr sz="3200">
          <a:solidFill>
            <a:srgbClr val="000000"/>
          </a:solidFill>
          <a:latin typeface="Arial" charset="0"/>
          <a:ea typeface="WenQuanYi Micro Hei" charset="0"/>
          <a:cs typeface="WenQuanYi Micro Hei" charset="0"/>
        </a:defRPr>
      </a:lvl8pPr>
      <a:lvl9pPr marL="3886200" indent="-228600" algn="l" defTabSz="457200" rtl="0" eaLnBrk="0" fontAlgn="base" hangingPunct="0">
        <a:lnSpc>
          <a:spcPct val="93000"/>
        </a:lnSpc>
        <a:spcBef>
          <a:spcPct val="0"/>
        </a:spcBef>
        <a:spcAft>
          <a:spcPct val="0"/>
        </a:spcAft>
        <a:buClr>
          <a:srgbClr val="000000"/>
        </a:buClr>
        <a:buSzPct val="100000"/>
        <a:buFont typeface="Times New Roman" pitchFamily="16" charset="0"/>
        <a:defRPr sz="3200">
          <a:solidFill>
            <a:srgbClr val="000000"/>
          </a:solidFill>
          <a:latin typeface="Arial" charset="0"/>
          <a:ea typeface="WenQuanYi Micro Hei" charset="0"/>
          <a:cs typeface="WenQuanYi Micro Hei" charset="0"/>
        </a:defRPr>
      </a:lvl9pPr>
    </p:titleStyle>
    <p:bodyStyle>
      <a:lvl1pPr marL="342900" indent="-342900" algn="l" defTabSz="457200" rtl="0" eaLnBrk="0" fontAlgn="base" hangingPunct="0">
        <a:lnSpc>
          <a:spcPct val="93000"/>
        </a:lnSpc>
        <a:spcBef>
          <a:spcPct val="0"/>
        </a:spcBef>
        <a:spcAft>
          <a:spcPts val="1425"/>
        </a:spcAft>
        <a:buClr>
          <a:srgbClr val="000000"/>
        </a:buClr>
        <a:buSzPct val="100000"/>
        <a:buFont typeface="Times New Roman" pitchFamily="16" charset="0"/>
        <a:defRPr sz="2800">
          <a:solidFill>
            <a:srgbClr val="000000"/>
          </a:solidFill>
          <a:latin typeface="+mn-lt"/>
          <a:ea typeface="+mn-ea"/>
          <a:cs typeface="+mn-cs"/>
        </a:defRPr>
      </a:lvl1pPr>
      <a:lvl2pPr marL="742950" indent="-285750" algn="l" defTabSz="457200" rtl="0" eaLnBrk="0" fontAlgn="base" hangingPunct="0">
        <a:lnSpc>
          <a:spcPct val="93000"/>
        </a:lnSpc>
        <a:spcBef>
          <a:spcPct val="0"/>
        </a:spcBef>
        <a:spcAft>
          <a:spcPts val="1138"/>
        </a:spcAft>
        <a:buClr>
          <a:srgbClr val="000000"/>
        </a:buClr>
        <a:buSzPct val="100000"/>
        <a:buFont typeface="Times New Roman" pitchFamily="16" charset="0"/>
        <a:defRPr sz="2400">
          <a:solidFill>
            <a:srgbClr val="000000"/>
          </a:solidFill>
          <a:latin typeface="+mn-lt"/>
          <a:ea typeface="+mn-ea"/>
          <a:cs typeface="+mn-cs"/>
        </a:defRPr>
      </a:lvl2pPr>
      <a:lvl3pPr marL="1143000" indent="-228600" algn="l" defTabSz="457200" rtl="0" eaLnBrk="0" fontAlgn="base" hangingPunct="0">
        <a:lnSpc>
          <a:spcPct val="93000"/>
        </a:lnSpc>
        <a:spcBef>
          <a:spcPct val="0"/>
        </a:spcBef>
        <a:spcAft>
          <a:spcPts val="850"/>
        </a:spcAft>
        <a:buClr>
          <a:srgbClr val="000000"/>
        </a:buClr>
        <a:buSzPct val="100000"/>
        <a:buFont typeface="Times New Roman" pitchFamily="16" charset="0"/>
        <a:defRPr sz="2200">
          <a:solidFill>
            <a:srgbClr val="000000"/>
          </a:solidFill>
          <a:latin typeface="+mn-lt"/>
          <a:ea typeface="+mn-ea"/>
          <a:cs typeface="+mn-cs"/>
        </a:defRPr>
      </a:lvl3pPr>
      <a:lvl4pPr marL="1600200" indent="-228600" algn="l" defTabSz="457200" rtl="0" eaLnBrk="0" fontAlgn="base" hangingPunct="0">
        <a:lnSpc>
          <a:spcPct val="93000"/>
        </a:lnSpc>
        <a:spcBef>
          <a:spcPct val="0"/>
        </a:spcBef>
        <a:spcAft>
          <a:spcPts val="575"/>
        </a:spcAft>
        <a:buClr>
          <a:srgbClr val="000000"/>
        </a:buClr>
        <a:buSzPct val="100000"/>
        <a:buFont typeface="Times New Roman" pitchFamily="16" charset="0"/>
        <a:defRPr sz="2000">
          <a:solidFill>
            <a:srgbClr val="000000"/>
          </a:solidFill>
          <a:latin typeface="+mn-lt"/>
          <a:ea typeface="+mn-ea"/>
          <a:cs typeface="+mn-cs"/>
        </a:defRPr>
      </a:lvl4pPr>
      <a:lvl5pPr marL="2057400" indent="-228600" algn="l" defTabSz="457200" rtl="0" eaLnBrk="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5pPr>
      <a:lvl6pPr marL="2514600" indent="-228600" algn="l" defTabSz="457200" rtl="0" eaLnBrk="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57200" rtl="0" eaLnBrk="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57200" rtl="0" eaLnBrk="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57200" rtl="0" eaLnBrk="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098" name="Picture 1"/>
          <p:cNvPicPr>
            <a:picLocks noChangeAspect="1" noChangeArrowheads="1"/>
          </p:cNvPicPr>
          <p:nvPr/>
        </p:nvPicPr>
        <p:blipFill>
          <a:blip r:embed="rId9" cstate="print"/>
          <a:srcRect/>
          <a:stretch>
            <a:fillRect/>
          </a:stretch>
        </p:blipFill>
        <p:spPr bwMode="auto">
          <a:xfrm>
            <a:off x="0" y="0"/>
            <a:ext cx="10080625" cy="1387475"/>
          </a:xfrm>
          <a:prstGeom prst="rect">
            <a:avLst/>
          </a:prstGeom>
          <a:noFill/>
          <a:ln w="9525">
            <a:noFill/>
            <a:round/>
            <a:headEnd/>
            <a:tailEnd/>
          </a:ln>
        </p:spPr>
      </p:pic>
      <p:pic>
        <p:nvPicPr>
          <p:cNvPr id="4099" name="Picture 2"/>
          <p:cNvPicPr>
            <a:picLocks noChangeAspect="1" noChangeArrowheads="1"/>
          </p:cNvPicPr>
          <p:nvPr/>
        </p:nvPicPr>
        <p:blipFill>
          <a:blip r:embed="rId10" cstate="print"/>
          <a:srcRect/>
          <a:stretch>
            <a:fillRect/>
          </a:stretch>
        </p:blipFill>
        <p:spPr bwMode="auto">
          <a:xfrm>
            <a:off x="0" y="0"/>
            <a:ext cx="10080625" cy="1341438"/>
          </a:xfrm>
          <a:prstGeom prst="rect">
            <a:avLst/>
          </a:prstGeom>
          <a:noFill/>
          <a:ln w="9525">
            <a:noFill/>
            <a:round/>
            <a:headEnd/>
            <a:tailEnd/>
          </a:ln>
        </p:spPr>
      </p:pic>
      <p:pic>
        <p:nvPicPr>
          <p:cNvPr id="4100" name="Picture 3"/>
          <p:cNvPicPr>
            <a:picLocks noChangeAspect="1" noChangeArrowheads="1"/>
          </p:cNvPicPr>
          <p:nvPr/>
        </p:nvPicPr>
        <p:blipFill>
          <a:blip r:embed="rId11" cstate="print"/>
          <a:srcRect/>
          <a:stretch>
            <a:fillRect/>
          </a:stretch>
        </p:blipFill>
        <p:spPr bwMode="auto">
          <a:xfrm>
            <a:off x="8316913" y="0"/>
            <a:ext cx="1382712" cy="554038"/>
          </a:xfrm>
          <a:prstGeom prst="rect">
            <a:avLst/>
          </a:prstGeom>
          <a:noFill/>
          <a:ln w="9525">
            <a:noFill/>
            <a:round/>
            <a:headEnd/>
            <a:tailEnd/>
          </a:ln>
        </p:spPr>
      </p:pic>
      <p:sp>
        <p:nvSpPr>
          <p:cNvPr id="4101" name="Rectangle 4"/>
          <p:cNvSpPr>
            <a:spLocks noGrp="1" noChangeArrowheads="1"/>
          </p:cNvSpPr>
          <p:nvPr>
            <p:ph type="title"/>
          </p:nvPr>
        </p:nvSpPr>
        <p:spPr bwMode="auto">
          <a:xfrm>
            <a:off x="503238" y="301625"/>
            <a:ext cx="9059862" cy="968375"/>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a:t>Click to edit the title text format</a:t>
            </a:r>
          </a:p>
        </p:txBody>
      </p:sp>
      <p:sp>
        <p:nvSpPr>
          <p:cNvPr id="4102" name="Rectangle 5"/>
          <p:cNvSpPr>
            <a:spLocks noGrp="1" noChangeArrowheads="1"/>
          </p:cNvSpPr>
          <p:nvPr>
            <p:ph type="body" idx="1"/>
          </p:nvPr>
        </p:nvSpPr>
        <p:spPr bwMode="auto">
          <a:xfrm>
            <a:off x="503238" y="1554163"/>
            <a:ext cx="9059862" cy="5040312"/>
          </a:xfrm>
          <a:prstGeom prst="rect">
            <a:avLst/>
          </a:prstGeom>
          <a:noFill/>
          <a:ln w="9525">
            <a:noFill/>
            <a:round/>
            <a:headEnd/>
            <a:tailEnd/>
          </a:ln>
        </p:spPr>
        <p:txBody>
          <a:bodyPr vert="horz" wrap="square" lIns="0" tIns="24840" rIns="0" bIns="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4103" name="Text Box 6"/>
          <p:cNvSpPr txBox="1">
            <a:spLocks noChangeArrowheads="1"/>
          </p:cNvSpPr>
          <p:nvPr/>
        </p:nvSpPr>
        <p:spPr bwMode="auto">
          <a:xfrm>
            <a:off x="503238" y="6886575"/>
            <a:ext cx="2343150" cy="515938"/>
          </a:xfrm>
          <a:prstGeom prst="rect">
            <a:avLst/>
          </a:prstGeom>
          <a:noFill/>
          <a:ln w="9525">
            <a:noFill/>
            <a:round/>
            <a:headEnd/>
            <a:tailEnd/>
          </a:ln>
        </p:spPr>
        <p:txBody>
          <a:bodyPr wrap="none" anchor="ctr"/>
          <a:lstStyle/>
          <a:p>
            <a:endParaRPr lang="en-US"/>
          </a:p>
        </p:txBody>
      </p:sp>
      <p:sp>
        <p:nvSpPr>
          <p:cNvPr id="4104" name="Text Box 7"/>
          <p:cNvSpPr txBox="1">
            <a:spLocks noChangeArrowheads="1"/>
          </p:cNvSpPr>
          <p:nvPr/>
        </p:nvSpPr>
        <p:spPr bwMode="auto">
          <a:xfrm>
            <a:off x="3448050" y="6886575"/>
            <a:ext cx="3190875" cy="515938"/>
          </a:xfrm>
          <a:prstGeom prst="rect">
            <a:avLst/>
          </a:prstGeom>
          <a:noFill/>
          <a:ln w="9525">
            <a:noFill/>
            <a:round/>
            <a:headEnd/>
            <a:tailEnd/>
          </a:ln>
        </p:spPr>
        <p:txBody>
          <a:bodyPr wrap="none" anchor="ctr"/>
          <a:lstStyle/>
          <a:p>
            <a:endParaRPr lang="en-US"/>
          </a:p>
        </p:txBody>
      </p:sp>
      <p:sp>
        <p:nvSpPr>
          <p:cNvPr id="2" name="Rectangle 8"/>
          <p:cNvSpPr>
            <a:spLocks noGrp="1" noChangeArrowheads="1"/>
          </p:cNvSpPr>
          <p:nvPr>
            <p:ph type="sldNum"/>
          </p:nvPr>
        </p:nvSpPr>
        <p:spPr bwMode="auto">
          <a:xfrm>
            <a:off x="7226300" y="6886575"/>
            <a:ext cx="2336800" cy="50958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nSpc>
                <a:spcPct val="100000"/>
              </a:lnSpc>
              <a:buClrTx/>
              <a:buFontTx/>
              <a:buNone/>
              <a:tabLst>
                <a:tab pos="723900" algn="l"/>
                <a:tab pos="1447800" algn="l"/>
                <a:tab pos="2171700" algn="l"/>
              </a:tabLst>
              <a:defRPr sz="2400">
                <a:solidFill>
                  <a:srgbClr val="000000"/>
                </a:solidFill>
                <a:latin typeface="Times New Roman" pitchFamily="16" charset="0"/>
                <a:ea typeface="DejaVu Sans" charset="0"/>
                <a:cs typeface="DejaVu Sans" charset="0"/>
              </a:defRPr>
            </a:lvl1pPr>
          </a:lstStyle>
          <a:p>
            <a:pPr>
              <a:defRPr/>
            </a:pPr>
            <a:fld id="{3E27DAFF-1A2B-4A21-B3BC-4C540813D2A4}" type="slidenum">
              <a:rPr lang="en-US"/>
              <a:pPr>
                <a:defRPr/>
              </a:pPr>
              <a:t>‹#›</a:t>
            </a:fld>
            <a:endParaRPr lang="en-US"/>
          </a:p>
        </p:txBody>
      </p:sp>
      <p:sp>
        <p:nvSpPr>
          <p:cNvPr id="10" name="Footer Placeholder 9"/>
          <p:cNvSpPr>
            <a:spLocks noGrp="1"/>
          </p:cNvSpPr>
          <p:nvPr>
            <p:ph type="ftr" sz="quarter" idx="3"/>
          </p:nvPr>
        </p:nvSpPr>
        <p:spPr>
          <a:xfrm>
            <a:off x="2451893" y="7158037"/>
            <a:ext cx="5176838" cy="401638"/>
          </a:xfrm>
          <a:prstGeom prst="rect">
            <a:avLst/>
          </a:prstGeom>
        </p:spPr>
        <p:txBody>
          <a:bodyPr vert="horz" lIns="91440" tIns="45720" rIns="91440" bIns="45720" rtlCol="0" anchor="b"/>
          <a:lstStyle>
            <a:lvl1pPr algn="ctr">
              <a:defRPr sz="1100">
                <a:solidFill>
                  <a:schemeClr val="tx1">
                    <a:tint val="75000"/>
                  </a:schemeClr>
                </a:solidFill>
              </a:defRPr>
            </a:lvl1pPr>
          </a:lstStyle>
          <a:p>
            <a:r>
              <a:rPr lang="en-US"/>
              <a:t>© 2014 John Wiley &amp; Sons, Inc. All rights reserved.</a:t>
            </a:r>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Lst>
  <p:hf sldNum="0" hdr="0" dt="0"/>
  <p:txStyles>
    <p:titleStyle>
      <a:lvl1pPr algn="l" defTabSz="457200" rtl="0" eaLnBrk="0" fontAlgn="base" hangingPunct="0">
        <a:lnSpc>
          <a:spcPct val="93000"/>
        </a:lnSpc>
        <a:spcBef>
          <a:spcPct val="0"/>
        </a:spcBef>
        <a:spcAft>
          <a:spcPct val="0"/>
        </a:spcAft>
        <a:buClr>
          <a:srgbClr val="000000"/>
        </a:buClr>
        <a:buSzPct val="100000"/>
        <a:buFont typeface="Times New Roman" pitchFamily="16" charset="0"/>
        <a:defRPr sz="3200">
          <a:solidFill>
            <a:srgbClr val="000000"/>
          </a:solidFill>
          <a:latin typeface="+mj-lt"/>
          <a:ea typeface="+mj-ea"/>
          <a:cs typeface="+mj-cs"/>
        </a:defRPr>
      </a:lvl1pPr>
      <a:lvl2pPr algn="l" defTabSz="457200" rtl="0" eaLnBrk="0" fontAlgn="base" hangingPunct="0">
        <a:lnSpc>
          <a:spcPct val="93000"/>
        </a:lnSpc>
        <a:spcBef>
          <a:spcPct val="0"/>
        </a:spcBef>
        <a:spcAft>
          <a:spcPct val="0"/>
        </a:spcAft>
        <a:buClr>
          <a:srgbClr val="000000"/>
        </a:buClr>
        <a:buSzPct val="100000"/>
        <a:buFont typeface="Times New Roman" pitchFamily="16" charset="0"/>
        <a:defRPr sz="3200">
          <a:solidFill>
            <a:srgbClr val="000000"/>
          </a:solidFill>
          <a:latin typeface="Arial" charset="0"/>
          <a:ea typeface="WenQuanYi Micro Hei" charset="0"/>
          <a:cs typeface="WenQuanYi Micro Hei" charset="0"/>
        </a:defRPr>
      </a:lvl2pPr>
      <a:lvl3pPr algn="l" defTabSz="457200" rtl="0" eaLnBrk="0" fontAlgn="base" hangingPunct="0">
        <a:lnSpc>
          <a:spcPct val="93000"/>
        </a:lnSpc>
        <a:spcBef>
          <a:spcPct val="0"/>
        </a:spcBef>
        <a:spcAft>
          <a:spcPct val="0"/>
        </a:spcAft>
        <a:buClr>
          <a:srgbClr val="000000"/>
        </a:buClr>
        <a:buSzPct val="100000"/>
        <a:buFont typeface="Times New Roman" pitchFamily="16" charset="0"/>
        <a:defRPr sz="3200">
          <a:solidFill>
            <a:srgbClr val="000000"/>
          </a:solidFill>
          <a:latin typeface="Arial" charset="0"/>
          <a:ea typeface="WenQuanYi Micro Hei" charset="0"/>
          <a:cs typeface="WenQuanYi Micro Hei" charset="0"/>
        </a:defRPr>
      </a:lvl3pPr>
      <a:lvl4pPr algn="l" defTabSz="457200" rtl="0" eaLnBrk="0" fontAlgn="base" hangingPunct="0">
        <a:lnSpc>
          <a:spcPct val="93000"/>
        </a:lnSpc>
        <a:spcBef>
          <a:spcPct val="0"/>
        </a:spcBef>
        <a:spcAft>
          <a:spcPct val="0"/>
        </a:spcAft>
        <a:buClr>
          <a:srgbClr val="000000"/>
        </a:buClr>
        <a:buSzPct val="100000"/>
        <a:buFont typeface="Times New Roman" pitchFamily="16" charset="0"/>
        <a:defRPr sz="3200">
          <a:solidFill>
            <a:srgbClr val="000000"/>
          </a:solidFill>
          <a:latin typeface="Arial" charset="0"/>
          <a:ea typeface="WenQuanYi Micro Hei" charset="0"/>
          <a:cs typeface="WenQuanYi Micro Hei" charset="0"/>
        </a:defRPr>
      </a:lvl4pPr>
      <a:lvl5pPr algn="l" defTabSz="457200" rtl="0" eaLnBrk="0" fontAlgn="base" hangingPunct="0">
        <a:lnSpc>
          <a:spcPct val="93000"/>
        </a:lnSpc>
        <a:spcBef>
          <a:spcPct val="0"/>
        </a:spcBef>
        <a:spcAft>
          <a:spcPct val="0"/>
        </a:spcAft>
        <a:buClr>
          <a:srgbClr val="000000"/>
        </a:buClr>
        <a:buSzPct val="100000"/>
        <a:buFont typeface="Times New Roman" pitchFamily="16" charset="0"/>
        <a:defRPr sz="3200">
          <a:solidFill>
            <a:srgbClr val="000000"/>
          </a:solidFill>
          <a:latin typeface="Arial" charset="0"/>
          <a:ea typeface="WenQuanYi Micro Hei" charset="0"/>
          <a:cs typeface="WenQuanYi Micro Hei" charset="0"/>
        </a:defRPr>
      </a:lvl5pPr>
      <a:lvl6pPr marL="2514600" indent="-228600" algn="l" defTabSz="457200" rtl="0" eaLnBrk="0" fontAlgn="base" hangingPunct="0">
        <a:lnSpc>
          <a:spcPct val="93000"/>
        </a:lnSpc>
        <a:spcBef>
          <a:spcPct val="0"/>
        </a:spcBef>
        <a:spcAft>
          <a:spcPct val="0"/>
        </a:spcAft>
        <a:buClr>
          <a:srgbClr val="000000"/>
        </a:buClr>
        <a:buSzPct val="100000"/>
        <a:buFont typeface="Times New Roman" pitchFamily="16" charset="0"/>
        <a:defRPr sz="3200">
          <a:solidFill>
            <a:srgbClr val="000000"/>
          </a:solidFill>
          <a:latin typeface="Arial" charset="0"/>
          <a:ea typeface="WenQuanYi Micro Hei" charset="0"/>
          <a:cs typeface="WenQuanYi Micro Hei" charset="0"/>
        </a:defRPr>
      </a:lvl6pPr>
      <a:lvl7pPr marL="2971800" indent="-228600" algn="l" defTabSz="457200" rtl="0" eaLnBrk="0" fontAlgn="base" hangingPunct="0">
        <a:lnSpc>
          <a:spcPct val="93000"/>
        </a:lnSpc>
        <a:spcBef>
          <a:spcPct val="0"/>
        </a:spcBef>
        <a:spcAft>
          <a:spcPct val="0"/>
        </a:spcAft>
        <a:buClr>
          <a:srgbClr val="000000"/>
        </a:buClr>
        <a:buSzPct val="100000"/>
        <a:buFont typeface="Times New Roman" pitchFamily="16" charset="0"/>
        <a:defRPr sz="3200">
          <a:solidFill>
            <a:srgbClr val="000000"/>
          </a:solidFill>
          <a:latin typeface="Arial" charset="0"/>
          <a:ea typeface="WenQuanYi Micro Hei" charset="0"/>
          <a:cs typeface="WenQuanYi Micro Hei" charset="0"/>
        </a:defRPr>
      </a:lvl7pPr>
      <a:lvl8pPr marL="3429000" indent="-228600" algn="l" defTabSz="457200" rtl="0" eaLnBrk="0" fontAlgn="base" hangingPunct="0">
        <a:lnSpc>
          <a:spcPct val="93000"/>
        </a:lnSpc>
        <a:spcBef>
          <a:spcPct val="0"/>
        </a:spcBef>
        <a:spcAft>
          <a:spcPct val="0"/>
        </a:spcAft>
        <a:buClr>
          <a:srgbClr val="000000"/>
        </a:buClr>
        <a:buSzPct val="100000"/>
        <a:buFont typeface="Times New Roman" pitchFamily="16" charset="0"/>
        <a:defRPr sz="3200">
          <a:solidFill>
            <a:srgbClr val="000000"/>
          </a:solidFill>
          <a:latin typeface="Arial" charset="0"/>
          <a:ea typeface="WenQuanYi Micro Hei" charset="0"/>
          <a:cs typeface="WenQuanYi Micro Hei" charset="0"/>
        </a:defRPr>
      </a:lvl8pPr>
      <a:lvl9pPr marL="3886200" indent="-228600" algn="l" defTabSz="457200" rtl="0" eaLnBrk="0" fontAlgn="base" hangingPunct="0">
        <a:lnSpc>
          <a:spcPct val="93000"/>
        </a:lnSpc>
        <a:spcBef>
          <a:spcPct val="0"/>
        </a:spcBef>
        <a:spcAft>
          <a:spcPct val="0"/>
        </a:spcAft>
        <a:buClr>
          <a:srgbClr val="000000"/>
        </a:buClr>
        <a:buSzPct val="100000"/>
        <a:buFont typeface="Times New Roman" pitchFamily="16" charset="0"/>
        <a:defRPr sz="3200">
          <a:solidFill>
            <a:srgbClr val="000000"/>
          </a:solidFill>
          <a:latin typeface="Arial" charset="0"/>
          <a:ea typeface="WenQuanYi Micro Hei" charset="0"/>
          <a:cs typeface="WenQuanYi Micro Hei" charset="0"/>
        </a:defRPr>
      </a:lvl9pPr>
    </p:titleStyle>
    <p:bodyStyle>
      <a:lvl1pPr marL="342900" indent="-342900" algn="l" defTabSz="457200" rtl="0" eaLnBrk="0" fontAlgn="base" hangingPunct="0">
        <a:lnSpc>
          <a:spcPct val="93000"/>
        </a:lnSpc>
        <a:spcBef>
          <a:spcPct val="0"/>
        </a:spcBef>
        <a:spcAft>
          <a:spcPts val="1425"/>
        </a:spcAft>
        <a:buClr>
          <a:srgbClr val="000000"/>
        </a:buClr>
        <a:buSzPct val="100000"/>
        <a:buFont typeface="Times New Roman" pitchFamily="16" charset="0"/>
        <a:defRPr sz="2800">
          <a:solidFill>
            <a:srgbClr val="000000"/>
          </a:solidFill>
          <a:latin typeface="+mn-lt"/>
          <a:ea typeface="+mn-ea"/>
          <a:cs typeface="+mn-cs"/>
        </a:defRPr>
      </a:lvl1pPr>
      <a:lvl2pPr marL="742950" indent="-285750" algn="l" defTabSz="457200" rtl="0" eaLnBrk="0" fontAlgn="base" hangingPunct="0">
        <a:lnSpc>
          <a:spcPct val="93000"/>
        </a:lnSpc>
        <a:spcBef>
          <a:spcPct val="0"/>
        </a:spcBef>
        <a:spcAft>
          <a:spcPts val="1138"/>
        </a:spcAft>
        <a:buClr>
          <a:srgbClr val="000000"/>
        </a:buClr>
        <a:buSzPct val="100000"/>
        <a:buFont typeface="Times New Roman" pitchFamily="16" charset="0"/>
        <a:defRPr sz="2400">
          <a:solidFill>
            <a:srgbClr val="000000"/>
          </a:solidFill>
          <a:latin typeface="+mn-lt"/>
          <a:ea typeface="+mn-ea"/>
          <a:cs typeface="+mn-cs"/>
        </a:defRPr>
      </a:lvl2pPr>
      <a:lvl3pPr marL="1143000" indent="-228600" algn="l" defTabSz="457200" rtl="0" eaLnBrk="0" fontAlgn="base" hangingPunct="0">
        <a:lnSpc>
          <a:spcPct val="93000"/>
        </a:lnSpc>
        <a:spcBef>
          <a:spcPct val="0"/>
        </a:spcBef>
        <a:spcAft>
          <a:spcPts val="850"/>
        </a:spcAft>
        <a:buClr>
          <a:srgbClr val="000000"/>
        </a:buClr>
        <a:buSzPct val="100000"/>
        <a:buFont typeface="Times New Roman" pitchFamily="16" charset="0"/>
        <a:defRPr sz="2200">
          <a:solidFill>
            <a:srgbClr val="000000"/>
          </a:solidFill>
          <a:latin typeface="+mn-lt"/>
          <a:ea typeface="+mn-ea"/>
          <a:cs typeface="+mn-cs"/>
        </a:defRPr>
      </a:lvl3pPr>
      <a:lvl4pPr marL="1600200" indent="-228600" algn="l" defTabSz="457200" rtl="0" eaLnBrk="0" fontAlgn="base" hangingPunct="0">
        <a:lnSpc>
          <a:spcPct val="93000"/>
        </a:lnSpc>
        <a:spcBef>
          <a:spcPct val="0"/>
        </a:spcBef>
        <a:spcAft>
          <a:spcPts val="575"/>
        </a:spcAft>
        <a:buClr>
          <a:srgbClr val="000000"/>
        </a:buClr>
        <a:buSzPct val="100000"/>
        <a:buFont typeface="Times New Roman" pitchFamily="16" charset="0"/>
        <a:defRPr sz="2000">
          <a:solidFill>
            <a:srgbClr val="000000"/>
          </a:solidFill>
          <a:latin typeface="+mn-lt"/>
          <a:ea typeface="+mn-ea"/>
          <a:cs typeface="+mn-cs"/>
        </a:defRPr>
      </a:lvl4pPr>
      <a:lvl5pPr marL="2057400" indent="-228600" algn="l" defTabSz="457200" rtl="0" eaLnBrk="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5pPr>
      <a:lvl6pPr marL="2514600" indent="-228600" algn="l" defTabSz="457200" rtl="0" eaLnBrk="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57200" rtl="0" eaLnBrk="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57200" rtl="0" eaLnBrk="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57200" rtl="0" eaLnBrk="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5122" name="Picture 1"/>
          <p:cNvPicPr>
            <a:picLocks noChangeAspect="1" noChangeArrowheads="1"/>
          </p:cNvPicPr>
          <p:nvPr/>
        </p:nvPicPr>
        <p:blipFill>
          <a:blip r:embed="rId9" cstate="print"/>
          <a:srcRect/>
          <a:stretch>
            <a:fillRect/>
          </a:stretch>
        </p:blipFill>
        <p:spPr bwMode="auto">
          <a:xfrm>
            <a:off x="0" y="0"/>
            <a:ext cx="10080625" cy="7559675"/>
          </a:xfrm>
          <a:prstGeom prst="rect">
            <a:avLst/>
          </a:prstGeom>
          <a:noFill/>
          <a:ln w="9525">
            <a:noFill/>
            <a:round/>
            <a:headEnd/>
            <a:tailEnd/>
          </a:ln>
        </p:spPr>
      </p:pic>
      <p:sp>
        <p:nvSpPr>
          <p:cNvPr id="5123" name="Rectangle 2"/>
          <p:cNvSpPr>
            <a:spLocks noGrp="1" noChangeArrowheads="1"/>
          </p:cNvSpPr>
          <p:nvPr>
            <p:ph type="title"/>
          </p:nvPr>
        </p:nvSpPr>
        <p:spPr bwMode="auto">
          <a:xfrm>
            <a:off x="503238" y="301625"/>
            <a:ext cx="9059862" cy="968375"/>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a:t>Click to edit the title text format</a:t>
            </a:r>
          </a:p>
        </p:txBody>
      </p:sp>
      <p:sp>
        <p:nvSpPr>
          <p:cNvPr id="5124" name="Rectangle 3"/>
          <p:cNvSpPr>
            <a:spLocks noGrp="1" noChangeArrowheads="1"/>
          </p:cNvSpPr>
          <p:nvPr>
            <p:ph type="body" idx="1"/>
          </p:nvPr>
        </p:nvSpPr>
        <p:spPr bwMode="auto">
          <a:xfrm>
            <a:off x="503238" y="1554163"/>
            <a:ext cx="9059862" cy="5040312"/>
          </a:xfrm>
          <a:prstGeom prst="rect">
            <a:avLst/>
          </a:prstGeom>
          <a:noFill/>
          <a:ln w="9525">
            <a:noFill/>
            <a:round/>
            <a:headEnd/>
            <a:tailEnd/>
          </a:ln>
        </p:spPr>
        <p:txBody>
          <a:bodyPr vert="horz" wrap="square" lIns="0" tIns="24840" rIns="0" bIns="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5125" name="Text Box 4"/>
          <p:cNvSpPr txBox="1">
            <a:spLocks noChangeArrowheads="1"/>
          </p:cNvSpPr>
          <p:nvPr/>
        </p:nvSpPr>
        <p:spPr bwMode="auto">
          <a:xfrm>
            <a:off x="503238" y="6886575"/>
            <a:ext cx="2343150" cy="515938"/>
          </a:xfrm>
          <a:prstGeom prst="rect">
            <a:avLst/>
          </a:prstGeom>
          <a:noFill/>
          <a:ln w="9525">
            <a:noFill/>
            <a:round/>
            <a:headEnd/>
            <a:tailEnd/>
          </a:ln>
        </p:spPr>
        <p:txBody>
          <a:bodyPr wrap="none" anchor="ctr"/>
          <a:lstStyle/>
          <a:p>
            <a:endParaRPr lang="en-US"/>
          </a:p>
        </p:txBody>
      </p:sp>
      <p:sp>
        <p:nvSpPr>
          <p:cNvPr id="5126" name="Text Box 5"/>
          <p:cNvSpPr txBox="1">
            <a:spLocks noChangeArrowheads="1"/>
          </p:cNvSpPr>
          <p:nvPr/>
        </p:nvSpPr>
        <p:spPr bwMode="auto">
          <a:xfrm>
            <a:off x="3448050" y="6886575"/>
            <a:ext cx="3190875" cy="515938"/>
          </a:xfrm>
          <a:prstGeom prst="rect">
            <a:avLst/>
          </a:prstGeom>
          <a:noFill/>
          <a:ln w="9525">
            <a:noFill/>
            <a:round/>
            <a:headEnd/>
            <a:tailEnd/>
          </a:ln>
        </p:spPr>
        <p:txBody>
          <a:bodyPr wrap="none" anchor="ctr"/>
          <a:lstStyle/>
          <a:p>
            <a:endParaRPr lang="en-US"/>
          </a:p>
        </p:txBody>
      </p:sp>
      <p:sp>
        <p:nvSpPr>
          <p:cNvPr id="2" name="Rectangle 6"/>
          <p:cNvSpPr>
            <a:spLocks noGrp="1" noChangeArrowheads="1"/>
          </p:cNvSpPr>
          <p:nvPr>
            <p:ph type="sldNum"/>
          </p:nvPr>
        </p:nvSpPr>
        <p:spPr bwMode="auto">
          <a:xfrm>
            <a:off x="7226300" y="6886575"/>
            <a:ext cx="2336800" cy="50958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nSpc>
                <a:spcPct val="100000"/>
              </a:lnSpc>
              <a:buClrTx/>
              <a:buFontTx/>
              <a:buNone/>
              <a:tabLst>
                <a:tab pos="723900" algn="l"/>
                <a:tab pos="1447800" algn="l"/>
                <a:tab pos="2171700" algn="l"/>
              </a:tabLst>
              <a:defRPr sz="2400">
                <a:solidFill>
                  <a:srgbClr val="000000"/>
                </a:solidFill>
                <a:latin typeface="Times New Roman" pitchFamily="16" charset="0"/>
                <a:ea typeface="DejaVu Sans" charset="0"/>
                <a:cs typeface="DejaVu Sans" charset="0"/>
              </a:defRPr>
            </a:lvl1pPr>
          </a:lstStyle>
          <a:p>
            <a:pPr>
              <a:defRPr/>
            </a:pPr>
            <a:fld id="{C6869155-E62A-485D-AD20-BA91D78E229D}" type="slidenum">
              <a:rPr lang="en-US"/>
              <a:pPr>
                <a:defRPr/>
              </a:pPr>
              <a:t>‹#›</a:t>
            </a:fld>
            <a:endParaRPr lang="en-US"/>
          </a:p>
        </p:txBody>
      </p:sp>
      <p:sp>
        <p:nvSpPr>
          <p:cNvPr id="8" name="Footer Placeholder 9"/>
          <p:cNvSpPr>
            <a:spLocks noGrp="1"/>
          </p:cNvSpPr>
          <p:nvPr>
            <p:ph type="ftr" sz="quarter" idx="3"/>
          </p:nvPr>
        </p:nvSpPr>
        <p:spPr>
          <a:xfrm>
            <a:off x="2451893" y="7158037"/>
            <a:ext cx="5176838" cy="401638"/>
          </a:xfrm>
          <a:prstGeom prst="rect">
            <a:avLst/>
          </a:prstGeom>
        </p:spPr>
        <p:txBody>
          <a:bodyPr vert="horz" lIns="91440" tIns="45720" rIns="91440" bIns="45720" rtlCol="0" anchor="b"/>
          <a:lstStyle>
            <a:lvl1pPr algn="ctr">
              <a:defRPr sz="1100">
                <a:solidFill>
                  <a:srgbClr val="FFFFFF"/>
                </a:solidFill>
              </a:defRPr>
            </a:lvl1pPr>
          </a:lstStyle>
          <a:p>
            <a:r>
              <a:rPr lang="en-US"/>
              <a:t>© 2014 John Wiley &amp; Sons, Inc. All rights reserved.</a:t>
            </a:r>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Lst>
  <p:hf sldNum="0" hdr="0" dt="0"/>
  <p:txStyles>
    <p:titleStyle>
      <a:lvl1pPr algn="l" defTabSz="457200" rtl="0" eaLnBrk="0" fontAlgn="base" hangingPunct="0">
        <a:lnSpc>
          <a:spcPct val="93000"/>
        </a:lnSpc>
        <a:spcBef>
          <a:spcPct val="0"/>
        </a:spcBef>
        <a:spcAft>
          <a:spcPct val="0"/>
        </a:spcAft>
        <a:buClr>
          <a:srgbClr val="000000"/>
        </a:buClr>
        <a:buSzPct val="100000"/>
        <a:buFont typeface="Times New Roman" pitchFamily="16" charset="0"/>
        <a:defRPr sz="3200">
          <a:solidFill>
            <a:srgbClr val="000000"/>
          </a:solidFill>
          <a:latin typeface="+mj-lt"/>
          <a:ea typeface="+mj-ea"/>
          <a:cs typeface="+mj-cs"/>
        </a:defRPr>
      </a:lvl1pPr>
      <a:lvl2pPr algn="l" defTabSz="457200" rtl="0" eaLnBrk="0" fontAlgn="base" hangingPunct="0">
        <a:lnSpc>
          <a:spcPct val="93000"/>
        </a:lnSpc>
        <a:spcBef>
          <a:spcPct val="0"/>
        </a:spcBef>
        <a:spcAft>
          <a:spcPct val="0"/>
        </a:spcAft>
        <a:buClr>
          <a:srgbClr val="000000"/>
        </a:buClr>
        <a:buSzPct val="100000"/>
        <a:buFont typeface="Times New Roman" pitchFamily="16" charset="0"/>
        <a:defRPr sz="3200">
          <a:solidFill>
            <a:srgbClr val="000000"/>
          </a:solidFill>
          <a:latin typeface="Arial" charset="0"/>
          <a:ea typeface="WenQuanYi Micro Hei" charset="0"/>
          <a:cs typeface="WenQuanYi Micro Hei" charset="0"/>
        </a:defRPr>
      </a:lvl2pPr>
      <a:lvl3pPr algn="l" defTabSz="457200" rtl="0" eaLnBrk="0" fontAlgn="base" hangingPunct="0">
        <a:lnSpc>
          <a:spcPct val="93000"/>
        </a:lnSpc>
        <a:spcBef>
          <a:spcPct val="0"/>
        </a:spcBef>
        <a:spcAft>
          <a:spcPct val="0"/>
        </a:spcAft>
        <a:buClr>
          <a:srgbClr val="000000"/>
        </a:buClr>
        <a:buSzPct val="100000"/>
        <a:buFont typeface="Times New Roman" pitchFamily="16" charset="0"/>
        <a:defRPr sz="3200">
          <a:solidFill>
            <a:srgbClr val="000000"/>
          </a:solidFill>
          <a:latin typeface="Arial" charset="0"/>
          <a:ea typeface="WenQuanYi Micro Hei" charset="0"/>
          <a:cs typeface="WenQuanYi Micro Hei" charset="0"/>
        </a:defRPr>
      </a:lvl3pPr>
      <a:lvl4pPr algn="l" defTabSz="457200" rtl="0" eaLnBrk="0" fontAlgn="base" hangingPunct="0">
        <a:lnSpc>
          <a:spcPct val="93000"/>
        </a:lnSpc>
        <a:spcBef>
          <a:spcPct val="0"/>
        </a:spcBef>
        <a:spcAft>
          <a:spcPct val="0"/>
        </a:spcAft>
        <a:buClr>
          <a:srgbClr val="000000"/>
        </a:buClr>
        <a:buSzPct val="100000"/>
        <a:buFont typeface="Times New Roman" pitchFamily="16" charset="0"/>
        <a:defRPr sz="3200">
          <a:solidFill>
            <a:srgbClr val="000000"/>
          </a:solidFill>
          <a:latin typeface="Arial" charset="0"/>
          <a:ea typeface="WenQuanYi Micro Hei" charset="0"/>
          <a:cs typeface="WenQuanYi Micro Hei" charset="0"/>
        </a:defRPr>
      </a:lvl4pPr>
      <a:lvl5pPr algn="l" defTabSz="457200" rtl="0" eaLnBrk="0" fontAlgn="base" hangingPunct="0">
        <a:lnSpc>
          <a:spcPct val="93000"/>
        </a:lnSpc>
        <a:spcBef>
          <a:spcPct val="0"/>
        </a:spcBef>
        <a:spcAft>
          <a:spcPct val="0"/>
        </a:spcAft>
        <a:buClr>
          <a:srgbClr val="000000"/>
        </a:buClr>
        <a:buSzPct val="100000"/>
        <a:buFont typeface="Times New Roman" pitchFamily="16" charset="0"/>
        <a:defRPr sz="3200">
          <a:solidFill>
            <a:srgbClr val="000000"/>
          </a:solidFill>
          <a:latin typeface="Arial" charset="0"/>
          <a:ea typeface="WenQuanYi Micro Hei" charset="0"/>
          <a:cs typeface="WenQuanYi Micro Hei" charset="0"/>
        </a:defRPr>
      </a:lvl5pPr>
      <a:lvl6pPr marL="2514600" indent="-228600" algn="l" defTabSz="457200" rtl="0" eaLnBrk="0" fontAlgn="base" hangingPunct="0">
        <a:lnSpc>
          <a:spcPct val="93000"/>
        </a:lnSpc>
        <a:spcBef>
          <a:spcPct val="0"/>
        </a:spcBef>
        <a:spcAft>
          <a:spcPct val="0"/>
        </a:spcAft>
        <a:buClr>
          <a:srgbClr val="000000"/>
        </a:buClr>
        <a:buSzPct val="100000"/>
        <a:buFont typeface="Times New Roman" pitchFamily="16" charset="0"/>
        <a:defRPr sz="3200">
          <a:solidFill>
            <a:srgbClr val="000000"/>
          </a:solidFill>
          <a:latin typeface="Arial" charset="0"/>
          <a:ea typeface="WenQuanYi Micro Hei" charset="0"/>
          <a:cs typeface="WenQuanYi Micro Hei" charset="0"/>
        </a:defRPr>
      </a:lvl6pPr>
      <a:lvl7pPr marL="2971800" indent="-228600" algn="l" defTabSz="457200" rtl="0" eaLnBrk="0" fontAlgn="base" hangingPunct="0">
        <a:lnSpc>
          <a:spcPct val="93000"/>
        </a:lnSpc>
        <a:spcBef>
          <a:spcPct val="0"/>
        </a:spcBef>
        <a:spcAft>
          <a:spcPct val="0"/>
        </a:spcAft>
        <a:buClr>
          <a:srgbClr val="000000"/>
        </a:buClr>
        <a:buSzPct val="100000"/>
        <a:buFont typeface="Times New Roman" pitchFamily="16" charset="0"/>
        <a:defRPr sz="3200">
          <a:solidFill>
            <a:srgbClr val="000000"/>
          </a:solidFill>
          <a:latin typeface="Arial" charset="0"/>
          <a:ea typeface="WenQuanYi Micro Hei" charset="0"/>
          <a:cs typeface="WenQuanYi Micro Hei" charset="0"/>
        </a:defRPr>
      </a:lvl7pPr>
      <a:lvl8pPr marL="3429000" indent="-228600" algn="l" defTabSz="457200" rtl="0" eaLnBrk="0" fontAlgn="base" hangingPunct="0">
        <a:lnSpc>
          <a:spcPct val="93000"/>
        </a:lnSpc>
        <a:spcBef>
          <a:spcPct val="0"/>
        </a:spcBef>
        <a:spcAft>
          <a:spcPct val="0"/>
        </a:spcAft>
        <a:buClr>
          <a:srgbClr val="000000"/>
        </a:buClr>
        <a:buSzPct val="100000"/>
        <a:buFont typeface="Times New Roman" pitchFamily="16" charset="0"/>
        <a:defRPr sz="3200">
          <a:solidFill>
            <a:srgbClr val="000000"/>
          </a:solidFill>
          <a:latin typeface="Arial" charset="0"/>
          <a:ea typeface="WenQuanYi Micro Hei" charset="0"/>
          <a:cs typeface="WenQuanYi Micro Hei" charset="0"/>
        </a:defRPr>
      </a:lvl8pPr>
      <a:lvl9pPr marL="3886200" indent="-228600" algn="l" defTabSz="457200" rtl="0" eaLnBrk="0" fontAlgn="base" hangingPunct="0">
        <a:lnSpc>
          <a:spcPct val="93000"/>
        </a:lnSpc>
        <a:spcBef>
          <a:spcPct val="0"/>
        </a:spcBef>
        <a:spcAft>
          <a:spcPct val="0"/>
        </a:spcAft>
        <a:buClr>
          <a:srgbClr val="000000"/>
        </a:buClr>
        <a:buSzPct val="100000"/>
        <a:buFont typeface="Times New Roman" pitchFamily="16" charset="0"/>
        <a:defRPr sz="3200">
          <a:solidFill>
            <a:srgbClr val="000000"/>
          </a:solidFill>
          <a:latin typeface="Arial" charset="0"/>
          <a:ea typeface="WenQuanYi Micro Hei" charset="0"/>
          <a:cs typeface="WenQuanYi Micro Hei" charset="0"/>
        </a:defRPr>
      </a:lvl9pPr>
    </p:titleStyle>
    <p:bodyStyle>
      <a:lvl1pPr marL="342900" indent="-342900" algn="l" defTabSz="457200" rtl="0" eaLnBrk="0" fontAlgn="base" hangingPunct="0">
        <a:lnSpc>
          <a:spcPct val="93000"/>
        </a:lnSpc>
        <a:spcBef>
          <a:spcPct val="0"/>
        </a:spcBef>
        <a:spcAft>
          <a:spcPts val="1425"/>
        </a:spcAft>
        <a:buClr>
          <a:srgbClr val="000000"/>
        </a:buClr>
        <a:buSzPct val="100000"/>
        <a:buFont typeface="Times New Roman" pitchFamily="16" charset="0"/>
        <a:defRPr sz="2800">
          <a:solidFill>
            <a:srgbClr val="000000"/>
          </a:solidFill>
          <a:latin typeface="+mn-lt"/>
          <a:ea typeface="+mn-ea"/>
          <a:cs typeface="+mn-cs"/>
        </a:defRPr>
      </a:lvl1pPr>
      <a:lvl2pPr marL="742950" indent="-285750" algn="l" defTabSz="457200" rtl="0" eaLnBrk="0" fontAlgn="base" hangingPunct="0">
        <a:lnSpc>
          <a:spcPct val="93000"/>
        </a:lnSpc>
        <a:spcBef>
          <a:spcPct val="0"/>
        </a:spcBef>
        <a:spcAft>
          <a:spcPts val="1138"/>
        </a:spcAft>
        <a:buClr>
          <a:srgbClr val="000000"/>
        </a:buClr>
        <a:buSzPct val="100000"/>
        <a:buFont typeface="Times New Roman" pitchFamily="16" charset="0"/>
        <a:defRPr sz="2400">
          <a:solidFill>
            <a:srgbClr val="000000"/>
          </a:solidFill>
          <a:latin typeface="+mn-lt"/>
          <a:ea typeface="+mn-ea"/>
          <a:cs typeface="+mn-cs"/>
        </a:defRPr>
      </a:lvl2pPr>
      <a:lvl3pPr marL="1143000" indent="-228600" algn="l" defTabSz="457200" rtl="0" eaLnBrk="0" fontAlgn="base" hangingPunct="0">
        <a:lnSpc>
          <a:spcPct val="93000"/>
        </a:lnSpc>
        <a:spcBef>
          <a:spcPct val="0"/>
        </a:spcBef>
        <a:spcAft>
          <a:spcPts val="850"/>
        </a:spcAft>
        <a:buClr>
          <a:srgbClr val="000000"/>
        </a:buClr>
        <a:buSzPct val="100000"/>
        <a:buFont typeface="Times New Roman" pitchFamily="16" charset="0"/>
        <a:defRPr sz="2200">
          <a:solidFill>
            <a:srgbClr val="000000"/>
          </a:solidFill>
          <a:latin typeface="+mn-lt"/>
          <a:ea typeface="+mn-ea"/>
          <a:cs typeface="+mn-cs"/>
        </a:defRPr>
      </a:lvl3pPr>
      <a:lvl4pPr marL="1600200" indent="-228600" algn="l" defTabSz="457200" rtl="0" eaLnBrk="0" fontAlgn="base" hangingPunct="0">
        <a:lnSpc>
          <a:spcPct val="93000"/>
        </a:lnSpc>
        <a:spcBef>
          <a:spcPct val="0"/>
        </a:spcBef>
        <a:spcAft>
          <a:spcPts val="575"/>
        </a:spcAft>
        <a:buClr>
          <a:srgbClr val="000000"/>
        </a:buClr>
        <a:buSzPct val="100000"/>
        <a:buFont typeface="Times New Roman" pitchFamily="16" charset="0"/>
        <a:defRPr sz="2000">
          <a:solidFill>
            <a:srgbClr val="000000"/>
          </a:solidFill>
          <a:latin typeface="+mn-lt"/>
          <a:ea typeface="+mn-ea"/>
          <a:cs typeface="+mn-cs"/>
        </a:defRPr>
      </a:lvl4pPr>
      <a:lvl5pPr marL="2057400" indent="-228600" algn="l" defTabSz="457200" rtl="0" eaLnBrk="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5pPr>
      <a:lvl6pPr marL="2514600" indent="-228600" algn="l" defTabSz="457200" rtl="0" eaLnBrk="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57200" rtl="0" eaLnBrk="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57200" rtl="0" eaLnBrk="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57200" rtl="0" eaLnBrk="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6146" name="Picture 1"/>
          <p:cNvPicPr>
            <a:picLocks noChangeAspect="1" noChangeArrowheads="1"/>
          </p:cNvPicPr>
          <p:nvPr/>
        </p:nvPicPr>
        <p:blipFill>
          <a:blip r:embed="rId9" cstate="print"/>
          <a:srcRect/>
          <a:stretch>
            <a:fillRect/>
          </a:stretch>
        </p:blipFill>
        <p:spPr bwMode="auto">
          <a:xfrm>
            <a:off x="0" y="0"/>
            <a:ext cx="10080625" cy="1387475"/>
          </a:xfrm>
          <a:prstGeom prst="rect">
            <a:avLst/>
          </a:prstGeom>
          <a:noFill/>
          <a:ln w="9525">
            <a:noFill/>
            <a:round/>
            <a:headEnd/>
            <a:tailEnd/>
          </a:ln>
        </p:spPr>
      </p:pic>
      <p:pic>
        <p:nvPicPr>
          <p:cNvPr id="6147" name="Picture 2"/>
          <p:cNvPicPr>
            <a:picLocks noChangeAspect="1" noChangeArrowheads="1"/>
          </p:cNvPicPr>
          <p:nvPr/>
        </p:nvPicPr>
        <p:blipFill>
          <a:blip r:embed="rId10" cstate="print"/>
          <a:srcRect/>
          <a:stretch>
            <a:fillRect/>
          </a:stretch>
        </p:blipFill>
        <p:spPr bwMode="auto">
          <a:xfrm>
            <a:off x="0" y="0"/>
            <a:ext cx="10080625" cy="1341438"/>
          </a:xfrm>
          <a:prstGeom prst="rect">
            <a:avLst/>
          </a:prstGeom>
          <a:noFill/>
          <a:ln w="9525">
            <a:noFill/>
            <a:round/>
            <a:headEnd/>
            <a:tailEnd/>
          </a:ln>
        </p:spPr>
      </p:pic>
      <p:pic>
        <p:nvPicPr>
          <p:cNvPr id="6148" name="Picture 3"/>
          <p:cNvPicPr>
            <a:picLocks noChangeAspect="1" noChangeArrowheads="1"/>
          </p:cNvPicPr>
          <p:nvPr/>
        </p:nvPicPr>
        <p:blipFill>
          <a:blip r:embed="rId11" cstate="print"/>
          <a:srcRect/>
          <a:stretch>
            <a:fillRect/>
          </a:stretch>
        </p:blipFill>
        <p:spPr bwMode="auto">
          <a:xfrm>
            <a:off x="8316913" y="0"/>
            <a:ext cx="1382712" cy="554038"/>
          </a:xfrm>
          <a:prstGeom prst="rect">
            <a:avLst/>
          </a:prstGeom>
          <a:noFill/>
          <a:ln w="9525">
            <a:noFill/>
            <a:round/>
            <a:headEnd/>
            <a:tailEnd/>
          </a:ln>
        </p:spPr>
      </p:pic>
      <p:sp>
        <p:nvSpPr>
          <p:cNvPr id="6149" name="Rectangle 4"/>
          <p:cNvSpPr>
            <a:spLocks noGrp="1" noChangeArrowheads="1"/>
          </p:cNvSpPr>
          <p:nvPr>
            <p:ph type="title"/>
          </p:nvPr>
        </p:nvSpPr>
        <p:spPr bwMode="auto">
          <a:xfrm>
            <a:off x="503238" y="301625"/>
            <a:ext cx="9059862" cy="968375"/>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a:t>Click to edit the title text format</a:t>
            </a:r>
          </a:p>
        </p:txBody>
      </p:sp>
      <p:sp>
        <p:nvSpPr>
          <p:cNvPr id="6150" name="Rectangle 5"/>
          <p:cNvSpPr>
            <a:spLocks noGrp="1" noChangeArrowheads="1"/>
          </p:cNvSpPr>
          <p:nvPr>
            <p:ph type="body" idx="1"/>
          </p:nvPr>
        </p:nvSpPr>
        <p:spPr bwMode="auto">
          <a:xfrm>
            <a:off x="503238" y="1554163"/>
            <a:ext cx="9059862" cy="5040312"/>
          </a:xfrm>
          <a:prstGeom prst="rect">
            <a:avLst/>
          </a:prstGeom>
          <a:noFill/>
          <a:ln w="9525">
            <a:noFill/>
            <a:round/>
            <a:headEnd/>
            <a:tailEnd/>
          </a:ln>
        </p:spPr>
        <p:txBody>
          <a:bodyPr vert="horz" wrap="square" lIns="0" tIns="24840" rIns="0" bIns="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6151" name="Text Box 6"/>
          <p:cNvSpPr txBox="1">
            <a:spLocks noChangeArrowheads="1"/>
          </p:cNvSpPr>
          <p:nvPr/>
        </p:nvSpPr>
        <p:spPr bwMode="auto">
          <a:xfrm>
            <a:off x="503238" y="6886575"/>
            <a:ext cx="2343150" cy="515938"/>
          </a:xfrm>
          <a:prstGeom prst="rect">
            <a:avLst/>
          </a:prstGeom>
          <a:noFill/>
          <a:ln w="9525">
            <a:noFill/>
            <a:round/>
            <a:headEnd/>
            <a:tailEnd/>
          </a:ln>
        </p:spPr>
        <p:txBody>
          <a:bodyPr wrap="none" anchor="ctr"/>
          <a:lstStyle/>
          <a:p>
            <a:endParaRPr lang="en-US"/>
          </a:p>
        </p:txBody>
      </p:sp>
      <p:sp>
        <p:nvSpPr>
          <p:cNvPr id="6152" name="Text Box 7"/>
          <p:cNvSpPr txBox="1">
            <a:spLocks noChangeArrowheads="1"/>
          </p:cNvSpPr>
          <p:nvPr/>
        </p:nvSpPr>
        <p:spPr bwMode="auto">
          <a:xfrm>
            <a:off x="3448050" y="6886575"/>
            <a:ext cx="3190875" cy="515938"/>
          </a:xfrm>
          <a:prstGeom prst="rect">
            <a:avLst/>
          </a:prstGeom>
          <a:noFill/>
          <a:ln w="9525">
            <a:noFill/>
            <a:round/>
            <a:headEnd/>
            <a:tailEnd/>
          </a:ln>
        </p:spPr>
        <p:txBody>
          <a:bodyPr wrap="none" anchor="ctr"/>
          <a:lstStyle/>
          <a:p>
            <a:endParaRPr lang="en-US"/>
          </a:p>
        </p:txBody>
      </p:sp>
      <p:sp>
        <p:nvSpPr>
          <p:cNvPr id="2" name="Rectangle 8"/>
          <p:cNvSpPr>
            <a:spLocks noGrp="1" noChangeArrowheads="1"/>
          </p:cNvSpPr>
          <p:nvPr>
            <p:ph type="sldNum"/>
          </p:nvPr>
        </p:nvSpPr>
        <p:spPr bwMode="auto">
          <a:xfrm>
            <a:off x="7226300" y="6886575"/>
            <a:ext cx="2336800" cy="50958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nSpc>
                <a:spcPct val="100000"/>
              </a:lnSpc>
              <a:buClrTx/>
              <a:buFontTx/>
              <a:buNone/>
              <a:tabLst>
                <a:tab pos="723900" algn="l"/>
                <a:tab pos="1447800" algn="l"/>
                <a:tab pos="2171700" algn="l"/>
              </a:tabLst>
              <a:defRPr sz="2400">
                <a:solidFill>
                  <a:srgbClr val="000000"/>
                </a:solidFill>
                <a:latin typeface="Times New Roman" pitchFamily="16" charset="0"/>
                <a:ea typeface="DejaVu Sans" charset="0"/>
                <a:cs typeface="DejaVu Sans" charset="0"/>
              </a:defRPr>
            </a:lvl1pPr>
          </a:lstStyle>
          <a:p>
            <a:pPr>
              <a:defRPr/>
            </a:pPr>
            <a:fld id="{44BDC3DF-0284-4A30-808B-6264E6DB4487}" type="slidenum">
              <a:rPr lang="en-US"/>
              <a:pPr>
                <a:defRPr/>
              </a:pPr>
              <a:t>‹#›</a:t>
            </a:fld>
            <a:endParaRPr lang="en-US"/>
          </a:p>
        </p:txBody>
      </p:sp>
      <p:sp>
        <p:nvSpPr>
          <p:cNvPr id="10" name="Footer Placeholder 9"/>
          <p:cNvSpPr>
            <a:spLocks noGrp="1"/>
          </p:cNvSpPr>
          <p:nvPr>
            <p:ph type="ftr" sz="quarter" idx="3"/>
          </p:nvPr>
        </p:nvSpPr>
        <p:spPr>
          <a:xfrm>
            <a:off x="2451893" y="7158037"/>
            <a:ext cx="5176838" cy="401638"/>
          </a:xfrm>
          <a:prstGeom prst="rect">
            <a:avLst/>
          </a:prstGeom>
        </p:spPr>
        <p:txBody>
          <a:bodyPr vert="horz" lIns="91440" tIns="45720" rIns="91440" bIns="45720" rtlCol="0" anchor="b"/>
          <a:lstStyle>
            <a:lvl1pPr algn="ctr">
              <a:defRPr sz="1100">
                <a:solidFill>
                  <a:schemeClr val="tx1">
                    <a:tint val="75000"/>
                  </a:schemeClr>
                </a:solidFill>
              </a:defRPr>
            </a:lvl1pPr>
          </a:lstStyle>
          <a:p>
            <a:r>
              <a:rPr lang="en-US"/>
              <a:t>© 2014 John Wiley &amp; Sons, Inc. All rights reserved.</a:t>
            </a:r>
            <a:endParaRPr lang="en-US" dirty="0"/>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Lst>
  <p:hf sldNum="0" hdr="0" dt="0"/>
  <p:txStyles>
    <p:titleStyle>
      <a:lvl1pPr algn="l" defTabSz="457200" rtl="0" eaLnBrk="0" fontAlgn="base" hangingPunct="0">
        <a:lnSpc>
          <a:spcPct val="93000"/>
        </a:lnSpc>
        <a:spcBef>
          <a:spcPct val="0"/>
        </a:spcBef>
        <a:spcAft>
          <a:spcPct val="0"/>
        </a:spcAft>
        <a:buClr>
          <a:srgbClr val="000000"/>
        </a:buClr>
        <a:buSzPct val="100000"/>
        <a:buFont typeface="Times New Roman" pitchFamily="16" charset="0"/>
        <a:defRPr sz="3200">
          <a:solidFill>
            <a:srgbClr val="000000"/>
          </a:solidFill>
          <a:latin typeface="+mj-lt"/>
          <a:ea typeface="+mj-ea"/>
          <a:cs typeface="+mj-cs"/>
        </a:defRPr>
      </a:lvl1pPr>
      <a:lvl2pPr algn="l" defTabSz="457200" rtl="0" eaLnBrk="0" fontAlgn="base" hangingPunct="0">
        <a:lnSpc>
          <a:spcPct val="93000"/>
        </a:lnSpc>
        <a:spcBef>
          <a:spcPct val="0"/>
        </a:spcBef>
        <a:spcAft>
          <a:spcPct val="0"/>
        </a:spcAft>
        <a:buClr>
          <a:srgbClr val="000000"/>
        </a:buClr>
        <a:buSzPct val="100000"/>
        <a:buFont typeface="Times New Roman" pitchFamily="16" charset="0"/>
        <a:defRPr sz="3200">
          <a:solidFill>
            <a:srgbClr val="000000"/>
          </a:solidFill>
          <a:latin typeface="Arial" charset="0"/>
          <a:ea typeface="WenQuanYi Micro Hei" charset="0"/>
          <a:cs typeface="WenQuanYi Micro Hei" charset="0"/>
        </a:defRPr>
      </a:lvl2pPr>
      <a:lvl3pPr algn="l" defTabSz="457200" rtl="0" eaLnBrk="0" fontAlgn="base" hangingPunct="0">
        <a:lnSpc>
          <a:spcPct val="93000"/>
        </a:lnSpc>
        <a:spcBef>
          <a:spcPct val="0"/>
        </a:spcBef>
        <a:spcAft>
          <a:spcPct val="0"/>
        </a:spcAft>
        <a:buClr>
          <a:srgbClr val="000000"/>
        </a:buClr>
        <a:buSzPct val="100000"/>
        <a:buFont typeface="Times New Roman" pitchFamily="16" charset="0"/>
        <a:defRPr sz="3200">
          <a:solidFill>
            <a:srgbClr val="000000"/>
          </a:solidFill>
          <a:latin typeface="Arial" charset="0"/>
          <a:ea typeface="WenQuanYi Micro Hei" charset="0"/>
          <a:cs typeface="WenQuanYi Micro Hei" charset="0"/>
        </a:defRPr>
      </a:lvl3pPr>
      <a:lvl4pPr algn="l" defTabSz="457200" rtl="0" eaLnBrk="0" fontAlgn="base" hangingPunct="0">
        <a:lnSpc>
          <a:spcPct val="93000"/>
        </a:lnSpc>
        <a:spcBef>
          <a:spcPct val="0"/>
        </a:spcBef>
        <a:spcAft>
          <a:spcPct val="0"/>
        </a:spcAft>
        <a:buClr>
          <a:srgbClr val="000000"/>
        </a:buClr>
        <a:buSzPct val="100000"/>
        <a:buFont typeface="Times New Roman" pitchFamily="16" charset="0"/>
        <a:defRPr sz="3200">
          <a:solidFill>
            <a:srgbClr val="000000"/>
          </a:solidFill>
          <a:latin typeface="Arial" charset="0"/>
          <a:ea typeface="WenQuanYi Micro Hei" charset="0"/>
          <a:cs typeface="WenQuanYi Micro Hei" charset="0"/>
        </a:defRPr>
      </a:lvl4pPr>
      <a:lvl5pPr algn="l" defTabSz="457200" rtl="0" eaLnBrk="0" fontAlgn="base" hangingPunct="0">
        <a:lnSpc>
          <a:spcPct val="93000"/>
        </a:lnSpc>
        <a:spcBef>
          <a:spcPct val="0"/>
        </a:spcBef>
        <a:spcAft>
          <a:spcPct val="0"/>
        </a:spcAft>
        <a:buClr>
          <a:srgbClr val="000000"/>
        </a:buClr>
        <a:buSzPct val="100000"/>
        <a:buFont typeface="Times New Roman" pitchFamily="16" charset="0"/>
        <a:defRPr sz="3200">
          <a:solidFill>
            <a:srgbClr val="000000"/>
          </a:solidFill>
          <a:latin typeface="Arial" charset="0"/>
          <a:ea typeface="WenQuanYi Micro Hei" charset="0"/>
          <a:cs typeface="WenQuanYi Micro Hei" charset="0"/>
        </a:defRPr>
      </a:lvl5pPr>
      <a:lvl6pPr marL="2514600" indent="-228600" algn="l" defTabSz="457200" rtl="0" eaLnBrk="0" fontAlgn="base" hangingPunct="0">
        <a:lnSpc>
          <a:spcPct val="93000"/>
        </a:lnSpc>
        <a:spcBef>
          <a:spcPct val="0"/>
        </a:spcBef>
        <a:spcAft>
          <a:spcPct val="0"/>
        </a:spcAft>
        <a:buClr>
          <a:srgbClr val="000000"/>
        </a:buClr>
        <a:buSzPct val="100000"/>
        <a:buFont typeface="Times New Roman" pitchFamily="16" charset="0"/>
        <a:defRPr sz="3200">
          <a:solidFill>
            <a:srgbClr val="000000"/>
          </a:solidFill>
          <a:latin typeface="Arial" charset="0"/>
          <a:ea typeface="WenQuanYi Micro Hei" charset="0"/>
          <a:cs typeface="WenQuanYi Micro Hei" charset="0"/>
        </a:defRPr>
      </a:lvl6pPr>
      <a:lvl7pPr marL="2971800" indent="-228600" algn="l" defTabSz="457200" rtl="0" eaLnBrk="0" fontAlgn="base" hangingPunct="0">
        <a:lnSpc>
          <a:spcPct val="93000"/>
        </a:lnSpc>
        <a:spcBef>
          <a:spcPct val="0"/>
        </a:spcBef>
        <a:spcAft>
          <a:spcPct val="0"/>
        </a:spcAft>
        <a:buClr>
          <a:srgbClr val="000000"/>
        </a:buClr>
        <a:buSzPct val="100000"/>
        <a:buFont typeface="Times New Roman" pitchFamily="16" charset="0"/>
        <a:defRPr sz="3200">
          <a:solidFill>
            <a:srgbClr val="000000"/>
          </a:solidFill>
          <a:latin typeface="Arial" charset="0"/>
          <a:ea typeface="WenQuanYi Micro Hei" charset="0"/>
          <a:cs typeface="WenQuanYi Micro Hei" charset="0"/>
        </a:defRPr>
      </a:lvl7pPr>
      <a:lvl8pPr marL="3429000" indent="-228600" algn="l" defTabSz="457200" rtl="0" eaLnBrk="0" fontAlgn="base" hangingPunct="0">
        <a:lnSpc>
          <a:spcPct val="93000"/>
        </a:lnSpc>
        <a:spcBef>
          <a:spcPct val="0"/>
        </a:spcBef>
        <a:spcAft>
          <a:spcPct val="0"/>
        </a:spcAft>
        <a:buClr>
          <a:srgbClr val="000000"/>
        </a:buClr>
        <a:buSzPct val="100000"/>
        <a:buFont typeface="Times New Roman" pitchFamily="16" charset="0"/>
        <a:defRPr sz="3200">
          <a:solidFill>
            <a:srgbClr val="000000"/>
          </a:solidFill>
          <a:latin typeface="Arial" charset="0"/>
          <a:ea typeface="WenQuanYi Micro Hei" charset="0"/>
          <a:cs typeface="WenQuanYi Micro Hei" charset="0"/>
        </a:defRPr>
      </a:lvl8pPr>
      <a:lvl9pPr marL="3886200" indent="-228600" algn="l" defTabSz="457200" rtl="0" eaLnBrk="0" fontAlgn="base" hangingPunct="0">
        <a:lnSpc>
          <a:spcPct val="93000"/>
        </a:lnSpc>
        <a:spcBef>
          <a:spcPct val="0"/>
        </a:spcBef>
        <a:spcAft>
          <a:spcPct val="0"/>
        </a:spcAft>
        <a:buClr>
          <a:srgbClr val="000000"/>
        </a:buClr>
        <a:buSzPct val="100000"/>
        <a:buFont typeface="Times New Roman" pitchFamily="16" charset="0"/>
        <a:defRPr sz="3200">
          <a:solidFill>
            <a:srgbClr val="000000"/>
          </a:solidFill>
          <a:latin typeface="Arial" charset="0"/>
          <a:ea typeface="WenQuanYi Micro Hei" charset="0"/>
          <a:cs typeface="WenQuanYi Micro Hei" charset="0"/>
        </a:defRPr>
      </a:lvl9pPr>
    </p:titleStyle>
    <p:bodyStyle>
      <a:lvl1pPr marL="342900" indent="-342900" algn="l" defTabSz="457200" rtl="0" eaLnBrk="0" fontAlgn="base" hangingPunct="0">
        <a:lnSpc>
          <a:spcPct val="93000"/>
        </a:lnSpc>
        <a:spcBef>
          <a:spcPct val="0"/>
        </a:spcBef>
        <a:spcAft>
          <a:spcPts val="1425"/>
        </a:spcAft>
        <a:buClr>
          <a:srgbClr val="000000"/>
        </a:buClr>
        <a:buSzPct val="100000"/>
        <a:buFont typeface="Times New Roman" pitchFamily="16" charset="0"/>
        <a:defRPr sz="2800">
          <a:solidFill>
            <a:srgbClr val="000000"/>
          </a:solidFill>
          <a:latin typeface="+mn-lt"/>
          <a:ea typeface="+mn-ea"/>
          <a:cs typeface="+mn-cs"/>
        </a:defRPr>
      </a:lvl1pPr>
      <a:lvl2pPr marL="742950" indent="-285750" algn="l" defTabSz="457200" rtl="0" eaLnBrk="0" fontAlgn="base" hangingPunct="0">
        <a:lnSpc>
          <a:spcPct val="93000"/>
        </a:lnSpc>
        <a:spcBef>
          <a:spcPct val="0"/>
        </a:spcBef>
        <a:spcAft>
          <a:spcPts val="1138"/>
        </a:spcAft>
        <a:buClr>
          <a:srgbClr val="000000"/>
        </a:buClr>
        <a:buSzPct val="100000"/>
        <a:buFont typeface="Times New Roman" pitchFamily="16" charset="0"/>
        <a:defRPr sz="2400">
          <a:solidFill>
            <a:srgbClr val="000000"/>
          </a:solidFill>
          <a:latin typeface="+mn-lt"/>
          <a:ea typeface="+mn-ea"/>
          <a:cs typeface="+mn-cs"/>
        </a:defRPr>
      </a:lvl2pPr>
      <a:lvl3pPr marL="1143000" indent="-228600" algn="l" defTabSz="457200" rtl="0" eaLnBrk="0" fontAlgn="base" hangingPunct="0">
        <a:lnSpc>
          <a:spcPct val="93000"/>
        </a:lnSpc>
        <a:spcBef>
          <a:spcPct val="0"/>
        </a:spcBef>
        <a:spcAft>
          <a:spcPts val="850"/>
        </a:spcAft>
        <a:buClr>
          <a:srgbClr val="000000"/>
        </a:buClr>
        <a:buSzPct val="100000"/>
        <a:buFont typeface="Times New Roman" pitchFamily="16" charset="0"/>
        <a:defRPr sz="2200">
          <a:solidFill>
            <a:srgbClr val="000000"/>
          </a:solidFill>
          <a:latin typeface="+mn-lt"/>
          <a:ea typeface="+mn-ea"/>
          <a:cs typeface="+mn-cs"/>
        </a:defRPr>
      </a:lvl3pPr>
      <a:lvl4pPr marL="1600200" indent="-228600" algn="l" defTabSz="457200" rtl="0" eaLnBrk="0" fontAlgn="base" hangingPunct="0">
        <a:lnSpc>
          <a:spcPct val="93000"/>
        </a:lnSpc>
        <a:spcBef>
          <a:spcPct val="0"/>
        </a:spcBef>
        <a:spcAft>
          <a:spcPts val="575"/>
        </a:spcAft>
        <a:buClr>
          <a:srgbClr val="000000"/>
        </a:buClr>
        <a:buSzPct val="100000"/>
        <a:buFont typeface="Times New Roman" pitchFamily="16" charset="0"/>
        <a:defRPr sz="2000">
          <a:solidFill>
            <a:srgbClr val="000000"/>
          </a:solidFill>
          <a:latin typeface="+mn-lt"/>
          <a:ea typeface="+mn-ea"/>
          <a:cs typeface="+mn-cs"/>
        </a:defRPr>
      </a:lvl4pPr>
      <a:lvl5pPr marL="2057400" indent="-228600" algn="l" defTabSz="457200" rtl="0" eaLnBrk="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5pPr>
      <a:lvl6pPr marL="2514600" indent="-228600" algn="l" defTabSz="457200" rtl="0" eaLnBrk="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57200" rtl="0" eaLnBrk="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57200" rtl="0" eaLnBrk="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57200" rtl="0" eaLnBrk="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8194" name="Picture 1"/>
          <p:cNvPicPr>
            <a:picLocks noChangeAspect="1" noChangeArrowheads="1"/>
          </p:cNvPicPr>
          <p:nvPr/>
        </p:nvPicPr>
        <p:blipFill>
          <a:blip r:embed="rId9" cstate="print"/>
          <a:srcRect/>
          <a:stretch>
            <a:fillRect/>
          </a:stretch>
        </p:blipFill>
        <p:spPr bwMode="auto">
          <a:xfrm>
            <a:off x="0" y="0"/>
            <a:ext cx="10080625" cy="1387475"/>
          </a:xfrm>
          <a:prstGeom prst="rect">
            <a:avLst/>
          </a:prstGeom>
          <a:noFill/>
          <a:ln w="9525">
            <a:noFill/>
            <a:round/>
            <a:headEnd/>
            <a:tailEnd/>
          </a:ln>
        </p:spPr>
      </p:pic>
      <p:pic>
        <p:nvPicPr>
          <p:cNvPr id="8195" name="Picture 2"/>
          <p:cNvPicPr>
            <a:picLocks noChangeAspect="1" noChangeArrowheads="1"/>
          </p:cNvPicPr>
          <p:nvPr/>
        </p:nvPicPr>
        <p:blipFill>
          <a:blip r:embed="rId10" cstate="print"/>
          <a:srcRect/>
          <a:stretch>
            <a:fillRect/>
          </a:stretch>
        </p:blipFill>
        <p:spPr bwMode="auto">
          <a:xfrm>
            <a:off x="0" y="0"/>
            <a:ext cx="10080625" cy="1341438"/>
          </a:xfrm>
          <a:prstGeom prst="rect">
            <a:avLst/>
          </a:prstGeom>
          <a:noFill/>
          <a:ln w="9525">
            <a:noFill/>
            <a:round/>
            <a:headEnd/>
            <a:tailEnd/>
          </a:ln>
        </p:spPr>
      </p:pic>
      <p:pic>
        <p:nvPicPr>
          <p:cNvPr id="8196" name="Picture 3"/>
          <p:cNvPicPr>
            <a:picLocks noChangeAspect="1" noChangeArrowheads="1"/>
          </p:cNvPicPr>
          <p:nvPr/>
        </p:nvPicPr>
        <p:blipFill>
          <a:blip r:embed="rId11" cstate="print"/>
          <a:srcRect/>
          <a:stretch>
            <a:fillRect/>
          </a:stretch>
        </p:blipFill>
        <p:spPr bwMode="auto">
          <a:xfrm>
            <a:off x="8316913" y="0"/>
            <a:ext cx="1382712" cy="554038"/>
          </a:xfrm>
          <a:prstGeom prst="rect">
            <a:avLst/>
          </a:prstGeom>
          <a:noFill/>
          <a:ln w="9525">
            <a:noFill/>
            <a:round/>
            <a:headEnd/>
            <a:tailEnd/>
          </a:ln>
        </p:spPr>
      </p:pic>
      <p:sp>
        <p:nvSpPr>
          <p:cNvPr id="8197" name="Rectangle 4"/>
          <p:cNvSpPr>
            <a:spLocks noGrp="1" noChangeArrowheads="1"/>
          </p:cNvSpPr>
          <p:nvPr>
            <p:ph type="title"/>
          </p:nvPr>
        </p:nvSpPr>
        <p:spPr bwMode="auto">
          <a:xfrm>
            <a:off x="503238" y="301625"/>
            <a:ext cx="9059862" cy="968375"/>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a:t>Click to edit the title text format</a:t>
            </a:r>
          </a:p>
        </p:txBody>
      </p:sp>
      <p:sp>
        <p:nvSpPr>
          <p:cNvPr id="8198" name="Rectangle 5"/>
          <p:cNvSpPr>
            <a:spLocks noGrp="1" noChangeArrowheads="1"/>
          </p:cNvSpPr>
          <p:nvPr>
            <p:ph type="body" idx="1"/>
          </p:nvPr>
        </p:nvSpPr>
        <p:spPr bwMode="auto">
          <a:xfrm>
            <a:off x="503238" y="1554163"/>
            <a:ext cx="9059862" cy="5040312"/>
          </a:xfrm>
          <a:prstGeom prst="rect">
            <a:avLst/>
          </a:prstGeom>
          <a:noFill/>
          <a:ln w="9525">
            <a:noFill/>
            <a:round/>
            <a:headEnd/>
            <a:tailEnd/>
          </a:ln>
        </p:spPr>
        <p:txBody>
          <a:bodyPr vert="horz" wrap="square" lIns="0" tIns="24840" rIns="0" bIns="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8199" name="Text Box 6"/>
          <p:cNvSpPr txBox="1">
            <a:spLocks noChangeArrowheads="1"/>
          </p:cNvSpPr>
          <p:nvPr/>
        </p:nvSpPr>
        <p:spPr bwMode="auto">
          <a:xfrm>
            <a:off x="503238" y="6886575"/>
            <a:ext cx="2343150" cy="515938"/>
          </a:xfrm>
          <a:prstGeom prst="rect">
            <a:avLst/>
          </a:prstGeom>
          <a:noFill/>
          <a:ln w="9525">
            <a:noFill/>
            <a:round/>
            <a:headEnd/>
            <a:tailEnd/>
          </a:ln>
        </p:spPr>
        <p:txBody>
          <a:bodyPr wrap="none" anchor="ctr"/>
          <a:lstStyle/>
          <a:p>
            <a:endParaRPr lang="en-US"/>
          </a:p>
        </p:txBody>
      </p:sp>
      <p:sp>
        <p:nvSpPr>
          <p:cNvPr id="8200" name="Text Box 7"/>
          <p:cNvSpPr txBox="1">
            <a:spLocks noChangeArrowheads="1"/>
          </p:cNvSpPr>
          <p:nvPr/>
        </p:nvSpPr>
        <p:spPr bwMode="auto">
          <a:xfrm>
            <a:off x="3448050" y="6886575"/>
            <a:ext cx="3190875" cy="515938"/>
          </a:xfrm>
          <a:prstGeom prst="rect">
            <a:avLst/>
          </a:prstGeom>
          <a:noFill/>
          <a:ln w="9525">
            <a:noFill/>
            <a:round/>
            <a:headEnd/>
            <a:tailEnd/>
          </a:ln>
        </p:spPr>
        <p:txBody>
          <a:bodyPr wrap="none" anchor="ctr"/>
          <a:lstStyle/>
          <a:p>
            <a:endParaRPr lang="en-US"/>
          </a:p>
        </p:txBody>
      </p:sp>
      <p:sp>
        <p:nvSpPr>
          <p:cNvPr id="2" name="Rectangle 8"/>
          <p:cNvSpPr>
            <a:spLocks noGrp="1" noChangeArrowheads="1"/>
          </p:cNvSpPr>
          <p:nvPr>
            <p:ph type="sldNum"/>
          </p:nvPr>
        </p:nvSpPr>
        <p:spPr bwMode="auto">
          <a:xfrm>
            <a:off x="7226300" y="6886575"/>
            <a:ext cx="2336800" cy="50958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nSpc>
                <a:spcPct val="100000"/>
              </a:lnSpc>
              <a:buClrTx/>
              <a:buFontTx/>
              <a:buNone/>
              <a:tabLst>
                <a:tab pos="723900" algn="l"/>
                <a:tab pos="1447800" algn="l"/>
                <a:tab pos="2171700" algn="l"/>
              </a:tabLst>
              <a:defRPr sz="2400">
                <a:solidFill>
                  <a:srgbClr val="000000"/>
                </a:solidFill>
                <a:latin typeface="Times New Roman" pitchFamily="16" charset="0"/>
                <a:ea typeface="DejaVu Sans" charset="0"/>
                <a:cs typeface="DejaVu Sans" charset="0"/>
              </a:defRPr>
            </a:lvl1pPr>
          </a:lstStyle>
          <a:p>
            <a:pPr>
              <a:defRPr/>
            </a:pPr>
            <a:fld id="{CF3CC1E8-879C-4959-889D-9D66DA5A1413}" type="slidenum">
              <a:rPr lang="en-US"/>
              <a:pPr>
                <a:defRPr/>
              </a:pPr>
              <a:t>‹#›</a:t>
            </a:fld>
            <a:endParaRPr lang="en-US"/>
          </a:p>
        </p:txBody>
      </p:sp>
      <p:sp>
        <p:nvSpPr>
          <p:cNvPr id="10" name="Footer Placeholder 9"/>
          <p:cNvSpPr>
            <a:spLocks noGrp="1"/>
          </p:cNvSpPr>
          <p:nvPr>
            <p:ph type="ftr" sz="quarter" idx="3"/>
          </p:nvPr>
        </p:nvSpPr>
        <p:spPr>
          <a:xfrm>
            <a:off x="2451893" y="7158037"/>
            <a:ext cx="5176838" cy="401638"/>
          </a:xfrm>
          <a:prstGeom prst="rect">
            <a:avLst/>
          </a:prstGeom>
        </p:spPr>
        <p:txBody>
          <a:bodyPr vert="horz" lIns="91440" tIns="45720" rIns="91440" bIns="45720" rtlCol="0" anchor="b"/>
          <a:lstStyle>
            <a:lvl1pPr algn="ctr">
              <a:defRPr sz="1100">
                <a:solidFill>
                  <a:schemeClr val="tx1">
                    <a:tint val="75000"/>
                  </a:schemeClr>
                </a:solidFill>
              </a:defRPr>
            </a:lvl1pPr>
          </a:lstStyle>
          <a:p>
            <a:r>
              <a:rPr lang="en-US"/>
              <a:t>© 2014 John Wiley &amp; Sons, Inc. All rights reserved.</a:t>
            </a:r>
            <a:endParaRPr lang="en-US"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Lst>
  <p:hf sldNum="0" hdr="0" dt="0"/>
  <p:txStyles>
    <p:titleStyle>
      <a:lvl1pPr algn="l" defTabSz="457200" rtl="0" eaLnBrk="0" fontAlgn="base" hangingPunct="0">
        <a:lnSpc>
          <a:spcPct val="93000"/>
        </a:lnSpc>
        <a:spcBef>
          <a:spcPct val="0"/>
        </a:spcBef>
        <a:spcAft>
          <a:spcPct val="0"/>
        </a:spcAft>
        <a:buClr>
          <a:srgbClr val="000000"/>
        </a:buClr>
        <a:buSzPct val="100000"/>
        <a:buFont typeface="Times New Roman" pitchFamily="16" charset="0"/>
        <a:defRPr sz="3200">
          <a:solidFill>
            <a:srgbClr val="000000"/>
          </a:solidFill>
          <a:latin typeface="+mj-lt"/>
          <a:ea typeface="+mj-ea"/>
          <a:cs typeface="+mj-cs"/>
        </a:defRPr>
      </a:lvl1pPr>
      <a:lvl2pPr algn="l" defTabSz="457200" rtl="0" eaLnBrk="0" fontAlgn="base" hangingPunct="0">
        <a:lnSpc>
          <a:spcPct val="93000"/>
        </a:lnSpc>
        <a:spcBef>
          <a:spcPct val="0"/>
        </a:spcBef>
        <a:spcAft>
          <a:spcPct val="0"/>
        </a:spcAft>
        <a:buClr>
          <a:srgbClr val="000000"/>
        </a:buClr>
        <a:buSzPct val="100000"/>
        <a:buFont typeface="Times New Roman" pitchFamily="16" charset="0"/>
        <a:defRPr sz="3200">
          <a:solidFill>
            <a:srgbClr val="000000"/>
          </a:solidFill>
          <a:latin typeface="Arial" charset="0"/>
          <a:ea typeface="WenQuanYi Micro Hei" charset="0"/>
          <a:cs typeface="WenQuanYi Micro Hei" charset="0"/>
        </a:defRPr>
      </a:lvl2pPr>
      <a:lvl3pPr algn="l" defTabSz="457200" rtl="0" eaLnBrk="0" fontAlgn="base" hangingPunct="0">
        <a:lnSpc>
          <a:spcPct val="93000"/>
        </a:lnSpc>
        <a:spcBef>
          <a:spcPct val="0"/>
        </a:spcBef>
        <a:spcAft>
          <a:spcPct val="0"/>
        </a:spcAft>
        <a:buClr>
          <a:srgbClr val="000000"/>
        </a:buClr>
        <a:buSzPct val="100000"/>
        <a:buFont typeface="Times New Roman" pitchFamily="16" charset="0"/>
        <a:defRPr sz="3200">
          <a:solidFill>
            <a:srgbClr val="000000"/>
          </a:solidFill>
          <a:latin typeface="Arial" charset="0"/>
          <a:ea typeface="WenQuanYi Micro Hei" charset="0"/>
          <a:cs typeface="WenQuanYi Micro Hei" charset="0"/>
        </a:defRPr>
      </a:lvl3pPr>
      <a:lvl4pPr algn="l" defTabSz="457200" rtl="0" eaLnBrk="0" fontAlgn="base" hangingPunct="0">
        <a:lnSpc>
          <a:spcPct val="93000"/>
        </a:lnSpc>
        <a:spcBef>
          <a:spcPct val="0"/>
        </a:spcBef>
        <a:spcAft>
          <a:spcPct val="0"/>
        </a:spcAft>
        <a:buClr>
          <a:srgbClr val="000000"/>
        </a:buClr>
        <a:buSzPct val="100000"/>
        <a:buFont typeface="Times New Roman" pitchFamily="16" charset="0"/>
        <a:defRPr sz="3200">
          <a:solidFill>
            <a:srgbClr val="000000"/>
          </a:solidFill>
          <a:latin typeface="Arial" charset="0"/>
          <a:ea typeface="WenQuanYi Micro Hei" charset="0"/>
          <a:cs typeface="WenQuanYi Micro Hei" charset="0"/>
        </a:defRPr>
      </a:lvl4pPr>
      <a:lvl5pPr algn="l" defTabSz="457200" rtl="0" eaLnBrk="0" fontAlgn="base" hangingPunct="0">
        <a:lnSpc>
          <a:spcPct val="93000"/>
        </a:lnSpc>
        <a:spcBef>
          <a:spcPct val="0"/>
        </a:spcBef>
        <a:spcAft>
          <a:spcPct val="0"/>
        </a:spcAft>
        <a:buClr>
          <a:srgbClr val="000000"/>
        </a:buClr>
        <a:buSzPct val="100000"/>
        <a:buFont typeface="Times New Roman" pitchFamily="16" charset="0"/>
        <a:defRPr sz="3200">
          <a:solidFill>
            <a:srgbClr val="000000"/>
          </a:solidFill>
          <a:latin typeface="Arial" charset="0"/>
          <a:ea typeface="WenQuanYi Micro Hei" charset="0"/>
          <a:cs typeface="WenQuanYi Micro Hei" charset="0"/>
        </a:defRPr>
      </a:lvl5pPr>
      <a:lvl6pPr marL="2514600" indent="-228600" algn="l" defTabSz="457200" rtl="0" eaLnBrk="0" fontAlgn="base" hangingPunct="0">
        <a:lnSpc>
          <a:spcPct val="93000"/>
        </a:lnSpc>
        <a:spcBef>
          <a:spcPct val="0"/>
        </a:spcBef>
        <a:spcAft>
          <a:spcPct val="0"/>
        </a:spcAft>
        <a:buClr>
          <a:srgbClr val="000000"/>
        </a:buClr>
        <a:buSzPct val="100000"/>
        <a:buFont typeface="Times New Roman" pitchFamily="16" charset="0"/>
        <a:defRPr sz="3200">
          <a:solidFill>
            <a:srgbClr val="000000"/>
          </a:solidFill>
          <a:latin typeface="Arial" charset="0"/>
          <a:ea typeface="WenQuanYi Micro Hei" charset="0"/>
          <a:cs typeface="WenQuanYi Micro Hei" charset="0"/>
        </a:defRPr>
      </a:lvl6pPr>
      <a:lvl7pPr marL="2971800" indent="-228600" algn="l" defTabSz="457200" rtl="0" eaLnBrk="0" fontAlgn="base" hangingPunct="0">
        <a:lnSpc>
          <a:spcPct val="93000"/>
        </a:lnSpc>
        <a:spcBef>
          <a:spcPct val="0"/>
        </a:spcBef>
        <a:spcAft>
          <a:spcPct val="0"/>
        </a:spcAft>
        <a:buClr>
          <a:srgbClr val="000000"/>
        </a:buClr>
        <a:buSzPct val="100000"/>
        <a:buFont typeface="Times New Roman" pitchFamily="16" charset="0"/>
        <a:defRPr sz="3200">
          <a:solidFill>
            <a:srgbClr val="000000"/>
          </a:solidFill>
          <a:latin typeface="Arial" charset="0"/>
          <a:ea typeface="WenQuanYi Micro Hei" charset="0"/>
          <a:cs typeface="WenQuanYi Micro Hei" charset="0"/>
        </a:defRPr>
      </a:lvl7pPr>
      <a:lvl8pPr marL="3429000" indent="-228600" algn="l" defTabSz="457200" rtl="0" eaLnBrk="0" fontAlgn="base" hangingPunct="0">
        <a:lnSpc>
          <a:spcPct val="93000"/>
        </a:lnSpc>
        <a:spcBef>
          <a:spcPct val="0"/>
        </a:spcBef>
        <a:spcAft>
          <a:spcPct val="0"/>
        </a:spcAft>
        <a:buClr>
          <a:srgbClr val="000000"/>
        </a:buClr>
        <a:buSzPct val="100000"/>
        <a:buFont typeface="Times New Roman" pitchFamily="16" charset="0"/>
        <a:defRPr sz="3200">
          <a:solidFill>
            <a:srgbClr val="000000"/>
          </a:solidFill>
          <a:latin typeface="Arial" charset="0"/>
          <a:ea typeface="WenQuanYi Micro Hei" charset="0"/>
          <a:cs typeface="WenQuanYi Micro Hei" charset="0"/>
        </a:defRPr>
      </a:lvl8pPr>
      <a:lvl9pPr marL="3886200" indent="-228600" algn="l" defTabSz="457200" rtl="0" eaLnBrk="0" fontAlgn="base" hangingPunct="0">
        <a:lnSpc>
          <a:spcPct val="93000"/>
        </a:lnSpc>
        <a:spcBef>
          <a:spcPct val="0"/>
        </a:spcBef>
        <a:spcAft>
          <a:spcPct val="0"/>
        </a:spcAft>
        <a:buClr>
          <a:srgbClr val="000000"/>
        </a:buClr>
        <a:buSzPct val="100000"/>
        <a:buFont typeface="Times New Roman" pitchFamily="16" charset="0"/>
        <a:defRPr sz="3200">
          <a:solidFill>
            <a:srgbClr val="000000"/>
          </a:solidFill>
          <a:latin typeface="Arial" charset="0"/>
          <a:ea typeface="WenQuanYi Micro Hei" charset="0"/>
          <a:cs typeface="WenQuanYi Micro Hei" charset="0"/>
        </a:defRPr>
      </a:lvl9pPr>
    </p:titleStyle>
    <p:bodyStyle>
      <a:lvl1pPr marL="342900" indent="-342900" algn="l" defTabSz="457200" rtl="0" eaLnBrk="0" fontAlgn="base" hangingPunct="0">
        <a:lnSpc>
          <a:spcPct val="93000"/>
        </a:lnSpc>
        <a:spcBef>
          <a:spcPct val="0"/>
        </a:spcBef>
        <a:spcAft>
          <a:spcPts val="1425"/>
        </a:spcAft>
        <a:buClr>
          <a:srgbClr val="000000"/>
        </a:buClr>
        <a:buSzPct val="100000"/>
        <a:buFont typeface="Times New Roman" pitchFamily="16" charset="0"/>
        <a:defRPr sz="2800">
          <a:solidFill>
            <a:srgbClr val="000000"/>
          </a:solidFill>
          <a:latin typeface="+mn-lt"/>
          <a:ea typeface="+mn-ea"/>
          <a:cs typeface="+mn-cs"/>
        </a:defRPr>
      </a:lvl1pPr>
      <a:lvl2pPr marL="742950" indent="-285750" algn="l" defTabSz="457200" rtl="0" eaLnBrk="0" fontAlgn="base" hangingPunct="0">
        <a:lnSpc>
          <a:spcPct val="93000"/>
        </a:lnSpc>
        <a:spcBef>
          <a:spcPct val="0"/>
        </a:spcBef>
        <a:spcAft>
          <a:spcPts val="1138"/>
        </a:spcAft>
        <a:buClr>
          <a:srgbClr val="000000"/>
        </a:buClr>
        <a:buSzPct val="100000"/>
        <a:buFont typeface="Times New Roman" pitchFamily="16" charset="0"/>
        <a:defRPr sz="2400">
          <a:solidFill>
            <a:srgbClr val="000000"/>
          </a:solidFill>
          <a:latin typeface="+mn-lt"/>
          <a:ea typeface="+mn-ea"/>
          <a:cs typeface="+mn-cs"/>
        </a:defRPr>
      </a:lvl2pPr>
      <a:lvl3pPr marL="1143000" indent="-228600" algn="l" defTabSz="457200" rtl="0" eaLnBrk="0" fontAlgn="base" hangingPunct="0">
        <a:lnSpc>
          <a:spcPct val="93000"/>
        </a:lnSpc>
        <a:spcBef>
          <a:spcPct val="0"/>
        </a:spcBef>
        <a:spcAft>
          <a:spcPts val="850"/>
        </a:spcAft>
        <a:buClr>
          <a:srgbClr val="000000"/>
        </a:buClr>
        <a:buSzPct val="100000"/>
        <a:buFont typeface="Times New Roman" pitchFamily="16" charset="0"/>
        <a:defRPr sz="2200">
          <a:solidFill>
            <a:srgbClr val="000000"/>
          </a:solidFill>
          <a:latin typeface="+mn-lt"/>
          <a:ea typeface="+mn-ea"/>
          <a:cs typeface="+mn-cs"/>
        </a:defRPr>
      </a:lvl3pPr>
      <a:lvl4pPr marL="1600200" indent="-228600" algn="l" defTabSz="457200" rtl="0" eaLnBrk="0" fontAlgn="base" hangingPunct="0">
        <a:lnSpc>
          <a:spcPct val="93000"/>
        </a:lnSpc>
        <a:spcBef>
          <a:spcPct val="0"/>
        </a:spcBef>
        <a:spcAft>
          <a:spcPts val="575"/>
        </a:spcAft>
        <a:buClr>
          <a:srgbClr val="000000"/>
        </a:buClr>
        <a:buSzPct val="100000"/>
        <a:buFont typeface="Times New Roman" pitchFamily="16" charset="0"/>
        <a:defRPr sz="2000">
          <a:solidFill>
            <a:srgbClr val="000000"/>
          </a:solidFill>
          <a:latin typeface="+mn-lt"/>
          <a:ea typeface="+mn-ea"/>
          <a:cs typeface="+mn-cs"/>
        </a:defRPr>
      </a:lvl4pPr>
      <a:lvl5pPr marL="2057400" indent="-228600" algn="l" defTabSz="457200" rtl="0" eaLnBrk="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5pPr>
      <a:lvl6pPr marL="2514600" indent="-228600" algn="l" defTabSz="457200" rtl="0" eaLnBrk="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57200" rtl="0" eaLnBrk="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57200" rtl="0" eaLnBrk="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57200" rtl="0" eaLnBrk="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14.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jpeg"/><Relationship Id="rId7"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5.jpeg"/><Relationship Id="rId11" Type="http://schemas.openxmlformats.org/officeDocument/2006/relationships/image" Target="../media/image30.png"/><Relationship Id="rId5" Type="http://schemas.openxmlformats.org/officeDocument/2006/relationships/image" Target="../media/image24.jpeg"/><Relationship Id="rId10" Type="http://schemas.openxmlformats.org/officeDocument/2006/relationships/image" Target="../media/image29.png"/><Relationship Id="rId4" Type="http://schemas.openxmlformats.org/officeDocument/2006/relationships/image" Target="../media/image23.jpeg"/><Relationship Id="rId9" Type="http://schemas.openxmlformats.org/officeDocument/2006/relationships/image" Target="../media/image2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14.xml"/><Relationship Id="rId1" Type="http://schemas.openxmlformats.org/officeDocument/2006/relationships/vmlDrawing" Target="../drawings/vmlDrawing1.vml"/><Relationship Id="rId5" Type="http://schemas.openxmlformats.org/officeDocument/2006/relationships/image" Target="../media/image29.wmf"/><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0.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14.xml"/><Relationship Id="rId1" Type="http://schemas.openxmlformats.org/officeDocument/2006/relationships/vmlDrawing" Target="../drawings/vmlDrawing2.vml"/><Relationship Id="rId6" Type="http://schemas.openxmlformats.org/officeDocument/2006/relationships/image" Target="../media/image32.wmf"/><Relationship Id="rId5" Type="http://schemas.openxmlformats.org/officeDocument/2006/relationships/oleObject" Target="../embeddings/oleObject3.bin"/><Relationship Id="rId4" Type="http://schemas.openxmlformats.org/officeDocument/2006/relationships/image" Target="../media/image31.wmf"/></Relationships>
</file>

<file path=ppt/slides/_rels/slide1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43.pn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34.wmf"/><Relationship Id="rId5" Type="http://schemas.openxmlformats.org/officeDocument/2006/relationships/oleObject" Target="../embeddings/oleObject5.bin"/><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2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41.png"/><Relationship Id="rId4" Type="http://schemas.openxmlformats.org/officeDocument/2006/relationships/image" Target="../media/image40.gif"/></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7" Type="http://schemas.openxmlformats.org/officeDocument/2006/relationships/image" Target="../media/image43.jpeg"/><Relationship Id="rId2" Type="http://schemas.openxmlformats.org/officeDocument/2006/relationships/notesSlide" Target="../notesSlides/notesSlide13.xml"/><Relationship Id="rId1" Type="http://schemas.openxmlformats.org/officeDocument/2006/relationships/slideLayout" Target="../slideLayouts/slideLayout35.xml"/><Relationship Id="rId6" Type="http://schemas.openxmlformats.org/officeDocument/2006/relationships/image" Target="../media/image42.jpeg"/><Relationship Id="rId5" Type="http://schemas.openxmlformats.org/officeDocument/2006/relationships/image" Target="../media/image6.jpeg"/><Relationship Id="rId4" Type="http://schemas.openxmlformats.org/officeDocument/2006/relationships/image" Target="../media/image26.jpeg"/></Relationships>
</file>

<file path=ppt/slides/_rels/slide2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4.xml"/><Relationship Id="rId1" Type="http://schemas.openxmlformats.org/officeDocument/2006/relationships/slideLayout" Target="../slideLayouts/slideLayout35.xml"/><Relationship Id="rId6" Type="http://schemas.openxmlformats.org/officeDocument/2006/relationships/image" Target="../media/image39.jpeg"/><Relationship Id="rId5" Type="http://schemas.openxmlformats.org/officeDocument/2006/relationships/image" Target="../media/image37.jpeg"/><Relationship Id="rId4" Type="http://schemas.openxmlformats.org/officeDocument/2006/relationships/image" Target="../media/image38.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jpeg"/><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14.xm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Freeform 1"/>
          <p:cNvSpPr>
            <a:spLocks noChangeArrowheads="1"/>
          </p:cNvSpPr>
          <p:nvPr/>
        </p:nvSpPr>
        <p:spPr bwMode="auto">
          <a:xfrm>
            <a:off x="1103313" y="1951038"/>
            <a:ext cx="7939087" cy="2682875"/>
          </a:xfrm>
          <a:custGeom>
            <a:avLst/>
            <a:gdLst>
              <a:gd name="T0" fmla="*/ 0 w 7939087"/>
              <a:gd name="T1" fmla="*/ 0 h 2682875"/>
              <a:gd name="T2" fmla="*/ 7605686 w 7939087"/>
              <a:gd name="T3" fmla="*/ 0 h 2682875"/>
              <a:gd name="T4" fmla="*/ 7939087 w 7939087"/>
              <a:gd name="T5" fmla="*/ 333401 h 2682875"/>
              <a:gd name="T6" fmla="*/ 7939087 w 7939087"/>
              <a:gd name="T7" fmla="*/ 2682875 h 2682875"/>
              <a:gd name="T8" fmla="*/ 7939087 w 7939087"/>
              <a:gd name="T9" fmla="*/ 2682875 h 2682875"/>
              <a:gd name="T10" fmla="*/ 333401 w 7939087"/>
              <a:gd name="T11" fmla="*/ 2682875 h 2682875"/>
              <a:gd name="T12" fmla="*/ 0 w 7939087"/>
              <a:gd name="T13" fmla="*/ 2349474 h 2682875"/>
              <a:gd name="T14" fmla="*/ 0 w 7939087"/>
              <a:gd name="T15" fmla="*/ 0 h 268287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939087" h="2682875">
                <a:moveTo>
                  <a:pt x="0" y="0"/>
                </a:moveTo>
                <a:lnTo>
                  <a:pt x="7605686" y="0"/>
                </a:lnTo>
                <a:lnTo>
                  <a:pt x="7939087" y="333401"/>
                </a:lnTo>
                <a:lnTo>
                  <a:pt x="7939087" y="2682875"/>
                </a:lnTo>
                <a:lnTo>
                  <a:pt x="333401" y="2682875"/>
                </a:lnTo>
                <a:lnTo>
                  <a:pt x="0" y="2349474"/>
                </a:lnTo>
                <a:lnTo>
                  <a:pt x="0" y="0"/>
                </a:lnTo>
                <a:close/>
              </a:path>
            </a:pathLst>
          </a:custGeom>
          <a:solidFill>
            <a:srgbClr val="FFFFFF"/>
          </a:solidFill>
          <a:ln w="38160">
            <a:solidFill>
              <a:srgbClr val="5A9238"/>
            </a:solidFill>
            <a:round/>
            <a:headEnd/>
            <a:tailEnd/>
          </a:ln>
          <a:effectLst>
            <a:outerShdw dist="38184" dir="2700000" algn="ctr" rotWithShape="0">
              <a:srgbClr val="000000">
                <a:alpha val="40033"/>
              </a:srgbClr>
            </a:outerShdw>
          </a:effectLst>
        </p:spPr>
        <p:txBody>
          <a:bodyPr wrap="none" anchor="ctr"/>
          <a:lstStyle/>
          <a:p>
            <a:endParaRPr lang="en-US"/>
          </a:p>
        </p:txBody>
      </p:sp>
      <p:sp>
        <p:nvSpPr>
          <p:cNvPr id="9219" name="Text Box 2"/>
          <p:cNvSpPr txBox="1">
            <a:spLocks noChangeArrowheads="1"/>
          </p:cNvSpPr>
          <p:nvPr/>
        </p:nvSpPr>
        <p:spPr bwMode="auto">
          <a:xfrm>
            <a:off x="1103313" y="2179638"/>
            <a:ext cx="7939087" cy="2241550"/>
          </a:xfrm>
          <a:prstGeom prst="rect">
            <a:avLst/>
          </a:prstGeom>
          <a:noFill/>
          <a:ln w="9525">
            <a:noFill/>
            <a:round/>
            <a:headEnd/>
            <a:tailEnd/>
          </a:ln>
        </p:spPr>
        <p:txBody>
          <a:bodyPr lIns="0" tIns="38880" rIns="0" bIns="0" anchor="ctr"/>
          <a:lstStyle/>
          <a:p>
            <a:pPr algn="ct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000" b="1">
                <a:solidFill>
                  <a:srgbClr val="34566E"/>
                </a:solidFill>
                <a:ea typeface="Calibri" pitchFamily="32" charset="0"/>
                <a:cs typeface="Calibri" pitchFamily="32" charset="0"/>
              </a:rPr>
              <a:t>Kinetic Energy and Work </a:t>
            </a:r>
          </a:p>
        </p:txBody>
      </p:sp>
      <p:sp>
        <p:nvSpPr>
          <p:cNvPr id="9220" name="Text Box 3"/>
          <p:cNvSpPr txBox="1">
            <a:spLocks noChangeArrowheads="1"/>
          </p:cNvSpPr>
          <p:nvPr/>
        </p:nvSpPr>
        <p:spPr bwMode="auto">
          <a:xfrm>
            <a:off x="1103313" y="1341438"/>
            <a:ext cx="7939087" cy="609600"/>
          </a:xfrm>
          <a:prstGeom prst="rect">
            <a:avLst/>
          </a:prstGeom>
          <a:noFill/>
          <a:ln w="9525">
            <a:noFill/>
            <a:round/>
            <a:headEnd/>
            <a:tailEnd/>
          </a:ln>
        </p:spPr>
        <p:txBody>
          <a:bodyPr lIns="0" tIns="28080" rIns="0" bIns="0" anchor="ctr"/>
          <a:lstStyle/>
          <a:p>
            <a:pPr marL="342900" indent="-333375">
              <a:buClrTx/>
              <a:buFontTx/>
              <a:buNone/>
              <a:tabLst>
                <a:tab pos="342900" algn="l"/>
                <a:tab pos="800100" algn="l"/>
                <a:tab pos="1257300" algn="l"/>
                <a:tab pos="1714500" algn="l"/>
                <a:tab pos="2171700" algn="l"/>
                <a:tab pos="2628900" algn="l"/>
                <a:tab pos="3086100" algn="l"/>
                <a:tab pos="3543300" algn="l"/>
                <a:tab pos="4000500" algn="l"/>
                <a:tab pos="4457700" algn="l"/>
                <a:tab pos="4914900" algn="l"/>
                <a:tab pos="5372100" algn="l"/>
                <a:tab pos="5829300" algn="l"/>
                <a:tab pos="6286500" algn="l"/>
                <a:tab pos="6743700" algn="l"/>
                <a:tab pos="7200900" algn="l"/>
                <a:tab pos="7658100" algn="l"/>
                <a:tab pos="8115300" algn="l"/>
                <a:tab pos="8572500" algn="l"/>
                <a:tab pos="9029700" algn="l"/>
                <a:tab pos="9486900" algn="l"/>
              </a:tabLst>
            </a:pPr>
            <a:r>
              <a:rPr lang="en-US" sz="3000">
                <a:solidFill>
                  <a:srgbClr val="FFFFFF"/>
                </a:solidFill>
                <a:ea typeface="Calibri" pitchFamily="32" charset="0"/>
                <a:cs typeface="Calibri" pitchFamily="32" charset="0"/>
              </a:rPr>
              <a:t>Chapter 7</a:t>
            </a:r>
          </a:p>
        </p:txBody>
      </p:sp>
      <p:pic>
        <p:nvPicPr>
          <p:cNvPr id="9221" name="Picture 4"/>
          <p:cNvPicPr>
            <a:picLocks noChangeAspect="1" noChangeArrowheads="1"/>
          </p:cNvPicPr>
          <p:nvPr/>
        </p:nvPicPr>
        <p:blipFill>
          <a:blip r:embed="rId3" cstate="print"/>
          <a:srcRect/>
          <a:stretch>
            <a:fillRect/>
          </a:stretch>
        </p:blipFill>
        <p:spPr bwMode="auto">
          <a:xfrm>
            <a:off x="5345113" y="5608638"/>
            <a:ext cx="4238625" cy="1700212"/>
          </a:xfrm>
          <a:prstGeom prst="rect">
            <a:avLst/>
          </a:prstGeom>
          <a:noFill/>
          <a:ln w="9525">
            <a:noFill/>
            <a:round/>
            <a:headEnd/>
            <a:tailEnd/>
          </a:ln>
        </p:spPr>
      </p:pic>
      <p:sp>
        <p:nvSpPr>
          <p:cNvPr id="6" name="Footer Placeholder 5"/>
          <p:cNvSpPr>
            <a:spLocks noGrp="1"/>
          </p:cNvSpPr>
          <p:nvPr>
            <p:ph type="ftr" sz="quarter" idx="3"/>
          </p:nvPr>
        </p:nvSpPr>
        <p:spPr/>
        <p:txBody>
          <a:bodyPr/>
          <a:lstStyle/>
          <a:p>
            <a:r>
              <a:rPr lang="en-US" dirty="0"/>
              <a:t>Copyright © 2014 John Wiley &amp; Sons, Inc. All rights reserved.</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9" descr="doing-work.png">
            <a:extLst>
              <a:ext uri="{FF2B5EF4-FFF2-40B4-BE49-F238E27FC236}">
                <a16:creationId xmlns:a16="http://schemas.microsoft.com/office/drawing/2014/main" id="{323830C2-32CF-4E60-80E7-48138453422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3372" y="2259911"/>
            <a:ext cx="2770540" cy="227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E9977543-9350-45B6-9F22-5C6DB2A3FB58}"/>
              </a:ext>
            </a:extLst>
          </p:cNvPr>
          <p:cNvSpPr txBox="1"/>
          <p:nvPr/>
        </p:nvSpPr>
        <p:spPr>
          <a:xfrm>
            <a:off x="226020" y="4741237"/>
            <a:ext cx="3057526" cy="1580817"/>
          </a:xfrm>
          <a:prstGeom prst="rect">
            <a:avLst/>
          </a:prstGeom>
          <a:noFill/>
        </p:spPr>
        <p:txBody>
          <a:bodyPr wrap="square" rtlCol="0">
            <a:spAutoFit/>
          </a:bodyPr>
          <a:lstStyle/>
          <a:p>
            <a:r>
              <a:rPr lang="en-US" sz="2400" dirty="0">
                <a:solidFill>
                  <a:schemeClr val="tx1"/>
                </a:solidFill>
              </a:rPr>
              <a:t>W= </a:t>
            </a:r>
            <a:r>
              <a:rPr lang="en-US" sz="2400" dirty="0" err="1">
                <a:solidFill>
                  <a:schemeClr val="tx1"/>
                </a:solidFill>
              </a:rPr>
              <a:t>F</a:t>
            </a:r>
            <a:r>
              <a:rPr lang="en-US" sz="2800" dirty="0" err="1">
                <a:solidFill>
                  <a:schemeClr val="tx1"/>
                </a:solidFill>
              </a:rPr>
              <a:t>d</a:t>
            </a:r>
            <a:r>
              <a:rPr lang="en-US" sz="2800" dirty="0">
                <a:solidFill>
                  <a:schemeClr val="tx1"/>
                </a:solidFill>
              </a:rPr>
              <a:t> cos</a:t>
            </a:r>
            <a:r>
              <a:rPr lang="en-US" sz="2800" dirty="0">
                <a:solidFill>
                  <a:srgbClr val="000000"/>
                </a:solidFill>
              </a:rPr>
              <a:t> ɵ</a:t>
            </a:r>
            <a:r>
              <a:rPr lang="en-US" sz="2800" dirty="0">
                <a:solidFill>
                  <a:schemeClr val="tx1"/>
                </a:solidFill>
              </a:rPr>
              <a:t> </a:t>
            </a:r>
          </a:p>
          <a:p>
            <a:r>
              <a:rPr lang="en-US" sz="2800" dirty="0">
                <a:solidFill>
                  <a:schemeClr val="tx1"/>
                </a:solidFill>
              </a:rPr>
              <a:t>ɵ</a:t>
            </a:r>
            <a:r>
              <a:rPr lang="en-US" sz="2400" dirty="0">
                <a:solidFill>
                  <a:schemeClr val="tx1"/>
                </a:solidFill>
              </a:rPr>
              <a:t> = 0 ,    cos 0 = 1</a:t>
            </a:r>
          </a:p>
          <a:p>
            <a:endParaRPr lang="en-US" sz="2400" b="1" dirty="0">
              <a:solidFill>
                <a:schemeClr val="tx1"/>
              </a:solidFill>
            </a:endParaRPr>
          </a:p>
          <a:p>
            <a:r>
              <a:rPr lang="en-US" sz="2400" b="1" dirty="0">
                <a:solidFill>
                  <a:schemeClr val="tx1"/>
                </a:solidFill>
              </a:rPr>
              <a:t>W= </a:t>
            </a:r>
            <a:r>
              <a:rPr lang="en-US" sz="2400" b="1" dirty="0" err="1">
                <a:solidFill>
                  <a:schemeClr val="tx1"/>
                </a:solidFill>
              </a:rPr>
              <a:t>Fd</a:t>
            </a:r>
            <a:r>
              <a:rPr lang="en-US" sz="2400" b="1" dirty="0">
                <a:solidFill>
                  <a:schemeClr val="tx1"/>
                </a:solidFill>
              </a:rPr>
              <a:t>   POSITIVE </a:t>
            </a:r>
          </a:p>
        </p:txBody>
      </p:sp>
      <p:pic>
        <p:nvPicPr>
          <p:cNvPr id="6" name="Picture 5">
            <a:extLst>
              <a:ext uri="{FF2B5EF4-FFF2-40B4-BE49-F238E27FC236}">
                <a16:creationId xmlns:a16="http://schemas.microsoft.com/office/drawing/2014/main" id="{0C35200A-8E08-40DD-8AD5-847019DD6E47}"/>
              </a:ext>
            </a:extLst>
          </p:cNvPr>
          <p:cNvPicPr>
            <a:picLocks noChangeAspect="1"/>
          </p:cNvPicPr>
          <p:nvPr/>
        </p:nvPicPr>
        <p:blipFill rotWithShape="1">
          <a:blip r:embed="rId3"/>
          <a:srcRect l="37150" t="63967" r="43953" b="23678"/>
          <a:stretch/>
        </p:blipFill>
        <p:spPr>
          <a:xfrm>
            <a:off x="442715" y="6537634"/>
            <a:ext cx="2840831" cy="1022041"/>
          </a:xfrm>
          <a:prstGeom prst="rect">
            <a:avLst/>
          </a:prstGeom>
        </p:spPr>
      </p:pic>
      <p:pic>
        <p:nvPicPr>
          <p:cNvPr id="7" name="Picture 5" descr="frictionforces2.JPG">
            <a:extLst>
              <a:ext uri="{FF2B5EF4-FFF2-40B4-BE49-F238E27FC236}">
                <a16:creationId xmlns:a16="http://schemas.microsoft.com/office/drawing/2014/main" id="{47C71B67-70C5-4F82-97C4-FB70CFB2487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62903" y="1702954"/>
            <a:ext cx="3674822" cy="3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image004.jpg">
            <a:extLst>
              <a:ext uri="{FF2B5EF4-FFF2-40B4-BE49-F238E27FC236}">
                <a16:creationId xmlns:a16="http://schemas.microsoft.com/office/drawing/2014/main" id="{0A089D3F-00D4-4859-AEEB-81C61923109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412548" y="1702954"/>
            <a:ext cx="2447925" cy="3440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a:extLst>
              <a:ext uri="{FF2B5EF4-FFF2-40B4-BE49-F238E27FC236}">
                <a16:creationId xmlns:a16="http://schemas.microsoft.com/office/drawing/2014/main" id="{1373A763-0DA2-4158-B3D2-489454B2CA33}"/>
              </a:ext>
            </a:extLst>
          </p:cNvPr>
          <p:cNvCxnSpPr>
            <a:cxnSpLocks/>
          </p:cNvCxnSpPr>
          <p:nvPr/>
        </p:nvCxnSpPr>
        <p:spPr bwMode="auto">
          <a:xfrm>
            <a:off x="3529953" y="1702954"/>
            <a:ext cx="0" cy="4743883"/>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11" name="Straight Connector 10">
            <a:extLst>
              <a:ext uri="{FF2B5EF4-FFF2-40B4-BE49-F238E27FC236}">
                <a16:creationId xmlns:a16="http://schemas.microsoft.com/office/drawing/2014/main" id="{71D304D0-2D1C-4EA1-ACBD-1F221D842444}"/>
              </a:ext>
            </a:extLst>
          </p:cNvPr>
          <p:cNvCxnSpPr>
            <a:cxnSpLocks/>
          </p:cNvCxnSpPr>
          <p:nvPr/>
        </p:nvCxnSpPr>
        <p:spPr bwMode="auto">
          <a:xfrm>
            <a:off x="7237725" y="1702954"/>
            <a:ext cx="0" cy="4743883"/>
          </a:xfrm>
          <a:prstGeom prst="line">
            <a:avLst/>
          </a:prstGeom>
          <a:solidFill>
            <a:srgbClr val="00B8FF"/>
          </a:solidFill>
          <a:ln w="9525" cap="flat" cmpd="sng" algn="ctr">
            <a:solidFill>
              <a:schemeClr val="tx1"/>
            </a:solidFill>
            <a:prstDash val="solid"/>
            <a:round/>
            <a:headEnd type="none" w="med" len="med"/>
            <a:tailEnd type="none" w="med" len="med"/>
          </a:ln>
          <a:effectLst/>
        </p:spPr>
      </p:cxnSp>
      <p:pic>
        <p:nvPicPr>
          <p:cNvPr id="14" name="Picture 13">
            <a:extLst>
              <a:ext uri="{FF2B5EF4-FFF2-40B4-BE49-F238E27FC236}">
                <a16:creationId xmlns:a16="http://schemas.microsoft.com/office/drawing/2014/main" id="{2FCB2EFC-F46B-449D-9A93-4705A851AF28}"/>
              </a:ext>
            </a:extLst>
          </p:cNvPr>
          <p:cNvPicPr>
            <a:picLocks noChangeAspect="1"/>
          </p:cNvPicPr>
          <p:nvPr/>
        </p:nvPicPr>
        <p:blipFill rotWithShape="1">
          <a:blip r:embed="rId6"/>
          <a:srcRect l="55291" t="36555" r="26468" b="44622"/>
          <a:stretch/>
        </p:blipFill>
        <p:spPr>
          <a:xfrm>
            <a:off x="7412548" y="6149761"/>
            <a:ext cx="2643300" cy="1084150"/>
          </a:xfrm>
          <a:prstGeom prst="rect">
            <a:avLst/>
          </a:prstGeom>
        </p:spPr>
      </p:pic>
      <p:pic>
        <p:nvPicPr>
          <p:cNvPr id="15" name="Picture 14">
            <a:extLst>
              <a:ext uri="{FF2B5EF4-FFF2-40B4-BE49-F238E27FC236}">
                <a16:creationId xmlns:a16="http://schemas.microsoft.com/office/drawing/2014/main" id="{EAD0BC20-DE62-4D89-B175-23C995DF7D70}"/>
              </a:ext>
            </a:extLst>
          </p:cNvPr>
          <p:cNvPicPr>
            <a:picLocks noChangeAspect="1"/>
          </p:cNvPicPr>
          <p:nvPr/>
        </p:nvPicPr>
        <p:blipFill rotWithShape="1">
          <a:blip r:embed="rId7"/>
          <a:srcRect l="54535" t="36555" r="21181" b="50000"/>
          <a:stretch/>
        </p:blipFill>
        <p:spPr>
          <a:xfrm>
            <a:off x="4298234" y="6149761"/>
            <a:ext cx="2728563" cy="1372002"/>
          </a:xfrm>
          <a:prstGeom prst="rect">
            <a:avLst/>
          </a:prstGeom>
        </p:spPr>
      </p:pic>
      <p:sp>
        <p:nvSpPr>
          <p:cNvPr id="17" name="TextBox 16">
            <a:extLst>
              <a:ext uri="{FF2B5EF4-FFF2-40B4-BE49-F238E27FC236}">
                <a16:creationId xmlns:a16="http://schemas.microsoft.com/office/drawing/2014/main" id="{7EB5E53C-F29C-4224-A527-BCD5D15D788B}"/>
              </a:ext>
            </a:extLst>
          </p:cNvPr>
          <p:cNvSpPr txBox="1"/>
          <p:nvPr/>
        </p:nvSpPr>
        <p:spPr>
          <a:xfrm>
            <a:off x="3529953" y="5084729"/>
            <a:ext cx="3843753" cy="893834"/>
          </a:xfrm>
          <a:prstGeom prst="rect">
            <a:avLst/>
          </a:prstGeom>
          <a:noFill/>
        </p:spPr>
        <p:txBody>
          <a:bodyPr wrap="square" rtlCol="0">
            <a:spAutoFit/>
          </a:bodyPr>
          <a:lstStyle/>
          <a:p>
            <a:r>
              <a:rPr lang="en-US" sz="2800" dirty="0">
                <a:solidFill>
                  <a:schemeClr val="tx1"/>
                </a:solidFill>
              </a:rPr>
              <a:t>W=</a:t>
            </a:r>
            <a:r>
              <a:rPr lang="en-US" sz="2800" dirty="0" err="1">
                <a:solidFill>
                  <a:schemeClr val="tx1"/>
                </a:solidFill>
              </a:rPr>
              <a:t>Fd</a:t>
            </a:r>
            <a:r>
              <a:rPr lang="en-US" sz="2800" dirty="0">
                <a:solidFill>
                  <a:schemeClr val="tx1"/>
                </a:solidFill>
              </a:rPr>
              <a:t> cos ɵ</a:t>
            </a:r>
          </a:p>
          <a:p>
            <a:r>
              <a:rPr lang="en-US" sz="2800" dirty="0">
                <a:solidFill>
                  <a:schemeClr val="tx1"/>
                </a:solidFill>
              </a:rPr>
              <a:t>ɵ = 180 ,  cos 180 = -1 </a:t>
            </a:r>
          </a:p>
        </p:txBody>
      </p:sp>
      <p:sp>
        <p:nvSpPr>
          <p:cNvPr id="18" name="TextBox 17">
            <a:extLst>
              <a:ext uri="{FF2B5EF4-FFF2-40B4-BE49-F238E27FC236}">
                <a16:creationId xmlns:a16="http://schemas.microsoft.com/office/drawing/2014/main" id="{A052948C-D5C2-4DDA-B401-9506145561F9}"/>
              </a:ext>
            </a:extLst>
          </p:cNvPr>
          <p:cNvSpPr txBox="1"/>
          <p:nvPr/>
        </p:nvSpPr>
        <p:spPr>
          <a:xfrm>
            <a:off x="3588996" y="6098752"/>
            <a:ext cx="3589687" cy="435825"/>
          </a:xfrm>
          <a:prstGeom prst="rect">
            <a:avLst/>
          </a:prstGeom>
          <a:noFill/>
        </p:spPr>
        <p:txBody>
          <a:bodyPr wrap="square" rtlCol="0">
            <a:spAutoFit/>
          </a:bodyPr>
          <a:lstStyle/>
          <a:p>
            <a:r>
              <a:rPr lang="en-US" sz="2400" b="1" dirty="0">
                <a:solidFill>
                  <a:schemeClr val="tx1"/>
                </a:solidFill>
              </a:rPr>
              <a:t>W = - </a:t>
            </a:r>
            <a:r>
              <a:rPr lang="en-US" sz="2400" b="1" dirty="0" err="1">
                <a:solidFill>
                  <a:schemeClr val="tx1"/>
                </a:solidFill>
              </a:rPr>
              <a:t>Fd</a:t>
            </a:r>
            <a:r>
              <a:rPr lang="en-US" sz="2400" b="1" dirty="0">
                <a:solidFill>
                  <a:schemeClr val="tx1"/>
                </a:solidFill>
              </a:rPr>
              <a:t>         Negative</a:t>
            </a:r>
          </a:p>
        </p:txBody>
      </p:sp>
      <p:sp>
        <p:nvSpPr>
          <p:cNvPr id="20" name="TextBox 19">
            <a:extLst>
              <a:ext uri="{FF2B5EF4-FFF2-40B4-BE49-F238E27FC236}">
                <a16:creationId xmlns:a16="http://schemas.microsoft.com/office/drawing/2014/main" id="{77C4B0EB-2308-4A2A-8224-F896354E70B2}"/>
              </a:ext>
            </a:extLst>
          </p:cNvPr>
          <p:cNvSpPr txBox="1"/>
          <p:nvPr/>
        </p:nvSpPr>
        <p:spPr>
          <a:xfrm>
            <a:off x="7262255" y="5231228"/>
            <a:ext cx="3500429" cy="779316"/>
          </a:xfrm>
          <a:prstGeom prst="rect">
            <a:avLst/>
          </a:prstGeom>
          <a:noFill/>
        </p:spPr>
        <p:txBody>
          <a:bodyPr wrap="square" rtlCol="0">
            <a:spAutoFit/>
          </a:bodyPr>
          <a:lstStyle/>
          <a:p>
            <a:pPr lvl="0"/>
            <a:r>
              <a:rPr lang="en-US" sz="2400" dirty="0">
                <a:solidFill>
                  <a:srgbClr val="000000"/>
                </a:solidFill>
              </a:rPr>
              <a:t>ɵ = 90, cos 90 = 0</a:t>
            </a:r>
          </a:p>
          <a:p>
            <a:pPr lvl="0"/>
            <a:r>
              <a:rPr lang="en-US" sz="2400" dirty="0">
                <a:solidFill>
                  <a:srgbClr val="000000"/>
                </a:solidFill>
              </a:rPr>
              <a:t>W= 0 j </a:t>
            </a:r>
          </a:p>
        </p:txBody>
      </p:sp>
      <p:pic>
        <p:nvPicPr>
          <p:cNvPr id="21" name="Picture 3">
            <a:extLst>
              <a:ext uri="{FF2B5EF4-FFF2-40B4-BE49-F238E27FC236}">
                <a16:creationId xmlns:a16="http://schemas.microsoft.com/office/drawing/2014/main" id="{DD339FEE-2F03-4FD4-910B-C0FE284BF9AB}"/>
              </a:ext>
            </a:extLst>
          </p:cNvPr>
          <p:cNvPicPr>
            <a:picLocks noChangeAspect="1" noChangeArrowheads="1"/>
          </p:cNvPicPr>
          <p:nvPr/>
        </p:nvPicPr>
        <p:blipFill>
          <a:blip r:embed="rId8" cstate="print"/>
          <a:srcRect/>
          <a:stretch>
            <a:fillRect/>
          </a:stretch>
        </p:blipFill>
        <p:spPr bwMode="auto">
          <a:xfrm>
            <a:off x="0" y="32626"/>
            <a:ext cx="10055842" cy="1412875"/>
          </a:xfrm>
          <a:prstGeom prst="rect">
            <a:avLst/>
          </a:prstGeom>
          <a:noFill/>
          <a:ln w="9525">
            <a:noFill/>
            <a:round/>
            <a:headEnd/>
            <a:tailEnd/>
          </a:ln>
        </p:spPr>
      </p:pic>
    </p:spTree>
    <p:extLst>
      <p:ext uri="{BB962C8B-B14F-4D97-AF65-F5344CB8AC3E}">
        <p14:creationId xmlns:p14="http://schemas.microsoft.com/office/powerpoint/2010/main" val="28388142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6386" name="Picture 1"/>
          <p:cNvPicPr>
            <a:picLocks noChangeAspect="1" noChangeArrowheads="1"/>
          </p:cNvPicPr>
          <p:nvPr/>
        </p:nvPicPr>
        <p:blipFill>
          <a:blip r:embed="rId3" cstate="print"/>
          <a:srcRect/>
          <a:stretch>
            <a:fillRect/>
          </a:stretch>
        </p:blipFill>
        <p:spPr bwMode="auto">
          <a:xfrm>
            <a:off x="869155" y="6261402"/>
            <a:ext cx="3998913" cy="850900"/>
          </a:xfrm>
          <a:prstGeom prst="rect">
            <a:avLst/>
          </a:prstGeom>
          <a:noFill/>
          <a:ln w="9525">
            <a:noFill/>
            <a:round/>
            <a:headEnd/>
            <a:tailEnd/>
          </a:ln>
        </p:spPr>
      </p:pic>
      <p:sp>
        <p:nvSpPr>
          <p:cNvPr id="16387" name="Text Box 2"/>
          <p:cNvSpPr txBox="1">
            <a:spLocks noChangeArrowheads="1"/>
          </p:cNvSpPr>
          <p:nvPr/>
        </p:nvSpPr>
        <p:spPr bwMode="auto">
          <a:xfrm>
            <a:off x="503238" y="301625"/>
            <a:ext cx="9070975" cy="979488"/>
          </a:xfrm>
          <a:prstGeom prst="rect">
            <a:avLst/>
          </a:prstGeom>
          <a:noFill/>
          <a:ln w="9525">
            <a:noFill/>
            <a:round/>
            <a:headEnd/>
            <a:tailEnd/>
          </a:ln>
        </p:spPr>
        <p:txBody>
          <a:bodyPr lIns="0" tIns="28080" rIns="0" bIns="0" anchor="ct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000" b="1" dirty="0">
                <a:solidFill>
                  <a:srgbClr val="FFFFFF"/>
                </a:solidFill>
                <a:ea typeface="Calibri" pitchFamily="32" charset="0"/>
                <a:cs typeface="Calibri" pitchFamily="32" charset="0"/>
              </a:rPr>
              <a:t>7-2</a:t>
            </a:r>
            <a:r>
              <a:rPr lang="en-US" sz="3000" dirty="0">
                <a:solidFill>
                  <a:srgbClr val="FFFFFF"/>
                </a:solidFill>
                <a:ea typeface="Calibri" pitchFamily="32" charset="0"/>
                <a:cs typeface="Calibri" pitchFamily="32" charset="0"/>
              </a:rPr>
              <a:t>  Work and Kinetic Energy</a:t>
            </a:r>
          </a:p>
        </p:txBody>
      </p:sp>
      <p:sp>
        <p:nvSpPr>
          <p:cNvPr id="16388" name="Text Box 3"/>
          <p:cNvSpPr txBox="1">
            <a:spLocks noChangeArrowheads="1"/>
          </p:cNvSpPr>
          <p:nvPr/>
        </p:nvSpPr>
        <p:spPr bwMode="auto">
          <a:xfrm>
            <a:off x="248483" y="1475967"/>
            <a:ext cx="9135229" cy="532148"/>
          </a:xfrm>
          <a:prstGeom prst="rect">
            <a:avLst/>
          </a:prstGeom>
          <a:noFill/>
          <a:ln w="9525">
            <a:noFill/>
            <a:round/>
            <a:headEnd/>
            <a:tailEnd/>
          </a:ln>
        </p:spPr>
        <p:txBody>
          <a:bodyPr lIns="0" tIns="24840" rIns="0" bIns="0"/>
          <a:lstStyle/>
          <a:p>
            <a:pPr marL="422275" indent="-317500">
              <a:spcAft>
                <a:spcPts val="1425"/>
              </a:spcAft>
              <a:buSzPct val="45000"/>
              <a:buFont typeface="Wingdings" charset="2"/>
              <a:buChar char=""/>
              <a:tabLst>
                <a:tab pos="422275" algn="l"/>
                <a:tab pos="879475" algn="l"/>
                <a:tab pos="1336675" algn="l"/>
                <a:tab pos="1793875" algn="l"/>
                <a:tab pos="2251075" algn="l"/>
                <a:tab pos="2708275" algn="l"/>
                <a:tab pos="3165475" algn="l"/>
                <a:tab pos="3622675" algn="l"/>
                <a:tab pos="4079875" algn="l"/>
                <a:tab pos="4537075" algn="l"/>
                <a:tab pos="4994275" algn="l"/>
                <a:tab pos="5451475" algn="l"/>
                <a:tab pos="5908675" algn="l"/>
                <a:tab pos="6365875" algn="l"/>
                <a:tab pos="6823075" algn="l"/>
                <a:tab pos="7280275" algn="l"/>
                <a:tab pos="7737475" algn="l"/>
                <a:tab pos="8194675" algn="l"/>
                <a:tab pos="8651875" algn="l"/>
                <a:tab pos="9109075" algn="l"/>
                <a:tab pos="9566275" algn="l"/>
              </a:tabLst>
            </a:pPr>
            <a:r>
              <a:rPr lang="en-US" sz="2800" dirty="0">
                <a:solidFill>
                  <a:srgbClr val="000000"/>
                </a:solidFill>
              </a:rPr>
              <a:t>Start from force equation and 1-dimensional velocity:</a:t>
            </a:r>
            <a:br>
              <a:rPr lang="en-US" sz="2800" dirty="0">
                <a:solidFill>
                  <a:srgbClr val="000000"/>
                </a:solidFill>
              </a:rPr>
            </a:br>
            <a:br>
              <a:rPr lang="en-US" sz="2800" dirty="0">
                <a:solidFill>
                  <a:srgbClr val="000000"/>
                </a:solidFill>
              </a:rPr>
            </a:br>
            <a:br>
              <a:rPr lang="en-US" sz="2800" dirty="0">
                <a:solidFill>
                  <a:srgbClr val="000000"/>
                </a:solidFill>
              </a:rPr>
            </a:br>
            <a:endParaRPr lang="en-US" sz="2800" dirty="0">
              <a:solidFill>
                <a:srgbClr val="000000"/>
              </a:solidFill>
              <a:latin typeface="AR CENA" panose="02000000000000000000" pitchFamily="2" charset="0"/>
            </a:endParaRPr>
          </a:p>
          <a:p>
            <a:pPr marL="104775">
              <a:spcAft>
                <a:spcPts val="1425"/>
              </a:spcAft>
              <a:buSzPct val="45000"/>
              <a:tabLst>
                <a:tab pos="422275" algn="l"/>
                <a:tab pos="879475" algn="l"/>
                <a:tab pos="1336675" algn="l"/>
                <a:tab pos="1793875" algn="l"/>
                <a:tab pos="2251075" algn="l"/>
                <a:tab pos="2708275" algn="l"/>
                <a:tab pos="3165475" algn="l"/>
                <a:tab pos="3622675" algn="l"/>
                <a:tab pos="4079875" algn="l"/>
                <a:tab pos="4537075" algn="l"/>
                <a:tab pos="4994275" algn="l"/>
                <a:tab pos="5451475" algn="l"/>
                <a:tab pos="5908675" algn="l"/>
                <a:tab pos="6365875" algn="l"/>
                <a:tab pos="6823075" algn="l"/>
                <a:tab pos="7280275" algn="l"/>
                <a:tab pos="7737475" algn="l"/>
                <a:tab pos="8194675" algn="l"/>
                <a:tab pos="8651875" algn="l"/>
                <a:tab pos="9109075" algn="l"/>
                <a:tab pos="9566275" algn="l"/>
              </a:tabLst>
            </a:pPr>
            <a:endParaRPr lang="en-US" sz="2800" dirty="0">
              <a:solidFill>
                <a:srgbClr val="000000"/>
              </a:solidFill>
            </a:endParaRPr>
          </a:p>
          <a:p>
            <a:pPr marL="422275" indent="-317500">
              <a:spcAft>
                <a:spcPts val="1425"/>
              </a:spcAft>
              <a:buSzPct val="45000"/>
              <a:buFont typeface="Wingdings" charset="2"/>
              <a:buChar char=""/>
              <a:tabLst>
                <a:tab pos="422275" algn="l"/>
                <a:tab pos="879475" algn="l"/>
                <a:tab pos="1336675" algn="l"/>
                <a:tab pos="1793875" algn="l"/>
                <a:tab pos="2251075" algn="l"/>
                <a:tab pos="2708275" algn="l"/>
                <a:tab pos="3165475" algn="l"/>
                <a:tab pos="3622675" algn="l"/>
                <a:tab pos="4079875" algn="l"/>
                <a:tab pos="4537075" algn="l"/>
                <a:tab pos="4994275" algn="l"/>
                <a:tab pos="5451475" algn="l"/>
                <a:tab pos="5908675" algn="l"/>
                <a:tab pos="6365875" algn="l"/>
                <a:tab pos="6823075" algn="l"/>
                <a:tab pos="7280275" algn="l"/>
                <a:tab pos="7737475" algn="l"/>
                <a:tab pos="8194675" algn="l"/>
                <a:tab pos="8651875" algn="l"/>
                <a:tab pos="9109075" algn="l"/>
                <a:tab pos="9566275" algn="l"/>
              </a:tabLst>
            </a:pPr>
            <a:endParaRPr lang="en-US" sz="2800" dirty="0">
              <a:solidFill>
                <a:srgbClr val="000000"/>
              </a:solidFill>
            </a:endParaRPr>
          </a:p>
          <a:p>
            <a:pPr marL="422275" lvl="0" indent="-317500">
              <a:spcAft>
                <a:spcPts val="1425"/>
              </a:spcAft>
              <a:buSzPct val="45000"/>
              <a:buFont typeface="Wingdings" charset="2"/>
              <a:buChar char=""/>
              <a:tabLst>
                <a:tab pos="422275" algn="l"/>
                <a:tab pos="879475" algn="l"/>
                <a:tab pos="1336675" algn="l"/>
                <a:tab pos="1793875" algn="l"/>
                <a:tab pos="2251075" algn="l"/>
                <a:tab pos="2708275" algn="l"/>
                <a:tab pos="3165475" algn="l"/>
                <a:tab pos="3622675" algn="l"/>
                <a:tab pos="4079875" algn="l"/>
                <a:tab pos="4537075" algn="l"/>
                <a:tab pos="4994275" algn="l"/>
                <a:tab pos="5451475" algn="l"/>
                <a:tab pos="5908675" algn="l"/>
                <a:tab pos="6365875" algn="l"/>
                <a:tab pos="6823075" algn="l"/>
                <a:tab pos="7280275" algn="l"/>
                <a:tab pos="7737475" algn="l"/>
                <a:tab pos="8194675" algn="l"/>
                <a:tab pos="8651875" algn="l"/>
                <a:tab pos="9109075" algn="l"/>
                <a:tab pos="9566275" algn="l"/>
              </a:tabLst>
            </a:pPr>
            <a:br>
              <a:rPr lang="en-US" sz="2400" dirty="0">
                <a:solidFill>
                  <a:srgbClr val="000000"/>
                </a:solidFill>
              </a:rPr>
            </a:br>
            <a:endParaRPr lang="en-US" sz="2800" dirty="0">
              <a:solidFill>
                <a:srgbClr val="000000"/>
              </a:solidFill>
            </a:endParaRPr>
          </a:p>
          <a:p>
            <a:pPr marL="422275" indent="-317500" algn="r" rtl="1">
              <a:spcAft>
                <a:spcPts val="1138"/>
              </a:spcAft>
              <a:buClrTx/>
              <a:buFontTx/>
              <a:buNone/>
              <a:tabLst>
                <a:tab pos="422275" algn="l"/>
                <a:tab pos="879475" algn="l"/>
                <a:tab pos="1336675" algn="l"/>
                <a:tab pos="1793875" algn="l"/>
                <a:tab pos="2251075" algn="l"/>
                <a:tab pos="2708275" algn="l"/>
                <a:tab pos="3165475" algn="l"/>
                <a:tab pos="3622675" algn="l"/>
                <a:tab pos="4079875" algn="l"/>
                <a:tab pos="4537075" algn="l"/>
                <a:tab pos="4994275" algn="l"/>
                <a:tab pos="5451475" algn="l"/>
                <a:tab pos="5908675" algn="l"/>
                <a:tab pos="6365875" algn="l"/>
                <a:tab pos="6823075" algn="l"/>
                <a:tab pos="7280275" algn="l"/>
                <a:tab pos="7737475" algn="l"/>
                <a:tab pos="8194675" algn="l"/>
                <a:tab pos="8651875" algn="l"/>
                <a:tab pos="9109075" algn="l"/>
                <a:tab pos="9566275" algn="l"/>
              </a:tabLst>
            </a:pPr>
            <a:endParaRPr lang="en-US" sz="2400" dirty="0">
              <a:solidFill>
                <a:srgbClr val="000000"/>
              </a:solidFill>
            </a:endParaRPr>
          </a:p>
          <a:p>
            <a:pPr marL="877888" lvl="1" indent="-336550">
              <a:spcAft>
                <a:spcPts val="1138"/>
              </a:spcAft>
              <a:buClrTx/>
              <a:buSzPct val="45000"/>
              <a:buFontTx/>
              <a:buNone/>
              <a:tabLst>
                <a:tab pos="422275" algn="l"/>
                <a:tab pos="879475" algn="l"/>
                <a:tab pos="1336675" algn="l"/>
                <a:tab pos="1793875" algn="l"/>
                <a:tab pos="2251075" algn="l"/>
                <a:tab pos="2708275" algn="l"/>
                <a:tab pos="3165475" algn="l"/>
                <a:tab pos="3622675" algn="l"/>
                <a:tab pos="4079875" algn="l"/>
                <a:tab pos="4537075" algn="l"/>
                <a:tab pos="4994275" algn="l"/>
                <a:tab pos="5451475" algn="l"/>
                <a:tab pos="5908675" algn="l"/>
                <a:tab pos="6365875" algn="l"/>
                <a:tab pos="6823075" algn="l"/>
                <a:tab pos="7280275" algn="l"/>
                <a:tab pos="7737475" algn="l"/>
                <a:tab pos="8194675" algn="l"/>
                <a:tab pos="8651875" algn="l"/>
                <a:tab pos="9109075" algn="l"/>
                <a:tab pos="9566275" algn="l"/>
              </a:tabLst>
            </a:pPr>
            <a:endParaRPr lang="en-US" sz="2400" dirty="0">
              <a:solidFill>
                <a:srgbClr val="000000"/>
              </a:solidFill>
            </a:endParaRPr>
          </a:p>
          <a:p>
            <a:pPr marL="877888" lvl="1" indent="-336550">
              <a:spcAft>
                <a:spcPts val="1138"/>
              </a:spcAft>
              <a:buClrTx/>
              <a:buSzPct val="45000"/>
              <a:buFontTx/>
              <a:buNone/>
              <a:tabLst>
                <a:tab pos="422275" algn="l"/>
                <a:tab pos="879475" algn="l"/>
                <a:tab pos="1336675" algn="l"/>
                <a:tab pos="1793875" algn="l"/>
                <a:tab pos="2251075" algn="l"/>
                <a:tab pos="2708275" algn="l"/>
                <a:tab pos="3165475" algn="l"/>
                <a:tab pos="3622675" algn="l"/>
                <a:tab pos="4079875" algn="l"/>
                <a:tab pos="4537075" algn="l"/>
                <a:tab pos="4994275" algn="l"/>
                <a:tab pos="5451475" algn="l"/>
                <a:tab pos="5908675" algn="l"/>
                <a:tab pos="6365875" algn="l"/>
                <a:tab pos="6823075" algn="l"/>
                <a:tab pos="7280275" algn="l"/>
                <a:tab pos="7737475" algn="l"/>
                <a:tab pos="8194675" algn="l"/>
                <a:tab pos="8651875" algn="l"/>
                <a:tab pos="9109075" algn="l"/>
                <a:tab pos="9566275" algn="l"/>
              </a:tabLst>
            </a:pPr>
            <a:endParaRPr lang="en-US" sz="2400" dirty="0">
              <a:solidFill>
                <a:srgbClr val="000000"/>
              </a:solidFill>
            </a:endParaRPr>
          </a:p>
          <a:p>
            <a:pPr marL="422275" indent="-317500">
              <a:spcAft>
                <a:spcPts val="1425"/>
              </a:spcAft>
              <a:buClrTx/>
              <a:buSzPct val="45000"/>
              <a:buFontTx/>
              <a:buNone/>
              <a:tabLst>
                <a:tab pos="422275" algn="l"/>
                <a:tab pos="879475" algn="l"/>
                <a:tab pos="1336675" algn="l"/>
                <a:tab pos="1793875" algn="l"/>
                <a:tab pos="2251075" algn="l"/>
                <a:tab pos="2708275" algn="l"/>
                <a:tab pos="3165475" algn="l"/>
                <a:tab pos="3622675" algn="l"/>
                <a:tab pos="4079875" algn="l"/>
                <a:tab pos="4537075" algn="l"/>
                <a:tab pos="4994275" algn="l"/>
                <a:tab pos="5451475" algn="l"/>
                <a:tab pos="5908675" algn="l"/>
                <a:tab pos="6365875" algn="l"/>
                <a:tab pos="6823075" algn="l"/>
                <a:tab pos="7280275" algn="l"/>
                <a:tab pos="7737475" algn="l"/>
                <a:tab pos="8194675" algn="l"/>
                <a:tab pos="8651875" algn="l"/>
                <a:tab pos="9109075" algn="l"/>
                <a:tab pos="9566275" algn="l"/>
              </a:tabLst>
            </a:pPr>
            <a:r>
              <a:rPr lang="en-US" sz="2400" dirty="0">
                <a:solidFill>
                  <a:srgbClr val="000000"/>
                </a:solidFill>
              </a:rPr>
              <a:t>                              </a:t>
            </a:r>
          </a:p>
        </p:txBody>
      </p:sp>
      <p:sp>
        <p:nvSpPr>
          <p:cNvPr id="16389" name="Text Box 4"/>
          <p:cNvSpPr txBox="1">
            <a:spLocks noChangeArrowheads="1"/>
          </p:cNvSpPr>
          <p:nvPr/>
        </p:nvSpPr>
        <p:spPr bwMode="auto">
          <a:xfrm>
            <a:off x="7462857" y="2991285"/>
            <a:ext cx="1273175" cy="346075"/>
          </a:xfrm>
          <a:prstGeom prst="rect">
            <a:avLst/>
          </a:prstGeom>
          <a:noFill/>
          <a:ln w="9525">
            <a:noFill/>
            <a:round/>
            <a:headEnd/>
            <a:tailEnd/>
          </a:ln>
        </p:spPr>
        <p:txBody>
          <a:bodyPr wrap="none" lIns="90000" tIns="60840" rIns="90000" bIns="45000"/>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dirty="0">
                <a:solidFill>
                  <a:srgbClr val="000000"/>
                </a:solidFill>
              </a:rPr>
              <a:t>Eq. (7-4)</a:t>
            </a:r>
          </a:p>
        </p:txBody>
      </p:sp>
      <p:sp>
        <p:nvSpPr>
          <p:cNvPr id="16390" name="Text Box 5"/>
          <p:cNvSpPr txBox="1">
            <a:spLocks noChangeArrowheads="1"/>
          </p:cNvSpPr>
          <p:nvPr/>
        </p:nvSpPr>
        <p:spPr bwMode="auto">
          <a:xfrm>
            <a:off x="8296027" y="6619493"/>
            <a:ext cx="1273175" cy="346075"/>
          </a:xfrm>
          <a:prstGeom prst="rect">
            <a:avLst/>
          </a:prstGeom>
          <a:noFill/>
          <a:ln w="9525">
            <a:noFill/>
            <a:round/>
            <a:headEnd/>
            <a:tailEnd/>
          </a:ln>
        </p:spPr>
        <p:txBody>
          <a:bodyPr wrap="none" lIns="90000" tIns="60840" rIns="90000" bIns="45000"/>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dirty="0">
                <a:solidFill>
                  <a:srgbClr val="000000"/>
                </a:solidFill>
              </a:rPr>
              <a:t>Eq. (7-6)</a:t>
            </a:r>
          </a:p>
        </p:txBody>
      </p:sp>
      <p:sp>
        <p:nvSpPr>
          <p:cNvPr id="16391" name="Text Box 6"/>
          <p:cNvSpPr txBox="1">
            <a:spLocks noChangeArrowheads="1"/>
          </p:cNvSpPr>
          <p:nvPr/>
        </p:nvSpPr>
        <p:spPr bwMode="auto">
          <a:xfrm>
            <a:off x="7462858" y="2245320"/>
            <a:ext cx="1273175" cy="346075"/>
          </a:xfrm>
          <a:prstGeom prst="rect">
            <a:avLst/>
          </a:prstGeom>
          <a:noFill/>
          <a:ln w="9525">
            <a:noFill/>
            <a:round/>
            <a:headEnd/>
            <a:tailEnd/>
          </a:ln>
        </p:spPr>
        <p:txBody>
          <a:bodyPr wrap="none" lIns="90000" tIns="60840" rIns="90000" bIns="45000"/>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dirty="0">
                <a:solidFill>
                  <a:srgbClr val="000000"/>
                </a:solidFill>
              </a:rPr>
              <a:t>Eq. (7-3)</a:t>
            </a:r>
          </a:p>
        </p:txBody>
      </p:sp>
      <p:sp>
        <p:nvSpPr>
          <p:cNvPr id="16392" name="Text Box 7"/>
          <p:cNvSpPr txBox="1">
            <a:spLocks noChangeArrowheads="1"/>
          </p:cNvSpPr>
          <p:nvPr/>
        </p:nvSpPr>
        <p:spPr bwMode="auto">
          <a:xfrm>
            <a:off x="3893246" y="4480147"/>
            <a:ext cx="1273175" cy="346075"/>
          </a:xfrm>
          <a:prstGeom prst="rect">
            <a:avLst/>
          </a:prstGeom>
          <a:noFill/>
          <a:ln w="9525">
            <a:noFill/>
            <a:round/>
            <a:headEnd/>
            <a:tailEnd/>
          </a:ln>
        </p:spPr>
        <p:txBody>
          <a:bodyPr wrap="none" lIns="90000" tIns="60840" rIns="90000" bIns="45000"/>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dirty="0">
                <a:solidFill>
                  <a:srgbClr val="000000"/>
                </a:solidFill>
              </a:rPr>
              <a:t>Eq. (7-5)</a:t>
            </a:r>
          </a:p>
        </p:txBody>
      </p:sp>
      <p:pic>
        <p:nvPicPr>
          <p:cNvPr id="16393" name="Picture 8"/>
          <p:cNvPicPr>
            <a:picLocks noChangeAspect="1" noChangeArrowheads="1"/>
          </p:cNvPicPr>
          <p:nvPr/>
        </p:nvPicPr>
        <p:blipFill>
          <a:blip r:embed="rId4" cstate="print"/>
          <a:srcRect/>
          <a:stretch>
            <a:fillRect/>
          </a:stretch>
        </p:blipFill>
        <p:spPr bwMode="auto">
          <a:xfrm>
            <a:off x="696912" y="2057504"/>
            <a:ext cx="2171700" cy="533891"/>
          </a:xfrm>
          <a:prstGeom prst="rect">
            <a:avLst/>
          </a:prstGeom>
          <a:noFill/>
          <a:ln w="9525">
            <a:noFill/>
            <a:round/>
            <a:headEnd/>
            <a:tailEnd/>
          </a:ln>
        </p:spPr>
      </p:pic>
      <p:pic>
        <p:nvPicPr>
          <p:cNvPr id="16394" name="Picture 9"/>
          <p:cNvPicPr>
            <a:picLocks noChangeAspect="1" noChangeArrowheads="1"/>
          </p:cNvPicPr>
          <p:nvPr/>
        </p:nvPicPr>
        <p:blipFill>
          <a:blip r:embed="rId5" cstate="print"/>
          <a:srcRect/>
          <a:stretch>
            <a:fillRect/>
          </a:stretch>
        </p:blipFill>
        <p:spPr bwMode="auto">
          <a:xfrm>
            <a:off x="750149" y="2817296"/>
            <a:ext cx="3140075" cy="533890"/>
          </a:xfrm>
          <a:prstGeom prst="rect">
            <a:avLst/>
          </a:prstGeom>
          <a:noFill/>
          <a:ln w="9525">
            <a:noFill/>
            <a:round/>
            <a:headEnd/>
            <a:tailEnd/>
          </a:ln>
        </p:spPr>
      </p:pic>
      <p:pic>
        <p:nvPicPr>
          <p:cNvPr id="16395" name="Picture 10"/>
          <p:cNvPicPr>
            <a:picLocks noChangeAspect="1" noChangeArrowheads="1"/>
          </p:cNvPicPr>
          <p:nvPr/>
        </p:nvPicPr>
        <p:blipFill>
          <a:blip r:embed="rId6" cstate="print"/>
          <a:srcRect/>
          <a:stretch>
            <a:fillRect/>
          </a:stretch>
        </p:blipFill>
        <p:spPr bwMode="auto">
          <a:xfrm>
            <a:off x="1153714" y="4344942"/>
            <a:ext cx="1772444" cy="651471"/>
          </a:xfrm>
          <a:prstGeom prst="rect">
            <a:avLst/>
          </a:prstGeom>
          <a:noFill/>
          <a:ln w="9525">
            <a:noFill/>
            <a:round/>
            <a:headEnd/>
            <a:tailEnd/>
          </a:ln>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7606BDA9-E76D-4618-80B4-A2E10F23147B}"/>
                  </a:ext>
                </a:extLst>
              </p:cNvPr>
              <p:cNvSpPr txBox="1"/>
              <p:nvPr/>
            </p:nvSpPr>
            <p:spPr>
              <a:xfrm>
                <a:off x="5974596" y="3750590"/>
                <a:ext cx="440762" cy="25763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sub/>
                      </m:sSub>
                    </m:oMath>
                  </m:oMathPara>
                </a14:m>
                <a:endParaRPr lang="en-US" dirty="0"/>
              </a:p>
            </p:txBody>
          </p:sp>
        </mc:Choice>
        <mc:Fallback xmlns="">
          <p:sp>
            <p:nvSpPr>
              <p:cNvPr id="5" name="TextBox 4">
                <a:extLst>
                  <a:ext uri="{FF2B5EF4-FFF2-40B4-BE49-F238E27FC236}">
                    <a16:creationId xmlns:a16="http://schemas.microsoft.com/office/drawing/2014/main" id="{7606BDA9-E76D-4618-80B4-A2E10F23147B}"/>
                  </a:ext>
                </a:extLst>
              </p:cNvPr>
              <p:cNvSpPr txBox="1">
                <a:spLocks noRot="1" noChangeAspect="1" noMove="1" noResize="1" noEditPoints="1" noAdjustHandles="1" noChangeArrowheads="1" noChangeShapeType="1" noTextEdit="1"/>
              </p:cNvSpPr>
              <p:nvPr/>
            </p:nvSpPr>
            <p:spPr>
              <a:xfrm>
                <a:off x="5974596" y="3750590"/>
                <a:ext cx="440762" cy="257635"/>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9F2A92F-BEB4-4EC9-8C65-9B9AC202AB82}"/>
                  </a:ext>
                </a:extLst>
              </p:cNvPr>
              <p:cNvSpPr txBox="1"/>
              <p:nvPr/>
            </p:nvSpPr>
            <p:spPr>
              <a:xfrm>
                <a:off x="4460116" y="2166045"/>
                <a:ext cx="2756841" cy="40075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tx1"/>
                          </a:solidFill>
                          <a:latin typeface="Cambria Math" panose="02040503050406030204" pitchFamily="18" charset="0"/>
                        </a:rPr>
                        <m:t>𝑊</m:t>
                      </m:r>
                      <m:r>
                        <a:rPr lang="en-US" sz="2800" b="0" i="1" smtClean="0">
                          <a:solidFill>
                            <a:schemeClr val="tx1"/>
                          </a:solidFill>
                          <a:latin typeface="Cambria Math" panose="02040503050406030204" pitchFamily="18" charset="0"/>
                        </a:rPr>
                        <m:t>=</m:t>
                      </m:r>
                      <m:r>
                        <a:rPr lang="en-US" sz="2800" b="0" i="1" smtClean="0">
                          <a:solidFill>
                            <a:schemeClr val="tx1"/>
                          </a:solidFill>
                          <a:latin typeface="Cambria Math" panose="02040503050406030204" pitchFamily="18" charset="0"/>
                        </a:rPr>
                        <m:t>𝑚</m:t>
                      </m:r>
                      <m:sSub>
                        <m:sSubPr>
                          <m:ctrlPr>
                            <a:rPr lang="en-US" sz="2800" i="1" smtClean="0">
                              <a:solidFill>
                                <a:schemeClr val="tx1"/>
                              </a:solidFill>
                              <a:latin typeface="Cambria Math" panose="02040503050406030204" pitchFamily="18" charset="0"/>
                            </a:rPr>
                          </m:ctrlPr>
                        </m:sSubPr>
                        <m:e>
                          <m:r>
                            <a:rPr lang="en-US" sz="2800" b="0" i="1" smtClean="0">
                              <a:solidFill>
                                <a:schemeClr val="tx1"/>
                              </a:solidFill>
                              <a:latin typeface="Cambria Math" panose="02040503050406030204" pitchFamily="18" charset="0"/>
                            </a:rPr>
                            <m:t> </m:t>
                          </m:r>
                          <m:r>
                            <a:rPr lang="en-US" sz="2800" b="0" i="1" smtClean="0">
                              <a:solidFill>
                                <a:schemeClr val="tx1"/>
                              </a:solidFill>
                              <a:latin typeface="Cambria Math" panose="02040503050406030204" pitchFamily="18" charset="0"/>
                            </a:rPr>
                            <m:t>𝑎</m:t>
                          </m:r>
                        </m:e>
                        <m:sub>
                          <m:r>
                            <a:rPr lang="en-US" sz="2800" b="0" i="1" smtClean="0">
                              <a:solidFill>
                                <a:schemeClr val="tx1"/>
                              </a:solidFill>
                              <a:latin typeface="Cambria Math" panose="02040503050406030204" pitchFamily="18" charset="0"/>
                            </a:rPr>
                            <m:t>𝑥</m:t>
                          </m:r>
                          <m:r>
                            <a:rPr lang="en-US" sz="2800" b="0" i="1" smtClean="0">
                              <a:solidFill>
                                <a:schemeClr val="tx1"/>
                              </a:solidFill>
                              <a:latin typeface="Cambria Math" panose="02040503050406030204" pitchFamily="18" charset="0"/>
                            </a:rPr>
                            <m:t> </m:t>
                          </m:r>
                        </m:sub>
                      </m:sSub>
                      <m:r>
                        <a:rPr lang="en-US" sz="2800" b="0" i="1" smtClean="0">
                          <a:solidFill>
                            <a:schemeClr val="tx1"/>
                          </a:solidFill>
                          <a:latin typeface="Cambria Math" panose="02040503050406030204" pitchFamily="18" charset="0"/>
                        </a:rPr>
                        <m:t>𝑑</m:t>
                      </m:r>
                    </m:oMath>
                  </m:oMathPara>
                </a14:m>
                <a:endParaRPr lang="en-US" sz="2800" dirty="0">
                  <a:solidFill>
                    <a:schemeClr val="tx1"/>
                  </a:solidFill>
                </a:endParaRPr>
              </a:p>
            </p:txBody>
          </p:sp>
        </mc:Choice>
        <mc:Fallback xmlns="">
          <p:sp>
            <p:nvSpPr>
              <p:cNvPr id="6" name="TextBox 5">
                <a:extLst>
                  <a:ext uri="{FF2B5EF4-FFF2-40B4-BE49-F238E27FC236}">
                    <a16:creationId xmlns:a16="http://schemas.microsoft.com/office/drawing/2014/main" id="{D9F2A92F-BEB4-4EC9-8C65-9B9AC202AB82}"/>
                  </a:ext>
                </a:extLst>
              </p:cNvPr>
              <p:cNvSpPr txBox="1">
                <a:spLocks noRot="1" noChangeAspect="1" noMove="1" noResize="1" noEditPoints="1" noAdjustHandles="1" noChangeArrowheads="1" noChangeShapeType="1" noTextEdit="1"/>
              </p:cNvSpPr>
              <p:nvPr/>
            </p:nvSpPr>
            <p:spPr>
              <a:xfrm>
                <a:off x="4460116" y="2166045"/>
                <a:ext cx="2756841" cy="400751"/>
              </a:xfrm>
              <a:prstGeom prst="rect">
                <a:avLst/>
              </a:prstGeom>
              <a:blipFill>
                <a:blip r:embed="rId8"/>
                <a:stretch>
                  <a:fillRect/>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9F1BC9AC-8479-40CE-A987-6B11D3FFC9D6}"/>
              </a:ext>
            </a:extLst>
          </p:cNvPr>
          <p:cNvSpPr txBox="1"/>
          <p:nvPr/>
        </p:nvSpPr>
        <p:spPr>
          <a:xfrm flipH="1">
            <a:off x="473588" y="5902606"/>
            <a:ext cx="6392669" cy="493084"/>
          </a:xfrm>
          <a:prstGeom prst="rect">
            <a:avLst/>
          </a:prstGeom>
          <a:noFill/>
        </p:spPr>
        <p:txBody>
          <a:bodyPr wrap="square" rtlCol="0">
            <a:spAutoFit/>
          </a:bodyPr>
          <a:lstStyle/>
          <a:p>
            <a:pPr marL="422275" lvl="0" indent="-317500">
              <a:spcAft>
                <a:spcPts val="1425"/>
              </a:spcAft>
              <a:buSzPct val="45000"/>
              <a:buFont typeface="Wingdings" charset="2"/>
              <a:buChar char=""/>
              <a:tabLst>
                <a:tab pos="422275" algn="l"/>
                <a:tab pos="879475" algn="l"/>
                <a:tab pos="1336675" algn="l"/>
                <a:tab pos="1793875" algn="l"/>
                <a:tab pos="2251075" algn="l"/>
                <a:tab pos="2708275" algn="l"/>
                <a:tab pos="3165475" algn="l"/>
                <a:tab pos="3622675" algn="l"/>
                <a:tab pos="4079875" algn="l"/>
                <a:tab pos="4537075" algn="l"/>
                <a:tab pos="4994275" algn="l"/>
                <a:tab pos="5451475" algn="l"/>
                <a:tab pos="5908675" algn="l"/>
                <a:tab pos="6365875" algn="l"/>
                <a:tab pos="6823075" algn="l"/>
                <a:tab pos="7280275" algn="l"/>
                <a:tab pos="7737475" algn="l"/>
                <a:tab pos="8194675" algn="l"/>
                <a:tab pos="8651875" algn="l"/>
                <a:tab pos="9109075" algn="l"/>
                <a:tab pos="9566275" algn="l"/>
              </a:tabLst>
            </a:pPr>
            <a:r>
              <a:rPr lang="en-US" sz="2800" dirty="0">
                <a:solidFill>
                  <a:srgbClr val="000000"/>
                </a:solidFill>
              </a:rPr>
              <a:t>Rearrange into kinetic energies:</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483D4DD-C001-4307-92C9-6396229D829A}"/>
                  </a:ext>
                </a:extLst>
              </p:cNvPr>
              <p:cNvSpPr txBox="1"/>
              <p:nvPr/>
            </p:nvSpPr>
            <p:spPr>
              <a:xfrm rot="10800000" flipV="1">
                <a:off x="1375557" y="5012681"/>
                <a:ext cx="4883954" cy="889924"/>
              </a:xfrm>
              <a:prstGeom prst="rect">
                <a:avLst/>
              </a:prstGeom>
              <a:noFill/>
            </p:spPr>
            <p:txBody>
              <a:bodyPr wrap="square" lIns="0" tIns="0" rIns="0" bIns="0" rtlCol="0">
                <a:spAutoFit/>
              </a:bodyPr>
              <a:lstStyle/>
              <a:p>
                <a14:m>
                  <m:oMath xmlns:m="http://schemas.openxmlformats.org/officeDocument/2006/math">
                    <m:r>
                      <a:rPr lang="en-US" sz="2400" b="1" i="1" smtClean="0">
                        <a:solidFill>
                          <a:schemeClr val="tx1"/>
                        </a:solidFill>
                        <a:latin typeface="Cambria Math" panose="02040503050406030204" pitchFamily="18" charset="0"/>
                      </a:rPr>
                      <m:t>𝑾</m:t>
                    </m:r>
                    <m:r>
                      <a:rPr lang="en-US" sz="2400" b="1" i="1" smtClean="0">
                        <a:solidFill>
                          <a:schemeClr val="tx1"/>
                        </a:solidFill>
                        <a:latin typeface="Cambria Math" panose="02040503050406030204" pitchFamily="18" charset="0"/>
                      </a:rPr>
                      <m:t>=</m:t>
                    </m:r>
                    <m:r>
                      <a:rPr lang="en-US" sz="2400" b="1" i="1" smtClean="0">
                        <a:solidFill>
                          <a:schemeClr val="tx1"/>
                        </a:solidFill>
                        <a:latin typeface="Cambria Math" panose="02040503050406030204" pitchFamily="18" charset="0"/>
                      </a:rPr>
                      <m:t>𝒎</m:t>
                    </m:r>
                  </m:oMath>
                </a14:m>
                <a:r>
                  <a:rPr lang="en-US" sz="4000" dirty="0">
                    <a:solidFill>
                      <a:srgbClr val="000000"/>
                    </a:solidFill>
                  </a:rPr>
                  <a:t>( </a:t>
                </a:r>
                <a14:m>
                  <m:oMath xmlns:m="http://schemas.openxmlformats.org/officeDocument/2006/math">
                    <m:f>
                      <m:fPr>
                        <m:ctrlPr>
                          <a:rPr lang="en-US" sz="4000" i="1">
                            <a:solidFill>
                              <a:srgbClr val="000000"/>
                            </a:solidFill>
                            <a:latin typeface="Cambria Math" panose="02040503050406030204" pitchFamily="18" charset="0"/>
                          </a:rPr>
                        </m:ctrlPr>
                      </m:fPr>
                      <m:num>
                        <m:sSup>
                          <m:sSupPr>
                            <m:ctrlPr>
                              <a:rPr lang="en-US" sz="4000" i="1">
                                <a:solidFill>
                                  <a:srgbClr val="000000"/>
                                </a:solidFill>
                                <a:latin typeface="Cambria Math" panose="02040503050406030204" pitchFamily="18" charset="0"/>
                              </a:rPr>
                            </m:ctrlPr>
                          </m:sSupPr>
                          <m:e>
                            <m:r>
                              <a:rPr lang="en-US" sz="4000" i="1">
                                <a:solidFill>
                                  <a:srgbClr val="000000"/>
                                </a:solidFill>
                                <a:latin typeface="Cambria Math" panose="02040503050406030204" pitchFamily="18" charset="0"/>
                              </a:rPr>
                              <m:t>𝑣</m:t>
                            </m:r>
                          </m:e>
                          <m:sup>
                            <m:r>
                              <a:rPr lang="en-US" sz="4000" i="1">
                                <a:solidFill>
                                  <a:srgbClr val="000000"/>
                                </a:solidFill>
                                <a:latin typeface="Cambria Math" panose="02040503050406030204" pitchFamily="18" charset="0"/>
                              </a:rPr>
                              <m:t>2</m:t>
                            </m:r>
                          </m:sup>
                        </m:sSup>
                        <m:r>
                          <a:rPr lang="en-US" sz="4000" i="1">
                            <a:solidFill>
                              <a:srgbClr val="000000"/>
                            </a:solidFill>
                            <a:latin typeface="Cambria Math" panose="02040503050406030204" pitchFamily="18" charset="0"/>
                          </a:rPr>
                          <m:t>−</m:t>
                        </m:r>
                        <m:sSup>
                          <m:sSupPr>
                            <m:ctrlPr>
                              <a:rPr lang="en-US" sz="4000" i="1">
                                <a:solidFill>
                                  <a:srgbClr val="000000"/>
                                </a:solidFill>
                                <a:latin typeface="Cambria Math" panose="02040503050406030204" pitchFamily="18" charset="0"/>
                              </a:rPr>
                            </m:ctrlPr>
                          </m:sSupPr>
                          <m:e>
                            <m:r>
                              <a:rPr lang="en-US" sz="4000" i="1">
                                <a:solidFill>
                                  <a:srgbClr val="000000"/>
                                </a:solidFill>
                                <a:latin typeface="Cambria Math" panose="02040503050406030204" pitchFamily="18" charset="0"/>
                              </a:rPr>
                              <m:t>𝑣𝑜</m:t>
                            </m:r>
                          </m:e>
                          <m:sup>
                            <m:r>
                              <a:rPr lang="en-US" sz="4000" i="1">
                                <a:solidFill>
                                  <a:srgbClr val="000000"/>
                                </a:solidFill>
                                <a:latin typeface="Cambria Math" panose="02040503050406030204" pitchFamily="18" charset="0"/>
                              </a:rPr>
                              <m:t>2</m:t>
                            </m:r>
                          </m:sup>
                        </m:sSup>
                        <m:r>
                          <a:rPr lang="en-US" sz="4000" i="1">
                            <a:solidFill>
                              <a:srgbClr val="000000"/>
                            </a:solidFill>
                            <a:latin typeface="Cambria Math" panose="02040503050406030204" pitchFamily="18" charset="0"/>
                          </a:rPr>
                          <m:t> </m:t>
                        </m:r>
                      </m:num>
                      <m:den>
                        <m:r>
                          <a:rPr lang="en-US" sz="4000" i="1">
                            <a:solidFill>
                              <a:srgbClr val="000000"/>
                            </a:solidFill>
                            <a:latin typeface="Cambria Math" panose="02040503050406030204" pitchFamily="18" charset="0"/>
                          </a:rPr>
                          <m:t>2</m:t>
                        </m:r>
                      </m:den>
                    </m:f>
                    <m:r>
                      <a:rPr lang="en-US" sz="4000" b="1" i="0" smtClean="0">
                        <a:solidFill>
                          <a:srgbClr val="000000"/>
                        </a:solidFill>
                        <a:latin typeface="Cambria Math" panose="02040503050406030204" pitchFamily="18" charset="0"/>
                      </a:rPr>
                      <m:t>) </m:t>
                    </m:r>
                  </m:oMath>
                </a14:m>
                <a:endParaRPr lang="en-US" b="1" dirty="0">
                  <a:solidFill>
                    <a:schemeClr val="tx1"/>
                  </a:solidFill>
                </a:endParaRPr>
              </a:p>
            </p:txBody>
          </p:sp>
        </mc:Choice>
        <mc:Fallback xmlns="">
          <p:sp>
            <p:nvSpPr>
              <p:cNvPr id="8" name="TextBox 7">
                <a:extLst>
                  <a:ext uri="{FF2B5EF4-FFF2-40B4-BE49-F238E27FC236}">
                    <a16:creationId xmlns:a16="http://schemas.microsoft.com/office/drawing/2014/main" id="{A483D4DD-C001-4307-92C9-6396229D829A}"/>
                  </a:ext>
                </a:extLst>
              </p:cNvPr>
              <p:cNvSpPr txBox="1">
                <a:spLocks noRot="1" noChangeAspect="1" noMove="1" noResize="1" noEditPoints="1" noAdjustHandles="1" noChangeArrowheads="1" noChangeShapeType="1" noTextEdit="1"/>
              </p:cNvSpPr>
              <p:nvPr/>
            </p:nvSpPr>
            <p:spPr>
              <a:xfrm rot="10800000" flipV="1">
                <a:off x="1375557" y="5012681"/>
                <a:ext cx="4883954" cy="889924"/>
              </a:xfrm>
              <a:prstGeom prst="rect">
                <a:avLst/>
              </a:prstGeom>
              <a:blipFill>
                <a:blip r:embed="rId9"/>
                <a:stretch>
                  <a:fillRect t="-685" b="-198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15D67AC3-456D-483C-B8E4-2F5011F52A3A}"/>
                  </a:ext>
                </a:extLst>
              </p:cNvPr>
              <p:cNvSpPr txBox="1"/>
              <p:nvPr/>
            </p:nvSpPr>
            <p:spPr>
              <a:xfrm>
                <a:off x="410251" y="3443037"/>
                <a:ext cx="3479973" cy="89377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2800" i="1">
                              <a:solidFill>
                                <a:srgbClr val="000000"/>
                              </a:solidFill>
                              <a:latin typeface="Cambria Math" panose="02040503050406030204" pitchFamily="18" charset="0"/>
                            </a:rPr>
                          </m:ctrlPr>
                        </m:fPr>
                        <m:num>
                          <m:sSup>
                            <m:sSupPr>
                              <m:ctrlPr>
                                <a:rPr lang="en-US" sz="2800" i="1">
                                  <a:solidFill>
                                    <a:srgbClr val="000000"/>
                                  </a:solidFill>
                                  <a:latin typeface="Cambria Math" panose="02040503050406030204" pitchFamily="18" charset="0"/>
                                </a:rPr>
                              </m:ctrlPr>
                            </m:sSupPr>
                            <m:e>
                              <m:r>
                                <a:rPr lang="en-US" sz="2800" i="1">
                                  <a:solidFill>
                                    <a:srgbClr val="000000"/>
                                  </a:solidFill>
                                  <a:latin typeface="Cambria Math" panose="02040503050406030204" pitchFamily="18" charset="0"/>
                                </a:rPr>
                                <m:t>𝑣</m:t>
                              </m:r>
                            </m:e>
                            <m:sup>
                              <m:r>
                                <a:rPr lang="en-US" sz="2800" i="1">
                                  <a:solidFill>
                                    <a:srgbClr val="000000"/>
                                  </a:solidFill>
                                  <a:latin typeface="Cambria Math" panose="02040503050406030204" pitchFamily="18" charset="0"/>
                                </a:rPr>
                                <m:t>2</m:t>
                              </m:r>
                            </m:sup>
                          </m:sSup>
                          <m:r>
                            <a:rPr lang="en-US" sz="2800" i="1">
                              <a:solidFill>
                                <a:srgbClr val="000000"/>
                              </a:solidFill>
                              <a:latin typeface="Cambria Math" panose="02040503050406030204" pitchFamily="18" charset="0"/>
                            </a:rPr>
                            <m:t>−</m:t>
                          </m:r>
                          <m:sSup>
                            <m:sSupPr>
                              <m:ctrlPr>
                                <a:rPr lang="en-US" sz="2800" i="1">
                                  <a:solidFill>
                                    <a:srgbClr val="000000"/>
                                  </a:solidFill>
                                  <a:latin typeface="Cambria Math" panose="02040503050406030204" pitchFamily="18" charset="0"/>
                                </a:rPr>
                              </m:ctrlPr>
                            </m:sSupPr>
                            <m:e>
                              <m:r>
                                <a:rPr lang="en-US" sz="2800" i="1">
                                  <a:solidFill>
                                    <a:srgbClr val="000000"/>
                                  </a:solidFill>
                                  <a:latin typeface="Cambria Math" panose="02040503050406030204" pitchFamily="18" charset="0"/>
                                </a:rPr>
                                <m:t>𝑣𝑜</m:t>
                              </m:r>
                            </m:e>
                            <m:sup>
                              <m:r>
                                <a:rPr lang="en-US" sz="2800" i="1">
                                  <a:solidFill>
                                    <a:srgbClr val="000000"/>
                                  </a:solidFill>
                                  <a:latin typeface="Cambria Math" panose="02040503050406030204" pitchFamily="18" charset="0"/>
                                </a:rPr>
                                <m:t>2</m:t>
                              </m:r>
                            </m:sup>
                          </m:sSup>
                          <m:r>
                            <a:rPr lang="en-US" sz="2800" i="1">
                              <a:solidFill>
                                <a:srgbClr val="000000"/>
                              </a:solidFill>
                              <a:latin typeface="Cambria Math" panose="02040503050406030204" pitchFamily="18" charset="0"/>
                            </a:rPr>
                            <m:t> </m:t>
                          </m:r>
                        </m:num>
                        <m:den>
                          <m:r>
                            <a:rPr lang="en-US" sz="2800" i="1">
                              <a:solidFill>
                                <a:srgbClr val="000000"/>
                              </a:solidFill>
                              <a:latin typeface="Cambria Math" panose="02040503050406030204" pitchFamily="18" charset="0"/>
                            </a:rPr>
                            <m:t>2</m:t>
                          </m:r>
                        </m:den>
                      </m:f>
                      <m:r>
                        <a:rPr lang="en-US" sz="2800" i="1">
                          <a:solidFill>
                            <a:srgbClr val="000000"/>
                          </a:solidFill>
                          <a:latin typeface="Cambria Math" panose="02040503050406030204" pitchFamily="18" charset="0"/>
                        </a:rPr>
                        <m:t>=</m:t>
                      </m:r>
                      <m:sSub>
                        <m:sSubPr>
                          <m:ctrlPr>
                            <a:rPr lang="en-US" sz="2800" i="1">
                              <a:solidFill>
                                <a:srgbClr val="000000"/>
                              </a:solidFill>
                              <a:latin typeface="Cambria Math" panose="02040503050406030204" pitchFamily="18" charset="0"/>
                            </a:rPr>
                          </m:ctrlPr>
                        </m:sSubPr>
                        <m:e>
                          <m:r>
                            <a:rPr lang="en-US" sz="2800" i="1">
                              <a:solidFill>
                                <a:srgbClr val="000000"/>
                              </a:solidFill>
                              <a:latin typeface="Cambria Math" panose="02040503050406030204" pitchFamily="18" charset="0"/>
                            </a:rPr>
                            <m:t>𝑎</m:t>
                          </m:r>
                        </m:e>
                        <m:sub>
                          <m:r>
                            <a:rPr lang="en-US" sz="2800" i="1">
                              <a:solidFill>
                                <a:srgbClr val="000000"/>
                              </a:solidFill>
                              <a:latin typeface="Cambria Math" panose="02040503050406030204" pitchFamily="18" charset="0"/>
                            </a:rPr>
                            <m:t>𝑥</m:t>
                          </m:r>
                        </m:sub>
                      </m:sSub>
                      <m:r>
                        <a:rPr lang="en-US" sz="2800" i="1">
                          <a:solidFill>
                            <a:srgbClr val="000000"/>
                          </a:solidFill>
                          <a:latin typeface="Cambria Math" panose="02040503050406030204" pitchFamily="18" charset="0"/>
                        </a:rPr>
                        <m:t>𝑑</m:t>
                      </m:r>
                    </m:oMath>
                  </m:oMathPara>
                </a14:m>
                <a:endParaRPr lang="en-US" dirty="0"/>
              </a:p>
            </p:txBody>
          </p:sp>
        </mc:Choice>
        <mc:Fallback xmlns="">
          <p:sp>
            <p:nvSpPr>
              <p:cNvPr id="9" name="TextBox 8">
                <a:extLst>
                  <a:ext uri="{FF2B5EF4-FFF2-40B4-BE49-F238E27FC236}">
                    <a16:creationId xmlns:a16="http://schemas.microsoft.com/office/drawing/2014/main" id="{15D67AC3-456D-483C-B8E4-2F5011F52A3A}"/>
                  </a:ext>
                </a:extLst>
              </p:cNvPr>
              <p:cNvSpPr txBox="1">
                <a:spLocks noRot="1" noChangeAspect="1" noMove="1" noResize="1" noEditPoints="1" noAdjustHandles="1" noChangeArrowheads="1" noChangeShapeType="1" noTextEdit="1"/>
              </p:cNvSpPr>
              <p:nvPr/>
            </p:nvSpPr>
            <p:spPr>
              <a:xfrm>
                <a:off x="410251" y="3443037"/>
                <a:ext cx="3479973" cy="893771"/>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558E0FA3-C340-4975-82D6-038789A66F52}"/>
                  </a:ext>
                </a:extLst>
              </p:cNvPr>
              <p:cNvSpPr txBox="1"/>
              <p:nvPr/>
            </p:nvSpPr>
            <p:spPr>
              <a:xfrm>
                <a:off x="3817533" y="7045504"/>
                <a:ext cx="2756841" cy="45794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3200" b="1" i="1" smtClean="0">
                          <a:solidFill>
                            <a:schemeClr val="tx1"/>
                          </a:solidFill>
                          <a:latin typeface="Cambria Math" panose="02040503050406030204" pitchFamily="18" charset="0"/>
                        </a:rPr>
                        <m:t>𝑾</m:t>
                      </m:r>
                      <m:r>
                        <a:rPr lang="en-US" sz="3200" b="1" i="1" smtClean="0">
                          <a:solidFill>
                            <a:schemeClr val="tx1"/>
                          </a:solidFill>
                          <a:latin typeface="Cambria Math" panose="02040503050406030204" pitchFamily="18" charset="0"/>
                        </a:rPr>
                        <m:t>=∆</m:t>
                      </m:r>
                      <m:r>
                        <a:rPr lang="en-US" sz="3200" b="1" i="1" smtClean="0">
                          <a:solidFill>
                            <a:schemeClr val="tx1"/>
                          </a:solidFill>
                          <a:latin typeface="Cambria Math" panose="02040503050406030204" pitchFamily="18" charset="0"/>
                        </a:rPr>
                        <m:t>𝒌</m:t>
                      </m:r>
                    </m:oMath>
                  </m:oMathPara>
                </a14:m>
                <a:endParaRPr lang="en-US" sz="3200" b="1" dirty="0">
                  <a:solidFill>
                    <a:schemeClr val="tx1"/>
                  </a:solidFill>
                </a:endParaRPr>
              </a:p>
            </p:txBody>
          </p:sp>
        </mc:Choice>
        <mc:Fallback xmlns="">
          <p:sp>
            <p:nvSpPr>
              <p:cNvPr id="24" name="TextBox 23">
                <a:extLst>
                  <a:ext uri="{FF2B5EF4-FFF2-40B4-BE49-F238E27FC236}">
                    <a16:creationId xmlns:a16="http://schemas.microsoft.com/office/drawing/2014/main" id="{558E0FA3-C340-4975-82D6-038789A66F52}"/>
                  </a:ext>
                </a:extLst>
              </p:cNvPr>
              <p:cNvSpPr txBox="1">
                <a:spLocks noRot="1" noChangeAspect="1" noMove="1" noResize="1" noEditPoints="1" noAdjustHandles="1" noChangeArrowheads="1" noChangeShapeType="1" noTextEdit="1"/>
              </p:cNvSpPr>
              <p:nvPr/>
            </p:nvSpPr>
            <p:spPr>
              <a:xfrm>
                <a:off x="3817533" y="7045504"/>
                <a:ext cx="2756841" cy="457946"/>
              </a:xfrm>
              <a:prstGeom prst="rect">
                <a:avLst/>
              </a:prstGeom>
              <a:blipFill>
                <a:blip r:embed="rId11"/>
                <a:stretch>
                  <a:fillRect/>
                </a:stretch>
              </a:blipFill>
            </p:spPr>
            <p:txBody>
              <a:bodyPr/>
              <a:lstStyle/>
              <a:p>
                <a:r>
                  <a:rPr lang="en-US">
                    <a:noFill/>
                  </a:rPr>
                  <a:t> </a:t>
                </a:r>
              </a:p>
            </p:txBody>
          </p:sp>
        </mc:Fallback>
      </mc:AlternateContent>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Text Box 1"/>
          <p:cNvSpPr txBox="1">
            <a:spLocks noChangeArrowheads="1"/>
          </p:cNvSpPr>
          <p:nvPr/>
        </p:nvSpPr>
        <p:spPr bwMode="auto">
          <a:xfrm>
            <a:off x="503238" y="301625"/>
            <a:ext cx="9070975" cy="979488"/>
          </a:xfrm>
          <a:prstGeom prst="rect">
            <a:avLst/>
          </a:prstGeom>
          <a:noFill/>
          <a:ln w="9525">
            <a:noFill/>
            <a:round/>
            <a:headEnd/>
            <a:tailEnd/>
          </a:ln>
        </p:spPr>
        <p:txBody>
          <a:bodyPr lIns="0" tIns="28080" rIns="0" bIns="0" anchor="ct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000" b="1">
                <a:solidFill>
                  <a:srgbClr val="FFFFFF"/>
                </a:solidFill>
                <a:ea typeface="Calibri" pitchFamily="32" charset="0"/>
                <a:cs typeface="Calibri" pitchFamily="32" charset="0"/>
              </a:rPr>
              <a:t>7-2</a:t>
            </a:r>
            <a:r>
              <a:rPr lang="en-US" sz="3000">
                <a:solidFill>
                  <a:srgbClr val="FFFFFF"/>
                </a:solidFill>
                <a:ea typeface="Calibri" pitchFamily="32" charset="0"/>
                <a:cs typeface="Calibri" pitchFamily="32" charset="0"/>
              </a:rPr>
              <a:t>  Work and Kinetic Energy</a:t>
            </a:r>
          </a:p>
        </p:txBody>
      </p:sp>
      <p:sp>
        <p:nvSpPr>
          <p:cNvPr id="20482" name="Text Box 2"/>
          <p:cNvSpPr txBox="1">
            <a:spLocks noChangeArrowheads="1"/>
          </p:cNvSpPr>
          <p:nvPr/>
        </p:nvSpPr>
        <p:spPr bwMode="auto">
          <a:xfrm>
            <a:off x="315912" y="1752034"/>
            <a:ext cx="9070975" cy="5399087"/>
          </a:xfrm>
          <a:prstGeom prst="rect">
            <a:avLst/>
          </a:prstGeom>
          <a:noFill/>
          <a:ln w="9525">
            <a:noFill/>
            <a:round/>
            <a:headEnd/>
            <a:tailEnd/>
          </a:ln>
          <a:effectLst/>
        </p:spPr>
        <p:txBody>
          <a:bodyPr lIns="0" tIns="24840" rIns="0" bIns="0"/>
          <a:lstStyle/>
          <a:p>
            <a:pPr marL="422275" indent="-317500">
              <a:spcAft>
                <a:spcPts val="1425"/>
              </a:spcAft>
              <a:buSzPct val="45000"/>
              <a:buFont typeface="Wingdings" charset="2"/>
              <a:buChar char=""/>
              <a:tabLst>
                <a:tab pos="422275" algn="l"/>
                <a:tab pos="879475" algn="l"/>
                <a:tab pos="1336675" algn="l"/>
                <a:tab pos="1793875" algn="l"/>
                <a:tab pos="2251075" algn="l"/>
                <a:tab pos="2708275" algn="l"/>
                <a:tab pos="3165475" algn="l"/>
                <a:tab pos="3622675" algn="l"/>
                <a:tab pos="4079875" algn="l"/>
                <a:tab pos="4537075" algn="l"/>
                <a:tab pos="4994275" algn="l"/>
                <a:tab pos="5451475" algn="l"/>
                <a:tab pos="5908675" algn="l"/>
                <a:tab pos="6365875" algn="l"/>
                <a:tab pos="6823075" algn="l"/>
                <a:tab pos="7280275" algn="l"/>
                <a:tab pos="7737475" algn="l"/>
                <a:tab pos="8194675" algn="l"/>
                <a:tab pos="8651875" algn="l"/>
                <a:tab pos="9109075" algn="l"/>
                <a:tab pos="9566275" algn="l"/>
              </a:tabLst>
              <a:defRPr/>
            </a:pPr>
            <a:r>
              <a:rPr lang="en-US" sz="2800" dirty="0">
                <a:solidFill>
                  <a:srgbClr val="000000"/>
                </a:solidFill>
                <a:ea typeface="+mn-ea"/>
                <a:cs typeface="+mn-cs"/>
              </a:rPr>
              <a:t>For two or more forces, the </a:t>
            </a:r>
            <a:r>
              <a:rPr lang="en-US" sz="2800" b="1" dirty="0">
                <a:solidFill>
                  <a:srgbClr val="000000"/>
                </a:solidFill>
                <a:ea typeface="+mn-ea"/>
                <a:cs typeface="+mn-cs"/>
              </a:rPr>
              <a:t>net work</a:t>
            </a:r>
            <a:r>
              <a:rPr lang="en-US" sz="2800" dirty="0">
                <a:solidFill>
                  <a:srgbClr val="000000"/>
                </a:solidFill>
                <a:ea typeface="+mn-ea"/>
                <a:cs typeface="+mn-cs"/>
              </a:rPr>
              <a:t> is the sum of the works done by all the individual forces</a:t>
            </a:r>
          </a:p>
          <a:p>
            <a:pPr marL="422275" indent="-317500">
              <a:spcAft>
                <a:spcPts val="1425"/>
              </a:spcAft>
              <a:buSzPct val="45000"/>
              <a:buFont typeface="Wingdings" charset="2"/>
              <a:buChar char=""/>
              <a:tabLst>
                <a:tab pos="422275" algn="l"/>
                <a:tab pos="879475" algn="l"/>
                <a:tab pos="1336675" algn="l"/>
                <a:tab pos="1793875" algn="l"/>
                <a:tab pos="2251075" algn="l"/>
                <a:tab pos="2708275" algn="l"/>
                <a:tab pos="3165475" algn="l"/>
                <a:tab pos="3622675" algn="l"/>
                <a:tab pos="4079875" algn="l"/>
                <a:tab pos="4537075" algn="l"/>
                <a:tab pos="4994275" algn="l"/>
                <a:tab pos="5451475" algn="l"/>
                <a:tab pos="5908675" algn="l"/>
                <a:tab pos="6365875" algn="l"/>
                <a:tab pos="6823075" algn="l"/>
                <a:tab pos="7280275" algn="l"/>
                <a:tab pos="7737475" algn="l"/>
                <a:tab pos="8194675" algn="l"/>
                <a:tab pos="8651875" algn="l"/>
                <a:tab pos="9109075" algn="l"/>
                <a:tab pos="9566275" algn="l"/>
              </a:tabLst>
              <a:defRPr/>
            </a:pPr>
            <a:endParaRPr lang="en-US" sz="2800" dirty="0">
              <a:solidFill>
                <a:srgbClr val="000000"/>
              </a:solidFill>
              <a:ea typeface="+mn-ea"/>
              <a:cs typeface="+mn-cs"/>
            </a:endParaRPr>
          </a:p>
          <a:p>
            <a:pPr marL="104775">
              <a:spcAft>
                <a:spcPts val="1425"/>
              </a:spcAft>
              <a:buSzPct val="45000"/>
              <a:tabLst>
                <a:tab pos="422275" algn="l"/>
                <a:tab pos="879475" algn="l"/>
                <a:tab pos="1336675" algn="l"/>
                <a:tab pos="1793875" algn="l"/>
                <a:tab pos="2251075" algn="l"/>
                <a:tab pos="2708275" algn="l"/>
                <a:tab pos="3165475" algn="l"/>
                <a:tab pos="3622675" algn="l"/>
                <a:tab pos="4079875" algn="l"/>
                <a:tab pos="4537075" algn="l"/>
                <a:tab pos="4994275" algn="l"/>
                <a:tab pos="5451475" algn="l"/>
                <a:tab pos="5908675" algn="l"/>
                <a:tab pos="6365875" algn="l"/>
                <a:tab pos="6823075" algn="l"/>
                <a:tab pos="7280275" algn="l"/>
                <a:tab pos="7737475" algn="l"/>
                <a:tab pos="8194675" algn="l"/>
                <a:tab pos="8651875" algn="l"/>
                <a:tab pos="9109075" algn="l"/>
                <a:tab pos="9566275" algn="l"/>
              </a:tabLst>
              <a:defRPr/>
            </a:pPr>
            <a:endParaRPr lang="en-US" sz="2800" dirty="0">
              <a:solidFill>
                <a:srgbClr val="000000"/>
              </a:solidFill>
              <a:ea typeface="+mn-ea"/>
              <a:cs typeface="+mn-cs"/>
            </a:endParaRPr>
          </a:p>
          <a:p>
            <a:pPr marL="422275" indent="-317500">
              <a:spcAft>
                <a:spcPts val="1425"/>
              </a:spcAft>
              <a:buSzPct val="45000"/>
              <a:buFont typeface="Wingdings" charset="2"/>
              <a:buChar char=""/>
              <a:tabLst>
                <a:tab pos="422275" algn="l"/>
                <a:tab pos="879475" algn="l"/>
                <a:tab pos="1336675" algn="l"/>
                <a:tab pos="1793875" algn="l"/>
                <a:tab pos="2251075" algn="l"/>
                <a:tab pos="2708275" algn="l"/>
                <a:tab pos="3165475" algn="l"/>
                <a:tab pos="3622675" algn="l"/>
                <a:tab pos="4079875" algn="l"/>
                <a:tab pos="4537075" algn="l"/>
                <a:tab pos="4994275" algn="l"/>
                <a:tab pos="5451475" algn="l"/>
                <a:tab pos="5908675" algn="l"/>
                <a:tab pos="6365875" algn="l"/>
                <a:tab pos="6823075" algn="l"/>
                <a:tab pos="7280275" algn="l"/>
                <a:tab pos="7737475" algn="l"/>
                <a:tab pos="8194675" algn="l"/>
                <a:tab pos="8651875" algn="l"/>
                <a:tab pos="9109075" algn="l"/>
                <a:tab pos="9566275" algn="l"/>
              </a:tabLst>
              <a:defRPr/>
            </a:pPr>
            <a:r>
              <a:rPr lang="en-US" sz="2800" dirty="0">
                <a:solidFill>
                  <a:srgbClr val="000000"/>
                </a:solidFill>
                <a:ea typeface="+mn-ea"/>
                <a:cs typeface="+mn-cs"/>
              </a:rPr>
              <a:t>Two methods to calculate net work:</a:t>
            </a:r>
          </a:p>
          <a:p>
            <a:pPr marL="731520" lvl="1" indent="-317500">
              <a:spcAft>
                <a:spcPts val="1425"/>
              </a:spcAft>
              <a:buSzPct val="34000"/>
              <a:buFont typeface="Wingdings" pitchFamily="2" charset="2"/>
              <a:buChar char=""/>
              <a:tabLst>
                <a:tab pos="422275" algn="l"/>
                <a:tab pos="879475" algn="l"/>
                <a:tab pos="1336675" algn="l"/>
                <a:tab pos="1793875" algn="l"/>
                <a:tab pos="2251075" algn="l"/>
                <a:tab pos="2708275" algn="l"/>
                <a:tab pos="3165475" algn="l"/>
                <a:tab pos="3622675" algn="l"/>
                <a:tab pos="4079875" algn="l"/>
                <a:tab pos="4537075" algn="l"/>
                <a:tab pos="4994275" algn="l"/>
                <a:tab pos="5451475" algn="l"/>
                <a:tab pos="5908675" algn="l"/>
                <a:tab pos="6365875" algn="l"/>
                <a:tab pos="6823075" algn="l"/>
                <a:tab pos="7280275" algn="l"/>
                <a:tab pos="7737475" algn="l"/>
                <a:tab pos="8194675" algn="l"/>
                <a:tab pos="8651875" algn="l"/>
                <a:tab pos="9109075" algn="l"/>
                <a:tab pos="9566275" algn="l"/>
              </a:tabLst>
              <a:defRPr/>
            </a:pPr>
            <a:r>
              <a:rPr lang="en-US" sz="2400" dirty="0">
                <a:solidFill>
                  <a:srgbClr val="000000"/>
                </a:solidFill>
                <a:ea typeface="+mn-ea"/>
                <a:cs typeface="+mn-cs"/>
              </a:rPr>
              <a:t>We can find all the works and sum the individual work terms.</a:t>
            </a:r>
          </a:p>
          <a:p>
            <a:pPr marL="731520" lvl="1" indent="-317500">
              <a:spcAft>
                <a:spcPts val="1425"/>
              </a:spcAft>
              <a:buSzPct val="34000"/>
              <a:buFont typeface="Wingdings" pitchFamily="2" charset="2"/>
              <a:buChar char=""/>
              <a:tabLst>
                <a:tab pos="422275" algn="l"/>
                <a:tab pos="879475" algn="l"/>
                <a:tab pos="1336675" algn="l"/>
                <a:tab pos="1793875" algn="l"/>
                <a:tab pos="2251075" algn="l"/>
                <a:tab pos="2708275" algn="l"/>
                <a:tab pos="3165475" algn="l"/>
                <a:tab pos="3622675" algn="l"/>
                <a:tab pos="4079875" algn="l"/>
                <a:tab pos="4537075" algn="l"/>
                <a:tab pos="4994275" algn="l"/>
                <a:tab pos="5451475" algn="l"/>
                <a:tab pos="5908675" algn="l"/>
                <a:tab pos="6365875" algn="l"/>
                <a:tab pos="6823075" algn="l"/>
                <a:tab pos="7280275" algn="l"/>
                <a:tab pos="7737475" algn="l"/>
                <a:tab pos="8194675" algn="l"/>
                <a:tab pos="8651875" algn="l"/>
                <a:tab pos="9109075" algn="l"/>
                <a:tab pos="9566275" algn="l"/>
              </a:tabLst>
              <a:defRPr/>
            </a:pPr>
            <a:r>
              <a:rPr lang="en-US" sz="2400" dirty="0">
                <a:solidFill>
                  <a:srgbClr val="000000"/>
                </a:solidFill>
                <a:ea typeface="+mn-ea"/>
                <a:cs typeface="+mn-cs"/>
              </a:rPr>
              <a:t>We can take the vector sum of forces (</a:t>
            </a:r>
            <a:r>
              <a:rPr lang="en-US" sz="2400" i="1" dirty="0" err="1">
                <a:solidFill>
                  <a:srgbClr val="000000"/>
                </a:solidFill>
                <a:ea typeface="+mn-ea"/>
                <a:cs typeface="+mn-cs"/>
              </a:rPr>
              <a:t>F</a:t>
            </a:r>
            <a:r>
              <a:rPr lang="en-US" sz="2400" i="1" baseline="-33000" dirty="0" err="1">
                <a:solidFill>
                  <a:srgbClr val="000000"/>
                </a:solidFill>
                <a:ea typeface="+mn-ea"/>
                <a:cs typeface="+mn-cs"/>
              </a:rPr>
              <a:t>net</a:t>
            </a:r>
            <a:r>
              <a:rPr lang="en-US" sz="2400" dirty="0">
                <a:solidFill>
                  <a:srgbClr val="000000"/>
                </a:solidFill>
                <a:ea typeface="+mn-ea"/>
                <a:cs typeface="+mn-cs"/>
              </a:rPr>
              <a:t>) and calculate the net work once</a:t>
            </a:r>
          </a:p>
          <a:p>
            <a:pPr marL="879475" lvl="1" indent="-336550">
              <a:spcAft>
                <a:spcPts val="1138"/>
              </a:spcAft>
              <a:buClrTx/>
              <a:buSzPct val="45000"/>
              <a:buFontTx/>
              <a:buNone/>
              <a:tabLst>
                <a:tab pos="422275" algn="l"/>
                <a:tab pos="879475" algn="l"/>
                <a:tab pos="1336675" algn="l"/>
                <a:tab pos="1793875" algn="l"/>
                <a:tab pos="2251075" algn="l"/>
                <a:tab pos="2708275" algn="l"/>
                <a:tab pos="3165475" algn="l"/>
                <a:tab pos="3622675" algn="l"/>
                <a:tab pos="4079875" algn="l"/>
                <a:tab pos="4537075" algn="l"/>
                <a:tab pos="4994275" algn="l"/>
                <a:tab pos="5451475" algn="l"/>
                <a:tab pos="5908675" algn="l"/>
                <a:tab pos="6365875" algn="l"/>
                <a:tab pos="6823075" algn="l"/>
                <a:tab pos="7280275" algn="l"/>
                <a:tab pos="7737475" algn="l"/>
                <a:tab pos="8194675" algn="l"/>
                <a:tab pos="8651875" algn="l"/>
                <a:tab pos="9109075" algn="l"/>
                <a:tab pos="9566275" algn="l"/>
              </a:tabLst>
              <a:defRPr/>
            </a:pPr>
            <a:endParaRPr lang="en-US" sz="2400" dirty="0">
              <a:solidFill>
                <a:srgbClr val="000000"/>
              </a:solidFill>
              <a:ea typeface="+mn-ea"/>
              <a:cs typeface="+mn-cs"/>
            </a:endParaRPr>
          </a:p>
          <a:p>
            <a:pPr marL="422275" indent="-317500">
              <a:spcAft>
                <a:spcPts val="1425"/>
              </a:spcAft>
              <a:buClrTx/>
              <a:buSzPct val="45000"/>
              <a:buFontTx/>
              <a:buNone/>
              <a:tabLst>
                <a:tab pos="422275" algn="l"/>
                <a:tab pos="879475" algn="l"/>
                <a:tab pos="1336675" algn="l"/>
                <a:tab pos="1793875" algn="l"/>
                <a:tab pos="2251075" algn="l"/>
                <a:tab pos="2708275" algn="l"/>
                <a:tab pos="3165475" algn="l"/>
                <a:tab pos="3622675" algn="l"/>
                <a:tab pos="4079875" algn="l"/>
                <a:tab pos="4537075" algn="l"/>
                <a:tab pos="4994275" algn="l"/>
                <a:tab pos="5451475" algn="l"/>
                <a:tab pos="5908675" algn="l"/>
                <a:tab pos="6365875" algn="l"/>
                <a:tab pos="6823075" algn="l"/>
                <a:tab pos="7280275" algn="l"/>
                <a:tab pos="7737475" algn="l"/>
                <a:tab pos="8194675" algn="l"/>
                <a:tab pos="8651875" algn="l"/>
                <a:tab pos="9109075" algn="l"/>
                <a:tab pos="9566275" algn="l"/>
              </a:tabLst>
              <a:defRPr/>
            </a:pPr>
            <a:endParaRPr lang="en-US" sz="2400" dirty="0">
              <a:solidFill>
                <a:srgbClr val="000000"/>
              </a:solidFill>
              <a:ea typeface="+mn-ea"/>
              <a:cs typeface="+mn-cs"/>
            </a:endParaRPr>
          </a:p>
        </p:txBody>
      </p:sp>
      <p:sp>
        <p:nvSpPr>
          <p:cNvPr id="5" name="Footer Placeholder 4"/>
          <p:cNvSpPr>
            <a:spLocks noGrp="1"/>
          </p:cNvSpPr>
          <p:nvPr>
            <p:ph type="ftr" sz="quarter" idx="3"/>
          </p:nvPr>
        </p:nvSpPr>
        <p:spPr/>
        <p:txBody>
          <a:bodyPr/>
          <a:lstStyle/>
          <a:p>
            <a:r>
              <a:rPr lang="en-US"/>
              <a:t>© 2014 John Wiley &amp; Sons, Inc. All rights reserved.</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Text Box 1"/>
          <p:cNvSpPr txBox="1">
            <a:spLocks noChangeArrowheads="1"/>
          </p:cNvSpPr>
          <p:nvPr/>
        </p:nvSpPr>
        <p:spPr bwMode="auto">
          <a:xfrm>
            <a:off x="503238" y="301625"/>
            <a:ext cx="9070975" cy="979488"/>
          </a:xfrm>
          <a:prstGeom prst="rect">
            <a:avLst/>
          </a:prstGeom>
          <a:noFill/>
          <a:ln w="9525">
            <a:noFill/>
            <a:round/>
            <a:headEnd/>
            <a:tailEnd/>
          </a:ln>
        </p:spPr>
        <p:txBody>
          <a:bodyPr lIns="0" tIns="28080" rIns="0" bIns="0" anchor="ct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b="1"/>
              <a:t>work-kinetic energy theorem</a:t>
            </a:r>
            <a:endParaRPr lang="en-US" sz="3000" dirty="0">
              <a:ea typeface="Calibri" pitchFamily="32" charset="0"/>
              <a:cs typeface="Calibri" pitchFamily="32" charset="0"/>
            </a:endParaRPr>
          </a:p>
        </p:txBody>
      </p:sp>
      <p:sp>
        <p:nvSpPr>
          <p:cNvPr id="20483" name="Text Box 2"/>
          <p:cNvSpPr txBox="1">
            <a:spLocks noChangeArrowheads="1"/>
          </p:cNvSpPr>
          <p:nvPr/>
        </p:nvSpPr>
        <p:spPr bwMode="auto">
          <a:xfrm>
            <a:off x="503238" y="1554163"/>
            <a:ext cx="9070975" cy="5203825"/>
          </a:xfrm>
          <a:prstGeom prst="rect">
            <a:avLst/>
          </a:prstGeom>
          <a:noFill/>
          <a:ln w="9525">
            <a:noFill/>
            <a:round/>
            <a:headEnd/>
            <a:tailEnd/>
          </a:ln>
        </p:spPr>
        <p:txBody>
          <a:bodyPr lIns="0" tIns="24840" rIns="0" bIns="0"/>
          <a:lstStyle/>
          <a:p>
            <a:pPr marL="422275" indent="-317500">
              <a:spcAft>
                <a:spcPts val="1425"/>
              </a:spcAft>
              <a:buSzPct val="45000"/>
              <a:buFont typeface="Wingdings" charset="2"/>
              <a:buChar char=""/>
              <a:tabLst>
                <a:tab pos="422275" algn="l"/>
                <a:tab pos="879475" algn="l"/>
                <a:tab pos="1336675" algn="l"/>
                <a:tab pos="1793875" algn="l"/>
                <a:tab pos="2251075" algn="l"/>
                <a:tab pos="2708275" algn="l"/>
                <a:tab pos="3165475" algn="l"/>
                <a:tab pos="3622675" algn="l"/>
                <a:tab pos="4079875" algn="l"/>
                <a:tab pos="4537075" algn="l"/>
                <a:tab pos="4994275" algn="l"/>
                <a:tab pos="5451475" algn="l"/>
                <a:tab pos="5908675" algn="l"/>
                <a:tab pos="6365875" algn="l"/>
                <a:tab pos="6823075" algn="l"/>
                <a:tab pos="7280275" algn="l"/>
                <a:tab pos="7737475" algn="l"/>
                <a:tab pos="8194675" algn="l"/>
                <a:tab pos="8651875" algn="l"/>
                <a:tab pos="9109075" algn="l"/>
                <a:tab pos="9566275" algn="l"/>
              </a:tabLst>
            </a:pPr>
            <a:r>
              <a:rPr lang="en-US" sz="2800" dirty="0">
                <a:solidFill>
                  <a:srgbClr val="000000"/>
                </a:solidFill>
              </a:rPr>
              <a:t>The </a:t>
            </a:r>
            <a:r>
              <a:rPr lang="en-US" sz="2800" b="1" dirty="0">
                <a:solidFill>
                  <a:srgbClr val="000000"/>
                </a:solidFill>
              </a:rPr>
              <a:t>work-kinetic energy theorem</a:t>
            </a:r>
            <a:r>
              <a:rPr lang="en-US" sz="2800" dirty="0">
                <a:solidFill>
                  <a:srgbClr val="000000"/>
                </a:solidFill>
              </a:rPr>
              <a:t> states:</a:t>
            </a:r>
            <a:br>
              <a:rPr lang="en-US" sz="2800" dirty="0">
                <a:solidFill>
                  <a:srgbClr val="000000"/>
                </a:solidFill>
              </a:rPr>
            </a:br>
            <a:br>
              <a:rPr lang="en-US" sz="2800" dirty="0">
                <a:solidFill>
                  <a:srgbClr val="000000"/>
                </a:solidFill>
              </a:rPr>
            </a:br>
            <a:endParaRPr lang="en-US" sz="2800" dirty="0">
              <a:solidFill>
                <a:srgbClr val="000000"/>
              </a:solidFill>
            </a:endParaRPr>
          </a:p>
          <a:p>
            <a:pPr marL="422275" indent="-317500">
              <a:spcAft>
                <a:spcPts val="1425"/>
              </a:spcAft>
              <a:buSzPct val="45000"/>
              <a:buFont typeface="Wingdings" charset="2"/>
              <a:buChar char=""/>
              <a:tabLst>
                <a:tab pos="422275" algn="l"/>
                <a:tab pos="879475" algn="l"/>
                <a:tab pos="1336675" algn="l"/>
                <a:tab pos="1793875" algn="l"/>
                <a:tab pos="2251075" algn="l"/>
                <a:tab pos="2708275" algn="l"/>
                <a:tab pos="3165475" algn="l"/>
                <a:tab pos="3622675" algn="l"/>
                <a:tab pos="4079875" algn="l"/>
                <a:tab pos="4537075" algn="l"/>
                <a:tab pos="4994275" algn="l"/>
                <a:tab pos="5451475" algn="l"/>
                <a:tab pos="5908675" algn="l"/>
                <a:tab pos="6365875" algn="l"/>
                <a:tab pos="6823075" algn="l"/>
                <a:tab pos="7280275" algn="l"/>
                <a:tab pos="7737475" algn="l"/>
                <a:tab pos="8194675" algn="l"/>
                <a:tab pos="8651875" algn="l"/>
                <a:tab pos="9109075" algn="l"/>
                <a:tab pos="9566275" algn="l"/>
              </a:tabLst>
            </a:pPr>
            <a:r>
              <a:rPr lang="en-US" sz="2800" dirty="0">
                <a:solidFill>
                  <a:srgbClr val="000000"/>
                </a:solidFill>
              </a:rPr>
              <a:t>(</a:t>
            </a:r>
            <a:r>
              <a:rPr lang="en-US" sz="2800" i="1" dirty="0">
                <a:solidFill>
                  <a:srgbClr val="000000"/>
                </a:solidFill>
              </a:rPr>
              <a:t>change in kinetic energy</a:t>
            </a:r>
            <a:r>
              <a:rPr lang="en-US" sz="2800" dirty="0">
                <a:solidFill>
                  <a:srgbClr val="000000"/>
                </a:solidFill>
              </a:rPr>
              <a:t>) = (</a:t>
            </a:r>
            <a:r>
              <a:rPr lang="en-US" sz="2800" i="1" dirty="0">
                <a:solidFill>
                  <a:srgbClr val="000000"/>
                </a:solidFill>
              </a:rPr>
              <a:t>the </a:t>
            </a:r>
            <a:r>
              <a:rPr lang="en-US" sz="2800" i="1" u="sng" dirty="0">
                <a:solidFill>
                  <a:srgbClr val="000000"/>
                </a:solidFill>
              </a:rPr>
              <a:t>net</a:t>
            </a:r>
            <a:r>
              <a:rPr lang="en-US" sz="2800" i="1" dirty="0">
                <a:solidFill>
                  <a:srgbClr val="000000"/>
                </a:solidFill>
              </a:rPr>
              <a:t> work done</a:t>
            </a:r>
            <a:r>
              <a:rPr lang="en-US" sz="2800" dirty="0">
                <a:solidFill>
                  <a:srgbClr val="000000"/>
                </a:solidFill>
              </a:rPr>
              <a:t>)</a:t>
            </a:r>
          </a:p>
          <a:p>
            <a:pPr marL="877888" lvl="1" indent="-336550">
              <a:spcAft>
                <a:spcPts val="1138"/>
              </a:spcAft>
              <a:buClrTx/>
              <a:buSzPct val="45000"/>
              <a:buFontTx/>
              <a:buNone/>
              <a:tabLst>
                <a:tab pos="422275" algn="l"/>
                <a:tab pos="879475" algn="l"/>
                <a:tab pos="1336675" algn="l"/>
                <a:tab pos="1793875" algn="l"/>
                <a:tab pos="2251075" algn="l"/>
                <a:tab pos="2708275" algn="l"/>
                <a:tab pos="3165475" algn="l"/>
                <a:tab pos="3622675" algn="l"/>
                <a:tab pos="4079875" algn="l"/>
                <a:tab pos="4537075" algn="l"/>
                <a:tab pos="4994275" algn="l"/>
                <a:tab pos="5451475" algn="l"/>
                <a:tab pos="5908675" algn="l"/>
                <a:tab pos="6365875" algn="l"/>
                <a:tab pos="6823075" algn="l"/>
                <a:tab pos="7280275" algn="l"/>
                <a:tab pos="7737475" algn="l"/>
                <a:tab pos="8194675" algn="l"/>
                <a:tab pos="8651875" algn="l"/>
                <a:tab pos="9109075" algn="l"/>
                <a:tab pos="9566275" algn="l"/>
              </a:tabLst>
            </a:pPr>
            <a:endParaRPr lang="en-US" sz="2400" dirty="0">
              <a:solidFill>
                <a:srgbClr val="000000"/>
              </a:solidFill>
            </a:endParaRPr>
          </a:p>
          <a:p>
            <a:pPr marL="422275" indent="-317500">
              <a:spcAft>
                <a:spcPts val="1425"/>
              </a:spcAft>
              <a:buSzPct val="45000"/>
              <a:buFont typeface="Wingdings" charset="2"/>
              <a:buChar char=""/>
              <a:tabLst>
                <a:tab pos="422275" algn="l"/>
                <a:tab pos="879475" algn="l"/>
                <a:tab pos="1336675" algn="l"/>
                <a:tab pos="1793875" algn="l"/>
                <a:tab pos="2251075" algn="l"/>
                <a:tab pos="2708275" algn="l"/>
                <a:tab pos="3165475" algn="l"/>
                <a:tab pos="3622675" algn="l"/>
                <a:tab pos="4079875" algn="l"/>
                <a:tab pos="4537075" algn="l"/>
                <a:tab pos="4994275" algn="l"/>
                <a:tab pos="5451475" algn="l"/>
                <a:tab pos="5908675" algn="l"/>
                <a:tab pos="6365875" algn="l"/>
                <a:tab pos="6823075" algn="l"/>
                <a:tab pos="7280275" algn="l"/>
                <a:tab pos="7737475" algn="l"/>
                <a:tab pos="8194675" algn="l"/>
                <a:tab pos="8651875" algn="l"/>
                <a:tab pos="9109075" algn="l"/>
                <a:tab pos="9566275" algn="l"/>
              </a:tabLst>
            </a:pPr>
            <a:r>
              <a:rPr lang="en-US" sz="2800" dirty="0">
                <a:solidFill>
                  <a:srgbClr val="000000"/>
                </a:solidFill>
              </a:rPr>
              <a:t>Or we can write it as:</a:t>
            </a:r>
          </a:p>
          <a:p>
            <a:pPr marL="422275" indent="-317500">
              <a:spcAft>
                <a:spcPts val="1425"/>
              </a:spcAft>
              <a:buClrTx/>
              <a:buSzPct val="45000"/>
              <a:buFontTx/>
              <a:buNone/>
              <a:tabLst>
                <a:tab pos="422275" algn="l"/>
                <a:tab pos="879475" algn="l"/>
                <a:tab pos="1336675" algn="l"/>
                <a:tab pos="1793875" algn="l"/>
                <a:tab pos="2251075" algn="l"/>
                <a:tab pos="2708275" algn="l"/>
                <a:tab pos="3165475" algn="l"/>
                <a:tab pos="3622675" algn="l"/>
                <a:tab pos="4079875" algn="l"/>
                <a:tab pos="4537075" algn="l"/>
                <a:tab pos="4994275" algn="l"/>
                <a:tab pos="5451475" algn="l"/>
                <a:tab pos="5908675" algn="l"/>
                <a:tab pos="6365875" algn="l"/>
                <a:tab pos="6823075" algn="l"/>
                <a:tab pos="7280275" algn="l"/>
                <a:tab pos="7737475" algn="l"/>
                <a:tab pos="8194675" algn="l"/>
                <a:tab pos="8651875" algn="l"/>
                <a:tab pos="9109075" algn="l"/>
                <a:tab pos="9566275" algn="l"/>
              </a:tabLst>
            </a:pPr>
            <a:br>
              <a:rPr lang="en-US" sz="2800" dirty="0">
                <a:solidFill>
                  <a:srgbClr val="000000"/>
                </a:solidFill>
              </a:rPr>
            </a:br>
            <a:endParaRPr lang="en-US" sz="2800" dirty="0">
              <a:solidFill>
                <a:srgbClr val="000000"/>
              </a:solidFill>
            </a:endParaRPr>
          </a:p>
          <a:p>
            <a:pPr marL="422275" indent="-317500">
              <a:spcAft>
                <a:spcPts val="1425"/>
              </a:spcAft>
              <a:buSzPct val="45000"/>
              <a:buFont typeface="Wingdings" charset="2"/>
              <a:buChar char=""/>
              <a:tabLst>
                <a:tab pos="422275" algn="l"/>
                <a:tab pos="879475" algn="l"/>
                <a:tab pos="1336675" algn="l"/>
                <a:tab pos="1793875" algn="l"/>
                <a:tab pos="2251075" algn="l"/>
                <a:tab pos="2708275" algn="l"/>
                <a:tab pos="3165475" algn="l"/>
                <a:tab pos="3622675" algn="l"/>
                <a:tab pos="4079875" algn="l"/>
                <a:tab pos="4537075" algn="l"/>
                <a:tab pos="4994275" algn="l"/>
                <a:tab pos="5451475" algn="l"/>
                <a:tab pos="5908675" algn="l"/>
                <a:tab pos="6365875" algn="l"/>
                <a:tab pos="6823075" algn="l"/>
                <a:tab pos="7280275" algn="l"/>
                <a:tab pos="7737475" algn="l"/>
                <a:tab pos="8194675" algn="l"/>
                <a:tab pos="8651875" algn="l"/>
                <a:tab pos="9109075" algn="l"/>
                <a:tab pos="9566275" algn="l"/>
              </a:tabLst>
            </a:pPr>
            <a:r>
              <a:rPr lang="en-US" sz="2800" dirty="0">
                <a:solidFill>
                  <a:srgbClr val="000000"/>
                </a:solidFill>
              </a:rPr>
              <a:t>(</a:t>
            </a:r>
            <a:r>
              <a:rPr lang="en-US" sz="2800" i="1" dirty="0">
                <a:solidFill>
                  <a:srgbClr val="000000"/>
                </a:solidFill>
              </a:rPr>
              <a:t>final KE</a:t>
            </a:r>
            <a:r>
              <a:rPr lang="en-US" sz="2800" dirty="0">
                <a:solidFill>
                  <a:srgbClr val="000000"/>
                </a:solidFill>
              </a:rPr>
              <a:t>) = (</a:t>
            </a:r>
            <a:r>
              <a:rPr lang="en-US" sz="2800" i="1" dirty="0">
                <a:solidFill>
                  <a:srgbClr val="000000"/>
                </a:solidFill>
              </a:rPr>
              <a:t>initial KE</a:t>
            </a:r>
            <a:r>
              <a:rPr lang="en-US" sz="2800" dirty="0">
                <a:solidFill>
                  <a:srgbClr val="000000"/>
                </a:solidFill>
              </a:rPr>
              <a:t>) + (</a:t>
            </a:r>
            <a:r>
              <a:rPr lang="en-US" sz="2800" i="1" dirty="0">
                <a:solidFill>
                  <a:srgbClr val="000000"/>
                </a:solidFill>
              </a:rPr>
              <a:t>net work</a:t>
            </a:r>
            <a:r>
              <a:rPr lang="en-US" sz="2800" dirty="0">
                <a:solidFill>
                  <a:srgbClr val="000000"/>
                </a:solidFill>
              </a:rPr>
              <a:t>)</a:t>
            </a:r>
          </a:p>
          <a:p>
            <a:pPr marL="422275" indent="-317500">
              <a:spcAft>
                <a:spcPts val="1138"/>
              </a:spcAft>
              <a:buClrTx/>
              <a:buFontTx/>
              <a:buNone/>
              <a:tabLst>
                <a:tab pos="422275" algn="l"/>
                <a:tab pos="879475" algn="l"/>
                <a:tab pos="1336675" algn="l"/>
                <a:tab pos="1793875" algn="l"/>
                <a:tab pos="2251075" algn="l"/>
                <a:tab pos="2708275" algn="l"/>
                <a:tab pos="3165475" algn="l"/>
                <a:tab pos="3622675" algn="l"/>
                <a:tab pos="4079875" algn="l"/>
                <a:tab pos="4537075" algn="l"/>
                <a:tab pos="4994275" algn="l"/>
                <a:tab pos="5451475" algn="l"/>
                <a:tab pos="5908675" algn="l"/>
                <a:tab pos="6365875" algn="l"/>
                <a:tab pos="6823075" algn="l"/>
                <a:tab pos="7280275" algn="l"/>
                <a:tab pos="7737475" algn="l"/>
                <a:tab pos="8194675" algn="l"/>
                <a:tab pos="8651875" algn="l"/>
                <a:tab pos="9109075" algn="l"/>
                <a:tab pos="9566275" algn="l"/>
              </a:tabLst>
            </a:pPr>
            <a:endParaRPr lang="en-US" sz="2800" dirty="0">
              <a:solidFill>
                <a:srgbClr val="000000"/>
              </a:solidFill>
            </a:endParaRPr>
          </a:p>
          <a:p>
            <a:pPr marL="422275" indent="-317500">
              <a:spcAft>
                <a:spcPts val="1425"/>
              </a:spcAft>
              <a:buClrTx/>
              <a:buSzPct val="45000"/>
              <a:buFontTx/>
              <a:buNone/>
              <a:tabLst>
                <a:tab pos="422275" algn="l"/>
                <a:tab pos="879475" algn="l"/>
                <a:tab pos="1336675" algn="l"/>
                <a:tab pos="1793875" algn="l"/>
                <a:tab pos="2251075" algn="l"/>
                <a:tab pos="2708275" algn="l"/>
                <a:tab pos="3165475" algn="l"/>
                <a:tab pos="3622675" algn="l"/>
                <a:tab pos="4079875" algn="l"/>
                <a:tab pos="4537075" algn="l"/>
                <a:tab pos="4994275" algn="l"/>
                <a:tab pos="5451475" algn="l"/>
                <a:tab pos="5908675" algn="l"/>
                <a:tab pos="6365875" algn="l"/>
                <a:tab pos="6823075" algn="l"/>
                <a:tab pos="7280275" algn="l"/>
                <a:tab pos="7737475" algn="l"/>
                <a:tab pos="8194675" algn="l"/>
                <a:tab pos="8651875" algn="l"/>
                <a:tab pos="9109075" algn="l"/>
                <a:tab pos="9566275" algn="l"/>
              </a:tabLst>
            </a:pPr>
            <a:endParaRPr lang="en-US" sz="2800" dirty="0">
              <a:solidFill>
                <a:srgbClr val="000000"/>
              </a:solidFill>
            </a:endParaRPr>
          </a:p>
        </p:txBody>
      </p:sp>
      <p:sp>
        <p:nvSpPr>
          <p:cNvPr id="20484" name="Text Box 3"/>
          <p:cNvSpPr txBox="1">
            <a:spLocks noChangeArrowheads="1"/>
          </p:cNvSpPr>
          <p:nvPr/>
        </p:nvSpPr>
        <p:spPr bwMode="auto">
          <a:xfrm>
            <a:off x="8321675" y="2200275"/>
            <a:ext cx="1273175" cy="346075"/>
          </a:xfrm>
          <a:prstGeom prst="rect">
            <a:avLst/>
          </a:prstGeom>
          <a:noFill/>
          <a:ln w="9525">
            <a:noFill/>
            <a:round/>
            <a:headEnd/>
            <a:tailEnd/>
          </a:ln>
        </p:spPr>
        <p:txBody>
          <a:bodyPr wrap="none" lIns="90000" tIns="60840" rIns="90000" bIns="45000"/>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a:solidFill>
                  <a:srgbClr val="000000"/>
                </a:solidFill>
              </a:rPr>
              <a:t>Eq. (7-10)</a:t>
            </a:r>
          </a:p>
        </p:txBody>
      </p:sp>
      <p:sp>
        <p:nvSpPr>
          <p:cNvPr id="20485" name="Text Box 4"/>
          <p:cNvSpPr txBox="1">
            <a:spLocks noChangeArrowheads="1"/>
          </p:cNvSpPr>
          <p:nvPr/>
        </p:nvSpPr>
        <p:spPr bwMode="auto">
          <a:xfrm>
            <a:off x="8321675" y="5008563"/>
            <a:ext cx="1273175" cy="346075"/>
          </a:xfrm>
          <a:prstGeom prst="rect">
            <a:avLst/>
          </a:prstGeom>
          <a:noFill/>
          <a:ln w="9525">
            <a:noFill/>
            <a:round/>
            <a:headEnd/>
            <a:tailEnd/>
          </a:ln>
        </p:spPr>
        <p:txBody>
          <a:bodyPr wrap="none" lIns="90000" tIns="60840" rIns="90000" bIns="45000"/>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a:solidFill>
                  <a:srgbClr val="000000"/>
                </a:solidFill>
              </a:rPr>
              <a:t>Eq. (7-11)</a:t>
            </a:r>
          </a:p>
        </p:txBody>
      </p:sp>
      <p:pic>
        <p:nvPicPr>
          <p:cNvPr id="20486" name="Picture 5"/>
          <p:cNvPicPr>
            <a:picLocks noChangeAspect="1" noChangeArrowheads="1"/>
          </p:cNvPicPr>
          <p:nvPr/>
        </p:nvPicPr>
        <p:blipFill>
          <a:blip r:embed="rId3" cstate="print"/>
          <a:srcRect/>
          <a:stretch>
            <a:fillRect/>
          </a:stretch>
        </p:blipFill>
        <p:spPr bwMode="auto">
          <a:xfrm>
            <a:off x="3749675" y="2103438"/>
            <a:ext cx="4024313" cy="731837"/>
          </a:xfrm>
          <a:prstGeom prst="rect">
            <a:avLst/>
          </a:prstGeom>
          <a:noFill/>
          <a:ln w="9525">
            <a:noFill/>
            <a:round/>
            <a:headEnd/>
            <a:tailEnd/>
          </a:ln>
        </p:spPr>
      </p:pic>
      <p:pic>
        <p:nvPicPr>
          <p:cNvPr id="20487" name="Picture 6"/>
          <p:cNvPicPr>
            <a:picLocks noChangeAspect="1" noChangeArrowheads="1"/>
          </p:cNvPicPr>
          <p:nvPr/>
        </p:nvPicPr>
        <p:blipFill>
          <a:blip r:embed="rId4" cstate="print"/>
          <a:srcRect/>
          <a:stretch>
            <a:fillRect/>
          </a:stretch>
        </p:blipFill>
        <p:spPr bwMode="auto">
          <a:xfrm>
            <a:off x="3873500" y="4572000"/>
            <a:ext cx="2697163" cy="769938"/>
          </a:xfrm>
          <a:prstGeom prst="rect">
            <a:avLst/>
          </a:prstGeom>
          <a:noFill/>
          <a:ln w="9525">
            <a:noFill/>
            <a:round/>
            <a:headEnd/>
            <a:tailEnd/>
          </a:ln>
        </p:spPr>
      </p:pic>
      <p:sp>
        <p:nvSpPr>
          <p:cNvPr id="8" name="Footer Placeholder 7"/>
          <p:cNvSpPr>
            <a:spLocks noGrp="1"/>
          </p:cNvSpPr>
          <p:nvPr>
            <p:ph type="ftr" sz="quarter" idx="3"/>
          </p:nvPr>
        </p:nvSpPr>
        <p:spPr/>
        <p:txBody>
          <a:bodyPr/>
          <a:lstStyle/>
          <a:p>
            <a:r>
              <a:rPr lang="en-US"/>
              <a:t>© 2014 John Wiley &amp; Sons, Inc. All rights reserved.</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Text Box 1"/>
          <p:cNvSpPr txBox="1">
            <a:spLocks noChangeArrowheads="1"/>
          </p:cNvSpPr>
          <p:nvPr/>
        </p:nvSpPr>
        <p:spPr bwMode="auto">
          <a:xfrm>
            <a:off x="503238" y="301625"/>
            <a:ext cx="9070975" cy="979488"/>
          </a:xfrm>
          <a:prstGeom prst="rect">
            <a:avLst/>
          </a:prstGeom>
          <a:noFill/>
          <a:ln w="9525">
            <a:noFill/>
            <a:round/>
            <a:headEnd/>
            <a:tailEnd/>
          </a:ln>
        </p:spPr>
        <p:txBody>
          <a:bodyPr lIns="0" tIns="28080" rIns="0" bIns="0" anchor="ct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000" b="1">
                <a:solidFill>
                  <a:srgbClr val="FFFFFF"/>
                </a:solidFill>
                <a:ea typeface="Calibri" pitchFamily="32" charset="0"/>
                <a:cs typeface="Calibri" pitchFamily="32" charset="0"/>
              </a:rPr>
              <a:t>7-2</a:t>
            </a:r>
            <a:r>
              <a:rPr lang="en-US" sz="3000">
                <a:solidFill>
                  <a:srgbClr val="FFFFFF"/>
                </a:solidFill>
                <a:ea typeface="Calibri" pitchFamily="32" charset="0"/>
                <a:cs typeface="Calibri" pitchFamily="32" charset="0"/>
              </a:rPr>
              <a:t>  Work and Kinetic Energy</a:t>
            </a:r>
          </a:p>
        </p:txBody>
      </p:sp>
      <p:sp>
        <p:nvSpPr>
          <p:cNvPr id="21507" name="Text Box 2"/>
          <p:cNvSpPr txBox="1">
            <a:spLocks noChangeArrowheads="1"/>
          </p:cNvSpPr>
          <p:nvPr/>
        </p:nvSpPr>
        <p:spPr bwMode="auto">
          <a:xfrm>
            <a:off x="503238" y="1554163"/>
            <a:ext cx="9070975" cy="5203825"/>
          </a:xfrm>
          <a:prstGeom prst="rect">
            <a:avLst/>
          </a:prstGeom>
          <a:noFill/>
          <a:ln w="9525">
            <a:noFill/>
            <a:round/>
            <a:headEnd/>
            <a:tailEnd/>
          </a:ln>
        </p:spPr>
        <p:txBody>
          <a:bodyPr lIns="0" tIns="24840" rIns="0" bIns="0"/>
          <a:lstStyle/>
          <a:p>
            <a:pPr marL="422275" indent="-317500">
              <a:spcAft>
                <a:spcPts val="1425"/>
              </a:spcAft>
              <a:buSzPct val="45000"/>
              <a:buFont typeface="Wingdings" charset="2"/>
              <a:buChar char=""/>
              <a:tabLst>
                <a:tab pos="422275" algn="l"/>
                <a:tab pos="879475" algn="l"/>
                <a:tab pos="1336675" algn="l"/>
                <a:tab pos="1793875" algn="l"/>
                <a:tab pos="2251075" algn="l"/>
                <a:tab pos="2708275" algn="l"/>
                <a:tab pos="3165475" algn="l"/>
                <a:tab pos="3622675" algn="l"/>
                <a:tab pos="4079875" algn="l"/>
                <a:tab pos="4537075" algn="l"/>
                <a:tab pos="4994275" algn="l"/>
                <a:tab pos="5451475" algn="l"/>
                <a:tab pos="5908675" algn="l"/>
                <a:tab pos="6365875" algn="l"/>
                <a:tab pos="6823075" algn="l"/>
                <a:tab pos="7280275" algn="l"/>
                <a:tab pos="7737475" algn="l"/>
                <a:tab pos="8194675" algn="l"/>
                <a:tab pos="8651875" algn="l"/>
                <a:tab pos="9109075" algn="l"/>
                <a:tab pos="9566275" algn="l"/>
              </a:tabLst>
            </a:pPr>
            <a:r>
              <a:rPr lang="en-US" sz="2800">
                <a:solidFill>
                  <a:srgbClr val="000000"/>
                </a:solidFill>
              </a:rPr>
              <a:t>The work-kinetic energy theorem holds for positive and negative work</a:t>
            </a:r>
          </a:p>
          <a:p>
            <a:pPr marL="881063" lvl="1" indent="-336550">
              <a:spcAft>
                <a:spcPts val="1138"/>
              </a:spcAft>
              <a:buClrTx/>
              <a:buSzPct val="45000"/>
              <a:buFontTx/>
              <a:buNone/>
              <a:tabLst>
                <a:tab pos="422275" algn="l"/>
                <a:tab pos="879475" algn="l"/>
                <a:tab pos="1336675" algn="l"/>
                <a:tab pos="1793875" algn="l"/>
                <a:tab pos="2251075" algn="l"/>
                <a:tab pos="2708275" algn="l"/>
                <a:tab pos="3165475" algn="l"/>
                <a:tab pos="3622675" algn="l"/>
                <a:tab pos="4079875" algn="l"/>
                <a:tab pos="4537075" algn="l"/>
                <a:tab pos="4994275" algn="l"/>
                <a:tab pos="5451475" algn="l"/>
                <a:tab pos="5908675" algn="l"/>
                <a:tab pos="6365875" algn="l"/>
                <a:tab pos="6823075" algn="l"/>
                <a:tab pos="7280275" algn="l"/>
                <a:tab pos="7737475" algn="l"/>
                <a:tab pos="8194675" algn="l"/>
                <a:tab pos="8651875" algn="l"/>
                <a:tab pos="9109075" algn="l"/>
                <a:tab pos="9566275" algn="l"/>
              </a:tabLst>
            </a:pPr>
            <a:endParaRPr lang="en-US" sz="2400">
              <a:solidFill>
                <a:srgbClr val="000000"/>
              </a:solidFill>
            </a:endParaRPr>
          </a:p>
          <a:p>
            <a:pPr marL="422275" indent="-317500">
              <a:spcAft>
                <a:spcPts val="1425"/>
              </a:spcAft>
              <a:buClrTx/>
              <a:buSzPct val="45000"/>
              <a:buFontTx/>
              <a:buNone/>
              <a:tabLst>
                <a:tab pos="422275" algn="l"/>
                <a:tab pos="879475" algn="l"/>
                <a:tab pos="1336675" algn="l"/>
                <a:tab pos="1793875" algn="l"/>
                <a:tab pos="2251075" algn="l"/>
                <a:tab pos="2708275" algn="l"/>
                <a:tab pos="3165475" algn="l"/>
                <a:tab pos="3622675" algn="l"/>
                <a:tab pos="4079875" algn="l"/>
                <a:tab pos="4537075" algn="l"/>
                <a:tab pos="4994275" algn="l"/>
                <a:tab pos="5451475" algn="l"/>
                <a:tab pos="5908675" algn="l"/>
                <a:tab pos="6365875" algn="l"/>
                <a:tab pos="6823075" algn="l"/>
                <a:tab pos="7280275" algn="l"/>
                <a:tab pos="7737475" algn="l"/>
                <a:tab pos="8194675" algn="l"/>
                <a:tab pos="8651875" algn="l"/>
                <a:tab pos="9109075" algn="l"/>
                <a:tab pos="9566275" algn="l"/>
              </a:tabLst>
            </a:pPr>
            <a:endParaRPr lang="en-US" sz="2400">
              <a:solidFill>
                <a:srgbClr val="000000"/>
              </a:solidFill>
            </a:endParaRPr>
          </a:p>
        </p:txBody>
      </p:sp>
      <p:sp>
        <p:nvSpPr>
          <p:cNvPr id="21508" name="Text Box 3"/>
          <p:cNvSpPr txBox="1">
            <a:spLocks noChangeArrowheads="1"/>
          </p:cNvSpPr>
          <p:nvPr/>
        </p:nvSpPr>
        <p:spPr bwMode="auto">
          <a:xfrm>
            <a:off x="503238" y="1554163"/>
            <a:ext cx="9070975" cy="5203825"/>
          </a:xfrm>
          <a:prstGeom prst="rect">
            <a:avLst/>
          </a:prstGeom>
          <a:noFill/>
          <a:ln w="9525">
            <a:noFill/>
            <a:round/>
            <a:headEnd/>
            <a:tailEnd/>
          </a:ln>
        </p:spPr>
        <p:txBody>
          <a:bodyPr wrap="none" anchor="ctr"/>
          <a:lstStyle/>
          <a:p>
            <a:endParaRPr lang="en-US"/>
          </a:p>
        </p:txBody>
      </p:sp>
      <p:sp>
        <p:nvSpPr>
          <p:cNvPr id="21509" name="Text Box 4"/>
          <p:cNvSpPr txBox="1">
            <a:spLocks noChangeArrowheads="1"/>
          </p:cNvSpPr>
          <p:nvPr/>
        </p:nvSpPr>
        <p:spPr bwMode="auto">
          <a:xfrm>
            <a:off x="503238" y="2570163"/>
            <a:ext cx="9070975" cy="2006600"/>
          </a:xfrm>
          <a:prstGeom prst="rect">
            <a:avLst/>
          </a:prstGeom>
          <a:noFill/>
          <a:ln w="9525">
            <a:noFill/>
            <a:round/>
            <a:headEnd/>
            <a:tailEnd/>
          </a:ln>
        </p:spPr>
        <p:txBody>
          <a:bodyPr lIns="0" tIns="24840" rIns="0" bIns="0"/>
          <a:lstStyle/>
          <a:p>
            <a:pPr>
              <a:spcAft>
                <a:spcPts val="142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b="1">
                <a:solidFill>
                  <a:srgbClr val="5A9238"/>
                </a:solidFill>
              </a:rPr>
              <a:t>Example</a:t>
            </a:r>
            <a:r>
              <a:rPr lang="en-US" sz="2800">
                <a:solidFill>
                  <a:srgbClr val="000000"/>
                </a:solidFill>
              </a:rPr>
              <a:t>  If the kinetic energy of a particle is initially 5 J:</a:t>
            </a:r>
          </a:p>
          <a:p>
            <a:pPr marL="876300" lvl="1" indent="-336550">
              <a:spcAft>
                <a:spcPts val="1138"/>
              </a:spcAft>
              <a:buSzPct val="60000"/>
              <a:buFont typeface="Courier New" pitchFamily="49" charset="0"/>
              <a:buChar char="o"/>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a:solidFill>
                  <a:srgbClr val="000000"/>
                </a:solidFill>
              </a:rPr>
              <a:t>A net transfer of 2 J to the particle (positive work)</a:t>
            </a:r>
          </a:p>
          <a:p>
            <a:pPr marL="1139825" lvl="2" indent="-225425">
              <a:spcAft>
                <a:spcPts val="1138"/>
              </a:spcAft>
              <a:buFont typeface="Times New Roman" pitchFamily="16"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a:solidFill>
                  <a:srgbClr val="000000"/>
                </a:solidFill>
              </a:rPr>
              <a:t>Final KE = 7 J</a:t>
            </a:r>
          </a:p>
          <a:p>
            <a:pPr marL="876300" lvl="1" indent="-336550">
              <a:spcAft>
                <a:spcPts val="1138"/>
              </a:spcAft>
              <a:buSzPct val="60000"/>
              <a:buFont typeface="Courier New" pitchFamily="49" charset="0"/>
              <a:buChar char="o"/>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a:solidFill>
                  <a:srgbClr val="000000"/>
                </a:solidFill>
              </a:rPr>
              <a:t>A net transfer of 2 J from the particle (negative work)</a:t>
            </a:r>
          </a:p>
          <a:p>
            <a:pPr marL="1139825" lvl="2" indent="-225425">
              <a:spcAft>
                <a:spcPts val="1138"/>
              </a:spcAft>
              <a:buFont typeface="Times New Roman" pitchFamily="16"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400">
                <a:solidFill>
                  <a:srgbClr val="000000"/>
                </a:solidFill>
              </a:rPr>
              <a:t>Final KE = 3 J</a:t>
            </a:r>
          </a:p>
          <a:p>
            <a:pPr marL="876300" lvl="1" indent="-336550">
              <a:spcAft>
                <a:spcPts val="1138"/>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sz="2400">
              <a:solidFill>
                <a:srgbClr val="000000"/>
              </a:solidFill>
            </a:endParaRPr>
          </a:p>
        </p:txBody>
      </p:sp>
      <p:sp>
        <p:nvSpPr>
          <p:cNvPr id="6" name="Footer Placeholder 5"/>
          <p:cNvSpPr>
            <a:spLocks noGrp="1"/>
          </p:cNvSpPr>
          <p:nvPr>
            <p:ph type="ftr" sz="quarter" idx="3"/>
          </p:nvPr>
        </p:nvSpPr>
        <p:spPr/>
        <p:txBody>
          <a:bodyPr/>
          <a:lstStyle/>
          <a:p>
            <a:r>
              <a:rPr lang="en-US"/>
              <a:t>© 2014 John Wiley &amp; Sons, Inc. All rights reserved.</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Text Box 1"/>
          <p:cNvSpPr txBox="1">
            <a:spLocks noChangeArrowheads="1"/>
          </p:cNvSpPr>
          <p:nvPr/>
        </p:nvSpPr>
        <p:spPr bwMode="auto">
          <a:xfrm>
            <a:off x="503238" y="301625"/>
            <a:ext cx="9070975" cy="979488"/>
          </a:xfrm>
          <a:prstGeom prst="rect">
            <a:avLst/>
          </a:prstGeom>
          <a:noFill/>
          <a:ln w="9525">
            <a:noFill/>
            <a:round/>
            <a:headEnd/>
            <a:tailEnd/>
          </a:ln>
        </p:spPr>
        <p:txBody>
          <a:bodyPr lIns="0" tIns="28080" rIns="0" bIns="0" anchor="ct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000" b="1">
                <a:solidFill>
                  <a:srgbClr val="FFFFFF"/>
                </a:solidFill>
                <a:ea typeface="Calibri" pitchFamily="32" charset="0"/>
                <a:cs typeface="Calibri" pitchFamily="32" charset="0"/>
              </a:rPr>
              <a:t>7-2</a:t>
            </a:r>
            <a:r>
              <a:rPr lang="en-US" sz="3000">
                <a:solidFill>
                  <a:srgbClr val="FFFFFF"/>
                </a:solidFill>
                <a:ea typeface="Calibri" pitchFamily="32" charset="0"/>
                <a:cs typeface="Calibri" pitchFamily="32" charset="0"/>
              </a:rPr>
              <a:t>  Work and Kinetic Energy</a:t>
            </a:r>
          </a:p>
        </p:txBody>
      </p:sp>
      <p:sp>
        <p:nvSpPr>
          <p:cNvPr id="22531" name="Text Box 2"/>
          <p:cNvSpPr txBox="1">
            <a:spLocks noChangeArrowheads="1"/>
          </p:cNvSpPr>
          <p:nvPr/>
        </p:nvSpPr>
        <p:spPr bwMode="auto">
          <a:xfrm>
            <a:off x="581025" y="6110288"/>
            <a:ext cx="9070975" cy="541337"/>
          </a:xfrm>
          <a:prstGeom prst="rect">
            <a:avLst/>
          </a:prstGeom>
          <a:noFill/>
          <a:ln w="9525">
            <a:noFill/>
            <a:round/>
            <a:headEnd/>
            <a:tailEnd/>
          </a:ln>
        </p:spPr>
        <p:txBody>
          <a:bodyPr lIns="0" tIns="21240" rIns="0" bIns="0"/>
          <a:lstStyle/>
          <a:p>
            <a:pPr marL="431800" indent="-314325">
              <a:spcAft>
                <a:spcPts val="1425"/>
              </a:spcAft>
              <a:buClrTx/>
              <a:buFontTx/>
              <a:buNone/>
              <a:tabLst>
                <a:tab pos="431800" algn="l"/>
                <a:tab pos="889000" algn="l"/>
                <a:tab pos="1346200" algn="l"/>
                <a:tab pos="1803400" algn="l"/>
                <a:tab pos="2260600" algn="l"/>
                <a:tab pos="2717800" algn="l"/>
                <a:tab pos="3175000" algn="l"/>
                <a:tab pos="3632200" algn="l"/>
                <a:tab pos="4089400" algn="l"/>
                <a:tab pos="4546600" algn="l"/>
                <a:tab pos="5003800" algn="l"/>
                <a:tab pos="5461000" algn="l"/>
                <a:tab pos="5918200" algn="l"/>
                <a:tab pos="6375400" algn="l"/>
                <a:tab pos="6832600" algn="l"/>
                <a:tab pos="7289800" algn="l"/>
                <a:tab pos="7747000" algn="l"/>
                <a:tab pos="8204200" algn="l"/>
                <a:tab pos="8661400" algn="l"/>
                <a:tab pos="9118600" algn="l"/>
                <a:tab pos="9575800" algn="l"/>
              </a:tabLst>
            </a:pPr>
            <a:r>
              <a:rPr lang="en-US" sz="2200" dirty="0">
                <a:solidFill>
                  <a:srgbClr val="000000"/>
                </a:solidFill>
              </a:rPr>
              <a:t>Answer: (a) energy decreases   (b) energy remains the same</a:t>
            </a:r>
          </a:p>
          <a:p>
            <a:pPr marL="431800" indent="-314325">
              <a:spcAft>
                <a:spcPts val="1425"/>
              </a:spcAft>
              <a:buClrTx/>
              <a:buFontTx/>
              <a:buNone/>
              <a:tabLst>
                <a:tab pos="431800" algn="l"/>
                <a:tab pos="889000" algn="l"/>
                <a:tab pos="1346200" algn="l"/>
                <a:tab pos="1803400" algn="l"/>
                <a:tab pos="2260600" algn="l"/>
                <a:tab pos="2717800" algn="l"/>
                <a:tab pos="3175000" algn="l"/>
                <a:tab pos="3632200" algn="l"/>
                <a:tab pos="4089400" algn="l"/>
                <a:tab pos="4546600" algn="l"/>
                <a:tab pos="5003800" algn="l"/>
                <a:tab pos="5461000" algn="l"/>
                <a:tab pos="5918200" algn="l"/>
                <a:tab pos="6375400" algn="l"/>
                <a:tab pos="6832600" algn="l"/>
                <a:tab pos="7289800" algn="l"/>
                <a:tab pos="7747000" algn="l"/>
                <a:tab pos="8204200" algn="l"/>
                <a:tab pos="8661400" algn="l"/>
                <a:tab pos="9118600" algn="l"/>
                <a:tab pos="9575800" algn="l"/>
              </a:tabLst>
            </a:pPr>
            <a:r>
              <a:rPr lang="en-US" sz="2200" dirty="0">
                <a:solidFill>
                  <a:srgbClr val="000000"/>
                </a:solidFill>
              </a:rPr>
              <a:t>              (c) work is negative for (a), and work is zero for (b)</a:t>
            </a:r>
          </a:p>
        </p:txBody>
      </p:sp>
      <p:pic>
        <p:nvPicPr>
          <p:cNvPr id="22532" name="Picture 3"/>
          <p:cNvPicPr>
            <a:picLocks noChangeAspect="1" noChangeArrowheads="1"/>
          </p:cNvPicPr>
          <p:nvPr/>
        </p:nvPicPr>
        <p:blipFill>
          <a:blip r:embed="rId3" cstate="print"/>
          <a:srcRect/>
          <a:stretch>
            <a:fillRect/>
          </a:stretch>
        </p:blipFill>
        <p:spPr bwMode="auto">
          <a:xfrm>
            <a:off x="403225" y="1643063"/>
            <a:ext cx="9288463" cy="2116137"/>
          </a:xfrm>
          <a:prstGeom prst="rect">
            <a:avLst/>
          </a:prstGeom>
          <a:noFill/>
          <a:ln w="9525">
            <a:noFill/>
            <a:round/>
            <a:headEnd/>
            <a:tailEnd/>
          </a:ln>
        </p:spPr>
      </p:pic>
      <p:sp>
        <p:nvSpPr>
          <p:cNvPr id="5" name="Footer Placeholder 4"/>
          <p:cNvSpPr>
            <a:spLocks noGrp="1"/>
          </p:cNvSpPr>
          <p:nvPr>
            <p:ph type="ftr" sz="quarter" idx="3"/>
          </p:nvPr>
        </p:nvSpPr>
        <p:spPr/>
        <p:txBody>
          <a:bodyPr/>
          <a:lstStyle/>
          <a:p>
            <a:r>
              <a:rPr lang="en-US"/>
              <a:t>© 2014 John Wiley &amp; Sons, Inc. All rights reserved.</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D538235-2EE1-4F4E-8BF6-3CCB8E112D84}"/>
              </a:ext>
            </a:extLst>
          </p:cNvPr>
          <p:cNvSpPr/>
          <p:nvPr/>
        </p:nvSpPr>
        <p:spPr>
          <a:xfrm>
            <a:off x="277812" y="1689166"/>
            <a:ext cx="9220200" cy="1015663"/>
          </a:xfrm>
          <a:prstGeom prst="rect">
            <a:avLst/>
          </a:prstGeom>
        </p:spPr>
        <p:txBody>
          <a:bodyPr wrap="square">
            <a:spAutoFit/>
          </a:bodyPr>
          <a:lstStyle/>
          <a:p>
            <a:pPr marL="342900" lvl="0" indent="-342900" defTabSz="914400" hangingPunct="1">
              <a:lnSpc>
                <a:spcPct val="100000"/>
              </a:lnSpc>
              <a:spcBef>
                <a:spcPct val="20000"/>
              </a:spcBef>
              <a:buClr>
                <a:srgbClr val="CC9900"/>
              </a:buClr>
              <a:buSzPct val="65000"/>
            </a:pPr>
            <a:r>
              <a:rPr lang="en-US" altLang="en-US" sz="3000" kern="0" dirty="0">
                <a:solidFill>
                  <a:srgbClr val="000000"/>
                </a:solidFill>
                <a:latin typeface="Arial"/>
                <a:ea typeface="+mn-ea"/>
                <a:cs typeface="+mn-cs"/>
              </a:rPr>
              <a:t>Suppose you lift a mass upward at a constant speed, </a:t>
            </a:r>
            <a:r>
              <a:rPr lang="en-US" altLang="en-US" sz="3000" kern="0" dirty="0" err="1">
                <a:solidFill>
                  <a:srgbClr val="000000"/>
                </a:solidFill>
                <a:latin typeface="Symbol" panose="05050102010706020507" pitchFamily="18" charset="2"/>
                <a:ea typeface="+mn-ea"/>
                <a:cs typeface="+mn-cs"/>
              </a:rPr>
              <a:t>D</a:t>
            </a:r>
            <a:r>
              <a:rPr lang="en-US" altLang="en-US" sz="3000" kern="0" dirty="0" err="1">
                <a:solidFill>
                  <a:srgbClr val="000000"/>
                </a:solidFill>
                <a:latin typeface="Arial"/>
                <a:ea typeface="+mn-ea"/>
                <a:cs typeface="+mn-cs"/>
              </a:rPr>
              <a:t>v</a:t>
            </a:r>
            <a:r>
              <a:rPr lang="en-US" altLang="en-US" sz="3000" kern="0" dirty="0">
                <a:solidFill>
                  <a:srgbClr val="000000"/>
                </a:solidFill>
                <a:latin typeface="Arial"/>
                <a:ea typeface="+mn-ea"/>
                <a:cs typeface="+mn-cs"/>
              </a:rPr>
              <a:t> = 0 &amp; </a:t>
            </a:r>
            <a:r>
              <a:rPr lang="en-US" altLang="en-US" sz="3000" kern="0" dirty="0">
                <a:solidFill>
                  <a:srgbClr val="000000"/>
                </a:solidFill>
                <a:latin typeface="Symbol" panose="05050102010706020507" pitchFamily="18" charset="2"/>
                <a:ea typeface="+mn-ea"/>
                <a:cs typeface="+mn-cs"/>
              </a:rPr>
              <a:t>D</a:t>
            </a:r>
            <a:r>
              <a:rPr lang="en-US" altLang="en-US" sz="3000" kern="0" dirty="0">
                <a:solidFill>
                  <a:srgbClr val="000000"/>
                </a:solidFill>
                <a:latin typeface="Arial"/>
                <a:ea typeface="+mn-ea"/>
                <a:cs typeface="+mn-cs"/>
              </a:rPr>
              <a:t>K=0. What does the work equal now?</a:t>
            </a:r>
          </a:p>
        </p:txBody>
      </p:sp>
      <p:sp>
        <p:nvSpPr>
          <p:cNvPr id="6" name="Rectangle 5">
            <a:extLst>
              <a:ext uri="{FF2B5EF4-FFF2-40B4-BE49-F238E27FC236}">
                <a16:creationId xmlns:a16="http://schemas.microsoft.com/office/drawing/2014/main" id="{03551A55-D008-40CD-A655-82F0DCC63745}"/>
              </a:ext>
            </a:extLst>
          </p:cNvPr>
          <p:cNvSpPr/>
          <p:nvPr/>
        </p:nvSpPr>
        <p:spPr>
          <a:xfrm>
            <a:off x="277812" y="754442"/>
            <a:ext cx="5131533" cy="435825"/>
          </a:xfrm>
          <a:prstGeom prst="rect">
            <a:avLst/>
          </a:prstGeom>
        </p:spPr>
        <p:txBody>
          <a:bodyPr wrap="none">
            <a:spAutoFit/>
          </a:bodyPr>
          <a:lstStyle/>
          <a:p>
            <a:r>
              <a:rPr lang="en-US" sz="2400" dirty="0"/>
              <a:t>work done by the gravitational force </a:t>
            </a:r>
            <a:endParaRPr lang="en-US" dirty="0"/>
          </a:p>
        </p:txBody>
      </p:sp>
      <p:sp>
        <p:nvSpPr>
          <p:cNvPr id="7" name="Rectangle 6">
            <a:extLst>
              <a:ext uri="{FF2B5EF4-FFF2-40B4-BE49-F238E27FC236}">
                <a16:creationId xmlns:a16="http://schemas.microsoft.com/office/drawing/2014/main" id="{F30ACD38-7DDA-4870-8DD0-DD5E1EC4FD9F}"/>
              </a:ext>
            </a:extLst>
          </p:cNvPr>
          <p:cNvSpPr/>
          <p:nvPr/>
        </p:nvSpPr>
        <p:spPr>
          <a:xfrm>
            <a:off x="0" y="3041173"/>
            <a:ext cx="10454946" cy="738664"/>
          </a:xfrm>
          <a:prstGeom prst="rect">
            <a:avLst/>
          </a:prstGeom>
        </p:spPr>
        <p:txBody>
          <a:bodyPr wrap="square">
            <a:spAutoFit/>
          </a:bodyPr>
          <a:lstStyle/>
          <a:p>
            <a:pPr lvl="0" defTabSz="914400" hangingPunct="1">
              <a:lnSpc>
                <a:spcPct val="100000"/>
              </a:lnSpc>
              <a:buClrTx/>
              <a:buSzTx/>
            </a:pPr>
            <a:r>
              <a:rPr lang="en-US" altLang="en-US" sz="2400" dirty="0">
                <a:solidFill>
                  <a:srgbClr val="000000"/>
                </a:solidFill>
                <a:latin typeface="Arial" panose="020B0604020202020204" pitchFamily="34" charset="0"/>
                <a:ea typeface="+mn-ea"/>
                <a:cs typeface="+mn-cs"/>
              </a:rPr>
              <a:t>your </a:t>
            </a:r>
            <a:r>
              <a:rPr lang="en-US" altLang="en-US" sz="2400" dirty="0">
                <a:solidFill>
                  <a:schemeClr val="accent1">
                    <a:lumMod val="75000"/>
                  </a:schemeClr>
                </a:solidFill>
                <a:latin typeface="Arial" panose="020B0604020202020204" pitchFamily="34" charset="0"/>
                <a:ea typeface="+mn-ea"/>
                <a:cs typeface="+mn-cs"/>
              </a:rPr>
              <a:t>APPLIED FORCE </a:t>
            </a:r>
            <a:r>
              <a:rPr lang="en-US" altLang="en-US" sz="2400" dirty="0">
                <a:solidFill>
                  <a:srgbClr val="000000"/>
                </a:solidFill>
                <a:latin typeface="Arial" panose="020B0604020202020204" pitchFamily="34" charset="0"/>
                <a:ea typeface="+mn-ea"/>
                <a:cs typeface="+mn-cs"/>
              </a:rPr>
              <a:t>equals the </a:t>
            </a:r>
            <a:r>
              <a:rPr lang="en-US" altLang="en-US" sz="2400" dirty="0">
                <a:solidFill>
                  <a:schemeClr val="accent1">
                    <a:lumMod val="75000"/>
                  </a:schemeClr>
                </a:solidFill>
                <a:latin typeface="Arial" panose="020B0604020202020204" pitchFamily="34" charset="0"/>
                <a:ea typeface="+mn-ea"/>
                <a:cs typeface="+mn-cs"/>
              </a:rPr>
              <a:t>WEIGHT </a:t>
            </a:r>
            <a:r>
              <a:rPr lang="en-US" altLang="en-US" sz="2400" dirty="0">
                <a:solidFill>
                  <a:srgbClr val="000000"/>
                </a:solidFill>
                <a:latin typeface="Arial" panose="020B0604020202020204" pitchFamily="34" charset="0"/>
                <a:ea typeface="+mn-ea"/>
                <a:cs typeface="+mn-cs"/>
              </a:rPr>
              <a:t>of the object you are lifting.</a:t>
            </a:r>
          </a:p>
          <a:p>
            <a:pPr lvl="0" defTabSz="914400" hangingPunct="1">
              <a:lnSpc>
                <a:spcPct val="100000"/>
              </a:lnSpc>
              <a:buClrTx/>
              <a:buSzTx/>
            </a:pPr>
            <a:endParaRPr lang="en-US" altLang="en-US" dirty="0">
              <a:solidFill>
                <a:srgbClr val="000000"/>
              </a:solidFill>
              <a:latin typeface="Arial" panose="020B0604020202020204" pitchFamily="34" charset="0"/>
              <a:ea typeface="+mn-ea"/>
              <a:cs typeface="+mn-cs"/>
            </a:endParaRP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01BB8D2-DFDE-42E8-9F6E-DF99052088E0}"/>
                  </a:ext>
                </a:extLst>
              </p:cNvPr>
              <p:cNvSpPr txBox="1"/>
              <p:nvPr/>
            </p:nvSpPr>
            <p:spPr>
              <a:xfrm>
                <a:off x="1240543" y="4494118"/>
                <a:ext cx="7599538" cy="2093202"/>
              </a:xfrm>
              <a:prstGeom prst="rect">
                <a:avLst/>
              </a:prstGeom>
              <a:noFill/>
            </p:spPr>
            <p:txBody>
              <a:bodyPr wrap="square" lIns="0" tIns="0" rIns="0" bIns="0" rtlCol="0">
                <a:spAutoFit/>
              </a:bodyPr>
              <a:lstStyle/>
              <a:p>
                <a:pPr>
                  <a:lnSpc>
                    <a:spcPct val="150000"/>
                  </a:lnSpc>
                </a:pPr>
                <a14:m>
                  <m:oMathPara xmlns:m="http://schemas.openxmlformats.org/officeDocument/2006/math">
                    <m:oMathParaPr>
                      <m:jc m:val="centerGroup"/>
                    </m:oMathParaPr>
                    <m:oMath xmlns:m="http://schemas.openxmlformats.org/officeDocument/2006/math">
                      <m:sSup>
                        <m:sSupPr>
                          <m:ctrlPr>
                            <a:rPr lang="en-US" sz="2800" i="1" smtClean="0">
                              <a:solidFill>
                                <a:schemeClr val="tx1"/>
                              </a:solidFill>
                              <a:latin typeface="Cambria Math" panose="02040503050406030204" pitchFamily="18" charset="0"/>
                            </a:rPr>
                          </m:ctrlPr>
                        </m:sSupPr>
                        <m:e>
                          <m:eqArr>
                            <m:eqArrPr>
                              <m:ctrlPr>
                                <a:rPr lang="en-US" sz="2800" b="0" i="1" smtClean="0">
                                  <a:solidFill>
                                    <a:schemeClr val="tx1"/>
                                  </a:solidFill>
                                  <a:latin typeface="Cambria Math" panose="02040503050406030204" pitchFamily="18" charset="0"/>
                                </a:rPr>
                              </m:ctrlPr>
                            </m:eqArrPr>
                            <m:e>
                              <m:r>
                                <a:rPr lang="en-US" sz="2800" b="0" i="1" smtClean="0">
                                  <a:solidFill>
                                    <a:schemeClr val="tx1"/>
                                  </a:solidFill>
                                  <a:latin typeface="Cambria Math" panose="02040503050406030204" pitchFamily="18" charset="0"/>
                                </a:rPr>
                                <m:t>𝑤</m:t>
                              </m:r>
                              <m:r>
                                <a:rPr lang="en-US" sz="2800" b="0" i="1" smtClean="0">
                                  <a:solidFill>
                                    <a:schemeClr val="tx1"/>
                                  </a:solidFill>
                                  <a:latin typeface="Cambria Math" panose="02040503050406030204" pitchFamily="18" charset="0"/>
                                </a:rPr>
                                <m:t>=</m:t>
                              </m:r>
                              <m:r>
                                <a:rPr lang="en-US" sz="2800" b="0" i="1" smtClean="0">
                                  <a:solidFill>
                                    <a:schemeClr val="tx1"/>
                                  </a:solidFill>
                                  <a:latin typeface="Cambria Math" panose="02040503050406030204" pitchFamily="18" charset="0"/>
                                </a:rPr>
                                <m:t>𝐹h</m:t>
                              </m:r>
                              <m:r>
                                <a:rPr lang="en-US" sz="2800" b="0" i="1" smtClean="0">
                                  <a:solidFill>
                                    <a:schemeClr val="tx1"/>
                                  </a:solidFill>
                                  <a:latin typeface="Cambria Math" panose="02040503050406030204" pitchFamily="18" charset="0"/>
                                </a:rPr>
                                <m:t> ,     </m:t>
                              </m:r>
                              <m:r>
                                <a:rPr lang="en-US" sz="2800" b="0" i="1" smtClean="0">
                                  <a:solidFill>
                                    <a:schemeClr val="tx1"/>
                                  </a:solidFill>
                                  <a:latin typeface="Cambria Math" panose="02040503050406030204" pitchFamily="18" charset="0"/>
                                </a:rPr>
                                <m:t>𝐹</m:t>
                              </m:r>
                              <m:r>
                                <a:rPr lang="en-US" sz="2800" b="0" i="1" smtClean="0">
                                  <a:solidFill>
                                    <a:schemeClr val="tx1"/>
                                  </a:solidFill>
                                  <a:latin typeface="Cambria Math" panose="02040503050406030204" pitchFamily="18" charset="0"/>
                                </a:rPr>
                                <m:t>=</m:t>
                              </m:r>
                              <m:r>
                                <a:rPr lang="en-US" sz="2800" b="0" i="1" smtClean="0">
                                  <a:solidFill>
                                    <a:schemeClr val="tx1"/>
                                  </a:solidFill>
                                  <a:latin typeface="Cambria Math" panose="02040503050406030204" pitchFamily="18" charset="0"/>
                                </a:rPr>
                                <m:t>𝑚𝑔</m:t>
                              </m:r>
                              <m:r>
                                <a:rPr lang="en-US" sz="2800" b="0" i="1" smtClean="0">
                                  <a:solidFill>
                                    <a:schemeClr val="tx1"/>
                                  </a:solidFill>
                                  <a:latin typeface="Cambria Math" panose="02040503050406030204" pitchFamily="18" charset="0"/>
                                </a:rPr>
                                <m:t>   </m:t>
                              </m:r>
                            </m:e>
                            <m:e>
                              <m:r>
                                <a:rPr lang="en-US" sz="2800" b="0" i="1" smtClean="0">
                                  <a:solidFill>
                                    <a:schemeClr val="tx1"/>
                                  </a:solidFill>
                                  <a:latin typeface="Cambria Math" panose="02040503050406030204" pitchFamily="18" charset="0"/>
                                </a:rPr>
                                <m:t>𝑊</m:t>
                              </m:r>
                              <m:r>
                                <a:rPr lang="en-US" sz="2800" b="0" i="1" smtClean="0">
                                  <a:solidFill>
                                    <a:schemeClr val="tx1"/>
                                  </a:solidFill>
                                  <a:latin typeface="Cambria Math" panose="02040503050406030204" pitchFamily="18" charset="0"/>
                                </a:rPr>
                                <m:t>=</m:t>
                              </m:r>
                              <m:r>
                                <a:rPr lang="en-US" sz="2800" b="0" i="1" smtClean="0">
                                  <a:solidFill>
                                    <a:schemeClr val="tx1"/>
                                  </a:solidFill>
                                  <a:latin typeface="Cambria Math" panose="02040503050406030204" pitchFamily="18" charset="0"/>
                                </a:rPr>
                                <m:t>𝑚𝑔h</m:t>
                              </m:r>
                              <m:r>
                                <a:rPr lang="en-US" sz="2800" b="0" i="1" smtClean="0">
                                  <a:solidFill>
                                    <a:schemeClr val="tx1"/>
                                  </a:solidFill>
                                  <a:latin typeface="Cambria Math" panose="02040503050406030204" pitchFamily="18" charset="0"/>
                                </a:rPr>
                                <m:t>=</m:t>
                              </m:r>
                              <m:sSub>
                                <m:sSubPr>
                                  <m:ctrlPr>
                                    <a:rPr lang="en-US" sz="2800" b="0" i="1" smtClean="0">
                                      <a:solidFill>
                                        <a:schemeClr val="tx1"/>
                                      </a:solidFill>
                                      <a:latin typeface="Cambria Math" panose="02040503050406030204" pitchFamily="18" charset="0"/>
                                    </a:rPr>
                                  </m:ctrlPr>
                                </m:sSubPr>
                                <m:e>
                                  <m:r>
                                    <a:rPr lang="en-US" sz="2800" b="0" i="1" smtClean="0">
                                      <a:solidFill>
                                        <a:schemeClr val="tx1"/>
                                      </a:solidFill>
                                      <a:latin typeface="Cambria Math" panose="02040503050406030204" pitchFamily="18" charset="0"/>
                                    </a:rPr>
                                    <m:t>𝑃</m:t>
                                  </m:r>
                                </m:e>
                                <m:sub>
                                  <m:r>
                                    <a:rPr lang="en-US" sz="2800" b="0" i="1" smtClean="0">
                                      <a:solidFill>
                                        <a:schemeClr val="tx1"/>
                                      </a:solidFill>
                                      <a:latin typeface="Cambria Math" panose="02040503050406030204" pitchFamily="18" charset="0"/>
                                    </a:rPr>
                                    <m:t>𝐸</m:t>
                                  </m:r>
                                </m:sub>
                              </m:sSub>
                              <m:r>
                                <a:rPr lang="en-US" sz="2800" b="0" i="1" smtClean="0">
                                  <a:solidFill>
                                    <a:schemeClr val="tx1"/>
                                  </a:solidFill>
                                  <a:latin typeface="Cambria Math" panose="02040503050406030204" pitchFamily="18" charset="0"/>
                                </a:rPr>
                                <m:t> (</m:t>
                              </m:r>
                              <m:r>
                                <a:rPr lang="en-US" sz="2800" b="0" i="1" smtClean="0">
                                  <a:solidFill>
                                    <a:schemeClr val="tx1"/>
                                  </a:solidFill>
                                  <a:latin typeface="Cambria Math" panose="02040503050406030204" pitchFamily="18" charset="0"/>
                                </a:rPr>
                                <m:t>𝑃𝑜𝑡𝑒𝑛𝑡𝑖𝑎𝑙</m:t>
                              </m:r>
                              <m:r>
                                <a:rPr lang="en-US" sz="2800" b="0" i="1" smtClean="0">
                                  <a:solidFill>
                                    <a:schemeClr val="tx1"/>
                                  </a:solidFill>
                                  <a:latin typeface="Cambria Math" panose="02040503050406030204" pitchFamily="18" charset="0"/>
                                </a:rPr>
                                <m:t> </m:t>
                              </m:r>
                              <m:r>
                                <a:rPr lang="en-US" sz="2800" b="0" i="1" smtClean="0">
                                  <a:solidFill>
                                    <a:schemeClr val="tx1"/>
                                  </a:solidFill>
                                  <a:latin typeface="Cambria Math" panose="02040503050406030204" pitchFamily="18" charset="0"/>
                                </a:rPr>
                                <m:t>𝐸𝑛𝑒𝑟𝑔𝑦</m:t>
                              </m:r>
                              <m:r>
                                <a:rPr lang="en-US" sz="2800" b="0" i="1" smtClean="0">
                                  <a:solidFill>
                                    <a:schemeClr val="tx1"/>
                                  </a:solidFill>
                                  <a:latin typeface="Cambria Math" panose="02040503050406030204" pitchFamily="18" charset="0"/>
                                </a:rPr>
                                <m:t>)</m:t>
                              </m:r>
                            </m:e>
                            <m:e>
                              <m:r>
                                <a:rPr lang="en-US" sz="2800" b="0" i="1" smtClean="0">
                                  <a:solidFill>
                                    <a:schemeClr val="tx1"/>
                                  </a:solidFill>
                                  <a:latin typeface="Cambria Math" panose="02040503050406030204" pitchFamily="18" charset="0"/>
                                </a:rPr>
                                <m:t>𝑊</m:t>
                              </m:r>
                              <m:r>
                                <a:rPr lang="en-US" sz="2800" b="0" i="1" smtClean="0">
                                  <a:solidFill>
                                    <a:schemeClr val="tx1"/>
                                  </a:solidFill>
                                  <a:latin typeface="Cambria Math" panose="02040503050406030204" pitchFamily="18" charset="0"/>
                                </a:rPr>
                                <m:t>=</m:t>
                              </m:r>
                              <m:r>
                                <a:rPr lang="en-US" sz="2800" b="0" i="1" smtClean="0">
                                  <a:solidFill>
                                    <a:schemeClr val="tx1"/>
                                  </a:solidFill>
                                  <a:latin typeface="Cambria Math" panose="02040503050406030204" pitchFamily="18" charset="0"/>
                                </a:rPr>
                                <m:t>𝑚𝑔h</m:t>
                              </m:r>
                              <m:r>
                                <a:rPr lang="en-US" sz="2800" b="0" i="1" smtClean="0">
                                  <a:solidFill>
                                    <a:schemeClr val="tx1"/>
                                  </a:solidFill>
                                  <a:latin typeface="Cambria Math" panose="02040503050406030204" pitchFamily="18" charset="0"/>
                                </a:rPr>
                                <m:t>−</m:t>
                              </m:r>
                              <m:r>
                                <a:rPr lang="en-US" sz="2800" b="0" i="1" smtClean="0">
                                  <a:solidFill>
                                    <a:schemeClr val="tx1"/>
                                  </a:solidFill>
                                  <a:latin typeface="Cambria Math" panose="02040503050406030204" pitchFamily="18" charset="0"/>
                                </a:rPr>
                                <m:t>𝑚𝑔</m:t>
                              </m:r>
                              <m:sSub>
                                <m:sSubPr>
                                  <m:ctrlPr>
                                    <a:rPr lang="en-US" sz="2800" b="0" i="1" smtClean="0">
                                      <a:solidFill>
                                        <a:schemeClr val="tx1"/>
                                      </a:solidFill>
                                      <a:latin typeface="Cambria Math" panose="02040503050406030204" pitchFamily="18" charset="0"/>
                                    </a:rPr>
                                  </m:ctrlPr>
                                </m:sSubPr>
                                <m:e>
                                  <m:r>
                                    <a:rPr lang="en-US" sz="2800" b="0" i="1" smtClean="0">
                                      <a:solidFill>
                                        <a:schemeClr val="tx1"/>
                                      </a:solidFill>
                                      <a:latin typeface="Cambria Math" panose="02040503050406030204" pitchFamily="18" charset="0"/>
                                    </a:rPr>
                                    <m:t>h</m:t>
                                  </m:r>
                                </m:e>
                                <m:sub>
                                  <m:r>
                                    <a:rPr lang="en-US" sz="2800" b="0" i="1" smtClean="0">
                                      <a:solidFill>
                                        <a:schemeClr val="tx1"/>
                                      </a:solidFill>
                                      <a:latin typeface="Cambria Math" panose="02040503050406030204" pitchFamily="18" charset="0"/>
                                    </a:rPr>
                                    <m:t>0</m:t>
                                  </m:r>
                                </m:sub>
                              </m:sSub>
                              <m:r>
                                <a:rPr lang="en-US" sz="2800" b="0" i="1" smtClean="0">
                                  <a:solidFill>
                                    <a:schemeClr val="tx1"/>
                                  </a:solidFill>
                                  <a:latin typeface="Cambria Math" panose="02040503050406030204" pitchFamily="18" charset="0"/>
                                </a:rPr>
                                <m:t>=∆</m:t>
                              </m:r>
                              <m:sSub>
                                <m:sSubPr>
                                  <m:ctrlPr>
                                    <a:rPr lang="en-US" sz="2800" b="0" i="1" smtClean="0">
                                      <a:solidFill>
                                        <a:schemeClr val="tx1"/>
                                      </a:solidFill>
                                      <a:latin typeface="Cambria Math" panose="02040503050406030204" pitchFamily="18" charset="0"/>
                                    </a:rPr>
                                  </m:ctrlPr>
                                </m:sSubPr>
                                <m:e>
                                  <m:r>
                                    <a:rPr lang="en-US" sz="2800" b="0" i="1" smtClean="0">
                                      <a:solidFill>
                                        <a:schemeClr val="tx1"/>
                                      </a:solidFill>
                                      <a:latin typeface="Cambria Math" panose="02040503050406030204" pitchFamily="18" charset="0"/>
                                    </a:rPr>
                                    <m:t>𝑃</m:t>
                                  </m:r>
                                </m:e>
                                <m:sub>
                                  <m:r>
                                    <a:rPr lang="en-US" sz="2800" b="0" i="1" smtClean="0">
                                      <a:solidFill>
                                        <a:schemeClr val="tx1"/>
                                      </a:solidFill>
                                      <a:latin typeface="Cambria Math" panose="02040503050406030204" pitchFamily="18" charset="0"/>
                                    </a:rPr>
                                    <m:t>𝐸</m:t>
                                  </m:r>
                                </m:sub>
                              </m:sSub>
                            </m:e>
                          </m:eqArr>
                        </m:e>
                        <m:sup/>
                      </m:sSup>
                    </m:oMath>
                  </m:oMathPara>
                </a14:m>
                <a:endParaRPr lang="en-US" sz="2800" dirty="0">
                  <a:solidFill>
                    <a:schemeClr val="tx1"/>
                  </a:solidFill>
                </a:endParaRPr>
              </a:p>
            </p:txBody>
          </p:sp>
        </mc:Choice>
        <mc:Fallback xmlns="">
          <p:sp>
            <p:nvSpPr>
              <p:cNvPr id="8" name="TextBox 7">
                <a:extLst>
                  <a:ext uri="{FF2B5EF4-FFF2-40B4-BE49-F238E27FC236}">
                    <a16:creationId xmlns:a16="http://schemas.microsoft.com/office/drawing/2014/main" id="{C01BB8D2-DFDE-42E8-9F6E-DF99052088E0}"/>
                  </a:ext>
                </a:extLst>
              </p:cNvPr>
              <p:cNvSpPr txBox="1">
                <a:spLocks noRot="1" noChangeAspect="1" noMove="1" noResize="1" noEditPoints="1" noAdjustHandles="1" noChangeArrowheads="1" noChangeShapeType="1" noTextEdit="1"/>
              </p:cNvSpPr>
              <p:nvPr/>
            </p:nvSpPr>
            <p:spPr>
              <a:xfrm>
                <a:off x="1240543" y="4494118"/>
                <a:ext cx="7599538" cy="2093202"/>
              </a:xfrm>
              <a:prstGeom prst="rect">
                <a:avLst/>
              </a:prstGeom>
              <a:blipFill>
                <a:blip r:embed="rId3"/>
                <a:stretch>
                  <a:fillRect/>
                </a:stretch>
              </a:blipFill>
            </p:spPr>
            <p:txBody>
              <a:bodyPr/>
              <a:lstStyle/>
              <a:p>
                <a:r>
                  <a:rPr lang="en-US">
                    <a:noFill/>
                  </a:rPr>
                  <a:t> </a:t>
                </a:r>
              </a:p>
            </p:txBody>
          </p:sp>
        </mc:Fallback>
      </mc:AlternateContent>
      <p:sp>
        <p:nvSpPr>
          <p:cNvPr id="9" name="Rectangle 8">
            <a:extLst>
              <a:ext uri="{FF2B5EF4-FFF2-40B4-BE49-F238E27FC236}">
                <a16:creationId xmlns:a16="http://schemas.microsoft.com/office/drawing/2014/main" id="{48C0FB28-623F-4922-BC3B-204501A7E2DC}"/>
              </a:ext>
            </a:extLst>
          </p:cNvPr>
          <p:cNvSpPr/>
          <p:nvPr/>
        </p:nvSpPr>
        <p:spPr>
          <a:xfrm>
            <a:off x="277812" y="3990051"/>
            <a:ext cx="8447969" cy="893834"/>
          </a:xfrm>
          <a:prstGeom prst="rect">
            <a:avLst/>
          </a:prstGeom>
        </p:spPr>
        <p:txBody>
          <a:bodyPr wrap="square">
            <a:spAutoFit/>
          </a:bodyPr>
          <a:lstStyle/>
          <a:p>
            <a:pPr hangingPunct="1">
              <a:buClrTx/>
              <a:buSzTx/>
            </a:pPr>
            <a:r>
              <a:rPr lang="en-US" altLang="en-US" sz="2800" dirty="0">
                <a:solidFill>
                  <a:schemeClr val="tx1"/>
                </a:solidFill>
              </a:rPr>
              <a:t>Since you are lifting you are raising the object a certain “y” displacement or height above the ground.</a:t>
            </a:r>
          </a:p>
        </p:txBody>
      </p:sp>
      <p:graphicFrame>
        <p:nvGraphicFramePr>
          <p:cNvPr id="10" name="Object 12">
            <a:extLst>
              <a:ext uri="{FF2B5EF4-FFF2-40B4-BE49-F238E27FC236}">
                <a16:creationId xmlns:a16="http://schemas.microsoft.com/office/drawing/2014/main" id="{7F317706-B39E-4965-B4C3-A26360DA15B0}"/>
              </a:ext>
            </a:extLst>
          </p:cNvPr>
          <p:cNvGraphicFramePr>
            <a:graphicFrameLocks noChangeAspect="1"/>
          </p:cNvGraphicFramePr>
          <p:nvPr>
            <p:extLst>
              <p:ext uri="{D42A27DB-BD31-4B8C-83A1-F6EECF244321}">
                <p14:modId xmlns:p14="http://schemas.microsoft.com/office/powerpoint/2010/main" val="498262028"/>
              </p:ext>
            </p:extLst>
          </p:nvPr>
        </p:nvGraphicFramePr>
        <p:xfrm>
          <a:off x="3057463" y="6714251"/>
          <a:ext cx="4192649" cy="377136"/>
        </p:xfrm>
        <a:graphic>
          <a:graphicData uri="http://schemas.openxmlformats.org/presentationml/2006/ole">
            <mc:AlternateContent xmlns:mc="http://schemas.openxmlformats.org/markup-compatibility/2006">
              <mc:Choice xmlns:v="urn:schemas-microsoft-com:vml" Requires="v">
                <p:oleObj spid="_x0000_s6152" name="Equation" r:id="rId4" imgW="1079032" imgH="177723" progId="Equation.3">
                  <p:embed/>
                </p:oleObj>
              </mc:Choice>
              <mc:Fallback>
                <p:oleObj name="Equation" r:id="rId4" imgW="1079032" imgH="177723" progId="Equation.3">
                  <p:embed/>
                  <p:pic>
                    <p:nvPicPr>
                      <p:cNvPr id="15367" name="Object 12">
                        <a:extLst>
                          <a:ext uri="{FF2B5EF4-FFF2-40B4-BE49-F238E27FC236}">
                            <a16:creationId xmlns:a16="http://schemas.microsoft.com/office/drawing/2014/main" id="{CB70947E-AD07-4AFA-BA45-13F06E18A43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7463" y="6714251"/>
                        <a:ext cx="4192649" cy="377136"/>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1079924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close up of a device&#10;&#10;Description generated with very high confidence">
            <a:extLst>
              <a:ext uri="{FF2B5EF4-FFF2-40B4-BE49-F238E27FC236}">
                <a16:creationId xmlns:a16="http://schemas.microsoft.com/office/drawing/2014/main" id="{DB6AB322-6C97-43AB-B4BE-FFF65C15BD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9712" y="1634156"/>
            <a:ext cx="6030913" cy="3727101"/>
          </a:xfrm>
          <a:prstGeom prst="rect">
            <a:avLst/>
          </a:prstGeom>
        </p:spPr>
      </p:pic>
      <p:sp>
        <p:nvSpPr>
          <p:cNvPr id="11" name="Rectangle 10">
            <a:extLst>
              <a:ext uri="{FF2B5EF4-FFF2-40B4-BE49-F238E27FC236}">
                <a16:creationId xmlns:a16="http://schemas.microsoft.com/office/drawing/2014/main" id="{08AD9901-0024-4996-BA93-58A237B33C5F}"/>
              </a:ext>
            </a:extLst>
          </p:cNvPr>
          <p:cNvSpPr/>
          <p:nvPr/>
        </p:nvSpPr>
        <p:spPr>
          <a:xfrm>
            <a:off x="205109" y="1419102"/>
            <a:ext cx="5038725" cy="779316"/>
          </a:xfrm>
          <a:prstGeom prst="rect">
            <a:avLst/>
          </a:prstGeom>
        </p:spPr>
        <p:txBody>
          <a:bodyPr>
            <a:spAutoFit/>
          </a:bodyPr>
          <a:lstStyle/>
          <a:p>
            <a:pPr lvl="0"/>
            <a:r>
              <a:rPr lang="en-US" sz="2400" b="1" dirty="0">
                <a:solidFill>
                  <a:srgbClr val="000000"/>
                </a:solidFill>
                <a:latin typeface="Arial" panose="020B0604020202020204" pitchFamily="34" charset="0"/>
              </a:rPr>
              <a:t>mechanical energy</a:t>
            </a:r>
            <a:r>
              <a:rPr lang="en-US" sz="2400" dirty="0">
                <a:solidFill>
                  <a:srgbClr val="000000"/>
                </a:solidFill>
                <a:latin typeface="Arial" panose="020B0604020202020204" pitchFamily="34" charset="0"/>
              </a:rPr>
              <a:t>  is the sum of potential energy  and kinetic energy </a:t>
            </a:r>
            <a:endParaRPr lang="en-US" sz="2400" dirty="0">
              <a:solidFill>
                <a:srgbClr val="000000"/>
              </a:solidFill>
            </a:endParaRPr>
          </a:p>
        </p:txBody>
      </p:sp>
      <p:sp>
        <p:nvSpPr>
          <p:cNvPr id="12" name="TextBox 11">
            <a:extLst>
              <a:ext uri="{FF2B5EF4-FFF2-40B4-BE49-F238E27FC236}">
                <a16:creationId xmlns:a16="http://schemas.microsoft.com/office/drawing/2014/main" id="{83066A20-A2BF-41AC-8FAA-DFB3015CFAF2}"/>
              </a:ext>
            </a:extLst>
          </p:cNvPr>
          <p:cNvSpPr txBox="1"/>
          <p:nvPr/>
        </p:nvSpPr>
        <p:spPr>
          <a:xfrm>
            <a:off x="392112" y="2621646"/>
            <a:ext cx="2514600" cy="435825"/>
          </a:xfrm>
          <a:prstGeom prst="rect">
            <a:avLst/>
          </a:prstGeom>
          <a:noFill/>
        </p:spPr>
        <p:txBody>
          <a:bodyPr wrap="square" rtlCol="0">
            <a:spAutoFit/>
          </a:bodyPr>
          <a:lstStyle/>
          <a:p>
            <a:r>
              <a:rPr lang="en-US" sz="2400" dirty="0">
                <a:solidFill>
                  <a:schemeClr val="tx1"/>
                </a:solidFill>
              </a:rPr>
              <a:t>ME= KE + PE</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1D08625E-5F6F-4F85-BCCB-7EA2BB4F5062}"/>
                  </a:ext>
                </a:extLst>
              </p:cNvPr>
              <p:cNvSpPr txBox="1"/>
              <p:nvPr/>
            </p:nvSpPr>
            <p:spPr>
              <a:xfrm>
                <a:off x="392112" y="3284219"/>
                <a:ext cx="3657600" cy="577402"/>
              </a:xfrm>
              <a:prstGeom prst="rect">
                <a:avLst/>
              </a:prstGeom>
              <a:noFill/>
            </p:spPr>
            <p:txBody>
              <a:bodyPr wrap="square" rtlCol="0">
                <a:spAutoFit/>
              </a:bodyPr>
              <a:lstStyle/>
              <a:p>
                <a:r>
                  <a:rPr lang="en-US" sz="2400" dirty="0">
                    <a:solidFill>
                      <a:schemeClr val="tx1"/>
                    </a:solidFill>
                  </a:rPr>
                  <a:t>ME= </a:t>
                </a:r>
                <a14:m>
                  <m:oMath xmlns:m="http://schemas.openxmlformats.org/officeDocument/2006/math">
                    <m:f>
                      <m:fPr>
                        <m:ctrlPr>
                          <a:rPr lang="en-US" sz="2400" i="1" smtClean="0">
                            <a:solidFill>
                              <a:schemeClr val="tx1"/>
                            </a:solidFill>
                            <a:latin typeface="Cambria Math" panose="02040503050406030204" pitchFamily="18" charset="0"/>
                          </a:rPr>
                        </m:ctrlPr>
                      </m:fPr>
                      <m:num>
                        <m:r>
                          <a:rPr lang="en-US" sz="2400" b="0" i="1" smtClean="0">
                            <a:solidFill>
                              <a:schemeClr val="tx1"/>
                            </a:solidFill>
                            <a:latin typeface="Cambria Math" panose="02040503050406030204" pitchFamily="18" charset="0"/>
                          </a:rPr>
                          <m:t>1</m:t>
                        </m:r>
                      </m:num>
                      <m:den>
                        <m:r>
                          <a:rPr lang="en-US" sz="2400" b="0" i="1" smtClean="0">
                            <a:solidFill>
                              <a:schemeClr val="tx1"/>
                            </a:solidFill>
                            <a:latin typeface="Cambria Math" panose="02040503050406030204" pitchFamily="18" charset="0"/>
                          </a:rPr>
                          <m:t>2</m:t>
                        </m:r>
                      </m:den>
                    </m:f>
                    <m:r>
                      <m:rPr>
                        <m:sty m:val="p"/>
                      </m:rPr>
                      <a:rPr lang="en-US" sz="2400" b="0" i="0" smtClean="0">
                        <a:solidFill>
                          <a:schemeClr val="tx1"/>
                        </a:solidFill>
                        <a:latin typeface="Cambria Math" panose="02040503050406030204" pitchFamily="18" charset="0"/>
                      </a:rPr>
                      <m:t>m</m:t>
                    </m:r>
                    <m:sSup>
                      <m:sSupPr>
                        <m:ctrlPr>
                          <a:rPr lang="en-US" sz="2400" b="0" i="1" smtClean="0">
                            <a:solidFill>
                              <a:schemeClr val="tx1"/>
                            </a:solidFill>
                            <a:latin typeface="Cambria Math" panose="02040503050406030204" pitchFamily="18" charset="0"/>
                          </a:rPr>
                        </m:ctrlPr>
                      </m:sSupPr>
                      <m:e>
                        <m:r>
                          <a:rPr lang="en-US" sz="2400" b="0" i="1" smtClean="0">
                            <a:solidFill>
                              <a:schemeClr val="tx1"/>
                            </a:solidFill>
                            <a:latin typeface="Cambria Math" panose="02040503050406030204" pitchFamily="18" charset="0"/>
                          </a:rPr>
                          <m:t>𝑣</m:t>
                        </m:r>
                      </m:e>
                      <m:sup>
                        <m:r>
                          <a:rPr lang="en-US" sz="2400" b="0" i="1" smtClean="0">
                            <a:solidFill>
                              <a:schemeClr val="tx1"/>
                            </a:solidFill>
                            <a:latin typeface="Cambria Math" panose="02040503050406030204" pitchFamily="18" charset="0"/>
                          </a:rPr>
                          <m:t>2</m:t>
                        </m:r>
                      </m:sup>
                    </m:sSup>
                  </m:oMath>
                </a14:m>
                <a:r>
                  <a:rPr lang="en-US" sz="2400" dirty="0">
                    <a:solidFill>
                      <a:schemeClr val="tx1"/>
                    </a:solidFill>
                  </a:rPr>
                  <a:t>+ </a:t>
                </a:r>
                <a:r>
                  <a:rPr lang="en-US" sz="2400" dirty="0" err="1">
                    <a:solidFill>
                      <a:schemeClr val="tx1"/>
                    </a:solidFill>
                  </a:rPr>
                  <a:t>mgh</a:t>
                </a:r>
                <a:r>
                  <a:rPr lang="en-US" sz="2400" dirty="0">
                    <a:solidFill>
                      <a:schemeClr val="tx1"/>
                    </a:solidFill>
                  </a:rPr>
                  <a:t> </a:t>
                </a:r>
              </a:p>
            </p:txBody>
          </p:sp>
        </mc:Choice>
        <mc:Fallback xmlns="">
          <p:sp>
            <p:nvSpPr>
              <p:cNvPr id="13" name="TextBox 12">
                <a:extLst>
                  <a:ext uri="{FF2B5EF4-FFF2-40B4-BE49-F238E27FC236}">
                    <a16:creationId xmlns:a16="http://schemas.microsoft.com/office/drawing/2014/main" id="{1D08625E-5F6F-4F85-BCCB-7EA2BB4F5062}"/>
                  </a:ext>
                </a:extLst>
              </p:cNvPr>
              <p:cNvSpPr txBox="1">
                <a:spLocks noRot="1" noChangeAspect="1" noMove="1" noResize="1" noEditPoints="1" noAdjustHandles="1" noChangeArrowheads="1" noChangeShapeType="1" noTextEdit="1"/>
              </p:cNvSpPr>
              <p:nvPr/>
            </p:nvSpPr>
            <p:spPr>
              <a:xfrm>
                <a:off x="392112" y="3284219"/>
                <a:ext cx="3657600" cy="577402"/>
              </a:xfrm>
              <a:prstGeom prst="rect">
                <a:avLst/>
              </a:prstGeom>
              <a:blipFill>
                <a:blip r:embed="rId3"/>
                <a:stretch>
                  <a:fillRect l="-2500" t="-1064" b="-11702"/>
                </a:stretch>
              </a:blipFill>
            </p:spPr>
            <p:txBody>
              <a:bodyPr/>
              <a:lstStyle/>
              <a:p>
                <a:r>
                  <a:rPr lang="en-US">
                    <a:noFill/>
                  </a:rPr>
                  <a:t> </a:t>
                </a:r>
              </a:p>
            </p:txBody>
          </p:sp>
        </mc:Fallback>
      </mc:AlternateContent>
      <p:sp>
        <p:nvSpPr>
          <p:cNvPr id="14" name="TextBox 13">
            <a:extLst>
              <a:ext uri="{FF2B5EF4-FFF2-40B4-BE49-F238E27FC236}">
                <a16:creationId xmlns:a16="http://schemas.microsoft.com/office/drawing/2014/main" id="{8513741D-92A4-49F9-8E9F-EA2CAD1753BC}"/>
              </a:ext>
            </a:extLst>
          </p:cNvPr>
          <p:cNvSpPr txBox="1"/>
          <p:nvPr/>
        </p:nvSpPr>
        <p:spPr>
          <a:xfrm>
            <a:off x="205109" y="5579728"/>
            <a:ext cx="9358395" cy="435825"/>
          </a:xfrm>
          <a:prstGeom prst="rect">
            <a:avLst/>
          </a:prstGeom>
          <a:noFill/>
        </p:spPr>
        <p:txBody>
          <a:bodyPr wrap="square" rtlCol="0">
            <a:spAutoFit/>
          </a:bodyPr>
          <a:lstStyle/>
          <a:p>
            <a:r>
              <a:rPr lang="en-US" sz="2400" dirty="0">
                <a:solidFill>
                  <a:schemeClr val="tx1"/>
                </a:solidFill>
              </a:rPr>
              <a:t>When potential energy increase the kinetic energy will decrease </a:t>
            </a:r>
          </a:p>
        </p:txBody>
      </p:sp>
      <p:sp>
        <p:nvSpPr>
          <p:cNvPr id="15" name="Rectangle 14">
            <a:extLst>
              <a:ext uri="{FF2B5EF4-FFF2-40B4-BE49-F238E27FC236}">
                <a16:creationId xmlns:a16="http://schemas.microsoft.com/office/drawing/2014/main" id="{9118DBC8-71CB-4357-8810-13DC1EED5B14}"/>
              </a:ext>
            </a:extLst>
          </p:cNvPr>
          <p:cNvSpPr/>
          <p:nvPr/>
        </p:nvSpPr>
        <p:spPr>
          <a:xfrm>
            <a:off x="497104" y="433245"/>
            <a:ext cx="3502882" cy="493084"/>
          </a:xfrm>
          <a:prstGeom prst="rect">
            <a:avLst/>
          </a:prstGeom>
        </p:spPr>
        <p:txBody>
          <a:bodyPr wrap="none">
            <a:spAutoFit/>
          </a:bodyPr>
          <a:lstStyle/>
          <a:p>
            <a:r>
              <a:rPr lang="en-US" sz="2800" b="1" dirty="0">
                <a:latin typeface="Arial" panose="020B0604020202020204" pitchFamily="34" charset="0"/>
              </a:rPr>
              <a:t>Mechanical energy</a:t>
            </a:r>
            <a:r>
              <a:rPr lang="en-US" sz="2800" dirty="0">
                <a:latin typeface="Arial" panose="020B0604020202020204" pitchFamily="34" charset="0"/>
              </a:rPr>
              <a:t> </a:t>
            </a:r>
            <a:endParaRPr lang="en-US" sz="2800" dirty="0"/>
          </a:p>
        </p:txBody>
      </p:sp>
    </p:spTree>
    <p:extLst>
      <p:ext uri="{BB962C8B-B14F-4D97-AF65-F5344CB8AC3E}">
        <p14:creationId xmlns:p14="http://schemas.microsoft.com/office/powerpoint/2010/main" val="36813344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0F80557-BA58-4267-831D-44A4C4AE1EFC}"/>
              </a:ext>
            </a:extLst>
          </p:cNvPr>
          <p:cNvSpPr>
            <a:spLocks noGrp="1"/>
          </p:cNvSpPr>
          <p:nvPr>
            <p:ph type="ftr" sz="quarter" idx="3"/>
          </p:nvPr>
        </p:nvSpPr>
        <p:spPr/>
        <p:txBody>
          <a:bodyPr/>
          <a:lstStyle/>
          <a:p>
            <a:r>
              <a:rPr lang="en-US"/>
              <a:t>© 2014 John Wiley &amp; Sons, Inc. All rights reserved.</a:t>
            </a:r>
            <a:endParaRPr lang="en-US" dirty="0"/>
          </a:p>
        </p:txBody>
      </p:sp>
      <p:graphicFrame>
        <p:nvGraphicFramePr>
          <p:cNvPr id="3" name="Object 13">
            <a:extLst>
              <a:ext uri="{FF2B5EF4-FFF2-40B4-BE49-F238E27FC236}">
                <a16:creationId xmlns:a16="http://schemas.microsoft.com/office/drawing/2014/main" id="{D417475D-5BB3-4D5D-9F3E-D6FA9B02D047}"/>
              </a:ext>
            </a:extLst>
          </p:cNvPr>
          <p:cNvGraphicFramePr>
            <a:graphicFrameLocks noChangeAspect="1"/>
          </p:cNvGraphicFramePr>
          <p:nvPr>
            <p:extLst>
              <p:ext uri="{D42A27DB-BD31-4B8C-83A1-F6EECF244321}">
                <p14:modId xmlns:p14="http://schemas.microsoft.com/office/powerpoint/2010/main" val="2832113063"/>
              </p:ext>
            </p:extLst>
          </p:nvPr>
        </p:nvGraphicFramePr>
        <p:xfrm>
          <a:off x="2643590" y="3402012"/>
          <a:ext cx="5176837" cy="2914650"/>
        </p:xfrm>
        <a:graphic>
          <a:graphicData uri="http://schemas.openxmlformats.org/presentationml/2006/ole">
            <mc:AlternateContent xmlns:mc="http://schemas.openxmlformats.org/markup-compatibility/2006">
              <mc:Choice xmlns:v="urn:schemas-microsoft-com:vml" Requires="v">
                <p:oleObj spid="_x0000_s7185" name="Equation" r:id="rId3" imgW="1612900" imgH="1130300" progId="Equation.3">
                  <p:embed/>
                </p:oleObj>
              </mc:Choice>
              <mc:Fallback>
                <p:oleObj name="Equation" r:id="rId3" imgW="1612900" imgH="1130300" progId="Equation.3">
                  <p:embed/>
                  <p:pic>
                    <p:nvPicPr>
                      <p:cNvPr id="12" name="Object 13">
                        <a:extLst>
                          <a:ext uri="{FF2B5EF4-FFF2-40B4-BE49-F238E27FC236}">
                            <a16:creationId xmlns:a16="http://schemas.microsoft.com/office/drawing/2014/main" id="{F6E07CF6-19F0-4789-ABCE-1C24114DE3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3590" y="3402012"/>
                        <a:ext cx="5176837" cy="2914650"/>
                      </a:xfrm>
                      <a:prstGeom prst="rect">
                        <a:avLst/>
                      </a:prstGeom>
                      <a:noFill/>
                      <a:ln>
                        <a:noFill/>
                      </a:ln>
                      <a:effectLst/>
                    </p:spPr>
                  </p:pic>
                </p:oleObj>
              </mc:Fallback>
            </mc:AlternateContent>
          </a:graphicData>
        </a:graphic>
      </p:graphicFrame>
      <p:graphicFrame>
        <p:nvGraphicFramePr>
          <p:cNvPr id="4" name="Object 14">
            <a:extLst>
              <a:ext uri="{FF2B5EF4-FFF2-40B4-BE49-F238E27FC236}">
                <a16:creationId xmlns:a16="http://schemas.microsoft.com/office/drawing/2014/main" id="{8224001F-BD78-4B01-B4CE-3CE860098752}"/>
              </a:ext>
            </a:extLst>
          </p:cNvPr>
          <p:cNvGraphicFramePr>
            <a:graphicFrameLocks noChangeAspect="1"/>
          </p:cNvGraphicFramePr>
          <p:nvPr>
            <p:extLst>
              <p:ext uri="{D42A27DB-BD31-4B8C-83A1-F6EECF244321}">
                <p14:modId xmlns:p14="http://schemas.microsoft.com/office/powerpoint/2010/main" val="4250366241"/>
              </p:ext>
            </p:extLst>
          </p:nvPr>
        </p:nvGraphicFramePr>
        <p:xfrm>
          <a:off x="2625724" y="5665787"/>
          <a:ext cx="5178425" cy="685800"/>
        </p:xfrm>
        <a:graphic>
          <a:graphicData uri="http://schemas.openxmlformats.org/presentationml/2006/ole">
            <mc:AlternateContent xmlns:mc="http://schemas.openxmlformats.org/markup-compatibility/2006">
              <mc:Choice xmlns:v="urn:schemas-microsoft-com:vml" Requires="v">
                <p:oleObj spid="_x0000_s7186" name="Equation" r:id="rId5" imgW="1916868" imgH="253890" progId="Equation.3">
                  <p:embed/>
                </p:oleObj>
              </mc:Choice>
              <mc:Fallback>
                <p:oleObj name="Equation" r:id="rId5" imgW="1916868" imgH="253890" progId="Equation.3">
                  <p:embed/>
                  <p:pic>
                    <p:nvPicPr>
                      <p:cNvPr id="13" name="Object 14">
                        <a:extLst>
                          <a:ext uri="{FF2B5EF4-FFF2-40B4-BE49-F238E27FC236}">
                            <a16:creationId xmlns:a16="http://schemas.microsoft.com/office/drawing/2014/main" id="{0FDA4419-C612-4EEB-AC06-073F16816AA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25724" y="5665787"/>
                        <a:ext cx="5178425"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 name="Object 12">
            <a:extLst>
              <a:ext uri="{FF2B5EF4-FFF2-40B4-BE49-F238E27FC236}">
                <a16:creationId xmlns:a16="http://schemas.microsoft.com/office/drawing/2014/main" id="{53488C53-07F7-4B85-8911-1F9B34FE2588}"/>
              </a:ext>
            </a:extLst>
          </p:cNvPr>
          <p:cNvGraphicFramePr>
            <a:graphicFrameLocks noChangeAspect="1"/>
          </p:cNvGraphicFramePr>
          <p:nvPr>
            <p:extLst>
              <p:ext uri="{D42A27DB-BD31-4B8C-83A1-F6EECF244321}">
                <p14:modId xmlns:p14="http://schemas.microsoft.com/office/powerpoint/2010/main" val="3128715957"/>
              </p:ext>
            </p:extLst>
          </p:nvPr>
        </p:nvGraphicFramePr>
        <p:xfrm>
          <a:off x="3135312" y="2741256"/>
          <a:ext cx="4192649" cy="591793"/>
        </p:xfrm>
        <a:graphic>
          <a:graphicData uri="http://schemas.openxmlformats.org/presentationml/2006/ole">
            <mc:AlternateContent xmlns:mc="http://schemas.openxmlformats.org/markup-compatibility/2006">
              <mc:Choice xmlns:v="urn:schemas-microsoft-com:vml" Requires="v">
                <p:oleObj spid="_x0000_s7187" name="Equation" r:id="rId7" imgW="1079032" imgH="177723" progId="Equation.3">
                  <p:embed/>
                </p:oleObj>
              </mc:Choice>
              <mc:Fallback>
                <p:oleObj name="Equation" r:id="rId7" imgW="1079032" imgH="177723" progId="Equation.3">
                  <p:embed/>
                  <p:pic>
                    <p:nvPicPr>
                      <p:cNvPr id="10" name="Object 12">
                        <a:extLst>
                          <a:ext uri="{FF2B5EF4-FFF2-40B4-BE49-F238E27FC236}">
                            <a16:creationId xmlns:a16="http://schemas.microsoft.com/office/drawing/2014/main" id="{7F317706-B39E-4965-B4C3-A26360DA15B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35312" y="2741256"/>
                        <a:ext cx="4192649" cy="591793"/>
                      </a:xfrm>
                      <a:prstGeom prst="rect">
                        <a:avLst/>
                      </a:prstGeom>
                      <a:noFill/>
                      <a:ln>
                        <a:noFill/>
                      </a:ln>
                      <a:effectLst/>
                    </p:spPr>
                  </p:pic>
                </p:oleObj>
              </mc:Fallback>
            </mc:AlternateContent>
          </a:graphicData>
        </a:graphic>
      </p:graphicFrame>
      <p:sp>
        <p:nvSpPr>
          <p:cNvPr id="6" name="Rectangle 5">
            <a:extLst>
              <a:ext uri="{FF2B5EF4-FFF2-40B4-BE49-F238E27FC236}">
                <a16:creationId xmlns:a16="http://schemas.microsoft.com/office/drawing/2014/main" id="{5FAF43BB-A929-469D-B65B-61D9EECC2A7D}"/>
              </a:ext>
            </a:extLst>
          </p:cNvPr>
          <p:cNvSpPr/>
          <p:nvPr/>
        </p:nvSpPr>
        <p:spPr>
          <a:xfrm>
            <a:off x="163512" y="469424"/>
            <a:ext cx="6705600" cy="584775"/>
          </a:xfrm>
          <a:prstGeom prst="rect">
            <a:avLst/>
          </a:prstGeom>
        </p:spPr>
        <p:txBody>
          <a:bodyPr wrap="square">
            <a:spAutoFit/>
          </a:bodyPr>
          <a:lstStyle/>
          <a:p>
            <a:pPr lvl="0" defTabSz="914400" fontAlgn="auto" hangingPunct="1">
              <a:lnSpc>
                <a:spcPct val="100000"/>
              </a:lnSpc>
              <a:spcBef>
                <a:spcPts val="0"/>
              </a:spcBef>
              <a:spcAft>
                <a:spcPts val="0"/>
              </a:spcAft>
              <a:buClrTx/>
              <a:buSzTx/>
              <a:defRPr/>
            </a:pPr>
            <a:r>
              <a:rPr lang="en-US" altLang="en-US" sz="3200" kern="0" dirty="0">
                <a:solidFill>
                  <a:srgbClr val="FFFFFF"/>
                </a:solidFill>
                <a:latin typeface="Garamond"/>
                <a:ea typeface="+mj-ea"/>
                <a:cs typeface="+mj-cs"/>
              </a:rPr>
              <a:t>ENERGY IS CONSERVED</a:t>
            </a:r>
            <a:endParaRPr lang="en-US" sz="1200" kern="0" dirty="0">
              <a:solidFill>
                <a:srgbClr val="FFFFFF"/>
              </a:solidFill>
            </a:endParaRPr>
          </a:p>
        </p:txBody>
      </p:sp>
      <p:sp>
        <p:nvSpPr>
          <p:cNvPr id="7" name="Rectangle 6">
            <a:extLst>
              <a:ext uri="{FF2B5EF4-FFF2-40B4-BE49-F238E27FC236}">
                <a16:creationId xmlns:a16="http://schemas.microsoft.com/office/drawing/2014/main" id="{5B6E6053-7AAB-4E99-8999-EBDEC415C62E}"/>
              </a:ext>
            </a:extLst>
          </p:cNvPr>
          <p:cNvSpPr/>
          <p:nvPr/>
        </p:nvSpPr>
        <p:spPr>
          <a:xfrm>
            <a:off x="620712" y="1880467"/>
            <a:ext cx="8839200" cy="779316"/>
          </a:xfrm>
          <a:prstGeom prst="rect">
            <a:avLst/>
          </a:prstGeom>
        </p:spPr>
        <p:txBody>
          <a:bodyPr wrap="square">
            <a:spAutoFit/>
          </a:bodyPr>
          <a:lstStyle/>
          <a:p>
            <a:r>
              <a:rPr lang="en-US" sz="2400" dirty="0">
                <a:solidFill>
                  <a:schemeClr val="tx1"/>
                </a:solidFill>
              </a:rPr>
              <a:t>The law of conservation of mechanical energy states: Energy cannot be created or destroyed, only transformed!</a:t>
            </a:r>
          </a:p>
        </p:txBody>
      </p:sp>
    </p:spTree>
    <p:extLst>
      <p:ext uri="{BB962C8B-B14F-4D97-AF65-F5344CB8AC3E}">
        <p14:creationId xmlns:p14="http://schemas.microsoft.com/office/powerpoint/2010/main" val="2358498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4"/>
                                        </p:tgtEl>
                                      </p:cBhvr>
                                    </p:animEffect>
                                    <p:animScale>
                                      <p:cBhvr>
                                        <p:cTn id="17"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pendulum.jpg">
            <a:extLst>
              <a:ext uri="{FF2B5EF4-FFF2-40B4-BE49-F238E27FC236}">
                <a16:creationId xmlns:a16="http://schemas.microsoft.com/office/drawing/2014/main" id="{35434AB8-14F2-4F11-911F-33E62DBD4DC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124" y="1363268"/>
            <a:ext cx="8853488" cy="2558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AF8D7538-E077-447A-AE28-B3AE8A4C3894}"/>
              </a:ext>
            </a:extLst>
          </p:cNvPr>
          <p:cNvSpPr txBox="1">
            <a:spLocks noChangeArrowheads="1"/>
          </p:cNvSpPr>
          <p:nvPr/>
        </p:nvSpPr>
        <p:spPr bwMode="auto">
          <a:xfrm>
            <a:off x="923013" y="3913476"/>
            <a:ext cx="1803400" cy="3269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dirty="0">
                <a:solidFill>
                  <a:srgbClr val="FF0000"/>
                </a:solidFill>
              </a:rPr>
              <a:t>A</a:t>
            </a:r>
            <a:endParaRPr lang="en-US" altLang="en-US" sz="1800" dirty="0"/>
          </a:p>
          <a:p>
            <a:pPr eaLnBrk="1" hangingPunct="1">
              <a:spcBef>
                <a:spcPct val="0"/>
              </a:spcBef>
              <a:buClrTx/>
              <a:buSzTx/>
              <a:buFontTx/>
              <a:buNone/>
            </a:pPr>
            <a:r>
              <a:rPr lang="en-US" altLang="en-US" sz="1800" dirty="0"/>
              <a:t>In Figure</a:t>
            </a:r>
            <a:r>
              <a:rPr lang="en-US" altLang="en-US" sz="1800" dirty="0">
                <a:solidFill>
                  <a:srgbClr val="FF0000"/>
                </a:solidFill>
              </a:rPr>
              <a:t> A</a:t>
            </a:r>
            <a:r>
              <a:rPr lang="en-US" altLang="en-US" sz="1800" dirty="0"/>
              <a:t>, a pendulum is released from rest at some height above the ground position.</a:t>
            </a:r>
          </a:p>
          <a:p>
            <a:pPr eaLnBrk="1" hangingPunct="1">
              <a:spcBef>
                <a:spcPct val="0"/>
              </a:spcBef>
              <a:buClrTx/>
              <a:buSzTx/>
              <a:buFontTx/>
              <a:buNone/>
            </a:pPr>
            <a:endParaRPr lang="en-US" altLang="en-US" sz="1800" dirty="0"/>
          </a:p>
          <a:p>
            <a:pPr eaLnBrk="1" hangingPunct="1">
              <a:spcBef>
                <a:spcPct val="0"/>
              </a:spcBef>
              <a:buClrTx/>
              <a:buSzTx/>
              <a:buFontTx/>
              <a:buNone/>
            </a:pPr>
            <a:r>
              <a:rPr lang="en-US" altLang="en-US" sz="1800" dirty="0"/>
              <a:t>It has only potential energy</a:t>
            </a:r>
            <a:r>
              <a:rPr lang="en-US" altLang="en-US" sz="1600" dirty="0"/>
              <a:t>. </a:t>
            </a:r>
          </a:p>
        </p:txBody>
      </p:sp>
      <p:sp>
        <p:nvSpPr>
          <p:cNvPr id="7" name="TextBox 6">
            <a:extLst>
              <a:ext uri="{FF2B5EF4-FFF2-40B4-BE49-F238E27FC236}">
                <a16:creationId xmlns:a16="http://schemas.microsoft.com/office/drawing/2014/main" id="{323F82AF-8E57-425B-ADDB-F3EAE7381159}"/>
              </a:ext>
            </a:extLst>
          </p:cNvPr>
          <p:cNvSpPr txBox="1">
            <a:spLocks noChangeArrowheads="1"/>
          </p:cNvSpPr>
          <p:nvPr/>
        </p:nvSpPr>
        <p:spPr bwMode="auto">
          <a:xfrm>
            <a:off x="3084821" y="3913476"/>
            <a:ext cx="2057400"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dirty="0">
                <a:solidFill>
                  <a:srgbClr val="FF0000"/>
                </a:solidFill>
              </a:rPr>
              <a:t>	B</a:t>
            </a:r>
          </a:p>
          <a:p>
            <a:pPr eaLnBrk="1" hangingPunct="1">
              <a:spcBef>
                <a:spcPct val="0"/>
              </a:spcBef>
              <a:buClrTx/>
              <a:buSzTx/>
              <a:buFontTx/>
              <a:buNone/>
            </a:pPr>
            <a:endParaRPr lang="en-US" altLang="en-US" sz="1800" dirty="0"/>
          </a:p>
          <a:p>
            <a:pPr eaLnBrk="1" hangingPunct="1">
              <a:spcBef>
                <a:spcPct val="0"/>
              </a:spcBef>
              <a:buClrTx/>
              <a:buSzTx/>
              <a:buFontTx/>
              <a:buNone/>
            </a:pPr>
            <a:r>
              <a:rPr lang="en-US" altLang="en-US" sz="1800" dirty="0"/>
              <a:t>In Figure</a:t>
            </a:r>
            <a:r>
              <a:rPr lang="en-US" altLang="en-US" sz="1800" dirty="0">
                <a:solidFill>
                  <a:srgbClr val="FF0000"/>
                </a:solidFill>
              </a:rPr>
              <a:t> B</a:t>
            </a:r>
            <a:r>
              <a:rPr lang="en-US" altLang="en-US" sz="1800" dirty="0"/>
              <a:t>, a pendulum is still above the ground position, yet it is also moving.</a:t>
            </a:r>
          </a:p>
          <a:p>
            <a:pPr eaLnBrk="1" hangingPunct="1">
              <a:spcBef>
                <a:spcPct val="0"/>
              </a:spcBef>
              <a:buClrTx/>
              <a:buSzTx/>
              <a:buFontTx/>
              <a:buNone/>
            </a:pPr>
            <a:endParaRPr lang="en-US" altLang="en-US" sz="1800" dirty="0"/>
          </a:p>
          <a:p>
            <a:pPr eaLnBrk="1" hangingPunct="1">
              <a:spcBef>
                <a:spcPct val="0"/>
              </a:spcBef>
              <a:buClrTx/>
              <a:buSzTx/>
              <a:buFontTx/>
              <a:buNone/>
            </a:pPr>
            <a:r>
              <a:rPr lang="en-US" altLang="en-US" sz="1800" dirty="0"/>
              <a:t>It has BOTH potential energy and kinetic energy. </a:t>
            </a:r>
          </a:p>
        </p:txBody>
      </p:sp>
      <p:sp>
        <p:nvSpPr>
          <p:cNvPr id="8" name="TextBox 7">
            <a:extLst>
              <a:ext uri="{FF2B5EF4-FFF2-40B4-BE49-F238E27FC236}">
                <a16:creationId xmlns:a16="http://schemas.microsoft.com/office/drawing/2014/main" id="{ECE3D838-51E3-4220-9FB1-C9485AAD3C5D}"/>
              </a:ext>
            </a:extLst>
          </p:cNvPr>
          <p:cNvSpPr txBox="1">
            <a:spLocks noChangeArrowheads="1"/>
          </p:cNvSpPr>
          <p:nvPr/>
        </p:nvSpPr>
        <p:spPr bwMode="auto">
          <a:xfrm>
            <a:off x="5498130" y="4032761"/>
            <a:ext cx="2057400" cy="295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dirty="0">
                <a:solidFill>
                  <a:srgbClr val="FF0000"/>
                </a:solidFill>
              </a:rPr>
              <a:t>	C</a:t>
            </a:r>
            <a:endParaRPr lang="en-US" altLang="en-US" sz="1800" dirty="0"/>
          </a:p>
          <a:p>
            <a:pPr eaLnBrk="1" hangingPunct="1">
              <a:spcBef>
                <a:spcPct val="0"/>
              </a:spcBef>
              <a:buClrTx/>
              <a:buSzTx/>
              <a:buFontTx/>
              <a:buNone/>
            </a:pPr>
            <a:endParaRPr lang="en-US" altLang="en-US" sz="1800" dirty="0"/>
          </a:p>
          <a:p>
            <a:pPr eaLnBrk="1" hangingPunct="1">
              <a:spcBef>
                <a:spcPct val="0"/>
              </a:spcBef>
              <a:buClrTx/>
              <a:buSzTx/>
              <a:buFontTx/>
              <a:buNone/>
            </a:pPr>
            <a:r>
              <a:rPr lang="en-US" altLang="en-US" sz="1800" dirty="0"/>
              <a:t>In Figure</a:t>
            </a:r>
            <a:r>
              <a:rPr lang="en-US" altLang="en-US" sz="1800" dirty="0">
                <a:solidFill>
                  <a:srgbClr val="FF0000"/>
                </a:solidFill>
              </a:rPr>
              <a:t> C</a:t>
            </a:r>
            <a:r>
              <a:rPr lang="en-US" altLang="en-US" sz="1800" dirty="0"/>
              <a:t>, a pendulum is at the ground position and moving with a maximum velocity.</a:t>
            </a:r>
          </a:p>
          <a:p>
            <a:pPr eaLnBrk="1" hangingPunct="1">
              <a:spcBef>
                <a:spcPct val="0"/>
              </a:spcBef>
              <a:buClrTx/>
              <a:buSzTx/>
              <a:buFontTx/>
              <a:buNone/>
            </a:pPr>
            <a:endParaRPr lang="en-US" altLang="en-US" sz="1800" dirty="0"/>
          </a:p>
          <a:p>
            <a:pPr eaLnBrk="1" hangingPunct="1">
              <a:spcBef>
                <a:spcPct val="0"/>
              </a:spcBef>
              <a:buClrTx/>
              <a:buSzTx/>
              <a:buFontTx/>
              <a:buNone/>
            </a:pPr>
            <a:r>
              <a:rPr lang="en-US" altLang="en-US" sz="1800" dirty="0"/>
              <a:t>It has only kinetic energy. </a:t>
            </a:r>
          </a:p>
        </p:txBody>
      </p:sp>
      <p:sp>
        <p:nvSpPr>
          <p:cNvPr id="9" name="TextBox 8">
            <a:extLst>
              <a:ext uri="{FF2B5EF4-FFF2-40B4-BE49-F238E27FC236}">
                <a16:creationId xmlns:a16="http://schemas.microsoft.com/office/drawing/2014/main" id="{A322AE83-E397-4776-856E-087862939CBB}"/>
              </a:ext>
            </a:extLst>
          </p:cNvPr>
          <p:cNvSpPr txBox="1">
            <a:spLocks noChangeArrowheads="1"/>
          </p:cNvSpPr>
          <p:nvPr/>
        </p:nvSpPr>
        <p:spPr bwMode="auto">
          <a:xfrm>
            <a:off x="7730830" y="4014491"/>
            <a:ext cx="2349795" cy="275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400" dirty="0">
                <a:solidFill>
                  <a:srgbClr val="FF0000"/>
                </a:solidFill>
              </a:rPr>
              <a:t>D</a:t>
            </a:r>
          </a:p>
          <a:p>
            <a:pPr eaLnBrk="1" hangingPunct="1">
              <a:spcBef>
                <a:spcPct val="0"/>
              </a:spcBef>
              <a:buClrTx/>
              <a:buSzTx/>
              <a:buFontTx/>
              <a:buNone/>
            </a:pPr>
            <a:endParaRPr lang="en-US" altLang="en-US" sz="1800" dirty="0"/>
          </a:p>
          <a:p>
            <a:pPr eaLnBrk="1" hangingPunct="1">
              <a:spcBef>
                <a:spcPct val="0"/>
              </a:spcBef>
              <a:buClrTx/>
              <a:buSzTx/>
              <a:buFontTx/>
              <a:buNone/>
            </a:pPr>
            <a:r>
              <a:rPr lang="en-US" altLang="en-US" sz="1800" dirty="0"/>
              <a:t>In Figure </a:t>
            </a:r>
            <a:r>
              <a:rPr lang="en-US" altLang="en-US" sz="1800" dirty="0">
                <a:solidFill>
                  <a:srgbClr val="FF0000"/>
                </a:solidFill>
              </a:rPr>
              <a:t>D</a:t>
            </a:r>
            <a:r>
              <a:rPr lang="en-US" altLang="en-US" sz="1800" dirty="0"/>
              <a:t>, the pendulum has reached the same height above the ground position as A.</a:t>
            </a:r>
          </a:p>
          <a:p>
            <a:pPr eaLnBrk="1" hangingPunct="1">
              <a:spcBef>
                <a:spcPct val="0"/>
              </a:spcBef>
              <a:buClrTx/>
              <a:buSzTx/>
              <a:buFontTx/>
              <a:buNone/>
            </a:pPr>
            <a:endParaRPr lang="en-US" altLang="en-US" sz="1800" dirty="0"/>
          </a:p>
          <a:p>
            <a:pPr eaLnBrk="1" hangingPunct="1">
              <a:spcBef>
                <a:spcPct val="0"/>
              </a:spcBef>
              <a:buClrTx/>
              <a:buSzTx/>
              <a:buFontTx/>
              <a:buNone/>
            </a:pPr>
            <a:r>
              <a:rPr lang="en-US" altLang="en-US" sz="1800" dirty="0"/>
              <a:t>It has only potential energy. </a:t>
            </a:r>
          </a:p>
        </p:txBody>
      </p:sp>
    </p:spTree>
    <p:extLst>
      <p:ext uri="{BB962C8B-B14F-4D97-AF65-F5344CB8AC3E}">
        <p14:creationId xmlns:p14="http://schemas.microsoft.com/office/powerpoint/2010/main" val="2443764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grpId="1" nodeType="clickEffect">
                                  <p:stCondLst>
                                    <p:cond delay="0"/>
                                  </p:stCondLst>
                                  <p:childTnLst>
                                    <p:animEffect transition="out" filter="checkerboard(across)">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heckerboard(across)">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xit" presetSubtype="10" fill="hold" grpId="1" nodeType="clickEffect">
                                  <p:stCondLst>
                                    <p:cond delay="0"/>
                                  </p:stCondLst>
                                  <p:childTnLst>
                                    <p:animEffect transition="out" filter="checkerboard(across)">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checkerboard(across)">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xit" presetSubtype="10" fill="hold" grpId="1" nodeType="clickEffect">
                                  <p:stCondLst>
                                    <p:cond delay="0"/>
                                  </p:stCondLst>
                                  <p:childTnLst>
                                    <p:animEffect transition="out" filter="checkerboard(across)">
                                      <p:cBhvr>
                                        <p:cTn id="31" dur="500"/>
                                        <p:tgtEl>
                                          <p:spTgt spid="8"/>
                                        </p:tgtEl>
                                      </p:cBhvr>
                                    </p:animEffect>
                                    <p:set>
                                      <p:cBhvr>
                                        <p:cTn id="32" dur="1" fill="hold">
                                          <p:stCondLst>
                                            <p:cond delay="499"/>
                                          </p:stCondLst>
                                        </p:cTn>
                                        <p:tgtEl>
                                          <p:spTgt spid="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heckerboard(across)">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xit" presetSubtype="10" fill="hold" grpId="1" nodeType="clickEffect">
                                  <p:stCondLst>
                                    <p:cond delay="0"/>
                                  </p:stCondLst>
                                  <p:childTnLst>
                                    <p:animEffect transition="out" filter="checkerboard(across)">
                                      <p:cBhvr>
                                        <p:cTn id="41" dur="500"/>
                                        <p:tgtEl>
                                          <p:spTgt spid="9"/>
                                        </p:tgtEl>
                                      </p:cBhvr>
                                    </p:animEffect>
                                    <p:set>
                                      <p:cBhvr>
                                        <p:cTn id="4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7" grpId="1"/>
      <p:bldP spid="8" grpId="0"/>
      <p:bldP spid="8" grpId="1"/>
      <p:bldP spid="9" grpId="0"/>
      <p:bldP spid="9" grpId="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Text Box 1"/>
          <p:cNvSpPr txBox="1">
            <a:spLocks noChangeArrowheads="1"/>
          </p:cNvSpPr>
          <p:nvPr/>
        </p:nvSpPr>
        <p:spPr bwMode="auto">
          <a:xfrm>
            <a:off x="503238" y="301625"/>
            <a:ext cx="9070975" cy="979488"/>
          </a:xfrm>
          <a:prstGeom prst="rect">
            <a:avLst/>
          </a:prstGeom>
          <a:noFill/>
          <a:ln w="9525">
            <a:noFill/>
            <a:round/>
            <a:headEnd/>
            <a:tailEnd/>
          </a:ln>
        </p:spPr>
        <p:txBody>
          <a:bodyPr lIns="0" tIns="28080" rIns="0" bIns="0" anchor="ct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000" b="1">
                <a:solidFill>
                  <a:srgbClr val="FFFFFF"/>
                </a:solidFill>
                <a:ea typeface="Calibri" pitchFamily="32" charset="0"/>
                <a:cs typeface="Calibri" pitchFamily="32" charset="0"/>
              </a:rPr>
              <a:t>7-1</a:t>
            </a:r>
            <a:r>
              <a:rPr lang="en-US" sz="3000">
                <a:solidFill>
                  <a:srgbClr val="FFFFFF"/>
                </a:solidFill>
                <a:ea typeface="Calibri" pitchFamily="32" charset="0"/>
                <a:cs typeface="Calibri" pitchFamily="32" charset="0"/>
              </a:rPr>
              <a:t>  Kinetic Energy</a:t>
            </a:r>
          </a:p>
        </p:txBody>
      </p:sp>
      <p:sp>
        <p:nvSpPr>
          <p:cNvPr id="11267" name="Text Box 2"/>
          <p:cNvSpPr txBox="1">
            <a:spLocks noChangeArrowheads="1"/>
          </p:cNvSpPr>
          <p:nvPr/>
        </p:nvSpPr>
        <p:spPr bwMode="auto">
          <a:xfrm>
            <a:off x="503237" y="1617662"/>
            <a:ext cx="9070975" cy="5203825"/>
          </a:xfrm>
          <a:prstGeom prst="rect">
            <a:avLst/>
          </a:prstGeom>
          <a:noFill/>
          <a:ln w="9525">
            <a:noFill/>
            <a:round/>
            <a:headEnd/>
            <a:tailEnd/>
          </a:ln>
        </p:spPr>
        <p:txBody>
          <a:bodyPr lIns="0" tIns="24840" rIns="0" bIns="0"/>
          <a:lstStyle/>
          <a:p>
            <a:pPr marL="422275" indent="-317500">
              <a:spcAft>
                <a:spcPts val="1425"/>
              </a:spcAft>
              <a:buSzPct val="45000"/>
              <a:buFont typeface="Wingdings" charset="2"/>
              <a:buChar char=""/>
              <a:tabLst>
                <a:tab pos="422275" algn="l"/>
                <a:tab pos="879475" algn="l"/>
                <a:tab pos="1336675" algn="l"/>
                <a:tab pos="1793875" algn="l"/>
                <a:tab pos="2251075" algn="l"/>
                <a:tab pos="2708275" algn="l"/>
                <a:tab pos="3165475" algn="l"/>
                <a:tab pos="3622675" algn="l"/>
                <a:tab pos="4079875" algn="l"/>
                <a:tab pos="4537075" algn="l"/>
                <a:tab pos="4994275" algn="l"/>
                <a:tab pos="5451475" algn="l"/>
                <a:tab pos="5908675" algn="l"/>
                <a:tab pos="6365875" algn="l"/>
                <a:tab pos="6823075" algn="l"/>
                <a:tab pos="7280275" algn="l"/>
                <a:tab pos="7737475" algn="l"/>
                <a:tab pos="8194675" algn="l"/>
                <a:tab pos="8651875" algn="l"/>
                <a:tab pos="9109075" algn="l"/>
                <a:tab pos="9566275" algn="l"/>
              </a:tabLst>
            </a:pPr>
            <a:r>
              <a:rPr lang="en-US" sz="2800" dirty="0">
                <a:solidFill>
                  <a:srgbClr val="000000"/>
                </a:solidFill>
              </a:rPr>
              <a:t>Energy:</a:t>
            </a:r>
            <a:r>
              <a:rPr lang="en-US" altLang="en-US" sz="2800" dirty="0">
                <a:solidFill>
                  <a:srgbClr val="000000"/>
                </a:solidFill>
                <a:latin typeface="Calibri"/>
                <a:ea typeface="ＭＳ Ｐゴシック" panose="020B0600070205080204" pitchFamily="34" charset="-128"/>
              </a:rPr>
              <a:t> “Energy is the ability to do work.”</a:t>
            </a:r>
          </a:p>
          <a:p>
            <a:pPr marL="104775" lvl="0">
              <a:spcAft>
                <a:spcPts val="1425"/>
              </a:spcAft>
              <a:buSzPct val="45000"/>
              <a:tabLst>
                <a:tab pos="422275" algn="l"/>
                <a:tab pos="879475" algn="l"/>
                <a:tab pos="1336675" algn="l"/>
                <a:tab pos="1793875" algn="l"/>
                <a:tab pos="2251075" algn="l"/>
                <a:tab pos="2708275" algn="l"/>
                <a:tab pos="3165475" algn="l"/>
                <a:tab pos="3622675" algn="l"/>
                <a:tab pos="4079875" algn="l"/>
                <a:tab pos="4537075" algn="l"/>
                <a:tab pos="4994275" algn="l"/>
                <a:tab pos="5451475" algn="l"/>
                <a:tab pos="5908675" algn="l"/>
                <a:tab pos="6365875" algn="l"/>
                <a:tab pos="6823075" algn="l"/>
                <a:tab pos="7280275" algn="l"/>
                <a:tab pos="7737475" algn="l"/>
                <a:tab pos="8194675" algn="l"/>
                <a:tab pos="8651875" algn="l"/>
                <a:tab pos="9109075" algn="l"/>
                <a:tab pos="9566275" algn="l"/>
              </a:tabLst>
            </a:pPr>
            <a:r>
              <a:rPr lang="en-US" sz="2800" dirty="0">
                <a:solidFill>
                  <a:srgbClr val="000000"/>
                </a:solidFill>
              </a:rPr>
              <a:t>it is required for any sort of motion</a:t>
            </a:r>
          </a:p>
          <a:p>
            <a:pPr marL="882650" lvl="1" indent="-342900">
              <a:spcAft>
                <a:spcPts val="1138"/>
              </a:spcAft>
              <a:buSzPct val="45000"/>
              <a:buFont typeface="Courier New" pitchFamily="49" charset="0"/>
              <a:buChar char="o"/>
              <a:tabLst>
                <a:tab pos="422275" algn="l"/>
                <a:tab pos="879475" algn="l"/>
                <a:tab pos="1336675" algn="l"/>
                <a:tab pos="1793875" algn="l"/>
                <a:tab pos="2251075" algn="l"/>
                <a:tab pos="2708275" algn="l"/>
                <a:tab pos="3165475" algn="l"/>
                <a:tab pos="3622675" algn="l"/>
                <a:tab pos="4079875" algn="l"/>
                <a:tab pos="4537075" algn="l"/>
                <a:tab pos="4994275" algn="l"/>
                <a:tab pos="5451475" algn="l"/>
                <a:tab pos="5908675" algn="l"/>
                <a:tab pos="6365875" algn="l"/>
                <a:tab pos="6823075" algn="l"/>
                <a:tab pos="7280275" algn="l"/>
                <a:tab pos="7737475" algn="l"/>
                <a:tab pos="8194675" algn="l"/>
                <a:tab pos="8651875" algn="l"/>
                <a:tab pos="9109075" algn="l"/>
                <a:tab pos="9566275" algn="l"/>
              </a:tabLst>
            </a:pPr>
            <a:r>
              <a:rPr lang="en-US" sz="2400" dirty="0">
                <a:solidFill>
                  <a:srgbClr val="000000"/>
                </a:solidFill>
              </a:rPr>
              <a:t>Is a scalar quantity assigned to an object or a system of objects</a:t>
            </a:r>
          </a:p>
          <a:p>
            <a:pPr marL="882650" lvl="1" indent="-342900">
              <a:spcAft>
                <a:spcPts val="1138"/>
              </a:spcAft>
              <a:buSzPct val="45000"/>
              <a:buFont typeface="Courier New" pitchFamily="49" charset="0"/>
              <a:buChar char="o"/>
              <a:tabLst>
                <a:tab pos="422275" algn="l"/>
                <a:tab pos="879475" algn="l"/>
                <a:tab pos="1336675" algn="l"/>
                <a:tab pos="1793875" algn="l"/>
                <a:tab pos="2251075" algn="l"/>
                <a:tab pos="2708275" algn="l"/>
                <a:tab pos="3165475" algn="l"/>
                <a:tab pos="3622675" algn="l"/>
                <a:tab pos="4079875" algn="l"/>
                <a:tab pos="4537075" algn="l"/>
                <a:tab pos="4994275" algn="l"/>
                <a:tab pos="5451475" algn="l"/>
                <a:tab pos="5908675" algn="l"/>
                <a:tab pos="6365875" algn="l"/>
                <a:tab pos="6823075" algn="l"/>
                <a:tab pos="7280275" algn="l"/>
                <a:tab pos="7737475" algn="l"/>
                <a:tab pos="8194675" algn="l"/>
                <a:tab pos="8651875" algn="l"/>
                <a:tab pos="9109075" algn="l"/>
                <a:tab pos="9566275" algn="l"/>
              </a:tabLst>
            </a:pPr>
            <a:r>
              <a:rPr lang="en-US" sz="2400" dirty="0">
                <a:solidFill>
                  <a:srgbClr val="000000"/>
                </a:solidFill>
              </a:rPr>
              <a:t>Can be changed from one form to another</a:t>
            </a:r>
          </a:p>
          <a:p>
            <a:pPr marL="882650" lvl="1" indent="-342900">
              <a:spcAft>
                <a:spcPts val="1138"/>
              </a:spcAft>
              <a:buSzPct val="45000"/>
              <a:buFont typeface="Courier New" pitchFamily="49" charset="0"/>
              <a:buChar char="o"/>
              <a:tabLst>
                <a:tab pos="422275" algn="l"/>
                <a:tab pos="879475" algn="l"/>
                <a:tab pos="1336675" algn="l"/>
                <a:tab pos="1793875" algn="l"/>
                <a:tab pos="2251075" algn="l"/>
                <a:tab pos="2708275" algn="l"/>
                <a:tab pos="3165475" algn="l"/>
                <a:tab pos="3622675" algn="l"/>
                <a:tab pos="4079875" algn="l"/>
                <a:tab pos="4537075" algn="l"/>
                <a:tab pos="4994275" algn="l"/>
                <a:tab pos="5451475" algn="l"/>
                <a:tab pos="5908675" algn="l"/>
                <a:tab pos="6365875" algn="l"/>
                <a:tab pos="6823075" algn="l"/>
                <a:tab pos="7280275" algn="l"/>
                <a:tab pos="7737475" algn="l"/>
                <a:tab pos="8194675" algn="l"/>
                <a:tab pos="8651875" algn="l"/>
                <a:tab pos="9109075" algn="l"/>
                <a:tab pos="9566275" algn="l"/>
              </a:tabLst>
            </a:pPr>
            <a:r>
              <a:rPr lang="en-US" sz="2400" dirty="0">
                <a:solidFill>
                  <a:srgbClr val="000000"/>
                </a:solidFill>
              </a:rPr>
              <a:t>Is </a:t>
            </a:r>
            <a:r>
              <a:rPr lang="en-US" sz="2400" i="1" dirty="0">
                <a:solidFill>
                  <a:srgbClr val="000000"/>
                </a:solidFill>
              </a:rPr>
              <a:t>conserved</a:t>
            </a:r>
            <a:r>
              <a:rPr lang="en-US" sz="2400" dirty="0">
                <a:solidFill>
                  <a:srgbClr val="000000"/>
                </a:solidFill>
              </a:rPr>
              <a:t> in a closed system, that is the total amount of energy of all types is always the same</a:t>
            </a:r>
          </a:p>
          <a:p>
            <a:pPr marL="342900" lvl="0" indent="-342900" defTabSz="914400" hangingPunct="1">
              <a:lnSpc>
                <a:spcPct val="100000"/>
              </a:lnSpc>
              <a:spcBef>
                <a:spcPct val="20000"/>
              </a:spcBef>
              <a:buClr>
                <a:srgbClr val="CC9900"/>
              </a:buClr>
              <a:buSzPct val="65000"/>
              <a:buFont typeface="Wingdings" panose="05000000000000000000" pitchFamily="2" charset="2"/>
              <a:buChar char="n"/>
            </a:pPr>
            <a:r>
              <a:rPr lang="en-US" altLang="en-US" sz="2400" kern="0" dirty="0">
                <a:solidFill>
                  <a:srgbClr val="000000"/>
                </a:solidFill>
                <a:latin typeface="Arial"/>
                <a:ea typeface="+mn-ea"/>
                <a:cs typeface="+mn-cs"/>
              </a:rPr>
              <a:t>Energy is expressed in JOULES (J)</a:t>
            </a:r>
          </a:p>
          <a:p>
            <a:pPr marL="342900" lvl="0" indent="-342900" defTabSz="914400" hangingPunct="1">
              <a:lnSpc>
                <a:spcPct val="100000"/>
              </a:lnSpc>
              <a:spcBef>
                <a:spcPct val="20000"/>
              </a:spcBef>
              <a:buClr>
                <a:srgbClr val="CC9900"/>
              </a:buClr>
              <a:buSzPct val="65000"/>
              <a:buFont typeface="Wingdings" panose="05000000000000000000" pitchFamily="2" charset="2"/>
              <a:buChar char="n"/>
            </a:pPr>
            <a:r>
              <a:rPr lang="en-US" altLang="en-US" sz="2400" kern="0" dirty="0">
                <a:solidFill>
                  <a:srgbClr val="000000"/>
                </a:solidFill>
                <a:latin typeface="Arial"/>
                <a:ea typeface="+mn-ea"/>
                <a:cs typeface="+mn-cs"/>
              </a:rPr>
              <a:t>4.19 J = 1 calorie</a:t>
            </a:r>
          </a:p>
          <a:p>
            <a:pPr marL="422275" indent="-317500">
              <a:spcAft>
                <a:spcPts val="1138"/>
              </a:spcAft>
              <a:buClrTx/>
              <a:buFontTx/>
              <a:buNone/>
              <a:tabLst>
                <a:tab pos="422275" algn="l"/>
                <a:tab pos="879475" algn="l"/>
                <a:tab pos="1336675" algn="l"/>
                <a:tab pos="1793875" algn="l"/>
                <a:tab pos="2251075" algn="l"/>
                <a:tab pos="2708275" algn="l"/>
                <a:tab pos="3165475" algn="l"/>
                <a:tab pos="3622675" algn="l"/>
                <a:tab pos="4079875" algn="l"/>
                <a:tab pos="4537075" algn="l"/>
                <a:tab pos="4994275" algn="l"/>
                <a:tab pos="5451475" algn="l"/>
                <a:tab pos="5908675" algn="l"/>
                <a:tab pos="6365875" algn="l"/>
                <a:tab pos="6823075" algn="l"/>
                <a:tab pos="7280275" algn="l"/>
                <a:tab pos="7737475" algn="l"/>
                <a:tab pos="8194675" algn="l"/>
                <a:tab pos="8651875" algn="l"/>
                <a:tab pos="9109075" algn="l"/>
                <a:tab pos="9566275" algn="l"/>
              </a:tabLst>
            </a:pPr>
            <a:endParaRPr lang="en-US" sz="2800" dirty="0">
              <a:solidFill>
                <a:srgbClr val="000000"/>
              </a:solidFill>
            </a:endParaRPr>
          </a:p>
          <a:p>
            <a:pPr marL="422275" indent="-317500">
              <a:spcAft>
                <a:spcPts val="1425"/>
              </a:spcAft>
              <a:buClrTx/>
              <a:buSzPct val="45000"/>
              <a:buFontTx/>
              <a:buNone/>
              <a:tabLst>
                <a:tab pos="422275" algn="l"/>
                <a:tab pos="879475" algn="l"/>
                <a:tab pos="1336675" algn="l"/>
                <a:tab pos="1793875" algn="l"/>
                <a:tab pos="2251075" algn="l"/>
                <a:tab pos="2708275" algn="l"/>
                <a:tab pos="3165475" algn="l"/>
                <a:tab pos="3622675" algn="l"/>
                <a:tab pos="4079875" algn="l"/>
                <a:tab pos="4537075" algn="l"/>
                <a:tab pos="4994275" algn="l"/>
                <a:tab pos="5451475" algn="l"/>
                <a:tab pos="5908675" algn="l"/>
                <a:tab pos="6365875" algn="l"/>
                <a:tab pos="6823075" algn="l"/>
                <a:tab pos="7280275" algn="l"/>
                <a:tab pos="7737475" algn="l"/>
                <a:tab pos="8194675" algn="l"/>
                <a:tab pos="8651875" algn="l"/>
                <a:tab pos="9109075" algn="l"/>
                <a:tab pos="9566275" algn="l"/>
              </a:tabLst>
            </a:pPr>
            <a:endParaRPr lang="en-US" sz="2800" dirty="0">
              <a:solidFill>
                <a:srgbClr val="000000"/>
              </a:solidFill>
            </a:endParaRPr>
          </a:p>
        </p:txBody>
      </p:sp>
      <p:sp>
        <p:nvSpPr>
          <p:cNvPr id="4" name="Footer Placeholder 3"/>
          <p:cNvSpPr>
            <a:spLocks noGrp="1"/>
          </p:cNvSpPr>
          <p:nvPr>
            <p:ph type="ftr" sz="quarter" idx="3"/>
          </p:nvPr>
        </p:nvSpPr>
        <p:spPr/>
        <p:txBody>
          <a:bodyPr/>
          <a:lstStyle/>
          <a:p>
            <a:r>
              <a:rPr lang="en-US"/>
              <a:t>© 2014 John Wiley &amp; Sons, Inc. All rights reserved.</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1287DCA-B634-4B41-82EB-16DFB6AEA462}"/>
              </a:ext>
            </a:extLst>
          </p:cNvPr>
          <p:cNvSpPr>
            <a:spLocks noGrp="1"/>
          </p:cNvSpPr>
          <p:nvPr>
            <p:ph type="ftr" sz="quarter" idx="3"/>
          </p:nvPr>
        </p:nvSpPr>
        <p:spPr/>
        <p:txBody>
          <a:bodyPr/>
          <a:lstStyle/>
          <a:p>
            <a:r>
              <a:rPr lang="en-US"/>
              <a:t>© 2014 John Wiley &amp; Sons, Inc. All rights reserved.</a:t>
            </a:r>
          </a:p>
        </p:txBody>
      </p:sp>
      <p:pic>
        <p:nvPicPr>
          <p:cNvPr id="3" name="Picture 3">
            <a:extLst>
              <a:ext uri="{FF2B5EF4-FFF2-40B4-BE49-F238E27FC236}">
                <a16:creationId xmlns:a16="http://schemas.microsoft.com/office/drawing/2014/main" id="{C9927F60-388C-4B01-B93D-F7568E74E7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5512" y="1406980"/>
            <a:ext cx="8229600" cy="3043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Object 65">
            <a:extLst>
              <a:ext uri="{FF2B5EF4-FFF2-40B4-BE49-F238E27FC236}">
                <a16:creationId xmlns:a16="http://schemas.microsoft.com/office/drawing/2014/main" id="{41A414C9-A88D-4C9C-8D3B-E10B62A65998}"/>
              </a:ext>
            </a:extLst>
          </p:cNvPr>
          <p:cNvGraphicFramePr>
            <a:graphicFrameLocks noChangeAspect="1"/>
          </p:cNvGraphicFramePr>
          <p:nvPr>
            <p:extLst>
              <p:ext uri="{D42A27DB-BD31-4B8C-83A1-F6EECF244321}">
                <p14:modId xmlns:p14="http://schemas.microsoft.com/office/powerpoint/2010/main" val="1263276715"/>
              </p:ext>
            </p:extLst>
          </p:nvPr>
        </p:nvGraphicFramePr>
        <p:xfrm>
          <a:off x="248536" y="4802459"/>
          <a:ext cx="3284538" cy="952500"/>
        </p:xfrm>
        <a:graphic>
          <a:graphicData uri="http://schemas.openxmlformats.org/presentationml/2006/ole">
            <mc:AlternateContent xmlns:mc="http://schemas.openxmlformats.org/markup-compatibility/2006">
              <mc:Choice xmlns:v="urn:schemas-microsoft-com:vml" Requires="v">
                <p:oleObj spid="_x0000_s8204" name="Equation" r:id="rId5" imgW="1663700" imgH="482600" progId="Equation.BREE4">
                  <p:embed/>
                </p:oleObj>
              </mc:Choice>
              <mc:Fallback>
                <p:oleObj name="Equation" r:id="rId5" imgW="1663700" imgH="482600" progId="Equation.BREE4">
                  <p:embed/>
                  <p:pic>
                    <p:nvPicPr>
                      <p:cNvPr id="28737" name="Object 65">
                        <a:extLst>
                          <a:ext uri="{FF2B5EF4-FFF2-40B4-BE49-F238E27FC236}">
                            <a16:creationId xmlns:a16="http://schemas.microsoft.com/office/drawing/2014/main" id="{027A0D48-90CB-4DEF-B524-C82D4C7F131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8536" y="4802459"/>
                        <a:ext cx="3284538" cy="952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cxnSp>
        <p:nvCxnSpPr>
          <p:cNvPr id="6" name="Straight Connector 5">
            <a:extLst>
              <a:ext uri="{FF2B5EF4-FFF2-40B4-BE49-F238E27FC236}">
                <a16:creationId xmlns:a16="http://schemas.microsoft.com/office/drawing/2014/main" id="{E1D21F06-E838-4747-A03A-B02EEFD20A29}"/>
              </a:ext>
            </a:extLst>
          </p:cNvPr>
          <p:cNvCxnSpPr/>
          <p:nvPr/>
        </p:nvCxnSpPr>
        <p:spPr bwMode="auto">
          <a:xfrm>
            <a:off x="3729320" y="5139950"/>
            <a:ext cx="0" cy="1850231"/>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8" name="TextBox 7">
            <a:extLst>
              <a:ext uri="{FF2B5EF4-FFF2-40B4-BE49-F238E27FC236}">
                <a16:creationId xmlns:a16="http://schemas.microsoft.com/office/drawing/2014/main" id="{D752F3D9-7193-46A1-8581-7BEA5FF2F00C}"/>
              </a:ext>
            </a:extLst>
          </p:cNvPr>
          <p:cNvSpPr txBox="1"/>
          <p:nvPr/>
        </p:nvSpPr>
        <p:spPr>
          <a:xfrm>
            <a:off x="544000" y="6107211"/>
            <a:ext cx="838188" cy="349968"/>
          </a:xfrm>
          <a:prstGeom prst="rect">
            <a:avLst/>
          </a:prstGeom>
          <a:noFill/>
        </p:spPr>
        <p:txBody>
          <a:bodyPr wrap="square" rtlCol="0">
            <a:spAutoFit/>
          </a:bodyPr>
          <a:lstStyle/>
          <a:p>
            <a:r>
              <a:rPr lang="en-US" dirty="0">
                <a:solidFill>
                  <a:schemeClr val="tx1"/>
                </a:solidFill>
              </a:rPr>
              <a:t>PE= 0</a:t>
            </a:r>
          </a:p>
        </p:txBody>
      </p:sp>
      <p:sp>
        <p:nvSpPr>
          <p:cNvPr id="9" name="TextBox 8">
            <a:extLst>
              <a:ext uri="{FF2B5EF4-FFF2-40B4-BE49-F238E27FC236}">
                <a16:creationId xmlns:a16="http://schemas.microsoft.com/office/drawing/2014/main" id="{5FEACC9C-073D-440B-B5B4-A423EBC0F966}"/>
              </a:ext>
            </a:extLst>
          </p:cNvPr>
          <p:cNvSpPr txBox="1"/>
          <p:nvPr/>
        </p:nvSpPr>
        <p:spPr>
          <a:xfrm>
            <a:off x="392121" y="6675437"/>
            <a:ext cx="1600186" cy="349968"/>
          </a:xfrm>
          <a:prstGeom prst="rect">
            <a:avLst/>
          </a:prstGeom>
          <a:noFill/>
        </p:spPr>
        <p:txBody>
          <a:bodyPr wrap="square" rtlCol="0">
            <a:spAutoFit/>
          </a:bodyPr>
          <a:lstStyle/>
          <a:p>
            <a:r>
              <a:rPr lang="en-US" dirty="0">
                <a:solidFill>
                  <a:schemeClr val="tx1"/>
                </a:solidFill>
              </a:rPr>
              <a:t>ME= 1920J</a:t>
            </a:r>
          </a:p>
        </p:txBody>
      </p:sp>
      <p:sp>
        <p:nvSpPr>
          <p:cNvPr id="10" name="Text Box 47">
            <a:extLst>
              <a:ext uri="{FF2B5EF4-FFF2-40B4-BE49-F238E27FC236}">
                <a16:creationId xmlns:a16="http://schemas.microsoft.com/office/drawing/2014/main" id="{A022B8F4-96AA-4E2D-98E6-887895D486B9}"/>
              </a:ext>
            </a:extLst>
          </p:cNvPr>
          <p:cNvSpPr txBox="1">
            <a:spLocks noChangeArrowheads="1"/>
          </p:cNvSpPr>
          <p:nvPr/>
        </p:nvSpPr>
        <p:spPr bwMode="auto">
          <a:xfrm>
            <a:off x="3775941" y="5408481"/>
            <a:ext cx="361990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marL="342900" marR="0" lvl="0" indent="-342900" defTabSz="914400" eaLnBrk="1" fontAlgn="auto" latinLnBrk="0" hangingPunct="1">
              <a:lnSpc>
                <a:spcPct val="100000"/>
              </a:lnSpc>
              <a:spcBef>
                <a:spcPct val="0"/>
              </a:spcBef>
              <a:spcAft>
                <a:spcPts val="0"/>
              </a:spcAft>
              <a:buClrTx/>
              <a:buSzTx/>
              <a:buFontTx/>
              <a:buAutoNum type="arabicPlain" startAt="1920"/>
              <a:tabLst/>
              <a:defRPr/>
            </a:pPr>
            <a:r>
              <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 (60)(9.8)(1) + (.5)(60)v</a:t>
            </a:r>
            <a:r>
              <a:rPr kumimoji="0" lang="en-US" altLang="en-US" sz="2000" b="0" i="0" u="none" strike="noStrike" kern="0" cap="none" spc="0" normalizeH="0" baseline="30000" noProof="0" dirty="0">
                <a:ln>
                  <a:noFill/>
                </a:ln>
                <a:solidFill>
                  <a:srgbClr val="000000"/>
                </a:solidFill>
                <a:effectLst/>
                <a:uLnTx/>
                <a:uFillTx/>
                <a:latin typeface="Arial" panose="020B0604020202020204" pitchFamily="34" charset="0"/>
                <a:ea typeface="+mn-ea"/>
                <a:cs typeface="+mn-cs"/>
              </a:rPr>
              <a:t>2</a:t>
            </a:r>
          </a:p>
          <a:p>
            <a:pPr marL="342900" marR="0" lvl="0" indent="-342900" defTabSz="914400" eaLnBrk="1" fontAlgn="auto" latinLnBrk="0" hangingPunct="1">
              <a:lnSpc>
                <a:spcPct val="100000"/>
              </a:lnSpc>
              <a:spcBef>
                <a:spcPct val="0"/>
              </a:spcBef>
              <a:spcAft>
                <a:spcPts val="0"/>
              </a:spcAft>
              <a:buClrTx/>
              <a:buSzTx/>
              <a:buFontTx/>
              <a:buNone/>
              <a:tabLst/>
              <a:defRPr/>
            </a:pPr>
            <a:r>
              <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mn-ea"/>
                <a:cs typeface="+mn-cs"/>
              </a:rPr>
              <a:t>1920=     588  + 30v</a:t>
            </a:r>
            <a:r>
              <a:rPr kumimoji="0" lang="en-US" altLang="en-US" sz="2000" b="0" i="0" u="none" strike="noStrike" kern="0" cap="none" spc="0" normalizeH="0" baseline="30000" noProof="0" dirty="0">
                <a:ln>
                  <a:noFill/>
                </a:ln>
                <a:solidFill>
                  <a:srgbClr val="000000"/>
                </a:solidFill>
                <a:effectLst/>
                <a:uLnTx/>
                <a:uFillTx/>
                <a:latin typeface="Arial" panose="020B0604020202020204" pitchFamily="34" charset="0"/>
                <a:ea typeface="+mn-ea"/>
                <a:cs typeface="+mn-cs"/>
              </a:rPr>
              <a:t>2</a:t>
            </a:r>
            <a:endParaRPr kumimoji="0" lang="en-US" altLang="en-US" sz="2000" b="0" i="0" u="none" strike="noStrike" kern="0" cap="none" spc="0" normalizeH="0" baseline="0" noProof="0" dirty="0">
              <a:ln>
                <a:noFill/>
              </a:ln>
              <a:solidFill>
                <a:srgbClr val="000000"/>
              </a:solidFill>
              <a:effectLst/>
              <a:uLnTx/>
              <a:uFillTx/>
              <a:latin typeface="Arial" panose="020B0604020202020204" pitchFamily="34" charset="0"/>
              <a:ea typeface="+mn-ea"/>
              <a:cs typeface="+mn-cs"/>
            </a:endParaRPr>
          </a:p>
        </p:txBody>
      </p:sp>
      <p:cxnSp>
        <p:nvCxnSpPr>
          <p:cNvPr id="11" name="Straight Connector 10">
            <a:extLst>
              <a:ext uri="{FF2B5EF4-FFF2-40B4-BE49-F238E27FC236}">
                <a16:creationId xmlns:a16="http://schemas.microsoft.com/office/drawing/2014/main" id="{AFDA51FE-03C1-4ADF-85E7-B847740E7E6E}"/>
              </a:ext>
            </a:extLst>
          </p:cNvPr>
          <p:cNvCxnSpPr/>
          <p:nvPr/>
        </p:nvCxnSpPr>
        <p:spPr bwMode="auto">
          <a:xfrm>
            <a:off x="7407412" y="5148849"/>
            <a:ext cx="0" cy="1850231"/>
          </a:xfrm>
          <a:prstGeom prst="line">
            <a:avLst/>
          </a:prstGeom>
          <a:solidFill>
            <a:srgbClr val="00B8FF"/>
          </a:solidFill>
          <a:ln w="9525" cap="flat" cmpd="sng" algn="ctr">
            <a:solidFill>
              <a:schemeClr val="tx1"/>
            </a:solidFill>
            <a:prstDash val="solid"/>
            <a:round/>
            <a:headEnd type="none" w="med" len="med"/>
            <a:tailEnd type="none" w="med" len="med"/>
          </a:ln>
          <a:effectLst/>
        </p:spPr>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CB2E80EB-06E3-439A-A111-264F6F17C913}"/>
                  </a:ext>
                </a:extLst>
              </p:cNvPr>
              <p:cNvSpPr txBox="1"/>
              <p:nvPr/>
            </p:nvSpPr>
            <p:spPr>
              <a:xfrm>
                <a:off x="4460833" y="4860569"/>
                <a:ext cx="2460845" cy="504112"/>
              </a:xfrm>
              <a:prstGeom prst="rect">
                <a:avLst/>
              </a:prstGeom>
              <a:noFill/>
            </p:spPr>
            <p:txBody>
              <a:bodyPr wrap="square" rtlCol="0">
                <a:spAutoFit/>
              </a:bodyPr>
              <a:lstStyle/>
              <a:p>
                <a:r>
                  <a:rPr lang="en-US" sz="2000" dirty="0">
                    <a:solidFill>
                      <a:schemeClr val="tx1"/>
                    </a:solidFill>
                  </a:rPr>
                  <a:t>ME=</a:t>
                </a:r>
                <a:r>
                  <a:rPr lang="en-US" sz="2000" dirty="0" err="1">
                    <a:solidFill>
                      <a:schemeClr val="tx1"/>
                    </a:solidFill>
                  </a:rPr>
                  <a:t>mgh</a:t>
                </a:r>
                <a:r>
                  <a:rPr lang="en-US" sz="2000" dirty="0">
                    <a:solidFill>
                      <a:schemeClr val="tx1"/>
                    </a:solidFill>
                  </a:rPr>
                  <a:t>+</a:t>
                </a:r>
                <a14:m>
                  <m:oMath xmlns:m="http://schemas.openxmlformats.org/officeDocument/2006/math">
                    <m:f>
                      <m:fPr>
                        <m:ctrlPr>
                          <a:rPr lang="en-US" sz="2000" i="1" smtClean="0">
                            <a:solidFill>
                              <a:schemeClr val="tx1"/>
                            </a:solidFill>
                            <a:latin typeface="Cambria Math" panose="02040503050406030204" pitchFamily="18" charset="0"/>
                          </a:rPr>
                        </m:ctrlPr>
                      </m:fPr>
                      <m:num>
                        <m:r>
                          <a:rPr lang="en-US" sz="2000" b="0" i="1" smtClean="0">
                            <a:solidFill>
                              <a:schemeClr val="tx1"/>
                            </a:solidFill>
                            <a:latin typeface="Cambria Math" panose="02040503050406030204" pitchFamily="18" charset="0"/>
                          </a:rPr>
                          <m:t>1</m:t>
                        </m:r>
                        <m:r>
                          <a:rPr lang="en-US" sz="2000" b="0" i="1" smtClean="0">
                            <a:solidFill>
                              <a:schemeClr val="tx1"/>
                            </a:solidFill>
                            <a:latin typeface="Cambria Math" panose="02040503050406030204" pitchFamily="18" charset="0"/>
                          </a:rPr>
                          <m:t>  </m:t>
                        </m:r>
                      </m:num>
                      <m:den>
                        <m:r>
                          <a:rPr lang="en-US" sz="2000" b="0" i="1" smtClean="0">
                            <a:solidFill>
                              <a:schemeClr val="tx1"/>
                            </a:solidFill>
                            <a:latin typeface="Cambria Math" panose="02040503050406030204" pitchFamily="18" charset="0"/>
                          </a:rPr>
                          <m:t>2</m:t>
                        </m:r>
                      </m:den>
                    </m:f>
                  </m:oMath>
                </a14:m>
                <a:r>
                  <a:rPr lang="en-US" sz="2000" dirty="0">
                    <a:solidFill>
                      <a:schemeClr val="tx1"/>
                    </a:solidFill>
                  </a:rPr>
                  <a:t>m</a:t>
                </a:r>
                <a14:m>
                  <m:oMath xmlns:m="http://schemas.openxmlformats.org/officeDocument/2006/math">
                    <m:sSup>
                      <m:sSupPr>
                        <m:ctrlPr>
                          <a:rPr lang="en-US" sz="2000" i="1" dirty="0" smtClean="0">
                            <a:solidFill>
                              <a:schemeClr val="tx1"/>
                            </a:solidFill>
                            <a:latin typeface="Cambria Math" panose="02040503050406030204" pitchFamily="18" charset="0"/>
                          </a:rPr>
                        </m:ctrlPr>
                      </m:sSupPr>
                      <m:e>
                        <m:r>
                          <a:rPr lang="en-US" sz="2000" b="0" i="1" dirty="0" smtClean="0">
                            <a:solidFill>
                              <a:schemeClr val="tx1"/>
                            </a:solidFill>
                            <a:latin typeface="Cambria Math" panose="02040503050406030204" pitchFamily="18" charset="0"/>
                          </a:rPr>
                          <m:t>𝑣</m:t>
                        </m:r>
                      </m:e>
                      <m:sup>
                        <m:r>
                          <a:rPr lang="en-US" sz="2000" b="0" i="1" dirty="0" smtClean="0">
                            <a:solidFill>
                              <a:schemeClr val="tx1"/>
                            </a:solidFill>
                            <a:latin typeface="Cambria Math" panose="02040503050406030204" pitchFamily="18" charset="0"/>
                          </a:rPr>
                          <m:t>2</m:t>
                        </m:r>
                      </m:sup>
                    </m:sSup>
                  </m:oMath>
                </a14:m>
                <a:endParaRPr lang="en-US" sz="2000" dirty="0">
                  <a:solidFill>
                    <a:schemeClr val="tx1"/>
                  </a:solidFill>
                </a:endParaRPr>
              </a:p>
            </p:txBody>
          </p:sp>
        </mc:Choice>
        <mc:Fallback xmlns="">
          <p:sp>
            <p:nvSpPr>
              <p:cNvPr id="12" name="TextBox 11">
                <a:extLst>
                  <a:ext uri="{FF2B5EF4-FFF2-40B4-BE49-F238E27FC236}">
                    <a16:creationId xmlns:a16="http://schemas.microsoft.com/office/drawing/2014/main" id="{CB2E80EB-06E3-439A-A111-264F6F17C913}"/>
                  </a:ext>
                </a:extLst>
              </p:cNvPr>
              <p:cNvSpPr txBox="1">
                <a:spLocks noRot="1" noChangeAspect="1" noMove="1" noResize="1" noEditPoints="1" noAdjustHandles="1" noChangeArrowheads="1" noChangeShapeType="1" noTextEdit="1"/>
              </p:cNvSpPr>
              <p:nvPr/>
            </p:nvSpPr>
            <p:spPr>
              <a:xfrm>
                <a:off x="4460833" y="4860569"/>
                <a:ext cx="2460845" cy="504112"/>
              </a:xfrm>
              <a:prstGeom prst="rect">
                <a:avLst/>
              </a:prstGeom>
              <a:blipFill>
                <a:blip r:embed="rId7"/>
                <a:stretch>
                  <a:fillRect l="-2730" b="-7229"/>
                </a:stretch>
              </a:blipFill>
            </p:spPr>
            <p:txBody>
              <a:bodyPr/>
              <a:lstStyle/>
              <a:p>
                <a:r>
                  <a:rPr lang="en-US">
                    <a:noFill/>
                  </a:rPr>
                  <a:t> </a:t>
                </a:r>
              </a:p>
            </p:txBody>
          </p:sp>
        </mc:Fallback>
      </mc:AlternateContent>
      <p:sp>
        <p:nvSpPr>
          <p:cNvPr id="13" name="Text Box 49">
            <a:extLst>
              <a:ext uri="{FF2B5EF4-FFF2-40B4-BE49-F238E27FC236}">
                <a16:creationId xmlns:a16="http://schemas.microsoft.com/office/drawing/2014/main" id="{FE1F8DEC-BA24-4932-B9AA-C70FED3D4837}"/>
              </a:ext>
            </a:extLst>
          </p:cNvPr>
          <p:cNvSpPr txBox="1">
            <a:spLocks noChangeArrowheads="1"/>
          </p:cNvSpPr>
          <p:nvPr/>
        </p:nvSpPr>
        <p:spPr bwMode="auto">
          <a:xfrm>
            <a:off x="3909393" y="6160168"/>
            <a:ext cx="2784007" cy="86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AutoNum type="arabicPlain" startAt="1332"/>
            </a:pPr>
            <a:r>
              <a:rPr lang="en-US" altLang="en-US" sz="1800" dirty="0"/>
              <a:t>   =  30v</a:t>
            </a:r>
            <a:r>
              <a:rPr lang="en-US" altLang="en-US" sz="1800" baseline="30000" dirty="0"/>
              <a:t>2</a:t>
            </a:r>
          </a:p>
          <a:p>
            <a:pPr eaLnBrk="1" hangingPunct="1">
              <a:spcBef>
                <a:spcPct val="0"/>
              </a:spcBef>
              <a:buClrTx/>
              <a:buSzTx/>
              <a:buFontTx/>
              <a:buNone/>
            </a:pPr>
            <a:r>
              <a:rPr lang="en-US" altLang="en-US" sz="1800" dirty="0"/>
              <a:t>44.4    = v</a:t>
            </a:r>
            <a:r>
              <a:rPr lang="en-US" altLang="en-US" sz="1800" baseline="30000" dirty="0"/>
              <a:t>2</a:t>
            </a:r>
          </a:p>
          <a:p>
            <a:pPr eaLnBrk="1" hangingPunct="1">
              <a:spcBef>
                <a:spcPct val="0"/>
              </a:spcBef>
              <a:buClrTx/>
              <a:buSzTx/>
              <a:buFontTx/>
              <a:buNone/>
            </a:pPr>
            <a:r>
              <a:rPr lang="en-US" altLang="en-US" sz="1800" dirty="0"/>
              <a:t>v         = 6.66 m/s</a:t>
            </a:r>
          </a:p>
        </p:txBody>
      </p:sp>
      <p:sp>
        <p:nvSpPr>
          <p:cNvPr id="14" name="Text Box 83">
            <a:extLst>
              <a:ext uri="{FF2B5EF4-FFF2-40B4-BE49-F238E27FC236}">
                <a16:creationId xmlns:a16="http://schemas.microsoft.com/office/drawing/2014/main" id="{6C1A76E5-B546-4251-A459-280A2D8DCF73}"/>
              </a:ext>
            </a:extLst>
          </p:cNvPr>
          <p:cNvSpPr txBox="1">
            <a:spLocks noChangeArrowheads="1"/>
          </p:cNvSpPr>
          <p:nvPr/>
        </p:nvSpPr>
        <p:spPr bwMode="auto">
          <a:xfrm>
            <a:off x="7605983" y="4857972"/>
            <a:ext cx="2474642" cy="1122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defRPr>
            </a:lvl1pPr>
            <a:lvl2pPr marL="742950" indent="-285750" eaLnBrk="0" hangingPunct="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defRPr>
            </a:lvl2pPr>
            <a:lvl3pPr marL="1143000" indent="-228600" eaLnBrk="0" hangingPunct="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eaLnBrk="0" hangingPunct="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eaLnBrk="0" hangingPunct="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800" dirty="0"/>
              <a:t>ME=  </a:t>
            </a:r>
            <a:r>
              <a:rPr lang="en-US" altLang="en-US" sz="1800" dirty="0" err="1"/>
              <a:t>mgh</a:t>
            </a:r>
            <a:endParaRPr lang="en-US" altLang="en-US" sz="1800" dirty="0"/>
          </a:p>
          <a:p>
            <a:pPr eaLnBrk="1" hangingPunct="1">
              <a:spcBef>
                <a:spcPct val="0"/>
              </a:spcBef>
              <a:buClrTx/>
              <a:buSzTx/>
              <a:buFontTx/>
              <a:buAutoNum type="arabicPlain" startAt="1920"/>
            </a:pPr>
            <a:r>
              <a:rPr lang="en-US" altLang="en-US" sz="1800" dirty="0"/>
              <a:t>=(60)(9.8)h</a:t>
            </a:r>
          </a:p>
          <a:p>
            <a:pPr marL="0" indent="0" eaLnBrk="1" hangingPunct="1">
              <a:spcBef>
                <a:spcPct val="0"/>
              </a:spcBef>
              <a:buClrTx/>
              <a:buSzTx/>
              <a:buNone/>
            </a:pPr>
            <a:endParaRPr lang="en-US" altLang="en-US" sz="1800" dirty="0"/>
          </a:p>
          <a:p>
            <a:pPr eaLnBrk="1" hangingPunct="1">
              <a:spcBef>
                <a:spcPct val="0"/>
              </a:spcBef>
              <a:buClrTx/>
              <a:buSzTx/>
              <a:buFontTx/>
              <a:buNone/>
            </a:pPr>
            <a:r>
              <a:rPr lang="en-US" altLang="en-US" sz="1800" dirty="0"/>
              <a:t>         h     = 3.26 m</a:t>
            </a:r>
          </a:p>
        </p:txBody>
      </p:sp>
      <p:sp>
        <p:nvSpPr>
          <p:cNvPr id="15" name="TextBox 14">
            <a:extLst>
              <a:ext uri="{FF2B5EF4-FFF2-40B4-BE49-F238E27FC236}">
                <a16:creationId xmlns:a16="http://schemas.microsoft.com/office/drawing/2014/main" id="{EEE163B9-2C6B-48C5-AF0E-D3FA2ECDCEE4}"/>
              </a:ext>
            </a:extLst>
          </p:cNvPr>
          <p:cNvSpPr txBox="1"/>
          <p:nvPr/>
        </p:nvSpPr>
        <p:spPr>
          <a:xfrm>
            <a:off x="7622952" y="5959108"/>
            <a:ext cx="914392" cy="349968"/>
          </a:xfrm>
          <a:prstGeom prst="rect">
            <a:avLst/>
          </a:prstGeom>
          <a:noFill/>
        </p:spPr>
        <p:txBody>
          <a:bodyPr wrap="square" rtlCol="0">
            <a:spAutoFit/>
          </a:bodyPr>
          <a:lstStyle/>
          <a:p>
            <a:r>
              <a:rPr lang="en-US" dirty="0">
                <a:solidFill>
                  <a:schemeClr val="tx1"/>
                </a:solidFill>
              </a:rPr>
              <a:t>KE=0</a:t>
            </a:r>
          </a:p>
        </p:txBody>
      </p:sp>
      <p:sp>
        <p:nvSpPr>
          <p:cNvPr id="16" name="TextBox 15">
            <a:extLst>
              <a:ext uri="{FF2B5EF4-FFF2-40B4-BE49-F238E27FC236}">
                <a16:creationId xmlns:a16="http://schemas.microsoft.com/office/drawing/2014/main" id="{18C478B0-5D8E-4AE3-B443-0B9E26DA60F7}"/>
              </a:ext>
            </a:extLst>
          </p:cNvPr>
          <p:cNvSpPr txBox="1"/>
          <p:nvPr/>
        </p:nvSpPr>
        <p:spPr>
          <a:xfrm>
            <a:off x="7623959" y="6383588"/>
            <a:ext cx="1066793" cy="349968"/>
          </a:xfrm>
          <a:prstGeom prst="rect">
            <a:avLst/>
          </a:prstGeom>
          <a:noFill/>
        </p:spPr>
        <p:txBody>
          <a:bodyPr wrap="square" rtlCol="0">
            <a:spAutoFit/>
          </a:bodyPr>
          <a:lstStyle/>
          <a:p>
            <a:r>
              <a:rPr lang="en-US" dirty="0">
                <a:solidFill>
                  <a:schemeClr val="tx1"/>
                </a:solidFill>
              </a:rPr>
              <a:t>v= 0</a:t>
            </a:r>
          </a:p>
        </p:txBody>
      </p:sp>
      <p:sp>
        <p:nvSpPr>
          <p:cNvPr id="17" name="TextBox 16">
            <a:extLst>
              <a:ext uri="{FF2B5EF4-FFF2-40B4-BE49-F238E27FC236}">
                <a16:creationId xmlns:a16="http://schemas.microsoft.com/office/drawing/2014/main" id="{E199C173-0FEA-4704-8A5F-9141EE1996E2}"/>
              </a:ext>
            </a:extLst>
          </p:cNvPr>
          <p:cNvSpPr txBox="1"/>
          <p:nvPr/>
        </p:nvSpPr>
        <p:spPr>
          <a:xfrm>
            <a:off x="582352" y="549904"/>
            <a:ext cx="2095760" cy="435825"/>
          </a:xfrm>
          <a:prstGeom prst="rect">
            <a:avLst/>
          </a:prstGeom>
          <a:noFill/>
        </p:spPr>
        <p:txBody>
          <a:bodyPr wrap="square" rtlCol="0">
            <a:spAutoFit/>
          </a:bodyPr>
          <a:lstStyle/>
          <a:p>
            <a:r>
              <a:rPr lang="en-US" sz="2400" dirty="0"/>
              <a:t>Example</a:t>
            </a:r>
          </a:p>
        </p:txBody>
      </p:sp>
    </p:spTree>
    <p:extLst>
      <p:ext uri="{BB962C8B-B14F-4D97-AF65-F5344CB8AC3E}">
        <p14:creationId xmlns:p14="http://schemas.microsoft.com/office/powerpoint/2010/main" val="1583217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Text Box 1"/>
          <p:cNvSpPr txBox="1">
            <a:spLocks noChangeArrowheads="1"/>
          </p:cNvSpPr>
          <p:nvPr/>
        </p:nvSpPr>
        <p:spPr bwMode="auto">
          <a:xfrm>
            <a:off x="503238" y="301625"/>
            <a:ext cx="9070975" cy="979488"/>
          </a:xfrm>
          <a:prstGeom prst="rect">
            <a:avLst/>
          </a:prstGeom>
          <a:noFill/>
          <a:ln w="9525">
            <a:noFill/>
            <a:round/>
            <a:headEnd/>
            <a:tailEnd/>
          </a:ln>
        </p:spPr>
        <p:txBody>
          <a:bodyPr lIns="0" tIns="28080" rIns="0" bIns="0" anchor="ct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000" b="1">
                <a:solidFill>
                  <a:srgbClr val="FFFFFF"/>
                </a:solidFill>
                <a:ea typeface="Calibri" pitchFamily="32" charset="0"/>
                <a:cs typeface="Calibri" pitchFamily="32" charset="0"/>
              </a:rPr>
              <a:t>7-6</a:t>
            </a:r>
            <a:r>
              <a:rPr lang="en-US" sz="3000">
                <a:solidFill>
                  <a:srgbClr val="FFFFFF"/>
                </a:solidFill>
                <a:ea typeface="Calibri" pitchFamily="32" charset="0"/>
                <a:cs typeface="Calibri" pitchFamily="32" charset="0"/>
              </a:rPr>
              <a:t>  Power</a:t>
            </a:r>
          </a:p>
        </p:txBody>
      </p:sp>
      <p:sp>
        <p:nvSpPr>
          <p:cNvPr id="39939" name="Text Box 2"/>
          <p:cNvSpPr txBox="1">
            <a:spLocks noChangeArrowheads="1"/>
          </p:cNvSpPr>
          <p:nvPr/>
        </p:nvSpPr>
        <p:spPr bwMode="auto">
          <a:xfrm>
            <a:off x="503238" y="1554163"/>
            <a:ext cx="9070975" cy="5399087"/>
          </a:xfrm>
          <a:prstGeom prst="rect">
            <a:avLst/>
          </a:prstGeom>
          <a:noFill/>
          <a:ln w="9525">
            <a:noFill/>
            <a:round/>
            <a:headEnd/>
            <a:tailEnd/>
          </a:ln>
        </p:spPr>
        <p:txBody>
          <a:bodyPr lIns="0" tIns="24840" rIns="0" bIns="0"/>
          <a:lstStyle/>
          <a:p>
            <a:pPr marL="422275" indent="-317500">
              <a:spcAft>
                <a:spcPts val="1425"/>
              </a:spcAft>
              <a:buSzPct val="45000"/>
              <a:buFont typeface="Wingdings" charset="2"/>
              <a:buChar char=""/>
              <a:tabLst>
                <a:tab pos="422275" algn="l"/>
                <a:tab pos="879475" algn="l"/>
                <a:tab pos="1336675" algn="l"/>
                <a:tab pos="1793875" algn="l"/>
                <a:tab pos="2251075" algn="l"/>
                <a:tab pos="2708275" algn="l"/>
                <a:tab pos="3165475" algn="l"/>
                <a:tab pos="3622675" algn="l"/>
                <a:tab pos="4079875" algn="l"/>
                <a:tab pos="4537075" algn="l"/>
                <a:tab pos="4994275" algn="l"/>
                <a:tab pos="5451475" algn="l"/>
                <a:tab pos="5908675" algn="l"/>
                <a:tab pos="6365875" algn="l"/>
                <a:tab pos="6823075" algn="l"/>
                <a:tab pos="7280275" algn="l"/>
                <a:tab pos="7737475" algn="l"/>
                <a:tab pos="8194675" algn="l"/>
                <a:tab pos="8651875" algn="l"/>
                <a:tab pos="9109075" algn="l"/>
                <a:tab pos="9566275" algn="l"/>
              </a:tabLst>
            </a:pPr>
            <a:r>
              <a:rPr lang="en-US" sz="2800" b="1" dirty="0">
                <a:solidFill>
                  <a:srgbClr val="000000"/>
                </a:solidFill>
              </a:rPr>
              <a:t>Power</a:t>
            </a:r>
            <a:r>
              <a:rPr lang="en-US" sz="2800" dirty="0">
                <a:solidFill>
                  <a:srgbClr val="000000"/>
                </a:solidFill>
              </a:rPr>
              <a:t> is the time rate at which a force does work</a:t>
            </a:r>
          </a:p>
          <a:p>
            <a:pPr marL="422275" indent="-317500">
              <a:spcAft>
                <a:spcPts val="1425"/>
              </a:spcAft>
              <a:buSzPct val="45000"/>
              <a:buFont typeface="Wingdings" charset="2"/>
              <a:buChar char=""/>
              <a:tabLst>
                <a:tab pos="422275" algn="l"/>
                <a:tab pos="879475" algn="l"/>
                <a:tab pos="1336675" algn="l"/>
                <a:tab pos="1793875" algn="l"/>
                <a:tab pos="2251075" algn="l"/>
                <a:tab pos="2708275" algn="l"/>
                <a:tab pos="3165475" algn="l"/>
                <a:tab pos="3622675" algn="l"/>
                <a:tab pos="4079875" algn="l"/>
                <a:tab pos="4537075" algn="l"/>
                <a:tab pos="4994275" algn="l"/>
                <a:tab pos="5451475" algn="l"/>
                <a:tab pos="5908675" algn="l"/>
                <a:tab pos="6365875" algn="l"/>
                <a:tab pos="6823075" algn="l"/>
                <a:tab pos="7280275" algn="l"/>
                <a:tab pos="7737475" algn="l"/>
                <a:tab pos="8194675" algn="l"/>
                <a:tab pos="8651875" algn="l"/>
                <a:tab pos="9109075" algn="l"/>
                <a:tab pos="9566275" algn="l"/>
              </a:tabLst>
            </a:pPr>
            <a:r>
              <a:rPr lang="en-US" sz="2800" dirty="0">
                <a:solidFill>
                  <a:srgbClr val="000000"/>
                </a:solidFill>
              </a:rPr>
              <a:t>A force does </a:t>
            </a:r>
            <a:r>
              <a:rPr lang="en-US" sz="2800" i="1" dirty="0">
                <a:solidFill>
                  <a:srgbClr val="000000"/>
                </a:solidFill>
              </a:rPr>
              <a:t>W</a:t>
            </a:r>
            <a:r>
              <a:rPr lang="en-US" sz="2800" dirty="0">
                <a:solidFill>
                  <a:srgbClr val="000000"/>
                </a:solidFill>
              </a:rPr>
              <a:t> work in a time </a:t>
            </a:r>
            <a:r>
              <a:rPr lang="en-US" sz="2800" i="1" dirty="0" err="1">
                <a:solidFill>
                  <a:srgbClr val="000000"/>
                </a:solidFill>
                <a:latin typeface="Ubuntu" charset="0"/>
                <a:ea typeface="Ubuntu" charset="0"/>
                <a:cs typeface="Ubuntu" charset="0"/>
              </a:rPr>
              <a:t>Δ</a:t>
            </a:r>
            <a:r>
              <a:rPr lang="en-US" sz="2800" i="1" dirty="0" err="1">
                <a:solidFill>
                  <a:srgbClr val="000000"/>
                </a:solidFill>
              </a:rPr>
              <a:t>t</a:t>
            </a:r>
            <a:r>
              <a:rPr lang="en-US" sz="2800" dirty="0">
                <a:solidFill>
                  <a:srgbClr val="000000"/>
                </a:solidFill>
              </a:rPr>
              <a:t>; the </a:t>
            </a:r>
            <a:r>
              <a:rPr lang="en-US" sz="2800" b="1" dirty="0">
                <a:solidFill>
                  <a:srgbClr val="000000"/>
                </a:solidFill>
              </a:rPr>
              <a:t>average power</a:t>
            </a:r>
            <a:r>
              <a:rPr lang="en-US" sz="2800" dirty="0">
                <a:solidFill>
                  <a:srgbClr val="000000"/>
                </a:solidFill>
              </a:rPr>
              <a:t> due to the force is:</a:t>
            </a:r>
          </a:p>
          <a:p>
            <a:pPr marL="877888" lvl="1" indent="-336550">
              <a:spcAft>
                <a:spcPts val="1138"/>
              </a:spcAft>
              <a:buClrTx/>
              <a:buSzPct val="45000"/>
              <a:buFontTx/>
              <a:buNone/>
              <a:tabLst>
                <a:tab pos="422275" algn="l"/>
                <a:tab pos="879475" algn="l"/>
                <a:tab pos="1336675" algn="l"/>
                <a:tab pos="1793875" algn="l"/>
                <a:tab pos="2251075" algn="l"/>
                <a:tab pos="2708275" algn="l"/>
                <a:tab pos="3165475" algn="l"/>
                <a:tab pos="3622675" algn="l"/>
                <a:tab pos="4079875" algn="l"/>
                <a:tab pos="4537075" algn="l"/>
                <a:tab pos="4994275" algn="l"/>
                <a:tab pos="5451475" algn="l"/>
                <a:tab pos="5908675" algn="l"/>
                <a:tab pos="6365875" algn="l"/>
                <a:tab pos="6823075" algn="l"/>
                <a:tab pos="7280275" algn="l"/>
                <a:tab pos="7737475" algn="l"/>
                <a:tab pos="8194675" algn="l"/>
                <a:tab pos="8651875" algn="l"/>
                <a:tab pos="9109075" algn="l"/>
                <a:tab pos="9566275" algn="l"/>
              </a:tabLst>
            </a:pPr>
            <a:br>
              <a:rPr lang="en-US" sz="2400" dirty="0">
                <a:solidFill>
                  <a:srgbClr val="000000"/>
                </a:solidFill>
              </a:rPr>
            </a:br>
            <a:endParaRPr lang="en-US" sz="2400" dirty="0">
              <a:solidFill>
                <a:srgbClr val="000000"/>
              </a:solidFill>
            </a:endParaRPr>
          </a:p>
          <a:p>
            <a:pPr marL="422275" indent="-317500">
              <a:spcAft>
                <a:spcPts val="1425"/>
              </a:spcAft>
              <a:buSzPct val="45000"/>
              <a:buFont typeface="Wingdings" charset="2"/>
              <a:buChar char=""/>
              <a:tabLst>
                <a:tab pos="422275" algn="l"/>
                <a:tab pos="879475" algn="l"/>
                <a:tab pos="1336675" algn="l"/>
                <a:tab pos="1793875" algn="l"/>
                <a:tab pos="2251075" algn="l"/>
                <a:tab pos="2708275" algn="l"/>
                <a:tab pos="3165475" algn="l"/>
                <a:tab pos="3622675" algn="l"/>
                <a:tab pos="4079875" algn="l"/>
                <a:tab pos="4537075" algn="l"/>
                <a:tab pos="4994275" algn="l"/>
                <a:tab pos="5451475" algn="l"/>
                <a:tab pos="5908675" algn="l"/>
                <a:tab pos="6365875" algn="l"/>
                <a:tab pos="6823075" algn="l"/>
                <a:tab pos="7280275" algn="l"/>
                <a:tab pos="7737475" algn="l"/>
                <a:tab pos="8194675" algn="l"/>
                <a:tab pos="8651875" algn="l"/>
                <a:tab pos="9109075" algn="l"/>
                <a:tab pos="9566275" algn="l"/>
              </a:tabLst>
            </a:pPr>
            <a:r>
              <a:rPr lang="en-US" sz="2800" dirty="0">
                <a:solidFill>
                  <a:srgbClr val="000000"/>
                </a:solidFill>
              </a:rPr>
              <a:t>The</a:t>
            </a:r>
            <a:r>
              <a:rPr lang="en-US" sz="2800" b="1" dirty="0">
                <a:solidFill>
                  <a:srgbClr val="000000"/>
                </a:solidFill>
              </a:rPr>
              <a:t> instantaneous power </a:t>
            </a:r>
            <a:r>
              <a:rPr lang="en-US" sz="2800" dirty="0">
                <a:solidFill>
                  <a:srgbClr val="000000"/>
                </a:solidFill>
              </a:rPr>
              <a:t>at a particular time is: </a:t>
            </a:r>
            <a:br>
              <a:rPr lang="en-US" sz="2800" dirty="0">
                <a:solidFill>
                  <a:srgbClr val="000000"/>
                </a:solidFill>
              </a:rPr>
            </a:br>
            <a:br>
              <a:rPr lang="en-US" sz="2800" dirty="0">
                <a:solidFill>
                  <a:srgbClr val="000000"/>
                </a:solidFill>
              </a:rPr>
            </a:br>
            <a:endParaRPr lang="en-US" sz="2800" dirty="0">
              <a:solidFill>
                <a:srgbClr val="000000"/>
              </a:solidFill>
            </a:endParaRPr>
          </a:p>
          <a:p>
            <a:pPr marL="422275" indent="-317500">
              <a:spcAft>
                <a:spcPts val="1425"/>
              </a:spcAft>
              <a:buSzPct val="45000"/>
              <a:buFont typeface="Wingdings" charset="2"/>
              <a:buChar char=""/>
              <a:tabLst>
                <a:tab pos="422275" algn="l"/>
                <a:tab pos="879475" algn="l"/>
                <a:tab pos="1336675" algn="l"/>
                <a:tab pos="1793875" algn="l"/>
                <a:tab pos="2251075" algn="l"/>
                <a:tab pos="2708275" algn="l"/>
                <a:tab pos="3165475" algn="l"/>
                <a:tab pos="3622675" algn="l"/>
                <a:tab pos="4079875" algn="l"/>
                <a:tab pos="4537075" algn="l"/>
                <a:tab pos="4994275" algn="l"/>
                <a:tab pos="5451475" algn="l"/>
                <a:tab pos="5908675" algn="l"/>
                <a:tab pos="6365875" algn="l"/>
                <a:tab pos="6823075" algn="l"/>
                <a:tab pos="7280275" algn="l"/>
                <a:tab pos="7737475" algn="l"/>
                <a:tab pos="8194675" algn="l"/>
                <a:tab pos="8651875" algn="l"/>
                <a:tab pos="9109075" algn="l"/>
                <a:tab pos="9566275" algn="l"/>
              </a:tabLst>
            </a:pPr>
            <a:r>
              <a:rPr lang="en-US" sz="2800" dirty="0">
                <a:solidFill>
                  <a:srgbClr val="000000"/>
                </a:solidFill>
              </a:rPr>
              <a:t>The SI unit for power is the watt (W): 1 W = 1 J/s</a:t>
            </a:r>
          </a:p>
          <a:p>
            <a:pPr marL="422275" indent="-317500">
              <a:spcAft>
                <a:spcPts val="1425"/>
              </a:spcAft>
              <a:buSzPct val="45000"/>
              <a:buFont typeface="Wingdings" charset="2"/>
              <a:buChar char=""/>
              <a:tabLst>
                <a:tab pos="422275" algn="l"/>
                <a:tab pos="879475" algn="l"/>
                <a:tab pos="1336675" algn="l"/>
                <a:tab pos="1793875" algn="l"/>
                <a:tab pos="2251075" algn="l"/>
                <a:tab pos="2708275" algn="l"/>
                <a:tab pos="3165475" algn="l"/>
                <a:tab pos="3622675" algn="l"/>
                <a:tab pos="4079875" algn="l"/>
                <a:tab pos="4537075" algn="l"/>
                <a:tab pos="4994275" algn="l"/>
                <a:tab pos="5451475" algn="l"/>
                <a:tab pos="5908675" algn="l"/>
                <a:tab pos="6365875" algn="l"/>
                <a:tab pos="6823075" algn="l"/>
                <a:tab pos="7280275" algn="l"/>
                <a:tab pos="7737475" algn="l"/>
                <a:tab pos="8194675" algn="l"/>
                <a:tab pos="8651875" algn="l"/>
                <a:tab pos="9109075" algn="l"/>
                <a:tab pos="9566275" algn="l"/>
              </a:tabLst>
            </a:pPr>
            <a:r>
              <a:rPr lang="en-US" sz="2400" dirty="0">
                <a:solidFill>
                  <a:srgbClr val="000000"/>
                </a:solidFill>
              </a:rPr>
              <a:t>Therefore work-energy can be written as (</a:t>
            </a:r>
            <a:r>
              <a:rPr lang="en-US" sz="2400" i="1" dirty="0">
                <a:solidFill>
                  <a:srgbClr val="000000"/>
                </a:solidFill>
              </a:rPr>
              <a:t>power</a:t>
            </a:r>
            <a:r>
              <a:rPr lang="en-US" sz="2400" dirty="0">
                <a:solidFill>
                  <a:srgbClr val="000000"/>
                </a:solidFill>
              </a:rPr>
              <a:t>) x (</a:t>
            </a:r>
            <a:r>
              <a:rPr lang="en-US" sz="2400" i="1" dirty="0">
                <a:solidFill>
                  <a:srgbClr val="000000"/>
                </a:solidFill>
              </a:rPr>
              <a:t>time</a:t>
            </a:r>
            <a:r>
              <a:rPr lang="en-US" sz="2400" dirty="0">
                <a:solidFill>
                  <a:srgbClr val="000000"/>
                </a:solidFill>
              </a:rPr>
              <a:t>) </a:t>
            </a:r>
          </a:p>
          <a:p>
            <a:pPr marL="877888" lvl="1" indent="-336550">
              <a:spcAft>
                <a:spcPts val="1138"/>
              </a:spcAft>
              <a:buClrTx/>
              <a:buSzPct val="45000"/>
              <a:buFontTx/>
              <a:buNone/>
              <a:tabLst>
                <a:tab pos="422275" algn="l"/>
                <a:tab pos="879475" algn="l"/>
                <a:tab pos="1336675" algn="l"/>
                <a:tab pos="1793875" algn="l"/>
                <a:tab pos="2251075" algn="l"/>
                <a:tab pos="2708275" algn="l"/>
                <a:tab pos="3165475" algn="l"/>
                <a:tab pos="3622675" algn="l"/>
                <a:tab pos="4079875" algn="l"/>
                <a:tab pos="4537075" algn="l"/>
                <a:tab pos="4994275" algn="l"/>
                <a:tab pos="5451475" algn="l"/>
                <a:tab pos="5908675" algn="l"/>
                <a:tab pos="6365875" algn="l"/>
                <a:tab pos="6823075" algn="l"/>
                <a:tab pos="7280275" algn="l"/>
                <a:tab pos="7737475" algn="l"/>
                <a:tab pos="8194675" algn="l"/>
                <a:tab pos="8651875" algn="l"/>
                <a:tab pos="9109075" algn="l"/>
                <a:tab pos="9566275" algn="l"/>
              </a:tabLst>
            </a:pPr>
            <a:endParaRPr lang="en-US" sz="2400" dirty="0">
              <a:solidFill>
                <a:srgbClr val="000000"/>
              </a:solidFill>
            </a:endParaRPr>
          </a:p>
          <a:p>
            <a:pPr marL="877888" lvl="1" indent="-336550">
              <a:spcAft>
                <a:spcPts val="1138"/>
              </a:spcAft>
              <a:buClrTx/>
              <a:buSzPct val="45000"/>
              <a:buFontTx/>
              <a:buNone/>
              <a:tabLst>
                <a:tab pos="422275" algn="l"/>
                <a:tab pos="879475" algn="l"/>
                <a:tab pos="1336675" algn="l"/>
                <a:tab pos="1793875" algn="l"/>
                <a:tab pos="2251075" algn="l"/>
                <a:tab pos="2708275" algn="l"/>
                <a:tab pos="3165475" algn="l"/>
                <a:tab pos="3622675" algn="l"/>
                <a:tab pos="4079875" algn="l"/>
                <a:tab pos="4537075" algn="l"/>
                <a:tab pos="4994275" algn="l"/>
                <a:tab pos="5451475" algn="l"/>
                <a:tab pos="5908675" algn="l"/>
                <a:tab pos="6365875" algn="l"/>
                <a:tab pos="6823075" algn="l"/>
                <a:tab pos="7280275" algn="l"/>
                <a:tab pos="7737475" algn="l"/>
                <a:tab pos="8194675" algn="l"/>
                <a:tab pos="8651875" algn="l"/>
                <a:tab pos="9109075" algn="l"/>
                <a:tab pos="9566275" algn="l"/>
              </a:tabLst>
            </a:pPr>
            <a:endParaRPr lang="en-US" sz="2400" dirty="0">
              <a:solidFill>
                <a:srgbClr val="000000"/>
              </a:solidFill>
            </a:endParaRPr>
          </a:p>
          <a:p>
            <a:pPr marL="422275" indent="-317500">
              <a:spcAft>
                <a:spcPts val="1425"/>
              </a:spcAft>
              <a:buClrTx/>
              <a:buSzPct val="45000"/>
              <a:buFontTx/>
              <a:buNone/>
              <a:tabLst>
                <a:tab pos="422275" algn="l"/>
                <a:tab pos="879475" algn="l"/>
                <a:tab pos="1336675" algn="l"/>
                <a:tab pos="1793875" algn="l"/>
                <a:tab pos="2251075" algn="l"/>
                <a:tab pos="2708275" algn="l"/>
                <a:tab pos="3165475" algn="l"/>
                <a:tab pos="3622675" algn="l"/>
                <a:tab pos="4079875" algn="l"/>
                <a:tab pos="4537075" algn="l"/>
                <a:tab pos="4994275" algn="l"/>
                <a:tab pos="5451475" algn="l"/>
                <a:tab pos="5908675" algn="l"/>
                <a:tab pos="6365875" algn="l"/>
                <a:tab pos="6823075" algn="l"/>
                <a:tab pos="7280275" algn="l"/>
                <a:tab pos="7737475" algn="l"/>
                <a:tab pos="8194675" algn="l"/>
                <a:tab pos="8651875" algn="l"/>
                <a:tab pos="9109075" algn="l"/>
                <a:tab pos="9566275" algn="l"/>
              </a:tabLst>
            </a:pPr>
            <a:endParaRPr lang="en-US" sz="2400" dirty="0">
              <a:solidFill>
                <a:srgbClr val="000000"/>
              </a:solidFill>
            </a:endParaRPr>
          </a:p>
        </p:txBody>
      </p:sp>
      <p:sp>
        <p:nvSpPr>
          <p:cNvPr id="39940" name="Text Box 3"/>
          <p:cNvSpPr txBox="1">
            <a:spLocks noChangeArrowheads="1"/>
          </p:cNvSpPr>
          <p:nvPr/>
        </p:nvSpPr>
        <p:spPr bwMode="auto">
          <a:xfrm>
            <a:off x="8323263" y="3100388"/>
            <a:ext cx="1273175" cy="346075"/>
          </a:xfrm>
          <a:prstGeom prst="rect">
            <a:avLst/>
          </a:prstGeom>
          <a:noFill/>
          <a:ln w="9525">
            <a:noFill/>
            <a:round/>
            <a:headEnd/>
            <a:tailEnd/>
          </a:ln>
        </p:spPr>
        <p:txBody>
          <a:bodyPr wrap="none" lIns="90000" tIns="60840" rIns="90000" bIns="45000"/>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a:solidFill>
                  <a:srgbClr val="000000"/>
                </a:solidFill>
              </a:rPr>
              <a:t>Eq. (7-42)</a:t>
            </a:r>
          </a:p>
        </p:txBody>
      </p:sp>
      <p:sp>
        <p:nvSpPr>
          <p:cNvPr id="39941" name="Text Box 4"/>
          <p:cNvSpPr txBox="1">
            <a:spLocks noChangeArrowheads="1"/>
          </p:cNvSpPr>
          <p:nvPr/>
        </p:nvSpPr>
        <p:spPr bwMode="auto">
          <a:xfrm>
            <a:off x="8321675" y="4613275"/>
            <a:ext cx="1273175" cy="346075"/>
          </a:xfrm>
          <a:prstGeom prst="rect">
            <a:avLst/>
          </a:prstGeom>
          <a:noFill/>
          <a:ln w="9525">
            <a:noFill/>
            <a:round/>
            <a:headEnd/>
            <a:tailEnd/>
          </a:ln>
        </p:spPr>
        <p:txBody>
          <a:bodyPr wrap="none" lIns="90000" tIns="60840" rIns="90000" bIns="45000"/>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a:solidFill>
                  <a:srgbClr val="000000"/>
                </a:solidFill>
              </a:rPr>
              <a:t>Eq. (7-43)</a:t>
            </a:r>
          </a:p>
        </p:txBody>
      </p:sp>
      <p:pic>
        <p:nvPicPr>
          <p:cNvPr id="39942" name="Picture 5"/>
          <p:cNvPicPr>
            <a:picLocks noChangeAspect="1" noChangeArrowheads="1"/>
          </p:cNvPicPr>
          <p:nvPr/>
        </p:nvPicPr>
        <p:blipFill>
          <a:blip r:embed="rId3" cstate="print"/>
          <a:srcRect/>
          <a:stretch>
            <a:fillRect/>
          </a:stretch>
        </p:blipFill>
        <p:spPr bwMode="auto">
          <a:xfrm>
            <a:off x="6426200" y="2808288"/>
            <a:ext cx="1839913" cy="1012825"/>
          </a:xfrm>
          <a:prstGeom prst="rect">
            <a:avLst/>
          </a:prstGeom>
          <a:noFill/>
          <a:ln w="9525">
            <a:noFill/>
            <a:round/>
            <a:headEnd/>
            <a:tailEnd/>
          </a:ln>
        </p:spPr>
      </p:pic>
      <p:pic>
        <p:nvPicPr>
          <p:cNvPr id="39943" name="Picture 6"/>
          <p:cNvPicPr>
            <a:picLocks noChangeAspect="1" noChangeArrowheads="1"/>
          </p:cNvPicPr>
          <p:nvPr/>
        </p:nvPicPr>
        <p:blipFill>
          <a:blip r:embed="rId4" cstate="print"/>
          <a:srcRect/>
          <a:stretch>
            <a:fillRect/>
          </a:stretch>
        </p:blipFill>
        <p:spPr bwMode="auto">
          <a:xfrm>
            <a:off x="6411912" y="4345541"/>
            <a:ext cx="1762126" cy="958297"/>
          </a:xfrm>
          <a:prstGeom prst="rect">
            <a:avLst/>
          </a:prstGeom>
          <a:noFill/>
          <a:ln w="9525">
            <a:noFill/>
            <a:round/>
            <a:headEnd/>
            <a:tailEnd/>
          </a:ln>
        </p:spPr>
      </p:pic>
      <p:sp>
        <p:nvSpPr>
          <p:cNvPr id="8" name="Footer Placeholder 7"/>
          <p:cNvSpPr>
            <a:spLocks noGrp="1"/>
          </p:cNvSpPr>
          <p:nvPr>
            <p:ph type="ftr" sz="quarter" idx="3"/>
          </p:nvPr>
        </p:nvSpPr>
        <p:spPr/>
        <p:txBody>
          <a:bodyPr/>
          <a:lstStyle/>
          <a:p>
            <a:r>
              <a:rPr lang="en-US"/>
              <a:t>© 2014 John Wiley &amp; Sons, Inc. All rights reserved.</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Text Box 1"/>
          <p:cNvSpPr txBox="1">
            <a:spLocks noChangeArrowheads="1"/>
          </p:cNvSpPr>
          <p:nvPr/>
        </p:nvSpPr>
        <p:spPr bwMode="auto">
          <a:xfrm>
            <a:off x="503238" y="301625"/>
            <a:ext cx="9070975" cy="979488"/>
          </a:xfrm>
          <a:prstGeom prst="rect">
            <a:avLst/>
          </a:prstGeom>
          <a:noFill/>
          <a:ln w="9525">
            <a:noFill/>
            <a:round/>
            <a:headEnd/>
            <a:tailEnd/>
          </a:ln>
        </p:spPr>
        <p:txBody>
          <a:bodyPr lIns="0" tIns="28080" rIns="0" bIns="0" anchor="ct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000" b="1">
                <a:solidFill>
                  <a:srgbClr val="FFFFFF"/>
                </a:solidFill>
                <a:ea typeface="Calibri" pitchFamily="32" charset="0"/>
                <a:cs typeface="Calibri" pitchFamily="32" charset="0"/>
              </a:rPr>
              <a:t>7-6</a:t>
            </a:r>
            <a:r>
              <a:rPr lang="en-US" sz="3000">
                <a:solidFill>
                  <a:srgbClr val="FFFFFF"/>
                </a:solidFill>
                <a:ea typeface="Calibri" pitchFamily="32" charset="0"/>
                <a:cs typeface="Calibri" pitchFamily="32" charset="0"/>
              </a:rPr>
              <a:t>  Power</a:t>
            </a:r>
          </a:p>
        </p:txBody>
      </p:sp>
      <p:pic>
        <p:nvPicPr>
          <p:cNvPr id="40969" name="Picture 8"/>
          <p:cNvPicPr>
            <a:picLocks noChangeAspect="1" noChangeArrowheads="1"/>
          </p:cNvPicPr>
          <p:nvPr/>
        </p:nvPicPr>
        <p:blipFill>
          <a:blip r:embed="rId3" cstate="print"/>
          <a:srcRect/>
          <a:stretch>
            <a:fillRect/>
          </a:stretch>
        </p:blipFill>
        <p:spPr bwMode="auto">
          <a:xfrm>
            <a:off x="4261643" y="3779837"/>
            <a:ext cx="1554163" cy="406400"/>
          </a:xfrm>
          <a:prstGeom prst="rect">
            <a:avLst/>
          </a:prstGeom>
          <a:noFill/>
          <a:ln w="9525">
            <a:noFill/>
            <a:round/>
            <a:headEnd/>
            <a:tailEnd/>
          </a:ln>
        </p:spPr>
      </p:pic>
      <p:sp>
        <p:nvSpPr>
          <p:cNvPr id="10" name="Footer Placeholder 9"/>
          <p:cNvSpPr>
            <a:spLocks noGrp="1"/>
          </p:cNvSpPr>
          <p:nvPr>
            <p:ph type="ftr" sz="quarter" idx="3"/>
          </p:nvPr>
        </p:nvSpPr>
        <p:spPr/>
        <p:txBody>
          <a:bodyPr/>
          <a:lstStyle/>
          <a:p>
            <a:r>
              <a:rPr lang="en-US"/>
              <a:t>© 2014 John Wiley &amp; Sons, Inc. All rights reserved.</a:t>
            </a:r>
          </a:p>
        </p:txBody>
      </p:sp>
      <p:pic>
        <p:nvPicPr>
          <p:cNvPr id="11" name="Picture 10" descr="A screenshot of a cell phone&#10;&#10;Description generated with very high confidence">
            <a:extLst>
              <a:ext uri="{FF2B5EF4-FFF2-40B4-BE49-F238E27FC236}">
                <a16:creationId xmlns:a16="http://schemas.microsoft.com/office/drawing/2014/main" id="{59FFA5F0-4D1F-44E3-9154-B48C990E64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97112" y="1684338"/>
            <a:ext cx="5719494" cy="2133600"/>
          </a:xfrm>
          <a:prstGeom prst="rect">
            <a:avLst/>
          </a:prstGeom>
        </p:spPr>
      </p:pic>
      <p:sp>
        <p:nvSpPr>
          <p:cNvPr id="2" name="TextBox 1">
            <a:extLst>
              <a:ext uri="{FF2B5EF4-FFF2-40B4-BE49-F238E27FC236}">
                <a16:creationId xmlns:a16="http://schemas.microsoft.com/office/drawing/2014/main" id="{C4CE4BB1-0CBC-4D62-9E64-7B00CAE4A12C}"/>
              </a:ext>
            </a:extLst>
          </p:cNvPr>
          <p:cNvSpPr txBox="1"/>
          <p:nvPr/>
        </p:nvSpPr>
        <p:spPr>
          <a:xfrm>
            <a:off x="536030" y="4681915"/>
            <a:ext cx="9525000" cy="779316"/>
          </a:xfrm>
          <a:prstGeom prst="rect">
            <a:avLst/>
          </a:prstGeom>
          <a:noFill/>
        </p:spPr>
        <p:txBody>
          <a:bodyPr wrap="square" rtlCol="0">
            <a:spAutoFit/>
          </a:bodyPr>
          <a:lstStyle/>
          <a:p>
            <a:r>
              <a:rPr lang="en-US" sz="2400" dirty="0">
                <a:solidFill>
                  <a:schemeClr val="tx1"/>
                </a:solidFill>
              </a:rPr>
              <a:t>Find the power of the man who pushes the box 8m with a force of 15N in a 6seconds</a:t>
            </a:r>
            <a:r>
              <a:rPr lang="en-US" dirty="0">
                <a:solidFill>
                  <a:schemeClr val="tx1"/>
                </a:solidFill>
              </a:rPr>
              <a:t>. </a:t>
            </a:r>
          </a:p>
        </p:txBody>
      </p:sp>
      <p:sp>
        <p:nvSpPr>
          <p:cNvPr id="3" name="TextBox 2">
            <a:extLst>
              <a:ext uri="{FF2B5EF4-FFF2-40B4-BE49-F238E27FC236}">
                <a16:creationId xmlns:a16="http://schemas.microsoft.com/office/drawing/2014/main" id="{5491A140-B876-4E3B-B795-EB6351F55711}"/>
              </a:ext>
            </a:extLst>
          </p:cNvPr>
          <p:cNvSpPr txBox="1"/>
          <p:nvPr/>
        </p:nvSpPr>
        <p:spPr>
          <a:xfrm>
            <a:off x="1230312" y="4313237"/>
            <a:ext cx="2133600" cy="349968"/>
          </a:xfrm>
          <a:prstGeom prst="rect">
            <a:avLst/>
          </a:prstGeom>
          <a:noFill/>
        </p:spPr>
        <p:txBody>
          <a:bodyPr wrap="square" rtlCol="0">
            <a:spAutoFit/>
          </a:bodyPr>
          <a:lstStyle/>
          <a:p>
            <a:r>
              <a:rPr lang="en-US" dirty="0">
                <a:solidFill>
                  <a:schemeClr val="accent2"/>
                </a:solidFill>
              </a:rPr>
              <a:t>Example: </a:t>
            </a:r>
          </a:p>
        </p:txBody>
      </p:sp>
      <p:sp>
        <p:nvSpPr>
          <p:cNvPr id="16" name="TextBox 15">
            <a:extLst>
              <a:ext uri="{FF2B5EF4-FFF2-40B4-BE49-F238E27FC236}">
                <a16:creationId xmlns:a16="http://schemas.microsoft.com/office/drawing/2014/main" id="{889C3819-3976-44AA-B1C6-A6A9B7A43097}"/>
              </a:ext>
            </a:extLst>
          </p:cNvPr>
          <p:cNvSpPr txBox="1"/>
          <p:nvPr/>
        </p:nvSpPr>
        <p:spPr>
          <a:xfrm>
            <a:off x="1001712" y="5576518"/>
            <a:ext cx="1295400" cy="349968"/>
          </a:xfrm>
          <a:prstGeom prst="rect">
            <a:avLst/>
          </a:prstGeom>
          <a:noFill/>
        </p:spPr>
        <p:txBody>
          <a:bodyPr wrap="square" rtlCol="0">
            <a:spAutoFit/>
          </a:bodyPr>
          <a:lstStyle/>
          <a:p>
            <a:r>
              <a:rPr lang="en-US" dirty="0">
                <a:solidFill>
                  <a:schemeClr val="accent2"/>
                </a:solidFill>
              </a:rPr>
              <a:t>Solution : </a:t>
            </a:r>
          </a:p>
        </p:txBody>
      </p:sp>
      <p:pic>
        <p:nvPicPr>
          <p:cNvPr id="7" name="Picture 6" descr="A close up of a logo&#10;&#10;Description generated with very high confidence">
            <a:extLst>
              <a:ext uri="{FF2B5EF4-FFF2-40B4-BE49-F238E27FC236}">
                <a16:creationId xmlns:a16="http://schemas.microsoft.com/office/drawing/2014/main" id="{62B7FDC6-1771-4E68-A8CA-E19EAE17DE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58912" y="6038947"/>
            <a:ext cx="6019048" cy="780952"/>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1986" name="Picture 1"/>
          <p:cNvPicPr>
            <a:picLocks noChangeAspect="1" noChangeArrowheads="1"/>
          </p:cNvPicPr>
          <p:nvPr/>
        </p:nvPicPr>
        <p:blipFill>
          <a:blip r:embed="rId3" cstate="print"/>
          <a:srcRect/>
          <a:stretch>
            <a:fillRect/>
          </a:stretch>
        </p:blipFill>
        <p:spPr bwMode="auto">
          <a:xfrm>
            <a:off x="6456363" y="5645150"/>
            <a:ext cx="2066925" cy="590550"/>
          </a:xfrm>
          <a:prstGeom prst="rect">
            <a:avLst/>
          </a:prstGeom>
          <a:noFill/>
          <a:ln w="9525">
            <a:noFill/>
            <a:round/>
            <a:headEnd/>
            <a:tailEnd/>
          </a:ln>
        </p:spPr>
      </p:pic>
      <p:pic>
        <p:nvPicPr>
          <p:cNvPr id="41987" name="Picture 2"/>
          <p:cNvPicPr>
            <a:picLocks noChangeAspect="1" noChangeArrowheads="1"/>
          </p:cNvPicPr>
          <p:nvPr/>
        </p:nvPicPr>
        <p:blipFill>
          <a:blip r:embed="rId4" cstate="print"/>
          <a:srcRect/>
          <a:stretch>
            <a:fillRect/>
          </a:stretch>
        </p:blipFill>
        <p:spPr bwMode="auto">
          <a:xfrm>
            <a:off x="5540375" y="4957763"/>
            <a:ext cx="3017838" cy="549275"/>
          </a:xfrm>
          <a:prstGeom prst="rect">
            <a:avLst/>
          </a:prstGeom>
          <a:noFill/>
          <a:ln w="9525">
            <a:noFill/>
            <a:round/>
            <a:headEnd/>
            <a:tailEnd/>
          </a:ln>
        </p:spPr>
      </p:pic>
      <p:sp>
        <p:nvSpPr>
          <p:cNvPr id="41988" name="Text Box 3"/>
          <p:cNvSpPr txBox="1">
            <a:spLocks noChangeArrowheads="1"/>
          </p:cNvSpPr>
          <p:nvPr/>
        </p:nvSpPr>
        <p:spPr bwMode="auto">
          <a:xfrm>
            <a:off x="503238" y="1554163"/>
            <a:ext cx="4424362" cy="237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24840" rIns="0" bIns="0"/>
          <a:lstStyle>
            <a:lvl1pPr marL="717550" indent="-617538" eaLnBrk="0">
              <a:tabLst>
                <a:tab pos="717550" algn="l"/>
                <a:tab pos="1174750" algn="l"/>
                <a:tab pos="1631950" algn="l"/>
                <a:tab pos="2089150" algn="l"/>
                <a:tab pos="2546350" algn="l"/>
                <a:tab pos="3003550" algn="l"/>
                <a:tab pos="3460750" algn="l"/>
                <a:tab pos="3917950" algn="l"/>
                <a:tab pos="4375150" algn="l"/>
                <a:tab pos="4832350" algn="l"/>
                <a:tab pos="5289550" algn="l"/>
                <a:tab pos="5746750" algn="l"/>
                <a:tab pos="6203950" algn="l"/>
                <a:tab pos="6661150" algn="l"/>
                <a:tab pos="7118350" algn="l"/>
                <a:tab pos="7575550" algn="l"/>
                <a:tab pos="8032750" algn="l"/>
                <a:tab pos="8489950" algn="l"/>
                <a:tab pos="8947150" algn="l"/>
                <a:tab pos="9404350" algn="l"/>
                <a:tab pos="9861550" algn="l"/>
              </a:tabLst>
              <a:defRPr>
                <a:solidFill>
                  <a:schemeClr val="bg1"/>
                </a:solidFill>
                <a:latin typeface="Arial" charset="0"/>
                <a:ea typeface="WenQuanYi Micro Hei" charset="0"/>
                <a:cs typeface="WenQuanYi Micro Hei" charset="0"/>
              </a:defRPr>
            </a:lvl1pPr>
            <a:lvl2pPr eaLnBrk="0">
              <a:tabLst>
                <a:tab pos="717550" algn="l"/>
                <a:tab pos="1174750" algn="l"/>
                <a:tab pos="1631950" algn="l"/>
                <a:tab pos="2089150" algn="l"/>
                <a:tab pos="2546350" algn="l"/>
                <a:tab pos="3003550" algn="l"/>
                <a:tab pos="3460750" algn="l"/>
                <a:tab pos="3917950" algn="l"/>
                <a:tab pos="4375150" algn="l"/>
                <a:tab pos="4832350" algn="l"/>
                <a:tab pos="5289550" algn="l"/>
                <a:tab pos="5746750" algn="l"/>
                <a:tab pos="6203950" algn="l"/>
                <a:tab pos="6661150" algn="l"/>
                <a:tab pos="7118350" algn="l"/>
                <a:tab pos="7575550" algn="l"/>
                <a:tab pos="8032750" algn="l"/>
                <a:tab pos="8489950" algn="l"/>
                <a:tab pos="8947150" algn="l"/>
                <a:tab pos="9404350" algn="l"/>
                <a:tab pos="9861550" algn="l"/>
              </a:tabLst>
              <a:defRPr>
                <a:solidFill>
                  <a:schemeClr val="bg1"/>
                </a:solidFill>
                <a:latin typeface="Arial" charset="0"/>
                <a:ea typeface="WenQuanYi Micro Hei" charset="0"/>
                <a:cs typeface="WenQuanYi Micro Hei" charset="0"/>
              </a:defRPr>
            </a:lvl2pPr>
            <a:lvl3pPr eaLnBrk="0">
              <a:tabLst>
                <a:tab pos="717550" algn="l"/>
                <a:tab pos="1174750" algn="l"/>
                <a:tab pos="1631950" algn="l"/>
                <a:tab pos="2089150" algn="l"/>
                <a:tab pos="2546350" algn="l"/>
                <a:tab pos="3003550" algn="l"/>
                <a:tab pos="3460750" algn="l"/>
                <a:tab pos="3917950" algn="l"/>
                <a:tab pos="4375150" algn="l"/>
                <a:tab pos="4832350" algn="l"/>
                <a:tab pos="5289550" algn="l"/>
                <a:tab pos="5746750" algn="l"/>
                <a:tab pos="6203950" algn="l"/>
                <a:tab pos="6661150" algn="l"/>
                <a:tab pos="7118350" algn="l"/>
                <a:tab pos="7575550" algn="l"/>
                <a:tab pos="8032750" algn="l"/>
                <a:tab pos="8489950" algn="l"/>
                <a:tab pos="8947150" algn="l"/>
                <a:tab pos="9404350" algn="l"/>
                <a:tab pos="9861550" algn="l"/>
              </a:tabLst>
              <a:defRPr>
                <a:solidFill>
                  <a:schemeClr val="bg1"/>
                </a:solidFill>
                <a:latin typeface="Arial" charset="0"/>
                <a:ea typeface="WenQuanYi Micro Hei" charset="0"/>
                <a:cs typeface="WenQuanYi Micro Hei" charset="0"/>
              </a:defRPr>
            </a:lvl3pPr>
            <a:lvl4pPr eaLnBrk="0">
              <a:tabLst>
                <a:tab pos="717550" algn="l"/>
                <a:tab pos="1174750" algn="l"/>
                <a:tab pos="1631950" algn="l"/>
                <a:tab pos="2089150" algn="l"/>
                <a:tab pos="2546350" algn="l"/>
                <a:tab pos="3003550" algn="l"/>
                <a:tab pos="3460750" algn="l"/>
                <a:tab pos="3917950" algn="l"/>
                <a:tab pos="4375150" algn="l"/>
                <a:tab pos="4832350" algn="l"/>
                <a:tab pos="5289550" algn="l"/>
                <a:tab pos="5746750" algn="l"/>
                <a:tab pos="6203950" algn="l"/>
                <a:tab pos="6661150" algn="l"/>
                <a:tab pos="7118350" algn="l"/>
                <a:tab pos="7575550" algn="l"/>
                <a:tab pos="8032750" algn="l"/>
                <a:tab pos="8489950" algn="l"/>
                <a:tab pos="8947150" algn="l"/>
                <a:tab pos="9404350" algn="l"/>
                <a:tab pos="9861550" algn="l"/>
              </a:tabLst>
              <a:defRPr>
                <a:solidFill>
                  <a:schemeClr val="bg1"/>
                </a:solidFill>
                <a:latin typeface="Arial" charset="0"/>
                <a:ea typeface="WenQuanYi Micro Hei" charset="0"/>
                <a:cs typeface="WenQuanYi Micro Hei" charset="0"/>
              </a:defRPr>
            </a:lvl4pPr>
            <a:lvl5pPr eaLnBrk="0">
              <a:tabLst>
                <a:tab pos="717550" algn="l"/>
                <a:tab pos="1174750" algn="l"/>
                <a:tab pos="1631950" algn="l"/>
                <a:tab pos="2089150" algn="l"/>
                <a:tab pos="2546350" algn="l"/>
                <a:tab pos="3003550" algn="l"/>
                <a:tab pos="3460750" algn="l"/>
                <a:tab pos="3917950" algn="l"/>
                <a:tab pos="4375150" algn="l"/>
                <a:tab pos="4832350" algn="l"/>
                <a:tab pos="5289550" algn="l"/>
                <a:tab pos="5746750" algn="l"/>
                <a:tab pos="6203950" algn="l"/>
                <a:tab pos="6661150" algn="l"/>
                <a:tab pos="7118350" algn="l"/>
                <a:tab pos="7575550" algn="l"/>
                <a:tab pos="8032750" algn="l"/>
                <a:tab pos="8489950" algn="l"/>
                <a:tab pos="8947150" algn="l"/>
                <a:tab pos="9404350" algn="l"/>
                <a:tab pos="9861550" algn="l"/>
              </a:tabLst>
              <a:defRPr>
                <a:solidFill>
                  <a:schemeClr val="bg1"/>
                </a:solidFill>
                <a:latin typeface="Arial" charset="0"/>
                <a:ea typeface="WenQuanYi Micro Hei" charset="0"/>
                <a:cs typeface="WenQuanYi Micro Hei"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17550" algn="l"/>
                <a:tab pos="1174750" algn="l"/>
                <a:tab pos="1631950" algn="l"/>
                <a:tab pos="2089150" algn="l"/>
                <a:tab pos="2546350" algn="l"/>
                <a:tab pos="3003550" algn="l"/>
                <a:tab pos="3460750" algn="l"/>
                <a:tab pos="3917950" algn="l"/>
                <a:tab pos="4375150" algn="l"/>
                <a:tab pos="4832350" algn="l"/>
                <a:tab pos="5289550" algn="l"/>
                <a:tab pos="5746750" algn="l"/>
                <a:tab pos="6203950" algn="l"/>
                <a:tab pos="6661150" algn="l"/>
                <a:tab pos="7118350" algn="l"/>
                <a:tab pos="7575550" algn="l"/>
                <a:tab pos="8032750" algn="l"/>
                <a:tab pos="8489950" algn="l"/>
                <a:tab pos="8947150" algn="l"/>
                <a:tab pos="9404350" algn="l"/>
                <a:tab pos="9861550" algn="l"/>
              </a:tabLst>
              <a:defRPr>
                <a:solidFill>
                  <a:schemeClr val="bg1"/>
                </a:solidFill>
                <a:latin typeface="Arial" charset="0"/>
                <a:ea typeface="WenQuanYi Micro Hei" charset="0"/>
                <a:cs typeface="WenQuanYi Micro Hei"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17550" algn="l"/>
                <a:tab pos="1174750" algn="l"/>
                <a:tab pos="1631950" algn="l"/>
                <a:tab pos="2089150" algn="l"/>
                <a:tab pos="2546350" algn="l"/>
                <a:tab pos="3003550" algn="l"/>
                <a:tab pos="3460750" algn="l"/>
                <a:tab pos="3917950" algn="l"/>
                <a:tab pos="4375150" algn="l"/>
                <a:tab pos="4832350" algn="l"/>
                <a:tab pos="5289550" algn="l"/>
                <a:tab pos="5746750" algn="l"/>
                <a:tab pos="6203950" algn="l"/>
                <a:tab pos="6661150" algn="l"/>
                <a:tab pos="7118350" algn="l"/>
                <a:tab pos="7575550" algn="l"/>
                <a:tab pos="8032750" algn="l"/>
                <a:tab pos="8489950" algn="l"/>
                <a:tab pos="8947150" algn="l"/>
                <a:tab pos="9404350" algn="l"/>
                <a:tab pos="9861550" algn="l"/>
              </a:tabLst>
              <a:defRPr>
                <a:solidFill>
                  <a:schemeClr val="bg1"/>
                </a:solidFill>
                <a:latin typeface="Arial" charset="0"/>
                <a:ea typeface="WenQuanYi Micro Hei" charset="0"/>
                <a:cs typeface="WenQuanYi Micro Hei"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17550" algn="l"/>
                <a:tab pos="1174750" algn="l"/>
                <a:tab pos="1631950" algn="l"/>
                <a:tab pos="2089150" algn="l"/>
                <a:tab pos="2546350" algn="l"/>
                <a:tab pos="3003550" algn="l"/>
                <a:tab pos="3460750" algn="l"/>
                <a:tab pos="3917950" algn="l"/>
                <a:tab pos="4375150" algn="l"/>
                <a:tab pos="4832350" algn="l"/>
                <a:tab pos="5289550" algn="l"/>
                <a:tab pos="5746750" algn="l"/>
                <a:tab pos="6203950" algn="l"/>
                <a:tab pos="6661150" algn="l"/>
                <a:tab pos="7118350" algn="l"/>
                <a:tab pos="7575550" algn="l"/>
                <a:tab pos="8032750" algn="l"/>
                <a:tab pos="8489950" algn="l"/>
                <a:tab pos="8947150" algn="l"/>
                <a:tab pos="9404350" algn="l"/>
                <a:tab pos="9861550" algn="l"/>
              </a:tabLst>
              <a:defRPr>
                <a:solidFill>
                  <a:schemeClr val="bg1"/>
                </a:solidFill>
                <a:latin typeface="Arial" charset="0"/>
                <a:ea typeface="WenQuanYi Micro Hei" charset="0"/>
                <a:cs typeface="WenQuanYi Micro Hei"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17550" algn="l"/>
                <a:tab pos="1174750" algn="l"/>
                <a:tab pos="1631950" algn="l"/>
                <a:tab pos="2089150" algn="l"/>
                <a:tab pos="2546350" algn="l"/>
                <a:tab pos="3003550" algn="l"/>
                <a:tab pos="3460750" algn="l"/>
                <a:tab pos="3917950" algn="l"/>
                <a:tab pos="4375150" algn="l"/>
                <a:tab pos="4832350" algn="l"/>
                <a:tab pos="5289550" algn="l"/>
                <a:tab pos="5746750" algn="l"/>
                <a:tab pos="6203950" algn="l"/>
                <a:tab pos="6661150" algn="l"/>
                <a:tab pos="7118350" algn="l"/>
                <a:tab pos="7575550" algn="l"/>
                <a:tab pos="8032750" algn="l"/>
                <a:tab pos="8489950" algn="l"/>
                <a:tab pos="8947150" algn="l"/>
                <a:tab pos="9404350" algn="l"/>
                <a:tab pos="9861550" algn="l"/>
              </a:tabLst>
              <a:defRPr>
                <a:solidFill>
                  <a:schemeClr val="bg1"/>
                </a:solidFill>
                <a:latin typeface="Arial" charset="0"/>
                <a:ea typeface="WenQuanYi Micro Hei" charset="0"/>
                <a:cs typeface="WenQuanYi Micro Hei" charset="0"/>
              </a:defRPr>
            </a:lvl9pPr>
          </a:lstStyle>
          <a:p>
            <a:pPr eaLnBrk="1">
              <a:spcAft>
                <a:spcPts val="1425"/>
              </a:spcAft>
              <a:buClrTx/>
              <a:buFontTx/>
              <a:buNone/>
              <a:defRPr/>
            </a:pPr>
            <a:r>
              <a:rPr lang="en-US" sz="2800" dirty="0">
                <a:solidFill>
                  <a:srgbClr val="000000"/>
                </a:solidFill>
              </a:rPr>
              <a:t>Kinetic Energy</a:t>
            </a:r>
          </a:p>
          <a:p>
            <a:pPr marL="465138" indent="-365125" eaLnBrk="1">
              <a:spcAft>
                <a:spcPts val="1425"/>
              </a:spcAft>
              <a:buSzPct val="60000"/>
              <a:buFont typeface="Wingdings" charset="2"/>
              <a:buChar char=""/>
              <a:tabLst>
                <a:tab pos="1174750" algn="l"/>
                <a:tab pos="1631950" algn="l"/>
                <a:tab pos="2089150" algn="l"/>
                <a:tab pos="2546350" algn="l"/>
                <a:tab pos="3003550" algn="l"/>
                <a:tab pos="3460750" algn="l"/>
                <a:tab pos="3917950" algn="l"/>
                <a:tab pos="4375150" algn="l"/>
                <a:tab pos="4832350" algn="l"/>
                <a:tab pos="5289550" algn="l"/>
                <a:tab pos="5746750" algn="l"/>
                <a:tab pos="6203950" algn="l"/>
                <a:tab pos="6661150" algn="l"/>
                <a:tab pos="7118350" algn="l"/>
                <a:tab pos="7575550" algn="l"/>
                <a:tab pos="8032750" algn="l"/>
                <a:tab pos="8489950" algn="l"/>
                <a:tab pos="8947150" algn="l"/>
                <a:tab pos="9404350" algn="l"/>
                <a:tab pos="9861550" algn="l"/>
              </a:tabLst>
              <a:defRPr/>
            </a:pPr>
            <a:r>
              <a:rPr lang="en-US" sz="2200" dirty="0">
                <a:solidFill>
                  <a:srgbClr val="000000"/>
                </a:solidFill>
              </a:rPr>
              <a:t>The energy associated with motion</a:t>
            </a:r>
          </a:p>
          <a:p>
            <a:pPr eaLnBrk="1">
              <a:spcAft>
                <a:spcPts val="1425"/>
              </a:spcAft>
              <a:buClrTx/>
              <a:buFontTx/>
              <a:buNone/>
              <a:defRPr/>
            </a:pPr>
            <a:r>
              <a:rPr lang="en-US" sz="2800" dirty="0">
                <a:solidFill>
                  <a:srgbClr val="000000"/>
                </a:solidFill>
              </a:rPr>
              <a:t> </a:t>
            </a:r>
          </a:p>
        </p:txBody>
      </p:sp>
      <p:sp>
        <p:nvSpPr>
          <p:cNvPr id="41989" name="Text Box 4"/>
          <p:cNvSpPr txBox="1">
            <a:spLocks noChangeArrowheads="1"/>
          </p:cNvSpPr>
          <p:nvPr/>
        </p:nvSpPr>
        <p:spPr bwMode="auto">
          <a:xfrm>
            <a:off x="5149850" y="1554163"/>
            <a:ext cx="4424363" cy="237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24840" rIns="0" bIns="0"/>
          <a:lstStyle>
            <a:lvl1pPr marL="717550" indent="-617538" eaLnBrk="0">
              <a:tabLst>
                <a:tab pos="717550" algn="l"/>
                <a:tab pos="1174750" algn="l"/>
                <a:tab pos="1631950" algn="l"/>
                <a:tab pos="2089150" algn="l"/>
                <a:tab pos="2546350" algn="l"/>
                <a:tab pos="3003550" algn="l"/>
                <a:tab pos="3460750" algn="l"/>
                <a:tab pos="3917950" algn="l"/>
                <a:tab pos="4375150" algn="l"/>
                <a:tab pos="4832350" algn="l"/>
                <a:tab pos="5289550" algn="l"/>
                <a:tab pos="5746750" algn="l"/>
                <a:tab pos="6203950" algn="l"/>
                <a:tab pos="6661150" algn="l"/>
                <a:tab pos="7118350" algn="l"/>
                <a:tab pos="7575550" algn="l"/>
                <a:tab pos="8032750" algn="l"/>
                <a:tab pos="8489950" algn="l"/>
                <a:tab pos="8947150" algn="l"/>
                <a:tab pos="9404350" algn="l"/>
                <a:tab pos="9861550" algn="l"/>
              </a:tabLst>
              <a:defRPr>
                <a:solidFill>
                  <a:schemeClr val="bg1"/>
                </a:solidFill>
                <a:latin typeface="Arial" charset="0"/>
                <a:ea typeface="WenQuanYi Micro Hei" charset="0"/>
                <a:cs typeface="WenQuanYi Micro Hei" charset="0"/>
              </a:defRPr>
            </a:lvl1pPr>
            <a:lvl2pPr eaLnBrk="0">
              <a:tabLst>
                <a:tab pos="717550" algn="l"/>
                <a:tab pos="1174750" algn="l"/>
                <a:tab pos="1631950" algn="l"/>
                <a:tab pos="2089150" algn="l"/>
                <a:tab pos="2546350" algn="l"/>
                <a:tab pos="3003550" algn="l"/>
                <a:tab pos="3460750" algn="l"/>
                <a:tab pos="3917950" algn="l"/>
                <a:tab pos="4375150" algn="l"/>
                <a:tab pos="4832350" algn="l"/>
                <a:tab pos="5289550" algn="l"/>
                <a:tab pos="5746750" algn="l"/>
                <a:tab pos="6203950" algn="l"/>
                <a:tab pos="6661150" algn="l"/>
                <a:tab pos="7118350" algn="l"/>
                <a:tab pos="7575550" algn="l"/>
                <a:tab pos="8032750" algn="l"/>
                <a:tab pos="8489950" algn="l"/>
                <a:tab pos="8947150" algn="l"/>
                <a:tab pos="9404350" algn="l"/>
                <a:tab pos="9861550" algn="l"/>
              </a:tabLst>
              <a:defRPr>
                <a:solidFill>
                  <a:schemeClr val="bg1"/>
                </a:solidFill>
                <a:latin typeface="Arial" charset="0"/>
                <a:ea typeface="WenQuanYi Micro Hei" charset="0"/>
                <a:cs typeface="WenQuanYi Micro Hei" charset="0"/>
              </a:defRPr>
            </a:lvl2pPr>
            <a:lvl3pPr eaLnBrk="0">
              <a:tabLst>
                <a:tab pos="717550" algn="l"/>
                <a:tab pos="1174750" algn="l"/>
                <a:tab pos="1631950" algn="l"/>
                <a:tab pos="2089150" algn="l"/>
                <a:tab pos="2546350" algn="l"/>
                <a:tab pos="3003550" algn="l"/>
                <a:tab pos="3460750" algn="l"/>
                <a:tab pos="3917950" algn="l"/>
                <a:tab pos="4375150" algn="l"/>
                <a:tab pos="4832350" algn="l"/>
                <a:tab pos="5289550" algn="l"/>
                <a:tab pos="5746750" algn="l"/>
                <a:tab pos="6203950" algn="l"/>
                <a:tab pos="6661150" algn="l"/>
                <a:tab pos="7118350" algn="l"/>
                <a:tab pos="7575550" algn="l"/>
                <a:tab pos="8032750" algn="l"/>
                <a:tab pos="8489950" algn="l"/>
                <a:tab pos="8947150" algn="l"/>
                <a:tab pos="9404350" algn="l"/>
                <a:tab pos="9861550" algn="l"/>
              </a:tabLst>
              <a:defRPr>
                <a:solidFill>
                  <a:schemeClr val="bg1"/>
                </a:solidFill>
                <a:latin typeface="Arial" charset="0"/>
                <a:ea typeface="WenQuanYi Micro Hei" charset="0"/>
                <a:cs typeface="WenQuanYi Micro Hei" charset="0"/>
              </a:defRPr>
            </a:lvl3pPr>
            <a:lvl4pPr eaLnBrk="0">
              <a:tabLst>
                <a:tab pos="717550" algn="l"/>
                <a:tab pos="1174750" algn="l"/>
                <a:tab pos="1631950" algn="l"/>
                <a:tab pos="2089150" algn="l"/>
                <a:tab pos="2546350" algn="l"/>
                <a:tab pos="3003550" algn="l"/>
                <a:tab pos="3460750" algn="l"/>
                <a:tab pos="3917950" algn="l"/>
                <a:tab pos="4375150" algn="l"/>
                <a:tab pos="4832350" algn="l"/>
                <a:tab pos="5289550" algn="l"/>
                <a:tab pos="5746750" algn="l"/>
                <a:tab pos="6203950" algn="l"/>
                <a:tab pos="6661150" algn="l"/>
                <a:tab pos="7118350" algn="l"/>
                <a:tab pos="7575550" algn="l"/>
                <a:tab pos="8032750" algn="l"/>
                <a:tab pos="8489950" algn="l"/>
                <a:tab pos="8947150" algn="l"/>
                <a:tab pos="9404350" algn="l"/>
                <a:tab pos="9861550" algn="l"/>
              </a:tabLst>
              <a:defRPr>
                <a:solidFill>
                  <a:schemeClr val="bg1"/>
                </a:solidFill>
                <a:latin typeface="Arial" charset="0"/>
                <a:ea typeface="WenQuanYi Micro Hei" charset="0"/>
                <a:cs typeface="WenQuanYi Micro Hei" charset="0"/>
              </a:defRPr>
            </a:lvl4pPr>
            <a:lvl5pPr eaLnBrk="0">
              <a:tabLst>
                <a:tab pos="717550" algn="l"/>
                <a:tab pos="1174750" algn="l"/>
                <a:tab pos="1631950" algn="l"/>
                <a:tab pos="2089150" algn="l"/>
                <a:tab pos="2546350" algn="l"/>
                <a:tab pos="3003550" algn="l"/>
                <a:tab pos="3460750" algn="l"/>
                <a:tab pos="3917950" algn="l"/>
                <a:tab pos="4375150" algn="l"/>
                <a:tab pos="4832350" algn="l"/>
                <a:tab pos="5289550" algn="l"/>
                <a:tab pos="5746750" algn="l"/>
                <a:tab pos="6203950" algn="l"/>
                <a:tab pos="6661150" algn="l"/>
                <a:tab pos="7118350" algn="l"/>
                <a:tab pos="7575550" algn="l"/>
                <a:tab pos="8032750" algn="l"/>
                <a:tab pos="8489950" algn="l"/>
                <a:tab pos="8947150" algn="l"/>
                <a:tab pos="9404350" algn="l"/>
                <a:tab pos="9861550" algn="l"/>
              </a:tabLst>
              <a:defRPr>
                <a:solidFill>
                  <a:schemeClr val="bg1"/>
                </a:solidFill>
                <a:latin typeface="Arial" charset="0"/>
                <a:ea typeface="WenQuanYi Micro Hei" charset="0"/>
                <a:cs typeface="WenQuanYi Micro Hei"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17550" algn="l"/>
                <a:tab pos="1174750" algn="l"/>
                <a:tab pos="1631950" algn="l"/>
                <a:tab pos="2089150" algn="l"/>
                <a:tab pos="2546350" algn="l"/>
                <a:tab pos="3003550" algn="l"/>
                <a:tab pos="3460750" algn="l"/>
                <a:tab pos="3917950" algn="l"/>
                <a:tab pos="4375150" algn="l"/>
                <a:tab pos="4832350" algn="l"/>
                <a:tab pos="5289550" algn="l"/>
                <a:tab pos="5746750" algn="l"/>
                <a:tab pos="6203950" algn="l"/>
                <a:tab pos="6661150" algn="l"/>
                <a:tab pos="7118350" algn="l"/>
                <a:tab pos="7575550" algn="l"/>
                <a:tab pos="8032750" algn="l"/>
                <a:tab pos="8489950" algn="l"/>
                <a:tab pos="8947150" algn="l"/>
                <a:tab pos="9404350" algn="l"/>
                <a:tab pos="9861550" algn="l"/>
              </a:tabLst>
              <a:defRPr>
                <a:solidFill>
                  <a:schemeClr val="bg1"/>
                </a:solidFill>
                <a:latin typeface="Arial" charset="0"/>
                <a:ea typeface="WenQuanYi Micro Hei" charset="0"/>
                <a:cs typeface="WenQuanYi Micro Hei"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17550" algn="l"/>
                <a:tab pos="1174750" algn="l"/>
                <a:tab pos="1631950" algn="l"/>
                <a:tab pos="2089150" algn="l"/>
                <a:tab pos="2546350" algn="l"/>
                <a:tab pos="3003550" algn="l"/>
                <a:tab pos="3460750" algn="l"/>
                <a:tab pos="3917950" algn="l"/>
                <a:tab pos="4375150" algn="l"/>
                <a:tab pos="4832350" algn="l"/>
                <a:tab pos="5289550" algn="l"/>
                <a:tab pos="5746750" algn="l"/>
                <a:tab pos="6203950" algn="l"/>
                <a:tab pos="6661150" algn="l"/>
                <a:tab pos="7118350" algn="l"/>
                <a:tab pos="7575550" algn="l"/>
                <a:tab pos="8032750" algn="l"/>
                <a:tab pos="8489950" algn="l"/>
                <a:tab pos="8947150" algn="l"/>
                <a:tab pos="9404350" algn="l"/>
                <a:tab pos="9861550" algn="l"/>
              </a:tabLst>
              <a:defRPr>
                <a:solidFill>
                  <a:schemeClr val="bg1"/>
                </a:solidFill>
                <a:latin typeface="Arial" charset="0"/>
                <a:ea typeface="WenQuanYi Micro Hei" charset="0"/>
                <a:cs typeface="WenQuanYi Micro Hei"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17550" algn="l"/>
                <a:tab pos="1174750" algn="l"/>
                <a:tab pos="1631950" algn="l"/>
                <a:tab pos="2089150" algn="l"/>
                <a:tab pos="2546350" algn="l"/>
                <a:tab pos="3003550" algn="l"/>
                <a:tab pos="3460750" algn="l"/>
                <a:tab pos="3917950" algn="l"/>
                <a:tab pos="4375150" algn="l"/>
                <a:tab pos="4832350" algn="l"/>
                <a:tab pos="5289550" algn="l"/>
                <a:tab pos="5746750" algn="l"/>
                <a:tab pos="6203950" algn="l"/>
                <a:tab pos="6661150" algn="l"/>
                <a:tab pos="7118350" algn="l"/>
                <a:tab pos="7575550" algn="l"/>
                <a:tab pos="8032750" algn="l"/>
                <a:tab pos="8489950" algn="l"/>
                <a:tab pos="8947150" algn="l"/>
                <a:tab pos="9404350" algn="l"/>
                <a:tab pos="9861550" algn="l"/>
              </a:tabLst>
              <a:defRPr>
                <a:solidFill>
                  <a:schemeClr val="bg1"/>
                </a:solidFill>
                <a:latin typeface="Arial" charset="0"/>
                <a:ea typeface="WenQuanYi Micro Hei" charset="0"/>
                <a:cs typeface="WenQuanYi Micro Hei"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17550" algn="l"/>
                <a:tab pos="1174750" algn="l"/>
                <a:tab pos="1631950" algn="l"/>
                <a:tab pos="2089150" algn="l"/>
                <a:tab pos="2546350" algn="l"/>
                <a:tab pos="3003550" algn="l"/>
                <a:tab pos="3460750" algn="l"/>
                <a:tab pos="3917950" algn="l"/>
                <a:tab pos="4375150" algn="l"/>
                <a:tab pos="4832350" algn="l"/>
                <a:tab pos="5289550" algn="l"/>
                <a:tab pos="5746750" algn="l"/>
                <a:tab pos="6203950" algn="l"/>
                <a:tab pos="6661150" algn="l"/>
                <a:tab pos="7118350" algn="l"/>
                <a:tab pos="7575550" algn="l"/>
                <a:tab pos="8032750" algn="l"/>
                <a:tab pos="8489950" algn="l"/>
                <a:tab pos="8947150" algn="l"/>
                <a:tab pos="9404350" algn="l"/>
                <a:tab pos="9861550" algn="l"/>
              </a:tabLst>
              <a:defRPr>
                <a:solidFill>
                  <a:schemeClr val="bg1"/>
                </a:solidFill>
                <a:latin typeface="Arial" charset="0"/>
                <a:ea typeface="WenQuanYi Micro Hei" charset="0"/>
                <a:cs typeface="WenQuanYi Micro Hei" charset="0"/>
              </a:defRPr>
            </a:lvl9pPr>
          </a:lstStyle>
          <a:p>
            <a:pPr eaLnBrk="1">
              <a:spcAft>
                <a:spcPts val="1425"/>
              </a:spcAft>
              <a:buClrTx/>
              <a:buFontTx/>
              <a:buNone/>
              <a:defRPr/>
            </a:pPr>
            <a:r>
              <a:rPr lang="en-US" sz="2800" dirty="0">
                <a:solidFill>
                  <a:srgbClr val="000000"/>
                </a:solidFill>
              </a:rPr>
              <a:t>Work</a:t>
            </a:r>
          </a:p>
          <a:p>
            <a:pPr marL="401638" indent="-301625" eaLnBrk="1">
              <a:spcAft>
                <a:spcPts val="1425"/>
              </a:spcAft>
              <a:buSzPct val="60000"/>
              <a:buFont typeface="Wingdings" charset="2"/>
              <a:buChar char=""/>
              <a:tabLst>
                <a:tab pos="1174750" algn="l"/>
                <a:tab pos="1631950" algn="l"/>
                <a:tab pos="2089150" algn="l"/>
                <a:tab pos="2546350" algn="l"/>
                <a:tab pos="3003550" algn="l"/>
                <a:tab pos="3460750" algn="l"/>
                <a:tab pos="3917950" algn="l"/>
                <a:tab pos="4375150" algn="l"/>
                <a:tab pos="4832350" algn="l"/>
                <a:tab pos="5289550" algn="l"/>
                <a:tab pos="5746750" algn="l"/>
                <a:tab pos="6203950" algn="l"/>
                <a:tab pos="6661150" algn="l"/>
                <a:tab pos="7118350" algn="l"/>
                <a:tab pos="7575550" algn="l"/>
                <a:tab pos="8032750" algn="l"/>
                <a:tab pos="8489950" algn="l"/>
                <a:tab pos="8947150" algn="l"/>
                <a:tab pos="9404350" algn="l"/>
                <a:tab pos="9861550" algn="l"/>
              </a:tabLst>
              <a:defRPr/>
            </a:pPr>
            <a:r>
              <a:rPr lang="en-US" sz="2200" dirty="0">
                <a:solidFill>
                  <a:srgbClr val="000000"/>
                </a:solidFill>
              </a:rPr>
              <a:t>Energy transferred to or from an object via a force</a:t>
            </a:r>
          </a:p>
          <a:p>
            <a:pPr marL="401638" indent="-301625" eaLnBrk="1">
              <a:spcAft>
                <a:spcPts val="1425"/>
              </a:spcAft>
              <a:buSzPct val="60000"/>
              <a:buFont typeface="Wingdings" charset="2"/>
              <a:buChar char=""/>
              <a:tabLst>
                <a:tab pos="1174750" algn="l"/>
                <a:tab pos="1631950" algn="l"/>
                <a:tab pos="2089150" algn="l"/>
                <a:tab pos="2546350" algn="l"/>
                <a:tab pos="3003550" algn="l"/>
                <a:tab pos="3460750" algn="l"/>
                <a:tab pos="3917950" algn="l"/>
                <a:tab pos="4375150" algn="l"/>
                <a:tab pos="4832350" algn="l"/>
                <a:tab pos="5289550" algn="l"/>
                <a:tab pos="5746750" algn="l"/>
                <a:tab pos="6203950" algn="l"/>
                <a:tab pos="6661150" algn="l"/>
                <a:tab pos="7118350" algn="l"/>
                <a:tab pos="7575550" algn="l"/>
                <a:tab pos="8032750" algn="l"/>
                <a:tab pos="8489950" algn="l"/>
                <a:tab pos="8947150" algn="l"/>
                <a:tab pos="9404350" algn="l"/>
                <a:tab pos="9861550" algn="l"/>
              </a:tabLst>
              <a:defRPr/>
            </a:pPr>
            <a:r>
              <a:rPr lang="en-US" sz="2200" dirty="0">
                <a:solidFill>
                  <a:srgbClr val="000000"/>
                </a:solidFill>
              </a:rPr>
              <a:t>Can be positive or negative</a:t>
            </a:r>
          </a:p>
        </p:txBody>
      </p:sp>
      <p:sp>
        <p:nvSpPr>
          <p:cNvPr id="41990" name="Text Box 5"/>
          <p:cNvSpPr txBox="1">
            <a:spLocks noChangeArrowheads="1"/>
          </p:cNvSpPr>
          <p:nvPr/>
        </p:nvSpPr>
        <p:spPr bwMode="auto">
          <a:xfrm>
            <a:off x="503238" y="301625"/>
            <a:ext cx="9070975" cy="979488"/>
          </a:xfrm>
          <a:prstGeom prst="rect">
            <a:avLst/>
          </a:prstGeom>
          <a:noFill/>
          <a:ln w="9525">
            <a:noFill/>
            <a:round/>
            <a:headEnd/>
            <a:tailEnd/>
          </a:ln>
        </p:spPr>
        <p:txBody>
          <a:bodyPr lIns="0" tIns="28080" rIns="0" bIns="0" anchor="ct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000" b="1">
                <a:solidFill>
                  <a:srgbClr val="FFFFFF"/>
                </a:solidFill>
              </a:rPr>
              <a:t>7   </a:t>
            </a:r>
            <a:r>
              <a:rPr lang="en-US" sz="3000">
                <a:solidFill>
                  <a:srgbClr val="FFFFFF"/>
                </a:solidFill>
              </a:rPr>
              <a:t>  Summary</a:t>
            </a:r>
          </a:p>
        </p:txBody>
      </p:sp>
      <p:sp>
        <p:nvSpPr>
          <p:cNvPr id="41991" name="Text Box 6"/>
          <p:cNvSpPr txBox="1">
            <a:spLocks noChangeArrowheads="1"/>
          </p:cNvSpPr>
          <p:nvPr/>
        </p:nvSpPr>
        <p:spPr bwMode="auto">
          <a:xfrm>
            <a:off x="3768725" y="3025775"/>
            <a:ext cx="1082675" cy="346075"/>
          </a:xfrm>
          <a:prstGeom prst="rect">
            <a:avLst/>
          </a:prstGeom>
          <a:noFill/>
          <a:ln w="9525">
            <a:noFill/>
            <a:round/>
            <a:headEnd/>
            <a:tailEnd/>
          </a:ln>
        </p:spPr>
        <p:txBody>
          <a:bodyPr wrap="none" lIns="90000" tIns="60840" rIns="90000" bIns="45000"/>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a:solidFill>
                  <a:srgbClr val="000000"/>
                </a:solidFill>
              </a:rPr>
              <a:t>Eq. (7-1)</a:t>
            </a:r>
          </a:p>
        </p:txBody>
      </p:sp>
      <p:sp>
        <p:nvSpPr>
          <p:cNvPr id="41992" name="Text Box 7"/>
          <p:cNvSpPr txBox="1">
            <a:spLocks noChangeArrowheads="1"/>
          </p:cNvSpPr>
          <p:nvPr/>
        </p:nvSpPr>
        <p:spPr bwMode="auto">
          <a:xfrm>
            <a:off x="3770313" y="5184775"/>
            <a:ext cx="1082675" cy="346075"/>
          </a:xfrm>
          <a:prstGeom prst="rect">
            <a:avLst/>
          </a:prstGeom>
          <a:noFill/>
          <a:ln w="9525">
            <a:noFill/>
            <a:round/>
            <a:headEnd/>
            <a:tailEnd/>
          </a:ln>
        </p:spPr>
        <p:txBody>
          <a:bodyPr wrap="none" lIns="90000" tIns="60840" rIns="90000" bIns="45000"/>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a:solidFill>
                  <a:srgbClr val="000000"/>
                </a:solidFill>
              </a:rPr>
              <a:t>Eq. (7-7)</a:t>
            </a:r>
          </a:p>
        </p:txBody>
      </p:sp>
      <p:sp>
        <p:nvSpPr>
          <p:cNvPr id="41993" name="Text Box 8"/>
          <p:cNvSpPr txBox="1">
            <a:spLocks noChangeArrowheads="1"/>
          </p:cNvSpPr>
          <p:nvPr/>
        </p:nvSpPr>
        <p:spPr bwMode="auto">
          <a:xfrm>
            <a:off x="8450263" y="5040313"/>
            <a:ext cx="1082675" cy="346075"/>
          </a:xfrm>
          <a:prstGeom prst="rect">
            <a:avLst/>
          </a:prstGeom>
          <a:noFill/>
          <a:ln w="9525">
            <a:noFill/>
            <a:round/>
            <a:headEnd/>
            <a:tailEnd/>
          </a:ln>
        </p:spPr>
        <p:txBody>
          <a:bodyPr wrap="none" lIns="90000" tIns="60840" rIns="90000" bIns="45000"/>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a:solidFill>
                  <a:srgbClr val="000000"/>
                </a:solidFill>
              </a:rPr>
              <a:t>Eq. (7-10)</a:t>
            </a:r>
          </a:p>
        </p:txBody>
      </p:sp>
      <p:sp>
        <p:nvSpPr>
          <p:cNvPr id="41994" name="Text Box 9"/>
          <p:cNvSpPr txBox="1">
            <a:spLocks noChangeArrowheads="1"/>
          </p:cNvSpPr>
          <p:nvPr/>
        </p:nvSpPr>
        <p:spPr bwMode="auto">
          <a:xfrm>
            <a:off x="503238" y="4217988"/>
            <a:ext cx="4424362" cy="237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24840" rIns="0" bIns="0"/>
          <a:lstStyle>
            <a:lvl1pPr marL="717550" indent="-617538" eaLnBrk="0">
              <a:tabLst>
                <a:tab pos="717550" algn="l"/>
                <a:tab pos="1174750" algn="l"/>
                <a:tab pos="1631950" algn="l"/>
                <a:tab pos="2089150" algn="l"/>
                <a:tab pos="2546350" algn="l"/>
                <a:tab pos="3003550" algn="l"/>
                <a:tab pos="3460750" algn="l"/>
                <a:tab pos="3917950" algn="l"/>
                <a:tab pos="4375150" algn="l"/>
                <a:tab pos="4832350" algn="l"/>
                <a:tab pos="5289550" algn="l"/>
                <a:tab pos="5746750" algn="l"/>
                <a:tab pos="6203950" algn="l"/>
                <a:tab pos="6661150" algn="l"/>
                <a:tab pos="7118350" algn="l"/>
                <a:tab pos="7575550" algn="l"/>
                <a:tab pos="8032750" algn="l"/>
                <a:tab pos="8489950" algn="l"/>
                <a:tab pos="8947150" algn="l"/>
                <a:tab pos="9404350" algn="l"/>
                <a:tab pos="9861550" algn="l"/>
              </a:tabLst>
              <a:defRPr>
                <a:solidFill>
                  <a:schemeClr val="bg1"/>
                </a:solidFill>
                <a:latin typeface="Arial" charset="0"/>
                <a:ea typeface="WenQuanYi Micro Hei" charset="0"/>
                <a:cs typeface="WenQuanYi Micro Hei" charset="0"/>
              </a:defRPr>
            </a:lvl1pPr>
            <a:lvl2pPr eaLnBrk="0">
              <a:tabLst>
                <a:tab pos="717550" algn="l"/>
                <a:tab pos="1174750" algn="l"/>
                <a:tab pos="1631950" algn="l"/>
                <a:tab pos="2089150" algn="l"/>
                <a:tab pos="2546350" algn="l"/>
                <a:tab pos="3003550" algn="l"/>
                <a:tab pos="3460750" algn="l"/>
                <a:tab pos="3917950" algn="l"/>
                <a:tab pos="4375150" algn="l"/>
                <a:tab pos="4832350" algn="l"/>
                <a:tab pos="5289550" algn="l"/>
                <a:tab pos="5746750" algn="l"/>
                <a:tab pos="6203950" algn="l"/>
                <a:tab pos="6661150" algn="l"/>
                <a:tab pos="7118350" algn="l"/>
                <a:tab pos="7575550" algn="l"/>
                <a:tab pos="8032750" algn="l"/>
                <a:tab pos="8489950" algn="l"/>
                <a:tab pos="8947150" algn="l"/>
                <a:tab pos="9404350" algn="l"/>
                <a:tab pos="9861550" algn="l"/>
              </a:tabLst>
              <a:defRPr>
                <a:solidFill>
                  <a:schemeClr val="bg1"/>
                </a:solidFill>
                <a:latin typeface="Arial" charset="0"/>
                <a:ea typeface="WenQuanYi Micro Hei" charset="0"/>
                <a:cs typeface="WenQuanYi Micro Hei" charset="0"/>
              </a:defRPr>
            </a:lvl2pPr>
            <a:lvl3pPr eaLnBrk="0">
              <a:tabLst>
                <a:tab pos="717550" algn="l"/>
                <a:tab pos="1174750" algn="l"/>
                <a:tab pos="1631950" algn="l"/>
                <a:tab pos="2089150" algn="l"/>
                <a:tab pos="2546350" algn="l"/>
                <a:tab pos="3003550" algn="l"/>
                <a:tab pos="3460750" algn="l"/>
                <a:tab pos="3917950" algn="l"/>
                <a:tab pos="4375150" algn="l"/>
                <a:tab pos="4832350" algn="l"/>
                <a:tab pos="5289550" algn="l"/>
                <a:tab pos="5746750" algn="l"/>
                <a:tab pos="6203950" algn="l"/>
                <a:tab pos="6661150" algn="l"/>
                <a:tab pos="7118350" algn="l"/>
                <a:tab pos="7575550" algn="l"/>
                <a:tab pos="8032750" algn="l"/>
                <a:tab pos="8489950" algn="l"/>
                <a:tab pos="8947150" algn="l"/>
                <a:tab pos="9404350" algn="l"/>
                <a:tab pos="9861550" algn="l"/>
              </a:tabLst>
              <a:defRPr>
                <a:solidFill>
                  <a:schemeClr val="bg1"/>
                </a:solidFill>
                <a:latin typeface="Arial" charset="0"/>
                <a:ea typeface="WenQuanYi Micro Hei" charset="0"/>
                <a:cs typeface="WenQuanYi Micro Hei" charset="0"/>
              </a:defRPr>
            </a:lvl3pPr>
            <a:lvl4pPr eaLnBrk="0">
              <a:tabLst>
                <a:tab pos="717550" algn="l"/>
                <a:tab pos="1174750" algn="l"/>
                <a:tab pos="1631950" algn="l"/>
                <a:tab pos="2089150" algn="l"/>
                <a:tab pos="2546350" algn="l"/>
                <a:tab pos="3003550" algn="l"/>
                <a:tab pos="3460750" algn="l"/>
                <a:tab pos="3917950" algn="l"/>
                <a:tab pos="4375150" algn="l"/>
                <a:tab pos="4832350" algn="l"/>
                <a:tab pos="5289550" algn="l"/>
                <a:tab pos="5746750" algn="l"/>
                <a:tab pos="6203950" algn="l"/>
                <a:tab pos="6661150" algn="l"/>
                <a:tab pos="7118350" algn="l"/>
                <a:tab pos="7575550" algn="l"/>
                <a:tab pos="8032750" algn="l"/>
                <a:tab pos="8489950" algn="l"/>
                <a:tab pos="8947150" algn="l"/>
                <a:tab pos="9404350" algn="l"/>
                <a:tab pos="9861550" algn="l"/>
              </a:tabLst>
              <a:defRPr>
                <a:solidFill>
                  <a:schemeClr val="bg1"/>
                </a:solidFill>
                <a:latin typeface="Arial" charset="0"/>
                <a:ea typeface="WenQuanYi Micro Hei" charset="0"/>
                <a:cs typeface="WenQuanYi Micro Hei" charset="0"/>
              </a:defRPr>
            </a:lvl4pPr>
            <a:lvl5pPr eaLnBrk="0">
              <a:tabLst>
                <a:tab pos="717550" algn="l"/>
                <a:tab pos="1174750" algn="l"/>
                <a:tab pos="1631950" algn="l"/>
                <a:tab pos="2089150" algn="l"/>
                <a:tab pos="2546350" algn="l"/>
                <a:tab pos="3003550" algn="l"/>
                <a:tab pos="3460750" algn="l"/>
                <a:tab pos="3917950" algn="l"/>
                <a:tab pos="4375150" algn="l"/>
                <a:tab pos="4832350" algn="l"/>
                <a:tab pos="5289550" algn="l"/>
                <a:tab pos="5746750" algn="l"/>
                <a:tab pos="6203950" algn="l"/>
                <a:tab pos="6661150" algn="l"/>
                <a:tab pos="7118350" algn="l"/>
                <a:tab pos="7575550" algn="l"/>
                <a:tab pos="8032750" algn="l"/>
                <a:tab pos="8489950" algn="l"/>
                <a:tab pos="8947150" algn="l"/>
                <a:tab pos="9404350" algn="l"/>
                <a:tab pos="9861550" algn="l"/>
              </a:tabLst>
              <a:defRPr>
                <a:solidFill>
                  <a:schemeClr val="bg1"/>
                </a:solidFill>
                <a:latin typeface="Arial" charset="0"/>
                <a:ea typeface="WenQuanYi Micro Hei" charset="0"/>
                <a:cs typeface="WenQuanYi Micro Hei"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17550" algn="l"/>
                <a:tab pos="1174750" algn="l"/>
                <a:tab pos="1631950" algn="l"/>
                <a:tab pos="2089150" algn="l"/>
                <a:tab pos="2546350" algn="l"/>
                <a:tab pos="3003550" algn="l"/>
                <a:tab pos="3460750" algn="l"/>
                <a:tab pos="3917950" algn="l"/>
                <a:tab pos="4375150" algn="l"/>
                <a:tab pos="4832350" algn="l"/>
                <a:tab pos="5289550" algn="l"/>
                <a:tab pos="5746750" algn="l"/>
                <a:tab pos="6203950" algn="l"/>
                <a:tab pos="6661150" algn="l"/>
                <a:tab pos="7118350" algn="l"/>
                <a:tab pos="7575550" algn="l"/>
                <a:tab pos="8032750" algn="l"/>
                <a:tab pos="8489950" algn="l"/>
                <a:tab pos="8947150" algn="l"/>
                <a:tab pos="9404350" algn="l"/>
                <a:tab pos="9861550" algn="l"/>
              </a:tabLst>
              <a:defRPr>
                <a:solidFill>
                  <a:schemeClr val="bg1"/>
                </a:solidFill>
                <a:latin typeface="Arial" charset="0"/>
                <a:ea typeface="WenQuanYi Micro Hei" charset="0"/>
                <a:cs typeface="WenQuanYi Micro Hei"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17550" algn="l"/>
                <a:tab pos="1174750" algn="l"/>
                <a:tab pos="1631950" algn="l"/>
                <a:tab pos="2089150" algn="l"/>
                <a:tab pos="2546350" algn="l"/>
                <a:tab pos="3003550" algn="l"/>
                <a:tab pos="3460750" algn="l"/>
                <a:tab pos="3917950" algn="l"/>
                <a:tab pos="4375150" algn="l"/>
                <a:tab pos="4832350" algn="l"/>
                <a:tab pos="5289550" algn="l"/>
                <a:tab pos="5746750" algn="l"/>
                <a:tab pos="6203950" algn="l"/>
                <a:tab pos="6661150" algn="l"/>
                <a:tab pos="7118350" algn="l"/>
                <a:tab pos="7575550" algn="l"/>
                <a:tab pos="8032750" algn="l"/>
                <a:tab pos="8489950" algn="l"/>
                <a:tab pos="8947150" algn="l"/>
                <a:tab pos="9404350" algn="l"/>
                <a:tab pos="9861550" algn="l"/>
              </a:tabLst>
              <a:defRPr>
                <a:solidFill>
                  <a:schemeClr val="bg1"/>
                </a:solidFill>
                <a:latin typeface="Arial" charset="0"/>
                <a:ea typeface="WenQuanYi Micro Hei" charset="0"/>
                <a:cs typeface="WenQuanYi Micro Hei"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17550" algn="l"/>
                <a:tab pos="1174750" algn="l"/>
                <a:tab pos="1631950" algn="l"/>
                <a:tab pos="2089150" algn="l"/>
                <a:tab pos="2546350" algn="l"/>
                <a:tab pos="3003550" algn="l"/>
                <a:tab pos="3460750" algn="l"/>
                <a:tab pos="3917950" algn="l"/>
                <a:tab pos="4375150" algn="l"/>
                <a:tab pos="4832350" algn="l"/>
                <a:tab pos="5289550" algn="l"/>
                <a:tab pos="5746750" algn="l"/>
                <a:tab pos="6203950" algn="l"/>
                <a:tab pos="6661150" algn="l"/>
                <a:tab pos="7118350" algn="l"/>
                <a:tab pos="7575550" algn="l"/>
                <a:tab pos="8032750" algn="l"/>
                <a:tab pos="8489950" algn="l"/>
                <a:tab pos="8947150" algn="l"/>
                <a:tab pos="9404350" algn="l"/>
                <a:tab pos="9861550" algn="l"/>
              </a:tabLst>
              <a:defRPr>
                <a:solidFill>
                  <a:schemeClr val="bg1"/>
                </a:solidFill>
                <a:latin typeface="Arial" charset="0"/>
                <a:ea typeface="WenQuanYi Micro Hei" charset="0"/>
                <a:cs typeface="WenQuanYi Micro Hei"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17550" algn="l"/>
                <a:tab pos="1174750" algn="l"/>
                <a:tab pos="1631950" algn="l"/>
                <a:tab pos="2089150" algn="l"/>
                <a:tab pos="2546350" algn="l"/>
                <a:tab pos="3003550" algn="l"/>
                <a:tab pos="3460750" algn="l"/>
                <a:tab pos="3917950" algn="l"/>
                <a:tab pos="4375150" algn="l"/>
                <a:tab pos="4832350" algn="l"/>
                <a:tab pos="5289550" algn="l"/>
                <a:tab pos="5746750" algn="l"/>
                <a:tab pos="6203950" algn="l"/>
                <a:tab pos="6661150" algn="l"/>
                <a:tab pos="7118350" algn="l"/>
                <a:tab pos="7575550" algn="l"/>
                <a:tab pos="8032750" algn="l"/>
                <a:tab pos="8489950" algn="l"/>
                <a:tab pos="8947150" algn="l"/>
                <a:tab pos="9404350" algn="l"/>
                <a:tab pos="9861550" algn="l"/>
              </a:tabLst>
              <a:defRPr>
                <a:solidFill>
                  <a:schemeClr val="bg1"/>
                </a:solidFill>
                <a:latin typeface="Arial" charset="0"/>
                <a:ea typeface="WenQuanYi Micro Hei" charset="0"/>
                <a:cs typeface="WenQuanYi Micro Hei" charset="0"/>
              </a:defRPr>
            </a:lvl9pPr>
          </a:lstStyle>
          <a:p>
            <a:pPr eaLnBrk="1">
              <a:spcAft>
                <a:spcPts val="1425"/>
              </a:spcAft>
              <a:buClrTx/>
              <a:buFontTx/>
              <a:buNone/>
              <a:defRPr/>
            </a:pPr>
            <a:r>
              <a:rPr lang="en-US" sz="2800" dirty="0">
                <a:solidFill>
                  <a:srgbClr val="000000"/>
                </a:solidFill>
              </a:rPr>
              <a:t>Work Done by a Constant Force</a:t>
            </a:r>
          </a:p>
          <a:p>
            <a:pPr eaLnBrk="1">
              <a:spcAft>
                <a:spcPts val="1425"/>
              </a:spcAft>
              <a:buClrTx/>
              <a:buFontTx/>
              <a:buNone/>
              <a:defRPr/>
            </a:pPr>
            <a:br>
              <a:rPr lang="en-US" sz="2200" dirty="0">
                <a:solidFill>
                  <a:srgbClr val="000000"/>
                </a:solidFill>
              </a:rPr>
            </a:br>
            <a:br>
              <a:rPr lang="en-US" sz="2200" dirty="0">
                <a:solidFill>
                  <a:srgbClr val="000000"/>
                </a:solidFill>
              </a:rPr>
            </a:br>
            <a:endParaRPr lang="en-US" sz="2200" dirty="0">
              <a:solidFill>
                <a:srgbClr val="000000"/>
              </a:solidFill>
            </a:endParaRPr>
          </a:p>
          <a:p>
            <a:pPr marL="465138" indent="-365125" eaLnBrk="1">
              <a:spcAft>
                <a:spcPts val="1425"/>
              </a:spcAft>
              <a:buSzPct val="60000"/>
              <a:buFont typeface="Wingdings" charset="2"/>
              <a:buChar char=""/>
              <a:tabLst>
                <a:tab pos="1174750" algn="l"/>
                <a:tab pos="1631950" algn="l"/>
                <a:tab pos="2089150" algn="l"/>
                <a:tab pos="2546350" algn="l"/>
                <a:tab pos="3003550" algn="l"/>
                <a:tab pos="3460750" algn="l"/>
                <a:tab pos="3917950" algn="l"/>
                <a:tab pos="4375150" algn="l"/>
                <a:tab pos="4832350" algn="l"/>
                <a:tab pos="5289550" algn="l"/>
                <a:tab pos="5746750" algn="l"/>
                <a:tab pos="6203950" algn="l"/>
                <a:tab pos="6661150" algn="l"/>
                <a:tab pos="7118350" algn="l"/>
                <a:tab pos="7575550" algn="l"/>
                <a:tab pos="8032750" algn="l"/>
                <a:tab pos="8489950" algn="l"/>
                <a:tab pos="8947150" algn="l"/>
                <a:tab pos="9404350" algn="l"/>
                <a:tab pos="9861550" algn="l"/>
              </a:tabLst>
              <a:defRPr/>
            </a:pPr>
            <a:r>
              <a:rPr lang="en-US" sz="2200" dirty="0">
                <a:solidFill>
                  <a:srgbClr val="000000"/>
                </a:solidFill>
              </a:rPr>
              <a:t>The </a:t>
            </a:r>
            <a:r>
              <a:rPr lang="en-US" sz="2200" b="1" dirty="0">
                <a:solidFill>
                  <a:srgbClr val="000000"/>
                </a:solidFill>
              </a:rPr>
              <a:t>net work</a:t>
            </a:r>
            <a:r>
              <a:rPr lang="en-US" sz="2200" dirty="0">
                <a:solidFill>
                  <a:srgbClr val="000000"/>
                </a:solidFill>
              </a:rPr>
              <a:t> is the sum of individual works</a:t>
            </a:r>
          </a:p>
          <a:p>
            <a:pPr eaLnBrk="1">
              <a:spcAft>
                <a:spcPts val="1425"/>
              </a:spcAft>
              <a:buClrTx/>
              <a:buFontTx/>
              <a:buNone/>
              <a:defRPr/>
            </a:pPr>
            <a:r>
              <a:rPr lang="en-US" sz="2800" dirty="0">
                <a:solidFill>
                  <a:srgbClr val="000000"/>
                </a:solidFill>
              </a:rPr>
              <a:t> </a:t>
            </a:r>
          </a:p>
        </p:txBody>
      </p:sp>
      <p:sp>
        <p:nvSpPr>
          <p:cNvPr id="41995" name="Text Box 10"/>
          <p:cNvSpPr txBox="1">
            <a:spLocks noChangeArrowheads="1"/>
          </p:cNvSpPr>
          <p:nvPr/>
        </p:nvSpPr>
        <p:spPr bwMode="auto">
          <a:xfrm>
            <a:off x="5149850" y="4217988"/>
            <a:ext cx="4424363" cy="2379662"/>
          </a:xfrm>
          <a:prstGeom prst="rect">
            <a:avLst/>
          </a:prstGeom>
          <a:noFill/>
          <a:ln w="9525">
            <a:noFill/>
            <a:round/>
            <a:headEnd/>
            <a:tailEnd/>
          </a:ln>
        </p:spPr>
        <p:txBody>
          <a:bodyPr lIns="0" tIns="24840" rIns="0" bIns="0"/>
          <a:lstStyle/>
          <a:p>
            <a:pPr marL="717550" indent="-617538">
              <a:spcAft>
                <a:spcPts val="1425"/>
              </a:spcAft>
              <a:buClrTx/>
              <a:buFontTx/>
              <a:buNone/>
              <a:tabLst>
                <a:tab pos="717550" algn="l"/>
                <a:tab pos="1174750" algn="l"/>
                <a:tab pos="1631950" algn="l"/>
                <a:tab pos="2089150" algn="l"/>
                <a:tab pos="2546350" algn="l"/>
                <a:tab pos="3003550" algn="l"/>
                <a:tab pos="3460750" algn="l"/>
                <a:tab pos="3917950" algn="l"/>
                <a:tab pos="4375150" algn="l"/>
                <a:tab pos="4832350" algn="l"/>
                <a:tab pos="5289550" algn="l"/>
                <a:tab pos="5746750" algn="l"/>
                <a:tab pos="6203950" algn="l"/>
                <a:tab pos="6661150" algn="l"/>
                <a:tab pos="7118350" algn="l"/>
                <a:tab pos="7575550" algn="l"/>
                <a:tab pos="8032750" algn="l"/>
                <a:tab pos="8489950" algn="l"/>
                <a:tab pos="8947150" algn="l"/>
                <a:tab pos="9404350" algn="l"/>
                <a:tab pos="9861550" algn="l"/>
              </a:tabLst>
            </a:pPr>
            <a:r>
              <a:rPr lang="en-US" sz="2800">
                <a:solidFill>
                  <a:srgbClr val="000000"/>
                </a:solidFill>
              </a:rPr>
              <a:t>Work and Kinetic Energy</a:t>
            </a:r>
          </a:p>
          <a:p>
            <a:pPr marL="717550" indent="-617538">
              <a:spcAft>
                <a:spcPts val="1425"/>
              </a:spcAft>
              <a:buClrTx/>
              <a:buFontTx/>
              <a:buNone/>
              <a:tabLst>
                <a:tab pos="717550" algn="l"/>
                <a:tab pos="1174750" algn="l"/>
                <a:tab pos="1631950" algn="l"/>
                <a:tab pos="2089150" algn="l"/>
                <a:tab pos="2546350" algn="l"/>
                <a:tab pos="3003550" algn="l"/>
                <a:tab pos="3460750" algn="l"/>
                <a:tab pos="3917950" algn="l"/>
                <a:tab pos="4375150" algn="l"/>
                <a:tab pos="4832350" algn="l"/>
                <a:tab pos="5289550" algn="l"/>
                <a:tab pos="5746750" algn="l"/>
                <a:tab pos="6203950" algn="l"/>
                <a:tab pos="6661150" algn="l"/>
                <a:tab pos="7118350" algn="l"/>
                <a:tab pos="7575550" algn="l"/>
                <a:tab pos="8032750" algn="l"/>
                <a:tab pos="8489950" algn="l"/>
                <a:tab pos="8947150" algn="l"/>
                <a:tab pos="9404350" algn="l"/>
                <a:tab pos="9861550" algn="l"/>
              </a:tabLst>
            </a:pPr>
            <a:endParaRPr lang="en-US" sz="2200">
              <a:solidFill>
                <a:srgbClr val="000000"/>
              </a:solidFill>
            </a:endParaRPr>
          </a:p>
          <a:p>
            <a:pPr marL="717550" indent="-617538">
              <a:spcAft>
                <a:spcPts val="1425"/>
              </a:spcAft>
              <a:buClrTx/>
              <a:buFontTx/>
              <a:buNone/>
              <a:tabLst>
                <a:tab pos="717550" algn="l"/>
                <a:tab pos="1174750" algn="l"/>
                <a:tab pos="1631950" algn="l"/>
                <a:tab pos="2089150" algn="l"/>
                <a:tab pos="2546350" algn="l"/>
                <a:tab pos="3003550" algn="l"/>
                <a:tab pos="3460750" algn="l"/>
                <a:tab pos="3917950" algn="l"/>
                <a:tab pos="4375150" algn="l"/>
                <a:tab pos="4832350" algn="l"/>
                <a:tab pos="5289550" algn="l"/>
                <a:tab pos="5746750" algn="l"/>
                <a:tab pos="6203950" algn="l"/>
                <a:tab pos="6661150" algn="l"/>
                <a:tab pos="7118350" algn="l"/>
                <a:tab pos="7575550" algn="l"/>
                <a:tab pos="8032750" algn="l"/>
                <a:tab pos="8489950" algn="l"/>
                <a:tab pos="8947150" algn="l"/>
                <a:tab pos="9404350" algn="l"/>
                <a:tab pos="9861550" algn="l"/>
              </a:tabLst>
            </a:pPr>
            <a:endParaRPr lang="en-US" sz="2200">
              <a:solidFill>
                <a:srgbClr val="000000"/>
              </a:solidFill>
            </a:endParaRPr>
          </a:p>
        </p:txBody>
      </p:sp>
      <p:sp>
        <p:nvSpPr>
          <p:cNvPr id="41996" name="Text Box 11"/>
          <p:cNvSpPr txBox="1">
            <a:spLocks noChangeArrowheads="1"/>
          </p:cNvSpPr>
          <p:nvPr/>
        </p:nvSpPr>
        <p:spPr bwMode="auto">
          <a:xfrm>
            <a:off x="8450263" y="5797550"/>
            <a:ext cx="1082675" cy="346075"/>
          </a:xfrm>
          <a:prstGeom prst="rect">
            <a:avLst/>
          </a:prstGeom>
          <a:noFill/>
          <a:ln w="9525">
            <a:noFill/>
            <a:round/>
            <a:headEnd/>
            <a:tailEnd/>
          </a:ln>
        </p:spPr>
        <p:txBody>
          <a:bodyPr wrap="none" lIns="90000" tIns="60840" rIns="90000" bIns="45000"/>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a:solidFill>
                  <a:srgbClr val="000000"/>
                </a:solidFill>
              </a:rPr>
              <a:t>Eq. (7-11)</a:t>
            </a:r>
          </a:p>
        </p:txBody>
      </p:sp>
      <p:pic>
        <p:nvPicPr>
          <p:cNvPr id="41997" name="Picture 12"/>
          <p:cNvPicPr>
            <a:picLocks noChangeAspect="1" noChangeArrowheads="1"/>
          </p:cNvPicPr>
          <p:nvPr/>
        </p:nvPicPr>
        <p:blipFill>
          <a:blip r:embed="rId5" cstate="print"/>
          <a:srcRect/>
          <a:stretch>
            <a:fillRect/>
          </a:stretch>
        </p:blipFill>
        <p:spPr bwMode="auto">
          <a:xfrm>
            <a:off x="1554163" y="2925763"/>
            <a:ext cx="2016125" cy="639762"/>
          </a:xfrm>
          <a:prstGeom prst="rect">
            <a:avLst/>
          </a:prstGeom>
          <a:noFill/>
          <a:ln w="9525">
            <a:noFill/>
            <a:round/>
            <a:headEnd/>
            <a:tailEnd/>
          </a:ln>
        </p:spPr>
      </p:pic>
      <p:pic>
        <p:nvPicPr>
          <p:cNvPr id="41998" name="Picture 13"/>
          <p:cNvPicPr>
            <a:picLocks noChangeAspect="1" noChangeArrowheads="1"/>
          </p:cNvPicPr>
          <p:nvPr/>
        </p:nvPicPr>
        <p:blipFill>
          <a:blip r:embed="rId6" cstate="print"/>
          <a:srcRect/>
          <a:stretch>
            <a:fillRect/>
          </a:stretch>
        </p:blipFill>
        <p:spPr bwMode="auto">
          <a:xfrm>
            <a:off x="1316038" y="5038725"/>
            <a:ext cx="2130425" cy="576263"/>
          </a:xfrm>
          <a:prstGeom prst="rect">
            <a:avLst/>
          </a:prstGeom>
          <a:noFill/>
          <a:ln w="9525">
            <a:noFill/>
            <a:round/>
            <a:headEnd/>
            <a:tailEnd/>
          </a:ln>
        </p:spPr>
      </p:pic>
      <p:pic>
        <p:nvPicPr>
          <p:cNvPr id="41999" name="Picture 14"/>
          <p:cNvPicPr>
            <a:picLocks noChangeAspect="1" noChangeArrowheads="1"/>
          </p:cNvPicPr>
          <p:nvPr/>
        </p:nvPicPr>
        <p:blipFill>
          <a:blip r:embed="rId7" cstate="print"/>
          <a:srcRect/>
          <a:stretch>
            <a:fillRect/>
          </a:stretch>
        </p:blipFill>
        <p:spPr bwMode="auto">
          <a:xfrm>
            <a:off x="1301750" y="5638800"/>
            <a:ext cx="1477963" cy="488950"/>
          </a:xfrm>
          <a:prstGeom prst="rect">
            <a:avLst/>
          </a:prstGeom>
          <a:noFill/>
          <a:ln w="9525">
            <a:noFill/>
            <a:round/>
            <a:headEnd/>
            <a:tailEnd/>
          </a:ln>
        </p:spPr>
      </p:pic>
      <p:sp>
        <p:nvSpPr>
          <p:cNvPr id="42000" name="Text Box 15"/>
          <p:cNvSpPr txBox="1">
            <a:spLocks noChangeArrowheads="1"/>
          </p:cNvSpPr>
          <p:nvPr/>
        </p:nvSpPr>
        <p:spPr bwMode="auto">
          <a:xfrm>
            <a:off x="3770313" y="5689600"/>
            <a:ext cx="1082675" cy="346075"/>
          </a:xfrm>
          <a:prstGeom prst="rect">
            <a:avLst/>
          </a:prstGeom>
          <a:noFill/>
          <a:ln w="9525">
            <a:noFill/>
            <a:round/>
            <a:headEnd/>
            <a:tailEnd/>
          </a:ln>
        </p:spPr>
        <p:txBody>
          <a:bodyPr wrap="none" lIns="90000" tIns="60840" rIns="90000" bIns="45000"/>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a:solidFill>
                  <a:srgbClr val="000000"/>
                </a:solidFill>
              </a:rPr>
              <a:t>Eq. (7-8)</a:t>
            </a:r>
          </a:p>
        </p:txBody>
      </p:sp>
      <p:sp>
        <p:nvSpPr>
          <p:cNvPr id="17" name="Footer Placeholder 16"/>
          <p:cNvSpPr>
            <a:spLocks noGrp="1"/>
          </p:cNvSpPr>
          <p:nvPr>
            <p:ph type="ftr" sz="quarter" idx="3"/>
          </p:nvPr>
        </p:nvSpPr>
        <p:spPr/>
        <p:txBody>
          <a:bodyPr/>
          <a:lstStyle/>
          <a:p>
            <a:r>
              <a:rPr lang="en-US"/>
              <a:t>© 2014 John Wiley &amp; Sons, Inc. All rights reserved.</a:t>
            </a:r>
            <a:endParaRPr lang="en-US"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4034" name="Picture 1"/>
          <p:cNvPicPr>
            <a:picLocks noChangeAspect="1" noChangeArrowheads="1"/>
          </p:cNvPicPr>
          <p:nvPr/>
        </p:nvPicPr>
        <p:blipFill>
          <a:blip r:embed="rId3" cstate="print"/>
          <a:srcRect l="29770" t="56004" r="29770"/>
          <a:stretch>
            <a:fillRect/>
          </a:stretch>
        </p:blipFill>
        <p:spPr bwMode="auto">
          <a:xfrm>
            <a:off x="5851525" y="5805488"/>
            <a:ext cx="2166938" cy="630237"/>
          </a:xfrm>
          <a:prstGeom prst="rect">
            <a:avLst/>
          </a:prstGeom>
          <a:noFill/>
          <a:ln w="9525">
            <a:noFill/>
            <a:round/>
            <a:headEnd/>
            <a:tailEnd/>
          </a:ln>
        </p:spPr>
      </p:pic>
      <p:pic>
        <p:nvPicPr>
          <p:cNvPr id="44035" name="Picture 2"/>
          <p:cNvPicPr>
            <a:picLocks noChangeAspect="1" noChangeArrowheads="1"/>
          </p:cNvPicPr>
          <p:nvPr/>
        </p:nvPicPr>
        <p:blipFill>
          <a:blip r:embed="rId4" cstate="print"/>
          <a:srcRect/>
          <a:stretch>
            <a:fillRect/>
          </a:stretch>
        </p:blipFill>
        <p:spPr bwMode="auto">
          <a:xfrm>
            <a:off x="4878386" y="4549775"/>
            <a:ext cx="1490663" cy="809625"/>
          </a:xfrm>
          <a:prstGeom prst="rect">
            <a:avLst/>
          </a:prstGeom>
          <a:noFill/>
          <a:ln w="9525">
            <a:noFill/>
            <a:round/>
            <a:headEnd/>
            <a:tailEnd/>
          </a:ln>
        </p:spPr>
      </p:pic>
      <p:pic>
        <p:nvPicPr>
          <p:cNvPr id="44036" name="Picture 3"/>
          <p:cNvPicPr>
            <a:picLocks noChangeAspect="1" noChangeArrowheads="1"/>
          </p:cNvPicPr>
          <p:nvPr/>
        </p:nvPicPr>
        <p:blipFill>
          <a:blip r:embed="rId5" cstate="print"/>
          <a:srcRect/>
          <a:stretch>
            <a:fillRect/>
          </a:stretch>
        </p:blipFill>
        <p:spPr bwMode="auto">
          <a:xfrm>
            <a:off x="3533775" y="3455625"/>
            <a:ext cx="1504950" cy="828675"/>
          </a:xfrm>
          <a:prstGeom prst="rect">
            <a:avLst/>
          </a:prstGeom>
          <a:noFill/>
          <a:ln w="9525">
            <a:noFill/>
            <a:round/>
            <a:headEnd/>
            <a:tailEnd/>
          </a:ln>
        </p:spPr>
      </p:pic>
      <p:sp>
        <p:nvSpPr>
          <p:cNvPr id="44038" name="Text Box 5"/>
          <p:cNvSpPr txBox="1">
            <a:spLocks noChangeArrowheads="1"/>
          </p:cNvSpPr>
          <p:nvPr/>
        </p:nvSpPr>
        <p:spPr bwMode="auto">
          <a:xfrm>
            <a:off x="1199355" y="1775188"/>
            <a:ext cx="4424363" cy="237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24840" rIns="0" bIns="0"/>
          <a:lstStyle>
            <a:lvl1pPr marL="717550" indent="-617538" eaLnBrk="0">
              <a:tabLst>
                <a:tab pos="717550" algn="l"/>
                <a:tab pos="1174750" algn="l"/>
                <a:tab pos="1631950" algn="l"/>
                <a:tab pos="2089150" algn="l"/>
                <a:tab pos="2546350" algn="l"/>
                <a:tab pos="3003550" algn="l"/>
                <a:tab pos="3460750" algn="l"/>
                <a:tab pos="3917950" algn="l"/>
                <a:tab pos="4375150" algn="l"/>
                <a:tab pos="4832350" algn="l"/>
                <a:tab pos="5289550" algn="l"/>
                <a:tab pos="5746750" algn="l"/>
                <a:tab pos="6203950" algn="l"/>
                <a:tab pos="6661150" algn="l"/>
                <a:tab pos="7118350" algn="l"/>
                <a:tab pos="7575550" algn="l"/>
                <a:tab pos="8032750" algn="l"/>
                <a:tab pos="8489950" algn="l"/>
                <a:tab pos="8947150" algn="l"/>
                <a:tab pos="9404350" algn="l"/>
                <a:tab pos="9861550" algn="l"/>
              </a:tabLst>
              <a:defRPr>
                <a:solidFill>
                  <a:schemeClr val="bg1"/>
                </a:solidFill>
                <a:latin typeface="Arial" charset="0"/>
                <a:ea typeface="WenQuanYi Micro Hei" charset="0"/>
                <a:cs typeface="WenQuanYi Micro Hei" charset="0"/>
              </a:defRPr>
            </a:lvl1pPr>
            <a:lvl2pPr eaLnBrk="0">
              <a:tabLst>
                <a:tab pos="717550" algn="l"/>
                <a:tab pos="1174750" algn="l"/>
                <a:tab pos="1631950" algn="l"/>
                <a:tab pos="2089150" algn="l"/>
                <a:tab pos="2546350" algn="l"/>
                <a:tab pos="3003550" algn="l"/>
                <a:tab pos="3460750" algn="l"/>
                <a:tab pos="3917950" algn="l"/>
                <a:tab pos="4375150" algn="l"/>
                <a:tab pos="4832350" algn="l"/>
                <a:tab pos="5289550" algn="l"/>
                <a:tab pos="5746750" algn="l"/>
                <a:tab pos="6203950" algn="l"/>
                <a:tab pos="6661150" algn="l"/>
                <a:tab pos="7118350" algn="l"/>
                <a:tab pos="7575550" algn="l"/>
                <a:tab pos="8032750" algn="l"/>
                <a:tab pos="8489950" algn="l"/>
                <a:tab pos="8947150" algn="l"/>
                <a:tab pos="9404350" algn="l"/>
                <a:tab pos="9861550" algn="l"/>
              </a:tabLst>
              <a:defRPr>
                <a:solidFill>
                  <a:schemeClr val="bg1"/>
                </a:solidFill>
                <a:latin typeface="Arial" charset="0"/>
                <a:ea typeface="WenQuanYi Micro Hei" charset="0"/>
                <a:cs typeface="WenQuanYi Micro Hei" charset="0"/>
              </a:defRPr>
            </a:lvl2pPr>
            <a:lvl3pPr eaLnBrk="0">
              <a:tabLst>
                <a:tab pos="717550" algn="l"/>
                <a:tab pos="1174750" algn="l"/>
                <a:tab pos="1631950" algn="l"/>
                <a:tab pos="2089150" algn="l"/>
                <a:tab pos="2546350" algn="l"/>
                <a:tab pos="3003550" algn="l"/>
                <a:tab pos="3460750" algn="l"/>
                <a:tab pos="3917950" algn="l"/>
                <a:tab pos="4375150" algn="l"/>
                <a:tab pos="4832350" algn="l"/>
                <a:tab pos="5289550" algn="l"/>
                <a:tab pos="5746750" algn="l"/>
                <a:tab pos="6203950" algn="l"/>
                <a:tab pos="6661150" algn="l"/>
                <a:tab pos="7118350" algn="l"/>
                <a:tab pos="7575550" algn="l"/>
                <a:tab pos="8032750" algn="l"/>
                <a:tab pos="8489950" algn="l"/>
                <a:tab pos="8947150" algn="l"/>
                <a:tab pos="9404350" algn="l"/>
                <a:tab pos="9861550" algn="l"/>
              </a:tabLst>
              <a:defRPr>
                <a:solidFill>
                  <a:schemeClr val="bg1"/>
                </a:solidFill>
                <a:latin typeface="Arial" charset="0"/>
                <a:ea typeface="WenQuanYi Micro Hei" charset="0"/>
                <a:cs typeface="WenQuanYi Micro Hei" charset="0"/>
              </a:defRPr>
            </a:lvl3pPr>
            <a:lvl4pPr eaLnBrk="0">
              <a:tabLst>
                <a:tab pos="717550" algn="l"/>
                <a:tab pos="1174750" algn="l"/>
                <a:tab pos="1631950" algn="l"/>
                <a:tab pos="2089150" algn="l"/>
                <a:tab pos="2546350" algn="l"/>
                <a:tab pos="3003550" algn="l"/>
                <a:tab pos="3460750" algn="l"/>
                <a:tab pos="3917950" algn="l"/>
                <a:tab pos="4375150" algn="l"/>
                <a:tab pos="4832350" algn="l"/>
                <a:tab pos="5289550" algn="l"/>
                <a:tab pos="5746750" algn="l"/>
                <a:tab pos="6203950" algn="l"/>
                <a:tab pos="6661150" algn="l"/>
                <a:tab pos="7118350" algn="l"/>
                <a:tab pos="7575550" algn="l"/>
                <a:tab pos="8032750" algn="l"/>
                <a:tab pos="8489950" algn="l"/>
                <a:tab pos="8947150" algn="l"/>
                <a:tab pos="9404350" algn="l"/>
                <a:tab pos="9861550" algn="l"/>
              </a:tabLst>
              <a:defRPr>
                <a:solidFill>
                  <a:schemeClr val="bg1"/>
                </a:solidFill>
                <a:latin typeface="Arial" charset="0"/>
                <a:ea typeface="WenQuanYi Micro Hei" charset="0"/>
                <a:cs typeface="WenQuanYi Micro Hei" charset="0"/>
              </a:defRPr>
            </a:lvl4pPr>
            <a:lvl5pPr eaLnBrk="0">
              <a:tabLst>
                <a:tab pos="717550" algn="l"/>
                <a:tab pos="1174750" algn="l"/>
                <a:tab pos="1631950" algn="l"/>
                <a:tab pos="2089150" algn="l"/>
                <a:tab pos="2546350" algn="l"/>
                <a:tab pos="3003550" algn="l"/>
                <a:tab pos="3460750" algn="l"/>
                <a:tab pos="3917950" algn="l"/>
                <a:tab pos="4375150" algn="l"/>
                <a:tab pos="4832350" algn="l"/>
                <a:tab pos="5289550" algn="l"/>
                <a:tab pos="5746750" algn="l"/>
                <a:tab pos="6203950" algn="l"/>
                <a:tab pos="6661150" algn="l"/>
                <a:tab pos="7118350" algn="l"/>
                <a:tab pos="7575550" algn="l"/>
                <a:tab pos="8032750" algn="l"/>
                <a:tab pos="8489950" algn="l"/>
                <a:tab pos="8947150" algn="l"/>
                <a:tab pos="9404350" algn="l"/>
                <a:tab pos="9861550" algn="l"/>
              </a:tabLst>
              <a:defRPr>
                <a:solidFill>
                  <a:schemeClr val="bg1"/>
                </a:solidFill>
                <a:latin typeface="Arial" charset="0"/>
                <a:ea typeface="WenQuanYi Micro Hei" charset="0"/>
                <a:cs typeface="WenQuanYi Micro Hei"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17550" algn="l"/>
                <a:tab pos="1174750" algn="l"/>
                <a:tab pos="1631950" algn="l"/>
                <a:tab pos="2089150" algn="l"/>
                <a:tab pos="2546350" algn="l"/>
                <a:tab pos="3003550" algn="l"/>
                <a:tab pos="3460750" algn="l"/>
                <a:tab pos="3917950" algn="l"/>
                <a:tab pos="4375150" algn="l"/>
                <a:tab pos="4832350" algn="l"/>
                <a:tab pos="5289550" algn="l"/>
                <a:tab pos="5746750" algn="l"/>
                <a:tab pos="6203950" algn="l"/>
                <a:tab pos="6661150" algn="l"/>
                <a:tab pos="7118350" algn="l"/>
                <a:tab pos="7575550" algn="l"/>
                <a:tab pos="8032750" algn="l"/>
                <a:tab pos="8489950" algn="l"/>
                <a:tab pos="8947150" algn="l"/>
                <a:tab pos="9404350" algn="l"/>
                <a:tab pos="9861550" algn="l"/>
              </a:tabLst>
              <a:defRPr>
                <a:solidFill>
                  <a:schemeClr val="bg1"/>
                </a:solidFill>
                <a:latin typeface="Arial" charset="0"/>
                <a:ea typeface="WenQuanYi Micro Hei" charset="0"/>
                <a:cs typeface="WenQuanYi Micro Hei"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17550" algn="l"/>
                <a:tab pos="1174750" algn="l"/>
                <a:tab pos="1631950" algn="l"/>
                <a:tab pos="2089150" algn="l"/>
                <a:tab pos="2546350" algn="l"/>
                <a:tab pos="3003550" algn="l"/>
                <a:tab pos="3460750" algn="l"/>
                <a:tab pos="3917950" algn="l"/>
                <a:tab pos="4375150" algn="l"/>
                <a:tab pos="4832350" algn="l"/>
                <a:tab pos="5289550" algn="l"/>
                <a:tab pos="5746750" algn="l"/>
                <a:tab pos="6203950" algn="l"/>
                <a:tab pos="6661150" algn="l"/>
                <a:tab pos="7118350" algn="l"/>
                <a:tab pos="7575550" algn="l"/>
                <a:tab pos="8032750" algn="l"/>
                <a:tab pos="8489950" algn="l"/>
                <a:tab pos="8947150" algn="l"/>
                <a:tab pos="9404350" algn="l"/>
                <a:tab pos="9861550" algn="l"/>
              </a:tabLst>
              <a:defRPr>
                <a:solidFill>
                  <a:schemeClr val="bg1"/>
                </a:solidFill>
                <a:latin typeface="Arial" charset="0"/>
                <a:ea typeface="WenQuanYi Micro Hei" charset="0"/>
                <a:cs typeface="WenQuanYi Micro Hei"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17550" algn="l"/>
                <a:tab pos="1174750" algn="l"/>
                <a:tab pos="1631950" algn="l"/>
                <a:tab pos="2089150" algn="l"/>
                <a:tab pos="2546350" algn="l"/>
                <a:tab pos="3003550" algn="l"/>
                <a:tab pos="3460750" algn="l"/>
                <a:tab pos="3917950" algn="l"/>
                <a:tab pos="4375150" algn="l"/>
                <a:tab pos="4832350" algn="l"/>
                <a:tab pos="5289550" algn="l"/>
                <a:tab pos="5746750" algn="l"/>
                <a:tab pos="6203950" algn="l"/>
                <a:tab pos="6661150" algn="l"/>
                <a:tab pos="7118350" algn="l"/>
                <a:tab pos="7575550" algn="l"/>
                <a:tab pos="8032750" algn="l"/>
                <a:tab pos="8489950" algn="l"/>
                <a:tab pos="8947150" algn="l"/>
                <a:tab pos="9404350" algn="l"/>
                <a:tab pos="9861550" algn="l"/>
              </a:tabLst>
              <a:defRPr>
                <a:solidFill>
                  <a:schemeClr val="bg1"/>
                </a:solidFill>
                <a:latin typeface="Arial" charset="0"/>
                <a:ea typeface="WenQuanYi Micro Hei" charset="0"/>
                <a:cs typeface="WenQuanYi Micro Hei"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pitchFamily="16" charset="0"/>
              <a:tabLst>
                <a:tab pos="717550" algn="l"/>
                <a:tab pos="1174750" algn="l"/>
                <a:tab pos="1631950" algn="l"/>
                <a:tab pos="2089150" algn="l"/>
                <a:tab pos="2546350" algn="l"/>
                <a:tab pos="3003550" algn="l"/>
                <a:tab pos="3460750" algn="l"/>
                <a:tab pos="3917950" algn="l"/>
                <a:tab pos="4375150" algn="l"/>
                <a:tab pos="4832350" algn="l"/>
                <a:tab pos="5289550" algn="l"/>
                <a:tab pos="5746750" algn="l"/>
                <a:tab pos="6203950" algn="l"/>
                <a:tab pos="6661150" algn="l"/>
                <a:tab pos="7118350" algn="l"/>
                <a:tab pos="7575550" algn="l"/>
                <a:tab pos="8032750" algn="l"/>
                <a:tab pos="8489950" algn="l"/>
                <a:tab pos="8947150" algn="l"/>
                <a:tab pos="9404350" algn="l"/>
                <a:tab pos="9861550" algn="l"/>
              </a:tabLst>
              <a:defRPr>
                <a:solidFill>
                  <a:schemeClr val="bg1"/>
                </a:solidFill>
                <a:latin typeface="Arial" charset="0"/>
                <a:ea typeface="WenQuanYi Micro Hei" charset="0"/>
                <a:cs typeface="WenQuanYi Micro Hei" charset="0"/>
              </a:defRPr>
            </a:lvl9pPr>
          </a:lstStyle>
          <a:p>
            <a:pPr eaLnBrk="1">
              <a:spcAft>
                <a:spcPts val="1425"/>
              </a:spcAft>
              <a:buClrTx/>
              <a:buFontTx/>
              <a:buNone/>
              <a:defRPr/>
            </a:pPr>
            <a:r>
              <a:rPr lang="en-US" sz="2800" dirty="0">
                <a:solidFill>
                  <a:srgbClr val="000000"/>
                </a:solidFill>
              </a:rPr>
              <a:t>Power</a:t>
            </a:r>
          </a:p>
          <a:p>
            <a:pPr marL="465138" indent="-365125" eaLnBrk="1">
              <a:spcAft>
                <a:spcPts val="1425"/>
              </a:spcAft>
              <a:buSzPct val="60000"/>
              <a:buFont typeface="Wingdings" charset="2"/>
              <a:buChar char=""/>
              <a:tabLst>
                <a:tab pos="1174750" algn="l"/>
                <a:tab pos="1631950" algn="l"/>
                <a:tab pos="2089150" algn="l"/>
                <a:tab pos="2546350" algn="l"/>
                <a:tab pos="3003550" algn="l"/>
                <a:tab pos="3460750" algn="l"/>
                <a:tab pos="3917950" algn="l"/>
                <a:tab pos="4375150" algn="l"/>
                <a:tab pos="4832350" algn="l"/>
                <a:tab pos="5289550" algn="l"/>
                <a:tab pos="5746750" algn="l"/>
                <a:tab pos="6203950" algn="l"/>
                <a:tab pos="6661150" algn="l"/>
                <a:tab pos="7118350" algn="l"/>
                <a:tab pos="7575550" algn="l"/>
                <a:tab pos="8032750" algn="l"/>
                <a:tab pos="8489950" algn="l"/>
                <a:tab pos="8947150" algn="l"/>
                <a:tab pos="9404350" algn="l"/>
                <a:tab pos="9861550" algn="l"/>
              </a:tabLst>
              <a:defRPr/>
            </a:pPr>
            <a:r>
              <a:rPr lang="en-US" sz="2200" dirty="0">
                <a:solidFill>
                  <a:srgbClr val="000000"/>
                </a:solidFill>
              </a:rPr>
              <a:t>The rate at which a force does work on an object</a:t>
            </a:r>
          </a:p>
          <a:p>
            <a:pPr marL="465138" indent="-365125" eaLnBrk="1">
              <a:spcAft>
                <a:spcPts val="1425"/>
              </a:spcAft>
              <a:buSzPct val="60000"/>
              <a:buFont typeface="Wingdings" charset="2"/>
              <a:buChar char=""/>
              <a:tabLst>
                <a:tab pos="1174750" algn="l"/>
                <a:tab pos="1631950" algn="l"/>
                <a:tab pos="2089150" algn="l"/>
                <a:tab pos="2546350" algn="l"/>
                <a:tab pos="3003550" algn="l"/>
                <a:tab pos="3460750" algn="l"/>
                <a:tab pos="3917950" algn="l"/>
                <a:tab pos="4375150" algn="l"/>
                <a:tab pos="4832350" algn="l"/>
                <a:tab pos="5289550" algn="l"/>
                <a:tab pos="5746750" algn="l"/>
                <a:tab pos="6203950" algn="l"/>
                <a:tab pos="6661150" algn="l"/>
                <a:tab pos="7118350" algn="l"/>
                <a:tab pos="7575550" algn="l"/>
                <a:tab pos="8032750" algn="l"/>
                <a:tab pos="8489950" algn="l"/>
                <a:tab pos="8947150" algn="l"/>
                <a:tab pos="9404350" algn="l"/>
                <a:tab pos="9861550" algn="l"/>
              </a:tabLst>
              <a:defRPr/>
            </a:pPr>
            <a:r>
              <a:rPr lang="en-US" sz="2200" dirty="0">
                <a:solidFill>
                  <a:srgbClr val="000000"/>
                </a:solidFill>
              </a:rPr>
              <a:t>Average power:</a:t>
            </a:r>
            <a:br>
              <a:rPr lang="en-US" sz="2200" dirty="0">
                <a:solidFill>
                  <a:srgbClr val="000000"/>
                </a:solidFill>
              </a:rPr>
            </a:br>
            <a:br>
              <a:rPr lang="en-US" sz="2200" dirty="0">
                <a:solidFill>
                  <a:srgbClr val="000000"/>
                </a:solidFill>
              </a:rPr>
            </a:br>
            <a:endParaRPr lang="en-US" sz="2200" dirty="0">
              <a:solidFill>
                <a:srgbClr val="000000"/>
              </a:solidFill>
            </a:endParaRPr>
          </a:p>
          <a:p>
            <a:pPr marL="465138" indent="-365125" eaLnBrk="1">
              <a:spcAft>
                <a:spcPts val="1425"/>
              </a:spcAft>
              <a:buSzPct val="60000"/>
              <a:buFont typeface="Wingdings" charset="2"/>
              <a:buChar char=""/>
              <a:tabLst>
                <a:tab pos="1174750" algn="l"/>
                <a:tab pos="1631950" algn="l"/>
                <a:tab pos="2089150" algn="l"/>
                <a:tab pos="2546350" algn="l"/>
                <a:tab pos="3003550" algn="l"/>
                <a:tab pos="3460750" algn="l"/>
                <a:tab pos="3917950" algn="l"/>
                <a:tab pos="4375150" algn="l"/>
                <a:tab pos="4832350" algn="l"/>
                <a:tab pos="5289550" algn="l"/>
                <a:tab pos="5746750" algn="l"/>
                <a:tab pos="6203950" algn="l"/>
                <a:tab pos="6661150" algn="l"/>
                <a:tab pos="7118350" algn="l"/>
                <a:tab pos="7575550" algn="l"/>
                <a:tab pos="8032750" algn="l"/>
                <a:tab pos="8489950" algn="l"/>
                <a:tab pos="8947150" algn="l"/>
                <a:tab pos="9404350" algn="l"/>
                <a:tab pos="9861550" algn="l"/>
              </a:tabLst>
              <a:defRPr/>
            </a:pPr>
            <a:r>
              <a:rPr lang="en-US" sz="2200" dirty="0">
                <a:solidFill>
                  <a:srgbClr val="000000"/>
                </a:solidFill>
              </a:rPr>
              <a:t>Instantaneous power:</a:t>
            </a:r>
            <a:br>
              <a:rPr lang="en-US" sz="2200" dirty="0">
                <a:solidFill>
                  <a:srgbClr val="000000"/>
                </a:solidFill>
              </a:rPr>
            </a:br>
            <a:br>
              <a:rPr lang="en-US" sz="2200" dirty="0">
                <a:solidFill>
                  <a:srgbClr val="000000"/>
                </a:solidFill>
              </a:rPr>
            </a:br>
            <a:endParaRPr lang="en-US" sz="2200" dirty="0">
              <a:solidFill>
                <a:srgbClr val="000000"/>
              </a:solidFill>
            </a:endParaRPr>
          </a:p>
          <a:p>
            <a:pPr marL="465138" indent="-365125" eaLnBrk="1">
              <a:spcAft>
                <a:spcPts val="1425"/>
              </a:spcAft>
              <a:buSzPct val="60000"/>
              <a:buFont typeface="Wingdings" charset="2"/>
              <a:buChar char=""/>
              <a:tabLst>
                <a:tab pos="1174750" algn="l"/>
                <a:tab pos="1631950" algn="l"/>
                <a:tab pos="2089150" algn="l"/>
                <a:tab pos="2546350" algn="l"/>
                <a:tab pos="3003550" algn="l"/>
                <a:tab pos="3460750" algn="l"/>
                <a:tab pos="3917950" algn="l"/>
                <a:tab pos="4375150" algn="l"/>
                <a:tab pos="4832350" algn="l"/>
                <a:tab pos="5289550" algn="l"/>
                <a:tab pos="5746750" algn="l"/>
                <a:tab pos="6203950" algn="l"/>
                <a:tab pos="6661150" algn="l"/>
                <a:tab pos="7118350" algn="l"/>
                <a:tab pos="7575550" algn="l"/>
                <a:tab pos="8032750" algn="l"/>
                <a:tab pos="8489950" algn="l"/>
                <a:tab pos="8947150" algn="l"/>
                <a:tab pos="9404350" algn="l"/>
                <a:tab pos="9861550" algn="l"/>
              </a:tabLst>
              <a:defRPr/>
            </a:pPr>
            <a:r>
              <a:rPr lang="en-US" sz="2200" dirty="0">
                <a:solidFill>
                  <a:srgbClr val="000000"/>
                </a:solidFill>
              </a:rPr>
              <a:t>For a force acting on a moving object:</a:t>
            </a:r>
          </a:p>
        </p:txBody>
      </p:sp>
      <p:sp>
        <p:nvSpPr>
          <p:cNvPr id="44039" name="Text Box 6"/>
          <p:cNvSpPr txBox="1">
            <a:spLocks noChangeArrowheads="1"/>
          </p:cNvSpPr>
          <p:nvPr/>
        </p:nvSpPr>
        <p:spPr bwMode="auto">
          <a:xfrm>
            <a:off x="503238" y="301625"/>
            <a:ext cx="9070975" cy="979488"/>
          </a:xfrm>
          <a:prstGeom prst="rect">
            <a:avLst/>
          </a:prstGeom>
          <a:noFill/>
          <a:ln w="9525">
            <a:noFill/>
            <a:round/>
            <a:headEnd/>
            <a:tailEnd/>
          </a:ln>
        </p:spPr>
        <p:txBody>
          <a:bodyPr lIns="0" tIns="28080" rIns="0" bIns="0" anchor="ct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000" b="1">
                <a:solidFill>
                  <a:srgbClr val="FFFFFF"/>
                </a:solidFill>
              </a:rPr>
              <a:t>7   </a:t>
            </a:r>
            <a:r>
              <a:rPr lang="en-US" sz="3000">
                <a:solidFill>
                  <a:srgbClr val="FFFFFF"/>
                </a:solidFill>
              </a:rPr>
              <a:t>  Summary</a:t>
            </a:r>
          </a:p>
        </p:txBody>
      </p:sp>
      <p:sp>
        <p:nvSpPr>
          <p:cNvPr id="44041" name="Text Box 8"/>
          <p:cNvSpPr txBox="1">
            <a:spLocks noChangeArrowheads="1"/>
          </p:cNvSpPr>
          <p:nvPr/>
        </p:nvSpPr>
        <p:spPr bwMode="auto">
          <a:xfrm>
            <a:off x="8450263" y="4608513"/>
            <a:ext cx="1082675" cy="346075"/>
          </a:xfrm>
          <a:prstGeom prst="rect">
            <a:avLst/>
          </a:prstGeom>
          <a:noFill/>
          <a:ln w="9525">
            <a:noFill/>
            <a:round/>
            <a:headEnd/>
            <a:tailEnd/>
          </a:ln>
        </p:spPr>
        <p:txBody>
          <a:bodyPr wrap="none" lIns="90000" tIns="60840" rIns="90000" bIns="45000"/>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a:solidFill>
                  <a:srgbClr val="000000"/>
                </a:solidFill>
              </a:rPr>
              <a:t>Eq. (7-43)</a:t>
            </a:r>
          </a:p>
        </p:txBody>
      </p:sp>
      <p:sp>
        <p:nvSpPr>
          <p:cNvPr id="44042" name="Text Box 9"/>
          <p:cNvSpPr txBox="1">
            <a:spLocks noChangeArrowheads="1"/>
          </p:cNvSpPr>
          <p:nvPr/>
        </p:nvSpPr>
        <p:spPr bwMode="auto">
          <a:xfrm>
            <a:off x="8126413" y="5940425"/>
            <a:ext cx="1082675" cy="346075"/>
          </a:xfrm>
          <a:prstGeom prst="rect">
            <a:avLst/>
          </a:prstGeom>
          <a:noFill/>
          <a:ln w="9525">
            <a:noFill/>
            <a:round/>
            <a:headEnd/>
            <a:tailEnd/>
          </a:ln>
        </p:spPr>
        <p:txBody>
          <a:bodyPr wrap="none" lIns="90000" tIns="60840" rIns="90000" bIns="45000"/>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a:solidFill>
                  <a:srgbClr val="000000"/>
                </a:solidFill>
              </a:rPr>
              <a:t>Eq. (7-47)</a:t>
            </a:r>
          </a:p>
        </p:txBody>
      </p:sp>
      <p:sp>
        <p:nvSpPr>
          <p:cNvPr id="44043" name="Text Box 10"/>
          <p:cNvSpPr txBox="1">
            <a:spLocks noChangeArrowheads="1"/>
          </p:cNvSpPr>
          <p:nvPr/>
        </p:nvSpPr>
        <p:spPr bwMode="auto">
          <a:xfrm>
            <a:off x="8450263" y="3457575"/>
            <a:ext cx="1082675" cy="346075"/>
          </a:xfrm>
          <a:prstGeom prst="rect">
            <a:avLst/>
          </a:prstGeom>
          <a:noFill/>
          <a:ln w="9525">
            <a:noFill/>
            <a:round/>
            <a:headEnd/>
            <a:tailEnd/>
          </a:ln>
        </p:spPr>
        <p:txBody>
          <a:bodyPr wrap="none" lIns="90000" tIns="60840" rIns="90000" bIns="45000"/>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a:solidFill>
                  <a:srgbClr val="000000"/>
                </a:solidFill>
              </a:rPr>
              <a:t>Eq. (7-42)</a:t>
            </a:r>
          </a:p>
        </p:txBody>
      </p:sp>
      <p:pic>
        <p:nvPicPr>
          <p:cNvPr id="44045" name="Picture 12"/>
          <p:cNvPicPr>
            <a:picLocks noChangeAspect="1" noChangeArrowheads="1"/>
          </p:cNvPicPr>
          <p:nvPr/>
        </p:nvPicPr>
        <p:blipFill>
          <a:blip r:embed="rId6" cstate="print"/>
          <a:srcRect/>
          <a:stretch>
            <a:fillRect/>
          </a:stretch>
        </p:blipFill>
        <p:spPr bwMode="auto">
          <a:xfrm>
            <a:off x="5999163" y="6381750"/>
            <a:ext cx="1463675" cy="384175"/>
          </a:xfrm>
          <a:prstGeom prst="rect">
            <a:avLst/>
          </a:prstGeom>
          <a:noFill/>
          <a:ln w="9525">
            <a:noFill/>
            <a:round/>
            <a:headEnd/>
            <a:tailEnd/>
          </a:ln>
        </p:spPr>
      </p:pic>
      <p:sp>
        <p:nvSpPr>
          <p:cNvPr id="44046" name="Text Box 13"/>
          <p:cNvSpPr txBox="1">
            <a:spLocks noChangeArrowheads="1"/>
          </p:cNvSpPr>
          <p:nvPr/>
        </p:nvSpPr>
        <p:spPr bwMode="auto">
          <a:xfrm>
            <a:off x="8126413" y="6372225"/>
            <a:ext cx="1082675" cy="346075"/>
          </a:xfrm>
          <a:prstGeom prst="rect">
            <a:avLst/>
          </a:prstGeom>
          <a:noFill/>
          <a:ln w="9525">
            <a:noFill/>
            <a:round/>
            <a:headEnd/>
            <a:tailEnd/>
          </a:ln>
        </p:spPr>
        <p:txBody>
          <a:bodyPr wrap="none" lIns="90000" tIns="60840" rIns="90000" bIns="45000"/>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a:solidFill>
                  <a:srgbClr val="000000"/>
                </a:solidFill>
              </a:rPr>
              <a:t>Eq. (7-48)</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12">
            <a:extLst>
              <a:ext uri="{FF2B5EF4-FFF2-40B4-BE49-F238E27FC236}">
                <a16:creationId xmlns:a16="http://schemas.microsoft.com/office/drawing/2014/main" id="{B8751E97-89CE-450C-9C29-A33BFBF80B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5112" y="2242066"/>
            <a:ext cx="4659710" cy="3823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3A02C4AA-2A83-4301-A6B1-0513C021C877}"/>
              </a:ext>
            </a:extLst>
          </p:cNvPr>
          <p:cNvSpPr/>
          <p:nvPr/>
        </p:nvSpPr>
        <p:spPr>
          <a:xfrm>
            <a:off x="589708" y="400022"/>
            <a:ext cx="1905000" cy="58477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3200" b="1" kern="0" dirty="0"/>
              <a:t>Energy</a:t>
            </a:r>
            <a:endParaRPr kumimoji="0" lang="en-US" sz="3200" b="1" i="0" u="none" strike="noStrike" kern="0" cap="none" spc="0" normalizeH="0" baseline="0" noProof="0" dirty="0">
              <a:ln>
                <a:noFill/>
              </a:ln>
              <a:effectLst/>
              <a:uLnTx/>
              <a:uFillTx/>
            </a:endParaRPr>
          </a:p>
        </p:txBody>
      </p:sp>
      <p:sp>
        <p:nvSpPr>
          <p:cNvPr id="7" name="Rectangle 6">
            <a:extLst>
              <a:ext uri="{FF2B5EF4-FFF2-40B4-BE49-F238E27FC236}">
                <a16:creationId xmlns:a16="http://schemas.microsoft.com/office/drawing/2014/main" id="{D97E49BE-E53F-438E-A6DA-EEE3D9D0AADA}"/>
              </a:ext>
            </a:extLst>
          </p:cNvPr>
          <p:cNvSpPr/>
          <p:nvPr/>
        </p:nvSpPr>
        <p:spPr>
          <a:xfrm>
            <a:off x="163512" y="6377296"/>
            <a:ext cx="9753600" cy="779316"/>
          </a:xfrm>
          <a:prstGeom prst="rect">
            <a:avLst/>
          </a:prstGeom>
        </p:spPr>
        <p:txBody>
          <a:bodyPr wrap="square">
            <a:spAutoFit/>
          </a:bodyPr>
          <a:lstStyle/>
          <a:p>
            <a:pPr marL="422275" lvl="0" indent="-317500">
              <a:spcAft>
                <a:spcPts val="1425"/>
              </a:spcAft>
              <a:buSzPct val="45000"/>
              <a:buFont typeface="Wingdings" charset="2"/>
              <a:buChar char=""/>
              <a:tabLst>
                <a:tab pos="422275" algn="l"/>
                <a:tab pos="879475" algn="l"/>
                <a:tab pos="1336675" algn="l"/>
                <a:tab pos="1793875" algn="l"/>
                <a:tab pos="2251075" algn="l"/>
                <a:tab pos="2708275" algn="l"/>
                <a:tab pos="3165475" algn="l"/>
                <a:tab pos="3622675" algn="l"/>
                <a:tab pos="4079875" algn="l"/>
                <a:tab pos="4537075" algn="l"/>
                <a:tab pos="4994275" algn="l"/>
                <a:tab pos="5451475" algn="l"/>
                <a:tab pos="5908675" algn="l"/>
                <a:tab pos="6365875" algn="l"/>
                <a:tab pos="6823075" algn="l"/>
                <a:tab pos="7280275" algn="l"/>
                <a:tab pos="7737475" algn="l"/>
                <a:tab pos="8194675" algn="l"/>
                <a:tab pos="8651875" algn="l"/>
                <a:tab pos="9109075" algn="l"/>
                <a:tab pos="9566275" algn="l"/>
              </a:tabLst>
            </a:pPr>
            <a:r>
              <a:rPr lang="en-US" sz="2400" dirty="0">
                <a:solidFill>
                  <a:srgbClr val="000000"/>
                </a:solidFill>
              </a:rPr>
              <a:t>In this chapter we discuss kinetic energy, potential energy, total mechanical energy and work </a:t>
            </a:r>
          </a:p>
        </p:txBody>
      </p:sp>
      <p:sp>
        <p:nvSpPr>
          <p:cNvPr id="8" name="Rectangle 7">
            <a:extLst>
              <a:ext uri="{FF2B5EF4-FFF2-40B4-BE49-F238E27FC236}">
                <a16:creationId xmlns:a16="http://schemas.microsoft.com/office/drawing/2014/main" id="{8DB71A04-FB72-4752-9771-79BEBFA95C6B}"/>
              </a:ext>
            </a:extLst>
          </p:cNvPr>
          <p:cNvSpPr/>
          <p:nvPr/>
        </p:nvSpPr>
        <p:spPr>
          <a:xfrm>
            <a:off x="17570" y="4559112"/>
            <a:ext cx="4886352" cy="1323439"/>
          </a:xfrm>
          <a:prstGeom prst="rect">
            <a:avLst/>
          </a:prstGeom>
        </p:spPr>
        <p:txBody>
          <a:bodyPr wrap="square">
            <a:spAutoFit/>
          </a:bodyPr>
          <a:lstStyle/>
          <a:p>
            <a:pPr marL="342900" indent="-342900" hangingPunct="1">
              <a:lnSpc>
                <a:spcPct val="100000"/>
              </a:lnSpc>
              <a:spcBef>
                <a:spcPct val="20000"/>
              </a:spcBef>
              <a:buClrTx/>
              <a:buSzTx/>
              <a:buFont typeface="Arial" panose="020B0604020202020204" pitchFamily="34" charset="0"/>
              <a:buChar char="•"/>
            </a:pPr>
            <a:r>
              <a:rPr lang="en-US" altLang="en-US" sz="2400" dirty="0">
                <a:solidFill>
                  <a:schemeClr val="tx1"/>
                </a:solidFill>
                <a:latin typeface="+mj-lt"/>
                <a:ea typeface="ＭＳ Ｐゴシック" panose="020B0600070205080204" pitchFamily="34" charset="-128"/>
              </a:rPr>
              <a:t>Energy is </a:t>
            </a:r>
            <a:r>
              <a:rPr lang="en-US" altLang="en-US" sz="2400" dirty="0">
                <a:solidFill>
                  <a:srgbClr val="C00000"/>
                </a:solidFill>
                <a:latin typeface="+mj-lt"/>
                <a:ea typeface="ＭＳ Ｐゴシック" panose="020B0600070205080204" pitchFamily="34" charset="-128"/>
              </a:rPr>
              <a:t>NEVER</a:t>
            </a:r>
            <a:r>
              <a:rPr lang="en-US" altLang="en-US" sz="2400" dirty="0">
                <a:solidFill>
                  <a:schemeClr val="tx1"/>
                </a:solidFill>
                <a:latin typeface="+mj-lt"/>
                <a:ea typeface="ＭＳ Ｐゴシック" panose="020B0600070205080204" pitchFamily="34" charset="-128"/>
              </a:rPr>
              <a:t> created or destroyed! can only be STORED or TRANFERRED</a:t>
            </a:r>
            <a:r>
              <a:rPr lang="en-US" altLang="en-US" sz="3200" dirty="0">
                <a:solidFill>
                  <a:schemeClr val="tx1"/>
                </a:solidFill>
                <a:latin typeface="+mj-lt"/>
                <a:ea typeface="ＭＳ Ｐゴシック" panose="020B0600070205080204" pitchFamily="34" charset="-128"/>
              </a:rPr>
              <a:t>.</a:t>
            </a:r>
          </a:p>
        </p:txBody>
      </p:sp>
      <p:sp>
        <p:nvSpPr>
          <p:cNvPr id="4" name="Rectangle 3">
            <a:extLst>
              <a:ext uri="{FF2B5EF4-FFF2-40B4-BE49-F238E27FC236}">
                <a16:creationId xmlns:a16="http://schemas.microsoft.com/office/drawing/2014/main" id="{3348ABFA-1310-4F1E-A74E-6049CE29432F}"/>
              </a:ext>
            </a:extLst>
          </p:cNvPr>
          <p:cNvSpPr/>
          <p:nvPr/>
        </p:nvSpPr>
        <p:spPr>
          <a:xfrm>
            <a:off x="75803" y="1493837"/>
            <a:ext cx="10222310" cy="2879378"/>
          </a:xfrm>
          <a:prstGeom prst="rect">
            <a:avLst/>
          </a:prstGeom>
        </p:spPr>
        <p:txBody>
          <a:bodyPr wrap="square">
            <a:spAutoFit/>
          </a:bodyPr>
          <a:lstStyle/>
          <a:p>
            <a:pPr marL="422275" lvl="0" indent="-317500">
              <a:spcAft>
                <a:spcPts val="1425"/>
              </a:spcAft>
              <a:buSzPct val="45000"/>
              <a:buFont typeface="Wingdings" charset="2"/>
              <a:buChar char=""/>
              <a:tabLst>
                <a:tab pos="422275" algn="l"/>
                <a:tab pos="879475" algn="l"/>
                <a:tab pos="1336675" algn="l"/>
                <a:tab pos="1793875" algn="l"/>
                <a:tab pos="2251075" algn="l"/>
                <a:tab pos="2708275" algn="l"/>
                <a:tab pos="3165475" algn="l"/>
                <a:tab pos="3622675" algn="l"/>
                <a:tab pos="4079875" algn="l"/>
                <a:tab pos="4537075" algn="l"/>
                <a:tab pos="4994275" algn="l"/>
                <a:tab pos="5451475" algn="l"/>
                <a:tab pos="5908675" algn="l"/>
                <a:tab pos="6365875" algn="l"/>
                <a:tab pos="6823075" algn="l"/>
                <a:tab pos="7280275" algn="l"/>
                <a:tab pos="7737475" algn="l"/>
                <a:tab pos="8194675" algn="l"/>
                <a:tab pos="8651875" algn="l"/>
                <a:tab pos="9109075" algn="l"/>
                <a:tab pos="9566275" algn="l"/>
              </a:tabLst>
            </a:pPr>
            <a:r>
              <a:rPr lang="en-US" sz="2800" dirty="0">
                <a:solidFill>
                  <a:srgbClr val="000000"/>
                </a:solidFill>
              </a:rPr>
              <a:t>Energy:</a:t>
            </a:r>
            <a:r>
              <a:rPr lang="en-US" altLang="en-US" sz="2800" dirty="0">
                <a:solidFill>
                  <a:srgbClr val="000000"/>
                </a:solidFill>
                <a:latin typeface="Calibri"/>
                <a:ea typeface="ＭＳ Ｐゴシック" panose="020B0600070205080204" pitchFamily="34" charset="-128"/>
              </a:rPr>
              <a:t> “Energy is the ability to do work.”</a:t>
            </a:r>
          </a:p>
          <a:p>
            <a:pPr marL="104775" lvl="0">
              <a:spcAft>
                <a:spcPts val="1425"/>
              </a:spcAft>
              <a:buSzPct val="45000"/>
              <a:tabLst>
                <a:tab pos="422275" algn="l"/>
                <a:tab pos="879475" algn="l"/>
                <a:tab pos="1336675" algn="l"/>
                <a:tab pos="1793875" algn="l"/>
                <a:tab pos="2251075" algn="l"/>
                <a:tab pos="2708275" algn="l"/>
                <a:tab pos="3165475" algn="l"/>
                <a:tab pos="3622675" algn="l"/>
                <a:tab pos="4079875" algn="l"/>
                <a:tab pos="4537075" algn="l"/>
                <a:tab pos="4994275" algn="l"/>
                <a:tab pos="5451475" algn="l"/>
                <a:tab pos="5908675" algn="l"/>
                <a:tab pos="6365875" algn="l"/>
                <a:tab pos="6823075" algn="l"/>
                <a:tab pos="7280275" algn="l"/>
                <a:tab pos="7737475" algn="l"/>
                <a:tab pos="8194675" algn="l"/>
                <a:tab pos="8651875" algn="l"/>
                <a:tab pos="9109075" algn="l"/>
                <a:tab pos="9566275" algn="l"/>
              </a:tabLst>
            </a:pPr>
            <a:r>
              <a:rPr lang="en-US" sz="2000" dirty="0">
                <a:solidFill>
                  <a:srgbClr val="000000"/>
                </a:solidFill>
                <a:latin typeface="+mj-lt"/>
              </a:rPr>
              <a:t>it is required for any sort of motion</a:t>
            </a:r>
          </a:p>
          <a:p>
            <a:pPr marL="139700" indent="-342900">
              <a:spcAft>
                <a:spcPts val="1138"/>
              </a:spcAft>
              <a:buSzPct val="45000"/>
              <a:buFont typeface="Courier New" pitchFamily="49" charset="0"/>
              <a:buChar char="o"/>
              <a:tabLst>
                <a:tab pos="422275" algn="l"/>
                <a:tab pos="879475" algn="l"/>
                <a:tab pos="1336675" algn="l"/>
                <a:tab pos="1793875" algn="l"/>
                <a:tab pos="2251075" algn="l"/>
                <a:tab pos="2708275" algn="l"/>
                <a:tab pos="3165475" algn="l"/>
                <a:tab pos="3622675" algn="l"/>
                <a:tab pos="4079875" algn="l"/>
                <a:tab pos="4537075" algn="l"/>
                <a:tab pos="4994275" algn="l"/>
                <a:tab pos="5451475" algn="l"/>
                <a:tab pos="5908675" algn="l"/>
                <a:tab pos="6365875" algn="l"/>
                <a:tab pos="6823075" algn="l"/>
                <a:tab pos="7280275" algn="l"/>
                <a:tab pos="7737475" algn="l"/>
                <a:tab pos="8194675" algn="l"/>
                <a:tab pos="8651875" algn="l"/>
                <a:tab pos="9109075" algn="l"/>
                <a:tab pos="9566275" algn="l"/>
              </a:tabLst>
            </a:pPr>
            <a:r>
              <a:rPr lang="en-US" sz="2000" dirty="0">
                <a:solidFill>
                  <a:srgbClr val="000000"/>
                </a:solidFill>
                <a:latin typeface="+mj-lt"/>
              </a:rPr>
              <a:t>Is a scalar quantity</a:t>
            </a:r>
          </a:p>
          <a:p>
            <a:pPr marL="139700" indent="-342900">
              <a:spcAft>
                <a:spcPts val="1138"/>
              </a:spcAft>
              <a:buSzPct val="45000"/>
              <a:buFont typeface="Courier New" pitchFamily="49" charset="0"/>
              <a:buChar char="o"/>
              <a:tabLst>
                <a:tab pos="422275" algn="l"/>
                <a:tab pos="879475" algn="l"/>
                <a:tab pos="1336675" algn="l"/>
                <a:tab pos="1793875" algn="l"/>
                <a:tab pos="2251075" algn="l"/>
                <a:tab pos="2708275" algn="l"/>
                <a:tab pos="3165475" algn="l"/>
                <a:tab pos="3622675" algn="l"/>
                <a:tab pos="4079875" algn="l"/>
                <a:tab pos="4537075" algn="l"/>
                <a:tab pos="4994275" algn="l"/>
                <a:tab pos="5451475" algn="l"/>
                <a:tab pos="5908675" algn="l"/>
                <a:tab pos="6365875" algn="l"/>
                <a:tab pos="6823075" algn="l"/>
                <a:tab pos="7280275" algn="l"/>
                <a:tab pos="7737475" algn="l"/>
                <a:tab pos="8194675" algn="l"/>
                <a:tab pos="8651875" algn="l"/>
                <a:tab pos="9109075" algn="l"/>
                <a:tab pos="9566275" algn="l"/>
              </a:tabLst>
            </a:pPr>
            <a:r>
              <a:rPr lang="en-US" sz="2000" dirty="0">
                <a:solidFill>
                  <a:srgbClr val="000000"/>
                </a:solidFill>
                <a:latin typeface="+mj-lt"/>
              </a:rPr>
              <a:t>Can be changed from one form to another</a:t>
            </a:r>
          </a:p>
          <a:p>
            <a:pPr marL="342900" lvl="0" indent="-342900" defTabSz="914400" hangingPunct="1">
              <a:lnSpc>
                <a:spcPct val="100000"/>
              </a:lnSpc>
              <a:spcBef>
                <a:spcPct val="20000"/>
              </a:spcBef>
              <a:buClr>
                <a:srgbClr val="CC9900"/>
              </a:buClr>
              <a:buSzPct val="65000"/>
              <a:buFont typeface="Wingdings" panose="05000000000000000000" pitchFamily="2" charset="2"/>
              <a:buChar char="n"/>
            </a:pPr>
            <a:r>
              <a:rPr lang="en-US" altLang="en-US" sz="2400" kern="0" dirty="0">
                <a:solidFill>
                  <a:srgbClr val="000000"/>
                </a:solidFill>
                <a:latin typeface="+mj-lt"/>
                <a:ea typeface="+mn-ea"/>
                <a:cs typeface="+mn-cs"/>
              </a:rPr>
              <a:t>Energy is expressed in JOULES (J)</a:t>
            </a:r>
          </a:p>
          <a:p>
            <a:pPr marL="342900" lvl="0" indent="-342900" defTabSz="914400" hangingPunct="1">
              <a:lnSpc>
                <a:spcPct val="100000"/>
              </a:lnSpc>
              <a:spcBef>
                <a:spcPct val="20000"/>
              </a:spcBef>
              <a:buClr>
                <a:srgbClr val="CC9900"/>
              </a:buClr>
              <a:buSzPct val="65000"/>
              <a:buFont typeface="Wingdings" panose="05000000000000000000" pitchFamily="2" charset="2"/>
              <a:buChar char="n"/>
            </a:pPr>
            <a:r>
              <a:rPr lang="en-US" altLang="en-US" sz="2400" kern="0" dirty="0">
                <a:solidFill>
                  <a:srgbClr val="000000"/>
                </a:solidFill>
                <a:latin typeface="+mj-lt"/>
                <a:ea typeface="+mn-ea"/>
                <a:cs typeface="+mn-cs"/>
              </a:rPr>
              <a:t>4.19 J = 1 calorie</a:t>
            </a:r>
          </a:p>
        </p:txBody>
      </p:sp>
    </p:spTree>
    <p:extLst>
      <p:ext uri="{BB962C8B-B14F-4D97-AF65-F5344CB8AC3E}">
        <p14:creationId xmlns:p14="http://schemas.microsoft.com/office/powerpoint/2010/main" val="1509301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Text Box 1"/>
          <p:cNvSpPr txBox="1">
            <a:spLocks noChangeArrowheads="1"/>
          </p:cNvSpPr>
          <p:nvPr/>
        </p:nvSpPr>
        <p:spPr bwMode="auto">
          <a:xfrm>
            <a:off x="503238" y="301625"/>
            <a:ext cx="9070975" cy="979488"/>
          </a:xfrm>
          <a:prstGeom prst="rect">
            <a:avLst/>
          </a:prstGeom>
          <a:noFill/>
          <a:ln w="9525">
            <a:noFill/>
            <a:round/>
            <a:headEnd/>
            <a:tailEnd/>
          </a:ln>
        </p:spPr>
        <p:txBody>
          <a:bodyPr lIns="0" tIns="28080" rIns="0" bIns="0" anchor="ct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3000" b="1">
                <a:solidFill>
                  <a:srgbClr val="FFFFFF"/>
                </a:solidFill>
                <a:ea typeface="Calibri" pitchFamily="32" charset="0"/>
                <a:cs typeface="Calibri" pitchFamily="32" charset="0"/>
              </a:rPr>
              <a:t>7-1</a:t>
            </a:r>
            <a:r>
              <a:rPr lang="en-US" sz="3000">
                <a:solidFill>
                  <a:srgbClr val="FFFFFF"/>
                </a:solidFill>
                <a:ea typeface="Calibri" pitchFamily="32" charset="0"/>
                <a:cs typeface="Calibri" pitchFamily="32" charset="0"/>
              </a:rPr>
              <a:t>  Kinetic Energy</a:t>
            </a:r>
          </a:p>
        </p:txBody>
      </p:sp>
      <p:sp>
        <p:nvSpPr>
          <p:cNvPr id="12291" name="Text Box 2"/>
          <p:cNvSpPr txBox="1">
            <a:spLocks noChangeArrowheads="1"/>
          </p:cNvSpPr>
          <p:nvPr/>
        </p:nvSpPr>
        <p:spPr bwMode="auto">
          <a:xfrm>
            <a:off x="503238" y="1554163"/>
            <a:ext cx="9070975" cy="1738312"/>
          </a:xfrm>
          <a:prstGeom prst="rect">
            <a:avLst/>
          </a:prstGeom>
          <a:noFill/>
          <a:ln w="9525">
            <a:noFill/>
            <a:round/>
            <a:headEnd/>
            <a:tailEnd/>
          </a:ln>
        </p:spPr>
        <p:txBody>
          <a:bodyPr lIns="0" tIns="24840" rIns="0" bIns="0"/>
          <a:lstStyle/>
          <a:p>
            <a:pPr marL="422275" indent="-317500">
              <a:spcAft>
                <a:spcPts val="1425"/>
              </a:spcAft>
              <a:buSzPct val="45000"/>
              <a:buFont typeface="Wingdings" charset="2"/>
              <a:buChar char=""/>
              <a:tabLst>
                <a:tab pos="422275" algn="l"/>
                <a:tab pos="879475" algn="l"/>
                <a:tab pos="1336675" algn="l"/>
                <a:tab pos="1793875" algn="l"/>
                <a:tab pos="2251075" algn="l"/>
                <a:tab pos="2708275" algn="l"/>
                <a:tab pos="3165475" algn="l"/>
                <a:tab pos="3622675" algn="l"/>
                <a:tab pos="4079875" algn="l"/>
                <a:tab pos="4537075" algn="l"/>
                <a:tab pos="4994275" algn="l"/>
                <a:tab pos="5451475" algn="l"/>
                <a:tab pos="5908675" algn="l"/>
                <a:tab pos="6365875" algn="l"/>
                <a:tab pos="6823075" algn="l"/>
                <a:tab pos="7280275" algn="l"/>
                <a:tab pos="7737475" algn="l"/>
                <a:tab pos="8194675" algn="l"/>
                <a:tab pos="8651875" algn="l"/>
                <a:tab pos="9109075" algn="l"/>
                <a:tab pos="9566275" algn="l"/>
              </a:tabLst>
            </a:pPr>
            <a:r>
              <a:rPr lang="en-US" sz="2800" b="1" dirty="0">
                <a:solidFill>
                  <a:srgbClr val="000000"/>
                </a:solidFill>
              </a:rPr>
              <a:t>Kinetic energy</a:t>
            </a:r>
            <a:r>
              <a:rPr lang="en-US" sz="2800" dirty="0">
                <a:solidFill>
                  <a:srgbClr val="000000"/>
                </a:solidFill>
              </a:rPr>
              <a:t>:</a:t>
            </a:r>
          </a:p>
          <a:p>
            <a:pPr marL="422275" indent="-317500">
              <a:spcAft>
                <a:spcPts val="1138"/>
              </a:spcAft>
              <a:buClrTx/>
              <a:buSzPct val="45000"/>
              <a:buFontTx/>
              <a:buNone/>
              <a:tabLst>
                <a:tab pos="422275" algn="l"/>
                <a:tab pos="879475" algn="l"/>
                <a:tab pos="1336675" algn="l"/>
                <a:tab pos="1793875" algn="l"/>
                <a:tab pos="2251075" algn="l"/>
                <a:tab pos="2708275" algn="l"/>
                <a:tab pos="3165475" algn="l"/>
                <a:tab pos="3622675" algn="l"/>
                <a:tab pos="4079875" algn="l"/>
                <a:tab pos="4537075" algn="l"/>
                <a:tab pos="4994275" algn="l"/>
                <a:tab pos="5451475" algn="l"/>
                <a:tab pos="5908675" algn="l"/>
                <a:tab pos="6365875" algn="l"/>
                <a:tab pos="6823075" algn="l"/>
                <a:tab pos="7280275" algn="l"/>
                <a:tab pos="7737475" algn="l"/>
                <a:tab pos="8194675" algn="l"/>
                <a:tab pos="8651875" algn="l"/>
                <a:tab pos="9109075" algn="l"/>
                <a:tab pos="9566275" algn="l"/>
              </a:tabLst>
            </a:pPr>
            <a:r>
              <a:rPr lang="en-US" sz="2400" dirty="0">
                <a:solidFill>
                  <a:srgbClr val="000000"/>
                </a:solidFill>
              </a:rPr>
              <a:t>“The Kinetic energy of an object is the energy which it possesses due to its motion.”</a:t>
            </a:r>
          </a:p>
          <a:p>
            <a:pPr marL="422275" indent="-317500">
              <a:spcAft>
                <a:spcPts val="1425"/>
              </a:spcAft>
              <a:buClrTx/>
              <a:buSzPct val="45000"/>
              <a:buFontTx/>
              <a:buNone/>
              <a:tabLst>
                <a:tab pos="422275" algn="l"/>
                <a:tab pos="879475" algn="l"/>
                <a:tab pos="1336675" algn="l"/>
                <a:tab pos="1793875" algn="l"/>
                <a:tab pos="2251075" algn="l"/>
                <a:tab pos="2708275" algn="l"/>
                <a:tab pos="3165475" algn="l"/>
                <a:tab pos="3622675" algn="l"/>
                <a:tab pos="4079875" algn="l"/>
                <a:tab pos="4537075" algn="l"/>
                <a:tab pos="4994275" algn="l"/>
                <a:tab pos="5451475" algn="l"/>
                <a:tab pos="5908675" algn="l"/>
                <a:tab pos="6365875" algn="l"/>
                <a:tab pos="6823075" algn="l"/>
                <a:tab pos="7280275" algn="l"/>
                <a:tab pos="7737475" algn="l"/>
                <a:tab pos="8194675" algn="l"/>
                <a:tab pos="8651875" algn="l"/>
                <a:tab pos="9109075" algn="l"/>
                <a:tab pos="9566275" algn="l"/>
              </a:tabLst>
            </a:pPr>
            <a:endParaRPr lang="en-US" sz="2400" dirty="0">
              <a:solidFill>
                <a:srgbClr val="000000"/>
              </a:solidFill>
            </a:endParaRPr>
          </a:p>
          <a:p>
            <a:pPr marL="422275" indent="-317500">
              <a:spcAft>
                <a:spcPts val="1425"/>
              </a:spcAft>
              <a:buClrTx/>
              <a:buSzPct val="45000"/>
              <a:buFontTx/>
              <a:buNone/>
              <a:tabLst>
                <a:tab pos="422275" algn="l"/>
                <a:tab pos="879475" algn="l"/>
                <a:tab pos="1336675" algn="l"/>
                <a:tab pos="1793875" algn="l"/>
                <a:tab pos="2251075" algn="l"/>
                <a:tab pos="2708275" algn="l"/>
                <a:tab pos="3165475" algn="l"/>
                <a:tab pos="3622675" algn="l"/>
                <a:tab pos="4079875" algn="l"/>
                <a:tab pos="4537075" algn="l"/>
                <a:tab pos="4994275" algn="l"/>
                <a:tab pos="5451475" algn="l"/>
                <a:tab pos="5908675" algn="l"/>
                <a:tab pos="6365875" algn="l"/>
                <a:tab pos="6823075" algn="l"/>
                <a:tab pos="7280275" algn="l"/>
                <a:tab pos="7737475" algn="l"/>
                <a:tab pos="8194675" algn="l"/>
                <a:tab pos="8651875" algn="l"/>
                <a:tab pos="9109075" algn="l"/>
                <a:tab pos="9566275" algn="l"/>
              </a:tabLst>
            </a:pPr>
            <a:endParaRPr lang="en-US" sz="2400" dirty="0">
              <a:solidFill>
                <a:srgbClr val="000000"/>
              </a:solidFill>
            </a:endParaRPr>
          </a:p>
        </p:txBody>
      </p:sp>
      <p:sp>
        <p:nvSpPr>
          <p:cNvPr id="12292" name="Text Box 3"/>
          <p:cNvSpPr txBox="1">
            <a:spLocks noChangeArrowheads="1"/>
          </p:cNvSpPr>
          <p:nvPr/>
        </p:nvSpPr>
        <p:spPr bwMode="auto">
          <a:xfrm>
            <a:off x="163512" y="2950368"/>
            <a:ext cx="9070975" cy="1738313"/>
          </a:xfrm>
          <a:prstGeom prst="rect">
            <a:avLst/>
          </a:prstGeom>
          <a:noFill/>
          <a:ln w="9525">
            <a:noFill/>
            <a:round/>
            <a:headEnd/>
            <a:tailEnd/>
          </a:ln>
        </p:spPr>
        <p:txBody>
          <a:bodyPr lIns="0" tIns="24840" rIns="0" bIns="0"/>
          <a:lstStyle/>
          <a:p>
            <a:pPr marL="422275" indent="-317500">
              <a:spcAft>
                <a:spcPts val="1425"/>
              </a:spcAft>
              <a:buSzPct val="45000"/>
              <a:buFont typeface="Wingdings" charset="2"/>
              <a:buChar char=""/>
              <a:tabLst>
                <a:tab pos="422275" algn="l"/>
                <a:tab pos="879475" algn="l"/>
                <a:tab pos="1336675" algn="l"/>
                <a:tab pos="1793875" algn="l"/>
                <a:tab pos="2251075" algn="l"/>
                <a:tab pos="2708275" algn="l"/>
                <a:tab pos="3165475" algn="l"/>
                <a:tab pos="3622675" algn="l"/>
                <a:tab pos="4079875" algn="l"/>
                <a:tab pos="4537075" algn="l"/>
                <a:tab pos="4994275" algn="l"/>
                <a:tab pos="5451475" algn="l"/>
                <a:tab pos="5908675" algn="l"/>
                <a:tab pos="6365875" algn="l"/>
                <a:tab pos="6823075" algn="l"/>
                <a:tab pos="7280275" algn="l"/>
                <a:tab pos="7737475" algn="l"/>
                <a:tab pos="8194675" algn="l"/>
                <a:tab pos="8651875" algn="l"/>
                <a:tab pos="9109075" algn="l"/>
                <a:tab pos="9566275" algn="l"/>
              </a:tabLst>
            </a:pPr>
            <a:r>
              <a:rPr lang="en-US" sz="2800" dirty="0">
                <a:solidFill>
                  <a:srgbClr val="000000"/>
                </a:solidFill>
              </a:rPr>
              <a:t>For an object with </a:t>
            </a:r>
            <a:r>
              <a:rPr lang="en-US" sz="2800" i="1" dirty="0">
                <a:solidFill>
                  <a:srgbClr val="000000"/>
                </a:solidFill>
              </a:rPr>
              <a:t>v</a:t>
            </a:r>
            <a:r>
              <a:rPr lang="en-US" sz="2800" dirty="0">
                <a:solidFill>
                  <a:srgbClr val="000000"/>
                </a:solidFill>
              </a:rPr>
              <a:t> well below the speed of light:</a:t>
            </a:r>
          </a:p>
          <a:p>
            <a:pPr marL="422275" indent="-317500">
              <a:spcAft>
                <a:spcPts val="1138"/>
              </a:spcAft>
              <a:buClrTx/>
              <a:buSzPct val="45000"/>
              <a:buFontTx/>
              <a:buNone/>
              <a:tabLst>
                <a:tab pos="422275" algn="l"/>
                <a:tab pos="879475" algn="l"/>
                <a:tab pos="1336675" algn="l"/>
                <a:tab pos="1793875" algn="l"/>
                <a:tab pos="2251075" algn="l"/>
                <a:tab pos="2708275" algn="l"/>
                <a:tab pos="3165475" algn="l"/>
                <a:tab pos="3622675" algn="l"/>
                <a:tab pos="4079875" algn="l"/>
                <a:tab pos="4537075" algn="l"/>
                <a:tab pos="4994275" algn="l"/>
                <a:tab pos="5451475" algn="l"/>
                <a:tab pos="5908675" algn="l"/>
                <a:tab pos="6365875" algn="l"/>
                <a:tab pos="6823075" algn="l"/>
                <a:tab pos="7280275" algn="l"/>
                <a:tab pos="7737475" algn="l"/>
                <a:tab pos="8194675" algn="l"/>
                <a:tab pos="8651875" algn="l"/>
                <a:tab pos="9109075" algn="l"/>
                <a:tab pos="9566275" algn="l"/>
              </a:tabLst>
            </a:pPr>
            <a:endParaRPr lang="en-US" sz="2800" dirty="0">
              <a:solidFill>
                <a:srgbClr val="000000"/>
              </a:solidFill>
            </a:endParaRPr>
          </a:p>
          <a:p>
            <a:pPr marL="422275" indent="-317500">
              <a:spcAft>
                <a:spcPts val="1425"/>
              </a:spcAft>
              <a:buClrTx/>
              <a:buSzPct val="45000"/>
              <a:buFontTx/>
              <a:buNone/>
              <a:tabLst>
                <a:tab pos="422275" algn="l"/>
                <a:tab pos="879475" algn="l"/>
                <a:tab pos="1336675" algn="l"/>
                <a:tab pos="1793875" algn="l"/>
                <a:tab pos="2251075" algn="l"/>
                <a:tab pos="2708275" algn="l"/>
                <a:tab pos="3165475" algn="l"/>
                <a:tab pos="3622675" algn="l"/>
                <a:tab pos="4079875" algn="l"/>
                <a:tab pos="4537075" algn="l"/>
                <a:tab pos="4994275" algn="l"/>
                <a:tab pos="5451475" algn="l"/>
                <a:tab pos="5908675" algn="l"/>
                <a:tab pos="6365875" algn="l"/>
                <a:tab pos="6823075" algn="l"/>
                <a:tab pos="7280275" algn="l"/>
                <a:tab pos="7737475" algn="l"/>
                <a:tab pos="8194675" algn="l"/>
                <a:tab pos="8651875" algn="l"/>
                <a:tab pos="9109075" algn="l"/>
                <a:tab pos="9566275" algn="l"/>
              </a:tabLst>
            </a:pPr>
            <a:endParaRPr lang="en-US" sz="2800" dirty="0">
              <a:solidFill>
                <a:srgbClr val="000000"/>
              </a:solidFill>
            </a:endParaRPr>
          </a:p>
          <a:p>
            <a:pPr marL="422275" indent="-317500">
              <a:spcAft>
                <a:spcPts val="1425"/>
              </a:spcAft>
              <a:buClrTx/>
              <a:buSzPct val="45000"/>
              <a:buFontTx/>
              <a:buNone/>
              <a:tabLst>
                <a:tab pos="422275" algn="l"/>
                <a:tab pos="879475" algn="l"/>
                <a:tab pos="1336675" algn="l"/>
                <a:tab pos="1793875" algn="l"/>
                <a:tab pos="2251075" algn="l"/>
                <a:tab pos="2708275" algn="l"/>
                <a:tab pos="3165475" algn="l"/>
                <a:tab pos="3622675" algn="l"/>
                <a:tab pos="4079875" algn="l"/>
                <a:tab pos="4537075" algn="l"/>
                <a:tab pos="4994275" algn="l"/>
                <a:tab pos="5451475" algn="l"/>
                <a:tab pos="5908675" algn="l"/>
                <a:tab pos="6365875" algn="l"/>
                <a:tab pos="6823075" algn="l"/>
                <a:tab pos="7280275" algn="l"/>
                <a:tab pos="7737475" algn="l"/>
                <a:tab pos="8194675" algn="l"/>
                <a:tab pos="8651875" algn="l"/>
                <a:tab pos="9109075" algn="l"/>
                <a:tab pos="9566275" algn="l"/>
              </a:tabLst>
            </a:pPr>
            <a:endParaRPr lang="en-US" sz="2800" dirty="0">
              <a:solidFill>
                <a:srgbClr val="000000"/>
              </a:solidFill>
            </a:endParaRPr>
          </a:p>
        </p:txBody>
      </p:sp>
      <p:sp>
        <p:nvSpPr>
          <p:cNvPr id="12293" name="Text Box 4"/>
          <p:cNvSpPr txBox="1">
            <a:spLocks noChangeArrowheads="1"/>
          </p:cNvSpPr>
          <p:nvPr/>
        </p:nvSpPr>
        <p:spPr bwMode="auto">
          <a:xfrm>
            <a:off x="532712" y="4443649"/>
            <a:ext cx="9070975" cy="401639"/>
          </a:xfrm>
          <a:prstGeom prst="rect">
            <a:avLst/>
          </a:prstGeom>
          <a:noFill/>
          <a:ln w="9525">
            <a:noFill/>
            <a:round/>
            <a:headEnd/>
            <a:tailEnd/>
          </a:ln>
        </p:spPr>
        <p:txBody>
          <a:bodyPr lIns="0" tIns="24840" rIns="0" bIns="0"/>
          <a:lstStyle/>
          <a:p>
            <a:pPr marL="422275" indent="-317500">
              <a:spcAft>
                <a:spcPts val="1425"/>
              </a:spcAft>
              <a:buSzPct val="45000"/>
              <a:buFont typeface="Wingdings" charset="2"/>
              <a:buChar char=""/>
              <a:tabLst>
                <a:tab pos="422275" algn="l"/>
                <a:tab pos="879475" algn="l"/>
                <a:tab pos="1336675" algn="l"/>
                <a:tab pos="1793875" algn="l"/>
                <a:tab pos="2251075" algn="l"/>
                <a:tab pos="2708275" algn="l"/>
                <a:tab pos="3165475" algn="l"/>
                <a:tab pos="3622675" algn="l"/>
                <a:tab pos="4079875" algn="l"/>
                <a:tab pos="4537075" algn="l"/>
                <a:tab pos="4994275" algn="l"/>
                <a:tab pos="5451475" algn="l"/>
                <a:tab pos="5908675" algn="l"/>
                <a:tab pos="6365875" algn="l"/>
                <a:tab pos="6823075" algn="l"/>
                <a:tab pos="7280275" algn="l"/>
                <a:tab pos="7737475" algn="l"/>
                <a:tab pos="8194675" algn="l"/>
                <a:tab pos="8651875" algn="l"/>
                <a:tab pos="9109075" algn="l"/>
                <a:tab pos="9566275" algn="l"/>
              </a:tabLst>
            </a:pPr>
            <a:r>
              <a:rPr lang="en-US" sz="2800" dirty="0">
                <a:solidFill>
                  <a:srgbClr val="000000"/>
                </a:solidFill>
              </a:rPr>
              <a:t>The unit of kinetic energy is a </a:t>
            </a:r>
            <a:r>
              <a:rPr lang="en-US" sz="2800" b="1" dirty="0">
                <a:solidFill>
                  <a:srgbClr val="000000"/>
                </a:solidFill>
              </a:rPr>
              <a:t>joule</a:t>
            </a:r>
            <a:r>
              <a:rPr lang="en-US" sz="2800" dirty="0">
                <a:solidFill>
                  <a:srgbClr val="000000"/>
                </a:solidFill>
              </a:rPr>
              <a:t> (J)</a:t>
            </a:r>
          </a:p>
          <a:p>
            <a:pPr marL="422275" indent="-317500">
              <a:spcAft>
                <a:spcPts val="1138"/>
              </a:spcAft>
              <a:buClrTx/>
              <a:buSzPct val="45000"/>
              <a:buFontTx/>
              <a:buNone/>
              <a:tabLst>
                <a:tab pos="422275" algn="l"/>
                <a:tab pos="879475" algn="l"/>
                <a:tab pos="1336675" algn="l"/>
                <a:tab pos="1793875" algn="l"/>
                <a:tab pos="2251075" algn="l"/>
                <a:tab pos="2708275" algn="l"/>
                <a:tab pos="3165475" algn="l"/>
                <a:tab pos="3622675" algn="l"/>
                <a:tab pos="4079875" algn="l"/>
                <a:tab pos="4537075" algn="l"/>
                <a:tab pos="4994275" algn="l"/>
                <a:tab pos="5451475" algn="l"/>
                <a:tab pos="5908675" algn="l"/>
                <a:tab pos="6365875" algn="l"/>
                <a:tab pos="6823075" algn="l"/>
                <a:tab pos="7280275" algn="l"/>
                <a:tab pos="7737475" algn="l"/>
                <a:tab pos="8194675" algn="l"/>
                <a:tab pos="8651875" algn="l"/>
                <a:tab pos="9109075" algn="l"/>
                <a:tab pos="9566275" algn="l"/>
              </a:tabLst>
            </a:pPr>
            <a:endParaRPr lang="en-US" sz="2400" dirty="0">
              <a:solidFill>
                <a:srgbClr val="000000"/>
              </a:solidFill>
            </a:endParaRPr>
          </a:p>
          <a:p>
            <a:pPr marL="876300" lvl="1" indent="-336550">
              <a:spcAft>
                <a:spcPts val="1138"/>
              </a:spcAft>
              <a:buSzPct val="45000"/>
              <a:buFont typeface="Courier New" pitchFamily="49" charset="0"/>
              <a:buChar char="o"/>
              <a:tabLst>
                <a:tab pos="422275" algn="l"/>
                <a:tab pos="879475" algn="l"/>
                <a:tab pos="1336675" algn="l"/>
                <a:tab pos="1793875" algn="l"/>
                <a:tab pos="2251075" algn="l"/>
                <a:tab pos="2708275" algn="l"/>
                <a:tab pos="3165475" algn="l"/>
                <a:tab pos="3622675" algn="l"/>
                <a:tab pos="4079875" algn="l"/>
                <a:tab pos="4537075" algn="l"/>
                <a:tab pos="4994275" algn="l"/>
                <a:tab pos="5451475" algn="l"/>
                <a:tab pos="5908675" algn="l"/>
                <a:tab pos="6365875" algn="l"/>
                <a:tab pos="6823075" algn="l"/>
                <a:tab pos="7280275" algn="l"/>
                <a:tab pos="7737475" algn="l"/>
                <a:tab pos="8194675" algn="l"/>
                <a:tab pos="8651875" algn="l"/>
                <a:tab pos="9109075" algn="l"/>
                <a:tab pos="9566275" algn="l"/>
              </a:tabLst>
            </a:pPr>
            <a:r>
              <a:rPr lang="en-US" sz="2400" dirty="0">
                <a:solidFill>
                  <a:srgbClr val="000000"/>
                </a:solidFill>
              </a:rPr>
              <a:t>The faster an object moves, the greater its kinetic energy</a:t>
            </a:r>
          </a:p>
          <a:p>
            <a:pPr marL="876300" lvl="1" indent="-336550">
              <a:spcAft>
                <a:spcPts val="1138"/>
              </a:spcAft>
              <a:buSzPct val="45000"/>
              <a:buFont typeface="Courier New" pitchFamily="49" charset="0"/>
              <a:buChar char="o"/>
              <a:tabLst>
                <a:tab pos="422275" algn="l"/>
                <a:tab pos="879475" algn="l"/>
                <a:tab pos="1336675" algn="l"/>
                <a:tab pos="1793875" algn="l"/>
                <a:tab pos="2251075" algn="l"/>
                <a:tab pos="2708275" algn="l"/>
                <a:tab pos="3165475" algn="l"/>
                <a:tab pos="3622675" algn="l"/>
                <a:tab pos="4079875" algn="l"/>
                <a:tab pos="4537075" algn="l"/>
                <a:tab pos="4994275" algn="l"/>
                <a:tab pos="5451475" algn="l"/>
                <a:tab pos="5908675" algn="l"/>
                <a:tab pos="6365875" algn="l"/>
                <a:tab pos="6823075" algn="l"/>
                <a:tab pos="7280275" algn="l"/>
                <a:tab pos="7737475" algn="l"/>
                <a:tab pos="8194675" algn="l"/>
                <a:tab pos="8651875" algn="l"/>
                <a:tab pos="9109075" algn="l"/>
                <a:tab pos="9566275" algn="l"/>
              </a:tabLst>
            </a:pPr>
            <a:r>
              <a:rPr lang="en-US" sz="2400" dirty="0">
                <a:solidFill>
                  <a:srgbClr val="000000"/>
                </a:solidFill>
              </a:rPr>
              <a:t>Kinetic energy is zero for a stationary object</a:t>
            </a:r>
          </a:p>
          <a:p>
            <a:pPr marL="876300" lvl="1" indent="-336550">
              <a:spcAft>
                <a:spcPts val="1138"/>
              </a:spcAft>
              <a:buSzPct val="45000"/>
              <a:buFont typeface="Courier New" pitchFamily="49" charset="0"/>
              <a:buChar char="o"/>
              <a:tabLst>
                <a:tab pos="422275" algn="l"/>
                <a:tab pos="879475" algn="l"/>
                <a:tab pos="1336675" algn="l"/>
                <a:tab pos="1793875" algn="l"/>
                <a:tab pos="2251075" algn="l"/>
                <a:tab pos="2708275" algn="l"/>
                <a:tab pos="3165475" algn="l"/>
                <a:tab pos="3622675" algn="l"/>
                <a:tab pos="4079875" algn="l"/>
                <a:tab pos="4537075" algn="l"/>
                <a:tab pos="4994275" algn="l"/>
                <a:tab pos="5451475" algn="l"/>
                <a:tab pos="5908675" algn="l"/>
                <a:tab pos="6365875" algn="l"/>
                <a:tab pos="6823075" algn="l"/>
                <a:tab pos="7280275" algn="l"/>
                <a:tab pos="7737475" algn="l"/>
                <a:tab pos="8194675" algn="l"/>
                <a:tab pos="8651875" algn="l"/>
                <a:tab pos="9109075" algn="l"/>
                <a:tab pos="9566275" algn="l"/>
              </a:tabLst>
            </a:pPr>
            <a:r>
              <a:rPr lang="en-US" sz="2400" dirty="0">
                <a:solidFill>
                  <a:srgbClr val="000000"/>
                </a:solidFill>
              </a:rPr>
              <a:t>The kinetic energy of an object is raised four times when its speed raises twice. </a:t>
            </a:r>
          </a:p>
          <a:p>
            <a:pPr marL="422275" indent="-317500">
              <a:spcAft>
                <a:spcPts val="1425"/>
              </a:spcAft>
              <a:buClrTx/>
              <a:buSzPct val="45000"/>
              <a:buFontTx/>
              <a:buNone/>
              <a:tabLst>
                <a:tab pos="422275" algn="l"/>
                <a:tab pos="879475" algn="l"/>
                <a:tab pos="1336675" algn="l"/>
                <a:tab pos="1793875" algn="l"/>
                <a:tab pos="2251075" algn="l"/>
                <a:tab pos="2708275" algn="l"/>
                <a:tab pos="3165475" algn="l"/>
                <a:tab pos="3622675" algn="l"/>
                <a:tab pos="4079875" algn="l"/>
                <a:tab pos="4537075" algn="l"/>
                <a:tab pos="4994275" algn="l"/>
                <a:tab pos="5451475" algn="l"/>
                <a:tab pos="5908675" algn="l"/>
                <a:tab pos="6365875" algn="l"/>
                <a:tab pos="6823075" algn="l"/>
                <a:tab pos="7280275" algn="l"/>
                <a:tab pos="7737475" algn="l"/>
                <a:tab pos="8194675" algn="l"/>
                <a:tab pos="8651875" algn="l"/>
                <a:tab pos="9109075" algn="l"/>
                <a:tab pos="9566275" algn="l"/>
              </a:tabLst>
            </a:pPr>
            <a:endParaRPr lang="en-US" sz="2400" dirty="0">
              <a:solidFill>
                <a:srgbClr val="000000"/>
              </a:solidFill>
            </a:endParaRPr>
          </a:p>
        </p:txBody>
      </p:sp>
      <p:sp>
        <p:nvSpPr>
          <p:cNvPr id="12294" name="Text Box 5"/>
          <p:cNvSpPr txBox="1">
            <a:spLocks noChangeArrowheads="1"/>
          </p:cNvSpPr>
          <p:nvPr/>
        </p:nvSpPr>
        <p:spPr bwMode="auto">
          <a:xfrm>
            <a:off x="8321675" y="3819525"/>
            <a:ext cx="1273175" cy="346075"/>
          </a:xfrm>
          <a:prstGeom prst="rect">
            <a:avLst/>
          </a:prstGeom>
          <a:noFill/>
          <a:ln w="9525">
            <a:noFill/>
            <a:round/>
            <a:headEnd/>
            <a:tailEnd/>
          </a:ln>
        </p:spPr>
        <p:txBody>
          <a:bodyPr wrap="none" lIns="90000" tIns="60840" rIns="90000" bIns="45000"/>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a:solidFill>
                  <a:srgbClr val="000000"/>
                </a:solidFill>
              </a:rPr>
              <a:t>Eq. (7-1)</a:t>
            </a:r>
          </a:p>
        </p:txBody>
      </p:sp>
      <p:sp>
        <p:nvSpPr>
          <p:cNvPr id="12295" name="Text Box 6"/>
          <p:cNvSpPr txBox="1">
            <a:spLocks noChangeArrowheads="1"/>
          </p:cNvSpPr>
          <p:nvPr/>
        </p:nvSpPr>
        <p:spPr bwMode="auto">
          <a:xfrm>
            <a:off x="8321675" y="5224463"/>
            <a:ext cx="1273175" cy="346075"/>
          </a:xfrm>
          <a:prstGeom prst="rect">
            <a:avLst/>
          </a:prstGeom>
          <a:noFill/>
          <a:ln w="9525">
            <a:noFill/>
            <a:round/>
            <a:headEnd/>
            <a:tailEnd/>
          </a:ln>
        </p:spPr>
        <p:txBody>
          <a:bodyPr wrap="none" lIns="90000" tIns="60840" rIns="90000" bIns="45000"/>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a:solidFill>
                  <a:srgbClr val="000000"/>
                </a:solidFill>
              </a:rPr>
              <a:t>Eq. (7-2)</a:t>
            </a:r>
          </a:p>
        </p:txBody>
      </p:sp>
      <p:pic>
        <p:nvPicPr>
          <p:cNvPr id="12296" name="Picture 7"/>
          <p:cNvPicPr>
            <a:picLocks noChangeAspect="1" noChangeArrowheads="1"/>
          </p:cNvPicPr>
          <p:nvPr/>
        </p:nvPicPr>
        <p:blipFill>
          <a:blip r:embed="rId3" cstate="print"/>
          <a:srcRect/>
          <a:stretch>
            <a:fillRect/>
          </a:stretch>
        </p:blipFill>
        <p:spPr bwMode="auto">
          <a:xfrm>
            <a:off x="3287957" y="3454513"/>
            <a:ext cx="2822084" cy="895023"/>
          </a:xfrm>
          <a:prstGeom prst="rect">
            <a:avLst/>
          </a:prstGeom>
          <a:noFill/>
          <a:ln w="9525">
            <a:noFill/>
            <a:round/>
            <a:headEnd/>
            <a:tailEnd/>
          </a:ln>
        </p:spPr>
      </p:pic>
      <p:pic>
        <p:nvPicPr>
          <p:cNvPr id="12297" name="Picture 8"/>
          <p:cNvPicPr>
            <a:picLocks noChangeAspect="1" noChangeArrowheads="1"/>
          </p:cNvPicPr>
          <p:nvPr/>
        </p:nvPicPr>
        <p:blipFill>
          <a:blip r:embed="rId4" cstate="print"/>
          <a:srcRect/>
          <a:stretch>
            <a:fillRect/>
          </a:stretch>
        </p:blipFill>
        <p:spPr bwMode="auto">
          <a:xfrm>
            <a:off x="1916112" y="4950263"/>
            <a:ext cx="5129213" cy="500062"/>
          </a:xfrm>
          <a:prstGeom prst="rect">
            <a:avLst/>
          </a:prstGeom>
          <a:noFill/>
          <a:ln w="9525">
            <a:noFill/>
            <a:round/>
            <a:headEnd/>
            <a:tailEnd/>
          </a:ln>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935213A4-8A5A-4897-9BC8-776ABFF6D204}"/>
              </a:ext>
            </a:extLst>
          </p:cNvPr>
          <p:cNvSpPr>
            <a:spLocks noGrp="1"/>
          </p:cNvSpPr>
          <p:nvPr>
            <p:ph type="title"/>
          </p:nvPr>
        </p:nvSpPr>
        <p:spPr>
          <a:xfrm>
            <a:off x="218054" y="301625"/>
            <a:ext cx="9345046" cy="968375"/>
          </a:xfrm>
        </p:spPr>
        <p:txBody>
          <a:bodyPr/>
          <a:lstStyle/>
          <a:p>
            <a:r>
              <a:rPr lang="en-US" dirty="0">
                <a:solidFill>
                  <a:schemeClr val="bg1"/>
                </a:solidFill>
              </a:rPr>
              <a:t>Examples</a:t>
            </a:r>
          </a:p>
        </p:txBody>
      </p:sp>
      <p:sp>
        <p:nvSpPr>
          <p:cNvPr id="3" name="Text Box 3">
            <a:extLst>
              <a:ext uri="{FF2B5EF4-FFF2-40B4-BE49-F238E27FC236}">
                <a16:creationId xmlns:a16="http://schemas.microsoft.com/office/drawing/2014/main" id="{1F6D1996-B84A-4BDC-8E35-109C0077CBA7}"/>
              </a:ext>
            </a:extLst>
          </p:cNvPr>
          <p:cNvSpPr txBox="1">
            <a:spLocks noChangeArrowheads="1"/>
          </p:cNvSpPr>
          <p:nvPr/>
        </p:nvSpPr>
        <p:spPr bwMode="auto">
          <a:xfrm>
            <a:off x="230898" y="1461698"/>
            <a:ext cx="349885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eaLnBrk="0">
              <a:lnSpc>
                <a:spcPct val="100000"/>
              </a:lnSpc>
              <a:spcBef>
                <a:spcPct val="50000"/>
              </a:spcBef>
              <a:buClrTx/>
              <a:buSzTx/>
              <a:buFontTx/>
              <a:buNone/>
            </a:pPr>
            <a:r>
              <a:rPr lang="en-GB" altLang="en-US" sz="2400" dirty="0">
                <a:solidFill>
                  <a:srgbClr val="000066"/>
                </a:solidFill>
                <a:latin typeface="Arial" panose="020B0604020202020204" pitchFamily="34" charset="0"/>
                <a:ea typeface="+mn-ea"/>
                <a:cs typeface="+mn-cs"/>
              </a:rPr>
              <a:t>1- A truck with a mass </a:t>
            </a:r>
            <a:br>
              <a:rPr lang="en-GB" altLang="en-US" sz="2400" dirty="0">
                <a:solidFill>
                  <a:srgbClr val="000066"/>
                </a:solidFill>
                <a:latin typeface="Arial" panose="020B0604020202020204" pitchFamily="34" charset="0"/>
                <a:ea typeface="+mn-ea"/>
                <a:cs typeface="+mn-cs"/>
              </a:rPr>
            </a:br>
            <a:r>
              <a:rPr lang="en-GB" altLang="en-US" sz="2400" dirty="0">
                <a:solidFill>
                  <a:srgbClr val="000066"/>
                </a:solidFill>
                <a:latin typeface="Arial" panose="020B0604020202020204" pitchFamily="34" charset="0"/>
                <a:ea typeface="+mn-ea"/>
                <a:cs typeface="+mn-cs"/>
              </a:rPr>
              <a:t>of 1,500</a:t>
            </a:r>
            <a:r>
              <a:rPr lang="en-GB" altLang="en-US" sz="1000" dirty="0">
                <a:solidFill>
                  <a:srgbClr val="000066"/>
                </a:solidFill>
                <a:latin typeface="Arial" panose="020B0604020202020204" pitchFamily="34" charset="0"/>
                <a:ea typeface="+mn-ea"/>
                <a:cs typeface="+mn-cs"/>
              </a:rPr>
              <a:t> </a:t>
            </a:r>
            <a:r>
              <a:rPr lang="en-GB" altLang="en-US" sz="2400" dirty="0">
                <a:solidFill>
                  <a:srgbClr val="000066"/>
                </a:solidFill>
                <a:latin typeface="Arial" panose="020B0604020202020204" pitchFamily="34" charset="0"/>
                <a:ea typeface="+mn-ea"/>
                <a:cs typeface="+mn-cs"/>
              </a:rPr>
              <a:t>kg travels at </a:t>
            </a:r>
            <a:br>
              <a:rPr lang="en-GB" altLang="en-US" sz="2400" dirty="0">
                <a:solidFill>
                  <a:srgbClr val="000066"/>
                </a:solidFill>
                <a:latin typeface="Arial" panose="020B0604020202020204" pitchFamily="34" charset="0"/>
                <a:ea typeface="+mn-ea"/>
                <a:cs typeface="+mn-cs"/>
              </a:rPr>
            </a:br>
            <a:r>
              <a:rPr lang="en-GB" altLang="en-US" sz="2400" dirty="0">
                <a:solidFill>
                  <a:srgbClr val="000066"/>
                </a:solidFill>
                <a:latin typeface="Arial" panose="020B0604020202020204" pitchFamily="34" charset="0"/>
                <a:ea typeface="+mn-ea"/>
                <a:cs typeface="+mn-cs"/>
              </a:rPr>
              <a:t>a velocity of 20</a:t>
            </a:r>
            <a:r>
              <a:rPr lang="en-GB" altLang="en-US" sz="1000" dirty="0">
                <a:solidFill>
                  <a:srgbClr val="000066"/>
                </a:solidFill>
                <a:latin typeface="Arial" panose="020B0604020202020204" pitchFamily="34" charset="0"/>
                <a:ea typeface="+mn-ea"/>
                <a:cs typeface="+mn-cs"/>
              </a:rPr>
              <a:t> </a:t>
            </a:r>
            <a:r>
              <a:rPr lang="en-GB" altLang="en-US" sz="2400" dirty="0">
                <a:solidFill>
                  <a:srgbClr val="000066"/>
                </a:solidFill>
                <a:latin typeface="Arial" panose="020B0604020202020204" pitchFamily="34" charset="0"/>
                <a:ea typeface="+mn-ea"/>
                <a:cs typeface="+mn-cs"/>
              </a:rPr>
              <a:t>m/s.</a:t>
            </a:r>
          </a:p>
        </p:txBody>
      </p:sp>
      <p:sp>
        <p:nvSpPr>
          <p:cNvPr id="4" name="Rectangle 7">
            <a:extLst>
              <a:ext uri="{FF2B5EF4-FFF2-40B4-BE49-F238E27FC236}">
                <a16:creationId xmlns:a16="http://schemas.microsoft.com/office/drawing/2014/main" id="{226D33C4-0B3D-4434-B968-EA72528A6868}"/>
              </a:ext>
            </a:extLst>
          </p:cNvPr>
          <p:cNvSpPr>
            <a:spLocks noChangeArrowheads="1"/>
          </p:cNvSpPr>
          <p:nvPr/>
        </p:nvSpPr>
        <p:spPr bwMode="auto">
          <a:xfrm>
            <a:off x="101189" y="2585780"/>
            <a:ext cx="3103562"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eaLnBrk="0">
              <a:lnSpc>
                <a:spcPct val="100000"/>
              </a:lnSpc>
              <a:spcBef>
                <a:spcPct val="50000"/>
              </a:spcBef>
              <a:buClrTx/>
              <a:buSzTx/>
              <a:buFontTx/>
              <a:buNone/>
            </a:pPr>
            <a:r>
              <a:rPr lang="en-GB" altLang="en-US" sz="2400" dirty="0">
                <a:solidFill>
                  <a:srgbClr val="000066"/>
                </a:solidFill>
                <a:latin typeface="Arial" panose="020B0604020202020204" pitchFamily="34" charset="0"/>
                <a:ea typeface="+mn-ea"/>
                <a:cs typeface="+mn-cs"/>
              </a:rPr>
              <a:t>What is the kinetic energy of the truck?</a:t>
            </a:r>
          </a:p>
        </p:txBody>
      </p:sp>
      <p:pic>
        <p:nvPicPr>
          <p:cNvPr id="5" name="Picture 16" descr="Phy_yellowtruck_photo">
            <a:extLst>
              <a:ext uri="{FF2B5EF4-FFF2-40B4-BE49-F238E27FC236}">
                <a16:creationId xmlns:a16="http://schemas.microsoft.com/office/drawing/2014/main" id="{5C340249-7AEC-45B7-B5B1-007341CF74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8754" y="1984473"/>
            <a:ext cx="3877082" cy="224604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7">
            <a:extLst>
              <a:ext uri="{FF2B5EF4-FFF2-40B4-BE49-F238E27FC236}">
                <a16:creationId xmlns:a16="http://schemas.microsoft.com/office/drawing/2014/main" id="{EF1736A0-A431-43BD-BC22-D6B378558A02}"/>
              </a:ext>
            </a:extLst>
          </p:cNvPr>
          <p:cNvPicPr>
            <a:picLocks noChangeAspect="1" noChangeArrowheads="1"/>
          </p:cNvPicPr>
          <p:nvPr/>
        </p:nvPicPr>
        <p:blipFill>
          <a:blip r:embed="rId3" cstate="print"/>
          <a:srcRect/>
          <a:stretch>
            <a:fillRect/>
          </a:stretch>
        </p:blipFill>
        <p:spPr bwMode="auto">
          <a:xfrm>
            <a:off x="476045" y="3552246"/>
            <a:ext cx="2822084" cy="502948"/>
          </a:xfrm>
          <a:prstGeom prst="rect">
            <a:avLst/>
          </a:prstGeom>
          <a:noFill/>
          <a:ln w="9525">
            <a:noFill/>
            <a:round/>
            <a:headEnd/>
            <a:tailEnd/>
          </a:ln>
        </p:spPr>
      </p:pic>
      <p:sp>
        <p:nvSpPr>
          <p:cNvPr id="7" name="Rectangle 13">
            <a:extLst>
              <a:ext uri="{FF2B5EF4-FFF2-40B4-BE49-F238E27FC236}">
                <a16:creationId xmlns:a16="http://schemas.microsoft.com/office/drawing/2014/main" id="{11DFFFE9-8257-4B8A-81AC-924D21169FAB}"/>
              </a:ext>
            </a:extLst>
          </p:cNvPr>
          <p:cNvSpPr>
            <a:spLocks noChangeArrowheads="1"/>
          </p:cNvSpPr>
          <p:nvPr/>
        </p:nvSpPr>
        <p:spPr bwMode="auto">
          <a:xfrm>
            <a:off x="774066" y="4186010"/>
            <a:ext cx="2978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eaLnBrk="0">
              <a:lnSpc>
                <a:spcPct val="100000"/>
              </a:lnSpc>
              <a:spcBef>
                <a:spcPct val="50000"/>
              </a:spcBef>
              <a:buClrTx/>
              <a:buSzTx/>
              <a:buFontTx/>
              <a:buNone/>
            </a:pPr>
            <a:r>
              <a:rPr lang="en-GB" altLang="en-US" sz="2400" dirty="0">
                <a:solidFill>
                  <a:srgbClr val="000066"/>
                </a:solidFill>
                <a:latin typeface="Arial" panose="020B0604020202020204" pitchFamily="34" charset="0"/>
                <a:ea typeface="+mn-ea"/>
                <a:cs typeface="+mn-cs"/>
              </a:rPr>
              <a:t>=  </a:t>
            </a:r>
            <a:r>
              <a:rPr lang="en-GB" altLang="en-US" sz="2400" dirty="0">
                <a:solidFill>
                  <a:srgbClr val="000066"/>
                </a:solidFill>
                <a:latin typeface="Arial" panose="020B0604020202020204" pitchFamily="34" charset="0"/>
                <a:ea typeface="+mn-ea"/>
                <a:cs typeface="Times New Roman" panose="02020603050405020304" pitchFamily="18" charset="0"/>
              </a:rPr>
              <a:t>½  x  1,500  x  20</a:t>
            </a:r>
            <a:r>
              <a:rPr lang="en-GB" altLang="en-US" sz="2400" baseline="30000" dirty="0">
                <a:solidFill>
                  <a:srgbClr val="000066"/>
                </a:solidFill>
                <a:latin typeface="Arial" panose="020B0604020202020204" pitchFamily="34" charset="0"/>
                <a:ea typeface="+mn-ea"/>
                <a:cs typeface="Times New Roman" panose="02020603050405020304" pitchFamily="18" charset="0"/>
              </a:rPr>
              <a:t>2</a:t>
            </a:r>
          </a:p>
        </p:txBody>
      </p:sp>
      <p:grpSp>
        <p:nvGrpSpPr>
          <p:cNvPr id="8" name="Group 50">
            <a:extLst>
              <a:ext uri="{FF2B5EF4-FFF2-40B4-BE49-F238E27FC236}">
                <a16:creationId xmlns:a16="http://schemas.microsoft.com/office/drawing/2014/main" id="{38EB1A54-3AAE-4588-B14C-3F78BD64FD6A}"/>
              </a:ext>
            </a:extLst>
          </p:cNvPr>
          <p:cNvGrpSpPr>
            <a:grpSpLocks/>
          </p:cNvGrpSpPr>
          <p:nvPr/>
        </p:nvGrpSpPr>
        <p:grpSpPr bwMode="auto">
          <a:xfrm>
            <a:off x="5069194" y="5459381"/>
            <a:ext cx="3432175" cy="774846"/>
            <a:chOff x="288" y="2048"/>
            <a:chExt cx="2162" cy="749"/>
          </a:xfrm>
        </p:grpSpPr>
        <p:sp>
          <p:nvSpPr>
            <p:cNvPr id="9" name="Text Box 33">
              <a:extLst>
                <a:ext uri="{FF2B5EF4-FFF2-40B4-BE49-F238E27FC236}">
                  <a16:creationId xmlns:a16="http://schemas.microsoft.com/office/drawing/2014/main" id="{1E4DF09D-884A-45AE-B848-1128075C8395}"/>
                </a:ext>
              </a:extLst>
            </p:cNvPr>
            <p:cNvSpPr txBox="1">
              <a:spLocks noChangeArrowheads="1"/>
            </p:cNvSpPr>
            <p:nvPr/>
          </p:nvSpPr>
          <p:spPr bwMode="auto">
            <a:xfrm>
              <a:off x="288" y="2230"/>
              <a:ext cx="1238" cy="288"/>
            </a:xfrm>
            <a:prstGeom prst="rect">
              <a:avLst/>
            </a:prstGeom>
            <a:noFill/>
            <a:ln>
              <a:noFill/>
            </a:ln>
            <a:effectLst/>
            <a:extLst>
              <a:ext uri="{909E8E84-426E-40DD-AFC4-6F175D3DCCD1}">
                <a14:hiddenFill xmlns:a14="http://schemas.microsoft.com/office/drawing/2010/main">
                  <a:solidFill>
                    <a:srgbClr val="CC00CC"/>
                  </a:solidFill>
                </a14:hiddenFill>
              </a:ext>
              <a:ext uri="{91240B29-F687-4F45-9708-019B960494DF}">
                <a14:hiddenLine xmlns:a14="http://schemas.microsoft.com/office/drawing/2010/main" w="38100">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eaLnBrk="0">
                <a:lnSpc>
                  <a:spcPct val="100000"/>
                </a:lnSpc>
                <a:spcBef>
                  <a:spcPct val="50000"/>
                </a:spcBef>
                <a:buClrTx/>
                <a:buSzTx/>
                <a:buFontTx/>
                <a:buNone/>
              </a:pPr>
              <a:r>
                <a:rPr lang="en-GB" altLang="en-US" sz="2400" b="1" dirty="0">
                  <a:solidFill>
                    <a:srgbClr val="010066"/>
                  </a:solidFill>
                  <a:latin typeface="Arial" panose="020B0604020202020204" pitchFamily="34" charset="0"/>
                  <a:ea typeface="+mn-ea"/>
                  <a:cs typeface="+mn-cs"/>
                </a:rPr>
                <a:t>velocity  </a:t>
              </a:r>
              <a:r>
                <a:rPr lang="en-US" altLang="en-US" sz="2400" b="1" dirty="0">
                  <a:solidFill>
                    <a:srgbClr val="010066"/>
                  </a:solidFill>
                  <a:latin typeface="Arial" panose="020B0604020202020204" pitchFamily="34" charset="0"/>
                  <a:ea typeface="+mn-ea"/>
                  <a:cs typeface="+mn-cs"/>
                </a:rPr>
                <a:t>=</a:t>
              </a:r>
              <a:r>
                <a:rPr lang="en-GB" altLang="en-US" sz="2400" b="1" dirty="0">
                  <a:solidFill>
                    <a:srgbClr val="010066"/>
                  </a:solidFill>
                  <a:latin typeface="Arial" panose="020B0604020202020204" pitchFamily="34" charset="0"/>
                  <a:ea typeface="+mn-ea"/>
                  <a:cs typeface="+mn-cs"/>
                </a:rPr>
                <a:t>  </a:t>
              </a:r>
              <a:endParaRPr lang="en-GB" altLang="en-US" sz="2400" b="1" baseline="30000" dirty="0">
                <a:solidFill>
                  <a:srgbClr val="010066"/>
                </a:solidFill>
                <a:latin typeface="Arial" panose="020B0604020202020204" pitchFamily="34" charset="0"/>
                <a:ea typeface="+mn-ea"/>
                <a:cs typeface="+mn-cs"/>
              </a:endParaRPr>
            </a:p>
          </p:txBody>
        </p:sp>
        <p:sp>
          <p:nvSpPr>
            <p:cNvPr id="10" name="Rectangle 34">
              <a:extLst>
                <a:ext uri="{FF2B5EF4-FFF2-40B4-BE49-F238E27FC236}">
                  <a16:creationId xmlns:a16="http://schemas.microsoft.com/office/drawing/2014/main" id="{ADA4CA38-6C8B-4B10-8220-22D0A53637EA}"/>
                </a:ext>
              </a:extLst>
            </p:cNvPr>
            <p:cNvSpPr>
              <a:spLocks noChangeArrowheads="1"/>
            </p:cNvSpPr>
            <p:nvPr/>
          </p:nvSpPr>
          <p:spPr bwMode="auto">
            <a:xfrm>
              <a:off x="1402" y="2048"/>
              <a:ext cx="425" cy="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eaLnBrk="0">
                <a:lnSpc>
                  <a:spcPct val="100000"/>
                </a:lnSpc>
                <a:spcBef>
                  <a:spcPct val="50000"/>
                </a:spcBef>
                <a:buClrTx/>
                <a:buSzTx/>
                <a:buFontTx/>
                <a:buNone/>
              </a:pPr>
              <a:r>
                <a:rPr lang="en-GB" altLang="en-US" sz="7200">
                  <a:solidFill>
                    <a:srgbClr val="000066"/>
                  </a:solidFill>
                  <a:latin typeface="Symbol" panose="05050102010706020507" pitchFamily="18" charset="2"/>
                  <a:ea typeface="+mn-ea"/>
                  <a:cs typeface="+mn-cs"/>
                </a:rPr>
                <a:t>Ö</a:t>
              </a:r>
              <a:endParaRPr lang="en-GB" altLang="en-US" sz="2400" b="1">
                <a:solidFill>
                  <a:srgbClr val="000066"/>
                </a:solidFill>
                <a:latin typeface="Symbol" panose="05050102010706020507" pitchFamily="18" charset="2"/>
                <a:ea typeface="+mn-ea"/>
                <a:cs typeface="+mn-cs"/>
              </a:endParaRPr>
            </a:p>
          </p:txBody>
        </p:sp>
        <p:sp>
          <p:nvSpPr>
            <p:cNvPr id="11" name="Rectangle 35">
              <a:extLst>
                <a:ext uri="{FF2B5EF4-FFF2-40B4-BE49-F238E27FC236}">
                  <a16:creationId xmlns:a16="http://schemas.microsoft.com/office/drawing/2014/main" id="{4327D110-EFBF-4D3E-9BC1-A63ECF96E561}"/>
                </a:ext>
              </a:extLst>
            </p:cNvPr>
            <p:cNvSpPr>
              <a:spLocks noChangeArrowheads="1"/>
            </p:cNvSpPr>
            <p:nvPr/>
          </p:nvSpPr>
          <p:spPr bwMode="auto">
            <a:xfrm>
              <a:off x="1820" y="2145"/>
              <a:ext cx="608"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defTabSz="914400" eaLnBrk="0">
                <a:lnSpc>
                  <a:spcPct val="100000"/>
                </a:lnSpc>
                <a:buClrTx/>
                <a:buSzTx/>
                <a:buFontTx/>
                <a:buNone/>
              </a:pPr>
              <a:r>
                <a:rPr lang="en-GB" altLang="en-US" sz="2400" b="1" dirty="0">
                  <a:solidFill>
                    <a:srgbClr val="010066"/>
                  </a:solidFill>
                  <a:latin typeface="Arial" panose="020B0604020202020204" pitchFamily="34" charset="0"/>
                  <a:ea typeface="+mn-ea"/>
                  <a:cs typeface="+mn-cs"/>
                </a:rPr>
                <a:t>2KE </a:t>
              </a:r>
            </a:p>
            <a:p>
              <a:pPr algn="ctr" defTabSz="914400" eaLnBrk="0">
                <a:lnSpc>
                  <a:spcPct val="100000"/>
                </a:lnSpc>
                <a:buClrTx/>
                <a:buSzTx/>
                <a:buFontTx/>
                <a:buNone/>
              </a:pPr>
              <a:r>
                <a:rPr lang="en-GB" altLang="en-US" sz="2400" b="1" dirty="0">
                  <a:solidFill>
                    <a:srgbClr val="010066"/>
                  </a:solidFill>
                  <a:latin typeface="Arial" panose="020B0604020202020204" pitchFamily="34" charset="0"/>
                  <a:ea typeface="+mn-ea"/>
                  <a:cs typeface="+mn-cs"/>
                </a:rPr>
                <a:t>mass</a:t>
              </a:r>
              <a:endParaRPr lang="en-GB" altLang="en-US" sz="2400" b="1" baseline="30000" dirty="0">
                <a:solidFill>
                  <a:srgbClr val="010066"/>
                </a:solidFill>
                <a:latin typeface="Arial" panose="020B0604020202020204" pitchFamily="34" charset="0"/>
                <a:ea typeface="+mn-ea"/>
                <a:cs typeface="+mn-cs"/>
              </a:endParaRPr>
            </a:p>
          </p:txBody>
        </p:sp>
        <p:sp>
          <p:nvSpPr>
            <p:cNvPr id="12" name="Line 36">
              <a:extLst>
                <a:ext uri="{FF2B5EF4-FFF2-40B4-BE49-F238E27FC236}">
                  <a16:creationId xmlns:a16="http://schemas.microsoft.com/office/drawing/2014/main" id="{3D966C8A-6C7B-4392-AEA7-8314A7E12DCF}"/>
                </a:ext>
              </a:extLst>
            </p:cNvPr>
            <p:cNvSpPr>
              <a:spLocks noChangeShapeType="1"/>
            </p:cNvSpPr>
            <p:nvPr/>
          </p:nvSpPr>
          <p:spPr bwMode="auto">
            <a:xfrm>
              <a:off x="1762" y="2129"/>
              <a:ext cx="688" cy="0"/>
            </a:xfrm>
            <a:prstGeom prst="line">
              <a:avLst/>
            </a:prstGeom>
            <a:noFill/>
            <a:ln w="38100">
              <a:solidFill>
                <a:srgbClr val="01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hangingPunct="1">
                <a:lnSpc>
                  <a:spcPct val="100000"/>
                </a:lnSpc>
                <a:spcBef>
                  <a:spcPct val="50000"/>
                </a:spcBef>
                <a:buClrTx/>
                <a:buSzTx/>
                <a:buFontTx/>
                <a:buNone/>
              </a:pPr>
              <a:endParaRPr lang="en-US" sz="2400">
                <a:solidFill>
                  <a:srgbClr val="010066"/>
                </a:solidFill>
                <a:latin typeface="Arial" panose="020B0604020202020204" pitchFamily="34" charset="0"/>
                <a:ea typeface="+mn-ea"/>
                <a:cs typeface="+mn-cs"/>
              </a:endParaRPr>
            </a:p>
          </p:txBody>
        </p:sp>
        <p:sp>
          <p:nvSpPr>
            <p:cNvPr id="13" name="Line 37">
              <a:extLst>
                <a:ext uri="{FF2B5EF4-FFF2-40B4-BE49-F238E27FC236}">
                  <a16:creationId xmlns:a16="http://schemas.microsoft.com/office/drawing/2014/main" id="{406B90F7-FA30-4D90-B4A0-EE4A3FADD2B3}"/>
                </a:ext>
              </a:extLst>
            </p:cNvPr>
            <p:cNvSpPr>
              <a:spLocks noChangeShapeType="1"/>
            </p:cNvSpPr>
            <p:nvPr/>
          </p:nvSpPr>
          <p:spPr bwMode="auto">
            <a:xfrm>
              <a:off x="1820" y="2518"/>
              <a:ext cx="608" cy="0"/>
            </a:xfrm>
            <a:prstGeom prst="line">
              <a:avLst/>
            </a:prstGeom>
            <a:noFill/>
            <a:ln w="25400">
              <a:solidFill>
                <a:srgbClr val="01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400" hangingPunct="1">
                <a:lnSpc>
                  <a:spcPct val="100000"/>
                </a:lnSpc>
                <a:spcBef>
                  <a:spcPct val="50000"/>
                </a:spcBef>
                <a:buClrTx/>
                <a:buSzTx/>
                <a:buFontTx/>
                <a:buNone/>
              </a:pPr>
              <a:endParaRPr lang="en-US" sz="2400">
                <a:solidFill>
                  <a:srgbClr val="010066"/>
                </a:solidFill>
                <a:latin typeface="Arial" panose="020B0604020202020204" pitchFamily="34" charset="0"/>
                <a:ea typeface="+mn-ea"/>
                <a:cs typeface="+mn-cs"/>
              </a:endParaRPr>
            </a:p>
          </p:txBody>
        </p:sp>
      </p:grpSp>
      <p:grpSp>
        <p:nvGrpSpPr>
          <p:cNvPr id="14" name="Group 48">
            <a:extLst>
              <a:ext uri="{FF2B5EF4-FFF2-40B4-BE49-F238E27FC236}">
                <a16:creationId xmlns:a16="http://schemas.microsoft.com/office/drawing/2014/main" id="{107112F3-54F1-4FEE-BE42-A04FD8ACD780}"/>
              </a:ext>
            </a:extLst>
          </p:cNvPr>
          <p:cNvGrpSpPr>
            <a:grpSpLocks/>
          </p:cNvGrpSpPr>
          <p:nvPr/>
        </p:nvGrpSpPr>
        <p:grpSpPr bwMode="auto">
          <a:xfrm>
            <a:off x="3410743" y="6370638"/>
            <a:ext cx="3259137" cy="1189037"/>
            <a:chOff x="2030" y="2979"/>
            <a:chExt cx="2053" cy="749"/>
          </a:xfrm>
        </p:grpSpPr>
        <p:sp>
          <p:nvSpPr>
            <p:cNvPr id="15" name="Line 42">
              <a:extLst>
                <a:ext uri="{FF2B5EF4-FFF2-40B4-BE49-F238E27FC236}">
                  <a16:creationId xmlns:a16="http://schemas.microsoft.com/office/drawing/2014/main" id="{4E0BC852-F67D-45E3-B060-C4F57D293B2A}"/>
                </a:ext>
              </a:extLst>
            </p:cNvPr>
            <p:cNvSpPr>
              <a:spLocks noChangeShapeType="1"/>
            </p:cNvSpPr>
            <p:nvPr/>
          </p:nvSpPr>
          <p:spPr bwMode="auto">
            <a:xfrm>
              <a:off x="2699" y="3061"/>
              <a:ext cx="1374" cy="0"/>
            </a:xfrm>
            <a:prstGeom prst="line">
              <a:avLst/>
            </a:prstGeom>
            <a:noFill/>
            <a:ln w="38100">
              <a:solidFill>
                <a:srgbClr val="01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hangingPunct="1">
                <a:lnSpc>
                  <a:spcPct val="100000"/>
                </a:lnSpc>
                <a:spcBef>
                  <a:spcPct val="50000"/>
                </a:spcBef>
                <a:buClrTx/>
                <a:buSzTx/>
                <a:buFontTx/>
                <a:buNone/>
              </a:pPr>
              <a:endParaRPr lang="en-US" sz="2400">
                <a:solidFill>
                  <a:srgbClr val="010066"/>
                </a:solidFill>
                <a:latin typeface="Arial" panose="020B0604020202020204" pitchFamily="34" charset="0"/>
                <a:ea typeface="+mn-ea"/>
                <a:cs typeface="+mn-cs"/>
              </a:endParaRPr>
            </a:p>
          </p:txBody>
        </p:sp>
        <p:sp>
          <p:nvSpPr>
            <p:cNvPr id="16" name="Text Box 39">
              <a:extLst>
                <a:ext uri="{FF2B5EF4-FFF2-40B4-BE49-F238E27FC236}">
                  <a16:creationId xmlns:a16="http://schemas.microsoft.com/office/drawing/2014/main" id="{1C67D93C-27DA-40A1-8EC5-36ED0E155721}"/>
                </a:ext>
              </a:extLst>
            </p:cNvPr>
            <p:cNvSpPr txBox="1">
              <a:spLocks noChangeArrowheads="1"/>
            </p:cNvSpPr>
            <p:nvPr/>
          </p:nvSpPr>
          <p:spPr bwMode="auto">
            <a:xfrm>
              <a:off x="2030" y="3199"/>
              <a:ext cx="245" cy="308"/>
            </a:xfrm>
            <a:prstGeom prst="rect">
              <a:avLst/>
            </a:prstGeom>
            <a:noFill/>
            <a:ln>
              <a:noFill/>
            </a:ln>
            <a:effectLst/>
            <a:extLst>
              <a:ext uri="{909E8E84-426E-40DD-AFC4-6F175D3DCCD1}">
                <a14:hiddenFill xmlns:a14="http://schemas.microsoft.com/office/drawing/2010/main">
                  <a:solidFill>
                    <a:srgbClr val="CC00CC"/>
                  </a:solidFill>
                </a14:hiddenFill>
              </a:ext>
              <a:ext uri="{91240B29-F687-4F45-9708-019B960494DF}">
                <a14:hiddenLine xmlns:a14="http://schemas.microsoft.com/office/drawing/2010/main" w="38100">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defTabSz="914400" eaLnBrk="0">
                <a:lnSpc>
                  <a:spcPct val="100000"/>
                </a:lnSpc>
                <a:spcBef>
                  <a:spcPct val="50000"/>
                </a:spcBef>
                <a:buClrTx/>
                <a:buSzTx/>
                <a:buFontTx/>
                <a:buNone/>
              </a:pPr>
              <a:r>
                <a:rPr lang="en-US" altLang="en-US" sz="2400">
                  <a:solidFill>
                    <a:srgbClr val="010066"/>
                  </a:solidFill>
                  <a:latin typeface="Arial" panose="020B0604020202020204" pitchFamily="34" charset="0"/>
                  <a:ea typeface="+mn-ea"/>
                  <a:cs typeface="+mn-cs"/>
                </a:rPr>
                <a:t>=</a:t>
              </a:r>
              <a:r>
                <a:rPr lang="en-GB" altLang="en-US" sz="2600">
                  <a:solidFill>
                    <a:srgbClr val="010066"/>
                  </a:solidFill>
                  <a:latin typeface="Arial" panose="020B0604020202020204" pitchFamily="34" charset="0"/>
                  <a:ea typeface="+mn-ea"/>
                  <a:cs typeface="+mn-cs"/>
                </a:rPr>
                <a:t>  </a:t>
              </a:r>
              <a:endParaRPr lang="en-GB" altLang="en-US" sz="2600" baseline="30000">
                <a:solidFill>
                  <a:srgbClr val="010066"/>
                </a:solidFill>
                <a:latin typeface="Arial" panose="020B0604020202020204" pitchFamily="34" charset="0"/>
                <a:ea typeface="+mn-ea"/>
                <a:cs typeface="+mn-cs"/>
              </a:endParaRPr>
            </a:p>
          </p:txBody>
        </p:sp>
        <p:sp>
          <p:nvSpPr>
            <p:cNvPr id="17" name="Rectangle 40">
              <a:extLst>
                <a:ext uri="{FF2B5EF4-FFF2-40B4-BE49-F238E27FC236}">
                  <a16:creationId xmlns:a16="http://schemas.microsoft.com/office/drawing/2014/main" id="{214716A4-B3C0-4F78-9908-72E269C3E2BC}"/>
                </a:ext>
              </a:extLst>
            </p:cNvPr>
            <p:cNvSpPr>
              <a:spLocks noChangeArrowheads="1"/>
            </p:cNvSpPr>
            <p:nvPr/>
          </p:nvSpPr>
          <p:spPr bwMode="auto">
            <a:xfrm>
              <a:off x="2332" y="2979"/>
              <a:ext cx="425" cy="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eaLnBrk="0">
                <a:lnSpc>
                  <a:spcPct val="100000"/>
                </a:lnSpc>
                <a:spcBef>
                  <a:spcPct val="50000"/>
                </a:spcBef>
                <a:buClrTx/>
                <a:buSzTx/>
                <a:buFontTx/>
                <a:buNone/>
              </a:pPr>
              <a:r>
                <a:rPr lang="en-GB" altLang="en-US" sz="7200">
                  <a:solidFill>
                    <a:srgbClr val="000066"/>
                  </a:solidFill>
                  <a:latin typeface="Symbol" panose="05050102010706020507" pitchFamily="18" charset="2"/>
                  <a:ea typeface="+mn-ea"/>
                  <a:cs typeface="+mn-cs"/>
                </a:rPr>
                <a:t>Ö</a:t>
              </a:r>
              <a:endParaRPr lang="en-GB" altLang="en-US" sz="2400" b="1">
                <a:solidFill>
                  <a:srgbClr val="000066"/>
                </a:solidFill>
                <a:latin typeface="Symbol" panose="05050102010706020507" pitchFamily="18" charset="2"/>
                <a:ea typeface="+mn-ea"/>
                <a:cs typeface="+mn-cs"/>
              </a:endParaRPr>
            </a:p>
          </p:txBody>
        </p:sp>
        <p:sp>
          <p:nvSpPr>
            <p:cNvPr id="18" name="Rectangle 41">
              <a:extLst>
                <a:ext uri="{FF2B5EF4-FFF2-40B4-BE49-F238E27FC236}">
                  <a16:creationId xmlns:a16="http://schemas.microsoft.com/office/drawing/2014/main" id="{1CA13BEF-ECAA-4CE8-B8E0-3F9B4061B927}"/>
                </a:ext>
              </a:extLst>
            </p:cNvPr>
            <p:cNvSpPr>
              <a:spLocks noChangeArrowheads="1"/>
            </p:cNvSpPr>
            <p:nvPr/>
          </p:nvSpPr>
          <p:spPr bwMode="auto">
            <a:xfrm>
              <a:off x="2750" y="3076"/>
              <a:ext cx="1333"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defTabSz="914400" eaLnBrk="0">
                <a:lnSpc>
                  <a:spcPct val="100000"/>
                </a:lnSpc>
                <a:buClrTx/>
                <a:buSzTx/>
                <a:buFontTx/>
                <a:buNone/>
              </a:pPr>
              <a:r>
                <a:rPr lang="en-GB" altLang="en-US" sz="2400" dirty="0">
                  <a:solidFill>
                    <a:srgbClr val="010066"/>
                  </a:solidFill>
                  <a:latin typeface="Arial" panose="020B0604020202020204" pitchFamily="34" charset="0"/>
                  <a:ea typeface="+mn-ea"/>
                  <a:cs typeface="+mn-cs"/>
                </a:rPr>
                <a:t>2 x 2,250,000 </a:t>
              </a:r>
            </a:p>
            <a:p>
              <a:pPr algn="ctr" defTabSz="914400" eaLnBrk="0">
                <a:lnSpc>
                  <a:spcPct val="100000"/>
                </a:lnSpc>
                <a:buClrTx/>
                <a:buSzTx/>
                <a:buFontTx/>
                <a:buNone/>
              </a:pPr>
              <a:r>
                <a:rPr lang="en-GB" altLang="en-US" sz="2400" dirty="0">
                  <a:solidFill>
                    <a:srgbClr val="010066"/>
                  </a:solidFill>
                  <a:latin typeface="Arial" panose="020B0604020202020204" pitchFamily="34" charset="0"/>
                  <a:ea typeface="+mn-ea"/>
                  <a:cs typeface="+mn-cs"/>
                </a:rPr>
                <a:t>20,000</a:t>
              </a:r>
              <a:endParaRPr lang="en-GB" altLang="en-US" sz="2400" baseline="30000" dirty="0">
                <a:solidFill>
                  <a:srgbClr val="010066"/>
                </a:solidFill>
                <a:latin typeface="Arial" panose="020B0604020202020204" pitchFamily="34" charset="0"/>
                <a:ea typeface="+mn-ea"/>
                <a:cs typeface="+mn-cs"/>
              </a:endParaRPr>
            </a:p>
          </p:txBody>
        </p:sp>
        <p:sp>
          <p:nvSpPr>
            <p:cNvPr id="19" name="Line 43">
              <a:extLst>
                <a:ext uri="{FF2B5EF4-FFF2-40B4-BE49-F238E27FC236}">
                  <a16:creationId xmlns:a16="http://schemas.microsoft.com/office/drawing/2014/main" id="{C2987A24-1C90-4AA4-9DBD-88E16102E151}"/>
                </a:ext>
              </a:extLst>
            </p:cNvPr>
            <p:cNvSpPr>
              <a:spLocks noChangeShapeType="1"/>
            </p:cNvSpPr>
            <p:nvPr/>
          </p:nvSpPr>
          <p:spPr bwMode="auto">
            <a:xfrm>
              <a:off x="2701" y="3346"/>
              <a:ext cx="1345" cy="0"/>
            </a:xfrm>
            <a:prstGeom prst="line">
              <a:avLst/>
            </a:prstGeom>
            <a:noFill/>
            <a:ln w="25400">
              <a:solidFill>
                <a:srgbClr val="01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hangingPunct="1">
                <a:lnSpc>
                  <a:spcPct val="100000"/>
                </a:lnSpc>
                <a:spcBef>
                  <a:spcPct val="50000"/>
                </a:spcBef>
                <a:buClrTx/>
                <a:buSzTx/>
                <a:buFontTx/>
                <a:buNone/>
              </a:pPr>
              <a:endParaRPr lang="en-US" sz="2400">
                <a:solidFill>
                  <a:srgbClr val="010066"/>
                </a:solidFill>
                <a:latin typeface="Arial" panose="020B0604020202020204" pitchFamily="34" charset="0"/>
                <a:ea typeface="+mn-ea"/>
                <a:cs typeface="+mn-cs"/>
              </a:endParaRPr>
            </a:p>
          </p:txBody>
        </p:sp>
      </p:grpSp>
      <p:sp>
        <p:nvSpPr>
          <p:cNvPr id="22" name="Rectangle 27">
            <a:extLst>
              <a:ext uri="{FF2B5EF4-FFF2-40B4-BE49-F238E27FC236}">
                <a16:creationId xmlns:a16="http://schemas.microsoft.com/office/drawing/2014/main" id="{28DBE468-0008-4E9A-B45E-538DE7EDCCCC}"/>
              </a:ext>
            </a:extLst>
          </p:cNvPr>
          <p:cNvSpPr>
            <a:spLocks noChangeArrowheads="1"/>
          </p:cNvSpPr>
          <p:nvPr/>
        </p:nvSpPr>
        <p:spPr bwMode="auto">
          <a:xfrm>
            <a:off x="6842231" y="6729015"/>
            <a:ext cx="14303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eaLnBrk="0">
              <a:lnSpc>
                <a:spcPct val="100000"/>
              </a:lnSpc>
              <a:spcBef>
                <a:spcPct val="50000"/>
              </a:spcBef>
              <a:buClrTx/>
              <a:buSzTx/>
              <a:buFontTx/>
              <a:buNone/>
            </a:pPr>
            <a:r>
              <a:rPr lang="en-GB" altLang="en-US" sz="2400" dirty="0">
                <a:solidFill>
                  <a:srgbClr val="000066"/>
                </a:solidFill>
                <a:latin typeface="Arial" panose="020B0604020202020204" pitchFamily="34" charset="0"/>
                <a:ea typeface="+mn-ea"/>
                <a:cs typeface="Times New Roman" panose="02020603050405020304" pitchFamily="18" charset="0"/>
              </a:rPr>
              <a:t>=  </a:t>
            </a:r>
            <a:r>
              <a:rPr lang="en-GB" altLang="en-US" sz="2400" b="1" dirty="0">
                <a:solidFill>
                  <a:srgbClr val="CC00CC"/>
                </a:solidFill>
                <a:latin typeface="Arial" panose="020B0604020202020204" pitchFamily="34" charset="0"/>
                <a:ea typeface="+mn-ea"/>
                <a:cs typeface="Times New Roman" panose="02020603050405020304" pitchFamily="18" charset="0"/>
              </a:rPr>
              <a:t>15</a:t>
            </a:r>
            <a:r>
              <a:rPr lang="en-GB" altLang="en-US" sz="1000" b="1" dirty="0">
                <a:solidFill>
                  <a:srgbClr val="CC00CC"/>
                </a:solidFill>
                <a:latin typeface="Arial" panose="020B0604020202020204" pitchFamily="34" charset="0"/>
                <a:ea typeface="+mn-ea"/>
                <a:cs typeface="Times New Roman" panose="02020603050405020304" pitchFamily="18" charset="0"/>
              </a:rPr>
              <a:t> </a:t>
            </a:r>
            <a:r>
              <a:rPr lang="en-GB" altLang="en-US" sz="2400" b="1" dirty="0">
                <a:solidFill>
                  <a:srgbClr val="CC00CC"/>
                </a:solidFill>
                <a:latin typeface="Arial" panose="020B0604020202020204" pitchFamily="34" charset="0"/>
                <a:ea typeface="+mn-ea"/>
                <a:cs typeface="Times New Roman" panose="02020603050405020304" pitchFamily="18" charset="0"/>
              </a:rPr>
              <a:t>m/s</a:t>
            </a:r>
          </a:p>
        </p:txBody>
      </p:sp>
      <p:sp>
        <p:nvSpPr>
          <p:cNvPr id="23" name="Rectangle 11">
            <a:extLst>
              <a:ext uri="{FF2B5EF4-FFF2-40B4-BE49-F238E27FC236}">
                <a16:creationId xmlns:a16="http://schemas.microsoft.com/office/drawing/2014/main" id="{D172CAC0-D6E4-45D8-AF10-ED903774FAA6}"/>
              </a:ext>
            </a:extLst>
          </p:cNvPr>
          <p:cNvSpPr>
            <a:spLocks noChangeArrowheads="1"/>
          </p:cNvSpPr>
          <p:nvPr/>
        </p:nvSpPr>
        <p:spPr bwMode="auto">
          <a:xfrm>
            <a:off x="774066" y="4536685"/>
            <a:ext cx="32369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eaLnBrk="0">
              <a:lnSpc>
                <a:spcPct val="100000"/>
              </a:lnSpc>
              <a:spcBef>
                <a:spcPct val="50000"/>
              </a:spcBef>
              <a:buClrTx/>
              <a:buSzTx/>
              <a:buFontTx/>
              <a:buNone/>
            </a:pPr>
            <a:r>
              <a:rPr lang="en-GB" altLang="en-US" sz="2400" dirty="0">
                <a:solidFill>
                  <a:srgbClr val="000066"/>
                </a:solidFill>
                <a:latin typeface="Arial" panose="020B0604020202020204" pitchFamily="34" charset="0"/>
                <a:ea typeface="+mn-ea"/>
                <a:cs typeface="Times New Roman" panose="02020603050405020304" pitchFamily="18" charset="0"/>
              </a:rPr>
              <a:t>=  </a:t>
            </a:r>
            <a:r>
              <a:rPr lang="en-GB" altLang="en-US" sz="2400" b="1" dirty="0">
                <a:solidFill>
                  <a:srgbClr val="CC00CC"/>
                </a:solidFill>
                <a:latin typeface="Arial" panose="020B0604020202020204" pitchFamily="34" charset="0"/>
                <a:ea typeface="+mn-ea"/>
                <a:cs typeface="Times New Roman" panose="02020603050405020304" pitchFamily="18" charset="0"/>
              </a:rPr>
              <a:t>300,000</a:t>
            </a:r>
            <a:r>
              <a:rPr lang="en-GB" altLang="en-US" sz="1000" b="1" dirty="0">
                <a:solidFill>
                  <a:srgbClr val="CC00CC"/>
                </a:solidFill>
                <a:latin typeface="Arial" panose="020B0604020202020204" pitchFamily="34" charset="0"/>
                <a:ea typeface="+mn-ea"/>
                <a:cs typeface="Times New Roman" panose="02020603050405020304" pitchFamily="18" charset="0"/>
              </a:rPr>
              <a:t> </a:t>
            </a:r>
            <a:r>
              <a:rPr lang="en-GB" altLang="en-US" sz="2400" b="1" dirty="0">
                <a:solidFill>
                  <a:srgbClr val="CC00CC"/>
                </a:solidFill>
                <a:latin typeface="Arial" panose="020B0604020202020204" pitchFamily="34" charset="0"/>
                <a:ea typeface="+mn-ea"/>
                <a:cs typeface="Times New Roman" panose="02020603050405020304" pitchFamily="18" charset="0"/>
              </a:rPr>
              <a:t>J  </a:t>
            </a:r>
            <a:r>
              <a:rPr lang="en-GB" altLang="en-US" sz="2400" dirty="0">
                <a:solidFill>
                  <a:srgbClr val="010066"/>
                </a:solidFill>
                <a:latin typeface="Arial" panose="020B0604020202020204" pitchFamily="34" charset="0"/>
                <a:ea typeface="+mn-ea"/>
                <a:cs typeface="Times New Roman" panose="02020603050405020304" pitchFamily="18" charset="0"/>
              </a:rPr>
              <a:t>=</a:t>
            </a:r>
            <a:r>
              <a:rPr lang="en-GB" altLang="en-US" sz="2400" b="1" dirty="0">
                <a:solidFill>
                  <a:srgbClr val="CC00CC"/>
                </a:solidFill>
                <a:latin typeface="Arial" panose="020B0604020202020204" pitchFamily="34" charset="0"/>
                <a:ea typeface="+mn-ea"/>
                <a:cs typeface="Times New Roman" panose="02020603050405020304" pitchFamily="18" charset="0"/>
              </a:rPr>
              <a:t>  300</a:t>
            </a:r>
            <a:r>
              <a:rPr lang="en-GB" altLang="en-US" sz="1000" b="1" dirty="0">
                <a:solidFill>
                  <a:srgbClr val="CC00CC"/>
                </a:solidFill>
                <a:latin typeface="Arial" panose="020B0604020202020204" pitchFamily="34" charset="0"/>
                <a:ea typeface="+mn-ea"/>
                <a:cs typeface="Times New Roman" panose="02020603050405020304" pitchFamily="18" charset="0"/>
              </a:rPr>
              <a:t> </a:t>
            </a:r>
            <a:r>
              <a:rPr lang="en-GB" altLang="en-US" sz="2400" b="1" dirty="0">
                <a:solidFill>
                  <a:srgbClr val="CC00CC"/>
                </a:solidFill>
                <a:latin typeface="Arial" panose="020B0604020202020204" pitchFamily="34" charset="0"/>
                <a:ea typeface="+mn-ea"/>
                <a:cs typeface="Times New Roman" panose="02020603050405020304" pitchFamily="18" charset="0"/>
              </a:rPr>
              <a:t>kJ</a:t>
            </a:r>
          </a:p>
        </p:txBody>
      </p:sp>
      <p:cxnSp>
        <p:nvCxnSpPr>
          <p:cNvPr id="25" name="Straight Connector 24">
            <a:extLst>
              <a:ext uri="{FF2B5EF4-FFF2-40B4-BE49-F238E27FC236}">
                <a16:creationId xmlns:a16="http://schemas.microsoft.com/office/drawing/2014/main" id="{E02B7587-2158-4301-8217-2521134598E1}"/>
              </a:ext>
            </a:extLst>
          </p:cNvPr>
          <p:cNvCxnSpPr/>
          <p:nvPr/>
        </p:nvCxnSpPr>
        <p:spPr bwMode="auto">
          <a:xfrm flipV="1">
            <a:off x="3204751" y="4891700"/>
            <a:ext cx="5569361" cy="42396"/>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26" name="Rectangle 25">
            <a:extLst>
              <a:ext uri="{FF2B5EF4-FFF2-40B4-BE49-F238E27FC236}">
                <a16:creationId xmlns:a16="http://schemas.microsoft.com/office/drawing/2014/main" id="{D41919E9-F406-4757-A1C1-6D94FF7DC3F0}"/>
              </a:ext>
            </a:extLst>
          </p:cNvPr>
          <p:cNvSpPr/>
          <p:nvPr/>
        </p:nvSpPr>
        <p:spPr>
          <a:xfrm>
            <a:off x="218053" y="5115742"/>
            <a:ext cx="5038725" cy="1200329"/>
          </a:xfrm>
          <a:prstGeom prst="rect">
            <a:avLst/>
          </a:prstGeom>
        </p:spPr>
        <p:txBody>
          <a:bodyPr>
            <a:spAutoFit/>
          </a:bodyPr>
          <a:lstStyle/>
          <a:p>
            <a:pPr lvl="0" defTabSz="914400" eaLnBrk="0">
              <a:lnSpc>
                <a:spcPct val="100000"/>
              </a:lnSpc>
              <a:spcBef>
                <a:spcPct val="50000"/>
              </a:spcBef>
              <a:buClrTx/>
              <a:buSzTx/>
            </a:pPr>
            <a:r>
              <a:rPr lang="en-GB" altLang="en-US" sz="2400" dirty="0">
                <a:solidFill>
                  <a:srgbClr val="000066"/>
                </a:solidFill>
                <a:latin typeface="Arial" panose="020B0604020202020204" pitchFamily="34" charset="0"/>
                <a:ea typeface="+mn-ea"/>
                <a:cs typeface="+mn-cs"/>
              </a:rPr>
              <a:t>2- A truck has a mass of 20,000</a:t>
            </a:r>
            <a:r>
              <a:rPr lang="en-GB" altLang="en-US" sz="1000" dirty="0">
                <a:solidFill>
                  <a:srgbClr val="000066"/>
                </a:solidFill>
                <a:latin typeface="Arial" panose="020B0604020202020204" pitchFamily="34" charset="0"/>
                <a:ea typeface="+mn-ea"/>
                <a:cs typeface="+mn-cs"/>
              </a:rPr>
              <a:t> </a:t>
            </a:r>
            <a:r>
              <a:rPr lang="en-GB" altLang="en-US" sz="2400" dirty="0">
                <a:solidFill>
                  <a:srgbClr val="000066"/>
                </a:solidFill>
                <a:latin typeface="Arial" panose="020B0604020202020204" pitchFamily="34" charset="0"/>
                <a:ea typeface="+mn-ea"/>
                <a:cs typeface="+mn-cs"/>
              </a:rPr>
              <a:t>kg. If its kinetic energy is 2.25</a:t>
            </a:r>
            <a:r>
              <a:rPr lang="en-GB" altLang="en-US" sz="1000" dirty="0">
                <a:solidFill>
                  <a:srgbClr val="000066"/>
                </a:solidFill>
                <a:latin typeface="Arial" panose="020B0604020202020204" pitchFamily="34" charset="0"/>
                <a:ea typeface="+mn-ea"/>
                <a:cs typeface="+mn-cs"/>
              </a:rPr>
              <a:t> </a:t>
            </a:r>
            <a:r>
              <a:rPr lang="en-GB" altLang="en-US" sz="2400" dirty="0">
                <a:solidFill>
                  <a:srgbClr val="000066"/>
                </a:solidFill>
                <a:latin typeface="Arial" panose="020B0604020202020204" pitchFamily="34" charset="0"/>
                <a:ea typeface="+mn-ea"/>
                <a:cs typeface="+mn-cs"/>
              </a:rPr>
              <a:t>MJ, </a:t>
            </a:r>
            <a:br>
              <a:rPr lang="en-GB" altLang="en-US" sz="2400" dirty="0">
                <a:solidFill>
                  <a:srgbClr val="000066"/>
                </a:solidFill>
                <a:latin typeface="Arial" panose="020B0604020202020204" pitchFamily="34" charset="0"/>
                <a:ea typeface="+mn-ea"/>
                <a:cs typeface="+mn-cs"/>
              </a:rPr>
            </a:br>
            <a:r>
              <a:rPr lang="en-GB" altLang="en-US" sz="2400" dirty="0">
                <a:solidFill>
                  <a:srgbClr val="000066"/>
                </a:solidFill>
                <a:latin typeface="Arial" panose="020B0604020202020204" pitchFamily="34" charset="0"/>
                <a:ea typeface="+mn-ea"/>
                <a:cs typeface="+mn-cs"/>
              </a:rPr>
              <a:t>at what velocity is it traveling?</a:t>
            </a:r>
          </a:p>
        </p:txBody>
      </p:sp>
    </p:spTree>
    <p:extLst>
      <p:ext uri="{BB962C8B-B14F-4D97-AF65-F5344CB8AC3E}">
        <p14:creationId xmlns:p14="http://schemas.microsoft.com/office/powerpoint/2010/main" val="22567154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dissolve">
                                      <p:cBhvr>
                                        <p:cTn id="22" dur="500"/>
                                        <p:tgtEl>
                                          <p:spTgt spid="14"/>
                                        </p:tgtEl>
                                      </p:cBhvr>
                                    </p:animEffect>
                                  </p:childTnLst>
                                </p:cTn>
                              </p:par>
                            </p:childTnLst>
                          </p:cTn>
                        </p:par>
                        <p:par>
                          <p:cTn id="23" fill="hold">
                            <p:stCondLst>
                              <p:cond delay="500"/>
                            </p:stCondLst>
                            <p:childTnLst>
                              <p:par>
                                <p:cTn id="24" presetID="9" presetClass="entr" presetSubtype="0"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dissolve">
                                      <p:cBhvr>
                                        <p:cTn id="26" dur="500"/>
                                        <p:tgtEl>
                                          <p:spTgt spid="22"/>
                                        </p:tgtEl>
                                      </p:cBhvr>
                                    </p:animEffect>
                                  </p:childTnLst>
                                </p:cTn>
                              </p:par>
                            </p:childTnLst>
                          </p:cTn>
                        </p:par>
                        <p:par>
                          <p:cTn id="27" fill="hold">
                            <p:stCondLst>
                              <p:cond delay="1000"/>
                            </p:stCondLst>
                            <p:childTnLst>
                              <p:par>
                                <p:cTn id="28" presetID="9" presetClass="entr" presetSubtype="0"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dissolve">
                                      <p:cBhvr>
                                        <p:cTn id="3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22"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4B87F08-7FFE-4FF3-A374-D5AC51AE9024}"/>
              </a:ext>
            </a:extLst>
          </p:cNvPr>
          <p:cNvSpPr>
            <a:spLocks noGrp="1"/>
          </p:cNvSpPr>
          <p:nvPr>
            <p:ph type="ftr" sz="quarter" idx="3"/>
          </p:nvPr>
        </p:nvSpPr>
        <p:spPr/>
        <p:txBody>
          <a:bodyPr/>
          <a:lstStyle/>
          <a:p>
            <a:r>
              <a:rPr lang="en-US"/>
              <a:t>© 2014 John Wiley &amp; Sons, Inc. All rights reserved.</a:t>
            </a:r>
            <a:endParaRPr lang="en-US" dirty="0"/>
          </a:p>
        </p:txBody>
      </p:sp>
      <p:sp>
        <p:nvSpPr>
          <p:cNvPr id="5" name="Rectangle 1">
            <a:extLst>
              <a:ext uri="{FF2B5EF4-FFF2-40B4-BE49-F238E27FC236}">
                <a16:creationId xmlns:a16="http://schemas.microsoft.com/office/drawing/2014/main" id="{431DCE1A-9EC4-4E50-86E1-3116495028C7}"/>
              </a:ext>
            </a:extLst>
          </p:cNvPr>
          <p:cNvSpPr>
            <a:spLocks noChangeArrowheads="1"/>
          </p:cNvSpPr>
          <p:nvPr/>
        </p:nvSpPr>
        <p:spPr bwMode="auto">
          <a:xfrm>
            <a:off x="239712" y="1469016"/>
            <a:ext cx="9323388"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a:defRPr>
                <a:solidFill>
                  <a:schemeClr val="tx1"/>
                </a:solidFill>
                <a:latin typeface="Arial" panose="020B0604020202020204" pitchFamily="34" charset="0"/>
              </a:defRPr>
            </a:lvl1pPr>
            <a:lvl2pPr marL="457200" eaLnBrk="0">
              <a:defRPr>
                <a:solidFill>
                  <a:schemeClr val="tx1"/>
                </a:solidFill>
                <a:latin typeface="Arial" panose="020B0604020202020204" pitchFamily="34" charset="0"/>
              </a:defRPr>
            </a:lvl2pPr>
            <a:lvl3pPr marL="914400" eaLnBrk="0">
              <a:defRPr>
                <a:solidFill>
                  <a:schemeClr val="tx1"/>
                </a:solidFill>
                <a:latin typeface="Arial" panose="020B0604020202020204" pitchFamily="34" charset="0"/>
              </a:defRPr>
            </a:lvl3pPr>
            <a:lvl4pPr marL="1371600" eaLnBrk="0">
              <a:defRPr>
                <a:solidFill>
                  <a:schemeClr val="tx1"/>
                </a:solidFill>
                <a:latin typeface="Arial" panose="020B0604020202020204" pitchFamily="34" charset="0"/>
              </a:defRPr>
            </a:lvl4pPr>
            <a:lvl5pPr marL="1828800" eaLnBrk="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effectLst/>
                <a:latin typeface="+mj-lt"/>
              </a:rPr>
              <a:t>Potential energy : </a:t>
            </a:r>
            <a:r>
              <a:rPr kumimoji="0" lang="en-US" altLang="en-US" sz="2800" b="0" i="0" u="none" strike="noStrike" cap="none" normalizeH="0" baseline="0" dirty="0">
                <a:ln>
                  <a:noFill/>
                </a:ln>
                <a:solidFill>
                  <a:srgbClr val="444444"/>
                </a:solidFill>
                <a:effectLst/>
                <a:latin typeface="&amp;quot"/>
              </a:rPr>
              <a:t>is” the stored energy of position possessed by an object.”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4000" b="0" i="0" u="none" strike="noStrike" cap="none" normalizeH="0" baseline="0" dirty="0">
              <a:ln>
                <a:noFill/>
              </a:ln>
              <a:solidFill>
                <a:schemeClr val="tx1"/>
              </a:solidFill>
              <a:effectLst/>
              <a:latin typeface="Arial" panose="020B0604020202020204" pitchFamily="34" charset="0"/>
            </a:endParaRPr>
          </a:p>
        </p:txBody>
      </p:sp>
      <p:sp>
        <p:nvSpPr>
          <p:cNvPr id="6" name="TextBox 5">
            <a:extLst>
              <a:ext uri="{FF2B5EF4-FFF2-40B4-BE49-F238E27FC236}">
                <a16:creationId xmlns:a16="http://schemas.microsoft.com/office/drawing/2014/main" id="{BB601C3E-D480-4DA0-BFB2-CEC0509E2458}"/>
              </a:ext>
            </a:extLst>
          </p:cNvPr>
          <p:cNvSpPr txBox="1"/>
          <p:nvPr/>
        </p:nvSpPr>
        <p:spPr>
          <a:xfrm rot="10800000" flipV="1">
            <a:off x="430212" y="6003879"/>
            <a:ext cx="10439400" cy="1348061"/>
          </a:xfrm>
          <a:prstGeom prst="rect">
            <a:avLst/>
          </a:prstGeom>
          <a:noFill/>
        </p:spPr>
        <p:txBody>
          <a:bodyPr wrap="square" rtlCol="0">
            <a:spAutoFit/>
          </a:bodyPr>
          <a:lstStyle/>
          <a:p>
            <a:pPr marL="342900" lvl="0" indent="-342900" defTabSz="914400" hangingPunct="1">
              <a:lnSpc>
                <a:spcPct val="100000"/>
              </a:lnSpc>
              <a:spcBef>
                <a:spcPct val="20000"/>
              </a:spcBef>
              <a:buClrTx/>
              <a:buSzTx/>
              <a:buFont typeface="Arial" panose="020B0604020202020204" pitchFamily="34" charset="0"/>
              <a:buChar char="•"/>
            </a:pPr>
            <a:r>
              <a:rPr lang="en-US" altLang="en-US" sz="2400" kern="0" dirty="0">
                <a:solidFill>
                  <a:srgbClr val="000099"/>
                </a:solidFill>
                <a:latin typeface="Arial"/>
                <a:ea typeface="+mn-ea"/>
                <a:cs typeface="+mn-cs"/>
              </a:rPr>
              <a:t> Potential Energy is stored energy.</a:t>
            </a:r>
          </a:p>
          <a:p>
            <a:pPr marL="342900" lvl="0" indent="-342900" defTabSz="914400" hangingPunct="1">
              <a:lnSpc>
                <a:spcPct val="100000"/>
              </a:lnSpc>
              <a:spcBef>
                <a:spcPct val="20000"/>
              </a:spcBef>
              <a:buClrTx/>
              <a:buSzTx/>
              <a:buFontTx/>
              <a:buChar char="•"/>
            </a:pPr>
            <a:r>
              <a:rPr lang="en-US" altLang="en-US" sz="2400" kern="0" dirty="0">
                <a:solidFill>
                  <a:srgbClr val="000099"/>
                </a:solidFill>
                <a:latin typeface="Arial"/>
                <a:ea typeface="+mn-ea"/>
                <a:cs typeface="+mn-cs"/>
              </a:rPr>
              <a:t> Potential Energy is greater if the position of an object is higher. </a:t>
            </a:r>
          </a:p>
          <a:p>
            <a:pPr marL="342900" lvl="0" indent="-342900" defTabSz="914400" hangingPunct="1">
              <a:lnSpc>
                <a:spcPct val="100000"/>
              </a:lnSpc>
              <a:spcBef>
                <a:spcPct val="20000"/>
              </a:spcBef>
              <a:buClrTx/>
              <a:buSzTx/>
              <a:buFontTx/>
              <a:buChar char="•"/>
            </a:pPr>
            <a:r>
              <a:rPr lang="en-US" altLang="en-US" sz="2400" kern="0" dirty="0">
                <a:solidFill>
                  <a:srgbClr val="000099"/>
                </a:solidFill>
                <a:latin typeface="Arial"/>
                <a:ea typeface="+mn-ea"/>
                <a:cs typeface="+mn-cs"/>
              </a:rPr>
              <a:t> Potential energy increases as the mass of an object increases</a:t>
            </a:r>
          </a:p>
        </p:txBody>
      </p:sp>
      <p:sp>
        <p:nvSpPr>
          <p:cNvPr id="7" name="TextBox 6">
            <a:extLst>
              <a:ext uri="{FF2B5EF4-FFF2-40B4-BE49-F238E27FC236}">
                <a16:creationId xmlns:a16="http://schemas.microsoft.com/office/drawing/2014/main" id="{D5564496-D9D2-437D-AF25-303E830BAFE6}"/>
              </a:ext>
            </a:extLst>
          </p:cNvPr>
          <p:cNvSpPr txBox="1"/>
          <p:nvPr/>
        </p:nvSpPr>
        <p:spPr>
          <a:xfrm>
            <a:off x="202257" y="3966570"/>
            <a:ext cx="9398297" cy="1881990"/>
          </a:xfrm>
          <a:prstGeom prst="rect">
            <a:avLst/>
          </a:prstGeom>
          <a:noFill/>
        </p:spPr>
        <p:txBody>
          <a:bodyPr wrap="square" rtlCol="0">
            <a:spAutoFit/>
          </a:bodyPr>
          <a:lstStyle/>
          <a:p>
            <a:pPr>
              <a:lnSpc>
                <a:spcPct val="150000"/>
              </a:lnSpc>
            </a:pPr>
            <a:r>
              <a:rPr lang="en-US" sz="2000" dirty="0">
                <a:solidFill>
                  <a:srgbClr val="000000"/>
                </a:solidFill>
                <a:latin typeface="Arial" panose="020B0604020202020204" pitchFamily="34" charset="0"/>
              </a:rPr>
              <a:t>where m is the mass in kilograms, g is the acceleration due to gravity (9.8 m / s</a:t>
            </a:r>
            <a:r>
              <a:rPr lang="en-US" sz="2000" baseline="30000" dirty="0">
                <a:solidFill>
                  <a:srgbClr val="000000"/>
                </a:solidFill>
                <a:latin typeface="Arial" panose="020B0604020202020204" pitchFamily="34" charset="0"/>
              </a:rPr>
              <a:t>2</a:t>
            </a:r>
            <a:r>
              <a:rPr lang="en-US" sz="2000" dirty="0">
                <a:solidFill>
                  <a:srgbClr val="000000"/>
                </a:solidFill>
                <a:latin typeface="Arial" panose="020B0604020202020204" pitchFamily="34" charset="0"/>
              </a:rPr>
              <a:t> at the surface of the earth) and h is the height in meters. Notice that gravitational potential energy has the same units as kinetic energy, kg m</a:t>
            </a:r>
            <a:r>
              <a:rPr lang="en-US" sz="2000" baseline="30000" dirty="0">
                <a:solidFill>
                  <a:srgbClr val="000000"/>
                </a:solidFill>
                <a:latin typeface="Arial" panose="020B0604020202020204" pitchFamily="34" charset="0"/>
              </a:rPr>
              <a:t>2</a:t>
            </a:r>
            <a:r>
              <a:rPr lang="en-US" sz="2000" dirty="0">
                <a:solidFill>
                  <a:srgbClr val="000000"/>
                </a:solidFill>
                <a:latin typeface="Arial" panose="020B0604020202020204" pitchFamily="34" charset="0"/>
              </a:rPr>
              <a:t> / s</a:t>
            </a:r>
            <a:r>
              <a:rPr lang="en-US" sz="2000" baseline="30000" dirty="0">
                <a:solidFill>
                  <a:srgbClr val="000000"/>
                </a:solidFill>
                <a:latin typeface="Arial" panose="020B0604020202020204" pitchFamily="34" charset="0"/>
              </a:rPr>
              <a:t>2</a:t>
            </a:r>
            <a:r>
              <a:rPr lang="en-US" sz="2000" dirty="0">
                <a:solidFill>
                  <a:srgbClr val="000000"/>
                </a:solidFill>
                <a:latin typeface="Arial" panose="020B0604020202020204" pitchFamily="34" charset="0"/>
              </a:rPr>
              <a:t>. In fact, </a:t>
            </a:r>
            <a:r>
              <a:rPr lang="en-US" sz="2000" b="1" i="1" dirty="0">
                <a:solidFill>
                  <a:srgbClr val="800080"/>
                </a:solidFill>
                <a:latin typeface="Arial" panose="020B0604020202020204" pitchFamily="34" charset="0"/>
              </a:rPr>
              <a:t>all</a:t>
            </a:r>
            <a:r>
              <a:rPr lang="en-US" sz="2000" dirty="0">
                <a:solidFill>
                  <a:srgbClr val="000000"/>
                </a:solidFill>
                <a:latin typeface="Arial" panose="020B0604020202020204" pitchFamily="34" charset="0"/>
              </a:rPr>
              <a:t> energy has the same units, kg m</a:t>
            </a:r>
            <a:r>
              <a:rPr lang="en-US" sz="2000" baseline="30000" dirty="0">
                <a:solidFill>
                  <a:srgbClr val="000000"/>
                </a:solidFill>
                <a:latin typeface="Arial" panose="020B0604020202020204" pitchFamily="34" charset="0"/>
              </a:rPr>
              <a:t>2</a:t>
            </a:r>
            <a:r>
              <a:rPr lang="en-US" sz="2000" dirty="0">
                <a:solidFill>
                  <a:srgbClr val="000000"/>
                </a:solidFill>
                <a:latin typeface="Arial" panose="020B0604020202020204" pitchFamily="34" charset="0"/>
              </a:rPr>
              <a:t> / s</a:t>
            </a:r>
            <a:r>
              <a:rPr lang="en-US" sz="2000" baseline="30000" dirty="0">
                <a:solidFill>
                  <a:srgbClr val="000000"/>
                </a:solidFill>
                <a:latin typeface="Arial" panose="020B0604020202020204" pitchFamily="34" charset="0"/>
              </a:rPr>
              <a:t>2</a:t>
            </a:r>
            <a:r>
              <a:rPr lang="en-US" sz="2000" dirty="0">
                <a:solidFill>
                  <a:srgbClr val="000000"/>
                </a:solidFill>
                <a:latin typeface="Arial" panose="020B0604020202020204" pitchFamily="34" charset="0"/>
              </a:rPr>
              <a:t>, and is measured using the unit Joule (J). </a:t>
            </a:r>
            <a:endParaRPr lang="en-US" sz="2000" dirty="0"/>
          </a:p>
        </p:txBody>
      </p:sp>
      <p:sp>
        <p:nvSpPr>
          <p:cNvPr id="8" name="Rectangle 7">
            <a:extLst>
              <a:ext uri="{FF2B5EF4-FFF2-40B4-BE49-F238E27FC236}">
                <a16:creationId xmlns:a16="http://schemas.microsoft.com/office/drawing/2014/main" id="{98AEC1E9-C4C6-41FD-B5F6-BE95548833B0}"/>
              </a:ext>
            </a:extLst>
          </p:cNvPr>
          <p:cNvSpPr/>
          <p:nvPr/>
        </p:nvSpPr>
        <p:spPr>
          <a:xfrm>
            <a:off x="696912" y="346577"/>
            <a:ext cx="3435236" cy="607539"/>
          </a:xfrm>
          <a:prstGeom prst="rect">
            <a:avLst/>
          </a:prstGeom>
        </p:spPr>
        <p:txBody>
          <a:bodyPr wrap="none">
            <a:spAutoFit/>
          </a:bodyPr>
          <a:lstStyle/>
          <a:p>
            <a:r>
              <a:rPr lang="en-US" altLang="en-US" sz="3600" b="1" dirty="0">
                <a:latin typeface="&amp;quot"/>
              </a:rPr>
              <a:t>Potential energy</a:t>
            </a:r>
            <a:r>
              <a:rPr lang="en-US" altLang="en-US" sz="3600" dirty="0">
                <a:latin typeface="&amp;quot"/>
              </a:rPr>
              <a:t> </a:t>
            </a:r>
            <a:endParaRPr lang="en-US" sz="2400" dirty="0"/>
          </a:p>
        </p:txBody>
      </p:sp>
      <p:pic>
        <p:nvPicPr>
          <p:cNvPr id="9" name="Picture 8">
            <a:extLst>
              <a:ext uri="{FF2B5EF4-FFF2-40B4-BE49-F238E27FC236}">
                <a16:creationId xmlns:a16="http://schemas.microsoft.com/office/drawing/2014/main" id="{B72FE5E4-531E-4A1E-B907-032BD72A3536}"/>
              </a:ext>
            </a:extLst>
          </p:cNvPr>
          <p:cNvPicPr>
            <a:picLocks noChangeAspect="1"/>
          </p:cNvPicPr>
          <p:nvPr/>
        </p:nvPicPr>
        <p:blipFill>
          <a:blip r:embed="rId2"/>
          <a:stretch>
            <a:fillRect/>
          </a:stretch>
        </p:blipFill>
        <p:spPr>
          <a:xfrm>
            <a:off x="5303833" y="2024768"/>
            <a:ext cx="4210338" cy="1941802"/>
          </a:xfrm>
          <a:prstGeom prst="rect">
            <a:avLst/>
          </a:prstGeom>
        </p:spPr>
      </p:pic>
      <p:sp>
        <p:nvSpPr>
          <p:cNvPr id="10" name="TextBox 9">
            <a:extLst>
              <a:ext uri="{FF2B5EF4-FFF2-40B4-BE49-F238E27FC236}">
                <a16:creationId xmlns:a16="http://schemas.microsoft.com/office/drawing/2014/main" id="{80A6050E-EAB7-4C63-80D8-005E0B5C1A99}"/>
              </a:ext>
            </a:extLst>
          </p:cNvPr>
          <p:cNvSpPr txBox="1"/>
          <p:nvPr/>
        </p:nvSpPr>
        <p:spPr>
          <a:xfrm>
            <a:off x="683961" y="2623177"/>
            <a:ext cx="3124200" cy="830997"/>
          </a:xfrm>
          <a:prstGeom prst="rect">
            <a:avLst/>
          </a:prstGeom>
          <a:noFill/>
        </p:spPr>
        <p:txBody>
          <a:bodyPr wrap="square" rtlCol="0">
            <a:spAutoFit/>
          </a:bodyPr>
          <a:lstStyle/>
          <a:p>
            <a:pPr lvl="0">
              <a:lnSpc>
                <a:spcPct val="150000"/>
              </a:lnSpc>
            </a:pPr>
            <a:r>
              <a:rPr lang="en-US" sz="3200" b="1" i="1" dirty="0">
                <a:solidFill>
                  <a:srgbClr val="800080"/>
                </a:solidFill>
                <a:latin typeface="Arial" panose="020B0604020202020204" pitchFamily="34" charset="0"/>
              </a:rPr>
              <a:t>P.E. = </a:t>
            </a:r>
            <a:r>
              <a:rPr lang="en-US" sz="3200" b="1" i="1" dirty="0" err="1">
                <a:solidFill>
                  <a:srgbClr val="800080"/>
                </a:solidFill>
                <a:latin typeface="Arial" panose="020B0604020202020204" pitchFamily="34" charset="0"/>
              </a:rPr>
              <a:t>mgh</a:t>
            </a:r>
            <a:r>
              <a:rPr lang="en-US" sz="3200" dirty="0">
                <a:solidFill>
                  <a:srgbClr val="000000"/>
                </a:solidFill>
                <a:latin typeface="Arial" panose="020B0604020202020204" pitchFamily="34" charset="0"/>
              </a:rPr>
              <a:t> </a:t>
            </a:r>
          </a:p>
        </p:txBody>
      </p:sp>
    </p:spTree>
    <p:extLst>
      <p:ext uri="{BB962C8B-B14F-4D97-AF65-F5344CB8AC3E}">
        <p14:creationId xmlns:p14="http://schemas.microsoft.com/office/powerpoint/2010/main" val="2304832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B9344-4E2C-4F91-9081-AE22563AD5EC}"/>
              </a:ext>
            </a:extLst>
          </p:cNvPr>
          <p:cNvSpPr>
            <a:spLocks noGrp="1"/>
          </p:cNvSpPr>
          <p:nvPr>
            <p:ph type="title"/>
          </p:nvPr>
        </p:nvSpPr>
        <p:spPr/>
        <p:txBody>
          <a:bodyPr/>
          <a:lstStyle/>
          <a:p>
            <a:r>
              <a:rPr lang="en-US" dirty="0">
                <a:solidFill>
                  <a:schemeClr val="bg1"/>
                </a:solidFill>
              </a:rPr>
              <a:t>Example:</a:t>
            </a:r>
          </a:p>
        </p:txBody>
      </p:sp>
      <p:sp>
        <p:nvSpPr>
          <p:cNvPr id="3" name="Content Placeholder 2">
            <a:extLst>
              <a:ext uri="{FF2B5EF4-FFF2-40B4-BE49-F238E27FC236}">
                <a16:creationId xmlns:a16="http://schemas.microsoft.com/office/drawing/2014/main" id="{A872DD72-5556-499A-97C7-0F7275153CBB}"/>
              </a:ext>
            </a:extLst>
          </p:cNvPr>
          <p:cNvSpPr>
            <a:spLocks noGrp="1"/>
          </p:cNvSpPr>
          <p:nvPr>
            <p:ph idx="1"/>
          </p:nvPr>
        </p:nvSpPr>
        <p:spPr/>
        <p:txBody>
          <a:bodyPr/>
          <a:lstStyle/>
          <a:p>
            <a:r>
              <a:rPr lang="en-US" dirty="0">
                <a:solidFill>
                  <a:srgbClr val="444444"/>
                </a:solidFill>
                <a:latin typeface="&amp;quot"/>
              </a:rPr>
              <a:t>1. A cart is loaded with a brick and pulled at constant speed along an inclined plane to the height of a seat-top. If the mass of the loaded cart is 3.0 kg and the height of the seat top is 0.45 meters, then what is the potential energy of the loaded cart at the height of the seat-top?</a:t>
            </a:r>
          </a:p>
          <a:p>
            <a:endParaRPr lang="en-US" dirty="0">
              <a:solidFill>
                <a:srgbClr val="444444"/>
              </a:solidFill>
              <a:latin typeface="&amp;quot"/>
            </a:endParaRPr>
          </a:p>
          <a:p>
            <a:endParaRPr lang="en-US" dirty="0">
              <a:solidFill>
                <a:srgbClr val="444444"/>
              </a:solidFill>
              <a:latin typeface="&amp;quot"/>
            </a:endParaRPr>
          </a:p>
          <a:p>
            <a:endParaRPr lang="en-US" dirty="0">
              <a:solidFill>
                <a:srgbClr val="444444"/>
              </a:solidFill>
              <a:latin typeface="&amp;quot"/>
            </a:endParaRPr>
          </a:p>
          <a:p>
            <a:r>
              <a:rPr lang="en-US" dirty="0">
                <a:solidFill>
                  <a:srgbClr val="444444"/>
                </a:solidFill>
                <a:latin typeface="&amp;quot"/>
              </a:rPr>
              <a:t> </a:t>
            </a:r>
            <a:r>
              <a:rPr lang="pt-BR" dirty="0">
                <a:solidFill>
                  <a:srgbClr val="444444"/>
                </a:solidFill>
                <a:latin typeface="latoregular"/>
              </a:rPr>
              <a:t>PE = m*g*h   </a:t>
            </a:r>
          </a:p>
          <a:p>
            <a:r>
              <a:rPr lang="pt-BR" dirty="0">
                <a:solidFill>
                  <a:srgbClr val="444444"/>
                </a:solidFill>
                <a:latin typeface="&amp;quot"/>
              </a:rPr>
              <a:t>PE = (3 kg ) * (9.8 m/s/s) * (0.45 m)</a:t>
            </a:r>
          </a:p>
          <a:p>
            <a:r>
              <a:rPr lang="pt-BR" b="1" dirty="0">
                <a:solidFill>
                  <a:srgbClr val="444444"/>
                </a:solidFill>
                <a:latin typeface="&amp;quot"/>
              </a:rPr>
              <a:t>PE = 13.2 J </a:t>
            </a:r>
            <a:endParaRPr lang="pt-BR" dirty="0">
              <a:solidFill>
                <a:srgbClr val="444444"/>
              </a:solidFill>
              <a:latin typeface="&amp;quot"/>
            </a:endParaRPr>
          </a:p>
          <a:p>
            <a:endParaRPr lang="en-US" dirty="0">
              <a:solidFill>
                <a:srgbClr val="444444"/>
              </a:solidFill>
              <a:latin typeface="&amp;quot"/>
            </a:endParaRPr>
          </a:p>
          <a:p>
            <a:endParaRPr lang="en-US" dirty="0"/>
          </a:p>
        </p:txBody>
      </p:sp>
      <p:sp>
        <p:nvSpPr>
          <p:cNvPr id="4" name="Footer Placeholder 3">
            <a:extLst>
              <a:ext uri="{FF2B5EF4-FFF2-40B4-BE49-F238E27FC236}">
                <a16:creationId xmlns:a16="http://schemas.microsoft.com/office/drawing/2014/main" id="{012DD5BB-AE01-4AFA-95BA-7AEBCC66D968}"/>
              </a:ext>
            </a:extLst>
          </p:cNvPr>
          <p:cNvSpPr>
            <a:spLocks noGrp="1"/>
          </p:cNvSpPr>
          <p:nvPr>
            <p:ph type="ftr" sz="quarter" idx="3"/>
          </p:nvPr>
        </p:nvSpPr>
        <p:spPr/>
        <p:txBody>
          <a:bodyPr/>
          <a:lstStyle/>
          <a:p>
            <a:r>
              <a:rPr lang="en-US" dirty="0"/>
              <a:t>© 2014 John Wiley &amp; Sons, Inc. All rights reserved.</a:t>
            </a:r>
          </a:p>
        </p:txBody>
      </p:sp>
      <p:pic>
        <p:nvPicPr>
          <p:cNvPr id="5" name="Picture 4">
            <a:extLst>
              <a:ext uri="{FF2B5EF4-FFF2-40B4-BE49-F238E27FC236}">
                <a16:creationId xmlns:a16="http://schemas.microsoft.com/office/drawing/2014/main" id="{0EFEBCFE-1BDD-43E3-972F-A3A8CE727B80}"/>
              </a:ext>
            </a:extLst>
          </p:cNvPr>
          <p:cNvPicPr>
            <a:picLocks noChangeAspect="1"/>
          </p:cNvPicPr>
          <p:nvPr/>
        </p:nvPicPr>
        <p:blipFill rotWithShape="1">
          <a:blip r:embed="rId2"/>
          <a:srcRect l="65118" t="39245" r="15228" b="33865"/>
          <a:stretch/>
        </p:blipFill>
        <p:spPr>
          <a:xfrm>
            <a:off x="4202112" y="3627438"/>
            <a:ext cx="3818529" cy="2378074"/>
          </a:xfrm>
          <a:prstGeom prst="rect">
            <a:avLst/>
          </a:prstGeom>
        </p:spPr>
      </p:pic>
    </p:spTree>
    <p:extLst>
      <p:ext uri="{BB962C8B-B14F-4D97-AF65-F5344CB8AC3E}">
        <p14:creationId xmlns:p14="http://schemas.microsoft.com/office/powerpoint/2010/main" val="11858162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E2828-D6E9-4247-BD18-7680BA3CBB5D}"/>
              </a:ext>
            </a:extLst>
          </p:cNvPr>
          <p:cNvSpPr>
            <a:spLocks noGrp="1"/>
          </p:cNvSpPr>
          <p:nvPr>
            <p:ph type="title"/>
          </p:nvPr>
        </p:nvSpPr>
        <p:spPr>
          <a:xfrm>
            <a:off x="163512" y="301625"/>
            <a:ext cx="9399588" cy="968375"/>
          </a:xfrm>
        </p:spPr>
        <p:txBody>
          <a:bodyPr/>
          <a:lstStyle/>
          <a:p>
            <a:r>
              <a:rPr lang="en-US" dirty="0">
                <a:solidFill>
                  <a:schemeClr val="bg1"/>
                </a:solidFill>
              </a:rPr>
              <a:t>Example</a:t>
            </a:r>
          </a:p>
        </p:txBody>
      </p:sp>
      <p:pic>
        <p:nvPicPr>
          <p:cNvPr id="6" name="Content Placeholder 5" descr="A screenshot of a cell phone&#10;&#10;Description generated with very high confidence">
            <a:extLst>
              <a:ext uri="{FF2B5EF4-FFF2-40B4-BE49-F238E27FC236}">
                <a16:creationId xmlns:a16="http://schemas.microsoft.com/office/drawing/2014/main" id="{2688FBDA-1112-4D9D-911A-3BBE5CFFAEC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1590" t="18141"/>
          <a:stretch/>
        </p:blipFill>
        <p:spPr>
          <a:xfrm>
            <a:off x="503238" y="1874837"/>
            <a:ext cx="9261473" cy="4953000"/>
          </a:xfrm>
        </p:spPr>
      </p:pic>
      <p:sp>
        <p:nvSpPr>
          <p:cNvPr id="4" name="Footer Placeholder 3">
            <a:extLst>
              <a:ext uri="{FF2B5EF4-FFF2-40B4-BE49-F238E27FC236}">
                <a16:creationId xmlns:a16="http://schemas.microsoft.com/office/drawing/2014/main" id="{31343F61-8E20-49BB-AB11-28A3B4CE8B36}"/>
              </a:ext>
            </a:extLst>
          </p:cNvPr>
          <p:cNvSpPr>
            <a:spLocks noGrp="1"/>
          </p:cNvSpPr>
          <p:nvPr>
            <p:ph type="ftr" sz="quarter" idx="3"/>
          </p:nvPr>
        </p:nvSpPr>
        <p:spPr/>
        <p:txBody>
          <a:bodyPr/>
          <a:lstStyle/>
          <a:p>
            <a:r>
              <a:rPr lang="en-US"/>
              <a:t>© 2014 John Wiley &amp; Sons, Inc. All rights reserved.</a:t>
            </a:r>
            <a:endParaRPr lang="en-US" dirty="0"/>
          </a:p>
        </p:txBody>
      </p:sp>
    </p:spTree>
    <p:extLst>
      <p:ext uri="{BB962C8B-B14F-4D97-AF65-F5344CB8AC3E}">
        <p14:creationId xmlns:p14="http://schemas.microsoft.com/office/powerpoint/2010/main" val="40656820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ell phone&#10;&#10;Description generated with very high confidence">
            <a:extLst>
              <a:ext uri="{FF2B5EF4-FFF2-40B4-BE49-F238E27FC236}">
                <a16:creationId xmlns:a16="http://schemas.microsoft.com/office/drawing/2014/main" id="{FB674180-D4E8-4A09-AC60-EC406558B06C}"/>
              </a:ext>
            </a:extLst>
          </p:cNvPr>
          <p:cNvPicPr>
            <a:picLocks noChangeAspect="1"/>
          </p:cNvPicPr>
          <p:nvPr/>
        </p:nvPicPr>
        <p:blipFill rotWithShape="1">
          <a:blip r:embed="rId2">
            <a:extLst>
              <a:ext uri="{28A0092B-C50C-407E-A947-70E740481C1C}">
                <a14:useLocalDpi xmlns:a14="http://schemas.microsoft.com/office/drawing/2010/main" val="0"/>
              </a:ext>
            </a:extLst>
          </a:blip>
          <a:srcRect t="53117"/>
          <a:stretch/>
        </p:blipFill>
        <p:spPr>
          <a:xfrm>
            <a:off x="1077912" y="5287451"/>
            <a:ext cx="8077200" cy="2149986"/>
          </a:xfrm>
          <a:prstGeom prst="rect">
            <a:avLst/>
          </a:prstGeom>
        </p:spPr>
      </p:pic>
      <p:pic>
        <p:nvPicPr>
          <p:cNvPr id="6" name="Picture 5" descr="A picture containing object&#10;&#10;Description generated with very high confidence">
            <a:extLst>
              <a:ext uri="{FF2B5EF4-FFF2-40B4-BE49-F238E27FC236}">
                <a16:creationId xmlns:a16="http://schemas.microsoft.com/office/drawing/2014/main" id="{69DC459E-E2D6-4C14-86E8-C6306038BE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7742" y="2713037"/>
            <a:ext cx="4785710" cy="3386682"/>
          </a:xfrm>
          <a:prstGeom prst="rect">
            <a:avLst/>
          </a:prstGeom>
        </p:spPr>
      </p:pic>
      <p:sp>
        <p:nvSpPr>
          <p:cNvPr id="7" name="TextBox 6">
            <a:extLst>
              <a:ext uri="{FF2B5EF4-FFF2-40B4-BE49-F238E27FC236}">
                <a16:creationId xmlns:a16="http://schemas.microsoft.com/office/drawing/2014/main" id="{000D877D-69E9-4B3E-ACE0-D2BFB204223B}"/>
              </a:ext>
            </a:extLst>
          </p:cNvPr>
          <p:cNvSpPr txBox="1"/>
          <p:nvPr/>
        </p:nvSpPr>
        <p:spPr>
          <a:xfrm>
            <a:off x="289572" y="5287451"/>
            <a:ext cx="3429000" cy="349968"/>
          </a:xfrm>
          <a:prstGeom prst="rect">
            <a:avLst/>
          </a:prstGeom>
          <a:noFill/>
        </p:spPr>
        <p:txBody>
          <a:bodyPr wrap="square" rtlCol="0">
            <a:spAutoFit/>
          </a:bodyPr>
          <a:lstStyle/>
          <a:p>
            <a:r>
              <a:rPr lang="en-US" dirty="0">
                <a:solidFill>
                  <a:schemeClr val="tx1"/>
                </a:solidFill>
              </a:rPr>
              <a:t>Who has done the most work?</a:t>
            </a:r>
          </a:p>
        </p:txBody>
      </p:sp>
      <p:sp>
        <p:nvSpPr>
          <p:cNvPr id="9" name="Rectangle 8">
            <a:extLst>
              <a:ext uri="{FF2B5EF4-FFF2-40B4-BE49-F238E27FC236}">
                <a16:creationId xmlns:a16="http://schemas.microsoft.com/office/drawing/2014/main" id="{C0CD67F6-3EA4-4734-89B3-A49531353354}"/>
              </a:ext>
            </a:extLst>
          </p:cNvPr>
          <p:cNvSpPr/>
          <p:nvPr/>
        </p:nvSpPr>
        <p:spPr>
          <a:xfrm>
            <a:off x="119017" y="2867905"/>
            <a:ext cx="5038725" cy="1938992"/>
          </a:xfrm>
          <a:prstGeom prst="rect">
            <a:avLst/>
          </a:prstGeom>
        </p:spPr>
        <p:txBody>
          <a:bodyPr>
            <a:spAutoFit/>
          </a:bodyPr>
          <a:lstStyle/>
          <a:p>
            <a:pPr lvl="0" defTabSz="914400" hangingPunct="1">
              <a:lnSpc>
                <a:spcPct val="100000"/>
              </a:lnSpc>
              <a:buClrTx/>
              <a:buSzTx/>
            </a:pPr>
            <a:r>
              <a:rPr lang="en-US" altLang="en-US" sz="2000" b="1" dirty="0">
                <a:solidFill>
                  <a:srgbClr val="FF0000"/>
                </a:solidFill>
                <a:latin typeface="Arial" panose="020B0604020202020204" pitchFamily="34" charset="0"/>
                <a:ea typeface="+mn-ea"/>
                <a:cs typeface="+mn-cs"/>
              </a:rPr>
              <a:t>Work = </a:t>
            </a:r>
            <a:r>
              <a:rPr lang="en-US" altLang="en-US" sz="2000" b="1" i="1" dirty="0">
                <a:solidFill>
                  <a:srgbClr val="FF0000"/>
                </a:solidFill>
                <a:latin typeface="Arial" panose="020B0604020202020204" pitchFamily="34" charset="0"/>
                <a:ea typeface="+mn-ea"/>
                <a:cs typeface="+mn-cs"/>
              </a:rPr>
              <a:t>The Scalar Dot Product between Force and Displacement.</a:t>
            </a:r>
            <a:r>
              <a:rPr lang="en-US" altLang="en-US" sz="2000" b="1" dirty="0">
                <a:solidFill>
                  <a:srgbClr val="FF0000"/>
                </a:solidFill>
                <a:latin typeface="Arial" panose="020B0604020202020204" pitchFamily="34" charset="0"/>
                <a:ea typeface="+mn-ea"/>
                <a:cs typeface="+mn-cs"/>
              </a:rPr>
              <a:t> </a:t>
            </a:r>
          </a:p>
          <a:p>
            <a:pPr lvl="0" defTabSz="914400" hangingPunct="1">
              <a:lnSpc>
                <a:spcPct val="100000"/>
              </a:lnSpc>
              <a:buClrTx/>
              <a:buSzTx/>
            </a:pPr>
            <a:r>
              <a:rPr lang="en-US" altLang="en-US" sz="2000" dirty="0">
                <a:solidFill>
                  <a:srgbClr val="000000"/>
                </a:solidFill>
                <a:latin typeface="Arial" panose="020B0604020202020204" pitchFamily="34" charset="0"/>
                <a:ea typeface="+mn-ea"/>
                <a:cs typeface="+mn-cs"/>
              </a:rPr>
              <a:t>So that means if you apply a force on an object and it covers a displacement you have supplied ENERGY or done WORK on that object.</a:t>
            </a:r>
          </a:p>
        </p:txBody>
      </p:sp>
      <p:sp>
        <p:nvSpPr>
          <p:cNvPr id="10" name="Rectangle 9">
            <a:extLst>
              <a:ext uri="{FF2B5EF4-FFF2-40B4-BE49-F238E27FC236}">
                <a16:creationId xmlns:a16="http://schemas.microsoft.com/office/drawing/2014/main" id="{20D6289F-D9D2-4E22-B5D5-BBECAB610DC7}"/>
              </a:ext>
            </a:extLst>
          </p:cNvPr>
          <p:cNvSpPr/>
          <p:nvPr/>
        </p:nvSpPr>
        <p:spPr>
          <a:xfrm>
            <a:off x="620712" y="552502"/>
            <a:ext cx="1159292" cy="435825"/>
          </a:xfrm>
          <a:prstGeom prst="rect">
            <a:avLst/>
          </a:prstGeom>
        </p:spPr>
        <p:txBody>
          <a:bodyPr wrap="none">
            <a:spAutoFit/>
          </a:bodyPr>
          <a:lstStyle/>
          <a:p>
            <a:r>
              <a:rPr lang="en-US" altLang="en-US" sz="2400" b="1" kern="0" dirty="0">
                <a:latin typeface="Arial"/>
              </a:rPr>
              <a:t>WORK</a:t>
            </a:r>
            <a:endParaRPr lang="en-US" sz="2400" dirty="0"/>
          </a:p>
        </p:txBody>
      </p:sp>
      <p:pic>
        <p:nvPicPr>
          <p:cNvPr id="14" name="Picture 13" descr="A screenshot of a person&#10;&#10;Description generated with very high confidence">
            <a:extLst>
              <a:ext uri="{FF2B5EF4-FFF2-40B4-BE49-F238E27FC236}">
                <a16:creationId xmlns:a16="http://schemas.microsoft.com/office/drawing/2014/main" id="{E260BA33-FAEB-4A95-A7F7-D420C8C373EC}"/>
              </a:ext>
            </a:extLst>
          </p:cNvPr>
          <p:cNvPicPr>
            <a:picLocks noChangeAspect="1"/>
          </p:cNvPicPr>
          <p:nvPr/>
        </p:nvPicPr>
        <p:blipFill rotWithShape="1">
          <a:blip r:embed="rId4">
            <a:extLst>
              <a:ext uri="{28A0092B-C50C-407E-A947-70E740481C1C}">
                <a14:useLocalDpi xmlns:a14="http://schemas.microsoft.com/office/drawing/2010/main" val="0"/>
              </a:ext>
            </a:extLst>
          </a:blip>
          <a:srcRect t="7579" b="68491"/>
          <a:stretch/>
        </p:blipFill>
        <p:spPr>
          <a:xfrm>
            <a:off x="119017" y="1476785"/>
            <a:ext cx="9961608" cy="1236252"/>
          </a:xfrm>
          <a:prstGeom prst="rect">
            <a:avLst/>
          </a:prstGeom>
        </p:spPr>
      </p:pic>
    </p:spTree>
    <p:extLst>
      <p:ext uri="{BB962C8B-B14F-4D97-AF65-F5344CB8AC3E}">
        <p14:creationId xmlns:p14="http://schemas.microsoft.com/office/powerpoint/2010/main" val="798025574"/>
      </p:ext>
    </p:extLst>
  </p:cSld>
  <p:clrMapOvr>
    <a:masterClrMapping/>
  </p:clrMapOvr>
</p:sld>
</file>

<file path=ppt/theme/theme1.xml><?xml version="1.0" encoding="utf-8"?>
<a:theme xmlns:a="http://schemas.openxmlformats.org/drawingml/2006/main" name="2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WenQuanYi Micro Hei"/>
        <a:cs typeface="WenQuanYi Micro Hei"/>
      </a:majorFont>
      <a:minorFont>
        <a:latin typeface="Arial"/>
        <a:ea typeface="WenQuanYi Micro Hei"/>
        <a:cs typeface="WenQuanYi Micro 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WenQuanYi Micro Hei"/>
        <a:cs typeface="WenQuanYi Micro Hei"/>
      </a:majorFont>
      <a:minorFont>
        <a:latin typeface="Arial"/>
        <a:ea typeface="WenQuanYi Micro Hei"/>
        <a:cs typeface="WenQuanYi Micro 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WenQuanYi Micro Hei"/>
        <a:cs typeface="WenQuanYi Micro Hei"/>
      </a:majorFont>
      <a:minorFont>
        <a:latin typeface="Arial"/>
        <a:ea typeface="WenQuanYi Micro Hei"/>
        <a:cs typeface="WenQuanYi Micro 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5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WenQuanYi Micro Hei"/>
        <a:cs typeface="WenQuanYi Micro Hei"/>
      </a:majorFont>
      <a:minorFont>
        <a:latin typeface="Arial"/>
        <a:ea typeface="WenQuanYi Micro Hei"/>
        <a:cs typeface="WenQuanYi Micro 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7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WenQuanYi Micro Hei"/>
        <a:cs typeface="WenQuanYi Micro Hei"/>
      </a:majorFont>
      <a:minorFont>
        <a:latin typeface="Arial"/>
        <a:ea typeface="WenQuanYi Micro Hei"/>
        <a:cs typeface="WenQuanYi Micro He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F6463EF5D872347A7BF5761BB9BB3CC" ma:contentTypeVersion="" ma:contentTypeDescription="Create a new document." ma:contentTypeScope="" ma:versionID="db448a981e3324c438c86929fb02f49c">
  <xsd:schema xmlns:xsd="http://www.w3.org/2001/XMLSchema" xmlns:xs="http://www.w3.org/2001/XMLSchema" xmlns:p="http://schemas.microsoft.com/office/2006/metadata/properties" targetNamespace="http://schemas.microsoft.com/office/2006/metadata/properties" ma:root="true" ma:fieldsID="f3e687d5f98ee29b9cfcc2ff24550dc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A51DD7DA-2985-4434-B41F-1A2C399F8A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26663282-D0A6-4015-B783-AADD84A180F5}">
  <ds:schemaRefs>
    <ds:schemaRef ds:uri="http://schemas.microsoft.com/sharepoint/v3/contenttype/forms"/>
  </ds:schemaRefs>
</ds:datastoreItem>
</file>

<file path=customXml/itemProps3.xml><?xml version="1.0" encoding="utf-8"?>
<ds:datastoreItem xmlns:ds="http://schemas.openxmlformats.org/officeDocument/2006/customXml" ds:itemID="{19DF66F2-49E7-42B6-BE5A-8F9107AC7774}">
  <ds:schemaRef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721</TotalTime>
  <Words>1461</Words>
  <Application>Microsoft Office PowerPoint</Application>
  <PresentationFormat>Custom</PresentationFormat>
  <Paragraphs>247</Paragraphs>
  <Slides>24</Slides>
  <Notes>14</Notes>
  <HiddenSlides>0</HiddenSlides>
  <MMClips>0</MMClips>
  <ScaleCrop>false</ScaleCrop>
  <HeadingPairs>
    <vt:vector size="8" baseType="variant">
      <vt:variant>
        <vt:lpstr>Fonts Used</vt:lpstr>
      </vt:variant>
      <vt:variant>
        <vt:i4>15</vt:i4>
      </vt:variant>
      <vt:variant>
        <vt:lpstr>Theme</vt:lpstr>
      </vt:variant>
      <vt:variant>
        <vt:i4>5</vt:i4>
      </vt:variant>
      <vt:variant>
        <vt:lpstr>Embedded OLE Servers</vt:lpstr>
      </vt:variant>
      <vt:variant>
        <vt:i4>1</vt:i4>
      </vt:variant>
      <vt:variant>
        <vt:lpstr>Slide Titles</vt:lpstr>
      </vt:variant>
      <vt:variant>
        <vt:i4>24</vt:i4>
      </vt:variant>
    </vt:vector>
  </HeadingPairs>
  <TitlesOfParts>
    <vt:vector size="45" baseType="lpstr">
      <vt:lpstr>MS PGothic</vt:lpstr>
      <vt:lpstr>&amp;quot</vt:lpstr>
      <vt:lpstr>AR CENA</vt:lpstr>
      <vt:lpstr>Arial</vt:lpstr>
      <vt:lpstr>Calibri</vt:lpstr>
      <vt:lpstr>Cambria Math</vt:lpstr>
      <vt:lpstr>Courier New</vt:lpstr>
      <vt:lpstr>DejaVu Sans</vt:lpstr>
      <vt:lpstr>Garamond</vt:lpstr>
      <vt:lpstr>latoregular</vt:lpstr>
      <vt:lpstr>Symbol</vt:lpstr>
      <vt:lpstr>Times New Roman</vt:lpstr>
      <vt:lpstr>Ubuntu</vt:lpstr>
      <vt:lpstr>WenQuanYi Micro Hei</vt:lpstr>
      <vt:lpstr>Wingdings</vt:lpstr>
      <vt:lpstr>2_Office Theme</vt:lpstr>
      <vt:lpstr>3_Office Theme</vt:lpstr>
      <vt:lpstr>4_Office Theme</vt:lpstr>
      <vt:lpstr>5_Office Theme</vt:lpstr>
      <vt:lpstr>7_Office Theme</vt:lpstr>
      <vt:lpstr>Equation</vt:lpstr>
      <vt:lpstr>PowerPoint Presentation</vt:lpstr>
      <vt:lpstr>PowerPoint Presentation</vt:lpstr>
      <vt:lpstr>PowerPoint Presentation</vt:lpstr>
      <vt:lpstr>PowerPoint Presentation</vt:lpstr>
      <vt:lpstr>Examples</vt:lpstr>
      <vt:lpstr>PowerPoint Presentation</vt:lpstr>
      <vt:lpstr>Example:</vt:lpstr>
      <vt:lpstr>Example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Ch7 - Kinetic Energy and Work</dc:title>
  <dc:creator>Erik Stayton</dc:creator>
  <cp:lastModifiedBy>nermeena1234@outlook.com</cp:lastModifiedBy>
  <cp:revision>163</cp:revision>
  <cp:lastPrinted>1601-01-01T00:00:00Z</cp:lastPrinted>
  <dcterms:created xsi:type="dcterms:W3CDTF">2013-02-14T18:51:07Z</dcterms:created>
  <dcterms:modified xsi:type="dcterms:W3CDTF">2018-03-06T19:26:33Z</dcterms:modified>
</cp:coreProperties>
</file>