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D2AD-B46A-498A-AE98-A4F1C613036F}" type="datetimeFigureOut">
              <a:rPr lang="ar-AE" smtClean="0"/>
              <a:pPr/>
              <a:t>28/10/1439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6805-260F-46E3-82B3-7814F5027F14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ثــعــبـان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ثـــلاثـــة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2050" name="Picture 2" descr="C:\Users\Admin\Desktop\صور منوعه للبطاقات\b44e01640acd08316e2e90a1edd22cf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7656" y="404664"/>
            <a:ext cx="3096344" cy="2952328"/>
          </a:xfrm>
          <a:prstGeom prst="rect">
            <a:avLst/>
          </a:prstGeom>
          <a:noFill/>
        </p:spPr>
      </p:pic>
      <p:pic>
        <p:nvPicPr>
          <p:cNvPr id="2052" name="Picture 4" descr="C:\Users\Admin\Desktop\صور منوعه للبطاقات\bf42b55ba63209ff927f17c56cbd9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53389"/>
            <a:ext cx="2448272" cy="2803603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ثــعــلــب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ثـــور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3074" name="Picture 2" descr="C:\Users\Admin\Desktop\صور منوعه للبطاقات\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649695" cy="1796825"/>
          </a:xfrm>
          <a:prstGeom prst="rect">
            <a:avLst/>
          </a:prstGeom>
          <a:noFill/>
        </p:spPr>
      </p:pic>
      <p:pic>
        <p:nvPicPr>
          <p:cNvPr id="3076" name="Picture 4" descr="C:\Users\Admin\Desktop\صور منوعه للبطاقات\ae863604cca88d14d17b2a69bd9eb4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92696"/>
            <a:ext cx="2597274" cy="2545329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جــبــن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جــزر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4098" name="Picture 2" descr="C:\Users\Admin\Desktop\صور منوعه للبطاقات\f02d3d99da970428ea2d890df653ec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76672"/>
            <a:ext cx="2967980" cy="2967980"/>
          </a:xfrm>
          <a:prstGeom prst="rect">
            <a:avLst/>
          </a:prstGeom>
          <a:noFill/>
        </p:spPr>
      </p:pic>
      <p:pic>
        <p:nvPicPr>
          <p:cNvPr id="4099" name="Picture 3" descr="C:\Users\Admin\Desktop\صور منوعه للبطاقات\carr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1810087" cy="2542257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جــرادة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جــرو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5123" name="Picture 3" descr="C:\Users\Admin\Desktop\صور منوعه للبطاقات\80164826d8787b3a43d2b5c1130f77b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0"/>
            <a:ext cx="2599556" cy="2599556"/>
          </a:xfrm>
          <a:prstGeom prst="rect">
            <a:avLst/>
          </a:prstGeom>
          <a:noFill/>
        </p:spPr>
      </p:pic>
      <p:pic>
        <p:nvPicPr>
          <p:cNvPr id="5124" name="Picture 4" descr="C:\Users\Admin\Desktop\صور منوعه للبطاقات\509eb46c972fa40ec115399050ad732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76672"/>
            <a:ext cx="1368152" cy="252028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حـــزام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حــاســوب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6146" name="Picture 2" descr="C:\Users\Admin\Desktop\صور منوعه للبطاقات\57623789ab3997f6d27f3c29cf5e19b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196752"/>
            <a:ext cx="2520280" cy="1885741"/>
          </a:xfrm>
          <a:prstGeom prst="rect">
            <a:avLst/>
          </a:prstGeom>
          <a:noFill/>
        </p:spPr>
      </p:pic>
      <p:pic>
        <p:nvPicPr>
          <p:cNvPr id="6147" name="Picture 3" descr="C:\Users\Admin\Desktop\صور منوعه للبطاقات\6672a57459ad60e63c4b9b10af178c8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620688"/>
            <a:ext cx="2053456" cy="233744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حـــوت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حــقـيبـة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7170" name="Picture 2" descr="C:\Users\Admin\Desktop\صور منوعه للبطاقات\36d6b92a8342e81772b56d62833982c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0648"/>
            <a:ext cx="2527548" cy="2527548"/>
          </a:xfrm>
          <a:prstGeom prst="rect">
            <a:avLst/>
          </a:prstGeom>
          <a:noFill/>
        </p:spPr>
      </p:pic>
      <p:pic>
        <p:nvPicPr>
          <p:cNvPr id="7171" name="Picture 3" descr="C:\Users\Admin\Desktop\صور منوعه للبطاقات\5b59c8e1c2eee07db08ed256a2b88d9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620688"/>
            <a:ext cx="2160240" cy="2592288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755576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solidFill>
                  <a:schemeClr val="tx1"/>
                </a:solidFill>
                <a:latin typeface="Adobe Arabic" pitchFamily="18" charset="-78"/>
              </a:rPr>
              <a:t>آيـس</a:t>
            </a:r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 كريم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1026" name="Picture 2" descr="C:\Users\Admin\Desktop\صور منوعه للبطاقات\7d6f3c8c6c4b8862bcf2d3641ae44b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6672"/>
            <a:ext cx="1224136" cy="2758910"/>
          </a:xfrm>
          <a:prstGeom prst="rect">
            <a:avLst/>
          </a:prstGeom>
          <a:noFill/>
        </p:spPr>
      </p:pic>
      <p:pic>
        <p:nvPicPr>
          <p:cNvPr id="1027" name="Picture 3" descr="C:\Users\Admin\Desktop\صور منوعه للبطاقات\58e4abcdf02cab93e94c4a56e03032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48680"/>
            <a:ext cx="1851068" cy="2582416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أرنـب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خــبـــز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خــفــاش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8194" name="Picture 2" descr="C:\Users\Admin\Desktop\صور منوعه للبطاقات\7b3b88a1174369119a81b85da0a82eb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764704"/>
            <a:ext cx="2736304" cy="2047376"/>
          </a:xfrm>
          <a:prstGeom prst="rect">
            <a:avLst/>
          </a:prstGeom>
          <a:noFill/>
        </p:spPr>
      </p:pic>
      <p:pic>
        <p:nvPicPr>
          <p:cNvPr id="8195" name="Picture 3" descr="C:\Users\Admin\Desktop\صور منوعه للبطاقات\8fa0702b9f03b520e93ef7bae3980b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6672"/>
            <a:ext cx="2736304" cy="2736304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خــلاط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خــروف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9218" name="Picture 2" descr="C:\Users\Admin\Desktop\صور منوعه للبطاقات\87dcf534c47c9c6c18d4d76bf5b4d6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692696"/>
            <a:ext cx="1676844" cy="2134705"/>
          </a:xfrm>
          <a:prstGeom prst="rect">
            <a:avLst/>
          </a:prstGeom>
          <a:noFill/>
        </p:spPr>
      </p:pic>
      <p:pic>
        <p:nvPicPr>
          <p:cNvPr id="9219" name="Picture 3" descr="C:\Users\Admin\Desktop\صور منوعه للبطاقات\96fa4cc33ba95ba1d32fdf0f9023f7171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48680"/>
            <a:ext cx="2031876" cy="2367652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ديناصور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دواء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6" name="Picture 2" descr="C:\Users\Admin\Desktop\صور منوعه للبطاقات\1b5b208eb3ff3eb6746c3af01f42fb6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692696"/>
            <a:ext cx="3058324" cy="1772791"/>
          </a:xfrm>
          <a:prstGeom prst="rect">
            <a:avLst/>
          </a:prstGeom>
          <a:noFill/>
        </p:spPr>
      </p:pic>
      <p:pic>
        <p:nvPicPr>
          <p:cNvPr id="1029" name="Picture 5" descr="C:\Users\Admin\Desktop\صور منوعه للبطاقات\14ab801c0284857297942256aad2e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1440160" cy="239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دب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دودة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C:\Users\Admin\Desktop\صور منوعه للبطاقات\3f1c9afc929d064b102bccd1460b49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6672"/>
            <a:ext cx="2254002" cy="2725584"/>
          </a:xfrm>
          <a:prstGeom prst="rect">
            <a:avLst/>
          </a:prstGeom>
          <a:noFill/>
        </p:spPr>
      </p:pic>
      <p:pic>
        <p:nvPicPr>
          <p:cNvPr id="2051" name="Picture 3" descr="C:\Users\Admin\Desktop\صور منوعه للبطاقات\4cd2bdc2c4e71cfdca4f0e491555faa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40768"/>
            <a:ext cx="2759968" cy="160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ذرة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ذهــب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075" name="Picture 3" descr="C:\Users\Admin\Desktop\صور منوعه للبطاقات\Corn-clipart-clipart-cliparts-for-you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37937">
            <a:off x="5603727" y="936611"/>
            <a:ext cx="3306970" cy="1833866"/>
          </a:xfrm>
          <a:prstGeom prst="rect">
            <a:avLst/>
          </a:prstGeom>
          <a:noFill/>
        </p:spPr>
      </p:pic>
      <p:pic>
        <p:nvPicPr>
          <p:cNvPr id="3076" name="Picture 4" descr="C:\Users\Admin\Desktop\صور منوعه للبطاقات\f41033bebdfca271db838ae1de9b2c7c11111176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620688"/>
            <a:ext cx="2376264" cy="267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ذئــب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ذبـابـة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098" name="Picture 2" descr="C:\Users\Admin\Desktop\صور منوعه للبطاقات\fl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2215">
            <a:off x="5975269" y="1083220"/>
            <a:ext cx="2821953" cy="1811694"/>
          </a:xfrm>
          <a:prstGeom prst="rect">
            <a:avLst/>
          </a:prstGeom>
          <a:noFill/>
        </p:spPr>
      </p:pic>
      <p:pic>
        <p:nvPicPr>
          <p:cNvPr id="4100" name="Picture 4" descr="C:\Users\Admin\Desktop\صور منوعه للبطاقات\cartoon-wolf-27608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443336" cy="244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رجل فضاء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رجل آلي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122" name="Picture 2" descr="C:\Users\Admin\Desktop\صور منوعه للبطاقات\ec97b9f21e5898d28f7fd7b5b836b1a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3" y="476672"/>
            <a:ext cx="1564357" cy="2720984"/>
          </a:xfrm>
          <a:prstGeom prst="rect">
            <a:avLst/>
          </a:prstGeom>
          <a:noFill/>
        </p:spPr>
      </p:pic>
      <p:pic>
        <p:nvPicPr>
          <p:cNvPr id="5123" name="Picture 3" descr="C:\Users\Admin\Desktop\صور منوعه للبطاقات\clipart-cartoon-robot-256x256-1c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2151018" cy="253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ألــوان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  <a:latin typeface="Adobe Arabic" pitchFamily="18" charset="-78"/>
              </a:rPr>
              <a:t>إشارة مرور</a:t>
            </a:r>
            <a:endParaRPr lang="ar-AE" sz="28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2050" name="Picture 2" descr="C:\Users\Admin\Desktop\صور منوعه للبطاقات\b8d74ee923bd08699479992e789b54b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124744"/>
            <a:ext cx="2733348" cy="1585342"/>
          </a:xfrm>
          <a:prstGeom prst="rect">
            <a:avLst/>
          </a:prstGeom>
          <a:noFill/>
        </p:spPr>
      </p:pic>
      <p:pic>
        <p:nvPicPr>
          <p:cNvPr id="2" name="Picture 3" descr="C:\Users\Admin\Desktop\صور منوعه للبطاقات\light-clip-art-traffic_ligh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648072" cy="2836952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429000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رأس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رمــان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146" name="Picture 2" descr="C:\Users\Admin\Desktop\صور منوعه للبطاقات\e713cfb2dfd7966c70a8a9f2b2c1e76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4664"/>
            <a:ext cx="3061397" cy="2936553"/>
          </a:xfrm>
          <a:prstGeom prst="rect">
            <a:avLst/>
          </a:prstGeom>
          <a:noFill/>
        </p:spPr>
      </p:pic>
      <p:pic>
        <p:nvPicPr>
          <p:cNvPr id="6147" name="Picture 3" descr="C:\Users\Admin\Desktop\صور منوعه للبطاقات\Pomegranate-clipart-1-600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2497460" cy="249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زهــور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solidFill>
                  <a:schemeClr val="tx1"/>
                </a:solidFill>
                <a:latin typeface="Adobe Arabic" pitchFamily="18" charset="-78"/>
              </a:rPr>
              <a:t>زبدة</a:t>
            </a:r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 فول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170" name="Picture 2" descr="C:\Users\Admin\Desktop\صور منوعه للبطاقات\spring-flower-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7" y="980728"/>
            <a:ext cx="2546303" cy="1870375"/>
          </a:xfrm>
          <a:prstGeom prst="rect">
            <a:avLst/>
          </a:prstGeom>
          <a:noFill/>
        </p:spPr>
      </p:pic>
      <p:pic>
        <p:nvPicPr>
          <p:cNvPr id="7171" name="Picture 3" descr="C:\Users\Admin\Desktop\صور منوعه للبطاقات\peanut-bu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642" y="764704"/>
            <a:ext cx="178407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زرافـة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زر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194" name="Picture 2" descr="C:\Users\Admin\Desktop\صور منوعه للبطاقات\fc6eba188bbb1025f3f2887e13115ae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88" t="5767" r="58042" b="57037"/>
          <a:stretch>
            <a:fillRect/>
          </a:stretch>
        </p:blipFill>
        <p:spPr bwMode="auto">
          <a:xfrm>
            <a:off x="6516216" y="404664"/>
            <a:ext cx="1728192" cy="2664296"/>
          </a:xfrm>
          <a:prstGeom prst="rect">
            <a:avLst/>
          </a:prstGeom>
          <a:noFill/>
        </p:spPr>
      </p:pic>
      <p:pic>
        <p:nvPicPr>
          <p:cNvPr id="8195" name="Picture 3" descr="C:\Users\Admin\Desktop\صور منوعه للبطاقات\button-brow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1654696" cy="158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سعيدة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سيارة إطفاء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218" name="Picture 2" descr="C:\Users\Admin\Desktop\صور منوعه للبطاقات\2dfc4f1bd3fcc0f4936852a3bc85483d556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48680"/>
            <a:ext cx="2232248" cy="2500118"/>
          </a:xfrm>
          <a:prstGeom prst="rect">
            <a:avLst/>
          </a:prstGeom>
          <a:noFill/>
        </p:spPr>
      </p:pic>
      <p:pic>
        <p:nvPicPr>
          <p:cNvPr id="9219" name="Picture 3" descr="C:\Users\Admin\Desktop\صور منوعه للبطاقات\8bb1ac257e1ba891e97dff180dda2d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764704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سـمـكة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ســلـطـة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42" name="Picture 2" descr="C:\Users\Admin\Desktop\صور منوعه للبطاقات\8daa05d3c1f3e7b89958c4d7668d04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692696"/>
            <a:ext cx="2286000" cy="2143125"/>
          </a:xfrm>
          <a:prstGeom prst="rect">
            <a:avLst/>
          </a:prstGeom>
          <a:noFill/>
        </p:spPr>
      </p:pic>
      <p:pic>
        <p:nvPicPr>
          <p:cNvPr id="10243" name="Picture 3" descr="C:\Users\Admin\Desktop\صور منوعه للبطاقات\411e8e2a0d18284c9f4db5c02ebc78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04664"/>
            <a:ext cx="2485256" cy="305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شـمـس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شـريـط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266" name="Picture 2" descr="C:\Users\Admin\Desktop\صور منوعه للبطاقات\32e7475848774d82b737ed63d89b96d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620688"/>
            <a:ext cx="2592288" cy="2641822"/>
          </a:xfrm>
          <a:prstGeom prst="rect">
            <a:avLst/>
          </a:prstGeom>
          <a:noFill/>
        </p:spPr>
      </p:pic>
      <p:pic>
        <p:nvPicPr>
          <p:cNvPr id="11267" name="Picture 3" descr="C:\Users\Admin\Desktop\صور منوعه للبطاقات\59bd6d061523ddb820a411211476b6d5.jpg"/>
          <p:cNvPicPr>
            <a:picLocks noChangeAspect="1" noChangeArrowheads="1"/>
          </p:cNvPicPr>
          <p:nvPr/>
        </p:nvPicPr>
        <p:blipFill>
          <a:blip r:embed="rId3" cstate="print"/>
          <a:srcRect l="4641" t="64040" r="43952" b="10040"/>
          <a:stretch>
            <a:fillRect/>
          </a:stretch>
        </p:blipFill>
        <p:spPr bwMode="auto">
          <a:xfrm>
            <a:off x="899592" y="980728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شـمـعه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شـجـرة 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290" name="Picture 2" descr="C:\Users\Admin\Desktop\صور منوعه للبطاقات\955c0b2aa0970550a7afea132cbb30b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6672"/>
            <a:ext cx="1728192" cy="2693256"/>
          </a:xfrm>
          <a:prstGeom prst="rect">
            <a:avLst/>
          </a:prstGeom>
          <a:noFill/>
        </p:spPr>
      </p:pic>
      <p:pic>
        <p:nvPicPr>
          <p:cNvPr id="12291" name="Picture 3" descr="C:\Users\Admin\Desktop\صور منوعه للبطاقات\997765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1728192" cy="2739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صـــدف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صــابــون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6" name="Picture 2" descr="C:\Users\Admin\Desktop\صور منوعه للبطاقات\02ef384a684ecce5b934ef4621deae1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92696"/>
            <a:ext cx="2175200" cy="2416078"/>
          </a:xfrm>
          <a:prstGeom prst="rect">
            <a:avLst/>
          </a:prstGeom>
          <a:noFill/>
        </p:spPr>
      </p:pic>
      <p:pic>
        <p:nvPicPr>
          <p:cNvPr id="1028" name="Picture 4" descr="C:\Users\Admin\Desktop\صور منوعه للبطاقات\bar-so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2655350" cy="162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صــاروخ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صــمــغ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C:\Users\Admin\Desktop\صور منوعه للبطاقات\Big Rocket Blast 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473309" cy="2773288"/>
          </a:xfrm>
          <a:prstGeom prst="rect">
            <a:avLst/>
          </a:prstGeom>
          <a:noFill/>
        </p:spPr>
      </p:pic>
      <p:pic>
        <p:nvPicPr>
          <p:cNvPr id="2051" name="Picture 3" descr="C:\Users\Admin\Desktop\صور منوعه للبطاقات\g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1646478" cy="249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ضــرس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ضـفـدع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074" name="Picture 2" descr="C:\Users\Admin\Desktop\صور منوعه للبطاقات\smiling-tooth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8680"/>
            <a:ext cx="1872208" cy="2481354"/>
          </a:xfrm>
          <a:prstGeom prst="rect">
            <a:avLst/>
          </a:prstGeom>
          <a:noFill/>
        </p:spPr>
      </p:pic>
      <p:pic>
        <p:nvPicPr>
          <p:cNvPr id="3075" name="Picture 3" descr="C:\Users\Admin\Desktop\صور منوعه للبطاقات\cartoon-fr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2385677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ضــوء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ضــابـط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099" name="Picture 3" descr="C:\Users\Admin\Desktop\صور منوعه للبطاقات\0eb06babe76dc6efc579bfa739e249b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764704"/>
            <a:ext cx="1340248" cy="2457835"/>
          </a:xfrm>
          <a:prstGeom prst="rect">
            <a:avLst/>
          </a:prstGeom>
          <a:noFill/>
        </p:spPr>
      </p:pic>
      <p:sp>
        <p:nvSpPr>
          <p:cNvPr id="12" name="شكل بيضاوي 11"/>
          <p:cNvSpPr/>
          <p:nvPr/>
        </p:nvSpPr>
        <p:spPr>
          <a:xfrm>
            <a:off x="6516216" y="548680"/>
            <a:ext cx="1512168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100" name="Picture 4" descr="C:\Users\Admin\Desktop\صور منوعه للبطاقات\6c55fd8bbeaf4298df4d3e1d4519a1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620688"/>
            <a:ext cx="1735158" cy="267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طــفـل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طــائــرة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123" name="Picture 3" descr="C:\Users\Admin\Desktop\صور منوعه للبطاقات\45a723caac71926dc4b861abdf7715c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4664"/>
            <a:ext cx="2813298" cy="2813298"/>
          </a:xfrm>
          <a:prstGeom prst="rect">
            <a:avLst/>
          </a:prstGeom>
          <a:noFill/>
        </p:spPr>
      </p:pic>
      <p:pic>
        <p:nvPicPr>
          <p:cNvPr id="5124" name="Picture 4" descr="C:\Users\Admin\Desktop\صور منوعه للبطاقات\9978cc99f150eb7560a89cd00122b0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64704"/>
            <a:ext cx="2664296" cy="171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طـبيب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طـمـاطـم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146" name="Picture 2" descr="C:\Users\Admin\Desktop\صور منوعه للبطاقات\db153298699c75da4a4687678fb124fa33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6672"/>
            <a:ext cx="1603434" cy="2723456"/>
          </a:xfrm>
          <a:prstGeom prst="rect">
            <a:avLst/>
          </a:prstGeom>
          <a:noFill/>
        </p:spPr>
      </p:pic>
      <p:pic>
        <p:nvPicPr>
          <p:cNvPr id="6147" name="Picture 3" descr="C:\Users\Admin\Desktop\صور منوعه للبطاقات\f514de097b6db2b491e2fd5c326d92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2656"/>
            <a:ext cx="22479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بـسـكوت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solidFill>
                  <a:schemeClr val="tx1"/>
                </a:solidFill>
                <a:latin typeface="Adobe Arabic" pitchFamily="18" charset="-78"/>
              </a:rPr>
              <a:t>بـيـتـزا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2050" name="Picture 2" descr="C:\Users\Admin\Desktop\صور منوعه للبطاقات\VectorToons-Food-0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692696"/>
            <a:ext cx="2049819" cy="1609428"/>
          </a:xfrm>
          <a:prstGeom prst="rect">
            <a:avLst/>
          </a:prstGeom>
          <a:noFill/>
        </p:spPr>
      </p:pic>
      <p:pic>
        <p:nvPicPr>
          <p:cNvPr id="2051" name="Picture 3" descr="C:\Users\Admin\Desktop\صور منوعه للبطاقات\triangle-pizza-clipart-1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0036">
            <a:off x="487339" y="687238"/>
            <a:ext cx="2806863" cy="1867209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429000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ظـفـر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ظُــروف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170" name="Picture 2" descr="C:\Users\Admin\Desktop\صور منوعه للبطاقات\pointer-finger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1872208" cy="2647735"/>
          </a:xfrm>
          <a:prstGeom prst="rect">
            <a:avLst/>
          </a:prstGeom>
          <a:noFill/>
        </p:spPr>
      </p:pic>
      <p:sp>
        <p:nvSpPr>
          <p:cNvPr id="11" name="شكل بيضاوي 10"/>
          <p:cNvSpPr/>
          <p:nvPr/>
        </p:nvSpPr>
        <p:spPr>
          <a:xfrm>
            <a:off x="6588224" y="404664"/>
            <a:ext cx="864096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171" name="Picture 3" descr="C:\Users\Admin\Desktop\صور منوعه للبطاقات\photo_2017-08-30_19-40-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48680"/>
            <a:ext cx="2448272" cy="2857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ظـــل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ظـــرف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194" name="Picture 2" descr="C:\Users\Admin\Desktop\صور منوعه للبطاقات\istockphoto_4558244-chris-the-cool-cute-cow.jpg"/>
          <p:cNvPicPr>
            <a:picLocks noChangeAspect="1" noChangeArrowheads="1"/>
          </p:cNvPicPr>
          <p:nvPr/>
        </p:nvPicPr>
        <p:blipFill>
          <a:blip r:embed="rId2" cstate="print"/>
          <a:srcRect l="31359"/>
          <a:stretch>
            <a:fillRect/>
          </a:stretch>
        </p:blipFill>
        <p:spPr bwMode="auto">
          <a:xfrm>
            <a:off x="6228184" y="476672"/>
            <a:ext cx="2247301" cy="2592288"/>
          </a:xfrm>
          <a:prstGeom prst="rect">
            <a:avLst/>
          </a:prstGeom>
          <a:noFill/>
        </p:spPr>
      </p:pic>
      <p:pic>
        <p:nvPicPr>
          <p:cNvPr id="8195" name="Picture 3" descr="C:\Users\Admin\Desktop\صور منوعه للبطاقات\envelope-clipart-envelop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2211536" cy="20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عـنـكبوت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عـصفور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218" name="Picture 2" descr="C:\Users\Admin\Desktop\صور منوعه للبطاقات\3af498d0feada3223ec1bea3bab9847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04664"/>
            <a:ext cx="1944216" cy="2757448"/>
          </a:xfrm>
          <a:prstGeom prst="rect">
            <a:avLst/>
          </a:prstGeom>
          <a:noFill/>
        </p:spPr>
      </p:pic>
      <p:pic>
        <p:nvPicPr>
          <p:cNvPr id="9219" name="Picture 3" descr="C:\Users\Admin\Desktop\صور منوعه للبطاقات\6e18931811887018c557c5276a2b1b2200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1572108" cy="246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عــنب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عـصـير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220" name="Picture 4" descr="C:\Users\Admin\Desktop\صور منوعه للبطاقات\7ca73587a4b85d790c382a9110f06f8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88640"/>
            <a:ext cx="2999475" cy="3108945"/>
          </a:xfrm>
          <a:prstGeom prst="rect">
            <a:avLst/>
          </a:prstGeom>
          <a:noFill/>
        </p:spPr>
      </p:pic>
      <p:pic>
        <p:nvPicPr>
          <p:cNvPr id="10242" name="Picture 2" descr="C:\Users\Admin\Desktop\صور منوعه للبطاقات\a325e177352467b72e0db1610611d2e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764704"/>
            <a:ext cx="1242123" cy="243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غــواصـة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غــوريـلا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266" name="Picture 2" descr="C:\Users\Admin\Desktop\صور منوعه للبطاقات\2417a2ce11884f74a12b8109ac3f066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53" t="1907" r="6171" b="66634"/>
          <a:stretch>
            <a:fillRect/>
          </a:stretch>
        </p:blipFill>
        <p:spPr bwMode="auto">
          <a:xfrm>
            <a:off x="5868144" y="692696"/>
            <a:ext cx="2808312" cy="2376264"/>
          </a:xfrm>
          <a:prstGeom prst="rect">
            <a:avLst/>
          </a:prstGeom>
          <a:noFill/>
        </p:spPr>
      </p:pic>
      <p:pic>
        <p:nvPicPr>
          <p:cNvPr id="11267" name="Picture 3" descr="C:\Users\Admin\Desktop\صور منوعه للبطاقات\c8832695fc8fcab33e64bf506237351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638404"/>
            <a:ext cx="2232248" cy="250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غــسـالة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غــيــمـة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290" name="Picture 2" descr="C:\Users\Admin\Desktop\صور منوعه للبطاقات\e0c09dd925c6413072429babb08c64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036623" cy="2435424"/>
          </a:xfrm>
          <a:prstGeom prst="rect">
            <a:avLst/>
          </a:prstGeom>
          <a:noFill/>
        </p:spPr>
      </p:pic>
      <p:pic>
        <p:nvPicPr>
          <p:cNvPr id="12291" name="Picture 3" descr="C:\Users\Admin\Desktop\صور منوعه للبطاقات\happy-rain-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283367" cy="254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فــأر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فـراولـة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3314" name="Picture 2" descr="C:\Users\Admin\Desktop\صور منوعه للبطاقات\white-mouse-pink-tail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2177743" cy="2148706"/>
          </a:xfrm>
          <a:prstGeom prst="rect">
            <a:avLst/>
          </a:prstGeom>
          <a:noFill/>
        </p:spPr>
      </p:pic>
      <p:pic>
        <p:nvPicPr>
          <p:cNvPr id="13315" name="Picture 3" descr="C:\Users\Admin\Desktop\صور منوعه للبطاقات\strawberries4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92696"/>
            <a:ext cx="2841104" cy="235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بـومــه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بــطــيــخ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3074" name="Picture 2" descr="C:\Users\Admin\Desktop\صور منوعه للبطاقات\PngMedium-Half-Of-Water-Melon-29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2616340" cy="2397348"/>
          </a:xfrm>
          <a:prstGeom prst="rect">
            <a:avLst/>
          </a:prstGeom>
          <a:noFill/>
        </p:spPr>
      </p:pic>
      <p:pic>
        <p:nvPicPr>
          <p:cNvPr id="3075" name="Picture 3" descr="C:\Users\Admin\Desktop\صور منوعه للبطاقات\cde8e82b6dcf454b3ee08d9a71fc32d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0"/>
            <a:ext cx="2373724" cy="268130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429000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فـرشــاة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فــطــر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4338" name="Picture 2" descr="C:\Users\Admin\Desktop\صور منوعه للبطاقات\PngMedium-Brush-8669.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20688"/>
            <a:ext cx="1101779" cy="2489918"/>
          </a:xfrm>
          <a:prstGeom prst="rect">
            <a:avLst/>
          </a:prstGeom>
          <a:noFill/>
        </p:spPr>
      </p:pic>
      <p:pic>
        <p:nvPicPr>
          <p:cNvPr id="6146" name="Picture 2" descr="C:\Users\Admin\Desktop\صور منوعه للبطاقات\5555579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قــرد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قــطــة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5362" name="Picture 2" descr="C:\Users\Admin\Desktop\صور منوعه للبطاقات\monkey-clip-art-monkey-clipart-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764704"/>
            <a:ext cx="2342301" cy="2256904"/>
          </a:xfrm>
          <a:prstGeom prst="rect">
            <a:avLst/>
          </a:prstGeom>
          <a:noFill/>
        </p:spPr>
      </p:pic>
      <p:pic>
        <p:nvPicPr>
          <p:cNvPr id="15363" name="Picture 3" descr="C:\Users\Admin\Desktop\صور منوعه للبطاقات\kitty-cat-playing-with-ya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2485588" cy="249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قــبــعـة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قـفـاز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6386" name="Picture 2" descr="C:\Users\Admin\Desktop\صور منوعه للبطاقات\hat-bro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2458963" cy="1581150"/>
          </a:xfrm>
          <a:prstGeom prst="rect">
            <a:avLst/>
          </a:prstGeom>
          <a:noFill/>
        </p:spPr>
      </p:pic>
      <p:pic>
        <p:nvPicPr>
          <p:cNvPr id="16387" name="Picture 3" descr="C:\Users\Admin\Desktop\صور منوعه للبطاقات\gardening-glo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2432807" cy="232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كـوب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كــوب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7412" name="Picture 4" descr="C:\Users\Admin\Desktop\صور منوعه للبطاقات\green-coffee-mu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2111722" cy="2206749"/>
          </a:xfrm>
          <a:prstGeom prst="rect">
            <a:avLst/>
          </a:prstGeom>
          <a:noFill/>
        </p:spPr>
      </p:pic>
      <p:pic>
        <p:nvPicPr>
          <p:cNvPr id="17413" name="Picture 5" descr="C:\Users\Admin\Desktop\صور منوعه للبطاقات\9d451fc495b17c2a46d27d53cdbbc6e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32656"/>
            <a:ext cx="2379910" cy="297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كــتــاب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كــاميــرا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8434" name="Picture 2" descr="C:\Users\Admin\Desktop\صور منوعه للبطاقات\free-history-book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592288" cy="1934634"/>
          </a:xfrm>
          <a:prstGeom prst="rect">
            <a:avLst/>
          </a:prstGeom>
          <a:noFill/>
        </p:spPr>
      </p:pic>
      <p:pic>
        <p:nvPicPr>
          <p:cNvPr id="18435" name="Picture 3" descr="C:\Users\Admin\Desktop\صور منوعه للبطاقات\896398286438467536752365423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124744"/>
            <a:ext cx="264795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لــحــم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لـقـيـمات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9460" name="Picture 4" descr="C:\Users\Admin\Desktop\صور منوعه للبطاقات\Ay-54zvCcAEcJx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96752"/>
            <a:ext cx="2497460" cy="1948019"/>
          </a:xfrm>
          <a:prstGeom prst="rect">
            <a:avLst/>
          </a:prstGeom>
          <a:noFill/>
        </p:spPr>
      </p:pic>
      <p:pic>
        <p:nvPicPr>
          <p:cNvPr id="19461" name="Picture 5" descr="C:\Users\Admin\Desktop\صور منوعه للبطاقات\meat-vector-illustration-white-background-304634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764704"/>
            <a:ext cx="2664296" cy="216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لــبـن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لــيــمون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6" name="Picture 2" descr="C:\Users\Admin\Desktop\صور منوعه للبطاقات\9572b06467d0db59360f37c00c8f986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48680"/>
            <a:ext cx="2247900" cy="2771775"/>
          </a:xfrm>
          <a:prstGeom prst="rect">
            <a:avLst/>
          </a:prstGeom>
          <a:noFill/>
        </p:spPr>
      </p:pic>
      <p:pic>
        <p:nvPicPr>
          <p:cNvPr id="1027" name="Picture 3" descr="C:\Users\Admin\Desktop\صور منوعه للبطاقات\Lemon-slice-clip-art-vectors-download-free-vector-art-clipartc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2232248" cy="18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مـغـسـلة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مـجـهـر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C:\Users\Admin\Desktop\صور منوعه للبطاقات\mirror-over-bathroom-s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1184237" cy="2741290"/>
          </a:xfrm>
          <a:prstGeom prst="rect">
            <a:avLst/>
          </a:prstGeom>
          <a:noFill/>
        </p:spPr>
      </p:pic>
      <p:pic>
        <p:nvPicPr>
          <p:cNvPr id="2051" name="Picture 3" descr="C:\Users\Admin\Desktop\صور منوعه للبطاقات\microscope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2316857" cy="2436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مــشــط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مــصــباح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074" name="Picture 2" descr="C:\Users\Admin\Desktop\صور منوعه للبطاقات\hair-co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80728"/>
            <a:ext cx="2540694" cy="1998178"/>
          </a:xfrm>
          <a:prstGeom prst="rect">
            <a:avLst/>
          </a:prstGeom>
          <a:noFill/>
        </p:spPr>
      </p:pic>
      <p:pic>
        <p:nvPicPr>
          <p:cNvPr id="3075" name="Picture 3" descr="C:\Users\Admin\Desktop\صور منوعه للبطاقات\glowing-flash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2520280" cy="1778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نــجــمة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نــهــر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098" name="Picture 2" descr="C:\Users\Admin\Desktop\صور منوعه للبطاقات\happy-face-st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620688"/>
            <a:ext cx="2389547" cy="2322640"/>
          </a:xfrm>
          <a:prstGeom prst="rect">
            <a:avLst/>
          </a:prstGeom>
          <a:noFill/>
        </p:spPr>
      </p:pic>
      <p:pic>
        <p:nvPicPr>
          <p:cNvPr id="4099" name="Picture 3" descr="C:\Users\Admin\Desktop\صور منوعه للبطاقات\Bridge-river-clip-art-free-free-clipart-images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916076" cy="2725142"/>
          </a:xfrm>
          <a:prstGeom prst="rect">
            <a:avLst/>
          </a:prstGeom>
          <a:noFill/>
        </p:spPr>
      </p:pic>
      <p:sp>
        <p:nvSpPr>
          <p:cNvPr id="12" name="شكل بيضاوي 11"/>
          <p:cNvSpPr/>
          <p:nvPr/>
        </p:nvSpPr>
        <p:spPr>
          <a:xfrm>
            <a:off x="1403648" y="1772816"/>
            <a:ext cx="1584176" cy="14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نــحــلـة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نــعـامـه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122" name="Picture 2" descr="C:\Users\Admin\Desktop\صور منوعه للبطاقات\blue-buzzing-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2448272" cy="2540082"/>
          </a:xfrm>
          <a:prstGeom prst="rect">
            <a:avLst/>
          </a:prstGeom>
          <a:noFill/>
        </p:spPr>
      </p:pic>
      <p:pic>
        <p:nvPicPr>
          <p:cNvPr id="5123" name="Picture 3" descr="C:\Users\Admin\Desktop\صور منوعه للبطاقات\834b9f58b82063efdb9ef04c7cdd3962009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01842"/>
            <a:ext cx="2232248" cy="2801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هــدايا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هــاتف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170" name="Picture 2" descr="C:\Users\Admin\Desktop\صور منوعه للبطاقات\A7la-Shela_Com (4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76672"/>
            <a:ext cx="2892350" cy="2669357"/>
          </a:xfrm>
          <a:prstGeom prst="rect">
            <a:avLst/>
          </a:prstGeom>
          <a:noFill/>
        </p:spPr>
      </p:pic>
      <p:pic>
        <p:nvPicPr>
          <p:cNvPr id="7171" name="Picture 3" descr="C:\Users\Admin\Desktop\صور منوعه للبطاقات\06efdfea1ed0ed34581dd2773bae45c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660"/>
          <a:stretch>
            <a:fillRect/>
          </a:stretch>
        </p:blipFill>
        <p:spPr bwMode="auto">
          <a:xfrm>
            <a:off x="827584" y="620688"/>
            <a:ext cx="2733675" cy="233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هـديـة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هــلال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1266" name="Picture 2" descr="C:\Users\Admin\Desktop\صور منوعه للبطاقات\cartoon-gift-25637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646720" cy="2560563"/>
          </a:xfrm>
          <a:prstGeom prst="rect">
            <a:avLst/>
          </a:prstGeom>
          <a:noFill/>
        </p:spPr>
      </p:pic>
      <p:pic>
        <p:nvPicPr>
          <p:cNvPr id="11267" name="Picture 3" descr="C:\Users\Admin\Desktop\صور منوعه للبطاقات\cartoon-weather-icon-180906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8" t="74549" r="36219"/>
          <a:stretch>
            <a:fillRect/>
          </a:stretch>
        </p:blipFill>
        <p:spPr bwMode="auto">
          <a:xfrm>
            <a:off x="683568" y="692696"/>
            <a:ext cx="2741988" cy="284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تـفـاح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تـمـسـاح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4099" name="Picture 3" descr="C:\Users\Admin\Desktop\صور منوعه للبطاقات\6d52d387de342d0b77364d2cbc209c7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04664"/>
            <a:ext cx="2232248" cy="2526445"/>
          </a:xfrm>
          <a:prstGeom prst="rect">
            <a:avLst/>
          </a:prstGeom>
          <a:noFill/>
        </p:spPr>
      </p:pic>
      <p:pic>
        <p:nvPicPr>
          <p:cNvPr id="4100" name="Picture 4" descr="C:\Users\Admin\Desktop\صور منوعه للبطاقات\59da15edde37ace32e6a0263433e87f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48680"/>
            <a:ext cx="1588591" cy="2542977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ولــــد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وجـــه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194" name="Picture 2" descr="C:\Users\Admin\Desktop\صور منوعه للبطاقات\ea59523f901313325b5aad73c6a734b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76672"/>
            <a:ext cx="1440160" cy="2734771"/>
          </a:xfrm>
          <a:prstGeom prst="rect">
            <a:avLst/>
          </a:prstGeom>
          <a:noFill/>
        </p:spPr>
      </p:pic>
      <p:pic>
        <p:nvPicPr>
          <p:cNvPr id="8195" name="Picture 3" descr="C:\Users\Admin\Desktop\صور منوعه للبطاقات\d13f50214fa97a41786fc9f6224232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80728"/>
            <a:ext cx="2803427" cy="171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وردة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وســـادة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42" name="Picture 2" descr="C:\Users\Admin\Desktop\صور منوعه للبطاقات\5eb0f16f5d27249261af27688491e8f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620688"/>
            <a:ext cx="1851068" cy="2582416"/>
          </a:xfrm>
          <a:prstGeom prst="rect">
            <a:avLst/>
          </a:prstGeom>
          <a:noFill/>
        </p:spPr>
      </p:pic>
      <p:pic>
        <p:nvPicPr>
          <p:cNvPr id="10243" name="Picture 3" descr="C:\Users\Admin\Desktop\صور منوعه للبطاقات\bed-pillow-clip-artpillow-clip-art---pillow---pillow-clip-art-courtneyhouse-drgmibn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753903"/>
            <a:ext cx="2528956" cy="209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51720" y="404664"/>
            <a:ext cx="6696744" cy="3672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يـعسوب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يــقــرأ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220" name="Picture 4" descr="C:\Users\Admin\Desktop\صور منوعه للبطاقات\2148980a387c1b40c9a0402aad57e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86015"/>
            <a:ext cx="2063874" cy="2127705"/>
          </a:xfrm>
          <a:prstGeom prst="rect">
            <a:avLst/>
          </a:prstGeom>
          <a:noFill/>
        </p:spPr>
      </p:pic>
      <p:pic>
        <p:nvPicPr>
          <p:cNvPr id="9221" name="Picture 5" descr="C:\Users\Admin\Desktop\صور منوعه للبطاقات\bea60abba133f7694a3318c4ca7d2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2376264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851920" y="620688"/>
            <a:ext cx="1656184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يـركـــض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1920" y="1700808"/>
            <a:ext cx="1872208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يـلـبس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27584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290" name="Picture 2" descr="C:\Users\Admin\Desktop\صور منوعه للبطاقات\a999ffa0496a458870ab090d5b4b0a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48680"/>
            <a:ext cx="2781294" cy="2503165"/>
          </a:xfrm>
          <a:prstGeom prst="rect">
            <a:avLst/>
          </a:prstGeom>
          <a:noFill/>
        </p:spPr>
      </p:pic>
      <p:pic>
        <p:nvPicPr>
          <p:cNvPr id="12292" name="Picture 4" descr="C:\Users\Admin\Desktop\صور منوعه للبطاقات\a185a31480975190f12d176b49c6f7d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60"/>
          <a:stretch>
            <a:fillRect/>
          </a:stretch>
        </p:blipFill>
        <p:spPr bwMode="auto">
          <a:xfrm>
            <a:off x="1403648" y="332656"/>
            <a:ext cx="1296144" cy="305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868144" y="404664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683568" y="476672"/>
            <a:ext cx="2880320" cy="367240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3923928" y="62068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تـلـفـاز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1700808"/>
            <a:ext cx="1584176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Adobe Arabic" pitchFamily="18" charset="-78"/>
              </a:rPr>
              <a:t>تــشــرب</a:t>
            </a:r>
            <a:endParaRPr lang="ar-AE" sz="3200" b="1" dirty="0">
              <a:solidFill>
                <a:schemeClr val="tx1"/>
              </a:solidFill>
              <a:latin typeface="Adobe Arabic" pitchFamily="18" charset="-78"/>
            </a:endParaRPr>
          </a:p>
        </p:txBody>
      </p:sp>
      <p:pic>
        <p:nvPicPr>
          <p:cNvPr id="5122" name="Picture 2" descr="C:\Users\Admin\Desktop\صور منوعه للبطاقات\televi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367197" cy="2775595"/>
          </a:xfrm>
          <a:prstGeom prst="rect">
            <a:avLst/>
          </a:prstGeom>
          <a:noFill/>
        </p:spPr>
      </p:pic>
      <p:pic>
        <p:nvPicPr>
          <p:cNvPr id="1026" name="Picture 2" descr="C:\Users\Admin\Desktop\صور منوعه للبطاقات\719a916f5459f77ef5543b8a212ab82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48681"/>
            <a:ext cx="2247900" cy="2808312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012160" y="328498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9"/>
          <p:cNvSpPr/>
          <p:nvPr/>
        </p:nvSpPr>
        <p:spPr>
          <a:xfrm>
            <a:off x="899592" y="3429000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118</Words>
  <Application>Microsoft Office PowerPoint</Application>
  <PresentationFormat>عرض على الشاشة (3:4)‏</PresentationFormat>
  <Paragraphs>112</Paragraphs>
  <Slides>84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84</vt:i4>
      </vt:variant>
    </vt:vector>
  </HeadingPairs>
  <TitlesOfParts>
    <vt:vector size="8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56</cp:revision>
  <dcterms:created xsi:type="dcterms:W3CDTF">2018-06-10T05:01:40Z</dcterms:created>
  <dcterms:modified xsi:type="dcterms:W3CDTF">2018-07-11T07:07:41Z</dcterms:modified>
</cp:coreProperties>
</file>