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slide" Target="slid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6.png"/><Relationship Id="rId10" Type="http://schemas.openxmlformats.org/officeDocument/2006/relationships/slide" Target="slide4.xml"/><Relationship Id="rId11" Type="http://schemas.openxmlformats.org/officeDocument/2006/relationships/slide" Target="slide3.xml"/><Relationship Id="rId12" Type="http://schemas.openxmlformats.org/officeDocument/2006/relationships/slide" Target="slide5.xml"/><Relationship Id="rId13" Type="http://schemas.openxmlformats.org/officeDocument/2006/relationships/slide" Target="slide6.xml"/><Relationship Id="rId14" Type="http://schemas.openxmlformats.org/officeDocument/2006/relationships/slide" Target="slide7.xml"/><Relationship Id="rId15" Type="http://schemas.openxmlformats.org/officeDocument/2006/relationships/slide" Target="slide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5" Type="http://schemas.openxmlformats.org/officeDocument/2006/relationships/slide" Target="slide2.xml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8.jpeg"/><Relationship Id="rId1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1.jpeg"/><Relationship Id="rId5" Type="http://schemas.openxmlformats.org/officeDocument/2006/relationships/slide" Target="slide2.xml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eg"/><Relationship Id="rId1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Relationship Id="rId4" Type="http://schemas.openxmlformats.org/officeDocument/2006/relationships/image" Target="../media/image12.jpeg"/><Relationship Id="rId5" Type="http://schemas.openxmlformats.org/officeDocument/2006/relationships/slide" Target="slide2.xml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Relationship Id="rId4" Type="http://schemas.openxmlformats.org/officeDocument/2006/relationships/image" Target="../media/image13.jpeg"/><Relationship Id="rId5" Type="http://schemas.openxmlformats.org/officeDocument/2006/relationships/slide" Target="slide2.xml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4.jpeg"/><Relationship Id="rId4" Type="http://schemas.openxmlformats.org/officeDocument/2006/relationships/image" Target="../media/image10.png"/><Relationship Id="rId5" Type="http://schemas.openxmlformats.org/officeDocument/2006/relationships/slide" Target="slide2.xml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Relationship Id="rId4" Type="http://schemas.openxmlformats.org/officeDocument/2006/relationships/image" Target="../media/image10.png"/><Relationship Id="rId5" Type="http://schemas.openxmlformats.org/officeDocument/2006/relationships/slide" Target="slide2.xml"/><Relationship Id="rId6" Type="http://schemas.openxmlformats.org/officeDocument/2006/relationships/image" Target="../media/image2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7385.jpeg" descr="IMG_7385.jpeg"/>
          <p:cNvPicPr>
            <a:picLocks noChangeAspect="1"/>
          </p:cNvPicPr>
          <p:nvPr/>
        </p:nvPicPr>
        <p:blipFill>
          <a:blip r:embed="rId2">
            <a:extLst/>
          </a:blip>
          <a:srcRect l="4115" t="10058" r="2665" b="4395"/>
          <a:stretch>
            <a:fillRect/>
          </a:stretch>
        </p:blipFill>
        <p:spPr>
          <a:xfrm>
            <a:off x="15471567" y="635135"/>
            <a:ext cx="8912607" cy="115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fill="norm" stroke="1" extrusionOk="0">
                <a:moveTo>
                  <a:pt x="10577" y="0"/>
                </a:moveTo>
                <a:cubicBezTo>
                  <a:pt x="9997" y="0"/>
                  <a:pt x="9647" y="9"/>
                  <a:pt x="9635" y="24"/>
                </a:cubicBezTo>
                <a:cubicBezTo>
                  <a:pt x="9624" y="38"/>
                  <a:pt x="9523" y="50"/>
                  <a:pt x="9411" y="50"/>
                </a:cubicBezTo>
                <a:cubicBezTo>
                  <a:pt x="9299" y="50"/>
                  <a:pt x="9198" y="61"/>
                  <a:pt x="9187" y="74"/>
                </a:cubicBezTo>
                <a:cubicBezTo>
                  <a:pt x="9177" y="88"/>
                  <a:pt x="9105" y="99"/>
                  <a:pt x="9028" y="99"/>
                </a:cubicBezTo>
                <a:cubicBezTo>
                  <a:pt x="8951" y="99"/>
                  <a:pt x="8879" y="109"/>
                  <a:pt x="8868" y="123"/>
                </a:cubicBezTo>
                <a:cubicBezTo>
                  <a:pt x="8857" y="137"/>
                  <a:pt x="8800" y="148"/>
                  <a:pt x="8740" y="148"/>
                </a:cubicBezTo>
                <a:cubicBezTo>
                  <a:pt x="8681" y="148"/>
                  <a:pt x="8623" y="159"/>
                  <a:pt x="8613" y="173"/>
                </a:cubicBezTo>
                <a:cubicBezTo>
                  <a:pt x="8602" y="186"/>
                  <a:pt x="8552" y="197"/>
                  <a:pt x="8501" y="197"/>
                </a:cubicBezTo>
                <a:cubicBezTo>
                  <a:pt x="8451" y="197"/>
                  <a:pt x="8400" y="208"/>
                  <a:pt x="8389" y="222"/>
                </a:cubicBezTo>
                <a:cubicBezTo>
                  <a:pt x="8378" y="235"/>
                  <a:pt x="8316" y="247"/>
                  <a:pt x="8250" y="247"/>
                </a:cubicBezTo>
                <a:cubicBezTo>
                  <a:pt x="8184" y="247"/>
                  <a:pt x="8117" y="256"/>
                  <a:pt x="8100" y="267"/>
                </a:cubicBezTo>
                <a:cubicBezTo>
                  <a:pt x="8083" y="278"/>
                  <a:pt x="8005" y="301"/>
                  <a:pt x="7926" y="319"/>
                </a:cubicBezTo>
                <a:cubicBezTo>
                  <a:pt x="7847" y="336"/>
                  <a:pt x="7757" y="360"/>
                  <a:pt x="7727" y="372"/>
                </a:cubicBezTo>
                <a:cubicBezTo>
                  <a:pt x="7696" y="384"/>
                  <a:pt x="7652" y="394"/>
                  <a:pt x="7628" y="394"/>
                </a:cubicBezTo>
                <a:cubicBezTo>
                  <a:pt x="7604" y="394"/>
                  <a:pt x="7543" y="410"/>
                  <a:pt x="7492" y="429"/>
                </a:cubicBezTo>
                <a:cubicBezTo>
                  <a:pt x="7392" y="466"/>
                  <a:pt x="7183" y="536"/>
                  <a:pt x="7080" y="567"/>
                </a:cubicBezTo>
                <a:cubicBezTo>
                  <a:pt x="7012" y="587"/>
                  <a:pt x="6515" y="766"/>
                  <a:pt x="6329" y="837"/>
                </a:cubicBezTo>
                <a:cubicBezTo>
                  <a:pt x="6168" y="899"/>
                  <a:pt x="5975" y="985"/>
                  <a:pt x="5877" y="1038"/>
                </a:cubicBezTo>
                <a:cubicBezTo>
                  <a:pt x="5831" y="1064"/>
                  <a:pt x="5781" y="1085"/>
                  <a:pt x="5766" y="1085"/>
                </a:cubicBezTo>
                <a:cubicBezTo>
                  <a:pt x="5751" y="1085"/>
                  <a:pt x="5665" y="1128"/>
                  <a:pt x="5575" y="1181"/>
                </a:cubicBezTo>
                <a:cubicBezTo>
                  <a:pt x="5485" y="1234"/>
                  <a:pt x="5381" y="1285"/>
                  <a:pt x="5344" y="1294"/>
                </a:cubicBezTo>
                <a:cubicBezTo>
                  <a:pt x="5307" y="1303"/>
                  <a:pt x="5258" y="1324"/>
                  <a:pt x="5236" y="1341"/>
                </a:cubicBezTo>
                <a:cubicBezTo>
                  <a:pt x="5214" y="1357"/>
                  <a:pt x="5131" y="1407"/>
                  <a:pt x="5052" y="1451"/>
                </a:cubicBezTo>
                <a:cubicBezTo>
                  <a:pt x="4907" y="1531"/>
                  <a:pt x="4726" y="1639"/>
                  <a:pt x="4494" y="1783"/>
                </a:cubicBezTo>
                <a:cubicBezTo>
                  <a:pt x="4211" y="1959"/>
                  <a:pt x="3511" y="2487"/>
                  <a:pt x="3247" y="2722"/>
                </a:cubicBezTo>
                <a:cubicBezTo>
                  <a:pt x="3177" y="2785"/>
                  <a:pt x="3075" y="2872"/>
                  <a:pt x="3021" y="2916"/>
                </a:cubicBezTo>
                <a:cubicBezTo>
                  <a:pt x="2967" y="2960"/>
                  <a:pt x="2847" y="3079"/>
                  <a:pt x="2755" y="3181"/>
                </a:cubicBezTo>
                <a:cubicBezTo>
                  <a:pt x="2663" y="3282"/>
                  <a:pt x="2468" y="3497"/>
                  <a:pt x="2320" y="3658"/>
                </a:cubicBezTo>
                <a:cubicBezTo>
                  <a:pt x="2173" y="3819"/>
                  <a:pt x="2043" y="3974"/>
                  <a:pt x="2031" y="4003"/>
                </a:cubicBezTo>
                <a:cubicBezTo>
                  <a:pt x="2020" y="4032"/>
                  <a:pt x="1993" y="4073"/>
                  <a:pt x="1970" y="4094"/>
                </a:cubicBezTo>
                <a:cubicBezTo>
                  <a:pt x="1916" y="4143"/>
                  <a:pt x="1540" y="4710"/>
                  <a:pt x="1448" y="4882"/>
                </a:cubicBezTo>
                <a:cubicBezTo>
                  <a:pt x="1408" y="4957"/>
                  <a:pt x="1356" y="5051"/>
                  <a:pt x="1332" y="5092"/>
                </a:cubicBezTo>
                <a:cubicBezTo>
                  <a:pt x="1308" y="5132"/>
                  <a:pt x="1228" y="5299"/>
                  <a:pt x="1155" y="5462"/>
                </a:cubicBezTo>
                <a:cubicBezTo>
                  <a:pt x="1082" y="5624"/>
                  <a:pt x="1010" y="5780"/>
                  <a:pt x="995" y="5807"/>
                </a:cubicBezTo>
                <a:cubicBezTo>
                  <a:pt x="967" y="5857"/>
                  <a:pt x="831" y="6216"/>
                  <a:pt x="770" y="6399"/>
                </a:cubicBezTo>
                <a:cubicBezTo>
                  <a:pt x="752" y="6453"/>
                  <a:pt x="718" y="6548"/>
                  <a:pt x="694" y="6609"/>
                </a:cubicBezTo>
                <a:cubicBezTo>
                  <a:pt x="669" y="6670"/>
                  <a:pt x="633" y="6792"/>
                  <a:pt x="614" y="6880"/>
                </a:cubicBezTo>
                <a:cubicBezTo>
                  <a:pt x="594" y="6968"/>
                  <a:pt x="565" y="7073"/>
                  <a:pt x="549" y="7114"/>
                </a:cubicBezTo>
                <a:cubicBezTo>
                  <a:pt x="532" y="7155"/>
                  <a:pt x="504" y="7255"/>
                  <a:pt x="487" y="7336"/>
                </a:cubicBezTo>
                <a:cubicBezTo>
                  <a:pt x="392" y="7785"/>
                  <a:pt x="361" y="7917"/>
                  <a:pt x="341" y="7964"/>
                </a:cubicBezTo>
                <a:cubicBezTo>
                  <a:pt x="315" y="8028"/>
                  <a:pt x="184" y="8826"/>
                  <a:pt x="104" y="9407"/>
                </a:cubicBezTo>
                <a:cubicBezTo>
                  <a:pt x="5" y="10127"/>
                  <a:pt x="-34" y="11601"/>
                  <a:pt x="33" y="12107"/>
                </a:cubicBezTo>
                <a:cubicBezTo>
                  <a:pt x="84" y="12491"/>
                  <a:pt x="177" y="12674"/>
                  <a:pt x="432" y="12896"/>
                </a:cubicBezTo>
                <a:cubicBezTo>
                  <a:pt x="541" y="12990"/>
                  <a:pt x="676" y="13118"/>
                  <a:pt x="735" y="13182"/>
                </a:cubicBezTo>
                <a:lnTo>
                  <a:pt x="841" y="13297"/>
                </a:lnTo>
                <a:lnTo>
                  <a:pt x="767" y="13410"/>
                </a:lnTo>
                <a:cubicBezTo>
                  <a:pt x="727" y="13472"/>
                  <a:pt x="653" y="13567"/>
                  <a:pt x="605" y="13620"/>
                </a:cubicBezTo>
                <a:cubicBezTo>
                  <a:pt x="557" y="13673"/>
                  <a:pt x="510" y="13756"/>
                  <a:pt x="499" y="13805"/>
                </a:cubicBezTo>
                <a:cubicBezTo>
                  <a:pt x="488" y="13854"/>
                  <a:pt x="466" y="13928"/>
                  <a:pt x="450" y="13969"/>
                </a:cubicBezTo>
                <a:cubicBezTo>
                  <a:pt x="434" y="14009"/>
                  <a:pt x="384" y="14162"/>
                  <a:pt x="339" y="14307"/>
                </a:cubicBezTo>
                <a:cubicBezTo>
                  <a:pt x="295" y="14453"/>
                  <a:pt x="224" y="14631"/>
                  <a:pt x="183" y="14703"/>
                </a:cubicBezTo>
                <a:cubicBezTo>
                  <a:pt x="142" y="14775"/>
                  <a:pt x="91" y="14920"/>
                  <a:pt x="71" y="15025"/>
                </a:cubicBezTo>
                <a:cubicBezTo>
                  <a:pt x="28" y="15243"/>
                  <a:pt x="56" y="15345"/>
                  <a:pt x="183" y="15437"/>
                </a:cubicBezTo>
                <a:cubicBezTo>
                  <a:pt x="245" y="15481"/>
                  <a:pt x="262" y="15518"/>
                  <a:pt x="262" y="15606"/>
                </a:cubicBezTo>
                <a:cubicBezTo>
                  <a:pt x="262" y="15715"/>
                  <a:pt x="271" y="15726"/>
                  <a:pt x="501" y="15895"/>
                </a:cubicBezTo>
                <a:cubicBezTo>
                  <a:pt x="654" y="16008"/>
                  <a:pt x="741" y="16091"/>
                  <a:pt x="741" y="16125"/>
                </a:cubicBezTo>
                <a:cubicBezTo>
                  <a:pt x="741" y="16242"/>
                  <a:pt x="932" y="16409"/>
                  <a:pt x="1156" y="16488"/>
                </a:cubicBezTo>
                <a:cubicBezTo>
                  <a:pt x="1200" y="16503"/>
                  <a:pt x="1331" y="16550"/>
                  <a:pt x="1449" y="16592"/>
                </a:cubicBezTo>
                <a:cubicBezTo>
                  <a:pt x="1566" y="16634"/>
                  <a:pt x="1684" y="16669"/>
                  <a:pt x="1711" y="16669"/>
                </a:cubicBezTo>
                <a:cubicBezTo>
                  <a:pt x="1737" y="16669"/>
                  <a:pt x="1767" y="16680"/>
                  <a:pt x="1778" y="16694"/>
                </a:cubicBezTo>
                <a:cubicBezTo>
                  <a:pt x="1789" y="16707"/>
                  <a:pt x="1880" y="16718"/>
                  <a:pt x="1980" y="16719"/>
                </a:cubicBezTo>
                <a:cubicBezTo>
                  <a:pt x="2200" y="16720"/>
                  <a:pt x="2258" y="16750"/>
                  <a:pt x="2286" y="16879"/>
                </a:cubicBezTo>
                <a:cubicBezTo>
                  <a:pt x="2361" y="17228"/>
                  <a:pt x="2375" y="17367"/>
                  <a:pt x="2371" y="17744"/>
                </a:cubicBezTo>
                <a:cubicBezTo>
                  <a:pt x="2369" y="18022"/>
                  <a:pt x="2380" y="18190"/>
                  <a:pt x="2406" y="18237"/>
                </a:cubicBezTo>
                <a:cubicBezTo>
                  <a:pt x="2428" y="18279"/>
                  <a:pt x="2454" y="18511"/>
                  <a:pt x="2466" y="18789"/>
                </a:cubicBezTo>
                <a:cubicBezTo>
                  <a:pt x="2488" y="19279"/>
                  <a:pt x="2489" y="19286"/>
                  <a:pt x="2647" y="19552"/>
                </a:cubicBezTo>
                <a:cubicBezTo>
                  <a:pt x="2733" y="19698"/>
                  <a:pt x="3058" y="20029"/>
                  <a:pt x="3236" y="20154"/>
                </a:cubicBezTo>
                <a:cubicBezTo>
                  <a:pt x="3449" y="20304"/>
                  <a:pt x="3710" y="20440"/>
                  <a:pt x="3918" y="20511"/>
                </a:cubicBezTo>
                <a:cubicBezTo>
                  <a:pt x="4006" y="20541"/>
                  <a:pt x="4099" y="20577"/>
                  <a:pt x="4126" y="20590"/>
                </a:cubicBezTo>
                <a:cubicBezTo>
                  <a:pt x="4152" y="20603"/>
                  <a:pt x="4209" y="20627"/>
                  <a:pt x="4253" y="20642"/>
                </a:cubicBezTo>
                <a:cubicBezTo>
                  <a:pt x="4509" y="20730"/>
                  <a:pt x="4630" y="20771"/>
                  <a:pt x="4701" y="20792"/>
                </a:cubicBezTo>
                <a:cubicBezTo>
                  <a:pt x="4744" y="20806"/>
                  <a:pt x="4805" y="20827"/>
                  <a:pt x="4836" y="20839"/>
                </a:cubicBezTo>
                <a:cubicBezTo>
                  <a:pt x="4866" y="20851"/>
                  <a:pt x="4913" y="20860"/>
                  <a:pt x="4939" y="20860"/>
                </a:cubicBezTo>
                <a:cubicBezTo>
                  <a:pt x="4965" y="20860"/>
                  <a:pt x="5037" y="20883"/>
                  <a:pt x="5100" y="20910"/>
                </a:cubicBezTo>
                <a:cubicBezTo>
                  <a:pt x="5162" y="20937"/>
                  <a:pt x="5239" y="20959"/>
                  <a:pt x="5269" y="20960"/>
                </a:cubicBezTo>
                <a:cubicBezTo>
                  <a:pt x="5299" y="20960"/>
                  <a:pt x="5359" y="20982"/>
                  <a:pt x="5403" y="21009"/>
                </a:cubicBezTo>
                <a:cubicBezTo>
                  <a:pt x="5447" y="21035"/>
                  <a:pt x="5528" y="21057"/>
                  <a:pt x="5585" y="21058"/>
                </a:cubicBezTo>
                <a:cubicBezTo>
                  <a:pt x="5641" y="21058"/>
                  <a:pt x="5696" y="21069"/>
                  <a:pt x="5706" y="21083"/>
                </a:cubicBezTo>
                <a:cubicBezTo>
                  <a:pt x="5717" y="21096"/>
                  <a:pt x="5768" y="21107"/>
                  <a:pt x="5819" y="21107"/>
                </a:cubicBezTo>
                <a:cubicBezTo>
                  <a:pt x="5869" y="21107"/>
                  <a:pt x="5919" y="21118"/>
                  <a:pt x="5930" y="21132"/>
                </a:cubicBezTo>
                <a:cubicBezTo>
                  <a:pt x="5941" y="21145"/>
                  <a:pt x="5992" y="21156"/>
                  <a:pt x="6042" y="21156"/>
                </a:cubicBezTo>
                <a:cubicBezTo>
                  <a:pt x="6093" y="21156"/>
                  <a:pt x="6143" y="21168"/>
                  <a:pt x="6154" y="21181"/>
                </a:cubicBezTo>
                <a:cubicBezTo>
                  <a:pt x="6165" y="21195"/>
                  <a:pt x="6208" y="21206"/>
                  <a:pt x="6250" y="21206"/>
                </a:cubicBezTo>
                <a:cubicBezTo>
                  <a:pt x="6291" y="21206"/>
                  <a:pt x="6334" y="21216"/>
                  <a:pt x="6344" y="21228"/>
                </a:cubicBezTo>
                <a:cubicBezTo>
                  <a:pt x="6353" y="21240"/>
                  <a:pt x="6415" y="21255"/>
                  <a:pt x="6481" y="21262"/>
                </a:cubicBezTo>
                <a:cubicBezTo>
                  <a:pt x="6547" y="21269"/>
                  <a:pt x="6658" y="21288"/>
                  <a:pt x="6729" y="21304"/>
                </a:cubicBezTo>
                <a:cubicBezTo>
                  <a:pt x="6799" y="21321"/>
                  <a:pt x="6914" y="21340"/>
                  <a:pt x="6984" y="21347"/>
                </a:cubicBezTo>
                <a:cubicBezTo>
                  <a:pt x="7054" y="21353"/>
                  <a:pt x="7126" y="21368"/>
                  <a:pt x="7142" y="21381"/>
                </a:cubicBezTo>
                <a:cubicBezTo>
                  <a:pt x="7159" y="21393"/>
                  <a:pt x="7248" y="21403"/>
                  <a:pt x="7340" y="21403"/>
                </a:cubicBezTo>
                <a:cubicBezTo>
                  <a:pt x="7432" y="21403"/>
                  <a:pt x="7516" y="21414"/>
                  <a:pt x="7527" y="21427"/>
                </a:cubicBezTo>
                <a:cubicBezTo>
                  <a:pt x="7538" y="21441"/>
                  <a:pt x="7588" y="21453"/>
                  <a:pt x="7638" y="21453"/>
                </a:cubicBezTo>
                <a:cubicBezTo>
                  <a:pt x="7689" y="21453"/>
                  <a:pt x="7740" y="21463"/>
                  <a:pt x="7751" y="21477"/>
                </a:cubicBezTo>
                <a:cubicBezTo>
                  <a:pt x="7762" y="21492"/>
                  <a:pt x="7958" y="21501"/>
                  <a:pt x="8230" y="21501"/>
                </a:cubicBezTo>
                <a:cubicBezTo>
                  <a:pt x="8501" y="21501"/>
                  <a:pt x="8697" y="21512"/>
                  <a:pt x="8709" y="21527"/>
                </a:cubicBezTo>
                <a:cubicBezTo>
                  <a:pt x="8721" y="21542"/>
                  <a:pt x="8996" y="21551"/>
                  <a:pt x="9427" y="21551"/>
                </a:cubicBezTo>
                <a:cubicBezTo>
                  <a:pt x="9859" y="21551"/>
                  <a:pt x="10133" y="21560"/>
                  <a:pt x="10145" y="21576"/>
                </a:cubicBezTo>
                <a:cubicBezTo>
                  <a:pt x="10158" y="21591"/>
                  <a:pt x="10486" y="21600"/>
                  <a:pt x="11024" y="21600"/>
                </a:cubicBezTo>
                <a:cubicBezTo>
                  <a:pt x="11561" y="21600"/>
                  <a:pt x="11889" y="21591"/>
                  <a:pt x="11902" y="21576"/>
                </a:cubicBezTo>
                <a:cubicBezTo>
                  <a:pt x="11914" y="21560"/>
                  <a:pt x="12173" y="21551"/>
                  <a:pt x="12573" y="21551"/>
                </a:cubicBezTo>
                <a:cubicBezTo>
                  <a:pt x="12972" y="21551"/>
                  <a:pt x="13231" y="21542"/>
                  <a:pt x="13243" y="21527"/>
                </a:cubicBezTo>
                <a:cubicBezTo>
                  <a:pt x="13254" y="21513"/>
                  <a:pt x="13326" y="21501"/>
                  <a:pt x="13403" y="21501"/>
                </a:cubicBezTo>
                <a:cubicBezTo>
                  <a:pt x="13480" y="21501"/>
                  <a:pt x="13552" y="21491"/>
                  <a:pt x="13563" y="21477"/>
                </a:cubicBezTo>
                <a:cubicBezTo>
                  <a:pt x="13574" y="21463"/>
                  <a:pt x="13643" y="21453"/>
                  <a:pt x="13718" y="21453"/>
                </a:cubicBezTo>
                <a:cubicBezTo>
                  <a:pt x="13792" y="21453"/>
                  <a:pt x="13867" y="21442"/>
                  <a:pt x="13884" y="21430"/>
                </a:cubicBezTo>
                <a:cubicBezTo>
                  <a:pt x="13900" y="21417"/>
                  <a:pt x="13993" y="21401"/>
                  <a:pt x="14090" y="21394"/>
                </a:cubicBezTo>
                <a:cubicBezTo>
                  <a:pt x="14351" y="21375"/>
                  <a:pt x="14503" y="21351"/>
                  <a:pt x="14523" y="21327"/>
                </a:cubicBezTo>
                <a:cubicBezTo>
                  <a:pt x="14532" y="21314"/>
                  <a:pt x="14603" y="21304"/>
                  <a:pt x="14680" y="21304"/>
                </a:cubicBezTo>
                <a:cubicBezTo>
                  <a:pt x="14757" y="21304"/>
                  <a:pt x="14830" y="21293"/>
                  <a:pt x="14841" y="21280"/>
                </a:cubicBezTo>
                <a:cubicBezTo>
                  <a:pt x="14851" y="21266"/>
                  <a:pt x="14901" y="21255"/>
                  <a:pt x="14952" y="21255"/>
                </a:cubicBezTo>
                <a:cubicBezTo>
                  <a:pt x="15002" y="21255"/>
                  <a:pt x="15053" y="21244"/>
                  <a:pt x="15064" y="21230"/>
                </a:cubicBezTo>
                <a:cubicBezTo>
                  <a:pt x="15075" y="21217"/>
                  <a:pt x="15132" y="21206"/>
                  <a:pt x="15192" y="21206"/>
                </a:cubicBezTo>
                <a:cubicBezTo>
                  <a:pt x="15251" y="21206"/>
                  <a:pt x="15309" y="21195"/>
                  <a:pt x="15319" y="21181"/>
                </a:cubicBezTo>
                <a:cubicBezTo>
                  <a:pt x="15330" y="21168"/>
                  <a:pt x="15374" y="21156"/>
                  <a:pt x="15415" y="21156"/>
                </a:cubicBezTo>
                <a:cubicBezTo>
                  <a:pt x="15457" y="21156"/>
                  <a:pt x="15500" y="21145"/>
                  <a:pt x="15510" y="21132"/>
                </a:cubicBezTo>
                <a:cubicBezTo>
                  <a:pt x="15521" y="21118"/>
                  <a:pt x="15580" y="21107"/>
                  <a:pt x="15639" y="21107"/>
                </a:cubicBezTo>
                <a:cubicBezTo>
                  <a:pt x="15698" y="21107"/>
                  <a:pt x="15756" y="21096"/>
                  <a:pt x="15767" y="21083"/>
                </a:cubicBezTo>
                <a:cubicBezTo>
                  <a:pt x="15778" y="21069"/>
                  <a:pt x="15820" y="21058"/>
                  <a:pt x="15862" y="21058"/>
                </a:cubicBezTo>
                <a:cubicBezTo>
                  <a:pt x="15904" y="21058"/>
                  <a:pt x="15947" y="21047"/>
                  <a:pt x="15958" y="21033"/>
                </a:cubicBezTo>
                <a:cubicBezTo>
                  <a:pt x="15969" y="21020"/>
                  <a:pt x="16020" y="21009"/>
                  <a:pt x="16073" y="21009"/>
                </a:cubicBezTo>
                <a:cubicBezTo>
                  <a:pt x="16125" y="21009"/>
                  <a:pt x="16229" y="20986"/>
                  <a:pt x="16301" y="20959"/>
                </a:cubicBezTo>
                <a:cubicBezTo>
                  <a:pt x="16374" y="20932"/>
                  <a:pt x="16459" y="20910"/>
                  <a:pt x="16491" y="20910"/>
                </a:cubicBezTo>
                <a:cubicBezTo>
                  <a:pt x="16523" y="20910"/>
                  <a:pt x="16575" y="20900"/>
                  <a:pt x="16606" y="20888"/>
                </a:cubicBezTo>
                <a:cubicBezTo>
                  <a:pt x="16636" y="20876"/>
                  <a:pt x="16697" y="20855"/>
                  <a:pt x="16741" y="20842"/>
                </a:cubicBezTo>
                <a:cubicBezTo>
                  <a:pt x="16785" y="20828"/>
                  <a:pt x="16884" y="20795"/>
                  <a:pt x="16964" y="20768"/>
                </a:cubicBezTo>
                <a:cubicBezTo>
                  <a:pt x="17043" y="20740"/>
                  <a:pt x="17154" y="20704"/>
                  <a:pt x="17211" y="20688"/>
                </a:cubicBezTo>
                <a:cubicBezTo>
                  <a:pt x="17268" y="20671"/>
                  <a:pt x="17315" y="20648"/>
                  <a:pt x="17315" y="20636"/>
                </a:cubicBezTo>
                <a:cubicBezTo>
                  <a:pt x="17315" y="20624"/>
                  <a:pt x="17338" y="20614"/>
                  <a:pt x="17365" y="20614"/>
                </a:cubicBezTo>
                <a:cubicBezTo>
                  <a:pt x="17392" y="20614"/>
                  <a:pt x="17450" y="20596"/>
                  <a:pt x="17495" y="20573"/>
                </a:cubicBezTo>
                <a:cubicBezTo>
                  <a:pt x="17540" y="20550"/>
                  <a:pt x="17617" y="20514"/>
                  <a:pt x="17667" y="20493"/>
                </a:cubicBezTo>
                <a:cubicBezTo>
                  <a:pt x="17875" y="20404"/>
                  <a:pt x="18302" y="20117"/>
                  <a:pt x="18430" y="19980"/>
                </a:cubicBezTo>
                <a:cubicBezTo>
                  <a:pt x="19000" y="19373"/>
                  <a:pt x="18956" y="19507"/>
                  <a:pt x="18962" y="18333"/>
                </a:cubicBezTo>
                <a:cubicBezTo>
                  <a:pt x="18966" y="17494"/>
                  <a:pt x="18974" y="17327"/>
                  <a:pt x="19019" y="17213"/>
                </a:cubicBezTo>
                <a:cubicBezTo>
                  <a:pt x="19048" y="17139"/>
                  <a:pt x="19072" y="17039"/>
                  <a:pt x="19072" y="16990"/>
                </a:cubicBezTo>
                <a:cubicBezTo>
                  <a:pt x="19072" y="16916"/>
                  <a:pt x="19094" y="16887"/>
                  <a:pt x="19206" y="16816"/>
                </a:cubicBezTo>
                <a:cubicBezTo>
                  <a:pt x="19279" y="16769"/>
                  <a:pt x="19369" y="16707"/>
                  <a:pt x="19405" y="16679"/>
                </a:cubicBezTo>
                <a:cubicBezTo>
                  <a:pt x="19489" y="16615"/>
                  <a:pt x="19821" y="16422"/>
                  <a:pt x="19849" y="16422"/>
                </a:cubicBezTo>
                <a:cubicBezTo>
                  <a:pt x="19911" y="16422"/>
                  <a:pt x="20273" y="16176"/>
                  <a:pt x="20464" y="16004"/>
                </a:cubicBezTo>
                <a:cubicBezTo>
                  <a:pt x="20706" y="15786"/>
                  <a:pt x="20726" y="15757"/>
                  <a:pt x="20730" y="15639"/>
                </a:cubicBezTo>
                <a:cubicBezTo>
                  <a:pt x="20732" y="15546"/>
                  <a:pt x="20888" y="15417"/>
                  <a:pt x="21151" y="15286"/>
                </a:cubicBezTo>
                <a:cubicBezTo>
                  <a:pt x="21239" y="15243"/>
                  <a:pt x="21335" y="15171"/>
                  <a:pt x="21365" y="15127"/>
                </a:cubicBezTo>
                <a:cubicBezTo>
                  <a:pt x="21395" y="15083"/>
                  <a:pt x="21453" y="15000"/>
                  <a:pt x="21495" y="14942"/>
                </a:cubicBezTo>
                <a:cubicBezTo>
                  <a:pt x="21562" y="14847"/>
                  <a:pt x="21566" y="14825"/>
                  <a:pt x="21533" y="14735"/>
                </a:cubicBezTo>
                <a:cubicBezTo>
                  <a:pt x="21436" y="14469"/>
                  <a:pt x="21389" y="14379"/>
                  <a:pt x="21288" y="14261"/>
                </a:cubicBezTo>
                <a:cubicBezTo>
                  <a:pt x="21229" y="14191"/>
                  <a:pt x="21180" y="14123"/>
                  <a:pt x="21180" y="14111"/>
                </a:cubicBezTo>
                <a:cubicBezTo>
                  <a:pt x="21180" y="14099"/>
                  <a:pt x="21142" y="14051"/>
                  <a:pt x="21097" y="14004"/>
                </a:cubicBezTo>
                <a:cubicBezTo>
                  <a:pt x="21052" y="13958"/>
                  <a:pt x="20971" y="13847"/>
                  <a:pt x="20918" y="13759"/>
                </a:cubicBezTo>
                <a:cubicBezTo>
                  <a:pt x="20864" y="13671"/>
                  <a:pt x="20772" y="13546"/>
                  <a:pt x="20712" y="13482"/>
                </a:cubicBezTo>
                <a:cubicBezTo>
                  <a:pt x="20653" y="13417"/>
                  <a:pt x="20605" y="13353"/>
                  <a:pt x="20605" y="13340"/>
                </a:cubicBezTo>
                <a:cubicBezTo>
                  <a:pt x="20605" y="13296"/>
                  <a:pt x="20831" y="13071"/>
                  <a:pt x="21021" y="12924"/>
                </a:cubicBezTo>
                <a:cubicBezTo>
                  <a:pt x="21159" y="12818"/>
                  <a:pt x="21215" y="12753"/>
                  <a:pt x="21240" y="12672"/>
                </a:cubicBezTo>
                <a:cubicBezTo>
                  <a:pt x="21259" y="12612"/>
                  <a:pt x="21292" y="12530"/>
                  <a:pt x="21312" y="12489"/>
                </a:cubicBezTo>
                <a:cubicBezTo>
                  <a:pt x="21363" y="12388"/>
                  <a:pt x="21384" y="10865"/>
                  <a:pt x="21341" y="10418"/>
                </a:cubicBezTo>
                <a:cubicBezTo>
                  <a:pt x="21273" y="9706"/>
                  <a:pt x="21132" y="8641"/>
                  <a:pt x="21086" y="8495"/>
                </a:cubicBezTo>
                <a:cubicBezTo>
                  <a:pt x="21069" y="8440"/>
                  <a:pt x="21046" y="8329"/>
                  <a:pt x="21035" y="8248"/>
                </a:cubicBezTo>
                <a:cubicBezTo>
                  <a:pt x="21024" y="8166"/>
                  <a:pt x="21003" y="8067"/>
                  <a:pt x="20988" y="8026"/>
                </a:cubicBezTo>
                <a:cubicBezTo>
                  <a:pt x="20972" y="7986"/>
                  <a:pt x="20938" y="7841"/>
                  <a:pt x="20910" y="7705"/>
                </a:cubicBezTo>
                <a:cubicBezTo>
                  <a:pt x="20883" y="7570"/>
                  <a:pt x="20839" y="7382"/>
                  <a:pt x="20814" y="7287"/>
                </a:cubicBezTo>
                <a:cubicBezTo>
                  <a:pt x="20772" y="7127"/>
                  <a:pt x="20751" y="7051"/>
                  <a:pt x="20628" y="6645"/>
                </a:cubicBezTo>
                <a:cubicBezTo>
                  <a:pt x="20603" y="6564"/>
                  <a:pt x="20567" y="6458"/>
                  <a:pt x="20547" y="6411"/>
                </a:cubicBezTo>
                <a:cubicBezTo>
                  <a:pt x="20527" y="6363"/>
                  <a:pt x="20487" y="6258"/>
                  <a:pt x="20459" y="6177"/>
                </a:cubicBezTo>
                <a:cubicBezTo>
                  <a:pt x="20406" y="6025"/>
                  <a:pt x="20269" y="5698"/>
                  <a:pt x="20221" y="5610"/>
                </a:cubicBezTo>
                <a:cubicBezTo>
                  <a:pt x="20206" y="5583"/>
                  <a:pt x="20151" y="5463"/>
                  <a:pt x="20097" y="5344"/>
                </a:cubicBezTo>
                <a:cubicBezTo>
                  <a:pt x="20043" y="5226"/>
                  <a:pt x="19955" y="5057"/>
                  <a:pt x="19902" y="4969"/>
                </a:cubicBezTo>
                <a:cubicBezTo>
                  <a:pt x="19849" y="4882"/>
                  <a:pt x="19806" y="4805"/>
                  <a:pt x="19806" y="4798"/>
                </a:cubicBezTo>
                <a:cubicBezTo>
                  <a:pt x="19806" y="4776"/>
                  <a:pt x="19549" y="4378"/>
                  <a:pt x="19438" y="4229"/>
                </a:cubicBezTo>
                <a:cubicBezTo>
                  <a:pt x="19377" y="4148"/>
                  <a:pt x="19293" y="4031"/>
                  <a:pt x="19251" y="3970"/>
                </a:cubicBezTo>
                <a:cubicBezTo>
                  <a:pt x="19208" y="3909"/>
                  <a:pt x="19061" y="3736"/>
                  <a:pt x="18923" y="3587"/>
                </a:cubicBezTo>
                <a:cubicBezTo>
                  <a:pt x="18786" y="3437"/>
                  <a:pt x="18630" y="3267"/>
                  <a:pt x="18579" y="3209"/>
                </a:cubicBezTo>
                <a:cubicBezTo>
                  <a:pt x="18359" y="2962"/>
                  <a:pt x="17507" y="2251"/>
                  <a:pt x="17096" y="1973"/>
                </a:cubicBezTo>
                <a:cubicBezTo>
                  <a:pt x="16986" y="1898"/>
                  <a:pt x="16850" y="1806"/>
                  <a:pt x="16795" y="1767"/>
                </a:cubicBezTo>
                <a:cubicBezTo>
                  <a:pt x="16739" y="1729"/>
                  <a:pt x="16654" y="1679"/>
                  <a:pt x="16606" y="1657"/>
                </a:cubicBezTo>
                <a:cubicBezTo>
                  <a:pt x="16557" y="1635"/>
                  <a:pt x="16517" y="1609"/>
                  <a:pt x="16517" y="1598"/>
                </a:cubicBezTo>
                <a:cubicBezTo>
                  <a:pt x="16517" y="1588"/>
                  <a:pt x="16406" y="1522"/>
                  <a:pt x="16270" y="1451"/>
                </a:cubicBezTo>
                <a:cubicBezTo>
                  <a:pt x="16133" y="1380"/>
                  <a:pt x="15997" y="1304"/>
                  <a:pt x="15967" y="1283"/>
                </a:cubicBezTo>
                <a:cubicBezTo>
                  <a:pt x="15877" y="1218"/>
                  <a:pt x="15385" y="994"/>
                  <a:pt x="14841" y="771"/>
                </a:cubicBezTo>
                <a:cubicBezTo>
                  <a:pt x="14633" y="687"/>
                  <a:pt x="14363" y="592"/>
                  <a:pt x="14328" y="592"/>
                </a:cubicBezTo>
                <a:cubicBezTo>
                  <a:pt x="14306" y="592"/>
                  <a:pt x="14206" y="559"/>
                  <a:pt x="14105" y="518"/>
                </a:cubicBezTo>
                <a:cubicBezTo>
                  <a:pt x="14005" y="477"/>
                  <a:pt x="13897" y="444"/>
                  <a:pt x="13864" y="444"/>
                </a:cubicBezTo>
                <a:cubicBezTo>
                  <a:pt x="13832" y="444"/>
                  <a:pt x="13799" y="435"/>
                  <a:pt x="13791" y="424"/>
                </a:cubicBezTo>
                <a:cubicBezTo>
                  <a:pt x="13782" y="413"/>
                  <a:pt x="13701" y="389"/>
                  <a:pt x="13611" y="370"/>
                </a:cubicBezTo>
                <a:cubicBezTo>
                  <a:pt x="13521" y="351"/>
                  <a:pt x="13440" y="327"/>
                  <a:pt x="13432" y="316"/>
                </a:cubicBezTo>
                <a:cubicBezTo>
                  <a:pt x="13423" y="305"/>
                  <a:pt x="13374" y="296"/>
                  <a:pt x="13323" y="296"/>
                </a:cubicBezTo>
                <a:cubicBezTo>
                  <a:pt x="13273" y="296"/>
                  <a:pt x="13223" y="285"/>
                  <a:pt x="13212" y="271"/>
                </a:cubicBezTo>
                <a:cubicBezTo>
                  <a:pt x="13201" y="258"/>
                  <a:pt x="13136" y="247"/>
                  <a:pt x="13068" y="247"/>
                </a:cubicBezTo>
                <a:cubicBezTo>
                  <a:pt x="13000" y="247"/>
                  <a:pt x="12935" y="235"/>
                  <a:pt x="12924" y="222"/>
                </a:cubicBezTo>
                <a:cubicBezTo>
                  <a:pt x="12913" y="208"/>
                  <a:pt x="12863" y="197"/>
                  <a:pt x="12813" y="197"/>
                </a:cubicBezTo>
                <a:cubicBezTo>
                  <a:pt x="12762" y="197"/>
                  <a:pt x="12711" y="186"/>
                  <a:pt x="12700" y="173"/>
                </a:cubicBezTo>
                <a:cubicBezTo>
                  <a:pt x="12689" y="159"/>
                  <a:pt x="12618" y="148"/>
                  <a:pt x="12541" y="148"/>
                </a:cubicBezTo>
                <a:cubicBezTo>
                  <a:pt x="12464" y="148"/>
                  <a:pt x="12392" y="137"/>
                  <a:pt x="12382" y="123"/>
                </a:cubicBezTo>
                <a:cubicBezTo>
                  <a:pt x="12371" y="109"/>
                  <a:pt x="12292" y="99"/>
                  <a:pt x="12206" y="99"/>
                </a:cubicBezTo>
                <a:cubicBezTo>
                  <a:pt x="12120" y="99"/>
                  <a:pt x="12041" y="88"/>
                  <a:pt x="12030" y="74"/>
                </a:cubicBezTo>
                <a:cubicBezTo>
                  <a:pt x="12019" y="61"/>
                  <a:pt x="11904" y="50"/>
                  <a:pt x="11774" y="50"/>
                </a:cubicBezTo>
                <a:cubicBezTo>
                  <a:pt x="11644" y="50"/>
                  <a:pt x="11530" y="38"/>
                  <a:pt x="11519" y="24"/>
                </a:cubicBezTo>
                <a:cubicBezTo>
                  <a:pt x="11506" y="9"/>
                  <a:pt x="11158" y="0"/>
                  <a:pt x="10577" y="0"/>
                </a:cubicBezTo>
                <a:close/>
                <a:moveTo>
                  <a:pt x="10176" y="1043"/>
                </a:moveTo>
                <a:cubicBezTo>
                  <a:pt x="10288" y="1041"/>
                  <a:pt x="10451" y="1042"/>
                  <a:pt x="10660" y="1046"/>
                </a:cubicBezTo>
                <a:cubicBezTo>
                  <a:pt x="11388" y="1059"/>
                  <a:pt x="11730" y="1079"/>
                  <a:pt x="11773" y="1112"/>
                </a:cubicBezTo>
                <a:cubicBezTo>
                  <a:pt x="11790" y="1124"/>
                  <a:pt x="11871" y="1135"/>
                  <a:pt x="11955" y="1135"/>
                </a:cubicBezTo>
                <a:cubicBezTo>
                  <a:pt x="12038" y="1135"/>
                  <a:pt x="12114" y="1144"/>
                  <a:pt x="12123" y="1156"/>
                </a:cubicBezTo>
                <a:cubicBezTo>
                  <a:pt x="12133" y="1168"/>
                  <a:pt x="12199" y="1185"/>
                  <a:pt x="12269" y="1193"/>
                </a:cubicBezTo>
                <a:cubicBezTo>
                  <a:pt x="12340" y="1201"/>
                  <a:pt x="12455" y="1215"/>
                  <a:pt x="12526" y="1223"/>
                </a:cubicBezTo>
                <a:cubicBezTo>
                  <a:pt x="12596" y="1232"/>
                  <a:pt x="12661" y="1248"/>
                  <a:pt x="12670" y="1261"/>
                </a:cubicBezTo>
                <a:cubicBezTo>
                  <a:pt x="12680" y="1273"/>
                  <a:pt x="12730" y="1282"/>
                  <a:pt x="12781" y="1282"/>
                </a:cubicBezTo>
                <a:cubicBezTo>
                  <a:pt x="12831" y="1282"/>
                  <a:pt x="12881" y="1294"/>
                  <a:pt x="12892" y="1307"/>
                </a:cubicBezTo>
                <a:cubicBezTo>
                  <a:pt x="12903" y="1321"/>
                  <a:pt x="12940" y="1332"/>
                  <a:pt x="12975" y="1332"/>
                </a:cubicBezTo>
                <a:cubicBezTo>
                  <a:pt x="13009" y="1332"/>
                  <a:pt x="13066" y="1343"/>
                  <a:pt x="13100" y="1356"/>
                </a:cubicBezTo>
                <a:cubicBezTo>
                  <a:pt x="13135" y="1370"/>
                  <a:pt x="13192" y="1392"/>
                  <a:pt x="13227" y="1406"/>
                </a:cubicBezTo>
                <a:cubicBezTo>
                  <a:pt x="13262" y="1419"/>
                  <a:pt x="13319" y="1430"/>
                  <a:pt x="13353" y="1430"/>
                </a:cubicBezTo>
                <a:cubicBezTo>
                  <a:pt x="13387" y="1430"/>
                  <a:pt x="13425" y="1441"/>
                  <a:pt x="13435" y="1455"/>
                </a:cubicBezTo>
                <a:cubicBezTo>
                  <a:pt x="13446" y="1468"/>
                  <a:pt x="13479" y="1479"/>
                  <a:pt x="13508" y="1479"/>
                </a:cubicBezTo>
                <a:cubicBezTo>
                  <a:pt x="13538" y="1479"/>
                  <a:pt x="13678" y="1523"/>
                  <a:pt x="13818" y="1575"/>
                </a:cubicBezTo>
                <a:cubicBezTo>
                  <a:pt x="13959" y="1628"/>
                  <a:pt x="14153" y="1701"/>
                  <a:pt x="14249" y="1736"/>
                </a:cubicBezTo>
                <a:cubicBezTo>
                  <a:pt x="14451" y="1811"/>
                  <a:pt x="14675" y="1908"/>
                  <a:pt x="14797" y="1976"/>
                </a:cubicBezTo>
                <a:cubicBezTo>
                  <a:pt x="14844" y="2001"/>
                  <a:pt x="14891" y="2022"/>
                  <a:pt x="14903" y="2022"/>
                </a:cubicBezTo>
                <a:cubicBezTo>
                  <a:pt x="14915" y="2022"/>
                  <a:pt x="14985" y="2055"/>
                  <a:pt x="15058" y="2096"/>
                </a:cubicBezTo>
                <a:cubicBezTo>
                  <a:pt x="15323" y="2242"/>
                  <a:pt x="15655" y="2431"/>
                  <a:pt x="15823" y="2531"/>
                </a:cubicBezTo>
                <a:cubicBezTo>
                  <a:pt x="16102" y="2698"/>
                  <a:pt x="16967" y="3374"/>
                  <a:pt x="17181" y="3593"/>
                </a:cubicBezTo>
                <a:cubicBezTo>
                  <a:pt x="17290" y="3704"/>
                  <a:pt x="17393" y="3801"/>
                  <a:pt x="17411" y="3810"/>
                </a:cubicBezTo>
                <a:cubicBezTo>
                  <a:pt x="17454" y="3830"/>
                  <a:pt x="17694" y="4104"/>
                  <a:pt x="17788" y="4240"/>
                </a:cubicBezTo>
                <a:cubicBezTo>
                  <a:pt x="17830" y="4301"/>
                  <a:pt x="17903" y="4389"/>
                  <a:pt x="17951" y="4437"/>
                </a:cubicBezTo>
                <a:cubicBezTo>
                  <a:pt x="18066" y="4552"/>
                  <a:pt x="18507" y="5247"/>
                  <a:pt x="18592" y="5445"/>
                </a:cubicBezTo>
                <a:cubicBezTo>
                  <a:pt x="18629" y="5531"/>
                  <a:pt x="18672" y="5619"/>
                  <a:pt x="18687" y="5642"/>
                </a:cubicBezTo>
                <a:cubicBezTo>
                  <a:pt x="18703" y="5665"/>
                  <a:pt x="18746" y="5762"/>
                  <a:pt x="18783" y="5856"/>
                </a:cubicBezTo>
                <a:cubicBezTo>
                  <a:pt x="18821" y="5951"/>
                  <a:pt x="18864" y="6051"/>
                  <a:pt x="18879" y="6078"/>
                </a:cubicBezTo>
                <a:cubicBezTo>
                  <a:pt x="18894" y="6105"/>
                  <a:pt x="18922" y="6189"/>
                  <a:pt x="18942" y="6263"/>
                </a:cubicBezTo>
                <a:cubicBezTo>
                  <a:pt x="18961" y="6338"/>
                  <a:pt x="19007" y="6493"/>
                  <a:pt x="19043" y="6609"/>
                </a:cubicBezTo>
                <a:cubicBezTo>
                  <a:pt x="19223" y="7172"/>
                  <a:pt x="19311" y="8134"/>
                  <a:pt x="19229" y="8630"/>
                </a:cubicBezTo>
                <a:cubicBezTo>
                  <a:pt x="19212" y="8732"/>
                  <a:pt x="19184" y="8909"/>
                  <a:pt x="19168" y="9024"/>
                </a:cubicBezTo>
                <a:cubicBezTo>
                  <a:pt x="19152" y="9140"/>
                  <a:pt x="19125" y="9273"/>
                  <a:pt x="19108" y="9321"/>
                </a:cubicBezTo>
                <a:cubicBezTo>
                  <a:pt x="19090" y="9368"/>
                  <a:pt x="19038" y="9562"/>
                  <a:pt x="18992" y="9752"/>
                </a:cubicBezTo>
                <a:cubicBezTo>
                  <a:pt x="18945" y="9942"/>
                  <a:pt x="18895" y="10114"/>
                  <a:pt x="18881" y="10135"/>
                </a:cubicBezTo>
                <a:cubicBezTo>
                  <a:pt x="18867" y="10156"/>
                  <a:pt x="18846" y="10211"/>
                  <a:pt x="18834" y="10258"/>
                </a:cubicBezTo>
                <a:cubicBezTo>
                  <a:pt x="18822" y="10305"/>
                  <a:pt x="18793" y="10389"/>
                  <a:pt x="18770" y="10443"/>
                </a:cubicBezTo>
                <a:cubicBezTo>
                  <a:pt x="18747" y="10497"/>
                  <a:pt x="18704" y="10607"/>
                  <a:pt x="18675" y="10689"/>
                </a:cubicBezTo>
                <a:cubicBezTo>
                  <a:pt x="18580" y="10949"/>
                  <a:pt x="18490" y="11179"/>
                  <a:pt x="18433" y="11305"/>
                </a:cubicBezTo>
                <a:cubicBezTo>
                  <a:pt x="18380" y="11423"/>
                  <a:pt x="18303" y="11474"/>
                  <a:pt x="18258" y="11418"/>
                </a:cubicBezTo>
                <a:cubicBezTo>
                  <a:pt x="18247" y="11404"/>
                  <a:pt x="18197" y="11392"/>
                  <a:pt x="18146" y="11392"/>
                </a:cubicBezTo>
                <a:cubicBezTo>
                  <a:pt x="18095" y="11392"/>
                  <a:pt x="18045" y="11381"/>
                  <a:pt x="18034" y="11368"/>
                </a:cubicBezTo>
                <a:cubicBezTo>
                  <a:pt x="18023" y="11354"/>
                  <a:pt x="17980" y="11342"/>
                  <a:pt x="17938" y="11342"/>
                </a:cubicBezTo>
                <a:cubicBezTo>
                  <a:pt x="17896" y="11342"/>
                  <a:pt x="17854" y="11332"/>
                  <a:pt x="17843" y="11318"/>
                </a:cubicBezTo>
                <a:cubicBezTo>
                  <a:pt x="17832" y="11304"/>
                  <a:pt x="17773" y="11294"/>
                  <a:pt x="17714" y="11294"/>
                </a:cubicBezTo>
                <a:cubicBezTo>
                  <a:pt x="17655" y="11294"/>
                  <a:pt x="17597" y="11282"/>
                  <a:pt x="17586" y="11268"/>
                </a:cubicBezTo>
                <a:cubicBezTo>
                  <a:pt x="17576" y="11255"/>
                  <a:pt x="17526" y="11244"/>
                  <a:pt x="17475" y="11244"/>
                </a:cubicBezTo>
                <a:cubicBezTo>
                  <a:pt x="17424" y="11244"/>
                  <a:pt x="17374" y="11233"/>
                  <a:pt x="17363" y="11219"/>
                </a:cubicBezTo>
                <a:cubicBezTo>
                  <a:pt x="17352" y="11206"/>
                  <a:pt x="17280" y="11195"/>
                  <a:pt x="17203" y="11195"/>
                </a:cubicBezTo>
                <a:cubicBezTo>
                  <a:pt x="17126" y="11195"/>
                  <a:pt x="17055" y="11183"/>
                  <a:pt x="17044" y="11170"/>
                </a:cubicBezTo>
                <a:cubicBezTo>
                  <a:pt x="17033" y="11156"/>
                  <a:pt x="16968" y="11145"/>
                  <a:pt x="16900" y="11145"/>
                </a:cubicBezTo>
                <a:cubicBezTo>
                  <a:pt x="16832" y="11145"/>
                  <a:pt x="16767" y="11134"/>
                  <a:pt x="16756" y="11121"/>
                </a:cubicBezTo>
                <a:cubicBezTo>
                  <a:pt x="16745" y="11107"/>
                  <a:pt x="16660" y="11096"/>
                  <a:pt x="16565" y="11096"/>
                </a:cubicBezTo>
                <a:cubicBezTo>
                  <a:pt x="16471" y="11096"/>
                  <a:pt x="16384" y="11085"/>
                  <a:pt x="16373" y="11071"/>
                </a:cubicBezTo>
                <a:cubicBezTo>
                  <a:pt x="16362" y="11058"/>
                  <a:pt x="16283" y="11047"/>
                  <a:pt x="16198" y="11047"/>
                </a:cubicBezTo>
                <a:cubicBezTo>
                  <a:pt x="16112" y="11047"/>
                  <a:pt x="16033" y="11036"/>
                  <a:pt x="16022" y="11022"/>
                </a:cubicBezTo>
                <a:cubicBezTo>
                  <a:pt x="16011" y="11009"/>
                  <a:pt x="15925" y="10997"/>
                  <a:pt x="15830" y="10997"/>
                </a:cubicBezTo>
                <a:cubicBezTo>
                  <a:pt x="15736" y="10997"/>
                  <a:pt x="15650" y="10986"/>
                  <a:pt x="15639" y="10973"/>
                </a:cubicBezTo>
                <a:cubicBezTo>
                  <a:pt x="15628" y="10959"/>
                  <a:pt x="15549" y="10948"/>
                  <a:pt x="15463" y="10948"/>
                </a:cubicBezTo>
                <a:cubicBezTo>
                  <a:pt x="15378" y="10948"/>
                  <a:pt x="15299" y="10937"/>
                  <a:pt x="15288" y="10924"/>
                </a:cubicBezTo>
                <a:cubicBezTo>
                  <a:pt x="15277" y="10910"/>
                  <a:pt x="15176" y="10899"/>
                  <a:pt x="15064" y="10899"/>
                </a:cubicBezTo>
                <a:cubicBezTo>
                  <a:pt x="14952" y="10899"/>
                  <a:pt x="14851" y="10888"/>
                  <a:pt x="14841" y="10874"/>
                </a:cubicBezTo>
                <a:cubicBezTo>
                  <a:pt x="14830" y="10861"/>
                  <a:pt x="14715" y="10850"/>
                  <a:pt x="14585" y="10850"/>
                </a:cubicBezTo>
                <a:cubicBezTo>
                  <a:pt x="14456" y="10850"/>
                  <a:pt x="14340" y="10838"/>
                  <a:pt x="14329" y="10824"/>
                </a:cubicBezTo>
                <a:cubicBezTo>
                  <a:pt x="14318" y="10811"/>
                  <a:pt x="14182" y="10800"/>
                  <a:pt x="14026" y="10800"/>
                </a:cubicBezTo>
                <a:cubicBezTo>
                  <a:pt x="13870" y="10800"/>
                  <a:pt x="13733" y="10789"/>
                  <a:pt x="13722" y="10776"/>
                </a:cubicBezTo>
                <a:cubicBezTo>
                  <a:pt x="13711" y="10761"/>
                  <a:pt x="13522" y="10751"/>
                  <a:pt x="13264" y="10751"/>
                </a:cubicBezTo>
                <a:cubicBezTo>
                  <a:pt x="13010" y="10751"/>
                  <a:pt x="12811" y="10740"/>
                  <a:pt x="12792" y="10726"/>
                </a:cubicBezTo>
                <a:cubicBezTo>
                  <a:pt x="12771" y="10709"/>
                  <a:pt x="11991" y="10704"/>
                  <a:pt x="10463" y="10712"/>
                </a:cubicBezTo>
                <a:cubicBezTo>
                  <a:pt x="8118" y="10723"/>
                  <a:pt x="7518" y="10736"/>
                  <a:pt x="7465" y="10777"/>
                </a:cubicBezTo>
                <a:cubicBezTo>
                  <a:pt x="7448" y="10790"/>
                  <a:pt x="7316" y="10800"/>
                  <a:pt x="7171" y="10800"/>
                </a:cubicBezTo>
                <a:cubicBezTo>
                  <a:pt x="7026" y="10800"/>
                  <a:pt x="6899" y="10811"/>
                  <a:pt x="6888" y="10824"/>
                </a:cubicBezTo>
                <a:cubicBezTo>
                  <a:pt x="6877" y="10838"/>
                  <a:pt x="6762" y="10850"/>
                  <a:pt x="6633" y="10850"/>
                </a:cubicBezTo>
                <a:cubicBezTo>
                  <a:pt x="6503" y="10850"/>
                  <a:pt x="6388" y="10861"/>
                  <a:pt x="6377" y="10874"/>
                </a:cubicBezTo>
                <a:cubicBezTo>
                  <a:pt x="6366" y="10888"/>
                  <a:pt x="6258" y="10899"/>
                  <a:pt x="6137" y="10899"/>
                </a:cubicBezTo>
                <a:cubicBezTo>
                  <a:pt x="6016" y="10899"/>
                  <a:pt x="5909" y="10910"/>
                  <a:pt x="5898" y="10924"/>
                </a:cubicBezTo>
                <a:cubicBezTo>
                  <a:pt x="5888" y="10937"/>
                  <a:pt x="5794" y="10948"/>
                  <a:pt x="5691" y="10948"/>
                </a:cubicBezTo>
                <a:cubicBezTo>
                  <a:pt x="5588" y="10948"/>
                  <a:pt x="5494" y="10959"/>
                  <a:pt x="5483" y="10973"/>
                </a:cubicBezTo>
                <a:cubicBezTo>
                  <a:pt x="5472" y="10986"/>
                  <a:pt x="5379" y="10997"/>
                  <a:pt x="5275" y="10997"/>
                </a:cubicBezTo>
                <a:cubicBezTo>
                  <a:pt x="5172" y="10997"/>
                  <a:pt x="5079" y="11009"/>
                  <a:pt x="5068" y="11022"/>
                </a:cubicBezTo>
                <a:cubicBezTo>
                  <a:pt x="5057" y="11036"/>
                  <a:pt x="4978" y="11047"/>
                  <a:pt x="4893" y="11047"/>
                </a:cubicBezTo>
                <a:cubicBezTo>
                  <a:pt x="4807" y="11047"/>
                  <a:pt x="4728" y="11058"/>
                  <a:pt x="4717" y="11071"/>
                </a:cubicBezTo>
                <a:cubicBezTo>
                  <a:pt x="4706" y="11085"/>
                  <a:pt x="4627" y="11096"/>
                  <a:pt x="4541" y="11096"/>
                </a:cubicBezTo>
                <a:cubicBezTo>
                  <a:pt x="4456" y="11096"/>
                  <a:pt x="4376" y="11107"/>
                  <a:pt x="4366" y="11121"/>
                </a:cubicBezTo>
                <a:cubicBezTo>
                  <a:pt x="4355" y="11134"/>
                  <a:pt x="4297" y="11145"/>
                  <a:pt x="4238" y="11145"/>
                </a:cubicBezTo>
                <a:cubicBezTo>
                  <a:pt x="4179" y="11145"/>
                  <a:pt x="4120" y="11156"/>
                  <a:pt x="4109" y="11170"/>
                </a:cubicBezTo>
                <a:cubicBezTo>
                  <a:pt x="4099" y="11183"/>
                  <a:pt x="4035" y="11195"/>
                  <a:pt x="3966" y="11195"/>
                </a:cubicBezTo>
                <a:cubicBezTo>
                  <a:pt x="3898" y="11195"/>
                  <a:pt x="3833" y="11206"/>
                  <a:pt x="3822" y="11219"/>
                </a:cubicBezTo>
                <a:cubicBezTo>
                  <a:pt x="3812" y="11233"/>
                  <a:pt x="3762" y="11244"/>
                  <a:pt x="3711" y="11244"/>
                </a:cubicBezTo>
                <a:cubicBezTo>
                  <a:pt x="3660" y="11244"/>
                  <a:pt x="3610" y="11255"/>
                  <a:pt x="3599" y="11268"/>
                </a:cubicBezTo>
                <a:cubicBezTo>
                  <a:pt x="3588" y="11282"/>
                  <a:pt x="3538" y="11294"/>
                  <a:pt x="3487" y="11294"/>
                </a:cubicBezTo>
                <a:cubicBezTo>
                  <a:pt x="3437" y="11294"/>
                  <a:pt x="3386" y="11304"/>
                  <a:pt x="3375" y="11318"/>
                </a:cubicBezTo>
                <a:cubicBezTo>
                  <a:pt x="3364" y="11332"/>
                  <a:pt x="3323" y="11342"/>
                  <a:pt x="3284" y="11342"/>
                </a:cubicBezTo>
                <a:cubicBezTo>
                  <a:pt x="3245" y="11342"/>
                  <a:pt x="3199" y="11353"/>
                  <a:pt x="3182" y="11365"/>
                </a:cubicBezTo>
                <a:cubicBezTo>
                  <a:pt x="3166" y="11377"/>
                  <a:pt x="3122" y="11394"/>
                  <a:pt x="3084" y="11402"/>
                </a:cubicBezTo>
                <a:cubicBezTo>
                  <a:pt x="3011" y="11420"/>
                  <a:pt x="2970" y="11365"/>
                  <a:pt x="2927" y="11195"/>
                </a:cubicBezTo>
                <a:cubicBezTo>
                  <a:pt x="2915" y="11148"/>
                  <a:pt x="2893" y="11097"/>
                  <a:pt x="2880" y="11084"/>
                </a:cubicBezTo>
                <a:cubicBezTo>
                  <a:pt x="2866" y="11070"/>
                  <a:pt x="2845" y="11020"/>
                  <a:pt x="2833" y="10973"/>
                </a:cubicBezTo>
                <a:cubicBezTo>
                  <a:pt x="2821" y="10925"/>
                  <a:pt x="2785" y="10826"/>
                  <a:pt x="2753" y="10751"/>
                </a:cubicBezTo>
                <a:cubicBezTo>
                  <a:pt x="2721" y="10677"/>
                  <a:pt x="2671" y="10549"/>
                  <a:pt x="2641" y="10467"/>
                </a:cubicBezTo>
                <a:cubicBezTo>
                  <a:pt x="2611" y="10386"/>
                  <a:pt x="2572" y="10281"/>
                  <a:pt x="2554" y="10235"/>
                </a:cubicBezTo>
                <a:cubicBezTo>
                  <a:pt x="2485" y="10059"/>
                  <a:pt x="2361" y="9662"/>
                  <a:pt x="2304" y="9431"/>
                </a:cubicBezTo>
                <a:cubicBezTo>
                  <a:pt x="2287" y="9363"/>
                  <a:pt x="2252" y="9220"/>
                  <a:pt x="2224" y="9111"/>
                </a:cubicBezTo>
                <a:cubicBezTo>
                  <a:pt x="2166" y="8880"/>
                  <a:pt x="2108" y="8322"/>
                  <a:pt x="2108" y="7989"/>
                </a:cubicBezTo>
                <a:cubicBezTo>
                  <a:pt x="2108" y="7677"/>
                  <a:pt x="2164" y="7160"/>
                  <a:pt x="2224" y="6916"/>
                </a:cubicBezTo>
                <a:cubicBezTo>
                  <a:pt x="2251" y="6808"/>
                  <a:pt x="2288" y="6664"/>
                  <a:pt x="2304" y="6596"/>
                </a:cubicBezTo>
                <a:cubicBezTo>
                  <a:pt x="2367" y="6338"/>
                  <a:pt x="2484" y="6009"/>
                  <a:pt x="2628" y="5686"/>
                </a:cubicBezTo>
                <a:cubicBezTo>
                  <a:pt x="2762" y="5387"/>
                  <a:pt x="2863" y="5207"/>
                  <a:pt x="3111" y="4821"/>
                </a:cubicBezTo>
                <a:cubicBezTo>
                  <a:pt x="3198" y="4685"/>
                  <a:pt x="3288" y="4557"/>
                  <a:pt x="3311" y="4537"/>
                </a:cubicBezTo>
                <a:cubicBezTo>
                  <a:pt x="3333" y="4516"/>
                  <a:pt x="3361" y="4476"/>
                  <a:pt x="3372" y="4447"/>
                </a:cubicBezTo>
                <a:cubicBezTo>
                  <a:pt x="3384" y="4418"/>
                  <a:pt x="3514" y="4262"/>
                  <a:pt x="3661" y="4102"/>
                </a:cubicBezTo>
                <a:cubicBezTo>
                  <a:pt x="3808" y="3941"/>
                  <a:pt x="3984" y="3749"/>
                  <a:pt x="4052" y="3675"/>
                </a:cubicBezTo>
                <a:cubicBezTo>
                  <a:pt x="4333" y="3365"/>
                  <a:pt x="5042" y="2809"/>
                  <a:pt x="5594" y="2465"/>
                </a:cubicBezTo>
                <a:cubicBezTo>
                  <a:pt x="5809" y="2332"/>
                  <a:pt x="6435" y="1994"/>
                  <a:pt x="6521" y="1965"/>
                </a:cubicBezTo>
                <a:cubicBezTo>
                  <a:pt x="6548" y="1956"/>
                  <a:pt x="6641" y="1916"/>
                  <a:pt x="6729" y="1875"/>
                </a:cubicBezTo>
                <a:cubicBezTo>
                  <a:pt x="6816" y="1834"/>
                  <a:pt x="6991" y="1762"/>
                  <a:pt x="7117" y="1715"/>
                </a:cubicBezTo>
                <a:cubicBezTo>
                  <a:pt x="7243" y="1667"/>
                  <a:pt x="7356" y="1617"/>
                  <a:pt x="7367" y="1604"/>
                </a:cubicBezTo>
                <a:cubicBezTo>
                  <a:pt x="7378" y="1590"/>
                  <a:pt x="7415" y="1578"/>
                  <a:pt x="7448" y="1578"/>
                </a:cubicBezTo>
                <a:cubicBezTo>
                  <a:pt x="7482" y="1578"/>
                  <a:pt x="7561" y="1556"/>
                  <a:pt x="7623" y="1529"/>
                </a:cubicBezTo>
                <a:cubicBezTo>
                  <a:pt x="7686" y="1502"/>
                  <a:pt x="7757" y="1479"/>
                  <a:pt x="7782" y="1479"/>
                </a:cubicBezTo>
                <a:cubicBezTo>
                  <a:pt x="7808" y="1479"/>
                  <a:pt x="7879" y="1457"/>
                  <a:pt x="7942" y="1430"/>
                </a:cubicBezTo>
                <a:cubicBezTo>
                  <a:pt x="8004" y="1403"/>
                  <a:pt x="8084" y="1381"/>
                  <a:pt x="8119" y="1381"/>
                </a:cubicBezTo>
                <a:cubicBezTo>
                  <a:pt x="8154" y="1381"/>
                  <a:pt x="8211" y="1370"/>
                  <a:pt x="8246" y="1356"/>
                </a:cubicBezTo>
                <a:cubicBezTo>
                  <a:pt x="8281" y="1343"/>
                  <a:pt x="8338" y="1321"/>
                  <a:pt x="8373" y="1307"/>
                </a:cubicBezTo>
                <a:cubicBezTo>
                  <a:pt x="8408" y="1294"/>
                  <a:pt x="8479" y="1282"/>
                  <a:pt x="8531" y="1282"/>
                </a:cubicBezTo>
                <a:cubicBezTo>
                  <a:pt x="8583" y="1282"/>
                  <a:pt x="8633" y="1271"/>
                  <a:pt x="8644" y="1258"/>
                </a:cubicBezTo>
                <a:cubicBezTo>
                  <a:pt x="8655" y="1244"/>
                  <a:pt x="8706" y="1233"/>
                  <a:pt x="8757" y="1233"/>
                </a:cubicBezTo>
                <a:cubicBezTo>
                  <a:pt x="8807" y="1233"/>
                  <a:pt x="8857" y="1221"/>
                  <a:pt x="8868" y="1208"/>
                </a:cubicBezTo>
                <a:cubicBezTo>
                  <a:pt x="8879" y="1194"/>
                  <a:pt x="8951" y="1183"/>
                  <a:pt x="9028" y="1183"/>
                </a:cubicBezTo>
                <a:cubicBezTo>
                  <a:pt x="9105" y="1183"/>
                  <a:pt x="9177" y="1173"/>
                  <a:pt x="9187" y="1159"/>
                </a:cubicBezTo>
                <a:cubicBezTo>
                  <a:pt x="9198" y="1145"/>
                  <a:pt x="9256" y="1135"/>
                  <a:pt x="9315" y="1135"/>
                </a:cubicBezTo>
                <a:cubicBezTo>
                  <a:pt x="9375" y="1135"/>
                  <a:pt x="9432" y="1123"/>
                  <a:pt x="9443" y="1109"/>
                </a:cubicBezTo>
                <a:cubicBezTo>
                  <a:pt x="9454" y="1096"/>
                  <a:pt x="9574" y="1085"/>
                  <a:pt x="9710" y="1085"/>
                </a:cubicBezTo>
                <a:cubicBezTo>
                  <a:pt x="9846" y="1085"/>
                  <a:pt x="9973" y="1073"/>
                  <a:pt x="9991" y="1059"/>
                </a:cubicBezTo>
                <a:cubicBezTo>
                  <a:pt x="10002" y="1051"/>
                  <a:pt x="10064" y="1046"/>
                  <a:pt x="10176" y="104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6" name="تجميع"/>
          <p:cNvGrpSpPr/>
          <p:nvPr/>
        </p:nvGrpSpPr>
        <p:grpSpPr>
          <a:xfrm>
            <a:off x="16517374" y="3481827"/>
            <a:ext cx="7195831" cy="5354962"/>
            <a:chOff x="163" y="373"/>
            <a:chExt cx="7195830" cy="5354961"/>
          </a:xfrm>
        </p:grpSpPr>
        <p:pic>
          <p:nvPicPr>
            <p:cNvPr id="120" name="IMG_7393.jpeg" descr="IMG_739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533" t="1" r="7418" b="5415"/>
            <a:stretch>
              <a:fillRect/>
            </a:stretch>
          </p:blipFill>
          <p:spPr>
            <a:xfrm rot="900000">
              <a:off x="2707683" y="438674"/>
              <a:ext cx="3976517" cy="447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8" y="0"/>
                  </a:moveTo>
                  <a:cubicBezTo>
                    <a:pt x="11117" y="4"/>
                    <a:pt x="10921" y="30"/>
                    <a:pt x="10851" y="80"/>
                  </a:cubicBezTo>
                  <a:cubicBezTo>
                    <a:pt x="10594" y="266"/>
                    <a:pt x="10560" y="537"/>
                    <a:pt x="10761" y="800"/>
                  </a:cubicBezTo>
                  <a:lnTo>
                    <a:pt x="10894" y="976"/>
                  </a:lnTo>
                  <a:lnTo>
                    <a:pt x="10778" y="1278"/>
                  </a:lnTo>
                  <a:cubicBezTo>
                    <a:pt x="10664" y="1575"/>
                    <a:pt x="10656" y="1584"/>
                    <a:pt x="10429" y="1638"/>
                  </a:cubicBezTo>
                  <a:cubicBezTo>
                    <a:pt x="10108" y="1715"/>
                    <a:pt x="9729" y="2054"/>
                    <a:pt x="9681" y="2308"/>
                  </a:cubicBezTo>
                  <a:lnTo>
                    <a:pt x="9647" y="2494"/>
                  </a:lnTo>
                  <a:lnTo>
                    <a:pt x="8584" y="2551"/>
                  </a:lnTo>
                  <a:cubicBezTo>
                    <a:pt x="8000" y="2583"/>
                    <a:pt x="7269" y="2626"/>
                    <a:pt x="6959" y="2649"/>
                  </a:cubicBezTo>
                  <a:cubicBezTo>
                    <a:pt x="6648" y="2671"/>
                    <a:pt x="6049" y="2710"/>
                    <a:pt x="5626" y="2737"/>
                  </a:cubicBezTo>
                  <a:cubicBezTo>
                    <a:pt x="4171" y="2828"/>
                    <a:pt x="1096" y="3038"/>
                    <a:pt x="559" y="3081"/>
                  </a:cubicBezTo>
                  <a:cubicBezTo>
                    <a:pt x="267" y="3105"/>
                    <a:pt x="82" y="3204"/>
                    <a:pt x="15" y="3374"/>
                  </a:cubicBezTo>
                  <a:cubicBezTo>
                    <a:pt x="-19" y="3462"/>
                    <a:pt x="4" y="3937"/>
                    <a:pt x="88" y="4913"/>
                  </a:cubicBezTo>
                  <a:cubicBezTo>
                    <a:pt x="156" y="5689"/>
                    <a:pt x="244" y="6757"/>
                    <a:pt x="286" y="7284"/>
                  </a:cubicBezTo>
                  <a:cubicBezTo>
                    <a:pt x="328" y="7812"/>
                    <a:pt x="400" y="8675"/>
                    <a:pt x="443" y="9202"/>
                  </a:cubicBezTo>
                  <a:cubicBezTo>
                    <a:pt x="486" y="9729"/>
                    <a:pt x="543" y="10509"/>
                    <a:pt x="570" y="10936"/>
                  </a:cubicBezTo>
                  <a:cubicBezTo>
                    <a:pt x="659" y="12340"/>
                    <a:pt x="722" y="13212"/>
                    <a:pt x="776" y="13792"/>
                  </a:cubicBezTo>
                  <a:cubicBezTo>
                    <a:pt x="806" y="14106"/>
                    <a:pt x="909" y="15246"/>
                    <a:pt x="1007" y="16326"/>
                  </a:cubicBezTo>
                  <a:cubicBezTo>
                    <a:pt x="1104" y="17406"/>
                    <a:pt x="1207" y="18535"/>
                    <a:pt x="1234" y="18837"/>
                  </a:cubicBezTo>
                  <a:cubicBezTo>
                    <a:pt x="1262" y="19138"/>
                    <a:pt x="1298" y="19551"/>
                    <a:pt x="1314" y="19751"/>
                  </a:cubicBezTo>
                  <a:cubicBezTo>
                    <a:pt x="1369" y="20423"/>
                    <a:pt x="1446" y="20845"/>
                    <a:pt x="1548" y="21043"/>
                  </a:cubicBezTo>
                  <a:cubicBezTo>
                    <a:pt x="1604" y="21151"/>
                    <a:pt x="1636" y="21258"/>
                    <a:pt x="1619" y="21283"/>
                  </a:cubicBezTo>
                  <a:cubicBezTo>
                    <a:pt x="1567" y="21358"/>
                    <a:pt x="1652" y="21513"/>
                    <a:pt x="1768" y="21554"/>
                  </a:cubicBezTo>
                  <a:cubicBezTo>
                    <a:pt x="1829" y="21576"/>
                    <a:pt x="1913" y="21595"/>
                    <a:pt x="1955" y="21596"/>
                  </a:cubicBezTo>
                  <a:cubicBezTo>
                    <a:pt x="2089" y="21600"/>
                    <a:pt x="3738" y="21514"/>
                    <a:pt x="4882" y="21443"/>
                  </a:cubicBezTo>
                  <a:cubicBezTo>
                    <a:pt x="8397" y="21226"/>
                    <a:pt x="9087" y="21182"/>
                    <a:pt x="10346" y="21099"/>
                  </a:cubicBezTo>
                  <a:cubicBezTo>
                    <a:pt x="11108" y="21049"/>
                    <a:pt x="12239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8" y="20761"/>
                    <a:pt x="16513" y="20710"/>
                    <a:pt x="17091" y="20685"/>
                  </a:cubicBezTo>
                  <a:cubicBezTo>
                    <a:pt x="18989" y="20606"/>
                    <a:pt x="21110" y="20452"/>
                    <a:pt x="21261" y="20383"/>
                  </a:cubicBezTo>
                  <a:cubicBezTo>
                    <a:pt x="21338" y="20348"/>
                    <a:pt x="21439" y="20267"/>
                    <a:pt x="21487" y="20203"/>
                  </a:cubicBezTo>
                  <a:cubicBezTo>
                    <a:pt x="21581" y="20075"/>
                    <a:pt x="21581" y="20076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3"/>
                    <a:pt x="20809" y="10389"/>
                  </a:cubicBezTo>
                  <a:cubicBezTo>
                    <a:pt x="20765" y="9886"/>
                    <a:pt x="20709" y="9188"/>
                    <a:pt x="20682" y="8836"/>
                  </a:cubicBezTo>
                  <a:cubicBezTo>
                    <a:pt x="20656" y="8485"/>
                    <a:pt x="20600" y="7806"/>
                    <a:pt x="20558" y="7328"/>
                  </a:cubicBezTo>
                  <a:cubicBezTo>
                    <a:pt x="20415" y="5707"/>
                    <a:pt x="20235" y="3457"/>
                    <a:pt x="20190" y="2762"/>
                  </a:cubicBezTo>
                  <a:cubicBezTo>
                    <a:pt x="20172" y="2485"/>
                    <a:pt x="20127" y="2195"/>
                    <a:pt x="20091" y="2115"/>
                  </a:cubicBezTo>
                  <a:cubicBezTo>
                    <a:pt x="20009" y="1934"/>
                    <a:pt x="19778" y="1868"/>
                    <a:pt x="19332" y="1899"/>
                  </a:cubicBezTo>
                  <a:cubicBezTo>
                    <a:pt x="17992" y="1990"/>
                    <a:pt x="15967" y="2107"/>
                    <a:pt x="15092" y="2145"/>
                  </a:cubicBezTo>
                  <a:cubicBezTo>
                    <a:pt x="14513" y="2171"/>
                    <a:pt x="13750" y="2213"/>
                    <a:pt x="13397" y="2237"/>
                  </a:cubicBezTo>
                  <a:cubicBezTo>
                    <a:pt x="12594" y="2293"/>
                    <a:pt x="12461" y="2293"/>
                    <a:pt x="12496" y="2243"/>
                  </a:cubicBezTo>
                  <a:cubicBezTo>
                    <a:pt x="12511" y="2221"/>
                    <a:pt x="12625" y="2181"/>
                    <a:pt x="12748" y="2153"/>
                  </a:cubicBezTo>
                  <a:cubicBezTo>
                    <a:pt x="12870" y="2126"/>
                    <a:pt x="13031" y="2060"/>
                    <a:pt x="13107" y="2008"/>
                  </a:cubicBezTo>
                  <a:cubicBezTo>
                    <a:pt x="13296" y="1875"/>
                    <a:pt x="13297" y="1615"/>
                    <a:pt x="13109" y="1416"/>
                  </a:cubicBezTo>
                  <a:cubicBezTo>
                    <a:pt x="12972" y="1271"/>
                    <a:pt x="12543" y="1051"/>
                    <a:pt x="12399" y="1051"/>
                  </a:cubicBezTo>
                  <a:cubicBezTo>
                    <a:pt x="12303" y="1051"/>
                    <a:pt x="12302" y="1053"/>
                    <a:pt x="12401" y="842"/>
                  </a:cubicBezTo>
                  <a:cubicBezTo>
                    <a:pt x="12552" y="521"/>
                    <a:pt x="12382" y="231"/>
                    <a:pt x="11950" y="71"/>
                  </a:cubicBezTo>
                  <a:cubicBezTo>
                    <a:pt x="11821" y="23"/>
                    <a:pt x="11602" y="1"/>
                    <a:pt x="11391" y="0"/>
                  </a:cubicBezTo>
                  <a:lnTo>
                    <a:pt x="1132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1" name="IMG_7389.jpeg" descr="IMG_738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68" t="1" r="375" b="3879"/>
            <a:stretch>
              <a:fillRect/>
            </a:stretch>
          </p:blipFill>
          <p:spPr>
            <a:xfrm rot="780000">
              <a:off x="4062819" y="1885574"/>
              <a:ext cx="2404851" cy="257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8" y="0"/>
                  </a:moveTo>
                  <a:cubicBezTo>
                    <a:pt x="12167" y="0"/>
                    <a:pt x="11767" y="261"/>
                    <a:pt x="11649" y="526"/>
                  </a:cubicBezTo>
                  <a:cubicBezTo>
                    <a:pt x="11567" y="711"/>
                    <a:pt x="11467" y="776"/>
                    <a:pt x="11172" y="845"/>
                  </a:cubicBezTo>
                  <a:cubicBezTo>
                    <a:pt x="10775" y="938"/>
                    <a:pt x="10425" y="1227"/>
                    <a:pt x="10345" y="1524"/>
                  </a:cubicBezTo>
                  <a:cubicBezTo>
                    <a:pt x="10302" y="1683"/>
                    <a:pt x="10247" y="1703"/>
                    <a:pt x="9868" y="1703"/>
                  </a:cubicBezTo>
                  <a:cubicBezTo>
                    <a:pt x="9632" y="1703"/>
                    <a:pt x="9141" y="1737"/>
                    <a:pt x="8777" y="1777"/>
                  </a:cubicBezTo>
                  <a:cubicBezTo>
                    <a:pt x="8414" y="1816"/>
                    <a:pt x="7032" y="1884"/>
                    <a:pt x="5709" y="1930"/>
                  </a:cubicBezTo>
                  <a:cubicBezTo>
                    <a:pt x="2257" y="2048"/>
                    <a:pt x="171" y="2176"/>
                    <a:pt x="61" y="2276"/>
                  </a:cubicBezTo>
                  <a:cubicBezTo>
                    <a:pt x="27" y="2307"/>
                    <a:pt x="5" y="2531"/>
                    <a:pt x="1" y="3028"/>
                  </a:cubicBezTo>
                  <a:cubicBezTo>
                    <a:pt x="-4" y="3524"/>
                    <a:pt x="5" y="4293"/>
                    <a:pt x="29" y="5420"/>
                  </a:cubicBezTo>
                  <a:cubicBezTo>
                    <a:pt x="65" y="7102"/>
                    <a:pt x="118" y="8530"/>
                    <a:pt x="143" y="8594"/>
                  </a:cubicBezTo>
                  <a:cubicBezTo>
                    <a:pt x="200" y="8736"/>
                    <a:pt x="384" y="11036"/>
                    <a:pt x="610" y="14399"/>
                  </a:cubicBezTo>
                  <a:cubicBezTo>
                    <a:pt x="703" y="15783"/>
                    <a:pt x="818" y="17412"/>
                    <a:pt x="863" y="18016"/>
                  </a:cubicBezTo>
                  <a:cubicBezTo>
                    <a:pt x="908" y="18620"/>
                    <a:pt x="941" y="19618"/>
                    <a:pt x="941" y="20235"/>
                  </a:cubicBezTo>
                  <a:cubicBezTo>
                    <a:pt x="941" y="21163"/>
                    <a:pt x="966" y="21379"/>
                    <a:pt x="1077" y="21482"/>
                  </a:cubicBezTo>
                  <a:cubicBezTo>
                    <a:pt x="1188" y="21586"/>
                    <a:pt x="1347" y="21599"/>
                    <a:pt x="2010" y="21566"/>
                  </a:cubicBezTo>
                  <a:cubicBezTo>
                    <a:pt x="2450" y="21543"/>
                    <a:pt x="3312" y="21508"/>
                    <a:pt x="3928" y="21486"/>
                  </a:cubicBezTo>
                  <a:cubicBezTo>
                    <a:pt x="4543" y="21463"/>
                    <a:pt x="5887" y="21394"/>
                    <a:pt x="6914" y="21333"/>
                  </a:cubicBezTo>
                  <a:cubicBezTo>
                    <a:pt x="7940" y="21271"/>
                    <a:pt x="9860" y="21182"/>
                    <a:pt x="11183" y="21136"/>
                  </a:cubicBezTo>
                  <a:cubicBezTo>
                    <a:pt x="12505" y="21090"/>
                    <a:pt x="14075" y="21022"/>
                    <a:pt x="14668" y="20983"/>
                  </a:cubicBezTo>
                  <a:cubicBezTo>
                    <a:pt x="15261" y="20944"/>
                    <a:pt x="16846" y="20875"/>
                    <a:pt x="18192" y="20827"/>
                  </a:cubicBezTo>
                  <a:cubicBezTo>
                    <a:pt x="20559" y="20743"/>
                    <a:pt x="21268" y="20671"/>
                    <a:pt x="21488" y="20501"/>
                  </a:cubicBezTo>
                  <a:cubicBezTo>
                    <a:pt x="21552" y="20451"/>
                    <a:pt x="21587" y="19925"/>
                    <a:pt x="21591" y="19173"/>
                  </a:cubicBezTo>
                  <a:cubicBezTo>
                    <a:pt x="21596" y="18422"/>
                    <a:pt x="21568" y="17446"/>
                    <a:pt x="21509" y="16492"/>
                  </a:cubicBezTo>
                  <a:cubicBezTo>
                    <a:pt x="21467" y="15789"/>
                    <a:pt x="21394" y="14204"/>
                    <a:pt x="21346" y="12969"/>
                  </a:cubicBezTo>
                  <a:cubicBezTo>
                    <a:pt x="21297" y="11734"/>
                    <a:pt x="21220" y="10374"/>
                    <a:pt x="21174" y="9948"/>
                  </a:cubicBezTo>
                  <a:cubicBezTo>
                    <a:pt x="21129" y="9522"/>
                    <a:pt x="21059" y="8270"/>
                    <a:pt x="21014" y="7163"/>
                  </a:cubicBezTo>
                  <a:cubicBezTo>
                    <a:pt x="20891" y="4106"/>
                    <a:pt x="20743" y="1685"/>
                    <a:pt x="20668" y="1491"/>
                  </a:cubicBezTo>
                  <a:cubicBezTo>
                    <a:pt x="20605" y="1325"/>
                    <a:pt x="20559" y="1315"/>
                    <a:pt x="19749" y="1318"/>
                  </a:cubicBezTo>
                  <a:cubicBezTo>
                    <a:pt x="19280" y="1319"/>
                    <a:pt x="18205" y="1359"/>
                    <a:pt x="17362" y="1404"/>
                  </a:cubicBezTo>
                  <a:cubicBezTo>
                    <a:pt x="16518" y="1449"/>
                    <a:pt x="15209" y="1505"/>
                    <a:pt x="14450" y="1534"/>
                  </a:cubicBezTo>
                  <a:lnTo>
                    <a:pt x="13071" y="1587"/>
                  </a:lnTo>
                  <a:lnTo>
                    <a:pt x="13225" y="1401"/>
                  </a:lnTo>
                  <a:cubicBezTo>
                    <a:pt x="13637" y="912"/>
                    <a:pt x="13139" y="-1"/>
                    <a:pt x="1245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2" name="IMG_7388.jpeg" descr="IMG_7388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187" t="396" r="3503" b="9284"/>
            <a:stretch>
              <a:fillRect/>
            </a:stretch>
          </p:blipFill>
          <p:spPr>
            <a:xfrm>
              <a:off x="283524" y="531415"/>
              <a:ext cx="3635483" cy="384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38" y="222"/>
                    <a:pt x="11499" y="633"/>
                  </a:cubicBezTo>
                  <a:cubicBezTo>
                    <a:pt x="11452" y="770"/>
                    <a:pt x="11432" y="792"/>
                    <a:pt x="11308" y="811"/>
                  </a:cubicBezTo>
                  <a:cubicBezTo>
                    <a:pt x="11231" y="823"/>
                    <a:pt x="11124" y="839"/>
                    <a:pt x="11070" y="849"/>
                  </a:cubicBezTo>
                  <a:cubicBezTo>
                    <a:pt x="10747" y="904"/>
                    <a:pt x="10383" y="1234"/>
                    <a:pt x="10292" y="1552"/>
                  </a:cubicBezTo>
                  <a:lnTo>
                    <a:pt x="10249" y="1704"/>
                  </a:lnTo>
                  <a:lnTo>
                    <a:pt x="9811" y="1724"/>
                  </a:lnTo>
                  <a:cubicBezTo>
                    <a:pt x="9570" y="1736"/>
                    <a:pt x="9031" y="1763"/>
                    <a:pt x="8613" y="1784"/>
                  </a:cubicBezTo>
                  <a:cubicBezTo>
                    <a:pt x="8195" y="1805"/>
                    <a:pt x="7511" y="1838"/>
                    <a:pt x="7093" y="1858"/>
                  </a:cubicBezTo>
                  <a:cubicBezTo>
                    <a:pt x="6674" y="1877"/>
                    <a:pt x="6006" y="1910"/>
                    <a:pt x="5610" y="1931"/>
                  </a:cubicBezTo>
                  <a:cubicBezTo>
                    <a:pt x="3946" y="2019"/>
                    <a:pt x="3621" y="2034"/>
                    <a:pt x="2432" y="2076"/>
                  </a:cubicBezTo>
                  <a:cubicBezTo>
                    <a:pt x="1745" y="2100"/>
                    <a:pt x="1144" y="2135"/>
                    <a:pt x="1095" y="2154"/>
                  </a:cubicBezTo>
                  <a:cubicBezTo>
                    <a:pt x="1046" y="2173"/>
                    <a:pt x="814" y="2189"/>
                    <a:pt x="579" y="2189"/>
                  </a:cubicBezTo>
                  <a:lnTo>
                    <a:pt x="149" y="2189"/>
                  </a:lnTo>
                  <a:lnTo>
                    <a:pt x="79" y="2299"/>
                  </a:lnTo>
                  <a:cubicBezTo>
                    <a:pt x="17" y="2394"/>
                    <a:pt x="7" y="2507"/>
                    <a:pt x="1" y="3154"/>
                  </a:cubicBezTo>
                  <a:cubicBezTo>
                    <a:pt x="-3" y="3563"/>
                    <a:pt x="13" y="3990"/>
                    <a:pt x="34" y="4102"/>
                  </a:cubicBezTo>
                  <a:cubicBezTo>
                    <a:pt x="55" y="4215"/>
                    <a:pt x="90" y="4680"/>
                    <a:pt x="112" y="5136"/>
                  </a:cubicBezTo>
                  <a:cubicBezTo>
                    <a:pt x="134" y="5592"/>
                    <a:pt x="171" y="6355"/>
                    <a:pt x="194" y="6831"/>
                  </a:cubicBezTo>
                  <a:cubicBezTo>
                    <a:pt x="263" y="8260"/>
                    <a:pt x="324" y="9168"/>
                    <a:pt x="463" y="10864"/>
                  </a:cubicBezTo>
                  <a:cubicBezTo>
                    <a:pt x="506" y="11391"/>
                    <a:pt x="550" y="11946"/>
                    <a:pt x="560" y="12098"/>
                  </a:cubicBezTo>
                  <a:cubicBezTo>
                    <a:pt x="595" y="12632"/>
                    <a:pt x="772" y="15887"/>
                    <a:pt x="798" y="16463"/>
                  </a:cubicBezTo>
                  <a:cubicBezTo>
                    <a:pt x="809" y="16706"/>
                    <a:pt x="835" y="16962"/>
                    <a:pt x="854" y="17033"/>
                  </a:cubicBezTo>
                  <a:cubicBezTo>
                    <a:pt x="874" y="17104"/>
                    <a:pt x="928" y="17841"/>
                    <a:pt x="972" y="18672"/>
                  </a:cubicBezTo>
                  <a:cubicBezTo>
                    <a:pt x="1115" y="21330"/>
                    <a:pt x="1127" y="21459"/>
                    <a:pt x="1258" y="21547"/>
                  </a:cubicBezTo>
                  <a:cubicBezTo>
                    <a:pt x="1321" y="21590"/>
                    <a:pt x="1407" y="21599"/>
                    <a:pt x="1614" y="21585"/>
                  </a:cubicBezTo>
                  <a:cubicBezTo>
                    <a:pt x="1764" y="21575"/>
                    <a:pt x="2394" y="21542"/>
                    <a:pt x="3016" y="21511"/>
                  </a:cubicBezTo>
                  <a:cubicBezTo>
                    <a:pt x="3638" y="21481"/>
                    <a:pt x="4499" y="21439"/>
                    <a:pt x="4928" y="21418"/>
                  </a:cubicBezTo>
                  <a:cubicBezTo>
                    <a:pt x="5357" y="21397"/>
                    <a:pt x="6251" y="21356"/>
                    <a:pt x="6916" y="21327"/>
                  </a:cubicBezTo>
                  <a:cubicBezTo>
                    <a:pt x="7581" y="21297"/>
                    <a:pt x="8434" y="21253"/>
                    <a:pt x="8809" y="21231"/>
                  </a:cubicBezTo>
                  <a:cubicBezTo>
                    <a:pt x="9184" y="21209"/>
                    <a:pt x="10201" y="21161"/>
                    <a:pt x="11070" y="21122"/>
                  </a:cubicBezTo>
                  <a:cubicBezTo>
                    <a:pt x="11938" y="21083"/>
                    <a:pt x="12886" y="21033"/>
                    <a:pt x="13175" y="21015"/>
                  </a:cubicBezTo>
                  <a:cubicBezTo>
                    <a:pt x="13465" y="20996"/>
                    <a:pt x="14297" y="20963"/>
                    <a:pt x="15026" y="20939"/>
                  </a:cubicBezTo>
                  <a:cubicBezTo>
                    <a:pt x="15755" y="20916"/>
                    <a:pt x="16388" y="20883"/>
                    <a:pt x="16433" y="20866"/>
                  </a:cubicBezTo>
                  <a:cubicBezTo>
                    <a:pt x="16478" y="20849"/>
                    <a:pt x="17304" y="20816"/>
                    <a:pt x="18267" y="20792"/>
                  </a:cubicBezTo>
                  <a:cubicBezTo>
                    <a:pt x="19903" y="20752"/>
                    <a:pt x="20500" y="20722"/>
                    <a:pt x="21196" y="20652"/>
                  </a:cubicBezTo>
                  <a:cubicBezTo>
                    <a:pt x="21577" y="20613"/>
                    <a:pt x="21595" y="20588"/>
                    <a:pt x="21596" y="20068"/>
                  </a:cubicBezTo>
                  <a:cubicBezTo>
                    <a:pt x="21597" y="19844"/>
                    <a:pt x="21581" y="19365"/>
                    <a:pt x="21561" y="19002"/>
                  </a:cubicBezTo>
                  <a:cubicBezTo>
                    <a:pt x="21541" y="18638"/>
                    <a:pt x="21505" y="17843"/>
                    <a:pt x="21481" y="17235"/>
                  </a:cubicBezTo>
                  <a:cubicBezTo>
                    <a:pt x="21457" y="16628"/>
                    <a:pt x="21420" y="16062"/>
                    <a:pt x="21401" y="15979"/>
                  </a:cubicBezTo>
                  <a:cubicBezTo>
                    <a:pt x="21381" y="15896"/>
                    <a:pt x="21347" y="15349"/>
                    <a:pt x="21325" y="14763"/>
                  </a:cubicBezTo>
                  <a:cubicBezTo>
                    <a:pt x="21286" y="13697"/>
                    <a:pt x="21238" y="12647"/>
                    <a:pt x="21165" y="11269"/>
                  </a:cubicBezTo>
                  <a:cubicBezTo>
                    <a:pt x="21120" y="10431"/>
                    <a:pt x="21083" y="9530"/>
                    <a:pt x="21019" y="7733"/>
                  </a:cubicBezTo>
                  <a:cubicBezTo>
                    <a:pt x="20925" y="5118"/>
                    <a:pt x="20883" y="4231"/>
                    <a:pt x="20854" y="4176"/>
                  </a:cubicBezTo>
                  <a:cubicBezTo>
                    <a:pt x="20837" y="4145"/>
                    <a:pt x="20803" y="3516"/>
                    <a:pt x="20778" y="2777"/>
                  </a:cubicBezTo>
                  <a:lnTo>
                    <a:pt x="20733" y="1434"/>
                  </a:lnTo>
                  <a:lnTo>
                    <a:pt x="20611" y="1332"/>
                  </a:lnTo>
                  <a:cubicBezTo>
                    <a:pt x="20482" y="1225"/>
                    <a:pt x="20313" y="1201"/>
                    <a:pt x="20146" y="1265"/>
                  </a:cubicBezTo>
                  <a:cubicBezTo>
                    <a:pt x="20097" y="1284"/>
                    <a:pt x="19469" y="1321"/>
                    <a:pt x="18751" y="1345"/>
                  </a:cubicBezTo>
                  <a:cubicBezTo>
                    <a:pt x="16303" y="1429"/>
                    <a:pt x="15846" y="1449"/>
                    <a:pt x="14988" y="1503"/>
                  </a:cubicBezTo>
                  <a:cubicBezTo>
                    <a:pt x="14516" y="1534"/>
                    <a:pt x="13923" y="1560"/>
                    <a:pt x="13670" y="1561"/>
                  </a:cubicBezTo>
                  <a:lnTo>
                    <a:pt x="13213" y="1564"/>
                  </a:lnTo>
                  <a:lnTo>
                    <a:pt x="13269" y="1481"/>
                  </a:lnTo>
                  <a:cubicBezTo>
                    <a:pt x="13301" y="1436"/>
                    <a:pt x="13355" y="1319"/>
                    <a:pt x="13390" y="1223"/>
                  </a:cubicBezTo>
                  <a:cubicBezTo>
                    <a:pt x="13449" y="1057"/>
                    <a:pt x="13448" y="1033"/>
                    <a:pt x="13368" y="780"/>
                  </a:cubicBezTo>
                  <a:cubicBezTo>
                    <a:pt x="13299" y="558"/>
                    <a:pt x="13252" y="485"/>
                    <a:pt x="13095" y="341"/>
                  </a:cubicBezTo>
                  <a:cubicBezTo>
                    <a:pt x="12825" y="93"/>
                    <a:pt x="12620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3" name="IMG_7390.jpeg" descr="IMG_739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825" t="1" r="7969" b="6336"/>
            <a:stretch>
              <a:fillRect/>
            </a:stretch>
          </p:blipFill>
          <p:spPr>
            <a:xfrm rot="21120000">
              <a:off x="2353935" y="1726533"/>
              <a:ext cx="2815142" cy="295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3" fill="norm" stroke="1" extrusionOk="0">
                  <a:moveTo>
                    <a:pt x="12225" y="4"/>
                  </a:moveTo>
                  <a:cubicBezTo>
                    <a:pt x="11893" y="-6"/>
                    <a:pt x="11830" y="3"/>
                    <a:pt x="11709" y="59"/>
                  </a:cubicBezTo>
                  <a:cubicBezTo>
                    <a:pt x="11427" y="190"/>
                    <a:pt x="11183" y="469"/>
                    <a:pt x="11123" y="731"/>
                  </a:cubicBezTo>
                  <a:cubicBezTo>
                    <a:pt x="11100" y="827"/>
                    <a:pt x="11099" y="829"/>
                    <a:pt x="10895" y="829"/>
                  </a:cubicBezTo>
                  <a:cubicBezTo>
                    <a:pt x="10782" y="829"/>
                    <a:pt x="10681" y="841"/>
                    <a:pt x="10670" y="858"/>
                  </a:cubicBezTo>
                  <a:cubicBezTo>
                    <a:pt x="10659" y="875"/>
                    <a:pt x="10630" y="890"/>
                    <a:pt x="10603" y="890"/>
                  </a:cubicBezTo>
                  <a:cubicBezTo>
                    <a:pt x="10485" y="890"/>
                    <a:pt x="10200" y="1054"/>
                    <a:pt x="10032" y="1223"/>
                  </a:cubicBezTo>
                  <a:cubicBezTo>
                    <a:pt x="9847" y="1408"/>
                    <a:pt x="9689" y="1685"/>
                    <a:pt x="9689" y="1822"/>
                  </a:cubicBezTo>
                  <a:cubicBezTo>
                    <a:pt x="9689" y="1864"/>
                    <a:pt x="9673" y="1907"/>
                    <a:pt x="9655" y="1917"/>
                  </a:cubicBezTo>
                  <a:cubicBezTo>
                    <a:pt x="9638" y="1928"/>
                    <a:pt x="9625" y="1968"/>
                    <a:pt x="9625" y="2007"/>
                  </a:cubicBezTo>
                  <a:cubicBezTo>
                    <a:pt x="9625" y="2046"/>
                    <a:pt x="9605" y="2094"/>
                    <a:pt x="9583" y="2111"/>
                  </a:cubicBezTo>
                  <a:cubicBezTo>
                    <a:pt x="9560" y="2128"/>
                    <a:pt x="9348" y="2151"/>
                    <a:pt x="9109" y="2163"/>
                  </a:cubicBezTo>
                  <a:cubicBezTo>
                    <a:pt x="8869" y="2175"/>
                    <a:pt x="8659" y="2196"/>
                    <a:pt x="8641" y="2209"/>
                  </a:cubicBezTo>
                  <a:cubicBezTo>
                    <a:pt x="8623" y="2223"/>
                    <a:pt x="8434" y="2244"/>
                    <a:pt x="8222" y="2256"/>
                  </a:cubicBezTo>
                  <a:cubicBezTo>
                    <a:pt x="8009" y="2268"/>
                    <a:pt x="7823" y="2289"/>
                    <a:pt x="7805" y="2302"/>
                  </a:cubicBezTo>
                  <a:cubicBezTo>
                    <a:pt x="7788" y="2315"/>
                    <a:pt x="7566" y="2336"/>
                    <a:pt x="7313" y="2348"/>
                  </a:cubicBezTo>
                  <a:cubicBezTo>
                    <a:pt x="7061" y="2361"/>
                    <a:pt x="6845" y="2381"/>
                    <a:pt x="6836" y="2395"/>
                  </a:cubicBezTo>
                  <a:cubicBezTo>
                    <a:pt x="6828" y="2408"/>
                    <a:pt x="6621" y="2427"/>
                    <a:pt x="6378" y="2438"/>
                  </a:cubicBezTo>
                  <a:cubicBezTo>
                    <a:pt x="6134" y="2449"/>
                    <a:pt x="5899" y="2472"/>
                    <a:pt x="5855" y="2487"/>
                  </a:cubicBezTo>
                  <a:cubicBezTo>
                    <a:pt x="5811" y="2503"/>
                    <a:pt x="5587" y="2528"/>
                    <a:pt x="5357" y="2545"/>
                  </a:cubicBezTo>
                  <a:cubicBezTo>
                    <a:pt x="4859" y="2581"/>
                    <a:pt x="4363" y="2627"/>
                    <a:pt x="3987" y="2672"/>
                  </a:cubicBezTo>
                  <a:cubicBezTo>
                    <a:pt x="3836" y="2691"/>
                    <a:pt x="3503" y="2722"/>
                    <a:pt x="3246" y="2742"/>
                  </a:cubicBezTo>
                  <a:cubicBezTo>
                    <a:pt x="2989" y="2762"/>
                    <a:pt x="2759" y="2789"/>
                    <a:pt x="2732" y="2800"/>
                  </a:cubicBezTo>
                  <a:cubicBezTo>
                    <a:pt x="2706" y="2810"/>
                    <a:pt x="2501" y="2827"/>
                    <a:pt x="2280" y="2837"/>
                  </a:cubicBezTo>
                  <a:cubicBezTo>
                    <a:pt x="2058" y="2848"/>
                    <a:pt x="1865" y="2870"/>
                    <a:pt x="1848" y="2887"/>
                  </a:cubicBezTo>
                  <a:cubicBezTo>
                    <a:pt x="1831" y="2903"/>
                    <a:pt x="1699" y="2915"/>
                    <a:pt x="1557" y="2916"/>
                  </a:cubicBezTo>
                  <a:cubicBezTo>
                    <a:pt x="1414" y="2916"/>
                    <a:pt x="1198" y="2931"/>
                    <a:pt x="1074" y="2947"/>
                  </a:cubicBezTo>
                  <a:cubicBezTo>
                    <a:pt x="950" y="2964"/>
                    <a:pt x="704" y="2991"/>
                    <a:pt x="527" y="3008"/>
                  </a:cubicBezTo>
                  <a:cubicBezTo>
                    <a:pt x="346" y="3026"/>
                    <a:pt x="171" y="3060"/>
                    <a:pt x="129" y="3086"/>
                  </a:cubicBezTo>
                  <a:cubicBezTo>
                    <a:pt x="15" y="3157"/>
                    <a:pt x="-26" y="3267"/>
                    <a:pt x="17" y="3384"/>
                  </a:cubicBezTo>
                  <a:cubicBezTo>
                    <a:pt x="36" y="3438"/>
                    <a:pt x="65" y="3670"/>
                    <a:pt x="77" y="3897"/>
                  </a:cubicBezTo>
                  <a:cubicBezTo>
                    <a:pt x="90" y="4124"/>
                    <a:pt x="111" y="4331"/>
                    <a:pt x="126" y="4357"/>
                  </a:cubicBezTo>
                  <a:cubicBezTo>
                    <a:pt x="141" y="4383"/>
                    <a:pt x="168" y="4562"/>
                    <a:pt x="187" y="4756"/>
                  </a:cubicBezTo>
                  <a:cubicBezTo>
                    <a:pt x="205" y="4950"/>
                    <a:pt x="243" y="5310"/>
                    <a:pt x="269" y="5555"/>
                  </a:cubicBezTo>
                  <a:cubicBezTo>
                    <a:pt x="295" y="5800"/>
                    <a:pt x="331" y="6172"/>
                    <a:pt x="351" y="6383"/>
                  </a:cubicBezTo>
                  <a:cubicBezTo>
                    <a:pt x="370" y="6594"/>
                    <a:pt x="395" y="6786"/>
                    <a:pt x="405" y="6811"/>
                  </a:cubicBezTo>
                  <a:cubicBezTo>
                    <a:pt x="416" y="6836"/>
                    <a:pt x="444" y="7043"/>
                    <a:pt x="466" y="7271"/>
                  </a:cubicBezTo>
                  <a:cubicBezTo>
                    <a:pt x="488" y="7499"/>
                    <a:pt x="521" y="7817"/>
                    <a:pt x="539" y="7977"/>
                  </a:cubicBezTo>
                  <a:cubicBezTo>
                    <a:pt x="557" y="8138"/>
                    <a:pt x="588" y="8414"/>
                    <a:pt x="606" y="8591"/>
                  </a:cubicBezTo>
                  <a:cubicBezTo>
                    <a:pt x="624" y="8768"/>
                    <a:pt x="661" y="9101"/>
                    <a:pt x="688" y="9329"/>
                  </a:cubicBezTo>
                  <a:cubicBezTo>
                    <a:pt x="714" y="9557"/>
                    <a:pt x="752" y="9929"/>
                    <a:pt x="770" y="10157"/>
                  </a:cubicBezTo>
                  <a:cubicBezTo>
                    <a:pt x="788" y="10384"/>
                    <a:pt x="815" y="10597"/>
                    <a:pt x="831" y="10631"/>
                  </a:cubicBezTo>
                  <a:cubicBezTo>
                    <a:pt x="847" y="10665"/>
                    <a:pt x="871" y="10845"/>
                    <a:pt x="882" y="11031"/>
                  </a:cubicBezTo>
                  <a:cubicBezTo>
                    <a:pt x="894" y="11216"/>
                    <a:pt x="914" y="11381"/>
                    <a:pt x="928" y="11398"/>
                  </a:cubicBezTo>
                  <a:cubicBezTo>
                    <a:pt x="941" y="11415"/>
                    <a:pt x="961" y="11622"/>
                    <a:pt x="973" y="11858"/>
                  </a:cubicBezTo>
                  <a:cubicBezTo>
                    <a:pt x="986" y="12094"/>
                    <a:pt x="1008" y="12301"/>
                    <a:pt x="1022" y="12319"/>
                  </a:cubicBezTo>
                  <a:cubicBezTo>
                    <a:pt x="1037" y="12336"/>
                    <a:pt x="1061" y="12530"/>
                    <a:pt x="1074" y="12750"/>
                  </a:cubicBezTo>
                  <a:cubicBezTo>
                    <a:pt x="1086" y="12969"/>
                    <a:pt x="1106" y="13161"/>
                    <a:pt x="1119" y="13178"/>
                  </a:cubicBezTo>
                  <a:cubicBezTo>
                    <a:pt x="1133" y="13195"/>
                    <a:pt x="1155" y="13381"/>
                    <a:pt x="1168" y="13592"/>
                  </a:cubicBezTo>
                  <a:cubicBezTo>
                    <a:pt x="1180" y="13803"/>
                    <a:pt x="1205" y="14073"/>
                    <a:pt x="1223" y="14191"/>
                  </a:cubicBezTo>
                  <a:cubicBezTo>
                    <a:pt x="1240" y="14309"/>
                    <a:pt x="1277" y="14612"/>
                    <a:pt x="1302" y="14865"/>
                  </a:cubicBezTo>
                  <a:cubicBezTo>
                    <a:pt x="1326" y="15118"/>
                    <a:pt x="1368" y="15514"/>
                    <a:pt x="1396" y="15742"/>
                  </a:cubicBezTo>
                  <a:cubicBezTo>
                    <a:pt x="1423" y="15970"/>
                    <a:pt x="1462" y="16342"/>
                    <a:pt x="1484" y="16570"/>
                  </a:cubicBezTo>
                  <a:cubicBezTo>
                    <a:pt x="1505" y="16798"/>
                    <a:pt x="1533" y="16999"/>
                    <a:pt x="1545" y="17016"/>
                  </a:cubicBezTo>
                  <a:cubicBezTo>
                    <a:pt x="1556" y="17033"/>
                    <a:pt x="1574" y="17219"/>
                    <a:pt x="1587" y="17429"/>
                  </a:cubicBezTo>
                  <a:cubicBezTo>
                    <a:pt x="1600" y="17640"/>
                    <a:pt x="1621" y="17826"/>
                    <a:pt x="1633" y="17843"/>
                  </a:cubicBezTo>
                  <a:cubicBezTo>
                    <a:pt x="1644" y="17860"/>
                    <a:pt x="1672" y="18067"/>
                    <a:pt x="1693" y="18304"/>
                  </a:cubicBezTo>
                  <a:cubicBezTo>
                    <a:pt x="1715" y="18540"/>
                    <a:pt x="1755" y="18927"/>
                    <a:pt x="1782" y="19163"/>
                  </a:cubicBezTo>
                  <a:cubicBezTo>
                    <a:pt x="1808" y="19399"/>
                    <a:pt x="1842" y="19750"/>
                    <a:pt x="1861" y="19944"/>
                  </a:cubicBezTo>
                  <a:cubicBezTo>
                    <a:pt x="1879" y="20139"/>
                    <a:pt x="1912" y="20421"/>
                    <a:pt x="1930" y="20572"/>
                  </a:cubicBezTo>
                  <a:cubicBezTo>
                    <a:pt x="1949" y="20724"/>
                    <a:pt x="1976" y="20977"/>
                    <a:pt x="1991" y="21131"/>
                  </a:cubicBezTo>
                  <a:cubicBezTo>
                    <a:pt x="2021" y="21440"/>
                    <a:pt x="2055" y="21530"/>
                    <a:pt x="2161" y="21568"/>
                  </a:cubicBezTo>
                  <a:cubicBezTo>
                    <a:pt x="2233" y="21594"/>
                    <a:pt x="2322" y="21590"/>
                    <a:pt x="2860" y="21536"/>
                  </a:cubicBezTo>
                  <a:cubicBezTo>
                    <a:pt x="3028" y="21520"/>
                    <a:pt x="3362" y="21495"/>
                    <a:pt x="3601" y="21478"/>
                  </a:cubicBezTo>
                  <a:cubicBezTo>
                    <a:pt x="3840" y="21462"/>
                    <a:pt x="4064" y="21433"/>
                    <a:pt x="4099" y="21418"/>
                  </a:cubicBezTo>
                  <a:cubicBezTo>
                    <a:pt x="4135" y="21402"/>
                    <a:pt x="4361" y="21382"/>
                    <a:pt x="4601" y="21371"/>
                  </a:cubicBezTo>
                  <a:cubicBezTo>
                    <a:pt x="4840" y="21360"/>
                    <a:pt x="5048" y="21342"/>
                    <a:pt x="5065" y="21331"/>
                  </a:cubicBezTo>
                  <a:cubicBezTo>
                    <a:pt x="5117" y="21299"/>
                    <a:pt x="5789" y="21235"/>
                    <a:pt x="6402" y="21203"/>
                  </a:cubicBezTo>
                  <a:cubicBezTo>
                    <a:pt x="6712" y="21187"/>
                    <a:pt x="7033" y="21160"/>
                    <a:pt x="7113" y="21143"/>
                  </a:cubicBezTo>
                  <a:cubicBezTo>
                    <a:pt x="7193" y="21126"/>
                    <a:pt x="7422" y="21099"/>
                    <a:pt x="7626" y="21082"/>
                  </a:cubicBezTo>
                  <a:cubicBezTo>
                    <a:pt x="7830" y="21065"/>
                    <a:pt x="8079" y="21044"/>
                    <a:pt x="8176" y="21036"/>
                  </a:cubicBezTo>
                  <a:cubicBezTo>
                    <a:pt x="9081" y="20958"/>
                    <a:pt x="9257" y="20940"/>
                    <a:pt x="9285" y="20923"/>
                  </a:cubicBezTo>
                  <a:cubicBezTo>
                    <a:pt x="9303" y="20912"/>
                    <a:pt x="9479" y="20893"/>
                    <a:pt x="9674" y="20882"/>
                  </a:cubicBezTo>
                  <a:cubicBezTo>
                    <a:pt x="9868" y="20871"/>
                    <a:pt x="10054" y="20848"/>
                    <a:pt x="10090" y="20833"/>
                  </a:cubicBezTo>
                  <a:cubicBezTo>
                    <a:pt x="10125" y="20818"/>
                    <a:pt x="10374" y="20792"/>
                    <a:pt x="10640" y="20775"/>
                  </a:cubicBezTo>
                  <a:cubicBezTo>
                    <a:pt x="10905" y="20758"/>
                    <a:pt x="11268" y="20724"/>
                    <a:pt x="11445" y="20697"/>
                  </a:cubicBezTo>
                  <a:cubicBezTo>
                    <a:pt x="11770" y="20647"/>
                    <a:pt x="12407" y="20583"/>
                    <a:pt x="13118" y="20529"/>
                  </a:cubicBezTo>
                  <a:cubicBezTo>
                    <a:pt x="13331" y="20513"/>
                    <a:pt x="13556" y="20485"/>
                    <a:pt x="13620" y="20468"/>
                  </a:cubicBezTo>
                  <a:cubicBezTo>
                    <a:pt x="13683" y="20451"/>
                    <a:pt x="13986" y="20420"/>
                    <a:pt x="14294" y="20402"/>
                  </a:cubicBezTo>
                  <a:cubicBezTo>
                    <a:pt x="14602" y="20383"/>
                    <a:pt x="14869" y="20363"/>
                    <a:pt x="14886" y="20353"/>
                  </a:cubicBezTo>
                  <a:cubicBezTo>
                    <a:pt x="14936" y="20323"/>
                    <a:pt x="15647" y="20251"/>
                    <a:pt x="16211" y="20219"/>
                  </a:cubicBezTo>
                  <a:cubicBezTo>
                    <a:pt x="16494" y="20203"/>
                    <a:pt x="16768" y="20177"/>
                    <a:pt x="16822" y="20162"/>
                  </a:cubicBezTo>
                  <a:cubicBezTo>
                    <a:pt x="16875" y="20146"/>
                    <a:pt x="17048" y="20124"/>
                    <a:pt x="17207" y="20112"/>
                  </a:cubicBezTo>
                  <a:cubicBezTo>
                    <a:pt x="17367" y="20101"/>
                    <a:pt x="17512" y="20083"/>
                    <a:pt x="17529" y="20072"/>
                  </a:cubicBezTo>
                  <a:cubicBezTo>
                    <a:pt x="17547" y="20061"/>
                    <a:pt x="17780" y="20035"/>
                    <a:pt x="18046" y="20014"/>
                  </a:cubicBezTo>
                  <a:cubicBezTo>
                    <a:pt x="18311" y="19993"/>
                    <a:pt x="18740" y="19956"/>
                    <a:pt x="18997" y="19930"/>
                  </a:cubicBezTo>
                  <a:cubicBezTo>
                    <a:pt x="19769" y="19851"/>
                    <a:pt x="20307" y="19797"/>
                    <a:pt x="20807" y="19751"/>
                  </a:cubicBezTo>
                  <a:cubicBezTo>
                    <a:pt x="21150" y="19718"/>
                    <a:pt x="21311" y="19689"/>
                    <a:pt x="21387" y="19646"/>
                  </a:cubicBezTo>
                  <a:cubicBezTo>
                    <a:pt x="21519" y="19573"/>
                    <a:pt x="21574" y="19432"/>
                    <a:pt x="21536" y="19259"/>
                  </a:cubicBezTo>
                  <a:cubicBezTo>
                    <a:pt x="21509" y="19132"/>
                    <a:pt x="21471" y="18728"/>
                    <a:pt x="21412" y="17936"/>
                  </a:cubicBezTo>
                  <a:cubicBezTo>
                    <a:pt x="21394" y="17700"/>
                    <a:pt x="21365" y="17473"/>
                    <a:pt x="21348" y="17435"/>
                  </a:cubicBezTo>
                  <a:cubicBezTo>
                    <a:pt x="21331" y="17397"/>
                    <a:pt x="21308" y="17190"/>
                    <a:pt x="21296" y="16975"/>
                  </a:cubicBezTo>
                  <a:cubicBezTo>
                    <a:pt x="21285" y="16760"/>
                    <a:pt x="21264" y="16569"/>
                    <a:pt x="21251" y="16553"/>
                  </a:cubicBezTo>
                  <a:cubicBezTo>
                    <a:pt x="21237" y="16536"/>
                    <a:pt x="21215" y="16373"/>
                    <a:pt x="21202" y="16188"/>
                  </a:cubicBezTo>
                  <a:cubicBezTo>
                    <a:pt x="21189" y="16003"/>
                    <a:pt x="21166" y="15829"/>
                    <a:pt x="21150" y="15803"/>
                  </a:cubicBezTo>
                  <a:cubicBezTo>
                    <a:pt x="21134" y="15777"/>
                    <a:pt x="21107" y="15562"/>
                    <a:pt x="21090" y="15325"/>
                  </a:cubicBezTo>
                  <a:cubicBezTo>
                    <a:pt x="21053" y="14822"/>
                    <a:pt x="20978" y="14047"/>
                    <a:pt x="20932" y="13699"/>
                  </a:cubicBezTo>
                  <a:cubicBezTo>
                    <a:pt x="20894" y="13417"/>
                    <a:pt x="20842" y="12891"/>
                    <a:pt x="20798" y="12336"/>
                  </a:cubicBezTo>
                  <a:cubicBezTo>
                    <a:pt x="20781" y="12125"/>
                    <a:pt x="20754" y="11918"/>
                    <a:pt x="20737" y="11876"/>
                  </a:cubicBezTo>
                  <a:cubicBezTo>
                    <a:pt x="20720" y="11834"/>
                    <a:pt x="20697" y="11676"/>
                    <a:pt x="20686" y="11528"/>
                  </a:cubicBezTo>
                  <a:cubicBezTo>
                    <a:pt x="20674" y="11381"/>
                    <a:pt x="20650" y="11254"/>
                    <a:pt x="20634" y="11245"/>
                  </a:cubicBezTo>
                  <a:cubicBezTo>
                    <a:pt x="20618" y="11236"/>
                    <a:pt x="20604" y="11051"/>
                    <a:pt x="20604" y="10837"/>
                  </a:cubicBezTo>
                  <a:cubicBezTo>
                    <a:pt x="20603" y="10623"/>
                    <a:pt x="20588" y="10350"/>
                    <a:pt x="20570" y="10232"/>
                  </a:cubicBezTo>
                  <a:cubicBezTo>
                    <a:pt x="20552" y="10114"/>
                    <a:pt x="20525" y="9868"/>
                    <a:pt x="20506" y="9682"/>
                  </a:cubicBezTo>
                  <a:cubicBezTo>
                    <a:pt x="20488" y="9496"/>
                    <a:pt x="20461" y="9316"/>
                    <a:pt x="20446" y="9283"/>
                  </a:cubicBezTo>
                  <a:cubicBezTo>
                    <a:pt x="20431" y="9249"/>
                    <a:pt x="20409" y="9034"/>
                    <a:pt x="20397" y="8808"/>
                  </a:cubicBezTo>
                  <a:cubicBezTo>
                    <a:pt x="20385" y="8581"/>
                    <a:pt x="20361" y="8368"/>
                    <a:pt x="20345" y="8333"/>
                  </a:cubicBezTo>
                  <a:cubicBezTo>
                    <a:pt x="20329" y="8298"/>
                    <a:pt x="20302" y="8111"/>
                    <a:pt x="20285" y="7917"/>
                  </a:cubicBezTo>
                  <a:cubicBezTo>
                    <a:pt x="20225" y="7249"/>
                    <a:pt x="20188" y="6889"/>
                    <a:pt x="20154" y="6629"/>
                  </a:cubicBezTo>
                  <a:cubicBezTo>
                    <a:pt x="20135" y="6485"/>
                    <a:pt x="20102" y="6152"/>
                    <a:pt x="20081" y="5891"/>
                  </a:cubicBezTo>
                  <a:cubicBezTo>
                    <a:pt x="20060" y="5629"/>
                    <a:pt x="20035" y="5401"/>
                    <a:pt x="20023" y="5384"/>
                  </a:cubicBezTo>
                  <a:cubicBezTo>
                    <a:pt x="20012" y="5367"/>
                    <a:pt x="19991" y="5175"/>
                    <a:pt x="19978" y="4956"/>
                  </a:cubicBezTo>
                  <a:cubicBezTo>
                    <a:pt x="19965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89" y="3298"/>
                  </a:cubicBezTo>
                  <a:cubicBezTo>
                    <a:pt x="19766" y="3028"/>
                    <a:pt x="19743" y="2808"/>
                    <a:pt x="19738" y="2808"/>
                  </a:cubicBezTo>
                  <a:cubicBezTo>
                    <a:pt x="19727" y="2808"/>
                    <a:pt x="19659" y="2277"/>
                    <a:pt x="19598" y="1715"/>
                  </a:cubicBezTo>
                  <a:cubicBezTo>
                    <a:pt x="19569" y="1452"/>
                    <a:pt x="19536" y="1298"/>
                    <a:pt x="19498" y="1243"/>
                  </a:cubicBezTo>
                  <a:lnTo>
                    <a:pt x="19443" y="1162"/>
                  </a:lnTo>
                  <a:lnTo>
                    <a:pt x="19003" y="1182"/>
                  </a:lnTo>
                  <a:cubicBezTo>
                    <a:pt x="18760" y="1194"/>
                    <a:pt x="18529" y="1217"/>
                    <a:pt x="18489" y="1231"/>
                  </a:cubicBezTo>
                  <a:cubicBezTo>
                    <a:pt x="18449" y="1245"/>
                    <a:pt x="18181" y="1271"/>
                    <a:pt x="17894" y="1289"/>
                  </a:cubicBezTo>
                  <a:cubicBezTo>
                    <a:pt x="17606" y="1307"/>
                    <a:pt x="17334" y="1335"/>
                    <a:pt x="17289" y="1350"/>
                  </a:cubicBezTo>
                  <a:cubicBezTo>
                    <a:pt x="17245" y="1365"/>
                    <a:pt x="17036" y="1386"/>
                    <a:pt x="16825" y="1396"/>
                  </a:cubicBezTo>
                  <a:cubicBezTo>
                    <a:pt x="16614" y="1407"/>
                    <a:pt x="16416" y="1426"/>
                    <a:pt x="16384" y="1442"/>
                  </a:cubicBezTo>
                  <a:cubicBezTo>
                    <a:pt x="16353" y="1459"/>
                    <a:pt x="16235" y="1473"/>
                    <a:pt x="16123" y="1474"/>
                  </a:cubicBezTo>
                  <a:cubicBezTo>
                    <a:pt x="16011" y="1475"/>
                    <a:pt x="15818" y="1489"/>
                    <a:pt x="15694" y="1506"/>
                  </a:cubicBezTo>
                  <a:cubicBezTo>
                    <a:pt x="15571" y="1523"/>
                    <a:pt x="15281" y="1551"/>
                    <a:pt x="15050" y="1567"/>
                  </a:cubicBezTo>
                  <a:cubicBezTo>
                    <a:pt x="14820" y="1583"/>
                    <a:pt x="14603" y="1609"/>
                    <a:pt x="14567" y="1625"/>
                  </a:cubicBezTo>
                  <a:cubicBezTo>
                    <a:pt x="14532" y="1640"/>
                    <a:pt x="14330" y="1665"/>
                    <a:pt x="14118" y="1683"/>
                  </a:cubicBezTo>
                  <a:cubicBezTo>
                    <a:pt x="13905" y="1700"/>
                    <a:pt x="13662" y="1724"/>
                    <a:pt x="13580" y="1735"/>
                  </a:cubicBezTo>
                  <a:lnTo>
                    <a:pt x="13431" y="1755"/>
                  </a:lnTo>
                  <a:lnTo>
                    <a:pt x="13480" y="1590"/>
                  </a:lnTo>
                  <a:cubicBezTo>
                    <a:pt x="13539" y="1382"/>
                    <a:pt x="13517" y="986"/>
                    <a:pt x="13437" y="797"/>
                  </a:cubicBezTo>
                  <a:cubicBezTo>
                    <a:pt x="13310" y="496"/>
                    <a:pt x="13061" y="239"/>
                    <a:pt x="12760" y="94"/>
                  </a:cubicBezTo>
                  <a:cubicBezTo>
                    <a:pt x="12625" y="29"/>
                    <a:pt x="12549" y="14"/>
                    <a:pt x="12225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4" name="IMG_7392.jpeg" descr="IMG_7392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507" t="3598" r="3048" b="10570"/>
            <a:stretch>
              <a:fillRect/>
            </a:stretch>
          </p:blipFill>
          <p:spPr>
            <a:xfrm rot="21000000">
              <a:off x="1232416" y="1933174"/>
              <a:ext cx="2501147" cy="266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4" fill="norm" stroke="1" extrusionOk="0">
                  <a:moveTo>
                    <a:pt x="12290" y="0"/>
                  </a:moveTo>
                  <a:cubicBezTo>
                    <a:pt x="12165" y="0"/>
                    <a:pt x="12040" y="18"/>
                    <a:pt x="11958" y="54"/>
                  </a:cubicBezTo>
                  <a:cubicBezTo>
                    <a:pt x="11782" y="132"/>
                    <a:pt x="11568" y="385"/>
                    <a:pt x="11489" y="607"/>
                  </a:cubicBezTo>
                  <a:cubicBezTo>
                    <a:pt x="11428" y="777"/>
                    <a:pt x="11423" y="784"/>
                    <a:pt x="11338" y="784"/>
                  </a:cubicBezTo>
                  <a:cubicBezTo>
                    <a:pt x="11125" y="784"/>
                    <a:pt x="10781" y="906"/>
                    <a:pt x="10629" y="1035"/>
                  </a:cubicBezTo>
                  <a:cubicBezTo>
                    <a:pt x="10577" y="1079"/>
                    <a:pt x="10506" y="1137"/>
                    <a:pt x="10472" y="1167"/>
                  </a:cubicBezTo>
                  <a:cubicBezTo>
                    <a:pt x="10389" y="1237"/>
                    <a:pt x="10228" y="1571"/>
                    <a:pt x="10228" y="1668"/>
                  </a:cubicBezTo>
                  <a:cubicBezTo>
                    <a:pt x="10228" y="1696"/>
                    <a:pt x="10203" y="1719"/>
                    <a:pt x="10167" y="1726"/>
                  </a:cubicBezTo>
                  <a:cubicBezTo>
                    <a:pt x="10134" y="1733"/>
                    <a:pt x="9652" y="1750"/>
                    <a:pt x="9098" y="1765"/>
                  </a:cubicBezTo>
                  <a:cubicBezTo>
                    <a:pt x="8545" y="1779"/>
                    <a:pt x="7928" y="1805"/>
                    <a:pt x="7729" y="1819"/>
                  </a:cubicBezTo>
                  <a:cubicBezTo>
                    <a:pt x="7529" y="1833"/>
                    <a:pt x="7042" y="1854"/>
                    <a:pt x="6643" y="1867"/>
                  </a:cubicBezTo>
                  <a:cubicBezTo>
                    <a:pt x="5577" y="1903"/>
                    <a:pt x="5333" y="1917"/>
                    <a:pt x="5273" y="1945"/>
                  </a:cubicBezTo>
                  <a:cubicBezTo>
                    <a:pt x="5244" y="1958"/>
                    <a:pt x="4957" y="1973"/>
                    <a:pt x="4640" y="1980"/>
                  </a:cubicBezTo>
                  <a:cubicBezTo>
                    <a:pt x="4322" y="1987"/>
                    <a:pt x="3841" y="2004"/>
                    <a:pt x="3568" y="2019"/>
                  </a:cubicBezTo>
                  <a:cubicBezTo>
                    <a:pt x="3295" y="2033"/>
                    <a:pt x="2782" y="2050"/>
                    <a:pt x="2428" y="2057"/>
                  </a:cubicBezTo>
                  <a:cubicBezTo>
                    <a:pt x="2070" y="2064"/>
                    <a:pt x="1771" y="2082"/>
                    <a:pt x="1757" y="2096"/>
                  </a:cubicBezTo>
                  <a:cubicBezTo>
                    <a:pt x="1742" y="2109"/>
                    <a:pt x="1540" y="2118"/>
                    <a:pt x="1298" y="2118"/>
                  </a:cubicBezTo>
                  <a:cubicBezTo>
                    <a:pt x="1055" y="2118"/>
                    <a:pt x="854" y="2130"/>
                    <a:pt x="839" y="2144"/>
                  </a:cubicBezTo>
                  <a:cubicBezTo>
                    <a:pt x="825" y="2157"/>
                    <a:pt x="666" y="2172"/>
                    <a:pt x="483" y="2176"/>
                  </a:cubicBezTo>
                  <a:lnTo>
                    <a:pt x="151" y="2182"/>
                  </a:lnTo>
                  <a:lnTo>
                    <a:pt x="75" y="2269"/>
                  </a:lnTo>
                  <a:lnTo>
                    <a:pt x="0" y="2359"/>
                  </a:lnTo>
                  <a:lnTo>
                    <a:pt x="24" y="3999"/>
                  </a:lnTo>
                  <a:cubicBezTo>
                    <a:pt x="37" y="4900"/>
                    <a:pt x="60" y="5733"/>
                    <a:pt x="75" y="5850"/>
                  </a:cubicBezTo>
                  <a:cubicBezTo>
                    <a:pt x="129" y="6254"/>
                    <a:pt x="157" y="6748"/>
                    <a:pt x="199" y="8068"/>
                  </a:cubicBezTo>
                  <a:cubicBezTo>
                    <a:pt x="205" y="8283"/>
                    <a:pt x="219" y="8475"/>
                    <a:pt x="229" y="8496"/>
                  </a:cubicBezTo>
                  <a:cubicBezTo>
                    <a:pt x="240" y="8517"/>
                    <a:pt x="265" y="8830"/>
                    <a:pt x="284" y="9190"/>
                  </a:cubicBezTo>
                  <a:cubicBezTo>
                    <a:pt x="304" y="9551"/>
                    <a:pt x="325" y="9956"/>
                    <a:pt x="332" y="10087"/>
                  </a:cubicBezTo>
                  <a:cubicBezTo>
                    <a:pt x="340" y="10219"/>
                    <a:pt x="356" y="10349"/>
                    <a:pt x="370" y="10377"/>
                  </a:cubicBezTo>
                  <a:cubicBezTo>
                    <a:pt x="393" y="10423"/>
                    <a:pt x="438" y="10989"/>
                    <a:pt x="469" y="11662"/>
                  </a:cubicBezTo>
                  <a:cubicBezTo>
                    <a:pt x="476" y="11815"/>
                    <a:pt x="490" y="11957"/>
                    <a:pt x="500" y="11977"/>
                  </a:cubicBezTo>
                  <a:cubicBezTo>
                    <a:pt x="517" y="12013"/>
                    <a:pt x="576" y="13201"/>
                    <a:pt x="603" y="14044"/>
                  </a:cubicBezTo>
                  <a:cubicBezTo>
                    <a:pt x="609" y="14259"/>
                    <a:pt x="626" y="14457"/>
                    <a:pt x="640" y="14485"/>
                  </a:cubicBezTo>
                  <a:cubicBezTo>
                    <a:pt x="654" y="14513"/>
                    <a:pt x="679" y="14846"/>
                    <a:pt x="695" y="15227"/>
                  </a:cubicBezTo>
                  <a:cubicBezTo>
                    <a:pt x="711" y="15609"/>
                    <a:pt x="729" y="16058"/>
                    <a:pt x="736" y="16224"/>
                  </a:cubicBezTo>
                  <a:cubicBezTo>
                    <a:pt x="744" y="16390"/>
                    <a:pt x="763" y="16539"/>
                    <a:pt x="777" y="16552"/>
                  </a:cubicBezTo>
                  <a:cubicBezTo>
                    <a:pt x="791" y="16565"/>
                    <a:pt x="801" y="16710"/>
                    <a:pt x="801" y="16877"/>
                  </a:cubicBezTo>
                  <a:cubicBezTo>
                    <a:pt x="801" y="17043"/>
                    <a:pt x="814" y="17243"/>
                    <a:pt x="829" y="17320"/>
                  </a:cubicBezTo>
                  <a:cubicBezTo>
                    <a:pt x="844" y="17397"/>
                    <a:pt x="869" y="17710"/>
                    <a:pt x="883" y="18015"/>
                  </a:cubicBezTo>
                  <a:cubicBezTo>
                    <a:pt x="898" y="18320"/>
                    <a:pt x="920" y="18701"/>
                    <a:pt x="935" y="18860"/>
                  </a:cubicBezTo>
                  <a:cubicBezTo>
                    <a:pt x="949" y="19019"/>
                    <a:pt x="978" y="19507"/>
                    <a:pt x="996" y="19947"/>
                  </a:cubicBezTo>
                  <a:cubicBezTo>
                    <a:pt x="1015" y="20386"/>
                    <a:pt x="1040" y="20753"/>
                    <a:pt x="1051" y="20763"/>
                  </a:cubicBezTo>
                  <a:cubicBezTo>
                    <a:pt x="1062" y="20773"/>
                    <a:pt x="1068" y="20920"/>
                    <a:pt x="1068" y="21085"/>
                  </a:cubicBezTo>
                  <a:cubicBezTo>
                    <a:pt x="1068" y="21387"/>
                    <a:pt x="1084" y="21447"/>
                    <a:pt x="1181" y="21547"/>
                  </a:cubicBezTo>
                  <a:cubicBezTo>
                    <a:pt x="1231" y="21598"/>
                    <a:pt x="1252" y="21599"/>
                    <a:pt x="1668" y="21589"/>
                  </a:cubicBezTo>
                  <a:cubicBezTo>
                    <a:pt x="1907" y="21584"/>
                    <a:pt x="2140" y="21575"/>
                    <a:pt x="2185" y="21567"/>
                  </a:cubicBezTo>
                  <a:cubicBezTo>
                    <a:pt x="2264" y="21553"/>
                    <a:pt x="2639" y="21532"/>
                    <a:pt x="3822" y="21480"/>
                  </a:cubicBezTo>
                  <a:cubicBezTo>
                    <a:pt x="4146" y="21466"/>
                    <a:pt x="4644" y="21442"/>
                    <a:pt x="4924" y="21429"/>
                  </a:cubicBezTo>
                  <a:cubicBezTo>
                    <a:pt x="5205" y="21415"/>
                    <a:pt x="5620" y="21400"/>
                    <a:pt x="5849" y="21393"/>
                  </a:cubicBezTo>
                  <a:cubicBezTo>
                    <a:pt x="6078" y="21386"/>
                    <a:pt x="6292" y="21368"/>
                    <a:pt x="6321" y="21355"/>
                  </a:cubicBezTo>
                  <a:cubicBezTo>
                    <a:pt x="6374" y="21330"/>
                    <a:pt x="6734" y="21316"/>
                    <a:pt x="8009" y="21290"/>
                  </a:cubicBezTo>
                  <a:cubicBezTo>
                    <a:pt x="8367" y="21283"/>
                    <a:pt x="8666" y="21265"/>
                    <a:pt x="8681" y="21252"/>
                  </a:cubicBezTo>
                  <a:cubicBezTo>
                    <a:pt x="8695" y="21238"/>
                    <a:pt x="8909" y="21229"/>
                    <a:pt x="9170" y="21229"/>
                  </a:cubicBezTo>
                  <a:cubicBezTo>
                    <a:pt x="9450" y="21229"/>
                    <a:pt x="9640" y="21219"/>
                    <a:pt x="9650" y="21203"/>
                  </a:cubicBezTo>
                  <a:cubicBezTo>
                    <a:pt x="9660" y="21188"/>
                    <a:pt x="9893" y="21178"/>
                    <a:pt x="10263" y="21178"/>
                  </a:cubicBezTo>
                  <a:cubicBezTo>
                    <a:pt x="10602" y="21178"/>
                    <a:pt x="10871" y="21169"/>
                    <a:pt x="10886" y="21155"/>
                  </a:cubicBezTo>
                  <a:cubicBezTo>
                    <a:pt x="10915" y="21128"/>
                    <a:pt x="11378" y="21105"/>
                    <a:pt x="12362" y="21088"/>
                  </a:cubicBezTo>
                  <a:cubicBezTo>
                    <a:pt x="12731" y="21081"/>
                    <a:pt x="13058" y="21066"/>
                    <a:pt x="13088" y="21052"/>
                  </a:cubicBezTo>
                  <a:cubicBezTo>
                    <a:pt x="13192" y="21004"/>
                    <a:pt x="16269" y="20955"/>
                    <a:pt x="16269" y="21001"/>
                  </a:cubicBezTo>
                  <a:cubicBezTo>
                    <a:pt x="16269" y="21018"/>
                    <a:pt x="16378" y="21027"/>
                    <a:pt x="16563" y="21027"/>
                  </a:cubicBezTo>
                  <a:cubicBezTo>
                    <a:pt x="16730" y="21027"/>
                    <a:pt x="16866" y="21038"/>
                    <a:pt x="16875" y="21052"/>
                  </a:cubicBezTo>
                  <a:cubicBezTo>
                    <a:pt x="16884" y="21066"/>
                    <a:pt x="16925" y="21078"/>
                    <a:pt x="16967" y="21078"/>
                  </a:cubicBezTo>
                  <a:cubicBezTo>
                    <a:pt x="17010" y="21078"/>
                    <a:pt x="17051" y="21066"/>
                    <a:pt x="17060" y="21052"/>
                  </a:cubicBezTo>
                  <a:cubicBezTo>
                    <a:pt x="17070" y="21037"/>
                    <a:pt x="17299" y="21027"/>
                    <a:pt x="17652" y="21027"/>
                  </a:cubicBezTo>
                  <a:cubicBezTo>
                    <a:pt x="18006" y="21027"/>
                    <a:pt x="18231" y="21016"/>
                    <a:pt x="18241" y="21001"/>
                  </a:cubicBezTo>
                  <a:cubicBezTo>
                    <a:pt x="18250" y="20987"/>
                    <a:pt x="18329" y="20975"/>
                    <a:pt x="18416" y="20975"/>
                  </a:cubicBezTo>
                  <a:cubicBezTo>
                    <a:pt x="18503" y="20975"/>
                    <a:pt x="18581" y="20967"/>
                    <a:pt x="18591" y="20953"/>
                  </a:cubicBezTo>
                  <a:cubicBezTo>
                    <a:pt x="18600" y="20938"/>
                    <a:pt x="18750" y="20927"/>
                    <a:pt x="18943" y="20927"/>
                  </a:cubicBezTo>
                  <a:cubicBezTo>
                    <a:pt x="19128" y="20927"/>
                    <a:pt x="19275" y="20914"/>
                    <a:pt x="19275" y="20901"/>
                  </a:cubicBezTo>
                  <a:cubicBezTo>
                    <a:pt x="19275" y="20889"/>
                    <a:pt x="19357" y="20873"/>
                    <a:pt x="19457" y="20866"/>
                  </a:cubicBezTo>
                  <a:cubicBezTo>
                    <a:pt x="19619" y="20854"/>
                    <a:pt x="19751" y="20836"/>
                    <a:pt x="20056" y="20786"/>
                  </a:cubicBezTo>
                  <a:cubicBezTo>
                    <a:pt x="20108" y="20777"/>
                    <a:pt x="20174" y="20762"/>
                    <a:pt x="20203" y="20750"/>
                  </a:cubicBezTo>
                  <a:cubicBezTo>
                    <a:pt x="20302" y="20710"/>
                    <a:pt x="20417" y="20695"/>
                    <a:pt x="20782" y="20673"/>
                  </a:cubicBezTo>
                  <a:cubicBezTo>
                    <a:pt x="21336" y="20640"/>
                    <a:pt x="21354" y="20636"/>
                    <a:pt x="21464" y="20522"/>
                  </a:cubicBezTo>
                  <a:cubicBezTo>
                    <a:pt x="21516" y="20468"/>
                    <a:pt x="21565" y="20396"/>
                    <a:pt x="21573" y="20364"/>
                  </a:cubicBezTo>
                  <a:cubicBezTo>
                    <a:pt x="21600" y="20264"/>
                    <a:pt x="21547" y="19048"/>
                    <a:pt x="21491" y="18455"/>
                  </a:cubicBezTo>
                  <a:cubicBezTo>
                    <a:pt x="21476" y="18297"/>
                    <a:pt x="21445" y="17653"/>
                    <a:pt x="21399" y="16513"/>
                  </a:cubicBezTo>
                  <a:cubicBezTo>
                    <a:pt x="21386" y="16215"/>
                    <a:pt x="21371" y="15932"/>
                    <a:pt x="21361" y="15883"/>
                  </a:cubicBezTo>
                  <a:cubicBezTo>
                    <a:pt x="21345" y="15804"/>
                    <a:pt x="21310" y="15042"/>
                    <a:pt x="21275" y="13980"/>
                  </a:cubicBezTo>
                  <a:cubicBezTo>
                    <a:pt x="21269" y="13772"/>
                    <a:pt x="21251" y="13580"/>
                    <a:pt x="21238" y="13553"/>
                  </a:cubicBezTo>
                  <a:cubicBezTo>
                    <a:pt x="21224" y="13525"/>
                    <a:pt x="21209" y="13112"/>
                    <a:pt x="21200" y="12636"/>
                  </a:cubicBezTo>
                  <a:cubicBezTo>
                    <a:pt x="21191" y="12140"/>
                    <a:pt x="21171" y="11750"/>
                    <a:pt x="21155" y="11724"/>
                  </a:cubicBezTo>
                  <a:cubicBezTo>
                    <a:pt x="21140" y="11697"/>
                    <a:pt x="21128" y="11477"/>
                    <a:pt x="21128" y="11222"/>
                  </a:cubicBezTo>
                  <a:cubicBezTo>
                    <a:pt x="21128" y="10967"/>
                    <a:pt x="21119" y="10745"/>
                    <a:pt x="21104" y="10721"/>
                  </a:cubicBezTo>
                  <a:cubicBezTo>
                    <a:pt x="21089" y="10696"/>
                    <a:pt x="21066" y="10207"/>
                    <a:pt x="21049" y="9583"/>
                  </a:cubicBezTo>
                  <a:cubicBezTo>
                    <a:pt x="21018" y="8397"/>
                    <a:pt x="20982" y="7474"/>
                    <a:pt x="20957" y="7213"/>
                  </a:cubicBezTo>
                  <a:cubicBezTo>
                    <a:pt x="20929" y="6933"/>
                    <a:pt x="20884" y="5845"/>
                    <a:pt x="20871" y="5134"/>
                  </a:cubicBezTo>
                  <a:cubicBezTo>
                    <a:pt x="20864" y="4745"/>
                    <a:pt x="20848" y="4443"/>
                    <a:pt x="20834" y="4430"/>
                  </a:cubicBezTo>
                  <a:cubicBezTo>
                    <a:pt x="20819" y="4416"/>
                    <a:pt x="20807" y="4228"/>
                    <a:pt x="20806" y="4012"/>
                  </a:cubicBezTo>
                  <a:cubicBezTo>
                    <a:pt x="20805" y="3796"/>
                    <a:pt x="20790" y="3448"/>
                    <a:pt x="20775" y="3240"/>
                  </a:cubicBezTo>
                  <a:cubicBezTo>
                    <a:pt x="20728" y="2556"/>
                    <a:pt x="20701" y="2139"/>
                    <a:pt x="20679" y="1781"/>
                  </a:cubicBezTo>
                  <a:cubicBezTo>
                    <a:pt x="20668" y="1587"/>
                    <a:pt x="20650" y="1408"/>
                    <a:pt x="20638" y="1385"/>
                  </a:cubicBezTo>
                  <a:cubicBezTo>
                    <a:pt x="20607" y="1323"/>
                    <a:pt x="20363" y="1224"/>
                    <a:pt x="20337" y="1263"/>
                  </a:cubicBezTo>
                  <a:cubicBezTo>
                    <a:pt x="20327" y="1278"/>
                    <a:pt x="20046" y="1289"/>
                    <a:pt x="19638" y="1289"/>
                  </a:cubicBezTo>
                  <a:cubicBezTo>
                    <a:pt x="19213" y="1289"/>
                    <a:pt x="18950" y="1296"/>
                    <a:pt x="18940" y="1311"/>
                  </a:cubicBezTo>
                  <a:cubicBezTo>
                    <a:pt x="18930" y="1327"/>
                    <a:pt x="18719" y="1337"/>
                    <a:pt x="18392" y="1337"/>
                  </a:cubicBezTo>
                  <a:cubicBezTo>
                    <a:pt x="18065" y="1337"/>
                    <a:pt x="17851" y="1347"/>
                    <a:pt x="17841" y="1363"/>
                  </a:cubicBezTo>
                  <a:cubicBezTo>
                    <a:pt x="17831" y="1378"/>
                    <a:pt x="17626" y="1388"/>
                    <a:pt x="17317" y="1388"/>
                  </a:cubicBezTo>
                  <a:cubicBezTo>
                    <a:pt x="17008" y="1388"/>
                    <a:pt x="16803" y="1399"/>
                    <a:pt x="16793" y="1414"/>
                  </a:cubicBezTo>
                  <a:cubicBezTo>
                    <a:pt x="16783" y="1430"/>
                    <a:pt x="16573" y="1440"/>
                    <a:pt x="16255" y="1440"/>
                  </a:cubicBezTo>
                  <a:cubicBezTo>
                    <a:pt x="15937" y="1440"/>
                    <a:pt x="15728" y="1450"/>
                    <a:pt x="15718" y="1466"/>
                  </a:cubicBezTo>
                  <a:cubicBezTo>
                    <a:pt x="15707" y="1481"/>
                    <a:pt x="15438" y="1488"/>
                    <a:pt x="14995" y="1488"/>
                  </a:cubicBezTo>
                  <a:cubicBezTo>
                    <a:pt x="14552" y="1488"/>
                    <a:pt x="14280" y="1498"/>
                    <a:pt x="14269" y="1514"/>
                  </a:cubicBezTo>
                  <a:cubicBezTo>
                    <a:pt x="14259" y="1529"/>
                    <a:pt x="14065" y="1540"/>
                    <a:pt x="13776" y="1540"/>
                  </a:cubicBezTo>
                  <a:cubicBezTo>
                    <a:pt x="13467" y="1540"/>
                    <a:pt x="13288" y="1551"/>
                    <a:pt x="13269" y="1568"/>
                  </a:cubicBezTo>
                  <a:cubicBezTo>
                    <a:pt x="13253" y="1584"/>
                    <a:pt x="13220" y="1593"/>
                    <a:pt x="13194" y="1588"/>
                  </a:cubicBezTo>
                  <a:cubicBezTo>
                    <a:pt x="13152" y="1580"/>
                    <a:pt x="13155" y="1568"/>
                    <a:pt x="13214" y="1501"/>
                  </a:cubicBezTo>
                  <a:cubicBezTo>
                    <a:pt x="13342" y="1356"/>
                    <a:pt x="13369" y="1271"/>
                    <a:pt x="13369" y="1022"/>
                  </a:cubicBezTo>
                  <a:cubicBezTo>
                    <a:pt x="13369" y="893"/>
                    <a:pt x="13356" y="780"/>
                    <a:pt x="13341" y="771"/>
                  </a:cubicBezTo>
                  <a:cubicBezTo>
                    <a:pt x="13326" y="763"/>
                    <a:pt x="13314" y="732"/>
                    <a:pt x="13314" y="704"/>
                  </a:cubicBezTo>
                  <a:cubicBezTo>
                    <a:pt x="13314" y="649"/>
                    <a:pt x="13203" y="456"/>
                    <a:pt x="13115" y="360"/>
                  </a:cubicBezTo>
                  <a:cubicBezTo>
                    <a:pt x="13042" y="279"/>
                    <a:pt x="12779" y="112"/>
                    <a:pt x="12629" y="51"/>
                  </a:cubicBezTo>
                  <a:cubicBezTo>
                    <a:pt x="12541" y="16"/>
                    <a:pt x="12415" y="-1"/>
                    <a:pt x="1229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5" name="IMG_7391.jpeg" descr="IMG_73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217" t="1252" r="1453" b="3864"/>
            <a:stretch>
              <a:fillRect/>
            </a:stretch>
          </p:blipFill>
          <p:spPr>
            <a:xfrm rot="20760000">
              <a:off x="269977" y="1987792"/>
              <a:ext cx="2289007" cy="251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0" fill="norm" stroke="1" extrusionOk="0">
                  <a:moveTo>
                    <a:pt x="12281" y="0"/>
                  </a:moveTo>
                  <a:cubicBezTo>
                    <a:pt x="12113" y="0"/>
                    <a:pt x="12005" y="7"/>
                    <a:pt x="12005" y="20"/>
                  </a:cubicBezTo>
                  <a:cubicBezTo>
                    <a:pt x="12005" y="33"/>
                    <a:pt x="11987" y="44"/>
                    <a:pt x="11967" y="44"/>
                  </a:cubicBezTo>
                  <a:cubicBezTo>
                    <a:pt x="11947" y="44"/>
                    <a:pt x="11907" y="57"/>
                    <a:pt x="11878" y="72"/>
                  </a:cubicBezTo>
                  <a:cubicBezTo>
                    <a:pt x="11764" y="130"/>
                    <a:pt x="11500" y="423"/>
                    <a:pt x="11500" y="491"/>
                  </a:cubicBezTo>
                  <a:cubicBezTo>
                    <a:pt x="11500" y="509"/>
                    <a:pt x="11491" y="528"/>
                    <a:pt x="11477" y="536"/>
                  </a:cubicBezTo>
                  <a:cubicBezTo>
                    <a:pt x="11464" y="543"/>
                    <a:pt x="11451" y="595"/>
                    <a:pt x="11451" y="648"/>
                  </a:cubicBezTo>
                  <a:cubicBezTo>
                    <a:pt x="11451" y="756"/>
                    <a:pt x="11448" y="756"/>
                    <a:pt x="11223" y="774"/>
                  </a:cubicBezTo>
                  <a:cubicBezTo>
                    <a:pt x="11044" y="789"/>
                    <a:pt x="10872" y="830"/>
                    <a:pt x="10827" y="867"/>
                  </a:cubicBezTo>
                  <a:cubicBezTo>
                    <a:pt x="10805" y="885"/>
                    <a:pt x="10776" y="897"/>
                    <a:pt x="10760" y="897"/>
                  </a:cubicBezTo>
                  <a:cubicBezTo>
                    <a:pt x="10743" y="897"/>
                    <a:pt x="10736" y="909"/>
                    <a:pt x="10745" y="921"/>
                  </a:cubicBezTo>
                  <a:cubicBezTo>
                    <a:pt x="10753" y="933"/>
                    <a:pt x="10743" y="942"/>
                    <a:pt x="10722" y="942"/>
                  </a:cubicBezTo>
                  <a:cubicBezTo>
                    <a:pt x="10702" y="942"/>
                    <a:pt x="10661" y="961"/>
                    <a:pt x="10632" y="983"/>
                  </a:cubicBezTo>
                  <a:cubicBezTo>
                    <a:pt x="10471" y="1102"/>
                    <a:pt x="10419" y="1146"/>
                    <a:pt x="10419" y="1174"/>
                  </a:cubicBezTo>
                  <a:cubicBezTo>
                    <a:pt x="10419" y="1190"/>
                    <a:pt x="10410" y="1204"/>
                    <a:pt x="10397" y="1204"/>
                  </a:cubicBezTo>
                  <a:cubicBezTo>
                    <a:pt x="10384" y="1204"/>
                    <a:pt x="10371" y="1221"/>
                    <a:pt x="10371" y="1238"/>
                  </a:cubicBezTo>
                  <a:cubicBezTo>
                    <a:pt x="10371" y="1256"/>
                    <a:pt x="10351" y="1304"/>
                    <a:pt x="10326" y="1344"/>
                  </a:cubicBezTo>
                  <a:cubicBezTo>
                    <a:pt x="10301" y="1384"/>
                    <a:pt x="10265" y="1473"/>
                    <a:pt x="10244" y="1542"/>
                  </a:cubicBezTo>
                  <a:lnTo>
                    <a:pt x="10202" y="1665"/>
                  </a:lnTo>
                  <a:lnTo>
                    <a:pt x="9896" y="1668"/>
                  </a:lnTo>
                  <a:cubicBezTo>
                    <a:pt x="9728" y="1669"/>
                    <a:pt x="9321" y="1680"/>
                    <a:pt x="8991" y="1692"/>
                  </a:cubicBezTo>
                  <a:cubicBezTo>
                    <a:pt x="8661" y="1704"/>
                    <a:pt x="8175" y="1717"/>
                    <a:pt x="7914" y="1723"/>
                  </a:cubicBezTo>
                  <a:cubicBezTo>
                    <a:pt x="7635" y="1729"/>
                    <a:pt x="7443" y="1741"/>
                    <a:pt x="7443" y="1754"/>
                  </a:cubicBezTo>
                  <a:cubicBezTo>
                    <a:pt x="7443" y="1766"/>
                    <a:pt x="7241" y="1774"/>
                    <a:pt x="6927" y="1774"/>
                  </a:cubicBezTo>
                  <a:cubicBezTo>
                    <a:pt x="6599" y="1774"/>
                    <a:pt x="6407" y="1784"/>
                    <a:pt x="6407" y="1798"/>
                  </a:cubicBezTo>
                  <a:cubicBezTo>
                    <a:pt x="6407" y="1812"/>
                    <a:pt x="6236" y="1818"/>
                    <a:pt x="5940" y="1818"/>
                  </a:cubicBezTo>
                  <a:cubicBezTo>
                    <a:pt x="5670" y="1818"/>
                    <a:pt x="5472" y="1827"/>
                    <a:pt x="5472" y="1839"/>
                  </a:cubicBezTo>
                  <a:cubicBezTo>
                    <a:pt x="5472" y="1850"/>
                    <a:pt x="5274" y="1861"/>
                    <a:pt x="5012" y="1863"/>
                  </a:cubicBezTo>
                  <a:cubicBezTo>
                    <a:pt x="4701" y="1864"/>
                    <a:pt x="4535" y="1872"/>
                    <a:pt x="4500" y="1890"/>
                  </a:cubicBezTo>
                  <a:cubicBezTo>
                    <a:pt x="4439" y="1922"/>
                    <a:pt x="3965" y="1951"/>
                    <a:pt x="3161" y="1965"/>
                  </a:cubicBezTo>
                  <a:cubicBezTo>
                    <a:pt x="2829" y="1971"/>
                    <a:pt x="2567" y="1985"/>
                    <a:pt x="2567" y="1996"/>
                  </a:cubicBezTo>
                  <a:cubicBezTo>
                    <a:pt x="2567" y="2007"/>
                    <a:pt x="2340" y="2020"/>
                    <a:pt x="2066" y="2026"/>
                  </a:cubicBezTo>
                  <a:cubicBezTo>
                    <a:pt x="519" y="2065"/>
                    <a:pt x="236" y="2082"/>
                    <a:pt x="125" y="2146"/>
                  </a:cubicBezTo>
                  <a:cubicBezTo>
                    <a:pt x="24" y="2205"/>
                    <a:pt x="-34" y="2502"/>
                    <a:pt x="20" y="2675"/>
                  </a:cubicBezTo>
                  <a:cubicBezTo>
                    <a:pt x="35" y="2721"/>
                    <a:pt x="42" y="3496"/>
                    <a:pt x="43" y="4725"/>
                  </a:cubicBezTo>
                  <a:cubicBezTo>
                    <a:pt x="43" y="5812"/>
                    <a:pt x="50" y="6707"/>
                    <a:pt x="58" y="6714"/>
                  </a:cubicBezTo>
                  <a:cubicBezTo>
                    <a:pt x="65" y="6721"/>
                    <a:pt x="76" y="6804"/>
                    <a:pt x="80" y="6898"/>
                  </a:cubicBezTo>
                  <a:cubicBezTo>
                    <a:pt x="89" y="7100"/>
                    <a:pt x="112" y="7256"/>
                    <a:pt x="136" y="7256"/>
                  </a:cubicBezTo>
                  <a:cubicBezTo>
                    <a:pt x="146" y="7256"/>
                    <a:pt x="156" y="7302"/>
                    <a:pt x="159" y="7359"/>
                  </a:cubicBezTo>
                  <a:cubicBezTo>
                    <a:pt x="162" y="7415"/>
                    <a:pt x="172" y="7472"/>
                    <a:pt x="181" y="7485"/>
                  </a:cubicBezTo>
                  <a:cubicBezTo>
                    <a:pt x="190" y="7498"/>
                    <a:pt x="205" y="7631"/>
                    <a:pt x="215" y="7782"/>
                  </a:cubicBezTo>
                  <a:cubicBezTo>
                    <a:pt x="224" y="7932"/>
                    <a:pt x="246" y="8160"/>
                    <a:pt x="260" y="8287"/>
                  </a:cubicBezTo>
                  <a:cubicBezTo>
                    <a:pt x="293" y="8589"/>
                    <a:pt x="329" y="8985"/>
                    <a:pt x="357" y="9392"/>
                  </a:cubicBezTo>
                  <a:cubicBezTo>
                    <a:pt x="380" y="9726"/>
                    <a:pt x="406" y="10026"/>
                    <a:pt x="450" y="10422"/>
                  </a:cubicBezTo>
                  <a:cubicBezTo>
                    <a:pt x="489" y="10761"/>
                    <a:pt x="519" y="11206"/>
                    <a:pt x="521" y="11514"/>
                  </a:cubicBezTo>
                  <a:cubicBezTo>
                    <a:pt x="523" y="11684"/>
                    <a:pt x="533" y="11794"/>
                    <a:pt x="548" y="11794"/>
                  </a:cubicBezTo>
                  <a:cubicBezTo>
                    <a:pt x="563" y="11794"/>
                    <a:pt x="570" y="11966"/>
                    <a:pt x="570" y="12264"/>
                  </a:cubicBezTo>
                  <a:cubicBezTo>
                    <a:pt x="570" y="12554"/>
                    <a:pt x="581" y="12737"/>
                    <a:pt x="596" y="12746"/>
                  </a:cubicBezTo>
                  <a:cubicBezTo>
                    <a:pt x="611" y="12754"/>
                    <a:pt x="619" y="12895"/>
                    <a:pt x="619" y="13090"/>
                  </a:cubicBezTo>
                  <a:cubicBezTo>
                    <a:pt x="619" y="13304"/>
                    <a:pt x="629" y="13413"/>
                    <a:pt x="645" y="13404"/>
                  </a:cubicBezTo>
                  <a:cubicBezTo>
                    <a:pt x="661" y="13395"/>
                    <a:pt x="667" y="13531"/>
                    <a:pt x="667" y="13796"/>
                  </a:cubicBezTo>
                  <a:cubicBezTo>
                    <a:pt x="667" y="14043"/>
                    <a:pt x="675" y="14208"/>
                    <a:pt x="690" y="14216"/>
                  </a:cubicBezTo>
                  <a:cubicBezTo>
                    <a:pt x="704" y="14224"/>
                    <a:pt x="716" y="14369"/>
                    <a:pt x="716" y="14578"/>
                  </a:cubicBezTo>
                  <a:cubicBezTo>
                    <a:pt x="716" y="14786"/>
                    <a:pt x="724" y="14931"/>
                    <a:pt x="738" y="14939"/>
                  </a:cubicBezTo>
                  <a:cubicBezTo>
                    <a:pt x="753" y="14947"/>
                    <a:pt x="765" y="15088"/>
                    <a:pt x="765" y="15287"/>
                  </a:cubicBezTo>
                  <a:cubicBezTo>
                    <a:pt x="765" y="15471"/>
                    <a:pt x="774" y="15630"/>
                    <a:pt x="787" y="15642"/>
                  </a:cubicBezTo>
                  <a:cubicBezTo>
                    <a:pt x="800" y="15653"/>
                    <a:pt x="814" y="15821"/>
                    <a:pt x="821" y="16014"/>
                  </a:cubicBezTo>
                  <a:cubicBezTo>
                    <a:pt x="827" y="16207"/>
                    <a:pt x="844" y="16508"/>
                    <a:pt x="858" y="16682"/>
                  </a:cubicBezTo>
                  <a:cubicBezTo>
                    <a:pt x="919" y="17437"/>
                    <a:pt x="932" y="17599"/>
                    <a:pt x="955" y="18139"/>
                  </a:cubicBezTo>
                  <a:cubicBezTo>
                    <a:pt x="969" y="18453"/>
                    <a:pt x="991" y="18732"/>
                    <a:pt x="1004" y="18760"/>
                  </a:cubicBezTo>
                  <a:cubicBezTo>
                    <a:pt x="1018" y="18789"/>
                    <a:pt x="1026" y="19058"/>
                    <a:pt x="1026" y="19401"/>
                  </a:cubicBezTo>
                  <a:cubicBezTo>
                    <a:pt x="1026" y="19781"/>
                    <a:pt x="1037" y="19992"/>
                    <a:pt x="1052" y="19992"/>
                  </a:cubicBezTo>
                  <a:cubicBezTo>
                    <a:pt x="1067" y="19992"/>
                    <a:pt x="1075" y="20085"/>
                    <a:pt x="1075" y="20224"/>
                  </a:cubicBezTo>
                  <a:cubicBezTo>
                    <a:pt x="1075" y="20362"/>
                    <a:pt x="1087" y="20452"/>
                    <a:pt x="1101" y="20452"/>
                  </a:cubicBezTo>
                  <a:cubicBezTo>
                    <a:pt x="1115" y="20452"/>
                    <a:pt x="1123" y="20515"/>
                    <a:pt x="1123" y="20595"/>
                  </a:cubicBezTo>
                  <a:cubicBezTo>
                    <a:pt x="1123" y="20744"/>
                    <a:pt x="1170" y="20848"/>
                    <a:pt x="1236" y="20848"/>
                  </a:cubicBezTo>
                  <a:cubicBezTo>
                    <a:pt x="1254" y="20848"/>
                    <a:pt x="1269" y="20856"/>
                    <a:pt x="1269" y="20868"/>
                  </a:cubicBezTo>
                  <a:cubicBezTo>
                    <a:pt x="1269" y="20880"/>
                    <a:pt x="1305" y="20892"/>
                    <a:pt x="1352" y="20892"/>
                  </a:cubicBezTo>
                  <a:cubicBezTo>
                    <a:pt x="1398" y="20892"/>
                    <a:pt x="1438" y="20880"/>
                    <a:pt x="1438" y="20868"/>
                  </a:cubicBezTo>
                  <a:cubicBezTo>
                    <a:pt x="1438" y="20854"/>
                    <a:pt x="1628" y="20848"/>
                    <a:pt x="1961" y="20848"/>
                  </a:cubicBezTo>
                  <a:cubicBezTo>
                    <a:pt x="2483" y="20848"/>
                    <a:pt x="2611" y="20863"/>
                    <a:pt x="2612" y="20926"/>
                  </a:cubicBezTo>
                  <a:cubicBezTo>
                    <a:pt x="2612" y="20940"/>
                    <a:pt x="2647" y="20983"/>
                    <a:pt x="2686" y="21022"/>
                  </a:cubicBezTo>
                  <a:cubicBezTo>
                    <a:pt x="2769" y="21103"/>
                    <a:pt x="2822" y="21102"/>
                    <a:pt x="2971" y="21012"/>
                  </a:cubicBezTo>
                  <a:cubicBezTo>
                    <a:pt x="3090" y="20940"/>
                    <a:pt x="3272" y="20893"/>
                    <a:pt x="3427" y="20892"/>
                  </a:cubicBezTo>
                  <a:cubicBezTo>
                    <a:pt x="3506" y="20892"/>
                    <a:pt x="3548" y="20882"/>
                    <a:pt x="3539" y="20868"/>
                  </a:cubicBezTo>
                  <a:cubicBezTo>
                    <a:pt x="3531" y="20856"/>
                    <a:pt x="3546" y="20848"/>
                    <a:pt x="3573" y="20848"/>
                  </a:cubicBezTo>
                  <a:cubicBezTo>
                    <a:pt x="3599" y="20848"/>
                    <a:pt x="3624" y="20836"/>
                    <a:pt x="3633" y="20824"/>
                  </a:cubicBezTo>
                  <a:cubicBezTo>
                    <a:pt x="3641" y="20812"/>
                    <a:pt x="3715" y="20804"/>
                    <a:pt x="3797" y="20804"/>
                  </a:cubicBezTo>
                  <a:cubicBezTo>
                    <a:pt x="3918" y="20804"/>
                    <a:pt x="3953" y="20810"/>
                    <a:pt x="3980" y="20845"/>
                  </a:cubicBezTo>
                  <a:cubicBezTo>
                    <a:pt x="3999" y="20868"/>
                    <a:pt x="4026" y="20885"/>
                    <a:pt x="4036" y="20879"/>
                  </a:cubicBezTo>
                  <a:cubicBezTo>
                    <a:pt x="4047" y="20873"/>
                    <a:pt x="4055" y="20879"/>
                    <a:pt x="4055" y="20896"/>
                  </a:cubicBezTo>
                  <a:cubicBezTo>
                    <a:pt x="4055" y="20938"/>
                    <a:pt x="4290" y="21141"/>
                    <a:pt x="4384" y="21179"/>
                  </a:cubicBezTo>
                  <a:cubicBezTo>
                    <a:pt x="4427" y="21196"/>
                    <a:pt x="4463" y="21218"/>
                    <a:pt x="4463" y="21230"/>
                  </a:cubicBezTo>
                  <a:cubicBezTo>
                    <a:pt x="4463" y="21299"/>
                    <a:pt x="4591" y="21544"/>
                    <a:pt x="4638" y="21564"/>
                  </a:cubicBezTo>
                  <a:cubicBezTo>
                    <a:pt x="4706" y="21594"/>
                    <a:pt x="4959" y="21600"/>
                    <a:pt x="4979" y="21571"/>
                  </a:cubicBezTo>
                  <a:cubicBezTo>
                    <a:pt x="4987" y="21559"/>
                    <a:pt x="5014" y="21547"/>
                    <a:pt x="5038" y="21547"/>
                  </a:cubicBezTo>
                  <a:cubicBezTo>
                    <a:pt x="5173" y="21547"/>
                    <a:pt x="5401" y="21344"/>
                    <a:pt x="5401" y="21223"/>
                  </a:cubicBezTo>
                  <a:cubicBezTo>
                    <a:pt x="5401" y="21198"/>
                    <a:pt x="5366" y="21145"/>
                    <a:pt x="5326" y="21104"/>
                  </a:cubicBezTo>
                  <a:cubicBezTo>
                    <a:pt x="5287" y="21063"/>
                    <a:pt x="5255" y="21020"/>
                    <a:pt x="5255" y="21008"/>
                  </a:cubicBezTo>
                  <a:cubicBezTo>
                    <a:pt x="5255" y="20997"/>
                    <a:pt x="5287" y="20953"/>
                    <a:pt x="5326" y="20913"/>
                  </a:cubicBezTo>
                  <a:cubicBezTo>
                    <a:pt x="5370" y="20868"/>
                    <a:pt x="5401" y="20814"/>
                    <a:pt x="5401" y="20776"/>
                  </a:cubicBezTo>
                  <a:lnTo>
                    <a:pt x="5401" y="20715"/>
                  </a:lnTo>
                  <a:lnTo>
                    <a:pt x="5865" y="20715"/>
                  </a:lnTo>
                  <a:cubicBezTo>
                    <a:pt x="6278" y="20715"/>
                    <a:pt x="6345" y="20720"/>
                    <a:pt x="6444" y="20759"/>
                  </a:cubicBezTo>
                  <a:cubicBezTo>
                    <a:pt x="6506" y="20783"/>
                    <a:pt x="6585" y="20804"/>
                    <a:pt x="6620" y="20804"/>
                  </a:cubicBezTo>
                  <a:cubicBezTo>
                    <a:pt x="6687" y="20803"/>
                    <a:pt x="6853" y="20758"/>
                    <a:pt x="6882" y="20732"/>
                  </a:cubicBezTo>
                  <a:cubicBezTo>
                    <a:pt x="6891" y="20724"/>
                    <a:pt x="6948" y="20715"/>
                    <a:pt x="7009" y="20715"/>
                  </a:cubicBezTo>
                  <a:cubicBezTo>
                    <a:pt x="7070" y="20715"/>
                    <a:pt x="7130" y="20704"/>
                    <a:pt x="7144" y="20691"/>
                  </a:cubicBezTo>
                  <a:cubicBezTo>
                    <a:pt x="7158" y="20678"/>
                    <a:pt x="7229" y="20674"/>
                    <a:pt x="7301" y="20677"/>
                  </a:cubicBezTo>
                  <a:cubicBezTo>
                    <a:pt x="7417" y="20683"/>
                    <a:pt x="7432" y="20688"/>
                    <a:pt x="7439" y="20735"/>
                  </a:cubicBezTo>
                  <a:cubicBezTo>
                    <a:pt x="7452" y="20819"/>
                    <a:pt x="7504" y="20877"/>
                    <a:pt x="7634" y="20947"/>
                  </a:cubicBezTo>
                  <a:cubicBezTo>
                    <a:pt x="7717" y="20992"/>
                    <a:pt x="7753" y="21024"/>
                    <a:pt x="7753" y="21056"/>
                  </a:cubicBezTo>
                  <a:cubicBezTo>
                    <a:pt x="7754" y="21135"/>
                    <a:pt x="7806" y="21240"/>
                    <a:pt x="7843" y="21240"/>
                  </a:cubicBezTo>
                  <a:cubicBezTo>
                    <a:pt x="7862" y="21240"/>
                    <a:pt x="7870" y="21252"/>
                    <a:pt x="7862" y="21264"/>
                  </a:cubicBezTo>
                  <a:cubicBezTo>
                    <a:pt x="7853" y="21277"/>
                    <a:pt x="7889" y="21286"/>
                    <a:pt x="7955" y="21288"/>
                  </a:cubicBezTo>
                  <a:cubicBezTo>
                    <a:pt x="8057" y="21291"/>
                    <a:pt x="8105" y="21295"/>
                    <a:pt x="8120" y="21305"/>
                  </a:cubicBezTo>
                  <a:cubicBezTo>
                    <a:pt x="8173" y="21344"/>
                    <a:pt x="8654" y="21349"/>
                    <a:pt x="8695" y="21312"/>
                  </a:cubicBezTo>
                  <a:cubicBezTo>
                    <a:pt x="8714" y="21295"/>
                    <a:pt x="8799" y="21285"/>
                    <a:pt x="8935" y="21285"/>
                  </a:cubicBezTo>
                  <a:cubicBezTo>
                    <a:pt x="9060" y="21285"/>
                    <a:pt x="9148" y="21277"/>
                    <a:pt x="9148" y="21264"/>
                  </a:cubicBezTo>
                  <a:cubicBezTo>
                    <a:pt x="9148" y="21251"/>
                    <a:pt x="9247" y="21240"/>
                    <a:pt x="9398" y="21240"/>
                  </a:cubicBezTo>
                  <a:cubicBezTo>
                    <a:pt x="9540" y="21240"/>
                    <a:pt x="9656" y="21232"/>
                    <a:pt x="9664" y="21220"/>
                  </a:cubicBezTo>
                  <a:cubicBezTo>
                    <a:pt x="9672" y="21208"/>
                    <a:pt x="9735" y="21199"/>
                    <a:pt x="9806" y="21199"/>
                  </a:cubicBezTo>
                  <a:cubicBezTo>
                    <a:pt x="9877" y="21199"/>
                    <a:pt x="9944" y="21187"/>
                    <a:pt x="9952" y="21175"/>
                  </a:cubicBezTo>
                  <a:cubicBezTo>
                    <a:pt x="9960" y="21163"/>
                    <a:pt x="10039" y="21155"/>
                    <a:pt x="10128" y="21155"/>
                  </a:cubicBezTo>
                  <a:cubicBezTo>
                    <a:pt x="10217" y="21155"/>
                    <a:pt x="10302" y="21146"/>
                    <a:pt x="10315" y="21134"/>
                  </a:cubicBezTo>
                  <a:cubicBezTo>
                    <a:pt x="10327" y="21123"/>
                    <a:pt x="10427" y="21107"/>
                    <a:pt x="10539" y="21100"/>
                  </a:cubicBezTo>
                  <a:cubicBezTo>
                    <a:pt x="10651" y="21093"/>
                    <a:pt x="10869" y="21078"/>
                    <a:pt x="11021" y="21066"/>
                  </a:cubicBezTo>
                  <a:cubicBezTo>
                    <a:pt x="11173" y="21055"/>
                    <a:pt x="11401" y="21038"/>
                    <a:pt x="11526" y="21029"/>
                  </a:cubicBezTo>
                  <a:cubicBezTo>
                    <a:pt x="11652" y="21019"/>
                    <a:pt x="11768" y="21003"/>
                    <a:pt x="11788" y="20991"/>
                  </a:cubicBezTo>
                  <a:cubicBezTo>
                    <a:pt x="11823" y="20970"/>
                    <a:pt x="12506" y="20920"/>
                    <a:pt x="13082" y="20899"/>
                  </a:cubicBezTo>
                  <a:cubicBezTo>
                    <a:pt x="13243" y="20893"/>
                    <a:pt x="13373" y="20880"/>
                    <a:pt x="13373" y="20868"/>
                  </a:cubicBezTo>
                  <a:cubicBezTo>
                    <a:pt x="13373" y="20857"/>
                    <a:pt x="13467" y="20848"/>
                    <a:pt x="13579" y="20848"/>
                  </a:cubicBezTo>
                  <a:cubicBezTo>
                    <a:pt x="13699" y="20848"/>
                    <a:pt x="13785" y="20837"/>
                    <a:pt x="13785" y="20824"/>
                  </a:cubicBezTo>
                  <a:cubicBezTo>
                    <a:pt x="13785" y="20811"/>
                    <a:pt x="13886" y="20804"/>
                    <a:pt x="14046" y="20804"/>
                  </a:cubicBezTo>
                  <a:cubicBezTo>
                    <a:pt x="14206" y="20804"/>
                    <a:pt x="14312" y="20793"/>
                    <a:pt x="14312" y="20780"/>
                  </a:cubicBezTo>
                  <a:cubicBezTo>
                    <a:pt x="14312" y="20767"/>
                    <a:pt x="14398" y="20759"/>
                    <a:pt x="14525" y="20759"/>
                  </a:cubicBezTo>
                  <a:cubicBezTo>
                    <a:pt x="14643" y="20759"/>
                    <a:pt x="14749" y="20751"/>
                    <a:pt x="14757" y="20739"/>
                  </a:cubicBezTo>
                  <a:cubicBezTo>
                    <a:pt x="14765" y="20727"/>
                    <a:pt x="14872" y="20715"/>
                    <a:pt x="14996" y="20715"/>
                  </a:cubicBezTo>
                  <a:cubicBezTo>
                    <a:pt x="15120" y="20715"/>
                    <a:pt x="15227" y="20706"/>
                    <a:pt x="15235" y="20694"/>
                  </a:cubicBezTo>
                  <a:cubicBezTo>
                    <a:pt x="15244" y="20682"/>
                    <a:pt x="15317" y="20671"/>
                    <a:pt x="15396" y="20671"/>
                  </a:cubicBezTo>
                  <a:cubicBezTo>
                    <a:pt x="15476" y="20671"/>
                    <a:pt x="15562" y="20661"/>
                    <a:pt x="15591" y="20647"/>
                  </a:cubicBezTo>
                  <a:cubicBezTo>
                    <a:pt x="15620" y="20632"/>
                    <a:pt x="15763" y="20612"/>
                    <a:pt x="15909" y="20602"/>
                  </a:cubicBezTo>
                  <a:cubicBezTo>
                    <a:pt x="16054" y="20593"/>
                    <a:pt x="16254" y="20574"/>
                    <a:pt x="16353" y="20561"/>
                  </a:cubicBezTo>
                  <a:cubicBezTo>
                    <a:pt x="16453" y="20549"/>
                    <a:pt x="16694" y="20529"/>
                    <a:pt x="16892" y="20517"/>
                  </a:cubicBezTo>
                  <a:cubicBezTo>
                    <a:pt x="17090" y="20505"/>
                    <a:pt x="17300" y="20488"/>
                    <a:pt x="17356" y="20476"/>
                  </a:cubicBezTo>
                  <a:cubicBezTo>
                    <a:pt x="17411" y="20464"/>
                    <a:pt x="17544" y="20452"/>
                    <a:pt x="17651" y="20452"/>
                  </a:cubicBezTo>
                  <a:cubicBezTo>
                    <a:pt x="17775" y="20452"/>
                    <a:pt x="17840" y="20446"/>
                    <a:pt x="17830" y="20432"/>
                  </a:cubicBezTo>
                  <a:cubicBezTo>
                    <a:pt x="17821" y="20418"/>
                    <a:pt x="17887" y="20408"/>
                    <a:pt x="18010" y="20408"/>
                  </a:cubicBezTo>
                  <a:cubicBezTo>
                    <a:pt x="18116" y="20408"/>
                    <a:pt x="18204" y="20399"/>
                    <a:pt x="18204" y="20387"/>
                  </a:cubicBezTo>
                  <a:cubicBezTo>
                    <a:pt x="18204" y="20376"/>
                    <a:pt x="18298" y="20363"/>
                    <a:pt x="18414" y="20357"/>
                  </a:cubicBezTo>
                  <a:cubicBezTo>
                    <a:pt x="18705" y="20341"/>
                    <a:pt x="18947" y="20312"/>
                    <a:pt x="19027" y="20282"/>
                  </a:cubicBezTo>
                  <a:cubicBezTo>
                    <a:pt x="19064" y="20267"/>
                    <a:pt x="19139" y="20254"/>
                    <a:pt x="19195" y="20254"/>
                  </a:cubicBezTo>
                  <a:cubicBezTo>
                    <a:pt x="19251" y="20254"/>
                    <a:pt x="19310" y="20245"/>
                    <a:pt x="19322" y="20234"/>
                  </a:cubicBezTo>
                  <a:cubicBezTo>
                    <a:pt x="19335" y="20223"/>
                    <a:pt x="19398" y="20209"/>
                    <a:pt x="19465" y="20203"/>
                  </a:cubicBezTo>
                  <a:cubicBezTo>
                    <a:pt x="19580" y="20192"/>
                    <a:pt x="19689" y="20172"/>
                    <a:pt x="19895" y="20125"/>
                  </a:cubicBezTo>
                  <a:cubicBezTo>
                    <a:pt x="19947" y="20113"/>
                    <a:pt x="20036" y="20095"/>
                    <a:pt x="20089" y="20084"/>
                  </a:cubicBezTo>
                  <a:cubicBezTo>
                    <a:pt x="20142" y="20072"/>
                    <a:pt x="20222" y="20053"/>
                    <a:pt x="20268" y="20039"/>
                  </a:cubicBezTo>
                  <a:cubicBezTo>
                    <a:pt x="20315" y="20026"/>
                    <a:pt x="20428" y="20016"/>
                    <a:pt x="20523" y="20016"/>
                  </a:cubicBezTo>
                  <a:cubicBezTo>
                    <a:pt x="20628" y="20016"/>
                    <a:pt x="20701" y="20003"/>
                    <a:pt x="20706" y="19988"/>
                  </a:cubicBezTo>
                  <a:cubicBezTo>
                    <a:pt x="20712" y="19972"/>
                    <a:pt x="20808" y="19966"/>
                    <a:pt x="20994" y="19968"/>
                  </a:cubicBezTo>
                  <a:cubicBezTo>
                    <a:pt x="21168" y="19970"/>
                    <a:pt x="21280" y="19962"/>
                    <a:pt x="21289" y="19947"/>
                  </a:cubicBezTo>
                  <a:cubicBezTo>
                    <a:pt x="21298" y="19935"/>
                    <a:pt x="21314" y="19930"/>
                    <a:pt x="21327" y="19937"/>
                  </a:cubicBezTo>
                  <a:cubicBezTo>
                    <a:pt x="21339" y="19944"/>
                    <a:pt x="21349" y="19940"/>
                    <a:pt x="21349" y="19927"/>
                  </a:cubicBezTo>
                  <a:cubicBezTo>
                    <a:pt x="21349" y="19914"/>
                    <a:pt x="21367" y="19903"/>
                    <a:pt x="21387" y="19903"/>
                  </a:cubicBezTo>
                  <a:cubicBezTo>
                    <a:pt x="21406" y="19903"/>
                    <a:pt x="21420" y="19893"/>
                    <a:pt x="21420" y="19879"/>
                  </a:cubicBezTo>
                  <a:cubicBezTo>
                    <a:pt x="21420" y="19865"/>
                    <a:pt x="21430" y="19861"/>
                    <a:pt x="21439" y="19869"/>
                  </a:cubicBezTo>
                  <a:cubicBezTo>
                    <a:pt x="21463" y="19891"/>
                    <a:pt x="21517" y="19813"/>
                    <a:pt x="21517" y="19756"/>
                  </a:cubicBezTo>
                  <a:cubicBezTo>
                    <a:pt x="21518" y="19728"/>
                    <a:pt x="21527" y="19711"/>
                    <a:pt x="21540" y="19719"/>
                  </a:cubicBezTo>
                  <a:cubicBezTo>
                    <a:pt x="21555" y="19727"/>
                    <a:pt x="21566" y="19631"/>
                    <a:pt x="21566" y="19446"/>
                  </a:cubicBezTo>
                  <a:cubicBezTo>
                    <a:pt x="21566" y="19270"/>
                    <a:pt x="21555" y="19159"/>
                    <a:pt x="21540" y="19159"/>
                  </a:cubicBezTo>
                  <a:cubicBezTo>
                    <a:pt x="21525" y="19159"/>
                    <a:pt x="21517" y="19014"/>
                    <a:pt x="21517" y="18767"/>
                  </a:cubicBezTo>
                  <a:cubicBezTo>
                    <a:pt x="21517" y="18528"/>
                    <a:pt x="21510" y="18366"/>
                    <a:pt x="21495" y="18357"/>
                  </a:cubicBezTo>
                  <a:cubicBezTo>
                    <a:pt x="21481" y="18350"/>
                    <a:pt x="21469" y="18226"/>
                    <a:pt x="21469" y="18061"/>
                  </a:cubicBezTo>
                  <a:cubicBezTo>
                    <a:pt x="21469" y="17886"/>
                    <a:pt x="21461" y="17778"/>
                    <a:pt x="21446" y="17778"/>
                  </a:cubicBezTo>
                  <a:cubicBezTo>
                    <a:pt x="21431" y="17778"/>
                    <a:pt x="21420" y="17598"/>
                    <a:pt x="21420" y="17279"/>
                  </a:cubicBezTo>
                  <a:cubicBezTo>
                    <a:pt x="21420" y="16989"/>
                    <a:pt x="21411" y="16770"/>
                    <a:pt x="21398" y="16757"/>
                  </a:cubicBezTo>
                  <a:cubicBezTo>
                    <a:pt x="21385" y="16746"/>
                    <a:pt x="21371" y="16525"/>
                    <a:pt x="21364" y="16266"/>
                  </a:cubicBezTo>
                  <a:cubicBezTo>
                    <a:pt x="21350" y="15744"/>
                    <a:pt x="21315" y="15043"/>
                    <a:pt x="21278" y="14557"/>
                  </a:cubicBezTo>
                  <a:cubicBezTo>
                    <a:pt x="21265" y="14382"/>
                    <a:pt x="21243" y="13829"/>
                    <a:pt x="21229" y="13329"/>
                  </a:cubicBezTo>
                  <a:cubicBezTo>
                    <a:pt x="21216" y="12829"/>
                    <a:pt x="21194" y="12377"/>
                    <a:pt x="21181" y="12326"/>
                  </a:cubicBezTo>
                  <a:cubicBezTo>
                    <a:pt x="21168" y="12274"/>
                    <a:pt x="21158" y="12035"/>
                    <a:pt x="21158" y="11794"/>
                  </a:cubicBezTo>
                  <a:cubicBezTo>
                    <a:pt x="21158" y="11516"/>
                    <a:pt x="21147" y="11354"/>
                    <a:pt x="21132" y="11354"/>
                  </a:cubicBezTo>
                  <a:cubicBezTo>
                    <a:pt x="21117" y="11354"/>
                    <a:pt x="21110" y="11213"/>
                    <a:pt x="21110" y="10972"/>
                  </a:cubicBezTo>
                  <a:cubicBezTo>
                    <a:pt x="21110" y="10730"/>
                    <a:pt x="21099" y="10589"/>
                    <a:pt x="21084" y="10589"/>
                  </a:cubicBezTo>
                  <a:cubicBezTo>
                    <a:pt x="21068" y="10589"/>
                    <a:pt x="21061" y="10388"/>
                    <a:pt x="21061" y="10030"/>
                  </a:cubicBezTo>
                  <a:cubicBezTo>
                    <a:pt x="21061" y="9694"/>
                    <a:pt x="21052" y="9470"/>
                    <a:pt x="21039" y="9470"/>
                  </a:cubicBezTo>
                  <a:cubicBezTo>
                    <a:pt x="21025" y="9470"/>
                    <a:pt x="21014" y="9210"/>
                    <a:pt x="21013" y="8819"/>
                  </a:cubicBezTo>
                  <a:cubicBezTo>
                    <a:pt x="21012" y="8461"/>
                    <a:pt x="21003" y="8160"/>
                    <a:pt x="20994" y="8147"/>
                  </a:cubicBezTo>
                  <a:cubicBezTo>
                    <a:pt x="20984" y="8133"/>
                    <a:pt x="20970" y="7936"/>
                    <a:pt x="20960" y="7707"/>
                  </a:cubicBezTo>
                  <a:cubicBezTo>
                    <a:pt x="20951" y="7478"/>
                    <a:pt x="20929" y="7124"/>
                    <a:pt x="20915" y="6925"/>
                  </a:cubicBezTo>
                  <a:cubicBezTo>
                    <a:pt x="20901" y="6726"/>
                    <a:pt x="20888" y="6295"/>
                    <a:pt x="20882" y="5963"/>
                  </a:cubicBezTo>
                  <a:cubicBezTo>
                    <a:pt x="20876" y="5632"/>
                    <a:pt x="20857" y="5339"/>
                    <a:pt x="20844" y="5315"/>
                  </a:cubicBezTo>
                  <a:cubicBezTo>
                    <a:pt x="20831" y="5291"/>
                    <a:pt x="20816" y="5071"/>
                    <a:pt x="20811" y="4824"/>
                  </a:cubicBezTo>
                  <a:cubicBezTo>
                    <a:pt x="20794" y="4035"/>
                    <a:pt x="20750" y="3105"/>
                    <a:pt x="20725" y="2995"/>
                  </a:cubicBezTo>
                  <a:cubicBezTo>
                    <a:pt x="20711" y="2937"/>
                    <a:pt x="20702" y="2681"/>
                    <a:pt x="20702" y="2426"/>
                  </a:cubicBezTo>
                  <a:cubicBezTo>
                    <a:pt x="20702" y="2170"/>
                    <a:pt x="20692" y="1905"/>
                    <a:pt x="20680" y="1835"/>
                  </a:cubicBezTo>
                  <a:cubicBezTo>
                    <a:pt x="20667" y="1766"/>
                    <a:pt x="20652" y="1630"/>
                    <a:pt x="20650" y="1532"/>
                  </a:cubicBezTo>
                  <a:cubicBezTo>
                    <a:pt x="20646" y="1373"/>
                    <a:pt x="20639" y="1344"/>
                    <a:pt x="20583" y="1286"/>
                  </a:cubicBezTo>
                  <a:lnTo>
                    <a:pt x="20519" y="1221"/>
                  </a:lnTo>
                  <a:lnTo>
                    <a:pt x="19558" y="1249"/>
                  </a:lnTo>
                  <a:cubicBezTo>
                    <a:pt x="19030" y="1263"/>
                    <a:pt x="18401" y="1277"/>
                    <a:pt x="18160" y="1283"/>
                  </a:cubicBezTo>
                  <a:cubicBezTo>
                    <a:pt x="17905" y="1289"/>
                    <a:pt x="17722" y="1305"/>
                    <a:pt x="17722" y="1317"/>
                  </a:cubicBezTo>
                  <a:cubicBezTo>
                    <a:pt x="17722" y="1330"/>
                    <a:pt x="17446" y="1337"/>
                    <a:pt x="17004" y="1337"/>
                  </a:cubicBezTo>
                  <a:cubicBezTo>
                    <a:pt x="16551" y="1337"/>
                    <a:pt x="16277" y="1344"/>
                    <a:pt x="16267" y="1358"/>
                  </a:cubicBezTo>
                  <a:cubicBezTo>
                    <a:pt x="16259" y="1371"/>
                    <a:pt x="16118" y="1382"/>
                    <a:pt x="15923" y="1382"/>
                  </a:cubicBezTo>
                  <a:cubicBezTo>
                    <a:pt x="15742" y="1382"/>
                    <a:pt x="15585" y="1391"/>
                    <a:pt x="15572" y="1402"/>
                  </a:cubicBezTo>
                  <a:cubicBezTo>
                    <a:pt x="15550" y="1422"/>
                    <a:pt x="15285" y="1432"/>
                    <a:pt x="13811" y="1460"/>
                  </a:cubicBezTo>
                  <a:cubicBezTo>
                    <a:pt x="13320" y="1469"/>
                    <a:pt x="13205" y="1466"/>
                    <a:pt x="13216" y="1443"/>
                  </a:cubicBezTo>
                  <a:cubicBezTo>
                    <a:pt x="13224" y="1428"/>
                    <a:pt x="13238" y="1396"/>
                    <a:pt x="13246" y="1375"/>
                  </a:cubicBezTo>
                  <a:cubicBezTo>
                    <a:pt x="13254" y="1354"/>
                    <a:pt x="13267" y="1337"/>
                    <a:pt x="13276" y="1337"/>
                  </a:cubicBezTo>
                  <a:cubicBezTo>
                    <a:pt x="13303" y="1337"/>
                    <a:pt x="13310" y="1292"/>
                    <a:pt x="13313" y="993"/>
                  </a:cubicBezTo>
                  <a:cubicBezTo>
                    <a:pt x="13316" y="695"/>
                    <a:pt x="13309" y="643"/>
                    <a:pt x="13261" y="597"/>
                  </a:cubicBezTo>
                  <a:cubicBezTo>
                    <a:pt x="13244" y="581"/>
                    <a:pt x="13235" y="557"/>
                    <a:pt x="13242" y="546"/>
                  </a:cubicBezTo>
                  <a:cubicBezTo>
                    <a:pt x="13250" y="535"/>
                    <a:pt x="13245" y="525"/>
                    <a:pt x="13231" y="525"/>
                  </a:cubicBezTo>
                  <a:cubicBezTo>
                    <a:pt x="13217" y="525"/>
                    <a:pt x="13207" y="517"/>
                    <a:pt x="13209" y="508"/>
                  </a:cubicBezTo>
                  <a:cubicBezTo>
                    <a:pt x="13216" y="465"/>
                    <a:pt x="13200" y="439"/>
                    <a:pt x="13104" y="348"/>
                  </a:cubicBezTo>
                  <a:cubicBezTo>
                    <a:pt x="12964" y="215"/>
                    <a:pt x="12699" y="43"/>
                    <a:pt x="12622" y="38"/>
                  </a:cubicBezTo>
                  <a:cubicBezTo>
                    <a:pt x="12587" y="35"/>
                    <a:pt x="12558" y="26"/>
                    <a:pt x="12558" y="17"/>
                  </a:cubicBezTo>
                  <a:cubicBezTo>
                    <a:pt x="12558" y="8"/>
                    <a:pt x="12433" y="0"/>
                    <a:pt x="1228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27" name="تصميم : أ - مريم البقيلي تصميم : أ - مريم البقيلي " descr="تصميم : أ - مريم البقيلي تصميم : أ - مريم البقيلي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219" y="12178006"/>
            <a:ext cx="5430796" cy="1187936"/>
          </a:xfrm>
          <a:prstGeom prst="rect">
            <a:avLst/>
          </a:prstGeom>
        </p:spPr>
      </p:pic>
      <p:grpSp>
        <p:nvGrpSpPr>
          <p:cNvPr id="130" name="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"/>
          <p:cNvGrpSpPr/>
          <p:nvPr/>
        </p:nvGrpSpPr>
        <p:grpSpPr>
          <a:xfrm>
            <a:off x="1916144" y="4708524"/>
            <a:ext cx="12977996" cy="4298951"/>
            <a:chOff x="0" y="0"/>
            <a:chExt cx="12977994" cy="4298950"/>
          </a:xfrm>
        </p:grpSpPr>
        <p:sp>
          <p:nvSpPr>
            <p:cNvPr id="129" name="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"/>
            <p:cNvSpPr txBox="1"/>
            <p:nvPr/>
          </p:nvSpPr>
          <p:spPr>
            <a:xfrm>
              <a:off x="215900" y="641350"/>
              <a:ext cx="12546195" cy="3441700"/>
            </a:xfrm>
            <a:prstGeom prst="rect">
              <a:avLst/>
            </a:prstGeom>
            <a:solidFill>
              <a:srgbClr val="F7E9C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60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 </a:t>
              </a:r>
            </a:p>
          </p:txBody>
        </p:sp>
        <p:pic>
          <p:nvPicPr>
            <p:cNvPr id="128" name="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 فكرة نشاط سلة الأسئلة تقوم الطالبة باختيار بطاقة من السلة  ، وتجيب الطالبة ع" descr="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 فكرة نشاط سلة الأسئلة تقوم الطالبة باختيار بطاقة من السلة  ، وتجيب الطالبة على السؤال بعد الإنهاء تختار الطالبة  طالبة اخرى للمشاركة في سحب بطاقة من سلة الاسئلة وتجيب عليه وهكذا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2977995" cy="4298950"/>
            </a:xfrm>
            <a:prstGeom prst="rect">
              <a:avLst/>
            </a:prstGeom>
            <a:effectLst/>
          </p:spPr>
        </p:pic>
      </p:grpSp>
      <p:grpSp>
        <p:nvGrpSpPr>
          <p:cNvPr id="133" name="نشاط درس القوى والأسس"/>
          <p:cNvGrpSpPr/>
          <p:nvPr/>
        </p:nvGrpSpPr>
        <p:grpSpPr>
          <a:xfrm>
            <a:off x="4090171" y="635135"/>
            <a:ext cx="8629943" cy="1657836"/>
            <a:chOff x="0" y="0"/>
            <a:chExt cx="8629941" cy="1657835"/>
          </a:xfrm>
        </p:grpSpPr>
        <p:sp>
          <p:nvSpPr>
            <p:cNvPr id="132" name="نشاط درس القوى والأسس"/>
            <p:cNvSpPr txBox="1"/>
            <p:nvPr/>
          </p:nvSpPr>
          <p:spPr>
            <a:xfrm>
              <a:off x="12700" y="355600"/>
              <a:ext cx="8604542" cy="1187936"/>
            </a:xfrm>
            <a:prstGeom prst="rect">
              <a:avLst/>
            </a:prstGeom>
            <a:solidFill>
              <a:srgbClr val="A8CFCC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000" u="sng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نشاط درس القوى والأسس </a:t>
              </a:r>
            </a:p>
          </p:txBody>
        </p:sp>
        <p:pic>
          <p:nvPicPr>
            <p:cNvPr id="131" name="نشاط درس القوى والأسس نشاط درس القوى والأسس " descr="نشاط درس القوى والأسس نشاط درس القوى والأسس 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8629942" cy="1657837"/>
            </a:xfrm>
            <a:prstGeom prst="rect">
              <a:avLst/>
            </a:prstGeom>
            <a:effectLst/>
          </p:spPr>
        </p:pic>
      </p:grpSp>
      <p:grpSp>
        <p:nvGrpSpPr>
          <p:cNvPr id="137" name="تجميع"/>
          <p:cNvGrpSpPr/>
          <p:nvPr/>
        </p:nvGrpSpPr>
        <p:grpSpPr>
          <a:xfrm>
            <a:off x="15804266" y="10244768"/>
            <a:ext cx="6671259" cy="3427223"/>
            <a:chOff x="442670" y="0"/>
            <a:chExt cx="6671258" cy="3427222"/>
          </a:xfrm>
        </p:grpSpPr>
        <p:pic>
          <p:nvPicPr>
            <p:cNvPr id="134" name="سلة الأسئلة سلة الأسئلة " descr="سلة الأسئلة سلة الأسئلة ">
              <a:hlinkClick r:id="rId12" invalidUrl="" action="ppaction://hlinksldjump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41050" y="0"/>
              <a:ext cx="4372879" cy="1488480"/>
            </a:xfrm>
            <a:prstGeom prst="rect">
              <a:avLst/>
            </a:prstGeom>
            <a:effectLst/>
          </p:spPr>
        </p:pic>
        <p:pic>
          <p:nvPicPr>
            <p:cNvPr id="135" name="للبدء أضغط هنا للبدء أضغط هنا " descr="للبدء أضغط هنا للبدء أضغط هنا 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35583" y="2029412"/>
              <a:ext cx="3783812" cy="1091762"/>
            </a:xfrm>
            <a:prstGeom prst="rect">
              <a:avLst/>
            </a:prstGeom>
            <a:effectLst/>
          </p:spPr>
        </p:pic>
        <p:pic>
          <p:nvPicPr>
            <p:cNvPr id="136" name="IMG_7247.jpeg" descr="IMG_7247.jpe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9968" t="11114" r="8475" b="68018"/>
            <a:stretch>
              <a:fillRect/>
            </a:stretch>
          </p:blipFill>
          <p:spPr>
            <a:xfrm rot="15000000">
              <a:off x="940850" y="1039908"/>
              <a:ext cx="1783392" cy="230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7" fill="norm" stroke="1" extrusionOk="0">
                  <a:moveTo>
                    <a:pt x="11863" y="13"/>
                  </a:moveTo>
                  <a:cubicBezTo>
                    <a:pt x="11579" y="32"/>
                    <a:pt x="11298" y="74"/>
                    <a:pt x="11019" y="138"/>
                  </a:cubicBezTo>
                  <a:cubicBezTo>
                    <a:pt x="7691" y="908"/>
                    <a:pt x="5277" y="3184"/>
                    <a:pt x="2908" y="7791"/>
                  </a:cubicBezTo>
                  <a:cubicBezTo>
                    <a:pt x="1298" y="10923"/>
                    <a:pt x="566" y="13166"/>
                    <a:pt x="179" y="16155"/>
                  </a:cubicBezTo>
                  <a:cubicBezTo>
                    <a:pt x="-161" y="18778"/>
                    <a:pt x="-23" y="19877"/>
                    <a:pt x="642" y="19877"/>
                  </a:cubicBezTo>
                  <a:cubicBezTo>
                    <a:pt x="929" y="19877"/>
                    <a:pt x="1078" y="19344"/>
                    <a:pt x="1190" y="17894"/>
                  </a:cubicBezTo>
                  <a:cubicBezTo>
                    <a:pt x="1520" y="13649"/>
                    <a:pt x="4603" y="7165"/>
                    <a:pt x="7531" y="4563"/>
                  </a:cubicBezTo>
                  <a:cubicBezTo>
                    <a:pt x="7956" y="4186"/>
                    <a:pt x="8501" y="3647"/>
                    <a:pt x="8743" y="3362"/>
                  </a:cubicBezTo>
                  <a:cubicBezTo>
                    <a:pt x="8985" y="3078"/>
                    <a:pt x="9384" y="2816"/>
                    <a:pt x="9626" y="2780"/>
                  </a:cubicBezTo>
                  <a:cubicBezTo>
                    <a:pt x="9868" y="2745"/>
                    <a:pt x="10569" y="2635"/>
                    <a:pt x="11186" y="2537"/>
                  </a:cubicBezTo>
                  <a:cubicBezTo>
                    <a:pt x="12207" y="2375"/>
                    <a:pt x="12400" y="2426"/>
                    <a:pt x="13347" y="3123"/>
                  </a:cubicBezTo>
                  <a:cubicBezTo>
                    <a:pt x="13919" y="3544"/>
                    <a:pt x="14587" y="4241"/>
                    <a:pt x="14826" y="4674"/>
                  </a:cubicBezTo>
                  <a:cubicBezTo>
                    <a:pt x="15506" y="5901"/>
                    <a:pt x="15636" y="10250"/>
                    <a:pt x="15079" y="13057"/>
                  </a:cubicBezTo>
                  <a:cubicBezTo>
                    <a:pt x="14821" y="14357"/>
                    <a:pt x="14612" y="15795"/>
                    <a:pt x="14612" y="16251"/>
                  </a:cubicBezTo>
                  <a:cubicBezTo>
                    <a:pt x="14612" y="16707"/>
                    <a:pt x="14528" y="17145"/>
                    <a:pt x="14425" y="17224"/>
                  </a:cubicBezTo>
                  <a:cubicBezTo>
                    <a:pt x="14323" y="17303"/>
                    <a:pt x="13309" y="16812"/>
                    <a:pt x="12174" y="16130"/>
                  </a:cubicBezTo>
                  <a:cubicBezTo>
                    <a:pt x="8581" y="13972"/>
                    <a:pt x="8349" y="14666"/>
                    <a:pt x="11515" y="18086"/>
                  </a:cubicBezTo>
                  <a:cubicBezTo>
                    <a:pt x="12716" y="19383"/>
                    <a:pt x="13917" y="20680"/>
                    <a:pt x="14182" y="20967"/>
                  </a:cubicBezTo>
                  <a:cubicBezTo>
                    <a:pt x="14587" y="21405"/>
                    <a:pt x="14884" y="21478"/>
                    <a:pt x="16024" y="21421"/>
                  </a:cubicBezTo>
                  <a:cubicBezTo>
                    <a:pt x="17373" y="21353"/>
                    <a:pt x="17392" y="21339"/>
                    <a:pt x="18743" y="19648"/>
                  </a:cubicBezTo>
                  <a:cubicBezTo>
                    <a:pt x="19492" y="18712"/>
                    <a:pt x="20404" y="17309"/>
                    <a:pt x="20771" y="16531"/>
                  </a:cubicBezTo>
                  <a:lnTo>
                    <a:pt x="21439" y="15116"/>
                  </a:lnTo>
                  <a:lnTo>
                    <a:pt x="20666" y="14645"/>
                  </a:lnTo>
                  <a:cubicBezTo>
                    <a:pt x="20214" y="14370"/>
                    <a:pt x="19975" y="14062"/>
                    <a:pt x="20098" y="13908"/>
                  </a:cubicBezTo>
                  <a:cubicBezTo>
                    <a:pt x="20215" y="13762"/>
                    <a:pt x="19764" y="13975"/>
                    <a:pt x="19096" y="14383"/>
                  </a:cubicBezTo>
                  <a:cubicBezTo>
                    <a:pt x="18429" y="14792"/>
                    <a:pt x="17824" y="15047"/>
                    <a:pt x="17751" y="14950"/>
                  </a:cubicBezTo>
                  <a:cubicBezTo>
                    <a:pt x="17678" y="14854"/>
                    <a:pt x="17794" y="13959"/>
                    <a:pt x="18009" y="12961"/>
                  </a:cubicBezTo>
                  <a:cubicBezTo>
                    <a:pt x="18839" y="9092"/>
                    <a:pt x="18394" y="4591"/>
                    <a:pt x="16973" y="2437"/>
                  </a:cubicBezTo>
                  <a:cubicBezTo>
                    <a:pt x="15906" y="821"/>
                    <a:pt x="13854" y="-122"/>
                    <a:pt x="11863" y="1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تجميع"/>
          <p:cNvGrpSpPr/>
          <p:nvPr/>
        </p:nvGrpSpPr>
        <p:grpSpPr>
          <a:xfrm>
            <a:off x="14517897" y="899614"/>
            <a:ext cx="9505375" cy="12337654"/>
            <a:chOff x="-104" y="0"/>
            <a:chExt cx="9505373" cy="12337653"/>
          </a:xfrm>
        </p:grpSpPr>
        <p:pic>
          <p:nvPicPr>
            <p:cNvPr id="139" name="IMG_7393.jpeg" descr="IMG_739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0" name="IMG_7385.jpeg" descr="IMG_7385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1" name="IMG_7389.jpeg" descr="IMG_738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2" name="IMG_7388.jpeg" descr="IMG_7388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3" name="IMG_7390.jpeg" descr="IMG_739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4" name="IMG_7392.jpeg" descr="IMG_7392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5" name="IMG_7391.jpeg" descr="IMG_73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6" name="سلة الأسئلة سلة الأسئلة " descr="سلة الأسئلة سلة الأسئلة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06127" y="10248910"/>
              <a:ext cx="4663783" cy="1587501"/>
            </a:xfrm>
            <a:prstGeom prst="rect">
              <a:avLst/>
            </a:prstGeom>
            <a:effectLst/>
          </p:spPr>
        </p:pic>
      </p:grpSp>
      <p:grpSp>
        <p:nvGrpSpPr>
          <p:cNvPr id="150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4919786" y="195241"/>
            <a:ext cx="4121555" cy="4522410"/>
            <a:chOff x="-6" y="0"/>
            <a:chExt cx="4121553" cy="4522408"/>
          </a:xfrm>
        </p:grpSpPr>
        <p:pic>
          <p:nvPicPr>
            <p:cNvPr id="148" name="IMG_7391.jpeg" descr="IMG_73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210" t="1252" r="1458" b="3861"/>
            <a:stretch>
              <a:fillRect/>
            </a:stretch>
          </p:blipFill>
          <p:spPr>
            <a:xfrm>
              <a:off x="-7" y="0"/>
              <a:ext cx="4121554" cy="452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9" fill="norm" stroke="1" extrusionOk="0">
                  <a:moveTo>
                    <a:pt x="12301" y="0"/>
                  </a:moveTo>
                  <a:cubicBezTo>
                    <a:pt x="12133" y="0"/>
                    <a:pt x="12025" y="9"/>
                    <a:pt x="12025" y="23"/>
                  </a:cubicBezTo>
                  <a:cubicBezTo>
                    <a:pt x="12025" y="35"/>
                    <a:pt x="12007" y="44"/>
                    <a:pt x="11987" y="44"/>
                  </a:cubicBezTo>
                  <a:cubicBezTo>
                    <a:pt x="11967" y="44"/>
                    <a:pt x="11928" y="57"/>
                    <a:pt x="11898" y="72"/>
                  </a:cubicBezTo>
                  <a:cubicBezTo>
                    <a:pt x="11784" y="130"/>
                    <a:pt x="11519" y="423"/>
                    <a:pt x="11519" y="491"/>
                  </a:cubicBezTo>
                  <a:cubicBezTo>
                    <a:pt x="11519" y="509"/>
                    <a:pt x="11508" y="529"/>
                    <a:pt x="11494" y="536"/>
                  </a:cubicBezTo>
                  <a:cubicBezTo>
                    <a:pt x="11481" y="544"/>
                    <a:pt x="11472" y="595"/>
                    <a:pt x="11472" y="648"/>
                  </a:cubicBezTo>
                  <a:cubicBezTo>
                    <a:pt x="11472" y="756"/>
                    <a:pt x="11468" y="757"/>
                    <a:pt x="11243" y="775"/>
                  </a:cubicBezTo>
                  <a:cubicBezTo>
                    <a:pt x="11063" y="790"/>
                    <a:pt x="10890" y="829"/>
                    <a:pt x="10846" y="866"/>
                  </a:cubicBezTo>
                  <a:cubicBezTo>
                    <a:pt x="10824" y="884"/>
                    <a:pt x="10793" y="898"/>
                    <a:pt x="10777" y="898"/>
                  </a:cubicBezTo>
                  <a:cubicBezTo>
                    <a:pt x="10761" y="898"/>
                    <a:pt x="10754" y="909"/>
                    <a:pt x="10762" y="921"/>
                  </a:cubicBezTo>
                  <a:cubicBezTo>
                    <a:pt x="10771" y="933"/>
                    <a:pt x="10760" y="942"/>
                    <a:pt x="10740" y="942"/>
                  </a:cubicBezTo>
                  <a:cubicBezTo>
                    <a:pt x="10719" y="942"/>
                    <a:pt x="10679" y="961"/>
                    <a:pt x="10650" y="982"/>
                  </a:cubicBezTo>
                  <a:cubicBezTo>
                    <a:pt x="10488" y="1102"/>
                    <a:pt x="10436" y="1148"/>
                    <a:pt x="10436" y="1175"/>
                  </a:cubicBezTo>
                  <a:cubicBezTo>
                    <a:pt x="10436" y="1192"/>
                    <a:pt x="10426" y="1206"/>
                    <a:pt x="10413" y="1206"/>
                  </a:cubicBezTo>
                  <a:cubicBezTo>
                    <a:pt x="10400" y="1206"/>
                    <a:pt x="10388" y="1220"/>
                    <a:pt x="10388" y="1238"/>
                  </a:cubicBezTo>
                  <a:cubicBezTo>
                    <a:pt x="10388" y="1255"/>
                    <a:pt x="10369" y="1304"/>
                    <a:pt x="10344" y="1344"/>
                  </a:cubicBezTo>
                  <a:cubicBezTo>
                    <a:pt x="10320" y="1384"/>
                    <a:pt x="10281" y="1472"/>
                    <a:pt x="10259" y="1541"/>
                  </a:cubicBezTo>
                  <a:lnTo>
                    <a:pt x="10220" y="1666"/>
                  </a:lnTo>
                  <a:lnTo>
                    <a:pt x="9914" y="1668"/>
                  </a:lnTo>
                  <a:cubicBezTo>
                    <a:pt x="9746" y="1669"/>
                    <a:pt x="9336" y="1681"/>
                    <a:pt x="9005" y="1693"/>
                  </a:cubicBezTo>
                  <a:cubicBezTo>
                    <a:pt x="8674" y="1704"/>
                    <a:pt x="8191" y="1719"/>
                    <a:pt x="7930" y="1725"/>
                  </a:cubicBezTo>
                  <a:cubicBezTo>
                    <a:pt x="7650" y="1731"/>
                    <a:pt x="7454" y="1743"/>
                    <a:pt x="7454" y="1755"/>
                  </a:cubicBezTo>
                  <a:cubicBezTo>
                    <a:pt x="7454" y="1768"/>
                    <a:pt x="7252" y="1776"/>
                    <a:pt x="6938" y="1776"/>
                  </a:cubicBezTo>
                  <a:cubicBezTo>
                    <a:pt x="6609" y="1776"/>
                    <a:pt x="6420" y="1785"/>
                    <a:pt x="6420" y="1799"/>
                  </a:cubicBezTo>
                  <a:cubicBezTo>
                    <a:pt x="6420" y="1813"/>
                    <a:pt x="6247" y="1820"/>
                    <a:pt x="5950" y="1820"/>
                  </a:cubicBezTo>
                  <a:cubicBezTo>
                    <a:pt x="5680" y="1820"/>
                    <a:pt x="5482" y="1829"/>
                    <a:pt x="5482" y="1841"/>
                  </a:cubicBezTo>
                  <a:cubicBezTo>
                    <a:pt x="5482" y="1852"/>
                    <a:pt x="5283" y="1862"/>
                    <a:pt x="5020" y="1863"/>
                  </a:cubicBezTo>
                  <a:cubicBezTo>
                    <a:pt x="4708" y="1865"/>
                    <a:pt x="4545" y="1874"/>
                    <a:pt x="4511" y="1892"/>
                  </a:cubicBezTo>
                  <a:cubicBezTo>
                    <a:pt x="4449" y="1924"/>
                    <a:pt x="3970" y="1949"/>
                    <a:pt x="3165" y="1964"/>
                  </a:cubicBezTo>
                  <a:cubicBezTo>
                    <a:pt x="2832" y="1970"/>
                    <a:pt x="2570" y="1985"/>
                    <a:pt x="2570" y="1996"/>
                  </a:cubicBezTo>
                  <a:cubicBezTo>
                    <a:pt x="2570" y="2007"/>
                    <a:pt x="2346" y="2021"/>
                    <a:pt x="2071" y="2028"/>
                  </a:cubicBezTo>
                  <a:cubicBezTo>
                    <a:pt x="522" y="2067"/>
                    <a:pt x="237" y="2083"/>
                    <a:pt x="126" y="2148"/>
                  </a:cubicBezTo>
                  <a:cubicBezTo>
                    <a:pt x="51" y="2192"/>
                    <a:pt x="-2" y="2368"/>
                    <a:pt x="0" y="2527"/>
                  </a:cubicBezTo>
                  <a:cubicBezTo>
                    <a:pt x="0" y="2580"/>
                    <a:pt x="7" y="2631"/>
                    <a:pt x="20" y="2675"/>
                  </a:cubicBezTo>
                  <a:cubicBezTo>
                    <a:pt x="35" y="2721"/>
                    <a:pt x="45" y="3498"/>
                    <a:pt x="45" y="4727"/>
                  </a:cubicBezTo>
                  <a:cubicBezTo>
                    <a:pt x="46" y="5815"/>
                    <a:pt x="53" y="6711"/>
                    <a:pt x="60" y="6718"/>
                  </a:cubicBezTo>
                  <a:cubicBezTo>
                    <a:pt x="67" y="6724"/>
                    <a:pt x="77" y="6807"/>
                    <a:pt x="81" y="6901"/>
                  </a:cubicBezTo>
                  <a:cubicBezTo>
                    <a:pt x="90" y="7103"/>
                    <a:pt x="115" y="7260"/>
                    <a:pt x="139" y="7260"/>
                  </a:cubicBezTo>
                  <a:cubicBezTo>
                    <a:pt x="148" y="7260"/>
                    <a:pt x="159" y="7306"/>
                    <a:pt x="162" y="7362"/>
                  </a:cubicBezTo>
                  <a:cubicBezTo>
                    <a:pt x="165" y="7419"/>
                    <a:pt x="176" y="7474"/>
                    <a:pt x="185" y="7487"/>
                  </a:cubicBezTo>
                  <a:cubicBezTo>
                    <a:pt x="194" y="7500"/>
                    <a:pt x="208" y="7634"/>
                    <a:pt x="218" y="7785"/>
                  </a:cubicBezTo>
                  <a:cubicBezTo>
                    <a:pt x="228" y="7936"/>
                    <a:pt x="248" y="8162"/>
                    <a:pt x="262" y="8289"/>
                  </a:cubicBezTo>
                  <a:cubicBezTo>
                    <a:pt x="295" y="8591"/>
                    <a:pt x="329" y="8991"/>
                    <a:pt x="357" y="9398"/>
                  </a:cubicBezTo>
                  <a:cubicBezTo>
                    <a:pt x="381" y="9732"/>
                    <a:pt x="408" y="10031"/>
                    <a:pt x="453" y="10427"/>
                  </a:cubicBezTo>
                  <a:cubicBezTo>
                    <a:pt x="491" y="10766"/>
                    <a:pt x="521" y="11211"/>
                    <a:pt x="524" y="11519"/>
                  </a:cubicBezTo>
                  <a:cubicBezTo>
                    <a:pt x="525" y="11689"/>
                    <a:pt x="536" y="11797"/>
                    <a:pt x="551" y="11797"/>
                  </a:cubicBezTo>
                  <a:cubicBezTo>
                    <a:pt x="566" y="11797"/>
                    <a:pt x="574" y="11969"/>
                    <a:pt x="574" y="12268"/>
                  </a:cubicBezTo>
                  <a:cubicBezTo>
                    <a:pt x="574" y="12557"/>
                    <a:pt x="584" y="12744"/>
                    <a:pt x="599" y="12753"/>
                  </a:cubicBezTo>
                  <a:cubicBezTo>
                    <a:pt x="613" y="12761"/>
                    <a:pt x="621" y="12898"/>
                    <a:pt x="621" y="13094"/>
                  </a:cubicBezTo>
                  <a:cubicBezTo>
                    <a:pt x="621" y="13308"/>
                    <a:pt x="631" y="13419"/>
                    <a:pt x="646" y="13411"/>
                  </a:cubicBezTo>
                  <a:cubicBezTo>
                    <a:pt x="662" y="13402"/>
                    <a:pt x="669" y="13538"/>
                    <a:pt x="669" y="13803"/>
                  </a:cubicBezTo>
                  <a:cubicBezTo>
                    <a:pt x="669" y="14050"/>
                    <a:pt x="680" y="14214"/>
                    <a:pt x="694" y="14222"/>
                  </a:cubicBezTo>
                  <a:cubicBezTo>
                    <a:pt x="709" y="14230"/>
                    <a:pt x="719" y="14375"/>
                    <a:pt x="719" y="14584"/>
                  </a:cubicBezTo>
                  <a:cubicBezTo>
                    <a:pt x="719" y="14792"/>
                    <a:pt x="728" y="14938"/>
                    <a:pt x="742" y="14946"/>
                  </a:cubicBezTo>
                  <a:cubicBezTo>
                    <a:pt x="756" y="14954"/>
                    <a:pt x="767" y="15094"/>
                    <a:pt x="767" y="15293"/>
                  </a:cubicBezTo>
                  <a:cubicBezTo>
                    <a:pt x="767" y="15477"/>
                    <a:pt x="777" y="15636"/>
                    <a:pt x="790" y="15647"/>
                  </a:cubicBezTo>
                  <a:cubicBezTo>
                    <a:pt x="802" y="15659"/>
                    <a:pt x="819" y="15828"/>
                    <a:pt x="825" y="16021"/>
                  </a:cubicBezTo>
                  <a:cubicBezTo>
                    <a:pt x="832" y="16214"/>
                    <a:pt x="848" y="16513"/>
                    <a:pt x="863" y="16688"/>
                  </a:cubicBezTo>
                  <a:cubicBezTo>
                    <a:pt x="924" y="17443"/>
                    <a:pt x="935" y="17607"/>
                    <a:pt x="958" y="18147"/>
                  </a:cubicBezTo>
                  <a:cubicBezTo>
                    <a:pt x="972" y="18461"/>
                    <a:pt x="993" y="18739"/>
                    <a:pt x="1006" y="18767"/>
                  </a:cubicBezTo>
                  <a:cubicBezTo>
                    <a:pt x="1020" y="18796"/>
                    <a:pt x="1031" y="19067"/>
                    <a:pt x="1031" y="19410"/>
                  </a:cubicBezTo>
                  <a:cubicBezTo>
                    <a:pt x="1031" y="19789"/>
                    <a:pt x="1039" y="19999"/>
                    <a:pt x="1054" y="19999"/>
                  </a:cubicBezTo>
                  <a:cubicBezTo>
                    <a:pt x="1069" y="19999"/>
                    <a:pt x="1079" y="20092"/>
                    <a:pt x="1079" y="20230"/>
                  </a:cubicBezTo>
                  <a:cubicBezTo>
                    <a:pt x="1079" y="20369"/>
                    <a:pt x="1089" y="20460"/>
                    <a:pt x="1104" y="20460"/>
                  </a:cubicBezTo>
                  <a:cubicBezTo>
                    <a:pt x="1118" y="20460"/>
                    <a:pt x="1127" y="20523"/>
                    <a:pt x="1127" y="20604"/>
                  </a:cubicBezTo>
                  <a:cubicBezTo>
                    <a:pt x="1127" y="20752"/>
                    <a:pt x="1174" y="20856"/>
                    <a:pt x="1239" y="20856"/>
                  </a:cubicBezTo>
                  <a:cubicBezTo>
                    <a:pt x="1257" y="20856"/>
                    <a:pt x="1272" y="20865"/>
                    <a:pt x="1272" y="20877"/>
                  </a:cubicBezTo>
                  <a:cubicBezTo>
                    <a:pt x="1272" y="20889"/>
                    <a:pt x="1309" y="20900"/>
                    <a:pt x="1356" y="20900"/>
                  </a:cubicBezTo>
                  <a:cubicBezTo>
                    <a:pt x="1402" y="20900"/>
                    <a:pt x="1441" y="20889"/>
                    <a:pt x="1441" y="20877"/>
                  </a:cubicBezTo>
                  <a:cubicBezTo>
                    <a:pt x="1441" y="20863"/>
                    <a:pt x="1631" y="20856"/>
                    <a:pt x="1965" y="20856"/>
                  </a:cubicBezTo>
                  <a:cubicBezTo>
                    <a:pt x="2487" y="20856"/>
                    <a:pt x="2618" y="20872"/>
                    <a:pt x="2618" y="20936"/>
                  </a:cubicBezTo>
                  <a:cubicBezTo>
                    <a:pt x="2618" y="20949"/>
                    <a:pt x="2651" y="20992"/>
                    <a:pt x="2691" y="21030"/>
                  </a:cubicBezTo>
                  <a:cubicBezTo>
                    <a:pt x="2774" y="21111"/>
                    <a:pt x="2827" y="21109"/>
                    <a:pt x="2976" y="21019"/>
                  </a:cubicBezTo>
                  <a:cubicBezTo>
                    <a:pt x="3095" y="20947"/>
                    <a:pt x="3276" y="20900"/>
                    <a:pt x="3431" y="20900"/>
                  </a:cubicBezTo>
                  <a:cubicBezTo>
                    <a:pt x="3510" y="20899"/>
                    <a:pt x="3555" y="20890"/>
                    <a:pt x="3546" y="20877"/>
                  </a:cubicBezTo>
                  <a:cubicBezTo>
                    <a:pt x="3537" y="20865"/>
                    <a:pt x="3552" y="20856"/>
                    <a:pt x="3579" y="20856"/>
                  </a:cubicBezTo>
                  <a:cubicBezTo>
                    <a:pt x="3605" y="20856"/>
                    <a:pt x="3633" y="20845"/>
                    <a:pt x="3641" y="20833"/>
                  </a:cubicBezTo>
                  <a:cubicBezTo>
                    <a:pt x="3649" y="20821"/>
                    <a:pt x="3723" y="20812"/>
                    <a:pt x="3806" y="20812"/>
                  </a:cubicBezTo>
                  <a:cubicBezTo>
                    <a:pt x="3926" y="20812"/>
                    <a:pt x="3961" y="20820"/>
                    <a:pt x="3989" y="20854"/>
                  </a:cubicBezTo>
                  <a:cubicBezTo>
                    <a:pt x="4007" y="20878"/>
                    <a:pt x="4032" y="20892"/>
                    <a:pt x="4043" y="20886"/>
                  </a:cubicBezTo>
                  <a:cubicBezTo>
                    <a:pt x="4054" y="20880"/>
                    <a:pt x="4061" y="20889"/>
                    <a:pt x="4061" y="20905"/>
                  </a:cubicBezTo>
                  <a:cubicBezTo>
                    <a:pt x="4061" y="20948"/>
                    <a:pt x="4297" y="21148"/>
                    <a:pt x="4392" y="21186"/>
                  </a:cubicBezTo>
                  <a:cubicBezTo>
                    <a:pt x="4435" y="21203"/>
                    <a:pt x="4471" y="21227"/>
                    <a:pt x="4471" y="21239"/>
                  </a:cubicBezTo>
                  <a:cubicBezTo>
                    <a:pt x="4471" y="21308"/>
                    <a:pt x="4599" y="21554"/>
                    <a:pt x="4646" y="21574"/>
                  </a:cubicBezTo>
                  <a:cubicBezTo>
                    <a:pt x="4680" y="21589"/>
                    <a:pt x="4761" y="21598"/>
                    <a:pt x="4835" y="21599"/>
                  </a:cubicBezTo>
                  <a:cubicBezTo>
                    <a:pt x="4910" y="21600"/>
                    <a:pt x="4979" y="21593"/>
                    <a:pt x="4989" y="21578"/>
                  </a:cubicBezTo>
                  <a:cubicBezTo>
                    <a:pt x="4997" y="21566"/>
                    <a:pt x="5023" y="21557"/>
                    <a:pt x="5047" y="21557"/>
                  </a:cubicBezTo>
                  <a:cubicBezTo>
                    <a:pt x="5182" y="21557"/>
                    <a:pt x="5409" y="21352"/>
                    <a:pt x="5409" y="21231"/>
                  </a:cubicBezTo>
                  <a:cubicBezTo>
                    <a:pt x="5409" y="21206"/>
                    <a:pt x="5376" y="21151"/>
                    <a:pt x="5336" y="21110"/>
                  </a:cubicBezTo>
                  <a:cubicBezTo>
                    <a:pt x="5297" y="21069"/>
                    <a:pt x="5266" y="21027"/>
                    <a:pt x="5266" y="21015"/>
                  </a:cubicBezTo>
                  <a:cubicBezTo>
                    <a:pt x="5266" y="21004"/>
                    <a:pt x="5297" y="20961"/>
                    <a:pt x="5336" y="20920"/>
                  </a:cubicBezTo>
                  <a:cubicBezTo>
                    <a:pt x="5380" y="20875"/>
                    <a:pt x="5409" y="20824"/>
                    <a:pt x="5409" y="20786"/>
                  </a:cubicBezTo>
                  <a:lnTo>
                    <a:pt x="5409" y="20723"/>
                  </a:lnTo>
                  <a:lnTo>
                    <a:pt x="5877" y="20723"/>
                  </a:lnTo>
                  <a:cubicBezTo>
                    <a:pt x="6291" y="20723"/>
                    <a:pt x="6356" y="20728"/>
                    <a:pt x="6455" y="20767"/>
                  </a:cubicBezTo>
                  <a:cubicBezTo>
                    <a:pt x="6517" y="20791"/>
                    <a:pt x="6597" y="20811"/>
                    <a:pt x="6632" y="20811"/>
                  </a:cubicBezTo>
                  <a:cubicBezTo>
                    <a:pt x="6699" y="20810"/>
                    <a:pt x="6863" y="20765"/>
                    <a:pt x="6892" y="20738"/>
                  </a:cubicBezTo>
                  <a:cubicBezTo>
                    <a:pt x="6901" y="20730"/>
                    <a:pt x="6960" y="20723"/>
                    <a:pt x="7021" y="20723"/>
                  </a:cubicBezTo>
                  <a:cubicBezTo>
                    <a:pt x="7082" y="20723"/>
                    <a:pt x="7142" y="20713"/>
                    <a:pt x="7156" y="20701"/>
                  </a:cubicBezTo>
                  <a:cubicBezTo>
                    <a:pt x="7170" y="20688"/>
                    <a:pt x="7241" y="20680"/>
                    <a:pt x="7312" y="20684"/>
                  </a:cubicBezTo>
                  <a:cubicBezTo>
                    <a:pt x="7429" y="20690"/>
                    <a:pt x="7442" y="20696"/>
                    <a:pt x="7449" y="20744"/>
                  </a:cubicBezTo>
                  <a:cubicBezTo>
                    <a:pt x="7462" y="20828"/>
                    <a:pt x="7515" y="20884"/>
                    <a:pt x="7645" y="20955"/>
                  </a:cubicBezTo>
                  <a:cubicBezTo>
                    <a:pt x="7728" y="21000"/>
                    <a:pt x="7765" y="21035"/>
                    <a:pt x="7765" y="21066"/>
                  </a:cubicBezTo>
                  <a:cubicBezTo>
                    <a:pt x="7766" y="21145"/>
                    <a:pt x="7818" y="21250"/>
                    <a:pt x="7855" y="21250"/>
                  </a:cubicBezTo>
                  <a:cubicBezTo>
                    <a:pt x="7874" y="21250"/>
                    <a:pt x="7884" y="21259"/>
                    <a:pt x="7876" y="21271"/>
                  </a:cubicBezTo>
                  <a:cubicBezTo>
                    <a:pt x="7867" y="21284"/>
                    <a:pt x="7903" y="21296"/>
                    <a:pt x="7969" y="21298"/>
                  </a:cubicBezTo>
                  <a:cubicBezTo>
                    <a:pt x="8072" y="21300"/>
                    <a:pt x="8119" y="21304"/>
                    <a:pt x="8134" y="21315"/>
                  </a:cubicBezTo>
                  <a:cubicBezTo>
                    <a:pt x="8187" y="21353"/>
                    <a:pt x="8669" y="21358"/>
                    <a:pt x="8710" y="21320"/>
                  </a:cubicBezTo>
                  <a:cubicBezTo>
                    <a:pt x="8729" y="21303"/>
                    <a:pt x="8815" y="21294"/>
                    <a:pt x="8951" y="21294"/>
                  </a:cubicBezTo>
                  <a:cubicBezTo>
                    <a:pt x="9076" y="21294"/>
                    <a:pt x="9161" y="21284"/>
                    <a:pt x="9161" y="21271"/>
                  </a:cubicBezTo>
                  <a:cubicBezTo>
                    <a:pt x="9161" y="21258"/>
                    <a:pt x="9261" y="21250"/>
                    <a:pt x="9413" y="21250"/>
                  </a:cubicBezTo>
                  <a:cubicBezTo>
                    <a:pt x="9554" y="21250"/>
                    <a:pt x="9670" y="21240"/>
                    <a:pt x="9679" y="21228"/>
                  </a:cubicBezTo>
                  <a:cubicBezTo>
                    <a:pt x="9687" y="21215"/>
                    <a:pt x="9751" y="21207"/>
                    <a:pt x="9822" y="21207"/>
                  </a:cubicBezTo>
                  <a:cubicBezTo>
                    <a:pt x="9894" y="21207"/>
                    <a:pt x="9960" y="21196"/>
                    <a:pt x="9968" y="21184"/>
                  </a:cubicBezTo>
                  <a:cubicBezTo>
                    <a:pt x="9976" y="21172"/>
                    <a:pt x="10056" y="21163"/>
                    <a:pt x="10145" y="21163"/>
                  </a:cubicBezTo>
                  <a:cubicBezTo>
                    <a:pt x="10234" y="21163"/>
                    <a:pt x="10317" y="21153"/>
                    <a:pt x="10330" y="21142"/>
                  </a:cubicBezTo>
                  <a:cubicBezTo>
                    <a:pt x="10342" y="21131"/>
                    <a:pt x="10444" y="21115"/>
                    <a:pt x="10557" y="21108"/>
                  </a:cubicBezTo>
                  <a:cubicBezTo>
                    <a:pt x="10669" y="21101"/>
                    <a:pt x="10887" y="21088"/>
                    <a:pt x="11039" y="21076"/>
                  </a:cubicBezTo>
                  <a:cubicBezTo>
                    <a:pt x="11191" y="21064"/>
                    <a:pt x="11419" y="21045"/>
                    <a:pt x="11544" y="21036"/>
                  </a:cubicBezTo>
                  <a:cubicBezTo>
                    <a:pt x="11670" y="21027"/>
                    <a:pt x="11789" y="21010"/>
                    <a:pt x="11809" y="20998"/>
                  </a:cubicBezTo>
                  <a:cubicBezTo>
                    <a:pt x="11844" y="20977"/>
                    <a:pt x="12524" y="20928"/>
                    <a:pt x="13100" y="20907"/>
                  </a:cubicBezTo>
                  <a:cubicBezTo>
                    <a:pt x="13262" y="20901"/>
                    <a:pt x="13395" y="20888"/>
                    <a:pt x="13395" y="20877"/>
                  </a:cubicBezTo>
                  <a:cubicBezTo>
                    <a:pt x="13395" y="20865"/>
                    <a:pt x="13487" y="20856"/>
                    <a:pt x="13599" y="20856"/>
                  </a:cubicBezTo>
                  <a:cubicBezTo>
                    <a:pt x="13719" y="20856"/>
                    <a:pt x="13805" y="20846"/>
                    <a:pt x="13805" y="20833"/>
                  </a:cubicBezTo>
                  <a:cubicBezTo>
                    <a:pt x="13805" y="20820"/>
                    <a:pt x="13909" y="20812"/>
                    <a:pt x="14069" y="20812"/>
                  </a:cubicBezTo>
                  <a:cubicBezTo>
                    <a:pt x="14230" y="20812"/>
                    <a:pt x="14333" y="20803"/>
                    <a:pt x="14333" y="20790"/>
                  </a:cubicBezTo>
                  <a:cubicBezTo>
                    <a:pt x="14333" y="20777"/>
                    <a:pt x="14422" y="20767"/>
                    <a:pt x="14550" y="20767"/>
                  </a:cubicBezTo>
                  <a:cubicBezTo>
                    <a:pt x="14668" y="20767"/>
                    <a:pt x="14770" y="20758"/>
                    <a:pt x="14778" y="20746"/>
                  </a:cubicBezTo>
                  <a:cubicBezTo>
                    <a:pt x="14787" y="20734"/>
                    <a:pt x="14895" y="20723"/>
                    <a:pt x="15020" y="20723"/>
                  </a:cubicBezTo>
                  <a:cubicBezTo>
                    <a:pt x="15144" y="20723"/>
                    <a:pt x="15253" y="20715"/>
                    <a:pt x="15261" y="20702"/>
                  </a:cubicBezTo>
                  <a:cubicBezTo>
                    <a:pt x="15269" y="20690"/>
                    <a:pt x="15340" y="20680"/>
                    <a:pt x="15419" y="20680"/>
                  </a:cubicBezTo>
                  <a:cubicBezTo>
                    <a:pt x="15498" y="20680"/>
                    <a:pt x="15588" y="20668"/>
                    <a:pt x="15617" y="20653"/>
                  </a:cubicBezTo>
                  <a:cubicBezTo>
                    <a:pt x="15645" y="20639"/>
                    <a:pt x="15787" y="20621"/>
                    <a:pt x="15933" y="20611"/>
                  </a:cubicBezTo>
                  <a:cubicBezTo>
                    <a:pt x="16078" y="20602"/>
                    <a:pt x="16279" y="20582"/>
                    <a:pt x="16378" y="20570"/>
                  </a:cubicBezTo>
                  <a:cubicBezTo>
                    <a:pt x="16477" y="20557"/>
                    <a:pt x="16722" y="20538"/>
                    <a:pt x="16921" y="20526"/>
                  </a:cubicBezTo>
                  <a:cubicBezTo>
                    <a:pt x="17119" y="20514"/>
                    <a:pt x="17327" y="20495"/>
                    <a:pt x="17382" y="20483"/>
                  </a:cubicBezTo>
                  <a:cubicBezTo>
                    <a:pt x="17438" y="20471"/>
                    <a:pt x="17570" y="20460"/>
                    <a:pt x="17678" y="20460"/>
                  </a:cubicBezTo>
                  <a:cubicBezTo>
                    <a:pt x="17802" y="20460"/>
                    <a:pt x="17868" y="20453"/>
                    <a:pt x="17859" y="20439"/>
                  </a:cubicBezTo>
                  <a:cubicBezTo>
                    <a:pt x="17849" y="20425"/>
                    <a:pt x="17914" y="20416"/>
                    <a:pt x="18037" y="20416"/>
                  </a:cubicBezTo>
                  <a:cubicBezTo>
                    <a:pt x="18144" y="20416"/>
                    <a:pt x="18231" y="20408"/>
                    <a:pt x="18231" y="20397"/>
                  </a:cubicBezTo>
                  <a:cubicBezTo>
                    <a:pt x="18231" y="20386"/>
                    <a:pt x="18325" y="20371"/>
                    <a:pt x="18441" y="20365"/>
                  </a:cubicBezTo>
                  <a:cubicBezTo>
                    <a:pt x="18732" y="20350"/>
                    <a:pt x="18976" y="20320"/>
                    <a:pt x="19057" y="20289"/>
                  </a:cubicBezTo>
                  <a:cubicBezTo>
                    <a:pt x="19094" y="20275"/>
                    <a:pt x="19169" y="20263"/>
                    <a:pt x="19225" y="20263"/>
                  </a:cubicBezTo>
                  <a:cubicBezTo>
                    <a:pt x="19281" y="20263"/>
                    <a:pt x="19337" y="20255"/>
                    <a:pt x="19350" y="20244"/>
                  </a:cubicBezTo>
                  <a:cubicBezTo>
                    <a:pt x="19362" y="20233"/>
                    <a:pt x="19427" y="20218"/>
                    <a:pt x="19493" y="20212"/>
                  </a:cubicBezTo>
                  <a:cubicBezTo>
                    <a:pt x="19609" y="20201"/>
                    <a:pt x="19720" y="20181"/>
                    <a:pt x="19926" y="20134"/>
                  </a:cubicBezTo>
                  <a:cubicBezTo>
                    <a:pt x="19979" y="20122"/>
                    <a:pt x="20066" y="20102"/>
                    <a:pt x="20119" y="20090"/>
                  </a:cubicBezTo>
                  <a:cubicBezTo>
                    <a:pt x="20172" y="20079"/>
                    <a:pt x="20254" y="20060"/>
                    <a:pt x="20300" y="20047"/>
                  </a:cubicBezTo>
                  <a:cubicBezTo>
                    <a:pt x="20346" y="20033"/>
                    <a:pt x="20461" y="20022"/>
                    <a:pt x="20556" y="20022"/>
                  </a:cubicBezTo>
                  <a:cubicBezTo>
                    <a:pt x="20661" y="20022"/>
                    <a:pt x="20732" y="20012"/>
                    <a:pt x="20737" y="19997"/>
                  </a:cubicBezTo>
                  <a:cubicBezTo>
                    <a:pt x="20743" y="19981"/>
                    <a:pt x="20839" y="19974"/>
                    <a:pt x="21026" y="19976"/>
                  </a:cubicBezTo>
                  <a:cubicBezTo>
                    <a:pt x="21200" y="19979"/>
                    <a:pt x="21312" y="19972"/>
                    <a:pt x="21321" y="19958"/>
                  </a:cubicBezTo>
                  <a:cubicBezTo>
                    <a:pt x="21330" y="19945"/>
                    <a:pt x="21347" y="19939"/>
                    <a:pt x="21359" y="19946"/>
                  </a:cubicBezTo>
                  <a:cubicBezTo>
                    <a:pt x="21371" y="19953"/>
                    <a:pt x="21382" y="19948"/>
                    <a:pt x="21382" y="19935"/>
                  </a:cubicBezTo>
                  <a:cubicBezTo>
                    <a:pt x="21382" y="19922"/>
                    <a:pt x="21399" y="19912"/>
                    <a:pt x="21419" y="19912"/>
                  </a:cubicBezTo>
                  <a:cubicBezTo>
                    <a:pt x="21439" y="19912"/>
                    <a:pt x="21454" y="19901"/>
                    <a:pt x="21454" y="19887"/>
                  </a:cubicBezTo>
                  <a:cubicBezTo>
                    <a:pt x="21454" y="19873"/>
                    <a:pt x="21460" y="19868"/>
                    <a:pt x="21469" y="19876"/>
                  </a:cubicBezTo>
                  <a:cubicBezTo>
                    <a:pt x="21493" y="19898"/>
                    <a:pt x="21549" y="19819"/>
                    <a:pt x="21550" y="19762"/>
                  </a:cubicBezTo>
                  <a:cubicBezTo>
                    <a:pt x="21551" y="19734"/>
                    <a:pt x="21562" y="19719"/>
                    <a:pt x="21575" y="19726"/>
                  </a:cubicBezTo>
                  <a:cubicBezTo>
                    <a:pt x="21591" y="19735"/>
                    <a:pt x="21598" y="19639"/>
                    <a:pt x="21598" y="19453"/>
                  </a:cubicBezTo>
                  <a:cubicBezTo>
                    <a:pt x="21598" y="19277"/>
                    <a:pt x="21590" y="19167"/>
                    <a:pt x="21575" y="19167"/>
                  </a:cubicBezTo>
                  <a:cubicBezTo>
                    <a:pt x="21560" y="19167"/>
                    <a:pt x="21550" y="19021"/>
                    <a:pt x="21550" y="18773"/>
                  </a:cubicBezTo>
                  <a:cubicBezTo>
                    <a:pt x="21550" y="18534"/>
                    <a:pt x="21542" y="18375"/>
                    <a:pt x="21527" y="18367"/>
                  </a:cubicBezTo>
                  <a:cubicBezTo>
                    <a:pt x="21513" y="18359"/>
                    <a:pt x="21502" y="18235"/>
                    <a:pt x="21502" y="18070"/>
                  </a:cubicBezTo>
                  <a:cubicBezTo>
                    <a:pt x="21502" y="17895"/>
                    <a:pt x="21492" y="17785"/>
                    <a:pt x="21477" y="17785"/>
                  </a:cubicBezTo>
                  <a:cubicBezTo>
                    <a:pt x="21462" y="17785"/>
                    <a:pt x="21454" y="17604"/>
                    <a:pt x="21454" y="17285"/>
                  </a:cubicBezTo>
                  <a:cubicBezTo>
                    <a:pt x="21454" y="16994"/>
                    <a:pt x="21445" y="16776"/>
                    <a:pt x="21432" y="16764"/>
                  </a:cubicBezTo>
                  <a:cubicBezTo>
                    <a:pt x="21419" y="16752"/>
                    <a:pt x="21403" y="16532"/>
                    <a:pt x="21396" y="16273"/>
                  </a:cubicBezTo>
                  <a:cubicBezTo>
                    <a:pt x="21383" y="15750"/>
                    <a:pt x="21348" y="15047"/>
                    <a:pt x="21311" y="14561"/>
                  </a:cubicBezTo>
                  <a:cubicBezTo>
                    <a:pt x="21298" y="14386"/>
                    <a:pt x="21276" y="13833"/>
                    <a:pt x="21263" y="13333"/>
                  </a:cubicBezTo>
                  <a:cubicBezTo>
                    <a:pt x="21250" y="12832"/>
                    <a:pt x="21227" y="12382"/>
                    <a:pt x="21213" y="12330"/>
                  </a:cubicBezTo>
                  <a:cubicBezTo>
                    <a:pt x="21200" y="12279"/>
                    <a:pt x="21190" y="12039"/>
                    <a:pt x="21190" y="11797"/>
                  </a:cubicBezTo>
                  <a:cubicBezTo>
                    <a:pt x="21190" y="11520"/>
                    <a:pt x="21181" y="11360"/>
                    <a:pt x="21165" y="11360"/>
                  </a:cubicBezTo>
                  <a:cubicBezTo>
                    <a:pt x="21150" y="11360"/>
                    <a:pt x="21143" y="11218"/>
                    <a:pt x="21143" y="10977"/>
                  </a:cubicBezTo>
                  <a:cubicBezTo>
                    <a:pt x="21143" y="10736"/>
                    <a:pt x="21133" y="10592"/>
                    <a:pt x="21118" y="10592"/>
                  </a:cubicBezTo>
                  <a:cubicBezTo>
                    <a:pt x="21102" y="10592"/>
                    <a:pt x="21093" y="10391"/>
                    <a:pt x="21093" y="10033"/>
                  </a:cubicBezTo>
                  <a:cubicBezTo>
                    <a:pt x="21093" y="9697"/>
                    <a:pt x="21083" y="9474"/>
                    <a:pt x="21070" y="9474"/>
                  </a:cubicBezTo>
                  <a:cubicBezTo>
                    <a:pt x="21056" y="9474"/>
                    <a:pt x="21048" y="9215"/>
                    <a:pt x="21047" y="8823"/>
                  </a:cubicBezTo>
                  <a:cubicBezTo>
                    <a:pt x="21046" y="8466"/>
                    <a:pt x="21036" y="8162"/>
                    <a:pt x="21026" y="8149"/>
                  </a:cubicBezTo>
                  <a:cubicBezTo>
                    <a:pt x="21016" y="8135"/>
                    <a:pt x="21000" y="7938"/>
                    <a:pt x="20991" y="7709"/>
                  </a:cubicBezTo>
                  <a:cubicBezTo>
                    <a:pt x="20981" y="7480"/>
                    <a:pt x="20963" y="7129"/>
                    <a:pt x="20949" y="6930"/>
                  </a:cubicBezTo>
                  <a:cubicBezTo>
                    <a:pt x="20935" y="6731"/>
                    <a:pt x="20918" y="6297"/>
                    <a:pt x="20912" y="5965"/>
                  </a:cubicBezTo>
                  <a:cubicBezTo>
                    <a:pt x="20906" y="5633"/>
                    <a:pt x="20889" y="5343"/>
                    <a:pt x="20876" y="5319"/>
                  </a:cubicBezTo>
                  <a:cubicBezTo>
                    <a:pt x="20863" y="5295"/>
                    <a:pt x="20848" y="5071"/>
                    <a:pt x="20843" y="4824"/>
                  </a:cubicBezTo>
                  <a:cubicBezTo>
                    <a:pt x="20826" y="4035"/>
                    <a:pt x="20783" y="3106"/>
                    <a:pt x="20758" y="2997"/>
                  </a:cubicBezTo>
                  <a:cubicBezTo>
                    <a:pt x="20744" y="2939"/>
                    <a:pt x="20733" y="2682"/>
                    <a:pt x="20733" y="2426"/>
                  </a:cubicBezTo>
                  <a:cubicBezTo>
                    <a:pt x="20733" y="2171"/>
                    <a:pt x="20722" y="1906"/>
                    <a:pt x="20710" y="1837"/>
                  </a:cubicBezTo>
                  <a:cubicBezTo>
                    <a:pt x="20697" y="1767"/>
                    <a:pt x="20685" y="1630"/>
                    <a:pt x="20683" y="1532"/>
                  </a:cubicBezTo>
                  <a:cubicBezTo>
                    <a:pt x="20679" y="1373"/>
                    <a:pt x="20671" y="1347"/>
                    <a:pt x="20614" y="1289"/>
                  </a:cubicBezTo>
                  <a:lnTo>
                    <a:pt x="20550" y="1223"/>
                  </a:lnTo>
                  <a:lnTo>
                    <a:pt x="19589" y="1249"/>
                  </a:lnTo>
                  <a:cubicBezTo>
                    <a:pt x="19060" y="1263"/>
                    <a:pt x="18431" y="1279"/>
                    <a:pt x="18189" y="1285"/>
                  </a:cubicBezTo>
                  <a:cubicBezTo>
                    <a:pt x="17934" y="1291"/>
                    <a:pt x="17750" y="1305"/>
                    <a:pt x="17750" y="1317"/>
                  </a:cubicBezTo>
                  <a:cubicBezTo>
                    <a:pt x="17750" y="1330"/>
                    <a:pt x="17471" y="1338"/>
                    <a:pt x="17029" y="1338"/>
                  </a:cubicBezTo>
                  <a:cubicBezTo>
                    <a:pt x="16575" y="1338"/>
                    <a:pt x="16304" y="1345"/>
                    <a:pt x="16295" y="1359"/>
                  </a:cubicBezTo>
                  <a:cubicBezTo>
                    <a:pt x="16286" y="1372"/>
                    <a:pt x="16144" y="1382"/>
                    <a:pt x="15949" y="1382"/>
                  </a:cubicBezTo>
                  <a:cubicBezTo>
                    <a:pt x="15768" y="1382"/>
                    <a:pt x="15609" y="1391"/>
                    <a:pt x="15596" y="1403"/>
                  </a:cubicBezTo>
                  <a:cubicBezTo>
                    <a:pt x="15574" y="1423"/>
                    <a:pt x="15308" y="1431"/>
                    <a:pt x="13832" y="1460"/>
                  </a:cubicBezTo>
                  <a:cubicBezTo>
                    <a:pt x="13341" y="1469"/>
                    <a:pt x="13226" y="1465"/>
                    <a:pt x="13237" y="1442"/>
                  </a:cubicBezTo>
                  <a:cubicBezTo>
                    <a:pt x="13245" y="1427"/>
                    <a:pt x="13258" y="1397"/>
                    <a:pt x="13266" y="1376"/>
                  </a:cubicBezTo>
                  <a:cubicBezTo>
                    <a:pt x="13275" y="1355"/>
                    <a:pt x="13288" y="1338"/>
                    <a:pt x="13298" y="1338"/>
                  </a:cubicBezTo>
                  <a:cubicBezTo>
                    <a:pt x="13325" y="1338"/>
                    <a:pt x="13330" y="1293"/>
                    <a:pt x="13333" y="993"/>
                  </a:cubicBezTo>
                  <a:cubicBezTo>
                    <a:pt x="13336" y="695"/>
                    <a:pt x="13329" y="641"/>
                    <a:pt x="13281" y="595"/>
                  </a:cubicBezTo>
                  <a:cubicBezTo>
                    <a:pt x="13264" y="579"/>
                    <a:pt x="13257" y="557"/>
                    <a:pt x="13264" y="546"/>
                  </a:cubicBezTo>
                  <a:cubicBezTo>
                    <a:pt x="13272" y="535"/>
                    <a:pt x="13266" y="527"/>
                    <a:pt x="13252" y="527"/>
                  </a:cubicBezTo>
                  <a:cubicBezTo>
                    <a:pt x="13238" y="527"/>
                    <a:pt x="13230" y="519"/>
                    <a:pt x="13231" y="510"/>
                  </a:cubicBezTo>
                  <a:cubicBezTo>
                    <a:pt x="13239" y="467"/>
                    <a:pt x="13219" y="440"/>
                    <a:pt x="13123" y="349"/>
                  </a:cubicBezTo>
                  <a:cubicBezTo>
                    <a:pt x="12983" y="216"/>
                    <a:pt x="12718" y="46"/>
                    <a:pt x="12640" y="40"/>
                  </a:cubicBezTo>
                  <a:cubicBezTo>
                    <a:pt x="12606" y="37"/>
                    <a:pt x="12578" y="26"/>
                    <a:pt x="12578" y="17"/>
                  </a:cubicBezTo>
                  <a:cubicBezTo>
                    <a:pt x="12578" y="8"/>
                    <a:pt x="12454" y="0"/>
                    <a:pt x="12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9" name="الأولى"/>
            <p:cNvSpPr txBox="1"/>
            <p:nvPr/>
          </p:nvSpPr>
          <p:spPr>
            <a:xfrm>
              <a:off x="546741" y="1463431"/>
              <a:ext cx="3028286" cy="1595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الأولى</a:t>
              </a:r>
              <a:r>
                <a:t> </a:t>
              </a:r>
            </a:p>
          </p:txBody>
        </p:sp>
      </p:grpSp>
      <p:grpSp>
        <p:nvGrpSpPr>
          <p:cNvPr id="153" name="تجميع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391423" y="195241"/>
            <a:ext cx="4242447" cy="4522160"/>
            <a:chOff x="0" y="-4"/>
            <a:chExt cx="4242445" cy="4522158"/>
          </a:xfrm>
        </p:grpSpPr>
        <p:pic>
          <p:nvPicPr>
            <p:cNvPr id="151" name="IMG_7392.jpeg" descr="IMG_7392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507" t="3598" r="3050" b="10571"/>
            <a:stretch>
              <a:fillRect/>
            </a:stretch>
          </p:blipFill>
          <p:spPr>
            <a:xfrm>
              <a:off x="0" y="-5"/>
              <a:ext cx="4242446" cy="452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89" y="0"/>
                  </a:moveTo>
                  <a:cubicBezTo>
                    <a:pt x="12164" y="0"/>
                    <a:pt x="12040" y="18"/>
                    <a:pt x="11958" y="55"/>
                  </a:cubicBezTo>
                  <a:cubicBezTo>
                    <a:pt x="11781" y="132"/>
                    <a:pt x="11568" y="385"/>
                    <a:pt x="11489" y="608"/>
                  </a:cubicBezTo>
                  <a:cubicBezTo>
                    <a:pt x="11429" y="778"/>
                    <a:pt x="11423" y="784"/>
                    <a:pt x="11338" y="784"/>
                  </a:cubicBezTo>
                  <a:cubicBezTo>
                    <a:pt x="11125" y="784"/>
                    <a:pt x="10781" y="905"/>
                    <a:pt x="10629" y="1034"/>
                  </a:cubicBezTo>
                  <a:cubicBezTo>
                    <a:pt x="10577" y="1078"/>
                    <a:pt x="10508" y="1138"/>
                    <a:pt x="10474" y="1167"/>
                  </a:cubicBezTo>
                  <a:cubicBezTo>
                    <a:pt x="10391" y="1238"/>
                    <a:pt x="10227" y="1570"/>
                    <a:pt x="10227" y="1667"/>
                  </a:cubicBezTo>
                  <a:cubicBezTo>
                    <a:pt x="10227" y="1696"/>
                    <a:pt x="10203" y="1721"/>
                    <a:pt x="10167" y="1728"/>
                  </a:cubicBezTo>
                  <a:cubicBezTo>
                    <a:pt x="10134" y="1735"/>
                    <a:pt x="9653" y="1751"/>
                    <a:pt x="9099" y="1766"/>
                  </a:cubicBezTo>
                  <a:cubicBezTo>
                    <a:pt x="8545" y="1781"/>
                    <a:pt x="7929" y="1805"/>
                    <a:pt x="7730" y="1819"/>
                  </a:cubicBezTo>
                  <a:cubicBezTo>
                    <a:pt x="7531" y="1833"/>
                    <a:pt x="7041" y="1855"/>
                    <a:pt x="6642" y="1868"/>
                  </a:cubicBezTo>
                  <a:cubicBezTo>
                    <a:pt x="5576" y="1904"/>
                    <a:pt x="5333" y="1917"/>
                    <a:pt x="5273" y="1944"/>
                  </a:cubicBezTo>
                  <a:cubicBezTo>
                    <a:pt x="5244" y="1958"/>
                    <a:pt x="4959" y="1974"/>
                    <a:pt x="4641" y="1980"/>
                  </a:cubicBezTo>
                  <a:cubicBezTo>
                    <a:pt x="4324" y="1987"/>
                    <a:pt x="3841" y="2003"/>
                    <a:pt x="3567" y="2018"/>
                  </a:cubicBezTo>
                  <a:cubicBezTo>
                    <a:pt x="3294" y="2033"/>
                    <a:pt x="2781" y="2051"/>
                    <a:pt x="2427" y="2058"/>
                  </a:cubicBezTo>
                  <a:cubicBezTo>
                    <a:pt x="2069" y="2065"/>
                    <a:pt x="1771" y="2082"/>
                    <a:pt x="1756" y="2096"/>
                  </a:cubicBezTo>
                  <a:cubicBezTo>
                    <a:pt x="1742" y="2109"/>
                    <a:pt x="1540" y="2120"/>
                    <a:pt x="1298" y="2120"/>
                  </a:cubicBezTo>
                  <a:cubicBezTo>
                    <a:pt x="1055" y="2120"/>
                    <a:pt x="854" y="2129"/>
                    <a:pt x="840" y="2143"/>
                  </a:cubicBezTo>
                  <a:cubicBezTo>
                    <a:pt x="826" y="2157"/>
                    <a:pt x="663" y="2171"/>
                    <a:pt x="480" y="2175"/>
                  </a:cubicBezTo>
                  <a:lnTo>
                    <a:pt x="149" y="2183"/>
                  </a:lnTo>
                  <a:lnTo>
                    <a:pt x="75" y="2270"/>
                  </a:lnTo>
                  <a:lnTo>
                    <a:pt x="0" y="2359"/>
                  </a:lnTo>
                  <a:lnTo>
                    <a:pt x="24" y="3998"/>
                  </a:lnTo>
                  <a:cubicBezTo>
                    <a:pt x="37" y="4900"/>
                    <a:pt x="61" y="5732"/>
                    <a:pt x="77" y="5850"/>
                  </a:cubicBezTo>
                  <a:cubicBezTo>
                    <a:pt x="131" y="6254"/>
                    <a:pt x="158" y="6748"/>
                    <a:pt x="200" y="8069"/>
                  </a:cubicBezTo>
                  <a:cubicBezTo>
                    <a:pt x="207" y="8284"/>
                    <a:pt x="220" y="8477"/>
                    <a:pt x="230" y="8498"/>
                  </a:cubicBezTo>
                  <a:cubicBezTo>
                    <a:pt x="240" y="8518"/>
                    <a:pt x="265" y="8831"/>
                    <a:pt x="285" y="9191"/>
                  </a:cubicBezTo>
                  <a:cubicBezTo>
                    <a:pt x="304" y="9552"/>
                    <a:pt x="326" y="9954"/>
                    <a:pt x="333" y="10086"/>
                  </a:cubicBezTo>
                  <a:cubicBezTo>
                    <a:pt x="340" y="10217"/>
                    <a:pt x="358" y="10348"/>
                    <a:pt x="371" y="10376"/>
                  </a:cubicBezTo>
                  <a:cubicBezTo>
                    <a:pt x="394" y="10422"/>
                    <a:pt x="437" y="10987"/>
                    <a:pt x="468" y="11661"/>
                  </a:cubicBezTo>
                  <a:cubicBezTo>
                    <a:pt x="475" y="11813"/>
                    <a:pt x="489" y="11956"/>
                    <a:pt x="499" y="11977"/>
                  </a:cubicBezTo>
                  <a:cubicBezTo>
                    <a:pt x="516" y="12013"/>
                    <a:pt x="575" y="13199"/>
                    <a:pt x="602" y="14043"/>
                  </a:cubicBezTo>
                  <a:cubicBezTo>
                    <a:pt x="608" y="14258"/>
                    <a:pt x="626" y="14457"/>
                    <a:pt x="640" y="14484"/>
                  </a:cubicBezTo>
                  <a:cubicBezTo>
                    <a:pt x="654" y="14512"/>
                    <a:pt x="678" y="14848"/>
                    <a:pt x="694" y="15229"/>
                  </a:cubicBezTo>
                  <a:cubicBezTo>
                    <a:pt x="711" y="15610"/>
                    <a:pt x="730" y="16058"/>
                    <a:pt x="737" y="16224"/>
                  </a:cubicBezTo>
                  <a:cubicBezTo>
                    <a:pt x="744" y="16390"/>
                    <a:pt x="761" y="16537"/>
                    <a:pt x="775" y="16550"/>
                  </a:cubicBezTo>
                  <a:cubicBezTo>
                    <a:pt x="789" y="16563"/>
                    <a:pt x="801" y="16710"/>
                    <a:pt x="801" y="16876"/>
                  </a:cubicBezTo>
                  <a:cubicBezTo>
                    <a:pt x="801" y="17042"/>
                    <a:pt x="815" y="17242"/>
                    <a:pt x="830" y="17319"/>
                  </a:cubicBezTo>
                  <a:cubicBezTo>
                    <a:pt x="845" y="17397"/>
                    <a:pt x="869" y="17710"/>
                    <a:pt x="884" y="18015"/>
                  </a:cubicBezTo>
                  <a:cubicBezTo>
                    <a:pt x="899" y="18320"/>
                    <a:pt x="922" y="18699"/>
                    <a:pt x="937" y="18858"/>
                  </a:cubicBezTo>
                  <a:cubicBezTo>
                    <a:pt x="951" y="19018"/>
                    <a:pt x="977" y="19507"/>
                    <a:pt x="995" y="19946"/>
                  </a:cubicBezTo>
                  <a:cubicBezTo>
                    <a:pt x="1014" y="20385"/>
                    <a:pt x="1039" y="20755"/>
                    <a:pt x="1050" y="20765"/>
                  </a:cubicBezTo>
                  <a:cubicBezTo>
                    <a:pt x="1061" y="20775"/>
                    <a:pt x="1070" y="20918"/>
                    <a:pt x="1070" y="21083"/>
                  </a:cubicBezTo>
                  <a:cubicBezTo>
                    <a:pt x="1070" y="21386"/>
                    <a:pt x="1083" y="21445"/>
                    <a:pt x="1181" y="21546"/>
                  </a:cubicBezTo>
                  <a:cubicBezTo>
                    <a:pt x="1230" y="21597"/>
                    <a:pt x="1254" y="21599"/>
                    <a:pt x="1670" y="21589"/>
                  </a:cubicBezTo>
                  <a:cubicBezTo>
                    <a:pt x="1909" y="21584"/>
                    <a:pt x="2140" y="21572"/>
                    <a:pt x="2184" y="21565"/>
                  </a:cubicBezTo>
                  <a:cubicBezTo>
                    <a:pt x="2263" y="21551"/>
                    <a:pt x="2639" y="21531"/>
                    <a:pt x="3822" y="21479"/>
                  </a:cubicBezTo>
                  <a:cubicBezTo>
                    <a:pt x="4147" y="21465"/>
                    <a:pt x="4643" y="21442"/>
                    <a:pt x="4924" y="21428"/>
                  </a:cubicBezTo>
                  <a:cubicBezTo>
                    <a:pt x="5205" y="21414"/>
                    <a:pt x="5622" y="21399"/>
                    <a:pt x="5851" y="21392"/>
                  </a:cubicBezTo>
                  <a:cubicBezTo>
                    <a:pt x="6080" y="21385"/>
                    <a:pt x="6289" y="21368"/>
                    <a:pt x="6319" y="21354"/>
                  </a:cubicBezTo>
                  <a:cubicBezTo>
                    <a:pt x="6372" y="21330"/>
                    <a:pt x="6735" y="21316"/>
                    <a:pt x="8011" y="21290"/>
                  </a:cubicBezTo>
                  <a:cubicBezTo>
                    <a:pt x="8368" y="21282"/>
                    <a:pt x="8667" y="21265"/>
                    <a:pt x="8681" y="21252"/>
                  </a:cubicBezTo>
                  <a:cubicBezTo>
                    <a:pt x="8696" y="21238"/>
                    <a:pt x="8908" y="21229"/>
                    <a:pt x="9170" y="21229"/>
                  </a:cubicBezTo>
                  <a:cubicBezTo>
                    <a:pt x="9449" y="21229"/>
                    <a:pt x="9640" y="21218"/>
                    <a:pt x="9650" y="21203"/>
                  </a:cubicBezTo>
                  <a:cubicBezTo>
                    <a:pt x="9660" y="21187"/>
                    <a:pt x="9895" y="21178"/>
                    <a:pt x="10264" y="21178"/>
                  </a:cubicBezTo>
                  <a:cubicBezTo>
                    <a:pt x="10603" y="21178"/>
                    <a:pt x="10873" y="21167"/>
                    <a:pt x="10888" y="21153"/>
                  </a:cubicBezTo>
                  <a:cubicBezTo>
                    <a:pt x="10916" y="21126"/>
                    <a:pt x="11377" y="21107"/>
                    <a:pt x="12361" y="21089"/>
                  </a:cubicBezTo>
                  <a:cubicBezTo>
                    <a:pt x="12731" y="21082"/>
                    <a:pt x="13059" y="21067"/>
                    <a:pt x="13088" y="21053"/>
                  </a:cubicBezTo>
                  <a:cubicBezTo>
                    <a:pt x="13192" y="21005"/>
                    <a:pt x="16270" y="20953"/>
                    <a:pt x="16270" y="21000"/>
                  </a:cubicBezTo>
                  <a:cubicBezTo>
                    <a:pt x="16270" y="21016"/>
                    <a:pt x="16377" y="21026"/>
                    <a:pt x="16562" y="21026"/>
                  </a:cubicBezTo>
                  <a:cubicBezTo>
                    <a:pt x="16729" y="21026"/>
                    <a:pt x="16864" y="21037"/>
                    <a:pt x="16873" y="21051"/>
                  </a:cubicBezTo>
                  <a:cubicBezTo>
                    <a:pt x="16883" y="21065"/>
                    <a:pt x="16926" y="21078"/>
                    <a:pt x="16968" y="21078"/>
                  </a:cubicBezTo>
                  <a:cubicBezTo>
                    <a:pt x="17011" y="21078"/>
                    <a:pt x="17052" y="21065"/>
                    <a:pt x="17061" y="21051"/>
                  </a:cubicBezTo>
                  <a:cubicBezTo>
                    <a:pt x="17071" y="21035"/>
                    <a:pt x="17299" y="21026"/>
                    <a:pt x="17653" y="21026"/>
                  </a:cubicBezTo>
                  <a:cubicBezTo>
                    <a:pt x="18006" y="21026"/>
                    <a:pt x="18234" y="21017"/>
                    <a:pt x="18244" y="21002"/>
                  </a:cubicBezTo>
                  <a:cubicBezTo>
                    <a:pt x="18253" y="20988"/>
                    <a:pt x="18331" y="20977"/>
                    <a:pt x="18418" y="20977"/>
                  </a:cubicBezTo>
                  <a:cubicBezTo>
                    <a:pt x="18505" y="20977"/>
                    <a:pt x="18584" y="20964"/>
                    <a:pt x="18593" y="20951"/>
                  </a:cubicBezTo>
                  <a:cubicBezTo>
                    <a:pt x="18603" y="20936"/>
                    <a:pt x="18749" y="20926"/>
                    <a:pt x="18943" y="20926"/>
                  </a:cubicBezTo>
                  <a:cubicBezTo>
                    <a:pt x="19128" y="20926"/>
                    <a:pt x="19278" y="20916"/>
                    <a:pt x="19278" y="20903"/>
                  </a:cubicBezTo>
                  <a:cubicBezTo>
                    <a:pt x="19278" y="20890"/>
                    <a:pt x="19360" y="20874"/>
                    <a:pt x="19459" y="20867"/>
                  </a:cubicBezTo>
                  <a:cubicBezTo>
                    <a:pt x="19622" y="20856"/>
                    <a:pt x="19752" y="20838"/>
                    <a:pt x="20057" y="20788"/>
                  </a:cubicBezTo>
                  <a:cubicBezTo>
                    <a:pt x="20109" y="20779"/>
                    <a:pt x="20175" y="20762"/>
                    <a:pt x="20204" y="20750"/>
                  </a:cubicBezTo>
                  <a:cubicBezTo>
                    <a:pt x="20303" y="20710"/>
                    <a:pt x="20417" y="20694"/>
                    <a:pt x="20782" y="20672"/>
                  </a:cubicBezTo>
                  <a:cubicBezTo>
                    <a:pt x="21336" y="20639"/>
                    <a:pt x="21355" y="20636"/>
                    <a:pt x="21464" y="20522"/>
                  </a:cubicBezTo>
                  <a:cubicBezTo>
                    <a:pt x="21517" y="20468"/>
                    <a:pt x="21565" y="20397"/>
                    <a:pt x="21573" y="20365"/>
                  </a:cubicBezTo>
                  <a:cubicBezTo>
                    <a:pt x="21600" y="20265"/>
                    <a:pt x="21549" y="19048"/>
                    <a:pt x="21492" y="18455"/>
                  </a:cubicBezTo>
                  <a:cubicBezTo>
                    <a:pt x="21477" y="18297"/>
                    <a:pt x="21446" y="17654"/>
                    <a:pt x="21400" y="16514"/>
                  </a:cubicBezTo>
                  <a:cubicBezTo>
                    <a:pt x="21387" y="16216"/>
                    <a:pt x="21369" y="15933"/>
                    <a:pt x="21359" y="15885"/>
                  </a:cubicBezTo>
                  <a:cubicBezTo>
                    <a:pt x="21343" y="15806"/>
                    <a:pt x="21311" y="15042"/>
                    <a:pt x="21276" y="13980"/>
                  </a:cubicBezTo>
                  <a:cubicBezTo>
                    <a:pt x="21270" y="13772"/>
                    <a:pt x="21253" y="13580"/>
                    <a:pt x="21240" y="13552"/>
                  </a:cubicBezTo>
                  <a:cubicBezTo>
                    <a:pt x="21227" y="13524"/>
                    <a:pt x="21208" y="13112"/>
                    <a:pt x="21200" y="12637"/>
                  </a:cubicBezTo>
                  <a:cubicBezTo>
                    <a:pt x="21191" y="12140"/>
                    <a:pt x="21173" y="11752"/>
                    <a:pt x="21157" y="11725"/>
                  </a:cubicBezTo>
                  <a:cubicBezTo>
                    <a:pt x="21142" y="11699"/>
                    <a:pt x="21131" y="11476"/>
                    <a:pt x="21131" y="11221"/>
                  </a:cubicBezTo>
                  <a:cubicBezTo>
                    <a:pt x="21131" y="10966"/>
                    <a:pt x="21118" y="10747"/>
                    <a:pt x="21103" y="10722"/>
                  </a:cubicBezTo>
                  <a:cubicBezTo>
                    <a:pt x="21088" y="10698"/>
                    <a:pt x="21065" y="10206"/>
                    <a:pt x="21048" y="9582"/>
                  </a:cubicBezTo>
                  <a:cubicBezTo>
                    <a:pt x="21017" y="8396"/>
                    <a:pt x="20981" y="7473"/>
                    <a:pt x="20955" y="7213"/>
                  </a:cubicBezTo>
                  <a:cubicBezTo>
                    <a:pt x="20928" y="6932"/>
                    <a:pt x="20885" y="5843"/>
                    <a:pt x="20873" y="5132"/>
                  </a:cubicBezTo>
                  <a:cubicBezTo>
                    <a:pt x="20866" y="4744"/>
                    <a:pt x="20849" y="4443"/>
                    <a:pt x="20834" y="4429"/>
                  </a:cubicBezTo>
                  <a:cubicBezTo>
                    <a:pt x="20820" y="4415"/>
                    <a:pt x="20807" y="4228"/>
                    <a:pt x="20806" y="4012"/>
                  </a:cubicBezTo>
                  <a:cubicBezTo>
                    <a:pt x="20805" y="3796"/>
                    <a:pt x="20792" y="3450"/>
                    <a:pt x="20778" y="3242"/>
                  </a:cubicBezTo>
                  <a:cubicBezTo>
                    <a:pt x="20730" y="2559"/>
                    <a:pt x="20701" y="2137"/>
                    <a:pt x="20679" y="1779"/>
                  </a:cubicBezTo>
                  <a:cubicBezTo>
                    <a:pt x="20667" y="1585"/>
                    <a:pt x="20650" y="1407"/>
                    <a:pt x="20638" y="1385"/>
                  </a:cubicBezTo>
                  <a:cubicBezTo>
                    <a:pt x="20607" y="1322"/>
                    <a:pt x="20363" y="1225"/>
                    <a:pt x="20338" y="1264"/>
                  </a:cubicBezTo>
                  <a:cubicBezTo>
                    <a:pt x="20328" y="1278"/>
                    <a:pt x="20047" y="1288"/>
                    <a:pt x="19639" y="1288"/>
                  </a:cubicBezTo>
                  <a:cubicBezTo>
                    <a:pt x="19214" y="1288"/>
                    <a:pt x="18951" y="1297"/>
                    <a:pt x="18941" y="1313"/>
                  </a:cubicBezTo>
                  <a:cubicBezTo>
                    <a:pt x="18930" y="1329"/>
                    <a:pt x="18719" y="1338"/>
                    <a:pt x="18392" y="1338"/>
                  </a:cubicBezTo>
                  <a:cubicBezTo>
                    <a:pt x="18065" y="1338"/>
                    <a:pt x="17851" y="1349"/>
                    <a:pt x="17840" y="1364"/>
                  </a:cubicBezTo>
                  <a:cubicBezTo>
                    <a:pt x="17830" y="1380"/>
                    <a:pt x="17627" y="1389"/>
                    <a:pt x="17318" y="1389"/>
                  </a:cubicBezTo>
                  <a:cubicBezTo>
                    <a:pt x="17008" y="1389"/>
                    <a:pt x="16803" y="1398"/>
                    <a:pt x="16793" y="1414"/>
                  </a:cubicBezTo>
                  <a:cubicBezTo>
                    <a:pt x="16782" y="1429"/>
                    <a:pt x="16574" y="1438"/>
                    <a:pt x="16256" y="1438"/>
                  </a:cubicBezTo>
                  <a:cubicBezTo>
                    <a:pt x="15938" y="1438"/>
                    <a:pt x="15729" y="1449"/>
                    <a:pt x="15719" y="1465"/>
                  </a:cubicBezTo>
                  <a:cubicBezTo>
                    <a:pt x="15708" y="1480"/>
                    <a:pt x="15437" y="1489"/>
                    <a:pt x="14994" y="1489"/>
                  </a:cubicBezTo>
                  <a:cubicBezTo>
                    <a:pt x="14550" y="1489"/>
                    <a:pt x="14279" y="1498"/>
                    <a:pt x="14269" y="1514"/>
                  </a:cubicBezTo>
                  <a:cubicBezTo>
                    <a:pt x="14259" y="1529"/>
                    <a:pt x="14065" y="1540"/>
                    <a:pt x="13776" y="1540"/>
                  </a:cubicBezTo>
                  <a:cubicBezTo>
                    <a:pt x="13467" y="1540"/>
                    <a:pt x="13289" y="1549"/>
                    <a:pt x="13270" y="1567"/>
                  </a:cubicBezTo>
                  <a:cubicBezTo>
                    <a:pt x="13254" y="1582"/>
                    <a:pt x="13219" y="1591"/>
                    <a:pt x="13193" y="1586"/>
                  </a:cubicBezTo>
                  <a:cubicBezTo>
                    <a:pt x="13151" y="1578"/>
                    <a:pt x="13154" y="1570"/>
                    <a:pt x="13213" y="1503"/>
                  </a:cubicBezTo>
                  <a:cubicBezTo>
                    <a:pt x="13341" y="1358"/>
                    <a:pt x="13369" y="1270"/>
                    <a:pt x="13369" y="1021"/>
                  </a:cubicBezTo>
                  <a:cubicBezTo>
                    <a:pt x="13369" y="892"/>
                    <a:pt x="13357" y="780"/>
                    <a:pt x="13342" y="771"/>
                  </a:cubicBezTo>
                  <a:cubicBezTo>
                    <a:pt x="13328" y="762"/>
                    <a:pt x="13316" y="733"/>
                    <a:pt x="13316" y="705"/>
                  </a:cubicBezTo>
                  <a:cubicBezTo>
                    <a:pt x="13316" y="650"/>
                    <a:pt x="13202" y="455"/>
                    <a:pt x="13114" y="358"/>
                  </a:cubicBezTo>
                  <a:cubicBezTo>
                    <a:pt x="13041" y="277"/>
                    <a:pt x="12778" y="111"/>
                    <a:pt x="12628" y="51"/>
                  </a:cubicBezTo>
                  <a:cubicBezTo>
                    <a:pt x="12540" y="16"/>
                    <a:pt x="12414" y="-1"/>
                    <a:pt x="1228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2" name="الثانية"/>
            <p:cNvSpPr txBox="1"/>
            <p:nvPr/>
          </p:nvSpPr>
          <p:spPr>
            <a:xfrm>
              <a:off x="702002" y="1463426"/>
              <a:ext cx="3028286" cy="1595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الثانية </a:t>
              </a:r>
              <a:r>
                <a:t> </a:t>
              </a:r>
            </a:p>
          </p:txBody>
        </p:sp>
      </p:grpSp>
      <p:grpSp>
        <p:nvGrpSpPr>
          <p:cNvPr id="156" name="تجميع">
            <a:hlinkClick r:id="rId12" invalidUrl="" action="ppaction://hlinksldjump" tgtFrame="" tooltip="" history="1" highlightClick="0" endSnd="0"/>
          </p:cNvPr>
          <p:cNvGrpSpPr/>
          <p:nvPr/>
        </p:nvGrpSpPr>
        <p:grpSpPr>
          <a:xfrm>
            <a:off x="5236682" y="4615153"/>
            <a:ext cx="4223853" cy="4441349"/>
            <a:chOff x="-6" y="-40"/>
            <a:chExt cx="4223852" cy="4441347"/>
          </a:xfrm>
        </p:grpSpPr>
        <p:pic>
          <p:nvPicPr>
            <p:cNvPr id="154" name="IMG_7390.jpeg" descr="IMG_739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830" t="3" r="7971" b="6329"/>
            <a:stretch>
              <a:fillRect/>
            </a:stretch>
          </p:blipFill>
          <p:spPr>
            <a:xfrm>
              <a:off x="-7" y="-41"/>
              <a:ext cx="4223854" cy="444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91" fill="norm" stroke="1" extrusionOk="0">
                  <a:moveTo>
                    <a:pt x="12225" y="4"/>
                  </a:moveTo>
                  <a:cubicBezTo>
                    <a:pt x="11893" y="-6"/>
                    <a:pt x="11832" y="0"/>
                    <a:pt x="11711" y="56"/>
                  </a:cubicBezTo>
                  <a:cubicBezTo>
                    <a:pt x="11428" y="187"/>
                    <a:pt x="11182" y="470"/>
                    <a:pt x="11122" y="731"/>
                  </a:cubicBezTo>
                  <a:cubicBezTo>
                    <a:pt x="11099" y="828"/>
                    <a:pt x="11099" y="828"/>
                    <a:pt x="10895" y="828"/>
                  </a:cubicBezTo>
                  <a:cubicBezTo>
                    <a:pt x="10782" y="828"/>
                    <a:pt x="10681" y="842"/>
                    <a:pt x="10670" y="859"/>
                  </a:cubicBezTo>
                  <a:cubicBezTo>
                    <a:pt x="10659" y="876"/>
                    <a:pt x="10628" y="890"/>
                    <a:pt x="10601" y="890"/>
                  </a:cubicBezTo>
                  <a:cubicBezTo>
                    <a:pt x="10483" y="890"/>
                    <a:pt x="10201" y="1055"/>
                    <a:pt x="10032" y="1223"/>
                  </a:cubicBezTo>
                  <a:cubicBezTo>
                    <a:pt x="9847" y="1409"/>
                    <a:pt x="9688" y="1685"/>
                    <a:pt x="9688" y="1822"/>
                  </a:cubicBezTo>
                  <a:cubicBezTo>
                    <a:pt x="9688" y="1864"/>
                    <a:pt x="9673" y="1908"/>
                    <a:pt x="9656" y="1918"/>
                  </a:cubicBezTo>
                  <a:cubicBezTo>
                    <a:pt x="9638" y="1928"/>
                    <a:pt x="9623" y="1968"/>
                    <a:pt x="9623" y="2007"/>
                  </a:cubicBezTo>
                  <a:cubicBezTo>
                    <a:pt x="9623" y="2046"/>
                    <a:pt x="9605" y="2092"/>
                    <a:pt x="9583" y="2109"/>
                  </a:cubicBezTo>
                  <a:cubicBezTo>
                    <a:pt x="9561" y="2126"/>
                    <a:pt x="9348" y="2151"/>
                    <a:pt x="9109" y="2163"/>
                  </a:cubicBezTo>
                  <a:cubicBezTo>
                    <a:pt x="8870" y="2175"/>
                    <a:pt x="8659" y="2196"/>
                    <a:pt x="8641" y="2209"/>
                  </a:cubicBezTo>
                  <a:cubicBezTo>
                    <a:pt x="8624" y="2223"/>
                    <a:pt x="8435" y="2244"/>
                    <a:pt x="8222" y="2256"/>
                  </a:cubicBezTo>
                  <a:cubicBezTo>
                    <a:pt x="8010" y="2268"/>
                    <a:pt x="7821" y="2289"/>
                    <a:pt x="7803" y="2302"/>
                  </a:cubicBezTo>
                  <a:cubicBezTo>
                    <a:pt x="7786" y="2315"/>
                    <a:pt x="7564" y="2334"/>
                    <a:pt x="7311" y="2346"/>
                  </a:cubicBezTo>
                  <a:cubicBezTo>
                    <a:pt x="7059" y="2359"/>
                    <a:pt x="6846" y="2379"/>
                    <a:pt x="6837" y="2393"/>
                  </a:cubicBezTo>
                  <a:cubicBezTo>
                    <a:pt x="6829" y="2406"/>
                    <a:pt x="6622" y="2428"/>
                    <a:pt x="6378" y="2439"/>
                  </a:cubicBezTo>
                  <a:cubicBezTo>
                    <a:pt x="6134" y="2450"/>
                    <a:pt x="5900" y="2472"/>
                    <a:pt x="5856" y="2487"/>
                  </a:cubicBezTo>
                  <a:cubicBezTo>
                    <a:pt x="5811" y="2503"/>
                    <a:pt x="5586" y="2528"/>
                    <a:pt x="5355" y="2545"/>
                  </a:cubicBezTo>
                  <a:cubicBezTo>
                    <a:pt x="4857" y="2581"/>
                    <a:pt x="4363" y="2627"/>
                    <a:pt x="3987" y="2672"/>
                  </a:cubicBezTo>
                  <a:cubicBezTo>
                    <a:pt x="3836" y="2690"/>
                    <a:pt x="3503" y="2722"/>
                    <a:pt x="3246" y="2742"/>
                  </a:cubicBezTo>
                  <a:cubicBezTo>
                    <a:pt x="2989" y="2762"/>
                    <a:pt x="2758" y="2787"/>
                    <a:pt x="2732" y="2798"/>
                  </a:cubicBezTo>
                  <a:cubicBezTo>
                    <a:pt x="2705" y="2808"/>
                    <a:pt x="2501" y="2826"/>
                    <a:pt x="2280" y="2836"/>
                  </a:cubicBezTo>
                  <a:cubicBezTo>
                    <a:pt x="2059" y="2847"/>
                    <a:pt x="1864" y="2870"/>
                    <a:pt x="1847" y="2887"/>
                  </a:cubicBezTo>
                  <a:cubicBezTo>
                    <a:pt x="1830" y="2903"/>
                    <a:pt x="1700" y="2917"/>
                    <a:pt x="1557" y="2917"/>
                  </a:cubicBezTo>
                  <a:cubicBezTo>
                    <a:pt x="1415" y="2918"/>
                    <a:pt x="1195" y="2932"/>
                    <a:pt x="1071" y="2948"/>
                  </a:cubicBezTo>
                  <a:cubicBezTo>
                    <a:pt x="947" y="2965"/>
                    <a:pt x="702" y="2993"/>
                    <a:pt x="525" y="3010"/>
                  </a:cubicBezTo>
                  <a:cubicBezTo>
                    <a:pt x="344" y="3027"/>
                    <a:pt x="172" y="3061"/>
                    <a:pt x="130" y="3087"/>
                  </a:cubicBezTo>
                  <a:cubicBezTo>
                    <a:pt x="16" y="3158"/>
                    <a:pt x="-26" y="3267"/>
                    <a:pt x="17" y="3384"/>
                  </a:cubicBezTo>
                  <a:cubicBezTo>
                    <a:pt x="36" y="3438"/>
                    <a:pt x="63" y="3668"/>
                    <a:pt x="75" y="3896"/>
                  </a:cubicBezTo>
                  <a:cubicBezTo>
                    <a:pt x="88" y="4123"/>
                    <a:pt x="111" y="4331"/>
                    <a:pt x="126" y="4357"/>
                  </a:cubicBezTo>
                  <a:cubicBezTo>
                    <a:pt x="141" y="4383"/>
                    <a:pt x="168" y="4562"/>
                    <a:pt x="187" y="4756"/>
                  </a:cubicBezTo>
                  <a:cubicBezTo>
                    <a:pt x="205" y="4950"/>
                    <a:pt x="242" y="5310"/>
                    <a:pt x="268" y="5555"/>
                  </a:cubicBezTo>
                  <a:cubicBezTo>
                    <a:pt x="294" y="5800"/>
                    <a:pt x="331" y="6171"/>
                    <a:pt x="351" y="6383"/>
                  </a:cubicBezTo>
                  <a:cubicBezTo>
                    <a:pt x="370" y="6594"/>
                    <a:pt x="394" y="6787"/>
                    <a:pt x="405" y="6813"/>
                  </a:cubicBezTo>
                  <a:cubicBezTo>
                    <a:pt x="416" y="6838"/>
                    <a:pt x="444" y="7046"/>
                    <a:pt x="466" y="7274"/>
                  </a:cubicBezTo>
                  <a:cubicBezTo>
                    <a:pt x="488" y="7502"/>
                    <a:pt x="521" y="7820"/>
                    <a:pt x="539" y="7980"/>
                  </a:cubicBezTo>
                  <a:cubicBezTo>
                    <a:pt x="557" y="8140"/>
                    <a:pt x="587" y="8416"/>
                    <a:pt x="606" y="8594"/>
                  </a:cubicBezTo>
                  <a:cubicBezTo>
                    <a:pt x="624" y="8771"/>
                    <a:pt x="660" y="9103"/>
                    <a:pt x="687" y="9331"/>
                  </a:cubicBezTo>
                  <a:cubicBezTo>
                    <a:pt x="713" y="9558"/>
                    <a:pt x="750" y="9930"/>
                    <a:pt x="768" y="10158"/>
                  </a:cubicBezTo>
                  <a:cubicBezTo>
                    <a:pt x="786" y="10386"/>
                    <a:pt x="814" y="10601"/>
                    <a:pt x="830" y="10635"/>
                  </a:cubicBezTo>
                  <a:cubicBezTo>
                    <a:pt x="846" y="10669"/>
                    <a:pt x="869" y="10848"/>
                    <a:pt x="881" y="11034"/>
                  </a:cubicBezTo>
                  <a:cubicBezTo>
                    <a:pt x="893" y="11220"/>
                    <a:pt x="912" y="11386"/>
                    <a:pt x="926" y="11403"/>
                  </a:cubicBezTo>
                  <a:cubicBezTo>
                    <a:pt x="939" y="11420"/>
                    <a:pt x="962" y="11626"/>
                    <a:pt x="974" y="11862"/>
                  </a:cubicBezTo>
                  <a:cubicBezTo>
                    <a:pt x="987" y="12098"/>
                    <a:pt x="1008" y="12304"/>
                    <a:pt x="1023" y="12321"/>
                  </a:cubicBezTo>
                  <a:cubicBezTo>
                    <a:pt x="1037" y="12338"/>
                    <a:pt x="1059" y="12534"/>
                    <a:pt x="1071" y="12753"/>
                  </a:cubicBezTo>
                  <a:cubicBezTo>
                    <a:pt x="1084" y="12973"/>
                    <a:pt x="1106" y="13165"/>
                    <a:pt x="1120" y="13182"/>
                  </a:cubicBezTo>
                  <a:cubicBezTo>
                    <a:pt x="1134" y="13198"/>
                    <a:pt x="1154" y="13385"/>
                    <a:pt x="1167" y="13596"/>
                  </a:cubicBezTo>
                  <a:cubicBezTo>
                    <a:pt x="1179" y="13807"/>
                    <a:pt x="1203" y="14076"/>
                    <a:pt x="1221" y="14194"/>
                  </a:cubicBezTo>
                  <a:cubicBezTo>
                    <a:pt x="1239" y="14313"/>
                    <a:pt x="1275" y="14616"/>
                    <a:pt x="1300" y="14870"/>
                  </a:cubicBezTo>
                  <a:cubicBezTo>
                    <a:pt x="1325" y="15123"/>
                    <a:pt x="1368" y="15518"/>
                    <a:pt x="1395" y="15746"/>
                  </a:cubicBezTo>
                  <a:cubicBezTo>
                    <a:pt x="1423" y="15974"/>
                    <a:pt x="1463" y="16345"/>
                    <a:pt x="1484" y="16573"/>
                  </a:cubicBezTo>
                  <a:cubicBezTo>
                    <a:pt x="1506" y="16801"/>
                    <a:pt x="1532" y="17002"/>
                    <a:pt x="1543" y="17019"/>
                  </a:cubicBezTo>
                  <a:cubicBezTo>
                    <a:pt x="1554" y="17036"/>
                    <a:pt x="1575" y="17223"/>
                    <a:pt x="1588" y="17434"/>
                  </a:cubicBezTo>
                  <a:cubicBezTo>
                    <a:pt x="1601" y="17645"/>
                    <a:pt x="1621" y="17830"/>
                    <a:pt x="1632" y="17847"/>
                  </a:cubicBezTo>
                  <a:cubicBezTo>
                    <a:pt x="1644" y="17864"/>
                    <a:pt x="1669" y="18071"/>
                    <a:pt x="1691" y="18308"/>
                  </a:cubicBezTo>
                  <a:cubicBezTo>
                    <a:pt x="1713" y="18544"/>
                    <a:pt x="1753" y="18930"/>
                    <a:pt x="1780" y="19166"/>
                  </a:cubicBezTo>
                  <a:cubicBezTo>
                    <a:pt x="1807" y="19403"/>
                    <a:pt x="1843" y="19755"/>
                    <a:pt x="1861" y="19950"/>
                  </a:cubicBezTo>
                  <a:cubicBezTo>
                    <a:pt x="1879" y="20144"/>
                    <a:pt x="1909" y="20427"/>
                    <a:pt x="1928" y="20579"/>
                  </a:cubicBezTo>
                  <a:cubicBezTo>
                    <a:pt x="1947" y="20731"/>
                    <a:pt x="1974" y="20982"/>
                    <a:pt x="1989" y="21136"/>
                  </a:cubicBezTo>
                  <a:cubicBezTo>
                    <a:pt x="2018" y="21445"/>
                    <a:pt x="2055" y="21536"/>
                    <a:pt x="2161" y="21574"/>
                  </a:cubicBezTo>
                  <a:cubicBezTo>
                    <a:pt x="2197" y="21587"/>
                    <a:pt x="2236" y="21594"/>
                    <a:pt x="2335" y="21590"/>
                  </a:cubicBezTo>
                  <a:cubicBezTo>
                    <a:pt x="2433" y="21585"/>
                    <a:pt x="2590" y="21570"/>
                    <a:pt x="2859" y="21543"/>
                  </a:cubicBezTo>
                  <a:cubicBezTo>
                    <a:pt x="3027" y="21527"/>
                    <a:pt x="3361" y="21500"/>
                    <a:pt x="3600" y="21483"/>
                  </a:cubicBezTo>
                  <a:cubicBezTo>
                    <a:pt x="3839" y="21467"/>
                    <a:pt x="4065" y="21441"/>
                    <a:pt x="4100" y="21426"/>
                  </a:cubicBezTo>
                  <a:cubicBezTo>
                    <a:pt x="4136" y="21410"/>
                    <a:pt x="4359" y="21387"/>
                    <a:pt x="4598" y="21375"/>
                  </a:cubicBezTo>
                  <a:cubicBezTo>
                    <a:pt x="4837" y="21364"/>
                    <a:pt x="5048" y="21346"/>
                    <a:pt x="5066" y="21335"/>
                  </a:cubicBezTo>
                  <a:cubicBezTo>
                    <a:pt x="5117" y="21303"/>
                    <a:pt x="5789" y="21239"/>
                    <a:pt x="6402" y="21208"/>
                  </a:cubicBezTo>
                  <a:cubicBezTo>
                    <a:pt x="6712" y="21192"/>
                    <a:pt x="7031" y="21165"/>
                    <a:pt x="7111" y="21148"/>
                  </a:cubicBezTo>
                  <a:cubicBezTo>
                    <a:pt x="7191" y="21131"/>
                    <a:pt x="7423" y="21103"/>
                    <a:pt x="7627" y="21086"/>
                  </a:cubicBezTo>
                  <a:cubicBezTo>
                    <a:pt x="7831" y="21069"/>
                    <a:pt x="8076" y="21048"/>
                    <a:pt x="8174" y="21040"/>
                  </a:cubicBezTo>
                  <a:cubicBezTo>
                    <a:pt x="9079" y="20962"/>
                    <a:pt x="9257" y="20945"/>
                    <a:pt x="9285" y="20928"/>
                  </a:cubicBezTo>
                  <a:cubicBezTo>
                    <a:pt x="9303" y="20917"/>
                    <a:pt x="9477" y="20899"/>
                    <a:pt x="9672" y="20887"/>
                  </a:cubicBezTo>
                  <a:cubicBezTo>
                    <a:pt x="9867" y="20876"/>
                    <a:pt x="10056" y="20854"/>
                    <a:pt x="10091" y="20839"/>
                  </a:cubicBezTo>
                  <a:cubicBezTo>
                    <a:pt x="10126" y="20824"/>
                    <a:pt x="10372" y="20798"/>
                    <a:pt x="10638" y="20781"/>
                  </a:cubicBezTo>
                  <a:cubicBezTo>
                    <a:pt x="10903" y="20765"/>
                    <a:pt x="11266" y="20729"/>
                    <a:pt x="11443" y="20702"/>
                  </a:cubicBezTo>
                  <a:cubicBezTo>
                    <a:pt x="11768" y="20652"/>
                    <a:pt x="12407" y="20588"/>
                    <a:pt x="13118" y="20534"/>
                  </a:cubicBezTo>
                  <a:cubicBezTo>
                    <a:pt x="13330" y="20518"/>
                    <a:pt x="13557" y="20490"/>
                    <a:pt x="13620" y="20472"/>
                  </a:cubicBezTo>
                  <a:cubicBezTo>
                    <a:pt x="13683" y="20455"/>
                    <a:pt x="13986" y="20427"/>
                    <a:pt x="14294" y="20409"/>
                  </a:cubicBezTo>
                  <a:cubicBezTo>
                    <a:pt x="14602" y="20390"/>
                    <a:pt x="14870" y="20367"/>
                    <a:pt x="14887" y="20357"/>
                  </a:cubicBezTo>
                  <a:cubicBezTo>
                    <a:pt x="14937" y="20327"/>
                    <a:pt x="15646" y="20257"/>
                    <a:pt x="16209" y="20226"/>
                  </a:cubicBezTo>
                  <a:cubicBezTo>
                    <a:pt x="16493" y="20210"/>
                    <a:pt x="16770" y="20183"/>
                    <a:pt x="16823" y="20168"/>
                  </a:cubicBezTo>
                  <a:cubicBezTo>
                    <a:pt x="16876" y="20152"/>
                    <a:pt x="17050" y="20129"/>
                    <a:pt x="17210" y="20117"/>
                  </a:cubicBezTo>
                  <a:cubicBezTo>
                    <a:pt x="17369" y="20106"/>
                    <a:pt x="17514" y="20088"/>
                    <a:pt x="17531" y="20077"/>
                  </a:cubicBezTo>
                  <a:cubicBezTo>
                    <a:pt x="17549" y="20066"/>
                    <a:pt x="17780" y="20040"/>
                    <a:pt x="18046" y="20019"/>
                  </a:cubicBezTo>
                  <a:cubicBezTo>
                    <a:pt x="18311" y="19999"/>
                    <a:pt x="18740" y="19960"/>
                    <a:pt x="18997" y="19934"/>
                  </a:cubicBezTo>
                  <a:cubicBezTo>
                    <a:pt x="19770" y="19855"/>
                    <a:pt x="20307" y="19802"/>
                    <a:pt x="20807" y="19755"/>
                  </a:cubicBezTo>
                  <a:cubicBezTo>
                    <a:pt x="21150" y="19723"/>
                    <a:pt x="21310" y="19695"/>
                    <a:pt x="21386" y="19653"/>
                  </a:cubicBezTo>
                  <a:cubicBezTo>
                    <a:pt x="21519" y="19579"/>
                    <a:pt x="21574" y="19437"/>
                    <a:pt x="21536" y="19263"/>
                  </a:cubicBezTo>
                  <a:cubicBezTo>
                    <a:pt x="21508" y="19136"/>
                    <a:pt x="21470" y="18732"/>
                    <a:pt x="21411" y="17939"/>
                  </a:cubicBezTo>
                  <a:cubicBezTo>
                    <a:pt x="21393" y="17703"/>
                    <a:pt x="21365" y="17478"/>
                    <a:pt x="21348" y="17440"/>
                  </a:cubicBezTo>
                  <a:cubicBezTo>
                    <a:pt x="21331" y="17401"/>
                    <a:pt x="21307" y="17195"/>
                    <a:pt x="21295" y="16980"/>
                  </a:cubicBezTo>
                  <a:cubicBezTo>
                    <a:pt x="21284" y="16765"/>
                    <a:pt x="21264" y="16575"/>
                    <a:pt x="21251" y="16558"/>
                  </a:cubicBezTo>
                  <a:cubicBezTo>
                    <a:pt x="21237" y="16541"/>
                    <a:pt x="21215" y="16376"/>
                    <a:pt x="21202" y="16191"/>
                  </a:cubicBezTo>
                  <a:cubicBezTo>
                    <a:pt x="21189" y="16007"/>
                    <a:pt x="21167" y="15834"/>
                    <a:pt x="21151" y="15807"/>
                  </a:cubicBezTo>
                  <a:cubicBezTo>
                    <a:pt x="21135" y="15781"/>
                    <a:pt x="21108" y="15567"/>
                    <a:pt x="21091" y="15331"/>
                  </a:cubicBezTo>
                  <a:cubicBezTo>
                    <a:pt x="21054" y="14827"/>
                    <a:pt x="20977" y="14053"/>
                    <a:pt x="20931" y="13704"/>
                  </a:cubicBezTo>
                  <a:cubicBezTo>
                    <a:pt x="20894" y="13423"/>
                    <a:pt x="20843" y="12894"/>
                    <a:pt x="20799" y="12338"/>
                  </a:cubicBezTo>
                  <a:cubicBezTo>
                    <a:pt x="20782" y="12127"/>
                    <a:pt x="20755" y="11919"/>
                    <a:pt x="20738" y="11877"/>
                  </a:cubicBezTo>
                  <a:cubicBezTo>
                    <a:pt x="20722" y="11835"/>
                    <a:pt x="20698" y="11680"/>
                    <a:pt x="20686" y="11532"/>
                  </a:cubicBezTo>
                  <a:cubicBezTo>
                    <a:pt x="20674" y="11384"/>
                    <a:pt x="20651" y="11256"/>
                    <a:pt x="20635" y="11246"/>
                  </a:cubicBezTo>
                  <a:cubicBezTo>
                    <a:pt x="20620" y="11237"/>
                    <a:pt x="20606" y="11054"/>
                    <a:pt x="20605" y="10839"/>
                  </a:cubicBezTo>
                  <a:cubicBezTo>
                    <a:pt x="20604" y="10625"/>
                    <a:pt x="20588" y="10354"/>
                    <a:pt x="20570" y="10235"/>
                  </a:cubicBezTo>
                  <a:cubicBezTo>
                    <a:pt x="20553" y="10117"/>
                    <a:pt x="20524" y="9869"/>
                    <a:pt x="20506" y="9684"/>
                  </a:cubicBezTo>
                  <a:cubicBezTo>
                    <a:pt x="20487" y="9498"/>
                    <a:pt x="20460" y="9318"/>
                    <a:pt x="20445" y="9284"/>
                  </a:cubicBezTo>
                  <a:cubicBezTo>
                    <a:pt x="20430" y="9250"/>
                    <a:pt x="20408" y="9036"/>
                    <a:pt x="20396" y="8810"/>
                  </a:cubicBezTo>
                  <a:cubicBezTo>
                    <a:pt x="20384" y="8583"/>
                    <a:pt x="20362" y="8370"/>
                    <a:pt x="20346" y="8335"/>
                  </a:cubicBezTo>
                  <a:cubicBezTo>
                    <a:pt x="20330" y="8300"/>
                    <a:pt x="20302" y="8112"/>
                    <a:pt x="20285" y="7918"/>
                  </a:cubicBezTo>
                  <a:cubicBezTo>
                    <a:pt x="20225" y="7251"/>
                    <a:pt x="20190" y="6890"/>
                    <a:pt x="20155" y="6629"/>
                  </a:cubicBezTo>
                  <a:cubicBezTo>
                    <a:pt x="20136" y="6486"/>
                    <a:pt x="20104" y="6154"/>
                    <a:pt x="20082" y="5892"/>
                  </a:cubicBezTo>
                  <a:cubicBezTo>
                    <a:pt x="20061" y="5631"/>
                    <a:pt x="20035" y="5402"/>
                    <a:pt x="20024" y="5385"/>
                  </a:cubicBezTo>
                  <a:cubicBezTo>
                    <a:pt x="20013" y="5368"/>
                    <a:pt x="19992" y="5176"/>
                    <a:pt x="19979" y="4957"/>
                  </a:cubicBezTo>
                  <a:cubicBezTo>
                    <a:pt x="19966" y="4737"/>
                    <a:pt x="19946" y="4543"/>
                    <a:pt x="19935" y="4526"/>
                  </a:cubicBezTo>
                  <a:cubicBezTo>
                    <a:pt x="19909" y="4489"/>
                    <a:pt x="19846" y="3962"/>
                    <a:pt x="19789" y="3299"/>
                  </a:cubicBezTo>
                  <a:cubicBezTo>
                    <a:pt x="19765" y="3029"/>
                    <a:pt x="19743" y="2807"/>
                    <a:pt x="19738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8" y="1298"/>
                    <a:pt x="19499" y="1243"/>
                  </a:cubicBezTo>
                  <a:lnTo>
                    <a:pt x="19443" y="1162"/>
                  </a:lnTo>
                  <a:lnTo>
                    <a:pt x="19001" y="1183"/>
                  </a:lnTo>
                  <a:cubicBezTo>
                    <a:pt x="18759" y="1195"/>
                    <a:pt x="18529" y="1217"/>
                    <a:pt x="18489" y="1231"/>
                  </a:cubicBezTo>
                  <a:cubicBezTo>
                    <a:pt x="18449" y="1245"/>
                    <a:pt x="18182" y="1271"/>
                    <a:pt x="17894" y="1289"/>
                  </a:cubicBezTo>
                  <a:cubicBezTo>
                    <a:pt x="17606" y="1307"/>
                    <a:pt x="17333" y="1334"/>
                    <a:pt x="17288" y="1349"/>
                  </a:cubicBezTo>
                  <a:cubicBezTo>
                    <a:pt x="17244" y="1364"/>
                    <a:pt x="17036" y="1385"/>
                    <a:pt x="16825" y="1395"/>
                  </a:cubicBezTo>
                  <a:cubicBezTo>
                    <a:pt x="16614" y="1406"/>
                    <a:pt x="16415" y="1427"/>
                    <a:pt x="16384" y="1443"/>
                  </a:cubicBezTo>
                  <a:cubicBezTo>
                    <a:pt x="16352" y="1459"/>
                    <a:pt x="16236" y="1473"/>
                    <a:pt x="16124" y="1474"/>
                  </a:cubicBezTo>
                  <a:cubicBezTo>
                    <a:pt x="16012" y="1475"/>
                    <a:pt x="15819" y="1488"/>
                    <a:pt x="15695" y="1505"/>
                  </a:cubicBezTo>
                  <a:cubicBezTo>
                    <a:pt x="15571" y="1522"/>
                    <a:pt x="15282" y="1549"/>
                    <a:pt x="15051" y="1565"/>
                  </a:cubicBezTo>
                  <a:cubicBezTo>
                    <a:pt x="14821" y="1581"/>
                    <a:pt x="14603" y="1607"/>
                    <a:pt x="14567" y="1623"/>
                  </a:cubicBezTo>
                  <a:cubicBezTo>
                    <a:pt x="14532" y="1638"/>
                    <a:pt x="14329" y="1665"/>
                    <a:pt x="14116" y="1683"/>
                  </a:cubicBezTo>
                  <a:cubicBezTo>
                    <a:pt x="13903" y="1700"/>
                    <a:pt x="13663" y="1724"/>
                    <a:pt x="13581" y="1735"/>
                  </a:cubicBezTo>
                  <a:lnTo>
                    <a:pt x="13432" y="1754"/>
                  </a:lnTo>
                  <a:lnTo>
                    <a:pt x="13478" y="1590"/>
                  </a:lnTo>
                  <a:cubicBezTo>
                    <a:pt x="13537" y="1382"/>
                    <a:pt x="13518" y="986"/>
                    <a:pt x="13438" y="797"/>
                  </a:cubicBezTo>
                  <a:cubicBezTo>
                    <a:pt x="13310" y="496"/>
                    <a:pt x="13060" y="236"/>
                    <a:pt x="12759" y="91"/>
                  </a:cubicBezTo>
                  <a:cubicBezTo>
                    <a:pt x="12625" y="26"/>
                    <a:pt x="12548" y="14"/>
                    <a:pt x="12225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5" name="الثالثة"/>
            <p:cNvSpPr txBox="1"/>
            <p:nvPr/>
          </p:nvSpPr>
          <p:spPr>
            <a:xfrm>
              <a:off x="776595" y="1717180"/>
              <a:ext cx="3028286" cy="1595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الثالثة </a:t>
              </a:r>
              <a:r>
                <a:t> </a:t>
              </a:r>
            </a:p>
          </p:txBody>
        </p:sp>
      </p:grpSp>
      <p:grpSp>
        <p:nvGrpSpPr>
          <p:cNvPr id="159" name="تجميع">
            <a:hlinkClick r:id="rId13" invalidUrl="" action="ppaction://hlinksldjump" tgtFrame="" tooltip="" history="1" highlightClick="0" endSnd="0"/>
          </p:cNvPr>
          <p:cNvGrpSpPr/>
          <p:nvPr/>
        </p:nvGrpSpPr>
        <p:grpSpPr>
          <a:xfrm>
            <a:off x="581152" y="4717629"/>
            <a:ext cx="4052496" cy="4338763"/>
            <a:chOff x="-117" y="0"/>
            <a:chExt cx="4052495" cy="4338761"/>
          </a:xfrm>
        </p:grpSpPr>
        <p:pic>
          <p:nvPicPr>
            <p:cNvPr id="157" name="IMG_7389.jpeg" descr="IMG_738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70" t="1" r="377" b="3875"/>
            <a:stretch>
              <a:fillRect/>
            </a:stretch>
          </p:blipFill>
          <p:spPr>
            <a:xfrm>
              <a:off x="-118" y="-1"/>
              <a:ext cx="4052497" cy="433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82" fill="norm" stroke="1" extrusionOk="0">
                  <a:moveTo>
                    <a:pt x="12431" y="0"/>
                  </a:moveTo>
                  <a:cubicBezTo>
                    <a:pt x="12141" y="0"/>
                    <a:pt x="11740" y="261"/>
                    <a:pt x="11623" y="525"/>
                  </a:cubicBezTo>
                  <a:cubicBezTo>
                    <a:pt x="11541" y="710"/>
                    <a:pt x="11443" y="778"/>
                    <a:pt x="11149" y="847"/>
                  </a:cubicBezTo>
                  <a:cubicBezTo>
                    <a:pt x="10752" y="940"/>
                    <a:pt x="10403" y="1226"/>
                    <a:pt x="10323" y="1522"/>
                  </a:cubicBezTo>
                  <a:cubicBezTo>
                    <a:pt x="10281" y="1682"/>
                    <a:pt x="10225" y="1704"/>
                    <a:pt x="9847" y="1704"/>
                  </a:cubicBezTo>
                  <a:cubicBezTo>
                    <a:pt x="9611" y="1704"/>
                    <a:pt x="9123" y="1735"/>
                    <a:pt x="8760" y="1775"/>
                  </a:cubicBezTo>
                  <a:cubicBezTo>
                    <a:pt x="8397" y="1815"/>
                    <a:pt x="7020" y="1885"/>
                    <a:pt x="5700" y="1931"/>
                  </a:cubicBezTo>
                  <a:cubicBezTo>
                    <a:pt x="2255" y="2049"/>
                    <a:pt x="170" y="2177"/>
                    <a:pt x="60" y="2276"/>
                  </a:cubicBezTo>
                  <a:cubicBezTo>
                    <a:pt x="-9" y="2339"/>
                    <a:pt x="-17" y="3165"/>
                    <a:pt x="30" y="5419"/>
                  </a:cubicBezTo>
                  <a:cubicBezTo>
                    <a:pt x="66" y="7101"/>
                    <a:pt x="117" y="8530"/>
                    <a:pt x="142" y="8593"/>
                  </a:cubicBezTo>
                  <a:cubicBezTo>
                    <a:pt x="199" y="8735"/>
                    <a:pt x="383" y="11036"/>
                    <a:pt x="609" y="14399"/>
                  </a:cubicBezTo>
                  <a:cubicBezTo>
                    <a:pt x="702" y="15783"/>
                    <a:pt x="815" y="17410"/>
                    <a:pt x="860" y="18014"/>
                  </a:cubicBezTo>
                  <a:cubicBezTo>
                    <a:pt x="904" y="18618"/>
                    <a:pt x="942" y="19618"/>
                    <a:pt x="942" y="20235"/>
                  </a:cubicBezTo>
                  <a:cubicBezTo>
                    <a:pt x="942" y="21163"/>
                    <a:pt x="965" y="21380"/>
                    <a:pt x="1075" y="21483"/>
                  </a:cubicBezTo>
                  <a:cubicBezTo>
                    <a:pt x="1186" y="21586"/>
                    <a:pt x="1343" y="21599"/>
                    <a:pt x="2006" y="21566"/>
                  </a:cubicBezTo>
                  <a:cubicBezTo>
                    <a:pt x="2444" y="21543"/>
                    <a:pt x="3305" y="21507"/>
                    <a:pt x="3919" y="21485"/>
                  </a:cubicBezTo>
                  <a:cubicBezTo>
                    <a:pt x="4534" y="21462"/>
                    <a:pt x="5875" y="21394"/>
                    <a:pt x="6899" y="21333"/>
                  </a:cubicBezTo>
                  <a:cubicBezTo>
                    <a:pt x="7923" y="21271"/>
                    <a:pt x="9841" y="21183"/>
                    <a:pt x="11161" y="21137"/>
                  </a:cubicBezTo>
                  <a:cubicBezTo>
                    <a:pt x="12481" y="21091"/>
                    <a:pt x="14045" y="21022"/>
                    <a:pt x="14637" y="20983"/>
                  </a:cubicBezTo>
                  <a:cubicBezTo>
                    <a:pt x="15228" y="20944"/>
                    <a:pt x="16811" y="20873"/>
                    <a:pt x="18154" y="20825"/>
                  </a:cubicBezTo>
                  <a:cubicBezTo>
                    <a:pt x="20517" y="20742"/>
                    <a:pt x="21222" y="20672"/>
                    <a:pt x="21442" y="20502"/>
                  </a:cubicBezTo>
                  <a:cubicBezTo>
                    <a:pt x="21570" y="20402"/>
                    <a:pt x="21583" y="18398"/>
                    <a:pt x="21467" y="16490"/>
                  </a:cubicBezTo>
                  <a:cubicBezTo>
                    <a:pt x="21424" y="15787"/>
                    <a:pt x="21350" y="14203"/>
                    <a:pt x="21302" y="12968"/>
                  </a:cubicBezTo>
                  <a:cubicBezTo>
                    <a:pt x="21254" y="11733"/>
                    <a:pt x="21177" y="10374"/>
                    <a:pt x="21131" y="9948"/>
                  </a:cubicBezTo>
                  <a:cubicBezTo>
                    <a:pt x="21086" y="9522"/>
                    <a:pt x="21013" y="8269"/>
                    <a:pt x="20969" y="7162"/>
                  </a:cubicBezTo>
                  <a:cubicBezTo>
                    <a:pt x="20846" y="4105"/>
                    <a:pt x="20700" y="1685"/>
                    <a:pt x="20625" y="1490"/>
                  </a:cubicBezTo>
                  <a:cubicBezTo>
                    <a:pt x="20561" y="1325"/>
                    <a:pt x="20515" y="1316"/>
                    <a:pt x="19707" y="1319"/>
                  </a:cubicBezTo>
                  <a:cubicBezTo>
                    <a:pt x="19239" y="1320"/>
                    <a:pt x="18169" y="1357"/>
                    <a:pt x="17327" y="1402"/>
                  </a:cubicBezTo>
                  <a:cubicBezTo>
                    <a:pt x="16485" y="1446"/>
                    <a:pt x="15176" y="1508"/>
                    <a:pt x="14419" y="1536"/>
                  </a:cubicBezTo>
                  <a:lnTo>
                    <a:pt x="13043" y="1587"/>
                  </a:lnTo>
                  <a:lnTo>
                    <a:pt x="13200" y="1402"/>
                  </a:lnTo>
                  <a:cubicBezTo>
                    <a:pt x="13611" y="913"/>
                    <a:pt x="13110" y="-1"/>
                    <a:pt x="1243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8" name="الرابعة"/>
            <p:cNvSpPr txBox="1"/>
            <p:nvPr/>
          </p:nvSpPr>
          <p:spPr>
            <a:xfrm>
              <a:off x="512157" y="1614745"/>
              <a:ext cx="3028286" cy="1595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الرابعة </a:t>
              </a:r>
              <a:r>
                <a:t> </a:t>
              </a:r>
            </a:p>
          </p:txBody>
        </p:sp>
      </p:grpSp>
      <p:grpSp>
        <p:nvGrpSpPr>
          <p:cNvPr id="162" name="تجميع">
            <a:hlinkClick r:id="rId14" invalidUrl="" action="ppaction://hlinksldjump" tgtFrame="" tooltip="" history="1" highlightClick="0" endSnd="0"/>
          </p:cNvPr>
          <p:cNvGrpSpPr/>
          <p:nvPr/>
        </p:nvGrpSpPr>
        <p:grpSpPr>
          <a:xfrm>
            <a:off x="5669408" y="8910291"/>
            <a:ext cx="4104006" cy="4327087"/>
            <a:chOff x="-115" y="1"/>
            <a:chExt cx="4104005" cy="4327085"/>
          </a:xfrm>
        </p:grpSpPr>
        <p:pic>
          <p:nvPicPr>
            <p:cNvPr id="160" name="IMG_7388.jpeg" descr="IMG_7388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187" t="396" r="3507" b="9283"/>
            <a:stretch>
              <a:fillRect/>
            </a:stretch>
          </p:blipFill>
          <p:spPr>
            <a:xfrm rot="21480000">
              <a:off x="71817" y="67828"/>
              <a:ext cx="3960140" cy="419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7" y="0"/>
                  </a:moveTo>
                  <a:cubicBezTo>
                    <a:pt x="11934" y="-1"/>
                    <a:pt x="11639" y="221"/>
                    <a:pt x="11500" y="632"/>
                  </a:cubicBezTo>
                  <a:cubicBezTo>
                    <a:pt x="11453" y="769"/>
                    <a:pt x="11431" y="791"/>
                    <a:pt x="11307" y="810"/>
                  </a:cubicBezTo>
                  <a:cubicBezTo>
                    <a:pt x="11230" y="822"/>
                    <a:pt x="11123" y="839"/>
                    <a:pt x="11069" y="849"/>
                  </a:cubicBezTo>
                  <a:cubicBezTo>
                    <a:pt x="10747" y="904"/>
                    <a:pt x="10383" y="1233"/>
                    <a:pt x="10292" y="1552"/>
                  </a:cubicBezTo>
                  <a:lnTo>
                    <a:pt x="10249" y="1703"/>
                  </a:lnTo>
                  <a:lnTo>
                    <a:pt x="9812" y="1724"/>
                  </a:lnTo>
                  <a:cubicBezTo>
                    <a:pt x="9571" y="1735"/>
                    <a:pt x="9031" y="1764"/>
                    <a:pt x="8613" y="1785"/>
                  </a:cubicBezTo>
                  <a:cubicBezTo>
                    <a:pt x="8194" y="1806"/>
                    <a:pt x="7512" y="1839"/>
                    <a:pt x="7093" y="1859"/>
                  </a:cubicBezTo>
                  <a:cubicBezTo>
                    <a:pt x="6675" y="1878"/>
                    <a:pt x="6008" y="1911"/>
                    <a:pt x="5611" y="1932"/>
                  </a:cubicBezTo>
                  <a:cubicBezTo>
                    <a:pt x="3947" y="2020"/>
                    <a:pt x="3623" y="2035"/>
                    <a:pt x="2434" y="2077"/>
                  </a:cubicBezTo>
                  <a:cubicBezTo>
                    <a:pt x="1747" y="2102"/>
                    <a:pt x="1145" y="2136"/>
                    <a:pt x="1096" y="2155"/>
                  </a:cubicBezTo>
                  <a:cubicBezTo>
                    <a:pt x="1047" y="2174"/>
                    <a:pt x="814" y="2190"/>
                    <a:pt x="579" y="2190"/>
                  </a:cubicBezTo>
                  <a:lnTo>
                    <a:pt x="150" y="2190"/>
                  </a:lnTo>
                  <a:lnTo>
                    <a:pt x="79" y="2298"/>
                  </a:lnTo>
                  <a:cubicBezTo>
                    <a:pt x="17" y="2394"/>
                    <a:pt x="7" y="2506"/>
                    <a:pt x="1" y="3153"/>
                  </a:cubicBezTo>
                  <a:cubicBezTo>
                    <a:pt x="-3" y="3562"/>
                    <a:pt x="12" y="3991"/>
                    <a:pt x="33" y="4103"/>
                  </a:cubicBezTo>
                  <a:cubicBezTo>
                    <a:pt x="55" y="4216"/>
                    <a:pt x="89" y="4680"/>
                    <a:pt x="111" y="5136"/>
                  </a:cubicBezTo>
                  <a:cubicBezTo>
                    <a:pt x="133" y="5592"/>
                    <a:pt x="171" y="6354"/>
                    <a:pt x="194" y="6831"/>
                  </a:cubicBezTo>
                  <a:cubicBezTo>
                    <a:pt x="262" y="8260"/>
                    <a:pt x="323" y="9168"/>
                    <a:pt x="462" y="10864"/>
                  </a:cubicBezTo>
                  <a:cubicBezTo>
                    <a:pt x="505" y="11391"/>
                    <a:pt x="549" y="11945"/>
                    <a:pt x="559" y="12097"/>
                  </a:cubicBezTo>
                  <a:cubicBezTo>
                    <a:pt x="595" y="12631"/>
                    <a:pt x="774" y="15886"/>
                    <a:pt x="800" y="16462"/>
                  </a:cubicBezTo>
                  <a:cubicBezTo>
                    <a:pt x="810" y="16705"/>
                    <a:pt x="834" y="16961"/>
                    <a:pt x="854" y="17032"/>
                  </a:cubicBezTo>
                  <a:cubicBezTo>
                    <a:pt x="873" y="17103"/>
                    <a:pt x="926" y="17841"/>
                    <a:pt x="971" y="18672"/>
                  </a:cubicBezTo>
                  <a:cubicBezTo>
                    <a:pt x="1114" y="21330"/>
                    <a:pt x="1128" y="21460"/>
                    <a:pt x="1258" y="21548"/>
                  </a:cubicBezTo>
                  <a:cubicBezTo>
                    <a:pt x="1322" y="21591"/>
                    <a:pt x="1407" y="21599"/>
                    <a:pt x="1613" y="21585"/>
                  </a:cubicBezTo>
                  <a:cubicBezTo>
                    <a:pt x="1763" y="21575"/>
                    <a:pt x="2396" y="21542"/>
                    <a:pt x="3018" y="21511"/>
                  </a:cubicBezTo>
                  <a:cubicBezTo>
                    <a:pt x="3640" y="21481"/>
                    <a:pt x="4500" y="21441"/>
                    <a:pt x="4929" y="21419"/>
                  </a:cubicBezTo>
                  <a:cubicBezTo>
                    <a:pt x="5358" y="21398"/>
                    <a:pt x="6251" y="21355"/>
                    <a:pt x="6916" y="21325"/>
                  </a:cubicBezTo>
                  <a:cubicBezTo>
                    <a:pt x="7581" y="21296"/>
                    <a:pt x="8432" y="21253"/>
                    <a:pt x="8807" y="21231"/>
                  </a:cubicBezTo>
                  <a:cubicBezTo>
                    <a:pt x="9183" y="21209"/>
                    <a:pt x="10201" y="21160"/>
                    <a:pt x="11069" y="21121"/>
                  </a:cubicBezTo>
                  <a:cubicBezTo>
                    <a:pt x="11938" y="21082"/>
                    <a:pt x="12885" y="21033"/>
                    <a:pt x="13175" y="21015"/>
                  </a:cubicBezTo>
                  <a:cubicBezTo>
                    <a:pt x="13465" y="20996"/>
                    <a:pt x="14298" y="20962"/>
                    <a:pt x="15028" y="20939"/>
                  </a:cubicBezTo>
                  <a:cubicBezTo>
                    <a:pt x="15757" y="20915"/>
                    <a:pt x="16390" y="20882"/>
                    <a:pt x="16434" y="20865"/>
                  </a:cubicBezTo>
                  <a:cubicBezTo>
                    <a:pt x="16479" y="20848"/>
                    <a:pt x="17304" y="20815"/>
                    <a:pt x="18268" y="20792"/>
                  </a:cubicBezTo>
                  <a:cubicBezTo>
                    <a:pt x="19903" y="20752"/>
                    <a:pt x="20500" y="20723"/>
                    <a:pt x="21196" y="20653"/>
                  </a:cubicBezTo>
                  <a:cubicBezTo>
                    <a:pt x="21577" y="20614"/>
                    <a:pt x="21595" y="20590"/>
                    <a:pt x="21596" y="20070"/>
                  </a:cubicBezTo>
                  <a:cubicBezTo>
                    <a:pt x="21597" y="19846"/>
                    <a:pt x="21582" y="19364"/>
                    <a:pt x="21562" y="19001"/>
                  </a:cubicBezTo>
                  <a:cubicBezTo>
                    <a:pt x="21541" y="18638"/>
                    <a:pt x="21506" y="17844"/>
                    <a:pt x="21482" y="17237"/>
                  </a:cubicBezTo>
                  <a:cubicBezTo>
                    <a:pt x="21458" y="16629"/>
                    <a:pt x="21421" y="16062"/>
                    <a:pt x="21402" y="15979"/>
                  </a:cubicBezTo>
                  <a:cubicBezTo>
                    <a:pt x="21382" y="15896"/>
                    <a:pt x="21348" y="15350"/>
                    <a:pt x="21326" y="14765"/>
                  </a:cubicBezTo>
                  <a:cubicBezTo>
                    <a:pt x="21286" y="13698"/>
                    <a:pt x="21239" y="12647"/>
                    <a:pt x="21166" y="11269"/>
                  </a:cubicBezTo>
                  <a:cubicBezTo>
                    <a:pt x="21121" y="10431"/>
                    <a:pt x="21083" y="9530"/>
                    <a:pt x="21018" y="7732"/>
                  </a:cubicBezTo>
                  <a:cubicBezTo>
                    <a:pt x="20925" y="5117"/>
                    <a:pt x="20884" y="4232"/>
                    <a:pt x="20854" y="4177"/>
                  </a:cubicBezTo>
                  <a:cubicBezTo>
                    <a:pt x="20837" y="4146"/>
                    <a:pt x="20803" y="3515"/>
                    <a:pt x="20778" y="2776"/>
                  </a:cubicBezTo>
                  <a:lnTo>
                    <a:pt x="20735" y="1433"/>
                  </a:lnTo>
                  <a:lnTo>
                    <a:pt x="20612" y="1333"/>
                  </a:lnTo>
                  <a:cubicBezTo>
                    <a:pt x="20483" y="1227"/>
                    <a:pt x="20315" y="1201"/>
                    <a:pt x="20148" y="1266"/>
                  </a:cubicBezTo>
                  <a:cubicBezTo>
                    <a:pt x="20099" y="1285"/>
                    <a:pt x="19471" y="1321"/>
                    <a:pt x="18752" y="1345"/>
                  </a:cubicBezTo>
                  <a:cubicBezTo>
                    <a:pt x="16305" y="1429"/>
                    <a:pt x="15847" y="1448"/>
                    <a:pt x="14989" y="1503"/>
                  </a:cubicBezTo>
                  <a:cubicBezTo>
                    <a:pt x="14517" y="1533"/>
                    <a:pt x="13923" y="1559"/>
                    <a:pt x="13671" y="1560"/>
                  </a:cubicBezTo>
                  <a:lnTo>
                    <a:pt x="13212" y="1562"/>
                  </a:lnTo>
                  <a:lnTo>
                    <a:pt x="13270" y="1480"/>
                  </a:lnTo>
                  <a:cubicBezTo>
                    <a:pt x="13302" y="1435"/>
                    <a:pt x="13355" y="1319"/>
                    <a:pt x="13389" y="1223"/>
                  </a:cubicBezTo>
                  <a:cubicBezTo>
                    <a:pt x="13449" y="1056"/>
                    <a:pt x="13447" y="1033"/>
                    <a:pt x="13368" y="779"/>
                  </a:cubicBezTo>
                  <a:cubicBezTo>
                    <a:pt x="13298" y="558"/>
                    <a:pt x="13252" y="483"/>
                    <a:pt x="13095" y="340"/>
                  </a:cubicBezTo>
                  <a:cubicBezTo>
                    <a:pt x="12825" y="92"/>
                    <a:pt x="12622" y="1"/>
                    <a:pt x="1233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1" name="الخامسة"/>
            <p:cNvSpPr txBox="1"/>
            <p:nvPr/>
          </p:nvSpPr>
          <p:spPr>
            <a:xfrm>
              <a:off x="542980" y="1615418"/>
              <a:ext cx="3028286" cy="1595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الخامسة </a:t>
              </a:r>
              <a:r>
                <a:t> </a:t>
              </a:r>
            </a:p>
          </p:txBody>
        </p:sp>
      </p:grpSp>
      <p:grpSp>
        <p:nvGrpSpPr>
          <p:cNvPr id="165" name="تجميع">
            <a:hlinkClick r:id="rId15" invalidUrl="" action="ppaction://hlinksldjump" tgtFrame="" tooltip="" history="1" highlightClick="0" endSnd="0"/>
          </p:cNvPr>
          <p:cNvGrpSpPr/>
          <p:nvPr/>
        </p:nvGrpSpPr>
        <p:grpSpPr>
          <a:xfrm>
            <a:off x="1017886" y="9126575"/>
            <a:ext cx="3901784" cy="4394222"/>
            <a:chOff x="-14" y="396"/>
            <a:chExt cx="3901783" cy="4394221"/>
          </a:xfrm>
        </p:grpSpPr>
        <p:pic>
          <p:nvPicPr>
            <p:cNvPr id="163" name="IMG_7393.jpeg" descr="IMG_739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33" t="2" r="7418" b="5415"/>
            <a:stretch>
              <a:fillRect/>
            </a:stretch>
          </p:blipFill>
          <p:spPr>
            <a:xfrm>
              <a:off x="-15" y="396"/>
              <a:ext cx="3901784" cy="439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97" fill="norm" stroke="1" extrusionOk="0">
                  <a:moveTo>
                    <a:pt x="11323" y="0"/>
                  </a:moveTo>
                  <a:cubicBezTo>
                    <a:pt x="11113" y="4"/>
                    <a:pt x="10919" y="30"/>
                    <a:pt x="10850" y="80"/>
                  </a:cubicBezTo>
                  <a:cubicBezTo>
                    <a:pt x="10593" y="266"/>
                    <a:pt x="10559" y="536"/>
                    <a:pt x="10760" y="800"/>
                  </a:cubicBezTo>
                  <a:lnTo>
                    <a:pt x="10894" y="975"/>
                  </a:lnTo>
                  <a:lnTo>
                    <a:pt x="10775" y="1280"/>
                  </a:lnTo>
                  <a:cubicBezTo>
                    <a:pt x="10662" y="1576"/>
                    <a:pt x="10655" y="1585"/>
                    <a:pt x="10429" y="1638"/>
                  </a:cubicBezTo>
                  <a:cubicBezTo>
                    <a:pt x="10108" y="1715"/>
                    <a:pt x="9730" y="2053"/>
                    <a:pt x="9682" y="2307"/>
                  </a:cubicBezTo>
                  <a:lnTo>
                    <a:pt x="9647" y="2493"/>
                  </a:lnTo>
                  <a:lnTo>
                    <a:pt x="8584" y="2549"/>
                  </a:lnTo>
                  <a:cubicBezTo>
                    <a:pt x="8000" y="2581"/>
                    <a:pt x="7268" y="2626"/>
                    <a:pt x="6958" y="2649"/>
                  </a:cubicBezTo>
                  <a:cubicBezTo>
                    <a:pt x="6647" y="2671"/>
                    <a:pt x="6047" y="2710"/>
                    <a:pt x="5623" y="2737"/>
                  </a:cubicBezTo>
                  <a:cubicBezTo>
                    <a:pt x="4169" y="2828"/>
                    <a:pt x="1095" y="3037"/>
                    <a:pt x="559" y="3080"/>
                  </a:cubicBezTo>
                  <a:cubicBezTo>
                    <a:pt x="267" y="3104"/>
                    <a:pt x="82" y="3205"/>
                    <a:pt x="15" y="3374"/>
                  </a:cubicBezTo>
                  <a:cubicBezTo>
                    <a:pt x="-19" y="3462"/>
                    <a:pt x="3" y="3938"/>
                    <a:pt x="88" y="4913"/>
                  </a:cubicBezTo>
                  <a:cubicBezTo>
                    <a:pt x="155" y="5690"/>
                    <a:pt x="245" y="6756"/>
                    <a:pt x="287" y="7283"/>
                  </a:cubicBezTo>
                  <a:cubicBezTo>
                    <a:pt x="329" y="7811"/>
                    <a:pt x="400" y="8673"/>
                    <a:pt x="443" y="9201"/>
                  </a:cubicBezTo>
                  <a:cubicBezTo>
                    <a:pt x="485" y="9728"/>
                    <a:pt x="543" y="10510"/>
                    <a:pt x="570" y="10937"/>
                  </a:cubicBezTo>
                  <a:cubicBezTo>
                    <a:pt x="659" y="12341"/>
                    <a:pt x="721" y="13211"/>
                    <a:pt x="776" y="13790"/>
                  </a:cubicBezTo>
                  <a:cubicBezTo>
                    <a:pt x="805" y="14104"/>
                    <a:pt x="909" y="15246"/>
                    <a:pt x="1006" y="16326"/>
                  </a:cubicBezTo>
                  <a:cubicBezTo>
                    <a:pt x="1103" y="17406"/>
                    <a:pt x="1206" y="18535"/>
                    <a:pt x="1234" y="18836"/>
                  </a:cubicBezTo>
                  <a:cubicBezTo>
                    <a:pt x="1262" y="19138"/>
                    <a:pt x="1298" y="19550"/>
                    <a:pt x="1315" y="19751"/>
                  </a:cubicBezTo>
                  <a:cubicBezTo>
                    <a:pt x="1370" y="20422"/>
                    <a:pt x="1447" y="20844"/>
                    <a:pt x="1549" y="21043"/>
                  </a:cubicBezTo>
                  <a:cubicBezTo>
                    <a:pt x="1605" y="21151"/>
                    <a:pt x="1636" y="21258"/>
                    <a:pt x="1619" y="21282"/>
                  </a:cubicBezTo>
                  <a:cubicBezTo>
                    <a:pt x="1567" y="21358"/>
                    <a:pt x="1653" y="21512"/>
                    <a:pt x="1768" y="21554"/>
                  </a:cubicBezTo>
                  <a:cubicBezTo>
                    <a:pt x="1829" y="21575"/>
                    <a:pt x="1912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5" y="21225"/>
                    <a:pt x="9085" y="21182"/>
                    <a:pt x="10344" y="21099"/>
                  </a:cubicBezTo>
                  <a:cubicBezTo>
                    <a:pt x="11106" y="21049"/>
                    <a:pt x="12239" y="20976"/>
                    <a:pt x="12859" y="20937"/>
                  </a:cubicBezTo>
                  <a:cubicBezTo>
                    <a:pt x="13480" y="20899"/>
                    <a:pt x="14449" y="20836"/>
                    <a:pt x="15014" y="20799"/>
                  </a:cubicBezTo>
                  <a:cubicBezTo>
                    <a:pt x="15578" y="20761"/>
                    <a:pt x="16513" y="20710"/>
                    <a:pt x="17091" y="20686"/>
                  </a:cubicBezTo>
                  <a:cubicBezTo>
                    <a:pt x="18989" y="20606"/>
                    <a:pt x="21108" y="20452"/>
                    <a:pt x="21259" y="20383"/>
                  </a:cubicBezTo>
                  <a:cubicBezTo>
                    <a:pt x="21337" y="20348"/>
                    <a:pt x="21438" y="20266"/>
                    <a:pt x="21485" y="20202"/>
                  </a:cubicBezTo>
                  <a:cubicBezTo>
                    <a:pt x="21579" y="20074"/>
                    <a:pt x="21581" y="20075"/>
                    <a:pt x="21349" y="17375"/>
                  </a:cubicBezTo>
                  <a:cubicBezTo>
                    <a:pt x="21295" y="16748"/>
                    <a:pt x="21238" y="15946"/>
                    <a:pt x="21222" y="15595"/>
                  </a:cubicBezTo>
                  <a:cubicBezTo>
                    <a:pt x="21185" y="14782"/>
                    <a:pt x="21096" y="13683"/>
                    <a:pt x="20808" y="10389"/>
                  </a:cubicBezTo>
                  <a:cubicBezTo>
                    <a:pt x="20764" y="9886"/>
                    <a:pt x="20707" y="9188"/>
                    <a:pt x="20681" y="8836"/>
                  </a:cubicBezTo>
                  <a:cubicBezTo>
                    <a:pt x="20655" y="8484"/>
                    <a:pt x="20600" y="7805"/>
                    <a:pt x="20558" y="7328"/>
                  </a:cubicBezTo>
                  <a:cubicBezTo>
                    <a:pt x="20415" y="5706"/>
                    <a:pt x="20232" y="3458"/>
                    <a:pt x="20188" y="2762"/>
                  </a:cubicBezTo>
                  <a:cubicBezTo>
                    <a:pt x="20170" y="2486"/>
                    <a:pt x="20126" y="2194"/>
                    <a:pt x="20089" y="2114"/>
                  </a:cubicBezTo>
                  <a:cubicBezTo>
                    <a:pt x="20007" y="1933"/>
                    <a:pt x="19777" y="1867"/>
                    <a:pt x="19331" y="1898"/>
                  </a:cubicBezTo>
                  <a:cubicBezTo>
                    <a:pt x="17991" y="1989"/>
                    <a:pt x="15966" y="2107"/>
                    <a:pt x="15090" y="2146"/>
                  </a:cubicBezTo>
                  <a:cubicBezTo>
                    <a:pt x="14512" y="2171"/>
                    <a:pt x="13749" y="2213"/>
                    <a:pt x="13396" y="2237"/>
                  </a:cubicBezTo>
                  <a:cubicBezTo>
                    <a:pt x="12594" y="2293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8" y="2126"/>
                    <a:pt x="13032" y="2060"/>
                    <a:pt x="13107" y="2007"/>
                  </a:cubicBezTo>
                  <a:cubicBezTo>
                    <a:pt x="13296" y="1875"/>
                    <a:pt x="13297" y="1615"/>
                    <a:pt x="13109" y="1416"/>
                  </a:cubicBezTo>
                  <a:cubicBezTo>
                    <a:pt x="12972" y="1271"/>
                    <a:pt x="12543" y="1049"/>
                    <a:pt x="12399" y="1049"/>
                  </a:cubicBezTo>
                  <a:cubicBezTo>
                    <a:pt x="12303" y="1049"/>
                    <a:pt x="12302" y="1054"/>
                    <a:pt x="12401" y="843"/>
                  </a:cubicBezTo>
                  <a:cubicBezTo>
                    <a:pt x="12552" y="522"/>
                    <a:pt x="12382" y="231"/>
                    <a:pt x="11950" y="70"/>
                  </a:cubicBezTo>
                  <a:cubicBezTo>
                    <a:pt x="11823" y="23"/>
                    <a:pt x="11603" y="1"/>
                    <a:pt x="11393" y="0"/>
                  </a:cubicBezTo>
                  <a:lnTo>
                    <a:pt x="1132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4" name="السادسة"/>
            <p:cNvSpPr txBox="1"/>
            <p:nvPr/>
          </p:nvSpPr>
          <p:spPr>
            <a:xfrm>
              <a:off x="436809" y="1399529"/>
              <a:ext cx="3028286" cy="1595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sz="8000" u="sng">
                  <a:latin typeface="Waseem Regular"/>
                  <a:ea typeface="Waseem Regular"/>
                  <a:cs typeface="Waseem Regular"/>
                  <a:sym typeface="Waseem Regular"/>
                </a:rPr>
                <a:t>السادسة </a:t>
              </a:r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تجميع"/>
          <p:cNvGrpSpPr/>
          <p:nvPr/>
        </p:nvGrpSpPr>
        <p:grpSpPr>
          <a:xfrm>
            <a:off x="353384" y="1119090"/>
            <a:ext cx="10904026" cy="11549278"/>
            <a:chOff x="-4" y="-11"/>
            <a:chExt cx="10904025" cy="11549277"/>
          </a:xfrm>
        </p:grpSpPr>
        <p:pic>
          <p:nvPicPr>
            <p:cNvPr id="167" name="IMG_7392.jpeg" descr="IMG_739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07" t="3598" r="3048" b="10569"/>
            <a:stretch>
              <a:fillRect/>
            </a:stretch>
          </p:blipFill>
          <p:spPr>
            <a:xfrm rot="180000">
              <a:off x="281363" y="263046"/>
              <a:ext cx="10341291" cy="1102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4" fill="norm" stroke="1" extrusionOk="0">
                  <a:moveTo>
                    <a:pt x="12289" y="0"/>
                  </a:moveTo>
                  <a:cubicBezTo>
                    <a:pt x="12164" y="0"/>
                    <a:pt x="12041" y="19"/>
                    <a:pt x="11959" y="56"/>
                  </a:cubicBezTo>
                  <a:cubicBezTo>
                    <a:pt x="11782" y="133"/>
                    <a:pt x="11568" y="385"/>
                    <a:pt x="11489" y="608"/>
                  </a:cubicBezTo>
                  <a:cubicBezTo>
                    <a:pt x="11428" y="778"/>
                    <a:pt x="11423" y="783"/>
                    <a:pt x="11338" y="783"/>
                  </a:cubicBezTo>
                  <a:cubicBezTo>
                    <a:pt x="11125" y="783"/>
                    <a:pt x="10782" y="905"/>
                    <a:pt x="10630" y="1035"/>
                  </a:cubicBezTo>
                  <a:cubicBezTo>
                    <a:pt x="10578" y="1078"/>
                    <a:pt x="10508" y="1138"/>
                    <a:pt x="10474" y="1167"/>
                  </a:cubicBezTo>
                  <a:cubicBezTo>
                    <a:pt x="10391" y="1238"/>
                    <a:pt x="10227" y="1571"/>
                    <a:pt x="10227" y="1668"/>
                  </a:cubicBezTo>
                  <a:cubicBezTo>
                    <a:pt x="10227" y="1696"/>
                    <a:pt x="10203" y="1720"/>
                    <a:pt x="10166" y="1727"/>
                  </a:cubicBezTo>
                  <a:cubicBezTo>
                    <a:pt x="10133" y="1734"/>
                    <a:pt x="9653" y="1752"/>
                    <a:pt x="9100" y="1766"/>
                  </a:cubicBezTo>
                  <a:cubicBezTo>
                    <a:pt x="8546" y="1781"/>
                    <a:pt x="7929" y="1804"/>
                    <a:pt x="7730" y="1818"/>
                  </a:cubicBezTo>
                  <a:cubicBezTo>
                    <a:pt x="7530" y="1832"/>
                    <a:pt x="7041" y="1854"/>
                    <a:pt x="6642" y="1867"/>
                  </a:cubicBezTo>
                  <a:cubicBezTo>
                    <a:pt x="5576" y="1902"/>
                    <a:pt x="5332" y="1916"/>
                    <a:pt x="5272" y="1943"/>
                  </a:cubicBezTo>
                  <a:cubicBezTo>
                    <a:pt x="5243" y="1957"/>
                    <a:pt x="4959" y="1973"/>
                    <a:pt x="4641" y="1980"/>
                  </a:cubicBezTo>
                  <a:cubicBezTo>
                    <a:pt x="4324" y="1987"/>
                    <a:pt x="3840" y="2004"/>
                    <a:pt x="3567" y="2019"/>
                  </a:cubicBezTo>
                  <a:cubicBezTo>
                    <a:pt x="3294" y="2034"/>
                    <a:pt x="2781" y="2051"/>
                    <a:pt x="2427" y="2058"/>
                  </a:cubicBezTo>
                  <a:cubicBezTo>
                    <a:pt x="2069" y="2066"/>
                    <a:pt x="1771" y="2081"/>
                    <a:pt x="1757" y="2095"/>
                  </a:cubicBezTo>
                  <a:cubicBezTo>
                    <a:pt x="1742" y="2109"/>
                    <a:pt x="1540" y="2120"/>
                    <a:pt x="1298" y="2120"/>
                  </a:cubicBezTo>
                  <a:cubicBezTo>
                    <a:pt x="1055" y="2120"/>
                    <a:pt x="854" y="2130"/>
                    <a:pt x="840" y="2144"/>
                  </a:cubicBezTo>
                  <a:cubicBezTo>
                    <a:pt x="826" y="2157"/>
                    <a:pt x="664" y="2171"/>
                    <a:pt x="481" y="2175"/>
                  </a:cubicBezTo>
                  <a:lnTo>
                    <a:pt x="149" y="2183"/>
                  </a:lnTo>
                  <a:lnTo>
                    <a:pt x="75" y="2271"/>
                  </a:lnTo>
                  <a:lnTo>
                    <a:pt x="0" y="2359"/>
                  </a:lnTo>
                  <a:lnTo>
                    <a:pt x="23" y="3997"/>
                  </a:lnTo>
                  <a:cubicBezTo>
                    <a:pt x="36" y="4899"/>
                    <a:pt x="60" y="5732"/>
                    <a:pt x="75" y="5850"/>
                  </a:cubicBezTo>
                  <a:cubicBezTo>
                    <a:pt x="129" y="6254"/>
                    <a:pt x="158" y="6748"/>
                    <a:pt x="200" y="8069"/>
                  </a:cubicBezTo>
                  <a:cubicBezTo>
                    <a:pt x="206" y="8284"/>
                    <a:pt x="220" y="8477"/>
                    <a:pt x="230" y="8497"/>
                  </a:cubicBezTo>
                  <a:cubicBezTo>
                    <a:pt x="240" y="8518"/>
                    <a:pt x="265" y="8830"/>
                    <a:pt x="284" y="9191"/>
                  </a:cubicBezTo>
                  <a:cubicBezTo>
                    <a:pt x="303" y="9551"/>
                    <a:pt x="326" y="9954"/>
                    <a:pt x="333" y="10086"/>
                  </a:cubicBezTo>
                  <a:cubicBezTo>
                    <a:pt x="340" y="10218"/>
                    <a:pt x="357" y="10347"/>
                    <a:pt x="371" y="10375"/>
                  </a:cubicBezTo>
                  <a:cubicBezTo>
                    <a:pt x="394" y="10422"/>
                    <a:pt x="437" y="10988"/>
                    <a:pt x="468" y="11661"/>
                  </a:cubicBezTo>
                  <a:cubicBezTo>
                    <a:pt x="475" y="11813"/>
                    <a:pt x="489" y="11955"/>
                    <a:pt x="499" y="11976"/>
                  </a:cubicBezTo>
                  <a:cubicBezTo>
                    <a:pt x="516" y="12012"/>
                    <a:pt x="576" y="13200"/>
                    <a:pt x="602" y="14043"/>
                  </a:cubicBezTo>
                  <a:cubicBezTo>
                    <a:pt x="609" y="14258"/>
                    <a:pt x="625" y="14457"/>
                    <a:pt x="639" y="14485"/>
                  </a:cubicBezTo>
                  <a:cubicBezTo>
                    <a:pt x="653" y="14512"/>
                    <a:pt x="679" y="14847"/>
                    <a:pt x="695" y="15228"/>
                  </a:cubicBezTo>
                  <a:cubicBezTo>
                    <a:pt x="711" y="15609"/>
                    <a:pt x="730" y="16058"/>
                    <a:pt x="737" y="16224"/>
                  </a:cubicBezTo>
                  <a:cubicBezTo>
                    <a:pt x="744" y="16390"/>
                    <a:pt x="762" y="16537"/>
                    <a:pt x="776" y="16550"/>
                  </a:cubicBezTo>
                  <a:cubicBezTo>
                    <a:pt x="790" y="16564"/>
                    <a:pt x="801" y="16710"/>
                    <a:pt x="801" y="16876"/>
                  </a:cubicBezTo>
                  <a:cubicBezTo>
                    <a:pt x="801" y="17042"/>
                    <a:pt x="814" y="17242"/>
                    <a:pt x="829" y="17319"/>
                  </a:cubicBezTo>
                  <a:cubicBezTo>
                    <a:pt x="844" y="17396"/>
                    <a:pt x="868" y="17709"/>
                    <a:pt x="883" y="18014"/>
                  </a:cubicBezTo>
                  <a:cubicBezTo>
                    <a:pt x="898" y="18319"/>
                    <a:pt x="922" y="18699"/>
                    <a:pt x="937" y="18858"/>
                  </a:cubicBezTo>
                  <a:cubicBezTo>
                    <a:pt x="951" y="19017"/>
                    <a:pt x="978" y="19507"/>
                    <a:pt x="996" y="19946"/>
                  </a:cubicBezTo>
                  <a:cubicBezTo>
                    <a:pt x="1015" y="20386"/>
                    <a:pt x="1038" y="20753"/>
                    <a:pt x="1049" y="20764"/>
                  </a:cubicBezTo>
                  <a:cubicBezTo>
                    <a:pt x="1060" y="20774"/>
                    <a:pt x="1070" y="20917"/>
                    <a:pt x="1070" y="21082"/>
                  </a:cubicBezTo>
                  <a:cubicBezTo>
                    <a:pt x="1070" y="21385"/>
                    <a:pt x="1084" y="21445"/>
                    <a:pt x="1182" y="21546"/>
                  </a:cubicBezTo>
                  <a:cubicBezTo>
                    <a:pt x="1231" y="21597"/>
                    <a:pt x="1253" y="21599"/>
                    <a:pt x="1669" y="21589"/>
                  </a:cubicBezTo>
                  <a:cubicBezTo>
                    <a:pt x="1908" y="21584"/>
                    <a:pt x="2140" y="21572"/>
                    <a:pt x="2184" y="21564"/>
                  </a:cubicBezTo>
                  <a:cubicBezTo>
                    <a:pt x="2263" y="21550"/>
                    <a:pt x="2640" y="21531"/>
                    <a:pt x="3822" y="21480"/>
                  </a:cubicBezTo>
                  <a:cubicBezTo>
                    <a:pt x="4147" y="21465"/>
                    <a:pt x="4643" y="21442"/>
                    <a:pt x="4924" y="21428"/>
                  </a:cubicBezTo>
                  <a:cubicBezTo>
                    <a:pt x="5204" y="21415"/>
                    <a:pt x="5621" y="21398"/>
                    <a:pt x="5850" y="21391"/>
                  </a:cubicBezTo>
                  <a:cubicBezTo>
                    <a:pt x="6079" y="21384"/>
                    <a:pt x="6291" y="21367"/>
                    <a:pt x="6320" y="21354"/>
                  </a:cubicBezTo>
                  <a:cubicBezTo>
                    <a:pt x="6373" y="21329"/>
                    <a:pt x="6736" y="21316"/>
                    <a:pt x="8011" y="21290"/>
                  </a:cubicBezTo>
                  <a:cubicBezTo>
                    <a:pt x="8368" y="21283"/>
                    <a:pt x="8667" y="21265"/>
                    <a:pt x="8681" y="21252"/>
                  </a:cubicBezTo>
                  <a:cubicBezTo>
                    <a:pt x="8696" y="21238"/>
                    <a:pt x="8909" y="21228"/>
                    <a:pt x="9170" y="21228"/>
                  </a:cubicBezTo>
                  <a:cubicBezTo>
                    <a:pt x="9450" y="21228"/>
                    <a:pt x="9639" y="21218"/>
                    <a:pt x="9649" y="21203"/>
                  </a:cubicBezTo>
                  <a:cubicBezTo>
                    <a:pt x="9660" y="21187"/>
                    <a:pt x="9894" y="21177"/>
                    <a:pt x="10263" y="21177"/>
                  </a:cubicBezTo>
                  <a:cubicBezTo>
                    <a:pt x="10603" y="21177"/>
                    <a:pt x="10871" y="21167"/>
                    <a:pt x="10886" y="21154"/>
                  </a:cubicBezTo>
                  <a:cubicBezTo>
                    <a:pt x="10915" y="21127"/>
                    <a:pt x="11378" y="21106"/>
                    <a:pt x="12362" y="21089"/>
                  </a:cubicBezTo>
                  <a:cubicBezTo>
                    <a:pt x="12731" y="21082"/>
                    <a:pt x="13058" y="21065"/>
                    <a:pt x="13087" y="21051"/>
                  </a:cubicBezTo>
                  <a:cubicBezTo>
                    <a:pt x="13192" y="21003"/>
                    <a:pt x="16269" y="20953"/>
                    <a:pt x="16269" y="21000"/>
                  </a:cubicBezTo>
                  <a:cubicBezTo>
                    <a:pt x="16269" y="21017"/>
                    <a:pt x="16378" y="21026"/>
                    <a:pt x="16563" y="21026"/>
                  </a:cubicBezTo>
                  <a:cubicBezTo>
                    <a:pt x="16730" y="21026"/>
                    <a:pt x="16864" y="21037"/>
                    <a:pt x="16873" y="21051"/>
                  </a:cubicBezTo>
                  <a:cubicBezTo>
                    <a:pt x="16882" y="21065"/>
                    <a:pt x="16925" y="21077"/>
                    <a:pt x="16968" y="21077"/>
                  </a:cubicBezTo>
                  <a:cubicBezTo>
                    <a:pt x="17010" y="21077"/>
                    <a:pt x="17052" y="21065"/>
                    <a:pt x="17061" y="21051"/>
                  </a:cubicBezTo>
                  <a:cubicBezTo>
                    <a:pt x="17071" y="21036"/>
                    <a:pt x="17299" y="21026"/>
                    <a:pt x="17652" y="21026"/>
                  </a:cubicBezTo>
                  <a:cubicBezTo>
                    <a:pt x="18006" y="21026"/>
                    <a:pt x="18233" y="21016"/>
                    <a:pt x="18243" y="21001"/>
                  </a:cubicBezTo>
                  <a:cubicBezTo>
                    <a:pt x="18252" y="20987"/>
                    <a:pt x="18331" y="20976"/>
                    <a:pt x="18418" y="20976"/>
                  </a:cubicBezTo>
                  <a:cubicBezTo>
                    <a:pt x="18505" y="20976"/>
                    <a:pt x="18583" y="20964"/>
                    <a:pt x="18592" y="20950"/>
                  </a:cubicBezTo>
                  <a:cubicBezTo>
                    <a:pt x="18602" y="20936"/>
                    <a:pt x="18749" y="20925"/>
                    <a:pt x="18943" y="20925"/>
                  </a:cubicBezTo>
                  <a:cubicBezTo>
                    <a:pt x="19128" y="20925"/>
                    <a:pt x="19277" y="20915"/>
                    <a:pt x="19277" y="20902"/>
                  </a:cubicBezTo>
                  <a:cubicBezTo>
                    <a:pt x="19277" y="20889"/>
                    <a:pt x="19358" y="20873"/>
                    <a:pt x="19458" y="20866"/>
                  </a:cubicBezTo>
                  <a:cubicBezTo>
                    <a:pt x="19620" y="20855"/>
                    <a:pt x="19750" y="20837"/>
                    <a:pt x="20056" y="20786"/>
                  </a:cubicBezTo>
                  <a:cubicBezTo>
                    <a:pt x="20108" y="20778"/>
                    <a:pt x="20174" y="20761"/>
                    <a:pt x="20203" y="20749"/>
                  </a:cubicBezTo>
                  <a:cubicBezTo>
                    <a:pt x="20302" y="20709"/>
                    <a:pt x="20416" y="20694"/>
                    <a:pt x="20781" y="20672"/>
                  </a:cubicBezTo>
                  <a:cubicBezTo>
                    <a:pt x="21335" y="20639"/>
                    <a:pt x="21354" y="20635"/>
                    <a:pt x="21463" y="20521"/>
                  </a:cubicBezTo>
                  <a:cubicBezTo>
                    <a:pt x="21515" y="20467"/>
                    <a:pt x="21565" y="20396"/>
                    <a:pt x="21573" y="20365"/>
                  </a:cubicBezTo>
                  <a:cubicBezTo>
                    <a:pt x="21600" y="20265"/>
                    <a:pt x="21548" y="19047"/>
                    <a:pt x="21492" y="18454"/>
                  </a:cubicBezTo>
                  <a:cubicBezTo>
                    <a:pt x="21477" y="18297"/>
                    <a:pt x="21447" y="17654"/>
                    <a:pt x="21400" y="16514"/>
                  </a:cubicBezTo>
                  <a:cubicBezTo>
                    <a:pt x="21388" y="16216"/>
                    <a:pt x="21369" y="15932"/>
                    <a:pt x="21360" y="15883"/>
                  </a:cubicBezTo>
                  <a:cubicBezTo>
                    <a:pt x="21344" y="15804"/>
                    <a:pt x="21310" y="15042"/>
                    <a:pt x="21276" y="13980"/>
                  </a:cubicBezTo>
                  <a:cubicBezTo>
                    <a:pt x="21269" y="13772"/>
                    <a:pt x="21252" y="13580"/>
                    <a:pt x="21239" y="13552"/>
                  </a:cubicBezTo>
                  <a:cubicBezTo>
                    <a:pt x="21225" y="13524"/>
                    <a:pt x="21207" y="13112"/>
                    <a:pt x="21199" y="12636"/>
                  </a:cubicBezTo>
                  <a:cubicBezTo>
                    <a:pt x="21190" y="12140"/>
                    <a:pt x="21172" y="11751"/>
                    <a:pt x="21157" y="11724"/>
                  </a:cubicBezTo>
                  <a:cubicBezTo>
                    <a:pt x="21142" y="11698"/>
                    <a:pt x="21130" y="11476"/>
                    <a:pt x="21130" y="11221"/>
                  </a:cubicBezTo>
                  <a:cubicBezTo>
                    <a:pt x="21130" y="10966"/>
                    <a:pt x="21118" y="10746"/>
                    <a:pt x="21103" y="10722"/>
                  </a:cubicBezTo>
                  <a:cubicBezTo>
                    <a:pt x="21088" y="10697"/>
                    <a:pt x="21064" y="10206"/>
                    <a:pt x="21048" y="9581"/>
                  </a:cubicBezTo>
                  <a:cubicBezTo>
                    <a:pt x="21017" y="8396"/>
                    <a:pt x="20981" y="7472"/>
                    <a:pt x="20955" y="7212"/>
                  </a:cubicBezTo>
                  <a:cubicBezTo>
                    <a:pt x="20928" y="6931"/>
                    <a:pt x="20884" y="5844"/>
                    <a:pt x="20872" y="5133"/>
                  </a:cubicBezTo>
                  <a:cubicBezTo>
                    <a:pt x="20865" y="4744"/>
                    <a:pt x="20848" y="4442"/>
                    <a:pt x="20834" y="4428"/>
                  </a:cubicBezTo>
                  <a:cubicBezTo>
                    <a:pt x="20819" y="4415"/>
                    <a:pt x="20807" y="4228"/>
                    <a:pt x="20805" y="4011"/>
                  </a:cubicBezTo>
                  <a:cubicBezTo>
                    <a:pt x="20804" y="3796"/>
                    <a:pt x="20791" y="3449"/>
                    <a:pt x="20776" y="3241"/>
                  </a:cubicBezTo>
                  <a:cubicBezTo>
                    <a:pt x="20729" y="2557"/>
                    <a:pt x="20701" y="2137"/>
                    <a:pt x="20680" y="1779"/>
                  </a:cubicBezTo>
                  <a:cubicBezTo>
                    <a:pt x="20668" y="1585"/>
                    <a:pt x="20649" y="1408"/>
                    <a:pt x="20637" y="1386"/>
                  </a:cubicBezTo>
                  <a:cubicBezTo>
                    <a:pt x="20605" y="1323"/>
                    <a:pt x="20362" y="1224"/>
                    <a:pt x="20337" y="1263"/>
                  </a:cubicBezTo>
                  <a:cubicBezTo>
                    <a:pt x="20327" y="1278"/>
                    <a:pt x="20047" y="1288"/>
                    <a:pt x="19639" y="1288"/>
                  </a:cubicBezTo>
                  <a:cubicBezTo>
                    <a:pt x="19214" y="1288"/>
                    <a:pt x="18952" y="1297"/>
                    <a:pt x="18941" y="1313"/>
                  </a:cubicBezTo>
                  <a:cubicBezTo>
                    <a:pt x="18931" y="1328"/>
                    <a:pt x="18717" y="1338"/>
                    <a:pt x="18390" y="1338"/>
                  </a:cubicBezTo>
                  <a:cubicBezTo>
                    <a:pt x="18063" y="1338"/>
                    <a:pt x="17851" y="1348"/>
                    <a:pt x="17840" y="1363"/>
                  </a:cubicBezTo>
                  <a:cubicBezTo>
                    <a:pt x="17830" y="1379"/>
                    <a:pt x="17625" y="1388"/>
                    <a:pt x="17316" y="1388"/>
                  </a:cubicBezTo>
                  <a:cubicBezTo>
                    <a:pt x="17007" y="1388"/>
                    <a:pt x="16803" y="1399"/>
                    <a:pt x="16793" y="1414"/>
                  </a:cubicBezTo>
                  <a:cubicBezTo>
                    <a:pt x="16783" y="1429"/>
                    <a:pt x="16574" y="1439"/>
                    <a:pt x="16256" y="1439"/>
                  </a:cubicBezTo>
                  <a:cubicBezTo>
                    <a:pt x="15938" y="1439"/>
                    <a:pt x="15729" y="1448"/>
                    <a:pt x="15719" y="1464"/>
                  </a:cubicBezTo>
                  <a:cubicBezTo>
                    <a:pt x="15708" y="1479"/>
                    <a:pt x="15437" y="1489"/>
                    <a:pt x="14994" y="1489"/>
                  </a:cubicBezTo>
                  <a:cubicBezTo>
                    <a:pt x="14551" y="1489"/>
                    <a:pt x="14279" y="1498"/>
                    <a:pt x="14268" y="1514"/>
                  </a:cubicBezTo>
                  <a:cubicBezTo>
                    <a:pt x="14258" y="1530"/>
                    <a:pt x="14064" y="1540"/>
                    <a:pt x="13776" y="1540"/>
                  </a:cubicBezTo>
                  <a:cubicBezTo>
                    <a:pt x="13467" y="1540"/>
                    <a:pt x="13289" y="1549"/>
                    <a:pt x="13270" y="1567"/>
                  </a:cubicBezTo>
                  <a:cubicBezTo>
                    <a:pt x="13253" y="1582"/>
                    <a:pt x="13219" y="1591"/>
                    <a:pt x="13193" y="1587"/>
                  </a:cubicBezTo>
                  <a:cubicBezTo>
                    <a:pt x="13151" y="1579"/>
                    <a:pt x="13154" y="1569"/>
                    <a:pt x="13213" y="1502"/>
                  </a:cubicBezTo>
                  <a:cubicBezTo>
                    <a:pt x="13341" y="1357"/>
                    <a:pt x="13369" y="1270"/>
                    <a:pt x="13369" y="1021"/>
                  </a:cubicBezTo>
                  <a:cubicBezTo>
                    <a:pt x="13369" y="892"/>
                    <a:pt x="13357" y="780"/>
                    <a:pt x="13342" y="771"/>
                  </a:cubicBezTo>
                  <a:cubicBezTo>
                    <a:pt x="13328" y="762"/>
                    <a:pt x="13315" y="733"/>
                    <a:pt x="13315" y="705"/>
                  </a:cubicBezTo>
                  <a:cubicBezTo>
                    <a:pt x="13315" y="650"/>
                    <a:pt x="13202" y="455"/>
                    <a:pt x="13114" y="358"/>
                  </a:cubicBezTo>
                  <a:cubicBezTo>
                    <a:pt x="13040" y="277"/>
                    <a:pt x="12779" y="112"/>
                    <a:pt x="12629" y="52"/>
                  </a:cubicBezTo>
                  <a:cubicBezTo>
                    <a:pt x="12541" y="16"/>
                    <a:pt x="12414" y="-1"/>
                    <a:pt x="1228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68" name="MagicEraser_240824_194431.png" descr="MagicEraser_240824_19443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8054" y="2287673"/>
              <a:ext cx="9605503" cy="1739092"/>
            </a:xfrm>
            <a:prstGeom prst="rect">
              <a:avLst/>
            </a:prstGeom>
            <a:effectLst/>
          </p:spPr>
        </p:pic>
        <p:pic>
          <p:nvPicPr>
            <p:cNvPr id="169" name="IMG_7402.jpeg" descr="IMG_740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343" t="41704" r="3745" b="30494"/>
            <a:stretch>
              <a:fillRect/>
            </a:stretch>
          </p:blipFill>
          <p:spPr>
            <a:xfrm>
              <a:off x="1225542" y="5116995"/>
              <a:ext cx="8437709" cy="62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0838" fill="norm" stroke="1" extrusionOk="0">
                  <a:moveTo>
                    <a:pt x="4836" y="0"/>
                  </a:moveTo>
                  <a:cubicBezTo>
                    <a:pt x="4827" y="0"/>
                    <a:pt x="4784" y="722"/>
                    <a:pt x="4740" y="1609"/>
                  </a:cubicBezTo>
                  <a:cubicBezTo>
                    <a:pt x="4593" y="4590"/>
                    <a:pt x="4474" y="4651"/>
                    <a:pt x="4276" y="1848"/>
                  </a:cubicBezTo>
                  <a:lnTo>
                    <a:pt x="4175" y="425"/>
                  </a:lnTo>
                  <a:lnTo>
                    <a:pt x="4131" y="1702"/>
                  </a:lnTo>
                  <a:lnTo>
                    <a:pt x="4087" y="2979"/>
                  </a:lnTo>
                  <a:lnTo>
                    <a:pt x="4189" y="4987"/>
                  </a:lnTo>
                  <a:cubicBezTo>
                    <a:pt x="4376" y="8656"/>
                    <a:pt x="4504" y="14129"/>
                    <a:pt x="4504" y="18471"/>
                  </a:cubicBezTo>
                  <a:cubicBezTo>
                    <a:pt x="4504" y="20413"/>
                    <a:pt x="4532" y="21105"/>
                    <a:pt x="4565" y="19973"/>
                  </a:cubicBezTo>
                  <a:cubicBezTo>
                    <a:pt x="4594" y="18972"/>
                    <a:pt x="4581" y="13499"/>
                    <a:pt x="4542" y="10864"/>
                  </a:cubicBezTo>
                  <a:cubicBezTo>
                    <a:pt x="4521" y="9415"/>
                    <a:pt x="4504" y="8050"/>
                    <a:pt x="4504" y="7832"/>
                  </a:cubicBezTo>
                  <a:cubicBezTo>
                    <a:pt x="4504" y="7614"/>
                    <a:pt x="4557" y="6971"/>
                    <a:pt x="4622" y="6396"/>
                  </a:cubicBezTo>
                  <a:cubicBezTo>
                    <a:pt x="4740" y="5351"/>
                    <a:pt x="4741" y="5348"/>
                    <a:pt x="4849" y="5891"/>
                  </a:cubicBezTo>
                  <a:cubicBezTo>
                    <a:pt x="5085" y="7074"/>
                    <a:pt x="5201" y="6047"/>
                    <a:pt x="5237" y="2433"/>
                  </a:cubicBezTo>
                  <a:cubicBezTo>
                    <a:pt x="5257" y="473"/>
                    <a:pt x="5222" y="62"/>
                    <a:pt x="5166" y="1569"/>
                  </a:cubicBezTo>
                  <a:cubicBezTo>
                    <a:pt x="5147" y="2060"/>
                    <a:pt x="5112" y="2630"/>
                    <a:pt x="5088" y="2832"/>
                  </a:cubicBezTo>
                  <a:cubicBezTo>
                    <a:pt x="5021" y="3374"/>
                    <a:pt x="4907" y="2435"/>
                    <a:pt x="4876" y="1090"/>
                  </a:cubicBezTo>
                  <a:cubicBezTo>
                    <a:pt x="4863" y="493"/>
                    <a:pt x="4845" y="0"/>
                    <a:pt x="4836" y="0"/>
                  </a:cubicBezTo>
                  <a:close/>
                  <a:moveTo>
                    <a:pt x="17097" y="0"/>
                  </a:moveTo>
                  <a:cubicBezTo>
                    <a:pt x="17088" y="0"/>
                    <a:pt x="17045" y="750"/>
                    <a:pt x="17001" y="1675"/>
                  </a:cubicBezTo>
                  <a:cubicBezTo>
                    <a:pt x="16861" y="4609"/>
                    <a:pt x="16735" y="4657"/>
                    <a:pt x="16538" y="1848"/>
                  </a:cubicBezTo>
                  <a:lnTo>
                    <a:pt x="16436" y="425"/>
                  </a:lnTo>
                  <a:lnTo>
                    <a:pt x="16392" y="1702"/>
                  </a:lnTo>
                  <a:lnTo>
                    <a:pt x="16348" y="2979"/>
                  </a:lnTo>
                  <a:lnTo>
                    <a:pt x="16450" y="4987"/>
                  </a:lnTo>
                  <a:cubicBezTo>
                    <a:pt x="16641" y="8718"/>
                    <a:pt x="16765" y="14003"/>
                    <a:pt x="16765" y="18338"/>
                  </a:cubicBezTo>
                  <a:cubicBezTo>
                    <a:pt x="16765" y="20511"/>
                    <a:pt x="16796" y="21155"/>
                    <a:pt x="16833" y="19747"/>
                  </a:cubicBezTo>
                  <a:cubicBezTo>
                    <a:pt x="16864" y="18557"/>
                    <a:pt x="16848" y="13536"/>
                    <a:pt x="16805" y="10585"/>
                  </a:cubicBezTo>
                  <a:cubicBezTo>
                    <a:pt x="16783" y="9106"/>
                    <a:pt x="16765" y="7798"/>
                    <a:pt x="16765" y="7673"/>
                  </a:cubicBezTo>
                  <a:cubicBezTo>
                    <a:pt x="16765" y="7547"/>
                    <a:pt x="16818" y="6971"/>
                    <a:pt x="16883" y="6396"/>
                  </a:cubicBezTo>
                  <a:cubicBezTo>
                    <a:pt x="17001" y="5351"/>
                    <a:pt x="17002" y="5348"/>
                    <a:pt x="17110" y="5891"/>
                  </a:cubicBezTo>
                  <a:cubicBezTo>
                    <a:pt x="17347" y="7074"/>
                    <a:pt x="17462" y="6047"/>
                    <a:pt x="17498" y="2433"/>
                  </a:cubicBezTo>
                  <a:cubicBezTo>
                    <a:pt x="17518" y="473"/>
                    <a:pt x="17484" y="62"/>
                    <a:pt x="17427" y="1569"/>
                  </a:cubicBezTo>
                  <a:cubicBezTo>
                    <a:pt x="17409" y="2060"/>
                    <a:pt x="17373" y="2630"/>
                    <a:pt x="17348" y="2832"/>
                  </a:cubicBezTo>
                  <a:cubicBezTo>
                    <a:pt x="17281" y="3374"/>
                    <a:pt x="17168" y="2435"/>
                    <a:pt x="17138" y="1090"/>
                  </a:cubicBezTo>
                  <a:cubicBezTo>
                    <a:pt x="17124" y="493"/>
                    <a:pt x="17106" y="0"/>
                    <a:pt x="17097" y="0"/>
                  </a:cubicBezTo>
                  <a:close/>
                  <a:moveTo>
                    <a:pt x="8932" y="40"/>
                  </a:moveTo>
                  <a:cubicBezTo>
                    <a:pt x="8910" y="108"/>
                    <a:pt x="8881" y="499"/>
                    <a:pt x="8853" y="1197"/>
                  </a:cubicBezTo>
                  <a:cubicBezTo>
                    <a:pt x="8792" y="2670"/>
                    <a:pt x="8673" y="4029"/>
                    <a:pt x="8605" y="4029"/>
                  </a:cubicBezTo>
                  <a:cubicBezTo>
                    <a:pt x="8577" y="4029"/>
                    <a:pt x="8491" y="3253"/>
                    <a:pt x="8414" y="2300"/>
                  </a:cubicBezTo>
                  <a:cubicBezTo>
                    <a:pt x="8337" y="1347"/>
                    <a:pt x="8270" y="630"/>
                    <a:pt x="8265" y="705"/>
                  </a:cubicBezTo>
                  <a:cubicBezTo>
                    <a:pt x="8260" y="780"/>
                    <a:pt x="8236" y="1345"/>
                    <a:pt x="8213" y="1955"/>
                  </a:cubicBezTo>
                  <a:cubicBezTo>
                    <a:pt x="8171" y="3040"/>
                    <a:pt x="8171" y="3074"/>
                    <a:pt x="8236" y="4096"/>
                  </a:cubicBezTo>
                  <a:cubicBezTo>
                    <a:pt x="8412" y="6835"/>
                    <a:pt x="8569" y="12800"/>
                    <a:pt x="8599" y="17885"/>
                  </a:cubicBezTo>
                  <a:cubicBezTo>
                    <a:pt x="8616" y="20816"/>
                    <a:pt x="8618" y="20949"/>
                    <a:pt x="8649" y="20000"/>
                  </a:cubicBezTo>
                  <a:cubicBezTo>
                    <a:pt x="8668" y="19445"/>
                    <a:pt x="8683" y="18077"/>
                    <a:pt x="8684" y="16968"/>
                  </a:cubicBezTo>
                  <a:cubicBezTo>
                    <a:pt x="8685" y="15175"/>
                    <a:pt x="8627" y="9447"/>
                    <a:pt x="8594" y="8032"/>
                  </a:cubicBezTo>
                  <a:cubicBezTo>
                    <a:pt x="8585" y="7664"/>
                    <a:pt x="8623" y="7160"/>
                    <a:pt x="8715" y="6409"/>
                  </a:cubicBezTo>
                  <a:cubicBezTo>
                    <a:pt x="8846" y="5343"/>
                    <a:pt x="8851" y="5330"/>
                    <a:pt x="8935" y="5851"/>
                  </a:cubicBezTo>
                  <a:cubicBezTo>
                    <a:pt x="9025" y="6416"/>
                    <a:pt x="9164" y="6548"/>
                    <a:pt x="9216" y="6117"/>
                  </a:cubicBezTo>
                  <a:cubicBezTo>
                    <a:pt x="9267" y="5696"/>
                    <a:pt x="9327" y="3479"/>
                    <a:pt x="9327" y="2021"/>
                  </a:cubicBezTo>
                  <a:cubicBezTo>
                    <a:pt x="9327" y="389"/>
                    <a:pt x="9301" y="308"/>
                    <a:pt x="9250" y="1768"/>
                  </a:cubicBezTo>
                  <a:cubicBezTo>
                    <a:pt x="9180" y="3742"/>
                    <a:pt x="8967" y="3042"/>
                    <a:pt x="8967" y="838"/>
                  </a:cubicBezTo>
                  <a:cubicBezTo>
                    <a:pt x="8967" y="231"/>
                    <a:pt x="8953" y="-28"/>
                    <a:pt x="8932" y="40"/>
                  </a:cubicBezTo>
                  <a:close/>
                  <a:moveTo>
                    <a:pt x="754" y="53"/>
                  </a:moveTo>
                  <a:cubicBezTo>
                    <a:pt x="735" y="142"/>
                    <a:pt x="706" y="565"/>
                    <a:pt x="671" y="1303"/>
                  </a:cubicBezTo>
                  <a:cubicBezTo>
                    <a:pt x="596" y="2861"/>
                    <a:pt x="488" y="4029"/>
                    <a:pt x="420" y="4029"/>
                  </a:cubicBezTo>
                  <a:cubicBezTo>
                    <a:pt x="393" y="4029"/>
                    <a:pt x="308" y="3253"/>
                    <a:pt x="231" y="2300"/>
                  </a:cubicBezTo>
                  <a:cubicBezTo>
                    <a:pt x="154" y="1347"/>
                    <a:pt x="87" y="630"/>
                    <a:pt x="82" y="705"/>
                  </a:cubicBezTo>
                  <a:cubicBezTo>
                    <a:pt x="77" y="780"/>
                    <a:pt x="53" y="1345"/>
                    <a:pt x="29" y="1955"/>
                  </a:cubicBezTo>
                  <a:cubicBezTo>
                    <a:pt x="-13" y="3040"/>
                    <a:pt x="-12" y="3073"/>
                    <a:pt x="53" y="4096"/>
                  </a:cubicBezTo>
                  <a:cubicBezTo>
                    <a:pt x="239" y="6986"/>
                    <a:pt x="391" y="12678"/>
                    <a:pt x="417" y="17739"/>
                  </a:cubicBezTo>
                  <a:cubicBezTo>
                    <a:pt x="429" y="20007"/>
                    <a:pt x="441" y="20774"/>
                    <a:pt x="462" y="20505"/>
                  </a:cubicBezTo>
                  <a:cubicBezTo>
                    <a:pt x="506" y="19927"/>
                    <a:pt x="493" y="12333"/>
                    <a:pt x="443" y="9747"/>
                  </a:cubicBezTo>
                  <a:cubicBezTo>
                    <a:pt x="406" y="7756"/>
                    <a:pt x="405" y="7527"/>
                    <a:pt x="442" y="7221"/>
                  </a:cubicBezTo>
                  <a:cubicBezTo>
                    <a:pt x="465" y="7036"/>
                    <a:pt x="523" y="6543"/>
                    <a:pt x="572" y="6117"/>
                  </a:cubicBezTo>
                  <a:cubicBezTo>
                    <a:pt x="658" y="5375"/>
                    <a:pt x="667" y="5363"/>
                    <a:pt x="762" y="5864"/>
                  </a:cubicBezTo>
                  <a:cubicBezTo>
                    <a:pt x="969" y="6951"/>
                    <a:pt x="1102" y="6185"/>
                    <a:pt x="1132" y="3723"/>
                  </a:cubicBezTo>
                  <a:cubicBezTo>
                    <a:pt x="1140" y="3062"/>
                    <a:pt x="1152" y="2186"/>
                    <a:pt x="1158" y="1782"/>
                  </a:cubicBezTo>
                  <a:cubicBezTo>
                    <a:pt x="1177" y="558"/>
                    <a:pt x="1126" y="597"/>
                    <a:pt x="1070" y="1848"/>
                  </a:cubicBezTo>
                  <a:cubicBezTo>
                    <a:pt x="1035" y="2630"/>
                    <a:pt x="998" y="3018"/>
                    <a:pt x="960" y="3018"/>
                  </a:cubicBezTo>
                  <a:cubicBezTo>
                    <a:pt x="884" y="3018"/>
                    <a:pt x="785" y="1756"/>
                    <a:pt x="785" y="784"/>
                  </a:cubicBezTo>
                  <a:cubicBezTo>
                    <a:pt x="785" y="210"/>
                    <a:pt x="774" y="-36"/>
                    <a:pt x="754" y="53"/>
                  </a:cubicBezTo>
                  <a:close/>
                  <a:moveTo>
                    <a:pt x="13018" y="53"/>
                  </a:moveTo>
                  <a:cubicBezTo>
                    <a:pt x="13001" y="118"/>
                    <a:pt x="12975" y="482"/>
                    <a:pt x="12943" y="1157"/>
                  </a:cubicBezTo>
                  <a:cubicBezTo>
                    <a:pt x="12873" y="2649"/>
                    <a:pt x="12749" y="4029"/>
                    <a:pt x="12683" y="4029"/>
                  </a:cubicBezTo>
                  <a:cubicBezTo>
                    <a:pt x="12655" y="4029"/>
                    <a:pt x="12569" y="3253"/>
                    <a:pt x="12493" y="2300"/>
                  </a:cubicBezTo>
                  <a:cubicBezTo>
                    <a:pt x="12416" y="1347"/>
                    <a:pt x="12348" y="630"/>
                    <a:pt x="12343" y="705"/>
                  </a:cubicBezTo>
                  <a:cubicBezTo>
                    <a:pt x="12338" y="780"/>
                    <a:pt x="12315" y="1333"/>
                    <a:pt x="12291" y="1928"/>
                  </a:cubicBezTo>
                  <a:cubicBezTo>
                    <a:pt x="12250" y="3005"/>
                    <a:pt x="12250" y="3008"/>
                    <a:pt x="12350" y="4747"/>
                  </a:cubicBezTo>
                  <a:cubicBezTo>
                    <a:pt x="12537" y="7974"/>
                    <a:pt x="12686" y="14281"/>
                    <a:pt x="12686" y="18923"/>
                  </a:cubicBezTo>
                  <a:cubicBezTo>
                    <a:pt x="12686" y="20566"/>
                    <a:pt x="12693" y="20894"/>
                    <a:pt x="12719" y="20558"/>
                  </a:cubicBezTo>
                  <a:cubicBezTo>
                    <a:pt x="12774" y="19841"/>
                    <a:pt x="12773" y="14359"/>
                    <a:pt x="12718" y="10651"/>
                  </a:cubicBezTo>
                  <a:lnTo>
                    <a:pt x="12668" y="7354"/>
                  </a:lnTo>
                  <a:lnTo>
                    <a:pt x="12748" y="6835"/>
                  </a:lnTo>
                  <a:cubicBezTo>
                    <a:pt x="12792" y="6545"/>
                    <a:pt x="12847" y="6075"/>
                    <a:pt x="12871" y="5798"/>
                  </a:cubicBezTo>
                  <a:cubicBezTo>
                    <a:pt x="12910" y="5348"/>
                    <a:pt x="12927" y="5352"/>
                    <a:pt x="13019" y="5838"/>
                  </a:cubicBezTo>
                  <a:cubicBezTo>
                    <a:pt x="13272" y="7164"/>
                    <a:pt x="13365" y="6350"/>
                    <a:pt x="13416" y="2300"/>
                  </a:cubicBezTo>
                  <a:cubicBezTo>
                    <a:pt x="13433" y="995"/>
                    <a:pt x="13391" y="170"/>
                    <a:pt x="13362" y="1236"/>
                  </a:cubicBezTo>
                  <a:cubicBezTo>
                    <a:pt x="13334" y="2249"/>
                    <a:pt x="13272" y="3018"/>
                    <a:pt x="13216" y="3018"/>
                  </a:cubicBezTo>
                  <a:cubicBezTo>
                    <a:pt x="13145" y="3018"/>
                    <a:pt x="13046" y="1729"/>
                    <a:pt x="13046" y="784"/>
                  </a:cubicBezTo>
                  <a:cubicBezTo>
                    <a:pt x="13046" y="229"/>
                    <a:pt x="13036" y="-12"/>
                    <a:pt x="13018" y="53"/>
                  </a:cubicBezTo>
                  <a:close/>
                  <a:moveTo>
                    <a:pt x="21197" y="80"/>
                  </a:moveTo>
                  <a:cubicBezTo>
                    <a:pt x="21176" y="197"/>
                    <a:pt x="21144" y="670"/>
                    <a:pt x="21101" y="1502"/>
                  </a:cubicBezTo>
                  <a:cubicBezTo>
                    <a:pt x="21012" y="3182"/>
                    <a:pt x="20932" y="4029"/>
                    <a:pt x="20862" y="4029"/>
                  </a:cubicBezTo>
                  <a:cubicBezTo>
                    <a:pt x="20836" y="4029"/>
                    <a:pt x="20752" y="3253"/>
                    <a:pt x="20675" y="2300"/>
                  </a:cubicBezTo>
                  <a:cubicBezTo>
                    <a:pt x="20598" y="1347"/>
                    <a:pt x="20531" y="630"/>
                    <a:pt x="20526" y="705"/>
                  </a:cubicBezTo>
                  <a:cubicBezTo>
                    <a:pt x="20521" y="780"/>
                    <a:pt x="20498" y="1338"/>
                    <a:pt x="20474" y="1941"/>
                  </a:cubicBezTo>
                  <a:cubicBezTo>
                    <a:pt x="20432" y="3023"/>
                    <a:pt x="20432" y="3058"/>
                    <a:pt x="20508" y="4295"/>
                  </a:cubicBezTo>
                  <a:cubicBezTo>
                    <a:pt x="20688" y="7246"/>
                    <a:pt x="20833" y="12888"/>
                    <a:pt x="20861" y="18005"/>
                  </a:cubicBezTo>
                  <a:cubicBezTo>
                    <a:pt x="20880" y="21562"/>
                    <a:pt x="20924" y="21329"/>
                    <a:pt x="20940" y="17580"/>
                  </a:cubicBezTo>
                  <a:cubicBezTo>
                    <a:pt x="20950" y="15332"/>
                    <a:pt x="20903" y="10078"/>
                    <a:pt x="20855" y="8032"/>
                  </a:cubicBezTo>
                  <a:cubicBezTo>
                    <a:pt x="20846" y="7664"/>
                    <a:pt x="20884" y="7164"/>
                    <a:pt x="20975" y="6423"/>
                  </a:cubicBezTo>
                  <a:cubicBezTo>
                    <a:pt x="21105" y="5361"/>
                    <a:pt x="21109" y="5351"/>
                    <a:pt x="21207" y="5864"/>
                  </a:cubicBezTo>
                  <a:cubicBezTo>
                    <a:pt x="21314" y="6426"/>
                    <a:pt x="21427" y="6532"/>
                    <a:pt x="21477" y="6117"/>
                  </a:cubicBezTo>
                  <a:cubicBezTo>
                    <a:pt x="21528" y="5696"/>
                    <a:pt x="21587" y="3479"/>
                    <a:pt x="21587" y="2021"/>
                  </a:cubicBezTo>
                  <a:cubicBezTo>
                    <a:pt x="21587" y="389"/>
                    <a:pt x="21563" y="308"/>
                    <a:pt x="21511" y="1768"/>
                  </a:cubicBezTo>
                  <a:cubicBezTo>
                    <a:pt x="21462" y="3141"/>
                    <a:pt x="21374" y="3367"/>
                    <a:pt x="21290" y="2327"/>
                  </a:cubicBezTo>
                  <a:cubicBezTo>
                    <a:pt x="21256" y="1910"/>
                    <a:pt x="21229" y="1214"/>
                    <a:pt x="21229" y="784"/>
                  </a:cubicBezTo>
                  <a:cubicBezTo>
                    <a:pt x="21229" y="197"/>
                    <a:pt x="21218" y="-38"/>
                    <a:pt x="21197" y="80"/>
                  </a:cubicBezTo>
                  <a:close/>
                  <a:moveTo>
                    <a:pt x="2125" y="6050"/>
                  </a:moveTo>
                  <a:cubicBezTo>
                    <a:pt x="2043" y="6050"/>
                    <a:pt x="2110" y="7457"/>
                    <a:pt x="2329" y="10332"/>
                  </a:cubicBezTo>
                  <a:lnTo>
                    <a:pt x="2566" y="13444"/>
                  </a:lnTo>
                  <a:lnTo>
                    <a:pt x="2329" y="16556"/>
                  </a:lnTo>
                  <a:cubicBezTo>
                    <a:pt x="2199" y="18269"/>
                    <a:pt x="2092" y="19932"/>
                    <a:pt x="2092" y="20252"/>
                  </a:cubicBezTo>
                  <a:cubicBezTo>
                    <a:pt x="2092" y="21364"/>
                    <a:pt x="2157" y="20821"/>
                    <a:pt x="2400" y="17646"/>
                  </a:cubicBezTo>
                  <a:lnTo>
                    <a:pt x="2645" y="14455"/>
                  </a:lnTo>
                  <a:lnTo>
                    <a:pt x="2887" y="17646"/>
                  </a:lnTo>
                  <a:cubicBezTo>
                    <a:pt x="3021" y="19402"/>
                    <a:pt x="3144" y="20838"/>
                    <a:pt x="3161" y="20838"/>
                  </a:cubicBezTo>
                  <a:cubicBezTo>
                    <a:pt x="3253" y="20838"/>
                    <a:pt x="3205" y="19802"/>
                    <a:pt x="2975" y="16768"/>
                  </a:cubicBezTo>
                  <a:lnTo>
                    <a:pt x="2722" y="13444"/>
                  </a:lnTo>
                  <a:lnTo>
                    <a:pt x="2975" y="10119"/>
                  </a:lnTo>
                  <a:cubicBezTo>
                    <a:pt x="3205" y="7085"/>
                    <a:pt x="3253" y="6050"/>
                    <a:pt x="3161" y="6050"/>
                  </a:cubicBezTo>
                  <a:cubicBezTo>
                    <a:pt x="3144" y="6050"/>
                    <a:pt x="3027" y="7405"/>
                    <a:pt x="2901" y="9069"/>
                  </a:cubicBezTo>
                  <a:cubicBezTo>
                    <a:pt x="2774" y="10733"/>
                    <a:pt x="2658" y="12101"/>
                    <a:pt x="2644" y="12101"/>
                  </a:cubicBezTo>
                  <a:cubicBezTo>
                    <a:pt x="2629" y="12101"/>
                    <a:pt x="2514" y="10733"/>
                    <a:pt x="2388" y="9069"/>
                  </a:cubicBezTo>
                  <a:cubicBezTo>
                    <a:pt x="2261" y="7405"/>
                    <a:pt x="2143" y="6050"/>
                    <a:pt x="2125" y="6050"/>
                  </a:cubicBezTo>
                  <a:close/>
                  <a:moveTo>
                    <a:pt x="7257" y="6050"/>
                  </a:moveTo>
                  <a:cubicBezTo>
                    <a:pt x="7234" y="6050"/>
                    <a:pt x="7108" y="7447"/>
                    <a:pt x="6975" y="9149"/>
                  </a:cubicBezTo>
                  <a:lnTo>
                    <a:pt x="6734" y="12234"/>
                  </a:lnTo>
                  <a:lnTo>
                    <a:pt x="6494" y="9096"/>
                  </a:lnTo>
                  <a:cubicBezTo>
                    <a:pt x="6327" y="6913"/>
                    <a:pt x="6240" y="6014"/>
                    <a:pt x="6212" y="6157"/>
                  </a:cubicBezTo>
                  <a:cubicBezTo>
                    <a:pt x="6189" y="6269"/>
                    <a:pt x="6171" y="6540"/>
                    <a:pt x="6171" y="6755"/>
                  </a:cubicBezTo>
                  <a:cubicBezTo>
                    <a:pt x="6171" y="6971"/>
                    <a:pt x="6277" y="8561"/>
                    <a:pt x="6407" y="10292"/>
                  </a:cubicBezTo>
                  <a:lnTo>
                    <a:pt x="6642" y="13444"/>
                  </a:lnTo>
                  <a:lnTo>
                    <a:pt x="6407" y="16596"/>
                  </a:lnTo>
                  <a:cubicBezTo>
                    <a:pt x="6179" y="19640"/>
                    <a:pt x="6152" y="20133"/>
                    <a:pt x="6188" y="20612"/>
                  </a:cubicBezTo>
                  <a:cubicBezTo>
                    <a:pt x="6225" y="21092"/>
                    <a:pt x="6264" y="20725"/>
                    <a:pt x="6503" y="17646"/>
                  </a:cubicBezTo>
                  <a:lnTo>
                    <a:pt x="6751" y="14468"/>
                  </a:lnTo>
                  <a:lnTo>
                    <a:pt x="6992" y="17646"/>
                  </a:lnTo>
                  <a:cubicBezTo>
                    <a:pt x="7126" y="19399"/>
                    <a:pt x="7244" y="20838"/>
                    <a:pt x="7255" y="20838"/>
                  </a:cubicBezTo>
                  <a:cubicBezTo>
                    <a:pt x="7267" y="20838"/>
                    <a:pt x="7282" y="20599"/>
                    <a:pt x="7291" y="20306"/>
                  </a:cubicBezTo>
                  <a:cubicBezTo>
                    <a:pt x="7302" y="19934"/>
                    <a:pt x="7234" y="18807"/>
                    <a:pt x="7067" y="16609"/>
                  </a:cubicBezTo>
                  <a:lnTo>
                    <a:pt x="6826" y="13444"/>
                  </a:lnTo>
                  <a:lnTo>
                    <a:pt x="7063" y="10332"/>
                  </a:lnTo>
                  <a:cubicBezTo>
                    <a:pt x="7290" y="7352"/>
                    <a:pt x="7348" y="6050"/>
                    <a:pt x="7257" y="6050"/>
                  </a:cubicBezTo>
                  <a:close/>
                  <a:moveTo>
                    <a:pt x="10310" y="6050"/>
                  </a:moveTo>
                  <a:cubicBezTo>
                    <a:pt x="10218" y="6050"/>
                    <a:pt x="10266" y="7085"/>
                    <a:pt x="10496" y="10119"/>
                  </a:cubicBezTo>
                  <a:lnTo>
                    <a:pt x="10749" y="13444"/>
                  </a:lnTo>
                  <a:lnTo>
                    <a:pt x="10502" y="16715"/>
                  </a:lnTo>
                  <a:cubicBezTo>
                    <a:pt x="10367" y="18518"/>
                    <a:pt x="10261" y="20181"/>
                    <a:pt x="10268" y="20412"/>
                  </a:cubicBezTo>
                  <a:cubicBezTo>
                    <a:pt x="10292" y="21235"/>
                    <a:pt x="10341" y="20799"/>
                    <a:pt x="10583" y="17646"/>
                  </a:cubicBezTo>
                  <a:lnTo>
                    <a:pt x="10827" y="14455"/>
                  </a:lnTo>
                  <a:lnTo>
                    <a:pt x="11070" y="17646"/>
                  </a:lnTo>
                  <a:cubicBezTo>
                    <a:pt x="11204" y="19402"/>
                    <a:pt x="11328" y="20838"/>
                    <a:pt x="11346" y="20838"/>
                  </a:cubicBezTo>
                  <a:cubicBezTo>
                    <a:pt x="11428" y="20838"/>
                    <a:pt x="11360" y="19431"/>
                    <a:pt x="11141" y="16556"/>
                  </a:cubicBezTo>
                  <a:lnTo>
                    <a:pt x="10905" y="13444"/>
                  </a:lnTo>
                  <a:lnTo>
                    <a:pt x="11141" y="10332"/>
                  </a:lnTo>
                  <a:cubicBezTo>
                    <a:pt x="11360" y="7457"/>
                    <a:pt x="11427" y="6050"/>
                    <a:pt x="11345" y="6050"/>
                  </a:cubicBezTo>
                  <a:cubicBezTo>
                    <a:pt x="11327" y="6050"/>
                    <a:pt x="11210" y="7405"/>
                    <a:pt x="11083" y="9069"/>
                  </a:cubicBezTo>
                  <a:cubicBezTo>
                    <a:pt x="10957" y="10733"/>
                    <a:pt x="10841" y="12101"/>
                    <a:pt x="10826" y="12101"/>
                  </a:cubicBezTo>
                  <a:cubicBezTo>
                    <a:pt x="10812" y="12101"/>
                    <a:pt x="10697" y="10733"/>
                    <a:pt x="10570" y="9069"/>
                  </a:cubicBezTo>
                  <a:cubicBezTo>
                    <a:pt x="10444" y="7405"/>
                    <a:pt x="10327" y="6050"/>
                    <a:pt x="10310" y="6050"/>
                  </a:cubicBezTo>
                  <a:close/>
                  <a:moveTo>
                    <a:pt x="14387" y="6050"/>
                  </a:moveTo>
                  <a:cubicBezTo>
                    <a:pt x="14305" y="6050"/>
                    <a:pt x="14371" y="7449"/>
                    <a:pt x="14590" y="10332"/>
                  </a:cubicBezTo>
                  <a:lnTo>
                    <a:pt x="14828" y="13444"/>
                  </a:lnTo>
                  <a:lnTo>
                    <a:pt x="14590" y="16556"/>
                  </a:lnTo>
                  <a:cubicBezTo>
                    <a:pt x="14460" y="18269"/>
                    <a:pt x="14354" y="19932"/>
                    <a:pt x="14354" y="20252"/>
                  </a:cubicBezTo>
                  <a:cubicBezTo>
                    <a:pt x="14354" y="21364"/>
                    <a:pt x="14418" y="20821"/>
                    <a:pt x="14661" y="17646"/>
                  </a:cubicBezTo>
                  <a:lnTo>
                    <a:pt x="14906" y="14455"/>
                  </a:lnTo>
                  <a:lnTo>
                    <a:pt x="15149" y="17646"/>
                  </a:lnTo>
                  <a:cubicBezTo>
                    <a:pt x="15282" y="19402"/>
                    <a:pt x="15406" y="20838"/>
                    <a:pt x="15423" y="20838"/>
                  </a:cubicBezTo>
                  <a:cubicBezTo>
                    <a:pt x="15514" y="20838"/>
                    <a:pt x="15467" y="19802"/>
                    <a:pt x="15236" y="16768"/>
                  </a:cubicBezTo>
                  <a:lnTo>
                    <a:pt x="14983" y="13444"/>
                  </a:lnTo>
                  <a:lnTo>
                    <a:pt x="15236" y="10119"/>
                  </a:lnTo>
                  <a:cubicBezTo>
                    <a:pt x="15466" y="7096"/>
                    <a:pt x="15514" y="6050"/>
                    <a:pt x="15424" y="6050"/>
                  </a:cubicBezTo>
                  <a:cubicBezTo>
                    <a:pt x="15407" y="6050"/>
                    <a:pt x="15288" y="7429"/>
                    <a:pt x="15158" y="9122"/>
                  </a:cubicBezTo>
                  <a:lnTo>
                    <a:pt x="14922" y="12207"/>
                  </a:lnTo>
                  <a:lnTo>
                    <a:pt x="14772" y="10505"/>
                  </a:lnTo>
                  <a:cubicBezTo>
                    <a:pt x="14690" y="9567"/>
                    <a:pt x="14578" y="8175"/>
                    <a:pt x="14522" y="7420"/>
                  </a:cubicBezTo>
                  <a:cubicBezTo>
                    <a:pt x="14466" y="6665"/>
                    <a:pt x="14405" y="6050"/>
                    <a:pt x="14387" y="6050"/>
                  </a:cubicBezTo>
                  <a:close/>
                  <a:moveTo>
                    <a:pt x="19527" y="6050"/>
                  </a:moveTo>
                  <a:cubicBezTo>
                    <a:pt x="19508" y="6050"/>
                    <a:pt x="19470" y="6365"/>
                    <a:pt x="19444" y="6755"/>
                  </a:cubicBezTo>
                  <a:cubicBezTo>
                    <a:pt x="19417" y="7146"/>
                    <a:pt x="19304" y="8537"/>
                    <a:pt x="19194" y="9840"/>
                  </a:cubicBezTo>
                  <a:lnTo>
                    <a:pt x="18994" y="12207"/>
                  </a:lnTo>
                  <a:lnTo>
                    <a:pt x="18753" y="9082"/>
                  </a:lnTo>
                  <a:cubicBezTo>
                    <a:pt x="18579" y="6815"/>
                    <a:pt x="18502" y="6014"/>
                    <a:pt x="18471" y="6170"/>
                  </a:cubicBezTo>
                  <a:cubicBezTo>
                    <a:pt x="18447" y="6289"/>
                    <a:pt x="18432" y="6530"/>
                    <a:pt x="18436" y="6702"/>
                  </a:cubicBezTo>
                  <a:cubicBezTo>
                    <a:pt x="18441" y="6873"/>
                    <a:pt x="18551" y="8439"/>
                    <a:pt x="18680" y="10186"/>
                  </a:cubicBezTo>
                  <a:lnTo>
                    <a:pt x="18915" y="13364"/>
                  </a:lnTo>
                  <a:lnTo>
                    <a:pt x="18697" y="16170"/>
                  </a:lnTo>
                  <a:cubicBezTo>
                    <a:pt x="18468" y="19137"/>
                    <a:pt x="18420" y="19968"/>
                    <a:pt x="18446" y="20505"/>
                  </a:cubicBezTo>
                  <a:cubicBezTo>
                    <a:pt x="18477" y="21170"/>
                    <a:pt x="18522" y="20767"/>
                    <a:pt x="18764" y="17646"/>
                  </a:cubicBezTo>
                  <a:lnTo>
                    <a:pt x="19011" y="14468"/>
                  </a:lnTo>
                  <a:lnTo>
                    <a:pt x="19254" y="17646"/>
                  </a:lnTo>
                  <a:cubicBezTo>
                    <a:pt x="19387" y="19399"/>
                    <a:pt x="19511" y="20838"/>
                    <a:pt x="19529" y="20838"/>
                  </a:cubicBezTo>
                  <a:cubicBezTo>
                    <a:pt x="19610" y="20838"/>
                    <a:pt x="19542" y="19431"/>
                    <a:pt x="19324" y="16556"/>
                  </a:cubicBezTo>
                  <a:lnTo>
                    <a:pt x="19087" y="13444"/>
                  </a:lnTo>
                  <a:lnTo>
                    <a:pt x="19324" y="10332"/>
                  </a:lnTo>
                  <a:cubicBezTo>
                    <a:pt x="19544" y="7434"/>
                    <a:pt x="19610" y="6050"/>
                    <a:pt x="19527" y="605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79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171" name="IMG_7393.jpeg" descr="IMG_739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2" name="IMG_7385.jpeg" descr="IMG_73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3" name="IMG_7389.jpeg" descr="IMG_7389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4" name="IMG_7388.jpeg" descr="IMG_7388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5" name="IMG_7390.jpeg" descr="IMG_7390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6" name="IMG_7392.jpeg" descr="IMG_739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7" name="IMG_7391.jpeg" descr="IMG_7391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8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تجميع"/>
          <p:cNvGrpSpPr/>
          <p:nvPr/>
        </p:nvGrpSpPr>
        <p:grpSpPr>
          <a:xfrm>
            <a:off x="333242" y="828009"/>
            <a:ext cx="11200199" cy="12175937"/>
            <a:chOff x="-17" y="0"/>
            <a:chExt cx="11200197" cy="12175935"/>
          </a:xfrm>
        </p:grpSpPr>
        <p:pic>
          <p:nvPicPr>
            <p:cNvPr id="181" name="IMG_7391.jpeg" descr="IMG_73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210" t="1252" r="1455" b="3862"/>
            <a:stretch>
              <a:fillRect/>
            </a:stretch>
          </p:blipFill>
          <p:spPr>
            <a:xfrm rot="180000">
              <a:off x="297226" y="269555"/>
              <a:ext cx="10605710" cy="1163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9" fill="norm" stroke="1" extrusionOk="0">
                  <a:moveTo>
                    <a:pt x="12301" y="0"/>
                  </a:moveTo>
                  <a:cubicBezTo>
                    <a:pt x="12133" y="0"/>
                    <a:pt x="12024" y="9"/>
                    <a:pt x="12024" y="22"/>
                  </a:cubicBezTo>
                  <a:cubicBezTo>
                    <a:pt x="12024" y="34"/>
                    <a:pt x="12008" y="44"/>
                    <a:pt x="11988" y="44"/>
                  </a:cubicBezTo>
                  <a:cubicBezTo>
                    <a:pt x="11968" y="44"/>
                    <a:pt x="11927" y="56"/>
                    <a:pt x="11898" y="71"/>
                  </a:cubicBezTo>
                  <a:cubicBezTo>
                    <a:pt x="11783" y="130"/>
                    <a:pt x="11519" y="422"/>
                    <a:pt x="11519" y="491"/>
                  </a:cubicBezTo>
                  <a:cubicBezTo>
                    <a:pt x="11519" y="509"/>
                    <a:pt x="11508" y="530"/>
                    <a:pt x="11495" y="537"/>
                  </a:cubicBezTo>
                  <a:cubicBezTo>
                    <a:pt x="11482" y="544"/>
                    <a:pt x="11471" y="594"/>
                    <a:pt x="11471" y="648"/>
                  </a:cubicBezTo>
                  <a:cubicBezTo>
                    <a:pt x="11471" y="756"/>
                    <a:pt x="11468" y="758"/>
                    <a:pt x="11242" y="776"/>
                  </a:cubicBezTo>
                  <a:cubicBezTo>
                    <a:pt x="11063" y="790"/>
                    <a:pt x="10890" y="829"/>
                    <a:pt x="10845" y="866"/>
                  </a:cubicBezTo>
                  <a:cubicBezTo>
                    <a:pt x="10823" y="884"/>
                    <a:pt x="10792" y="899"/>
                    <a:pt x="10776" y="899"/>
                  </a:cubicBezTo>
                  <a:cubicBezTo>
                    <a:pt x="10759" y="899"/>
                    <a:pt x="10753" y="909"/>
                    <a:pt x="10761" y="921"/>
                  </a:cubicBezTo>
                  <a:cubicBezTo>
                    <a:pt x="10769" y="933"/>
                    <a:pt x="10759" y="943"/>
                    <a:pt x="10739" y="943"/>
                  </a:cubicBezTo>
                  <a:cubicBezTo>
                    <a:pt x="10718" y="943"/>
                    <a:pt x="10678" y="960"/>
                    <a:pt x="10650" y="981"/>
                  </a:cubicBezTo>
                  <a:cubicBezTo>
                    <a:pt x="10488" y="1101"/>
                    <a:pt x="10436" y="1148"/>
                    <a:pt x="10436" y="1176"/>
                  </a:cubicBezTo>
                  <a:cubicBezTo>
                    <a:pt x="10436" y="1193"/>
                    <a:pt x="10426" y="1206"/>
                    <a:pt x="10413" y="1206"/>
                  </a:cubicBezTo>
                  <a:cubicBezTo>
                    <a:pt x="10400" y="1206"/>
                    <a:pt x="10389" y="1221"/>
                    <a:pt x="10389" y="1238"/>
                  </a:cubicBezTo>
                  <a:cubicBezTo>
                    <a:pt x="10389" y="1256"/>
                    <a:pt x="10368" y="1303"/>
                    <a:pt x="10343" y="1344"/>
                  </a:cubicBezTo>
                  <a:cubicBezTo>
                    <a:pt x="10319" y="1384"/>
                    <a:pt x="10280" y="1473"/>
                    <a:pt x="10259" y="1542"/>
                  </a:cubicBezTo>
                  <a:lnTo>
                    <a:pt x="10219" y="1667"/>
                  </a:lnTo>
                  <a:lnTo>
                    <a:pt x="9913" y="1669"/>
                  </a:lnTo>
                  <a:cubicBezTo>
                    <a:pt x="9744" y="1670"/>
                    <a:pt x="9336" y="1681"/>
                    <a:pt x="9005" y="1693"/>
                  </a:cubicBezTo>
                  <a:cubicBezTo>
                    <a:pt x="8674" y="1705"/>
                    <a:pt x="8190" y="1719"/>
                    <a:pt x="7929" y="1724"/>
                  </a:cubicBezTo>
                  <a:cubicBezTo>
                    <a:pt x="7649" y="1730"/>
                    <a:pt x="7454" y="1743"/>
                    <a:pt x="7454" y="1755"/>
                  </a:cubicBezTo>
                  <a:cubicBezTo>
                    <a:pt x="7454" y="1768"/>
                    <a:pt x="7251" y="1776"/>
                    <a:pt x="6937" y="1776"/>
                  </a:cubicBezTo>
                  <a:cubicBezTo>
                    <a:pt x="6608" y="1776"/>
                    <a:pt x="6419" y="1784"/>
                    <a:pt x="6419" y="1798"/>
                  </a:cubicBezTo>
                  <a:cubicBezTo>
                    <a:pt x="6419" y="1812"/>
                    <a:pt x="6247" y="1820"/>
                    <a:pt x="5951" y="1820"/>
                  </a:cubicBezTo>
                  <a:cubicBezTo>
                    <a:pt x="5681" y="1820"/>
                    <a:pt x="5481" y="1829"/>
                    <a:pt x="5481" y="1840"/>
                  </a:cubicBezTo>
                  <a:cubicBezTo>
                    <a:pt x="5481" y="1852"/>
                    <a:pt x="5284" y="1862"/>
                    <a:pt x="5021" y="1863"/>
                  </a:cubicBezTo>
                  <a:cubicBezTo>
                    <a:pt x="4709" y="1865"/>
                    <a:pt x="4544" y="1874"/>
                    <a:pt x="4510" y="1892"/>
                  </a:cubicBezTo>
                  <a:cubicBezTo>
                    <a:pt x="4448" y="1925"/>
                    <a:pt x="3971" y="1950"/>
                    <a:pt x="3166" y="1965"/>
                  </a:cubicBezTo>
                  <a:cubicBezTo>
                    <a:pt x="2834" y="1971"/>
                    <a:pt x="2571" y="1984"/>
                    <a:pt x="2571" y="1995"/>
                  </a:cubicBezTo>
                  <a:cubicBezTo>
                    <a:pt x="2571" y="2006"/>
                    <a:pt x="2346" y="2020"/>
                    <a:pt x="2071" y="2027"/>
                  </a:cubicBezTo>
                  <a:cubicBezTo>
                    <a:pt x="522" y="2066"/>
                    <a:pt x="237" y="2084"/>
                    <a:pt x="127" y="2148"/>
                  </a:cubicBezTo>
                  <a:cubicBezTo>
                    <a:pt x="51" y="2192"/>
                    <a:pt x="-2" y="2369"/>
                    <a:pt x="0" y="2527"/>
                  </a:cubicBezTo>
                  <a:cubicBezTo>
                    <a:pt x="0" y="2580"/>
                    <a:pt x="7" y="2631"/>
                    <a:pt x="21" y="2674"/>
                  </a:cubicBezTo>
                  <a:cubicBezTo>
                    <a:pt x="35" y="2721"/>
                    <a:pt x="44" y="3497"/>
                    <a:pt x="45" y="4727"/>
                  </a:cubicBezTo>
                  <a:cubicBezTo>
                    <a:pt x="45" y="5815"/>
                    <a:pt x="52" y="6710"/>
                    <a:pt x="59" y="6717"/>
                  </a:cubicBezTo>
                  <a:cubicBezTo>
                    <a:pt x="67" y="6723"/>
                    <a:pt x="76" y="6806"/>
                    <a:pt x="80" y="6901"/>
                  </a:cubicBezTo>
                  <a:cubicBezTo>
                    <a:pt x="89" y="7103"/>
                    <a:pt x="115" y="7259"/>
                    <a:pt x="139" y="7259"/>
                  </a:cubicBezTo>
                  <a:cubicBezTo>
                    <a:pt x="148" y="7259"/>
                    <a:pt x="159" y="7305"/>
                    <a:pt x="162" y="7361"/>
                  </a:cubicBezTo>
                  <a:cubicBezTo>
                    <a:pt x="165" y="7418"/>
                    <a:pt x="176" y="7475"/>
                    <a:pt x="185" y="7488"/>
                  </a:cubicBezTo>
                  <a:cubicBezTo>
                    <a:pt x="194" y="7501"/>
                    <a:pt x="209" y="7634"/>
                    <a:pt x="219" y="7785"/>
                  </a:cubicBezTo>
                  <a:cubicBezTo>
                    <a:pt x="228" y="7936"/>
                    <a:pt x="248" y="8163"/>
                    <a:pt x="261" y="8289"/>
                  </a:cubicBezTo>
                  <a:cubicBezTo>
                    <a:pt x="295" y="8592"/>
                    <a:pt x="329" y="8991"/>
                    <a:pt x="357" y="9397"/>
                  </a:cubicBezTo>
                  <a:cubicBezTo>
                    <a:pt x="380" y="9731"/>
                    <a:pt x="409" y="10032"/>
                    <a:pt x="454" y="10428"/>
                  </a:cubicBezTo>
                  <a:cubicBezTo>
                    <a:pt x="492" y="10767"/>
                    <a:pt x="520" y="11211"/>
                    <a:pt x="523" y="11519"/>
                  </a:cubicBezTo>
                  <a:cubicBezTo>
                    <a:pt x="525" y="11689"/>
                    <a:pt x="535" y="11798"/>
                    <a:pt x="550" y="11798"/>
                  </a:cubicBezTo>
                  <a:cubicBezTo>
                    <a:pt x="565" y="11798"/>
                    <a:pt x="574" y="11970"/>
                    <a:pt x="574" y="12269"/>
                  </a:cubicBezTo>
                  <a:cubicBezTo>
                    <a:pt x="574" y="12559"/>
                    <a:pt x="583" y="12744"/>
                    <a:pt x="598" y="12752"/>
                  </a:cubicBezTo>
                  <a:cubicBezTo>
                    <a:pt x="612" y="12760"/>
                    <a:pt x="622" y="12899"/>
                    <a:pt x="622" y="13095"/>
                  </a:cubicBezTo>
                  <a:cubicBezTo>
                    <a:pt x="622" y="13308"/>
                    <a:pt x="631" y="13419"/>
                    <a:pt x="646" y="13411"/>
                  </a:cubicBezTo>
                  <a:cubicBezTo>
                    <a:pt x="662" y="13402"/>
                    <a:pt x="670" y="13538"/>
                    <a:pt x="670" y="13802"/>
                  </a:cubicBezTo>
                  <a:cubicBezTo>
                    <a:pt x="670" y="14049"/>
                    <a:pt x="679" y="14213"/>
                    <a:pt x="694" y="14222"/>
                  </a:cubicBezTo>
                  <a:cubicBezTo>
                    <a:pt x="708" y="14230"/>
                    <a:pt x="718" y="14375"/>
                    <a:pt x="718" y="14583"/>
                  </a:cubicBezTo>
                  <a:cubicBezTo>
                    <a:pt x="718" y="14792"/>
                    <a:pt x="728" y="14938"/>
                    <a:pt x="742" y="14946"/>
                  </a:cubicBezTo>
                  <a:cubicBezTo>
                    <a:pt x="757" y="14954"/>
                    <a:pt x="767" y="15094"/>
                    <a:pt x="767" y="15293"/>
                  </a:cubicBezTo>
                  <a:cubicBezTo>
                    <a:pt x="767" y="15477"/>
                    <a:pt x="777" y="15637"/>
                    <a:pt x="789" y="15648"/>
                  </a:cubicBezTo>
                  <a:cubicBezTo>
                    <a:pt x="802" y="15660"/>
                    <a:pt x="817" y="15827"/>
                    <a:pt x="824" y="16020"/>
                  </a:cubicBezTo>
                  <a:cubicBezTo>
                    <a:pt x="831" y="16213"/>
                    <a:pt x="848" y="16514"/>
                    <a:pt x="862" y="16689"/>
                  </a:cubicBezTo>
                  <a:cubicBezTo>
                    <a:pt x="923" y="17444"/>
                    <a:pt x="934" y="17607"/>
                    <a:pt x="958" y="18147"/>
                  </a:cubicBezTo>
                  <a:cubicBezTo>
                    <a:pt x="972" y="18461"/>
                    <a:pt x="994" y="18740"/>
                    <a:pt x="1007" y="18767"/>
                  </a:cubicBezTo>
                  <a:cubicBezTo>
                    <a:pt x="1021" y="18797"/>
                    <a:pt x="1031" y="19066"/>
                    <a:pt x="1031" y="19409"/>
                  </a:cubicBezTo>
                  <a:cubicBezTo>
                    <a:pt x="1031" y="19788"/>
                    <a:pt x="1040" y="20001"/>
                    <a:pt x="1055" y="20001"/>
                  </a:cubicBezTo>
                  <a:cubicBezTo>
                    <a:pt x="1070" y="20001"/>
                    <a:pt x="1079" y="20091"/>
                    <a:pt x="1079" y="20230"/>
                  </a:cubicBezTo>
                  <a:cubicBezTo>
                    <a:pt x="1079" y="20369"/>
                    <a:pt x="1088" y="20461"/>
                    <a:pt x="1103" y="20461"/>
                  </a:cubicBezTo>
                  <a:cubicBezTo>
                    <a:pt x="1116" y="20461"/>
                    <a:pt x="1127" y="20523"/>
                    <a:pt x="1127" y="20604"/>
                  </a:cubicBezTo>
                  <a:cubicBezTo>
                    <a:pt x="1127" y="20752"/>
                    <a:pt x="1173" y="20856"/>
                    <a:pt x="1239" y="20856"/>
                  </a:cubicBezTo>
                  <a:cubicBezTo>
                    <a:pt x="1257" y="20856"/>
                    <a:pt x="1272" y="20865"/>
                    <a:pt x="1272" y="20877"/>
                  </a:cubicBezTo>
                  <a:cubicBezTo>
                    <a:pt x="1272" y="20889"/>
                    <a:pt x="1310" y="20899"/>
                    <a:pt x="1356" y="20899"/>
                  </a:cubicBezTo>
                  <a:cubicBezTo>
                    <a:pt x="1402" y="20899"/>
                    <a:pt x="1440" y="20889"/>
                    <a:pt x="1440" y="20877"/>
                  </a:cubicBezTo>
                  <a:cubicBezTo>
                    <a:pt x="1440" y="20863"/>
                    <a:pt x="1631" y="20856"/>
                    <a:pt x="1964" y="20856"/>
                  </a:cubicBezTo>
                  <a:cubicBezTo>
                    <a:pt x="2487" y="20856"/>
                    <a:pt x="2618" y="20871"/>
                    <a:pt x="2618" y="20935"/>
                  </a:cubicBezTo>
                  <a:cubicBezTo>
                    <a:pt x="2618" y="20949"/>
                    <a:pt x="2651" y="20992"/>
                    <a:pt x="2691" y="21031"/>
                  </a:cubicBezTo>
                  <a:cubicBezTo>
                    <a:pt x="2774" y="21112"/>
                    <a:pt x="2826" y="21109"/>
                    <a:pt x="2976" y="21019"/>
                  </a:cubicBezTo>
                  <a:cubicBezTo>
                    <a:pt x="3095" y="20947"/>
                    <a:pt x="3277" y="20900"/>
                    <a:pt x="3432" y="20900"/>
                  </a:cubicBezTo>
                  <a:cubicBezTo>
                    <a:pt x="3511" y="20900"/>
                    <a:pt x="3554" y="20891"/>
                    <a:pt x="3545" y="20877"/>
                  </a:cubicBezTo>
                  <a:cubicBezTo>
                    <a:pt x="3536" y="20865"/>
                    <a:pt x="3551" y="20856"/>
                    <a:pt x="3578" y="20856"/>
                  </a:cubicBezTo>
                  <a:cubicBezTo>
                    <a:pt x="3604" y="20856"/>
                    <a:pt x="3633" y="20846"/>
                    <a:pt x="3641" y="20834"/>
                  </a:cubicBezTo>
                  <a:cubicBezTo>
                    <a:pt x="3649" y="20822"/>
                    <a:pt x="3723" y="20812"/>
                    <a:pt x="3806" y="20812"/>
                  </a:cubicBezTo>
                  <a:cubicBezTo>
                    <a:pt x="3926" y="20812"/>
                    <a:pt x="3962" y="20820"/>
                    <a:pt x="3989" y="20854"/>
                  </a:cubicBezTo>
                  <a:cubicBezTo>
                    <a:pt x="4008" y="20878"/>
                    <a:pt x="4032" y="20892"/>
                    <a:pt x="4042" y="20886"/>
                  </a:cubicBezTo>
                  <a:cubicBezTo>
                    <a:pt x="4053" y="20880"/>
                    <a:pt x="4062" y="20888"/>
                    <a:pt x="4062" y="20905"/>
                  </a:cubicBezTo>
                  <a:cubicBezTo>
                    <a:pt x="4062" y="20948"/>
                    <a:pt x="4298" y="21148"/>
                    <a:pt x="4392" y="21186"/>
                  </a:cubicBezTo>
                  <a:cubicBezTo>
                    <a:pt x="4435" y="21203"/>
                    <a:pt x="4471" y="21227"/>
                    <a:pt x="4471" y="21239"/>
                  </a:cubicBezTo>
                  <a:cubicBezTo>
                    <a:pt x="4471" y="21308"/>
                    <a:pt x="4599" y="21554"/>
                    <a:pt x="4646" y="21575"/>
                  </a:cubicBezTo>
                  <a:cubicBezTo>
                    <a:pt x="4680" y="21590"/>
                    <a:pt x="4761" y="21598"/>
                    <a:pt x="4835" y="21599"/>
                  </a:cubicBezTo>
                  <a:cubicBezTo>
                    <a:pt x="4910" y="21600"/>
                    <a:pt x="4978" y="21594"/>
                    <a:pt x="4988" y="21579"/>
                  </a:cubicBezTo>
                  <a:cubicBezTo>
                    <a:pt x="4996" y="21567"/>
                    <a:pt x="5023" y="21557"/>
                    <a:pt x="5047" y="21557"/>
                  </a:cubicBezTo>
                  <a:cubicBezTo>
                    <a:pt x="5182" y="21557"/>
                    <a:pt x="5409" y="21353"/>
                    <a:pt x="5409" y="21232"/>
                  </a:cubicBezTo>
                  <a:cubicBezTo>
                    <a:pt x="5409" y="21207"/>
                    <a:pt x="5377" y="21153"/>
                    <a:pt x="5337" y="21111"/>
                  </a:cubicBezTo>
                  <a:cubicBezTo>
                    <a:pt x="5297" y="21070"/>
                    <a:pt x="5264" y="21027"/>
                    <a:pt x="5264" y="21016"/>
                  </a:cubicBezTo>
                  <a:cubicBezTo>
                    <a:pt x="5264" y="21004"/>
                    <a:pt x="5297" y="20962"/>
                    <a:pt x="5337" y="20921"/>
                  </a:cubicBezTo>
                  <a:cubicBezTo>
                    <a:pt x="5381" y="20876"/>
                    <a:pt x="5409" y="20823"/>
                    <a:pt x="5409" y="20786"/>
                  </a:cubicBezTo>
                  <a:lnTo>
                    <a:pt x="5409" y="20724"/>
                  </a:lnTo>
                  <a:lnTo>
                    <a:pt x="5876" y="20724"/>
                  </a:lnTo>
                  <a:cubicBezTo>
                    <a:pt x="6290" y="20724"/>
                    <a:pt x="6356" y="20729"/>
                    <a:pt x="6456" y="20768"/>
                  </a:cubicBezTo>
                  <a:cubicBezTo>
                    <a:pt x="6518" y="20792"/>
                    <a:pt x="6597" y="20812"/>
                    <a:pt x="6632" y="20812"/>
                  </a:cubicBezTo>
                  <a:cubicBezTo>
                    <a:pt x="6699" y="20811"/>
                    <a:pt x="6863" y="20765"/>
                    <a:pt x="6892" y="20739"/>
                  </a:cubicBezTo>
                  <a:cubicBezTo>
                    <a:pt x="6901" y="20730"/>
                    <a:pt x="6959" y="20724"/>
                    <a:pt x="7020" y="20724"/>
                  </a:cubicBezTo>
                  <a:cubicBezTo>
                    <a:pt x="7081" y="20724"/>
                    <a:pt x="7143" y="20714"/>
                    <a:pt x="7157" y="20701"/>
                  </a:cubicBezTo>
                  <a:cubicBezTo>
                    <a:pt x="7170" y="20688"/>
                    <a:pt x="7240" y="20680"/>
                    <a:pt x="7312" y="20684"/>
                  </a:cubicBezTo>
                  <a:cubicBezTo>
                    <a:pt x="7428" y="20690"/>
                    <a:pt x="7442" y="20697"/>
                    <a:pt x="7450" y="20745"/>
                  </a:cubicBezTo>
                  <a:cubicBezTo>
                    <a:pt x="7463" y="20828"/>
                    <a:pt x="7515" y="20884"/>
                    <a:pt x="7645" y="20954"/>
                  </a:cubicBezTo>
                  <a:cubicBezTo>
                    <a:pt x="7728" y="20999"/>
                    <a:pt x="7766" y="21034"/>
                    <a:pt x="7766" y="21066"/>
                  </a:cubicBezTo>
                  <a:cubicBezTo>
                    <a:pt x="7767" y="21144"/>
                    <a:pt x="7817" y="21251"/>
                    <a:pt x="7854" y="21251"/>
                  </a:cubicBezTo>
                  <a:cubicBezTo>
                    <a:pt x="7873" y="21251"/>
                    <a:pt x="7883" y="21260"/>
                    <a:pt x="7875" y="21272"/>
                  </a:cubicBezTo>
                  <a:cubicBezTo>
                    <a:pt x="7866" y="21285"/>
                    <a:pt x="7903" y="21295"/>
                    <a:pt x="7970" y="21297"/>
                  </a:cubicBezTo>
                  <a:cubicBezTo>
                    <a:pt x="8072" y="21300"/>
                    <a:pt x="8118" y="21304"/>
                    <a:pt x="8133" y="21315"/>
                  </a:cubicBezTo>
                  <a:cubicBezTo>
                    <a:pt x="8187" y="21353"/>
                    <a:pt x="8667" y="21359"/>
                    <a:pt x="8708" y="21321"/>
                  </a:cubicBezTo>
                  <a:cubicBezTo>
                    <a:pt x="8727" y="21304"/>
                    <a:pt x="8814" y="21294"/>
                    <a:pt x="8950" y="21294"/>
                  </a:cubicBezTo>
                  <a:cubicBezTo>
                    <a:pt x="9075" y="21294"/>
                    <a:pt x="9162" y="21285"/>
                    <a:pt x="9162" y="21272"/>
                  </a:cubicBezTo>
                  <a:cubicBezTo>
                    <a:pt x="9162" y="21259"/>
                    <a:pt x="9262" y="21251"/>
                    <a:pt x="9413" y="21251"/>
                  </a:cubicBezTo>
                  <a:cubicBezTo>
                    <a:pt x="9555" y="21251"/>
                    <a:pt x="9671" y="21241"/>
                    <a:pt x="9679" y="21228"/>
                  </a:cubicBezTo>
                  <a:cubicBezTo>
                    <a:pt x="9687" y="21216"/>
                    <a:pt x="9752" y="21206"/>
                    <a:pt x="9823" y="21206"/>
                  </a:cubicBezTo>
                  <a:cubicBezTo>
                    <a:pt x="9894" y="21206"/>
                    <a:pt x="9959" y="21196"/>
                    <a:pt x="9968" y="21184"/>
                  </a:cubicBezTo>
                  <a:cubicBezTo>
                    <a:pt x="9976" y="21172"/>
                    <a:pt x="10055" y="21162"/>
                    <a:pt x="10145" y="21162"/>
                  </a:cubicBezTo>
                  <a:cubicBezTo>
                    <a:pt x="10234" y="21162"/>
                    <a:pt x="10317" y="21153"/>
                    <a:pt x="10330" y="21142"/>
                  </a:cubicBezTo>
                  <a:cubicBezTo>
                    <a:pt x="10342" y="21131"/>
                    <a:pt x="10444" y="21116"/>
                    <a:pt x="10557" y="21109"/>
                  </a:cubicBezTo>
                  <a:cubicBezTo>
                    <a:pt x="10669" y="21102"/>
                    <a:pt x="10885" y="21087"/>
                    <a:pt x="11038" y="21075"/>
                  </a:cubicBezTo>
                  <a:cubicBezTo>
                    <a:pt x="11190" y="21064"/>
                    <a:pt x="11417" y="21046"/>
                    <a:pt x="11543" y="21037"/>
                  </a:cubicBezTo>
                  <a:cubicBezTo>
                    <a:pt x="11668" y="21028"/>
                    <a:pt x="11788" y="21010"/>
                    <a:pt x="11808" y="20998"/>
                  </a:cubicBezTo>
                  <a:cubicBezTo>
                    <a:pt x="11843" y="20976"/>
                    <a:pt x="12524" y="20928"/>
                    <a:pt x="13100" y="20907"/>
                  </a:cubicBezTo>
                  <a:cubicBezTo>
                    <a:pt x="13262" y="20901"/>
                    <a:pt x="13395" y="20888"/>
                    <a:pt x="13395" y="20876"/>
                  </a:cubicBezTo>
                  <a:cubicBezTo>
                    <a:pt x="13395" y="20865"/>
                    <a:pt x="13487" y="20856"/>
                    <a:pt x="13600" y="20856"/>
                  </a:cubicBezTo>
                  <a:cubicBezTo>
                    <a:pt x="13720" y="20856"/>
                    <a:pt x="13804" y="20847"/>
                    <a:pt x="13804" y="20834"/>
                  </a:cubicBezTo>
                  <a:cubicBezTo>
                    <a:pt x="13804" y="20820"/>
                    <a:pt x="13908" y="20812"/>
                    <a:pt x="14069" y="20812"/>
                  </a:cubicBezTo>
                  <a:cubicBezTo>
                    <a:pt x="14229" y="20812"/>
                    <a:pt x="14334" y="20803"/>
                    <a:pt x="14334" y="20789"/>
                  </a:cubicBezTo>
                  <a:cubicBezTo>
                    <a:pt x="14334" y="20776"/>
                    <a:pt x="14421" y="20768"/>
                    <a:pt x="14549" y="20768"/>
                  </a:cubicBezTo>
                  <a:cubicBezTo>
                    <a:pt x="14667" y="20768"/>
                    <a:pt x="14770" y="20758"/>
                    <a:pt x="14778" y="20746"/>
                  </a:cubicBezTo>
                  <a:cubicBezTo>
                    <a:pt x="14786" y="20734"/>
                    <a:pt x="14894" y="20724"/>
                    <a:pt x="15019" y="20724"/>
                  </a:cubicBezTo>
                  <a:cubicBezTo>
                    <a:pt x="15143" y="20724"/>
                    <a:pt x="15252" y="20714"/>
                    <a:pt x="15260" y="20702"/>
                  </a:cubicBezTo>
                  <a:cubicBezTo>
                    <a:pt x="15268" y="20690"/>
                    <a:pt x="15340" y="20680"/>
                    <a:pt x="15419" y="20680"/>
                  </a:cubicBezTo>
                  <a:cubicBezTo>
                    <a:pt x="15499" y="20680"/>
                    <a:pt x="15587" y="20668"/>
                    <a:pt x="15616" y="20654"/>
                  </a:cubicBezTo>
                  <a:cubicBezTo>
                    <a:pt x="15645" y="20640"/>
                    <a:pt x="15788" y="20621"/>
                    <a:pt x="15933" y="20611"/>
                  </a:cubicBezTo>
                  <a:cubicBezTo>
                    <a:pt x="16079" y="20602"/>
                    <a:pt x="16279" y="20583"/>
                    <a:pt x="16378" y="20571"/>
                  </a:cubicBezTo>
                  <a:cubicBezTo>
                    <a:pt x="16478" y="20558"/>
                    <a:pt x="16721" y="20538"/>
                    <a:pt x="16919" y="20526"/>
                  </a:cubicBezTo>
                  <a:cubicBezTo>
                    <a:pt x="17118" y="20514"/>
                    <a:pt x="17326" y="20495"/>
                    <a:pt x="17381" y="20483"/>
                  </a:cubicBezTo>
                  <a:cubicBezTo>
                    <a:pt x="17437" y="20471"/>
                    <a:pt x="17570" y="20461"/>
                    <a:pt x="17677" y="20461"/>
                  </a:cubicBezTo>
                  <a:cubicBezTo>
                    <a:pt x="17801" y="20461"/>
                    <a:pt x="17867" y="20453"/>
                    <a:pt x="17858" y="20439"/>
                  </a:cubicBezTo>
                  <a:cubicBezTo>
                    <a:pt x="17848" y="20425"/>
                    <a:pt x="17913" y="20417"/>
                    <a:pt x="18036" y="20417"/>
                  </a:cubicBezTo>
                  <a:cubicBezTo>
                    <a:pt x="18143" y="20417"/>
                    <a:pt x="18230" y="20408"/>
                    <a:pt x="18230" y="20397"/>
                  </a:cubicBezTo>
                  <a:cubicBezTo>
                    <a:pt x="18230" y="20386"/>
                    <a:pt x="18325" y="20371"/>
                    <a:pt x="18441" y="20365"/>
                  </a:cubicBezTo>
                  <a:cubicBezTo>
                    <a:pt x="18732" y="20350"/>
                    <a:pt x="18976" y="20320"/>
                    <a:pt x="19056" y="20289"/>
                  </a:cubicBezTo>
                  <a:cubicBezTo>
                    <a:pt x="19093" y="20275"/>
                    <a:pt x="19169" y="20263"/>
                    <a:pt x="19225" y="20263"/>
                  </a:cubicBezTo>
                  <a:cubicBezTo>
                    <a:pt x="19281" y="20263"/>
                    <a:pt x="19338" y="20255"/>
                    <a:pt x="19350" y="20244"/>
                  </a:cubicBezTo>
                  <a:cubicBezTo>
                    <a:pt x="19363" y="20233"/>
                    <a:pt x="19427" y="20219"/>
                    <a:pt x="19493" y="20213"/>
                  </a:cubicBezTo>
                  <a:cubicBezTo>
                    <a:pt x="19609" y="20202"/>
                    <a:pt x="19721" y="20181"/>
                    <a:pt x="19927" y="20134"/>
                  </a:cubicBezTo>
                  <a:cubicBezTo>
                    <a:pt x="19979" y="20122"/>
                    <a:pt x="20066" y="20103"/>
                    <a:pt x="20119" y="20091"/>
                  </a:cubicBezTo>
                  <a:cubicBezTo>
                    <a:pt x="20172" y="20080"/>
                    <a:pt x="20253" y="20059"/>
                    <a:pt x="20299" y="20046"/>
                  </a:cubicBezTo>
                  <a:cubicBezTo>
                    <a:pt x="20345" y="20033"/>
                    <a:pt x="20460" y="20022"/>
                    <a:pt x="20555" y="20022"/>
                  </a:cubicBezTo>
                  <a:cubicBezTo>
                    <a:pt x="20660" y="20022"/>
                    <a:pt x="20732" y="20012"/>
                    <a:pt x="20737" y="19998"/>
                  </a:cubicBezTo>
                  <a:cubicBezTo>
                    <a:pt x="20743" y="19981"/>
                    <a:pt x="20839" y="19975"/>
                    <a:pt x="21026" y="19977"/>
                  </a:cubicBezTo>
                  <a:cubicBezTo>
                    <a:pt x="21200" y="19979"/>
                    <a:pt x="21311" y="19971"/>
                    <a:pt x="21321" y="19957"/>
                  </a:cubicBezTo>
                  <a:cubicBezTo>
                    <a:pt x="21329" y="19944"/>
                    <a:pt x="21347" y="19939"/>
                    <a:pt x="21360" y="19946"/>
                  </a:cubicBezTo>
                  <a:cubicBezTo>
                    <a:pt x="21372" y="19953"/>
                    <a:pt x="21381" y="19948"/>
                    <a:pt x="21381" y="19936"/>
                  </a:cubicBezTo>
                  <a:cubicBezTo>
                    <a:pt x="21381" y="19923"/>
                    <a:pt x="21398" y="19913"/>
                    <a:pt x="21418" y="19913"/>
                  </a:cubicBezTo>
                  <a:cubicBezTo>
                    <a:pt x="21438" y="19913"/>
                    <a:pt x="21454" y="19901"/>
                    <a:pt x="21454" y="19887"/>
                  </a:cubicBezTo>
                  <a:cubicBezTo>
                    <a:pt x="21454" y="19873"/>
                    <a:pt x="21461" y="19867"/>
                    <a:pt x="21469" y="19875"/>
                  </a:cubicBezTo>
                  <a:cubicBezTo>
                    <a:pt x="21494" y="19897"/>
                    <a:pt x="21549" y="19820"/>
                    <a:pt x="21550" y="19763"/>
                  </a:cubicBezTo>
                  <a:cubicBezTo>
                    <a:pt x="21550" y="19735"/>
                    <a:pt x="21560" y="19718"/>
                    <a:pt x="21574" y="19726"/>
                  </a:cubicBezTo>
                  <a:cubicBezTo>
                    <a:pt x="21589" y="19735"/>
                    <a:pt x="21598" y="19639"/>
                    <a:pt x="21598" y="19453"/>
                  </a:cubicBezTo>
                  <a:cubicBezTo>
                    <a:pt x="21598" y="19277"/>
                    <a:pt x="21589" y="19167"/>
                    <a:pt x="21574" y="19167"/>
                  </a:cubicBezTo>
                  <a:cubicBezTo>
                    <a:pt x="21559" y="19167"/>
                    <a:pt x="21550" y="19021"/>
                    <a:pt x="21550" y="18773"/>
                  </a:cubicBezTo>
                  <a:cubicBezTo>
                    <a:pt x="21550" y="18535"/>
                    <a:pt x="21541" y="18375"/>
                    <a:pt x="21526" y="18367"/>
                  </a:cubicBezTo>
                  <a:cubicBezTo>
                    <a:pt x="21512" y="18359"/>
                    <a:pt x="21502" y="18235"/>
                    <a:pt x="21502" y="18069"/>
                  </a:cubicBezTo>
                  <a:cubicBezTo>
                    <a:pt x="21502" y="17894"/>
                    <a:pt x="21492" y="17785"/>
                    <a:pt x="21478" y="17785"/>
                  </a:cubicBezTo>
                  <a:cubicBezTo>
                    <a:pt x="21462" y="17785"/>
                    <a:pt x="21454" y="17604"/>
                    <a:pt x="21454" y="17285"/>
                  </a:cubicBezTo>
                  <a:cubicBezTo>
                    <a:pt x="21454" y="16995"/>
                    <a:pt x="21444" y="16777"/>
                    <a:pt x="21431" y="16764"/>
                  </a:cubicBezTo>
                  <a:cubicBezTo>
                    <a:pt x="21418" y="16753"/>
                    <a:pt x="21402" y="16531"/>
                    <a:pt x="21395" y="16272"/>
                  </a:cubicBezTo>
                  <a:cubicBezTo>
                    <a:pt x="21382" y="15749"/>
                    <a:pt x="21346" y="15048"/>
                    <a:pt x="21309" y="14562"/>
                  </a:cubicBezTo>
                  <a:cubicBezTo>
                    <a:pt x="21296" y="14387"/>
                    <a:pt x="21275" y="13834"/>
                    <a:pt x="21262" y="13333"/>
                  </a:cubicBezTo>
                  <a:cubicBezTo>
                    <a:pt x="21249" y="12833"/>
                    <a:pt x="21227" y="12381"/>
                    <a:pt x="21213" y="12330"/>
                  </a:cubicBezTo>
                  <a:cubicBezTo>
                    <a:pt x="21200" y="12278"/>
                    <a:pt x="21189" y="12039"/>
                    <a:pt x="21189" y="11798"/>
                  </a:cubicBezTo>
                  <a:cubicBezTo>
                    <a:pt x="21189" y="11520"/>
                    <a:pt x="21180" y="11360"/>
                    <a:pt x="21165" y="11360"/>
                  </a:cubicBezTo>
                  <a:cubicBezTo>
                    <a:pt x="21150" y="11360"/>
                    <a:pt x="21141" y="11217"/>
                    <a:pt x="21141" y="10976"/>
                  </a:cubicBezTo>
                  <a:cubicBezTo>
                    <a:pt x="21141" y="10735"/>
                    <a:pt x="21132" y="10592"/>
                    <a:pt x="21117" y="10592"/>
                  </a:cubicBezTo>
                  <a:cubicBezTo>
                    <a:pt x="21102" y="10592"/>
                    <a:pt x="21093" y="10391"/>
                    <a:pt x="21093" y="10033"/>
                  </a:cubicBezTo>
                  <a:cubicBezTo>
                    <a:pt x="21093" y="9697"/>
                    <a:pt x="21084" y="9474"/>
                    <a:pt x="21070" y="9474"/>
                  </a:cubicBezTo>
                  <a:cubicBezTo>
                    <a:pt x="21057" y="9474"/>
                    <a:pt x="21046" y="9215"/>
                    <a:pt x="21045" y="8823"/>
                  </a:cubicBezTo>
                  <a:cubicBezTo>
                    <a:pt x="21044" y="8466"/>
                    <a:pt x="21035" y="8163"/>
                    <a:pt x="21026" y="8149"/>
                  </a:cubicBezTo>
                  <a:cubicBezTo>
                    <a:pt x="21016" y="8136"/>
                    <a:pt x="21001" y="7937"/>
                    <a:pt x="20991" y="7708"/>
                  </a:cubicBezTo>
                  <a:cubicBezTo>
                    <a:pt x="20981" y="7479"/>
                    <a:pt x="20962" y="7129"/>
                    <a:pt x="20948" y="6930"/>
                  </a:cubicBezTo>
                  <a:cubicBezTo>
                    <a:pt x="20934" y="6731"/>
                    <a:pt x="20918" y="6297"/>
                    <a:pt x="20912" y="5965"/>
                  </a:cubicBezTo>
                  <a:cubicBezTo>
                    <a:pt x="20906" y="5634"/>
                    <a:pt x="20889" y="5342"/>
                    <a:pt x="20876" y="5318"/>
                  </a:cubicBezTo>
                  <a:cubicBezTo>
                    <a:pt x="20863" y="5294"/>
                    <a:pt x="20848" y="5072"/>
                    <a:pt x="20843" y="4824"/>
                  </a:cubicBezTo>
                  <a:cubicBezTo>
                    <a:pt x="20826" y="4035"/>
                    <a:pt x="20782" y="3107"/>
                    <a:pt x="20757" y="2997"/>
                  </a:cubicBezTo>
                  <a:cubicBezTo>
                    <a:pt x="20743" y="2939"/>
                    <a:pt x="20732" y="2683"/>
                    <a:pt x="20732" y="2427"/>
                  </a:cubicBezTo>
                  <a:cubicBezTo>
                    <a:pt x="20731" y="2172"/>
                    <a:pt x="20721" y="1906"/>
                    <a:pt x="20709" y="1836"/>
                  </a:cubicBezTo>
                  <a:cubicBezTo>
                    <a:pt x="20696" y="1767"/>
                    <a:pt x="20684" y="1630"/>
                    <a:pt x="20681" y="1532"/>
                  </a:cubicBezTo>
                  <a:cubicBezTo>
                    <a:pt x="20677" y="1373"/>
                    <a:pt x="20670" y="1346"/>
                    <a:pt x="20614" y="1288"/>
                  </a:cubicBezTo>
                  <a:lnTo>
                    <a:pt x="20550" y="1224"/>
                  </a:lnTo>
                  <a:lnTo>
                    <a:pt x="19589" y="1249"/>
                  </a:lnTo>
                  <a:cubicBezTo>
                    <a:pt x="19060" y="1263"/>
                    <a:pt x="18430" y="1279"/>
                    <a:pt x="18188" y="1285"/>
                  </a:cubicBezTo>
                  <a:cubicBezTo>
                    <a:pt x="17933" y="1291"/>
                    <a:pt x="17749" y="1304"/>
                    <a:pt x="17749" y="1316"/>
                  </a:cubicBezTo>
                  <a:cubicBezTo>
                    <a:pt x="17749" y="1329"/>
                    <a:pt x="17472" y="1338"/>
                    <a:pt x="17029" y="1338"/>
                  </a:cubicBezTo>
                  <a:cubicBezTo>
                    <a:pt x="16575" y="1338"/>
                    <a:pt x="16303" y="1346"/>
                    <a:pt x="16294" y="1360"/>
                  </a:cubicBezTo>
                  <a:cubicBezTo>
                    <a:pt x="16285" y="1373"/>
                    <a:pt x="16143" y="1382"/>
                    <a:pt x="15948" y="1382"/>
                  </a:cubicBezTo>
                  <a:cubicBezTo>
                    <a:pt x="15767" y="1382"/>
                    <a:pt x="15607" y="1391"/>
                    <a:pt x="15594" y="1403"/>
                  </a:cubicBezTo>
                  <a:cubicBezTo>
                    <a:pt x="15573" y="1422"/>
                    <a:pt x="15308" y="1431"/>
                    <a:pt x="13832" y="1459"/>
                  </a:cubicBezTo>
                  <a:cubicBezTo>
                    <a:pt x="13341" y="1469"/>
                    <a:pt x="13225" y="1465"/>
                    <a:pt x="13237" y="1442"/>
                  </a:cubicBezTo>
                  <a:cubicBezTo>
                    <a:pt x="13245" y="1427"/>
                    <a:pt x="13258" y="1397"/>
                    <a:pt x="13266" y="1376"/>
                  </a:cubicBezTo>
                  <a:cubicBezTo>
                    <a:pt x="13274" y="1355"/>
                    <a:pt x="13289" y="1338"/>
                    <a:pt x="13298" y="1338"/>
                  </a:cubicBezTo>
                  <a:cubicBezTo>
                    <a:pt x="13325" y="1338"/>
                    <a:pt x="13329" y="1292"/>
                    <a:pt x="13332" y="992"/>
                  </a:cubicBezTo>
                  <a:cubicBezTo>
                    <a:pt x="13335" y="694"/>
                    <a:pt x="13328" y="642"/>
                    <a:pt x="13280" y="596"/>
                  </a:cubicBezTo>
                  <a:cubicBezTo>
                    <a:pt x="13264" y="580"/>
                    <a:pt x="13257" y="558"/>
                    <a:pt x="13264" y="547"/>
                  </a:cubicBezTo>
                  <a:cubicBezTo>
                    <a:pt x="13272" y="535"/>
                    <a:pt x="13266" y="526"/>
                    <a:pt x="13252" y="526"/>
                  </a:cubicBezTo>
                  <a:cubicBezTo>
                    <a:pt x="13238" y="526"/>
                    <a:pt x="13228" y="519"/>
                    <a:pt x="13230" y="510"/>
                  </a:cubicBezTo>
                  <a:cubicBezTo>
                    <a:pt x="13237" y="466"/>
                    <a:pt x="13219" y="440"/>
                    <a:pt x="13124" y="348"/>
                  </a:cubicBezTo>
                  <a:cubicBezTo>
                    <a:pt x="12984" y="215"/>
                    <a:pt x="12718" y="45"/>
                    <a:pt x="12640" y="39"/>
                  </a:cubicBezTo>
                  <a:cubicBezTo>
                    <a:pt x="12606" y="36"/>
                    <a:pt x="12577" y="26"/>
                    <a:pt x="12577" y="17"/>
                  </a:cubicBezTo>
                  <a:cubicBezTo>
                    <a:pt x="12577" y="8"/>
                    <a:pt x="12453" y="0"/>
                    <a:pt x="12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2" name="MagicEraser_240824_194431.png" descr="MagicEraser_240824_19443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1014" y="2356243"/>
              <a:ext cx="9901016" cy="1775157"/>
            </a:xfrm>
            <a:prstGeom prst="rect">
              <a:avLst/>
            </a:prstGeom>
            <a:effectLst/>
          </p:spPr>
        </p:pic>
        <p:pic>
          <p:nvPicPr>
            <p:cNvPr id="183" name="IMG_7401.jpeg" descr="IMG_740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104" t="33305" r="7210" b="40473"/>
            <a:stretch>
              <a:fillRect/>
            </a:stretch>
          </p:blipFill>
          <p:spPr>
            <a:xfrm>
              <a:off x="1212964" y="5378375"/>
              <a:ext cx="8503122" cy="6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0774" fill="norm" stroke="1" extrusionOk="0">
                  <a:moveTo>
                    <a:pt x="5660" y="11"/>
                  </a:moveTo>
                  <a:cubicBezTo>
                    <a:pt x="5604" y="79"/>
                    <a:pt x="5545" y="466"/>
                    <a:pt x="5483" y="1162"/>
                  </a:cubicBezTo>
                  <a:cubicBezTo>
                    <a:pt x="5297" y="3270"/>
                    <a:pt x="5157" y="8005"/>
                    <a:pt x="5157" y="12183"/>
                  </a:cubicBezTo>
                  <a:cubicBezTo>
                    <a:pt x="5157" y="15044"/>
                    <a:pt x="5191" y="15994"/>
                    <a:pt x="5319" y="16725"/>
                  </a:cubicBezTo>
                  <a:cubicBezTo>
                    <a:pt x="5456" y="17503"/>
                    <a:pt x="5596" y="17454"/>
                    <a:pt x="5747" y="16573"/>
                  </a:cubicBezTo>
                  <a:cubicBezTo>
                    <a:pt x="6002" y="15085"/>
                    <a:pt x="6090" y="13173"/>
                    <a:pt x="6089" y="9159"/>
                  </a:cubicBezTo>
                  <a:cubicBezTo>
                    <a:pt x="6088" y="6876"/>
                    <a:pt x="6027" y="4313"/>
                    <a:pt x="5926" y="2301"/>
                  </a:cubicBezTo>
                  <a:cubicBezTo>
                    <a:pt x="5843" y="664"/>
                    <a:pt x="5755" y="-102"/>
                    <a:pt x="5660" y="11"/>
                  </a:cubicBezTo>
                  <a:close/>
                  <a:moveTo>
                    <a:pt x="521" y="24"/>
                  </a:moveTo>
                  <a:cubicBezTo>
                    <a:pt x="282" y="24"/>
                    <a:pt x="31" y="5593"/>
                    <a:pt x="2" y="11500"/>
                  </a:cubicBezTo>
                  <a:cubicBezTo>
                    <a:pt x="-12" y="14511"/>
                    <a:pt x="31" y="15905"/>
                    <a:pt x="168" y="16763"/>
                  </a:cubicBezTo>
                  <a:cubicBezTo>
                    <a:pt x="400" y="18217"/>
                    <a:pt x="764" y="16469"/>
                    <a:pt x="873" y="13372"/>
                  </a:cubicBezTo>
                  <a:cubicBezTo>
                    <a:pt x="946" y="11318"/>
                    <a:pt x="960" y="8653"/>
                    <a:pt x="910" y="6464"/>
                  </a:cubicBezTo>
                  <a:cubicBezTo>
                    <a:pt x="819" y="2544"/>
                    <a:pt x="667" y="24"/>
                    <a:pt x="521" y="24"/>
                  </a:cubicBezTo>
                  <a:close/>
                  <a:moveTo>
                    <a:pt x="15976" y="74"/>
                  </a:moveTo>
                  <a:cubicBezTo>
                    <a:pt x="15797" y="97"/>
                    <a:pt x="15613" y="2955"/>
                    <a:pt x="15508" y="8121"/>
                  </a:cubicBezTo>
                  <a:cubicBezTo>
                    <a:pt x="15412" y="12799"/>
                    <a:pt x="15459" y="15858"/>
                    <a:pt x="15641" y="16852"/>
                  </a:cubicBezTo>
                  <a:cubicBezTo>
                    <a:pt x="15804" y="17736"/>
                    <a:pt x="15987" y="17326"/>
                    <a:pt x="16183" y="15650"/>
                  </a:cubicBezTo>
                  <a:cubicBezTo>
                    <a:pt x="16437" y="13488"/>
                    <a:pt x="16476" y="8168"/>
                    <a:pt x="16276" y="3212"/>
                  </a:cubicBezTo>
                  <a:cubicBezTo>
                    <a:pt x="16189" y="1070"/>
                    <a:pt x="16084" y="61"/>
                    <a:pt x="15976" y="74"/>
                  </a:cubicBezTo>
                  <a:close/>
                  <a:moveTo>
                    <a:pt x="21092" y="74"/>
                  </a:moveTo>
                  <a:cubicBezTo>
                    <a:pt x="21058" y="148"/>
                    <a:pt x="21022" y="325"/>
                    <a:pt x="20986" y="606"/>
                  </a:cubicBezTo>
                  <a:cubicBezTo>
                    <a:pt x="20816" y="1903"/>
                    <a:pt x="20638" y="7003"/>
                    <a:pt x="20612" y="11335"/>
                  </a:cubicBezTo>
                  <a:cubicBezTo>
                    <a:pt x="20593" y="14546"/>
                    <a:pt x="20627" y="15678"/>
                    <a:pt x="20773" y="16624"/>
                  </a:cubicBezTo>
                  <a:cubicBezTo>
                    <a:pt x="21040" y="18348"/>
                    <a:pt x="21425" y="16207"/>
                    <a:pt x="21512" y="12512"/>
                  </a:cubicBezTo>
                  <a:cubicBezTo>
                    <a:pt x="21588" y="9322"/>
                    <a:pt x="21534" y="5124"/>
                    <a:pt x="21379" y="2225"/>
                  </a:cubicBezTo>
                  <a:cubicBezTo>
                    <a:pt x="21290" y="566"/>
                    <a:pt x="21196" y="-148"/>
                    <a:pt x="21092" y="74"/>
                  </a:cubicBezTo>
                  <a:close/>
                  <a:moveTo>
                    <a:pt x="10789" y="112"/>
                  </a:moveTo>
                  <a:cubicBezTo>
                    <a:pt x="10633" y="460"/>
                    <a:pt x="10482" y="2825"/>
                    <a:pt x="10386" y="6628"/>
                  </a:cubicBezTo>
                  <a:cubicBezTo>
                    <a:pt x="10236" y="12546"/>
                    <a:pt x="10288" y="16246"/>
                    <a:pt x="10534" y="17105"/>
                  </a:cubicBezTo>
                  <a:cubicBezTo>
                    <a:pt x="10618" y="17399"/>
                    <a:pt x="10837" y="17081"/>
                    <a:pt x="10919" y="16548"/>
                  </a:cubicBezTo>
                  <a:cubicBezTo>
                    <a:pt x="11144" y="15087"/>
                    <a:pt x="11249" y="12793"/>
                    <a:pt x="11249" y="9273"/>
                  </a:cubicBezTo>
                  <a:cubicBezTo>
                    <a:pt x="11249" y="6088"/>
                    <a:pt x="11089" y="1460"/>
                    <a:pt x="10944" y="454"/>
                  </a:cubicBezTo>
                  <a:cubicBezTo>
                    <a:pt x="10893" y="101"/>
                    <a:pt x="10841" y="-4"/>
                    <a:pt x="10789" y="112"/>
                  </a:cubicBezTo>
                  <a:close/>
                  <a:moveTo>
                    <a:pt x="2346" y="2845"/>
                  </a:moveTo>
                  <a:cubicBezTo>
                    <a:pt x="2323" y="2845"/>
                    <a:pt x="2297" y="3097"/>
                    <a:pt x="2288" y="3389"/>
                  </a:cubicBezTo>
                  <a:cubicBezTo>
                    <a:pt x="2276" y="3783"/>
                    <a:pt x="2351" y="4911"/>
                    <a:pt x="2574" y="7716"/>
                  </a:cubicBezTo>
                  <a:cubicBezTo>
                    <a:pt x="2740" y="9804"/>
                    <a:pt x="2876" y="11648"/>
                    <a:pt x="2876" y="11816"/>
                  </a:cubicBezTo>
                  <a:cubicBezTo>
                    <a:pt x="2876" y="11984"/>
                    <a:pt x="2740" y="13828"/>
                    <a:pt x="2574" y="15915"/>
                  </a:cubicBezTo>
                  <a:cubicBezTo>
                    <a:pt x="2351" y="18721"/>
                    <a:pt x="2276" y="19849"/>
                    <a:pt x="2288" y="20243"/>
                  </a:cubicBezTo>
                  <a:cubicBezTo>
                    <a:pt x="2297" y="20535"/>
                    <a:pt x="2323" y="20774"/>
                    <a:pt x="2346" y="20774"/>
                  </a:cubicBezTo>
                  <a:cubicBezTo>
                    <a:pt x="2368" y="20774"/>
                    <a:pt x="2524" y="19043"/>
                    <a:pt x="2694" y="16928"/>
                  </a:cubicBezTo>
                  <a:lnTo>
                    <a:pt x="3001" y="13081"/>
                  </a:lnTo>
                  <a:lnTo>
                    <a:pt x="3309" y="16928"/>
                  </a:lnTo>
                  <a:cubicBezTo>
                    <a:pt x="3614" y="20747"/>
                    <a:pt x="3703" y="21452"/>
                    <a:pt x="3703" y="20066"/>
                  </a:cubicBezTo>
                  <a:cubicBezTo>
                    <a:pt x="3703" y="19587"/>
                    <a:pt x="3607" y="18161"/>
                    <a:pt x="3403" y="15587"/>
                  </a:cubicBezTo>
                  <a:lnTo>
                    <a:pt x="3102" y="11803"/>
                  </a:lnTo>
                  <a:lnTo>
                    <a:pt x="3403" y="8045"/>
                  </a:lnTo>
                  <a:cubicBezTo>
                    <a:pt x="3610" y="5449"/>
                    <a:pt x="3703" y="4058"/>
                    <a:pt x="3703" y="3566"/>
                  </a:cubicBezTo>
                  <a:cubicBezTo>
                    <a:pt x="3703" y="2170"/>
                    <a:pt x="3615" y="2877"/>
                    <a:pt x="3309" y="6704"/>
                  </a:cubicBezTo>
                  <a:lnTo>
                    <a:pt x="3001" y="10551"/>
                  </a:lnTo>
                  <a:lnTo>
                    <a:pt x="2694" y="6704"/>
                  </a:lnTo>
                  <a:cubicBezTo>
                    <a:pt x="2524" y="4589"/>
                    <a:pt x="2368" y="2845"/>
                    <a:pt x="2346" y="2845"/>
                  </a:cubicBezTo>
                  <a:close/>
                  <a:moveTo>
                    <a:pt x="13960" y="2845"/>
                  </a:moveTo>
                  <a:cubicBezTo>
                    <a:pt x="13938" y="2845"/>
                    <a:pt x="13783" y="4547"/>
                    <a:pt x="13617" y="6616"/>
                  </a:cubicBezTo>
                  <a:lnTo>
                    <a:pt x="13316" y="10374"/>
                  </a:lnTo>
                  <a:lnTo>
                    <a:pt x="13003" y="6628"/>
                  </a:lnTo>
                  <a:cubicBezTo>
                    <a:pt x="12688" y="2872"/>
                    <a:pt x="12602" y="2205"/>
                    <a:pt x="12602" y="3554"/>
                  </a:cubicBezTo>
                  <a:cubicBezTo>
                    <a:pt x="12602" y="4032"/>
                    <a:pt x="12698" y="5471"/>
                    <a:pt x="12903" y="8045"/>
                  </a:cubicBezTo>
                  <a:lnTo>
                    <a:pt x="13204" y="11816"/>
                  </a:lnTo>
                  <a:lnTo>
                    <a:pt x="12903" y="15587"/>
                  </a:lnTo>
                  <a:cubicBezTo>
                    <a:pt x="12627" y="19042"/>
                    <a:pt x="12572" y="19981"/>
                    <a:pt x="12618" y="20559"/>
                  </a:cubicBezTo>
                  <a:cubicBezTo>
                    <a:pt x="12657" y="21038"/>
                    <a:pt x="12703" y="20598"/>
                    <a:pt x="12997" y="16928"/>
                  </a:cubicBezTo>
                  <a:lnTo>
                    <a:pt x="13304" y="13081"/>
                  </a:lnTo>
                  <a:lnTo>
                    <a:pt x="13611" y="16928"/>
                  </a:lnTo>
                  <a:cubicBezTo>
                    <a:pt x="13909" y="20658"/>
                    <a:pt x="13990" y="21313"/>
                    <a:pt x="14022" y="20268"/>
                  </a:cubicBezTo>
                  <a:cubicBezTo>
                    <a:pt x="14033" y="19916"/>
                    <a:pt x="13947" y="18618"/>
                    <a:pt x="13729" y="15878"/>
                  </a:cubicBezTo>
                  <a:lnTo>
                    <a:pt x="13419" y="11980"/>
                  </a:lnTo>
                  <a:lnTo>
                    <a:pt x="13492" y="10956"/>
                  </a:lnTo>
                  <a:cubicBezTo>
                    <a:pt x="13533" y="10389"/>
                    <a:pt x="13671" y="8572"/>
                    <a:pt x="13799" y="6919"/>
                  </a:cubicBezTo>
                  <a:cubicBezTo>
                    <a:pt x="13969" y="4730"/>
                    <a:pt x="14028" y="3776"/>
                    <a:pt x="14016" y="3389"/>
                  </a:cubicBezTo>
                  <a:cubicBezTo>
                    <a:pt x="14007" y="3097"/>
                    <a:pt x="13982" y="2845"/>
                    <a:pt x="13960" y="2845"/>
                  </a:cubicBezTo>
                  <a:close/>
                  <a:moveTo>
                    <a:pt x="7497" y="2908"/>
                  </a:moveTo>
                  <a:cubicBezTo>
                    <a:pt x="7388" y="3172"/>
                    <a:pt x="7435" y="4172"/>
                    <a:pt x="7736" y="7995"/>
                  </a:cubicBezTo>
                  <a:lnTo>
                    <a:pt x="8039" y="11829"/>
                  </a:lnTo>
                  <a:lnTo>
                    <a:pt x="7751" y="15435"/>
                  </a:lnTo>
                  <a:cubicBezTo>
                    <a:pt x="7470" y="18951"/>
                    <a:pt x="7418" y="19809"/>
                    <a:pt x="7450" y="20458"/>
                  </a:cubicBezTo>
                  <a:cubicBezTo>
                    <a:pt x="7489" y="21238"/>
                    <a:pt x="7572" y="20526"/>
                    <a:pt x="7852" y="17004"/>
                  </a:cubicBezTo>
                  <a:lnTo>
                    <a:pt x="8151" y="13233"/>
                  </a:lnTo>
                  <a:lnTo>
                    <a:pt x="8457" y="17029"/>
                  </a:lnTo>
                  <a:cubicBezTo>
                    <a:pt x="8763" y="20821"/>
                    <a:pt x="8842" y="21400"/>
                    <a:pt x="8863" y="20015"/>
                  </a:cubicBezTo>
                  <a:cubicBezTo>
                    <a:pt x="8870" y="19603"/>
                    <a:pt x="8781" y="18278"/>
                    <a:pt x="8569" y="15612"/>
                  </a:cubicBezTo>
                  <a:lnTo>
                    <a:pt x="8265" y="11803"/>
                  </a:lnTo>
                  <a:lnTo>
                    <a:pt x="8567" y="8033"/>
                  </a:lnTo>
                  <a:cubicBezTo>
                    <a:pt x="8779" y="5377"/>
                    <a:pt x="8866" y="4083"/>
                    <a:pt x="8861" y="3642"/>
                  </a:cubicBezTo>
                  <a:cubicBezTo>
                    <a:pt x="8845" y="2195"/>
                    <a:pt x="8764" y="2791"/>
                    <a:pt x="8458" y="6590"/>
                  </a:cubicBezTo>
                  <a:lnTo>
                    <a:pt x="8152" y="10374"/>
                  </a:lnTo>
                  <a:lnTo>
                    <a:pt x="7848" y="6578"/>
                  </a:lnTo>
                  <a:cubicBezTo>
                    <a:pt x="7641" y="4006"/>
                    <a:pt x="7528" y="2834"/>
                    <a:pt x="7497" y="2908"/>
                  </a:cubicBezTo>
                  <a:close/>
                  <a:moveTo>
                    <a:pt x="17800" y="2908"/>
                  </a:moveTo>
                  <a:cubicBezTo>
                    <a:pt x="17691" y="3172"/>
                    <a:pt x="17738" y="4172"/>
                    <a:pt x="18039" y="7995"/>
                  </a:cubicBezTo>
                  <a:lnTo>
                    <a:pt x="18342" y="11829"/>
                  </a:lnTo>
                  <a:lnTo>
                    <a:pt x="18053" y="15435"/>
                  </a:lnTo>
                  <a:cubicBezTo>
                    <a:pt x="17772" y="18951"/>
                    <a:pt x="17721" y="19809"/>
                    <a:pt x="17753" y="20458"/>
                  </a:cubicBezTo>
                  <a:cubicBezTo>
                    <a:pt x="17792" y="21238"/>
                    <a:pt x="17873" y="20526"/>
                    <a:pt x="18154" y="17004"/>
                  </a:cubicBezTo>
                  <a:lnTo>
                    <a:pt x="18453" y="13233"/>
                  </a:lnTo>
                  <a:lnTo>
                    <a:pt x="18760" y="17029"/>
                  </a:lnTo>
                  <a:cubicBezTo>
                    <a:pt x="19066" y="20821"/>
                    <a:pt x="19144" y="21400"/>
                    <a:pt x="19165" y="20015"/>
                  </a:cubicBezTo>
                  <a:cubicBezTo>
                    <a:pt x="19172" y="19603"/>
                    <a:pt x="19084" y="18278"/>
                    <a:pt x="18872" y="15612"/>
                  </a:cubicBezTo>
                  <a:lnTo>
                    <a:pt x="18568" y="11803"/>
                  </a:lnTo>
                  <a:lnTo>
                    <a:pt x="18870" y="8033"/>
                  </a:lnTo>
                  <a:cubicBezTo>
                    <a:pt x="19082" y="5377"/>
                    <a:pt x="19169" y="4083"/>
                    <a:pt x="19164" y="3642"/>
                  </a:cubicBezTo>
                  <a:cubicBezTo>
                    <a:pt x="19148" y="2195"/>
                    <a:pt x="19066" y="2791"/>
                    <a:pt x="18760" y="6590"/>
                  </a:cubicBezTo>
                  <a:lnTo>
                    <a:pt x="18454" y="10374"/>
                  </a:lnTo>
                  <a:lnTo>
                    <a:pt x="18150" y="6578"/>
                  </a:lnTo>
                  <a:cubicBezTo>
                    <a:pt x="17943" y="4006"/>
                    <a:pt x="17831" y="2834"/>
                    <a:pt x="17800" y="2908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93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185" name="IMG_7393.jpeg" descr="IMG_739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6" name="IMG_7385.jpeg" descr="IMG_73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7" name="IMG_7389.jpeg" descr="IMG_7389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8" name="IMG_7388.jpeg" descr="IMG_7388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9" name="IMG_7390.jpeg" descr="IMG_7390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0" name="IMG_7392.jpeg" descr="IMG_7392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1" name="IMG_7391.jpeg" descr="IMG_73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2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تجميع"/>
          <p:cNvGrpSpPr/>
          <p:nvPr/>
        </p:nvGrpSpPr>
        <p:grpSpPr>
          <a:xfrm>
            <a:off x="311281" y="937902"/>
            <a:ext cx="11351822" cy="11840188"/>
            <a:chOff x="-9" y="-59"/>
            <a:chExt cx="11351820" cy="11840186"/>
          </a:xfrm>
        </p:grpSpPr>
        <p:pic>
          <p:nvPicPr>
            <p:cNvPr id="195" name="IMG_7390.jpeg" descr="IMG_7390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30" t="4" r="7972" b="6331"/>
            <a:stretch>
              <a:fillRect/>
            </a:stretch>
          </p:blipFill>
          <p:spPr>
            <a:xfrm rot="300000">
              <a:off x="458292" y="433808"/>
              <a:ext cx="10435218" cy="1097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4" fill="norm" stroke="1" extrusionOk="0">
                  <a:moveTo>
                    <a:pt x="12240" y="4"/>
                  </a:moveTo>
                  <a:cubicBezTo>
                    <a:pt x="11907" y="-6"/>
                    <a:pt x="11845" y="0"/>
                    <a:pt x="11724" y="56"/>
                  </a:cubicBezTo>
                  <a:cubicBezTo>
                    <a:pt x="11441" y="188"/>
                    <a:pt x="11196" y="468"/>
                    <a:pt x="11135" y="730"/>
                  </a:cubicBezTo>
                  <a:cubicBezTo>
                    <a:pt x="11113" y="827"/>
                    <a:pt x="11112" y="828"/>
                    <a:pt x="10908" y="828"/>
                  </a:cubicBezTo>
                  <a:cubicBezTo>
                    <a:pt x="10795" y="828"/>
                    <a:pt x="10693" y="841"/>
                    <a:pt x="10683" y="858"/>
                  </a:cubicBezTo>
                  <a:cubicBezTo>
                    <a:pt x="10672" y="875"/>
                    <a:pt x="10641" y="889"/>
                    <a:pt x="10614" y="889"/>
                  </a:cubicBezTo>
                  <a:cubicBezTo>
                    <a:pt x="10496" y="889"/>
                    <a:pt x="10213" y="1055"/>
                    <a:pt x="10044" y="1223"/>
                  </a:cubicBezTo>
                  <a:cubicBezTo>
                    <a:pt x="9859" y="1408"/>
                    <a:pt x="9700" y="1684"/>
                    <a:pt x="9700" y="1821"/>
                  </a:cubicBezTo>
                  <a:cubicBezTo>
                    <a:pt x="9700" y="1863"/>
                    <a:pt x="9685" y="1906"/>
                    <a:pt x="9667" y="1917"/>
                  </a:cubicBezTo>
                  <a:cubicBezTo>
                    <a:pt x="9649" y="1927"/>
                    <a:pt x="9635" y="1968"/>
                    <a:pt x="9635" y="2007"/>
                  </a:cubicBezTo>
                  <a:cubicBezTo>
                    <a:pt x="9635" y="2046"/>
                    <a:pt x="9617" y="2092"/>
                    <a:pt x="9595" y="2109"/>
                  </a:cubicBezTo>
                  <a:cubicBezTo>
                    <a:pt x="9572" y="2126"/>
                    <a:pt x="9358" y="2151"/>
                    <a:pt x="9119" y="2163"/>
                  </a:cubicBezTo>
                  <a:cubicBezTo>
                    <a:pt x="8879" y="2175"/>
                    <a:pt x="8669" y="2195"/>
                    <a:pt x="8651" y="2209"/>
                  </a:cubicBezTo>
                  <a:cubicBezTo>
                    <a:pt x="8633" y="2222"/>
                    <a:pt x="8445" y="2244"/>
                    <a:pt x="8232" y="2256"/>
                  </a:cubicBezTo>
                  <a:cubicBezTo>
                    <a:pt x="8019" y="2268"/>
                    <a:pt x="7830" y="2288"/>
                    <a:pt x="7813" y="2301"/>
                  </a:cubicBezTo>
                  <a:cubicBezTo>
                    <a:pt x="7795" y="2314"/>
                    <a:pt x="7573" y="2334"/>
                    <a:pt x="7320" y="2346"/>
                  </a:cubicBezTo>
                  <a:cubicBezTo>
                    <a:pt x="7067" y="2358"/>
                    <a:pt x="6854" y="2380"/>
                    <a:pt x="6845" y="2393"/>
                  </a:cubicBezTo>
                  <a:cubicBezTo>
                    <a:pt x="6837" y="2406"/>
                    <a:pt x="6630" y="2426"/>
                    <a:pt x="6386" y="2437"/>
                  </a:cubicBezTo>
                  <a:cubicBezTo>
                    <a:pt x="6142" y="2449"/>
                    <a:pt x="5906" y="2470"/>
                    <a:pt x="5861" y="2486"/>
                  </a:cubicBezTo>
                  <a:cubicBezTo>
                    <a:pt x="5817" y="2502"/>
                    <a:pt x="5592" y="2529"/>
                    <a:pt x="5362" y="2545"/>
                  </a:cubicBezTo>
                  <a:cubicBezTo>
                    <a:pt x="4863" y="2581"/>
                    <a:pt x="4368" y="2627"/>
                    <a:pt x="3992" y="2672"/>
                  </a:cubicBezTo>
                  <a:cubicBezTo>
                    <a:pt x="3841" y="2690"/>
                    <a:pt x="3507" y="2722"/>
                    <a:pt x="3250" y="2742"/>
                  </a:cubicBezTo>
                  <a:cubicBezTo>
                    <a:pt x="2993" y="2762"/>
                    <a:pt x="2760" y="2787"/>
                    <a:pt x="2734" y="2797"/>
                  </a:cubicBezTo>
                  <a:cubicBezTo>
                    <a:pt x="2707" y="2808"/>
                    <a:pt x="2504" y="2826"/>
                    <a:pt x="2283" y="2836"/>
                  </a:cubicBezTo>
                  <a:cubicBezTo>
                    <a:pt x="2061" y="2847"/>
                    <a:pt x="1866" y="2869"/>
                    <a:pt x="1849" y="2885"/>
                  </a:cubicBezTo>
                  <a:cubicBezTo>
                    <a:pt x="1832" y="2901"/>
                    <a:pt x="1701" y="2915"/>
                    <a:pt x="1558" y="2916"/>
                  </a:cubicBezTo>
                  <a:cubicBezTo>
                    <a:pt x="1415" y="2917"/>
                    <a:pt x="1197" y="2931"/>
                    <a:pt x="1073" y="2947"/>
                  </a:cubicBezTo>
                  <a:cubicBezTo>
                    <a:pt x="949" y="2964"/>
                    <a:pt x="702" y="2991"/>
                    <a:pt x="525" y="3008"/>
                  </a:cubicBezTo>
                  <a:cubicBezTo>
                    <a:pt x="344" y="3025"/>
                    <a:pt x="171" y="3059"/>
                    <a:pt x="129" y="3085"/>
                  </a:cubicBezTo>
                  <a:cubicBezTo>
                    <a:pt x="44" y="3139"/>
                    <a:pt x="-1" y="3213"/>
                    <a:pt x="0" y="3297"/>
                  </a:cubicBezTo>
                  <a:cubicBezTo>
                    <a:pt x="0" y="3325"/>
                    <a:pt x="6" y="3354"/>
                    <a:pt x="16" y="3384"/>
                  </a:cubicBezTo>
                  <a:cubicBezTo>
                    <a:pt x="36" y="3438"/>
                    <a:pt x="62" y="3668"/>
                    <a:pt x="75" y="3895"/>
                  </a:cubicBezTo>
                  <a:cubicBezTo>
                    <a:pt x="87" y="4122"/>
                    <a:pt x="110" y="4329"/>
                    <a:pt x="125" y="4355"/>
                  </a:cubicBezTo>
                  <a:cubicBezTo>
                    <a:pt x="140" y="4381"/>
                    <a:pt x="168" y="4561"/>
                    <a:pt x="186" y="4755"/>
                  </a:cubicBezTo>
                  <a:cubicBezTo>
                    <a:pt x="205" y="4949"/>
                    <a:pt x="241" y="5308"/>
                    <a:pt x="267" y="5553"/>
                  </a:cubicBezTo>
                  <a:cubicBezTo>
                    <a:pt x="293" y="5798"/>
                    <a:pt x="330" y="6171"/>
                    <a:pt x="350" y="6381"/>
                  </a:cubicBezTo>
                  <a:cubicBezTo>
                    <a:pt x="369" y="6592"/>
                    <a:pt x="394" y="6786"/>
                    <a:pt x="405" y="6811"/>
                  </a:cubicBezTo>
                  <a:cubicBezTo>
                    <a:pt x="416" y="6836"/>
                    <a:pt x="444" y="7044"/>
                    <a:pt x="466" y="7271"/>
                  </a:cubicBezTo>
                  <a:cubicBezTo>
                    <a:pt x="488" y="7499"/>
                    <a:pt x="521" y="7817"/>
                    <a:pt x="539" y="7977"/>
                  </a:cubicBezTo>
                  <a:cubicBezTo>
                    <a:pt x="557" y="8138"/>
                    <a:pt x="587" y="8414"/>
                    <a:pt x="606" y="8591"/>
                  </a:cubicBezTo>
                  <a:cubicBezTo>
                    <a:pt x="624" y="8768"/>
                    <a:pt x="661" y="9099"/>
                    <a:pt x="688" y="9327"/>
                  </a:cubicBezTo>
                  <a:cubicBezTo>
                    <a:pt x="714" y="9555"/>
                    <a:pt x="750" y="9927"/>
                    <a:pt x="768" y="10155"/>
                  </a:cubicBezTo>
                  <a:cubicBezTo>
                    <a:pt x="786" y="10383"/>
                    <a:pt x="814" y="10597"/>
                    <a:pt x="830" y="10631"/>
                  </a:cubicBezTo>
                  <a:cubicBezTo>
                    <a:pt x="846" y="10664"/>
                    <a:pt x="869" y="10844"/>
                    <a:pt x="880" y="11030"/>
                  </a:cubicBezTo>
                  <a:cubicBezTo>
                    <a:pt x="892" y="11215"/>
                    <a:pt x="914" y="11381"/>
                    <a:pt x="927" y="11398"/>
                  </a:cubicBezTo>
                  <a:cubicBezTo>
                    <a:pt x="941" y="11415"/>
                    <a:pt x="962" y="11622"/>
                    <a:pt x="974" y="11858"/>
                  </a:cubicBezTo>
                  <a:cubicBezTo>
                    <a:pt x="986" y="12094"/>
                    <a:pt x="1009" y="12301"/>
                    <a:pt x="1023" y="12318"/>
                  </a:cubicBezTo>
                  <a:cubicBezTo>
                    <a:pt x="1038" y="12335"/>
                    <a:pt x="1060" y="12529"/>
                    <a:pt x="1072" y="12748"/>
                  </a:cubicBezTo>
                  <a:cubicBezTo>
                    <a:pt x="1085" y="12967"/>
                    <a:pt x="1107" y="13161"/>
                    <a:pt x="1121" y="13178"/>
                  </a:cubicBezTo>
                  <a:cubicBezTo>
                    <a:pt x="1135" y="13195"/>
                    <a:pt x="1156" y="13381"/>
                    <a:pt x="1168" y="13592"/>
                  </a:cubicBezTo>
                  <a:cubicBezTo>
                    <a:pt x="1181" y="13803"/>
                    <a:pt x="1206" y="14073"/>
                    <a:pt x="1223" y="14191"/>
                  </a:cubicBezTo>
                  <a:cubicBezTo>
                    <a:pt x="1241" y="14309"/>
                    <a:pt x="1276" y="14612"/>
                    <a:pt x="1301" y="14865"/>
                  </a:cubicBezTo>
                  <a:cubicBezTo>
                    <a:pt x="1326" y="15118"/>
                    <a:pt x="1369" y="15512"/>
                    <a:pt x="1396" y="15740"/>
                  </a:cubicBezTo>
                  <a:cubicBezTo>
                    <a:pt x="1424" y="15968"/>
                    <a:pt x="1464" y="16341"/>
                    <a:pt x="1485" y="16569"/>
                  </a:cubicBezTo>
                  <a:cubicBezTo>
                    <a:pt x="1507" y="16796"/>
                    <a:pt x="1534" y="16997"/>
                    <a:pt x="1545" y="17014"/>
                  </a:cubicBezTo>
                  <a:cubicBezTo>
                    <a:pt x="1556" y="17030"/>
                    <a:pt x="1576" y="17216"/>
                    <a:pt x="1589" y="17427"/>
                  </a:cubicBezTo>
                  <a:cubicBezTo>
                    <a:pt x="1602" y="17638"/>
                    <a:pt x="1621" y="17825"/>
                    <a:pt x="1633" y="17842"/>
                  </a:cubicBezTo>
                  <a:cubicBezTo>
                    <a:pt x="1644" y="17859"/>
                    <a:pt x="1672" y="18065"/>
                    <a:pt x="1693" y="18302"/>
                  </a:cubicBezTo>
                  <a:cubicBezTo>
                    <a:pt x="1715" y="18538"/>
                    <a:pt x="1755" y="18925"/>
                    <a:pt x="1781" y="19161"/>
                  </a:cubicBezTo>
                  <a:cubicBezTo>
                    <a:pt x="1808" y="19397"/>
                    <a:pt x="1845" y="19749"/>
                    <a:pt x="1863" y="19943"/>
                  </a:cubicBezTo>
                  <a:cubicBezTo>
                    <a:pt x="1882" y="20138"/>
                    <a:pt x="1912" y="20421"/>
                    <a:pt x="1931" y="20573"/>
                  </a:cubicBezTo>
                  <a:cubicBezTo>
                    <a:pt x="1949" y="20725"/>
                    <a:pt x="1976" y="20976"/>
                    <a:pt x="1991" y="21130"/>
                  </a:cubicBezTo>
                  <a:cubicBezTo>
                    <a:pt x="2021" y="21439"/>
                    <a:pt x="2057" y="21530"/>
                    <a:pt x="2164" y="21568"/>
                  </a:cubicBezTo>
                  <a:cubicBezTo>
                    <a:pt x="2236" y="21594"/>
                    <a:pt x="2324" y="21590"/>
                    <a:pt x="2863" y="21537"/>
                  </a:cubicBezTo>
                  <a:cubicBezTo>
                    <a:pt x="3031" y="21520"/>
                    <a:pt x="3365" y="21492"/>
                    <a:pt x="3604" y="21476"/>
                  </a:cubicBezTo>
                  <a:cubicBezTo>
                    <a:pt x="3844" y="21459"/>
                    <a:pt x="4069" y="21434"/>
                    <a:pt x="4104" y="21418"/>
                  </a:cubicBezTo>
                  <a:cubicBezTo>
                    <a:pt x="4139" y="21403"/>
                    <a:pt x="4364" y="21380"/>
                    <a:pt x="4604" y="21369"/>
                  </a:cubicBezTo>
                  <a:cubicBezTo>
                    <a:pt x="4843" y="21358"/>
                    <a:pt x="5054" y="21340"/>
                    <a:pt x="5071" y="21329"/>
                  </a:cubicBezTo>
                  <a:cubicBezTo>
                    <a:pt x="5123" y="21297"/>
                    <a:pt x="5796" y="21233"/>
                    <a:pt x="6410" y="21201"/>
                  </a:cubicBezTo>
                  <a:cubicBezTo>
                    <a:pt x="6721" y="21185"/>
                    <a:pt x="7039" y="21158"/>
                    <a:pt x="7119" y="21141"/>
                  </a:cubicBezTo>
                  <a:cubicBezTo>
                    <a:pt x="7199" y="21124"/>
                    <a:pt x="7431" y="21096"/>
                    <a:pt x="7635" y="21079"/>
                  </a:cubicBezTo>
                  <a:cubicBezTo>
                    <a:pt x="7839" y="21063"/>
                    <a:pt x="8086" y="21042"/>
                    <a:pt x="8183" y="21034"/>
                  </a:cubicBezTo>
                  <a:cubicBezTo>
                    <a:pt x="9090" y="20956"/>
                    <a:pt x="9268" y="20938"/>
                    <a:pt x="9296" y="20921"/>
                  </a:cubicBezTo>
                  <a:cubicBezTo>
                    <a:pt x="9314" y="20910"/>
                    <a:pt x="9488" y="20892"/>
                    <a:pt x="9683" y="20881"/>
                  </a:cubicBezTo>
                  <a:cubicBezTo>
                    <a:pt x="9878" y="20870"/>
                    <a:pt x="10067" y="20848"/>
                    <a:pt x="10102" y="20833"/>
                  </a:cubicBezTo>
                  <a:cubicBezTo>
                    <a:pt x="10138" y="20817"/>
                    <a:pt x="10384" y="20791"/>
                    <a:pt x="10651" y="20774"/>
                  </a:cubicBezTo>
                  <a:cubicBezTo>
                    <a:pt x="10917" y="20757"/>
                    <a:pt x="11280" y="20722"/>
                    <a:pt x="11457" y="20695"/>
                  </a:cubicBezTo>
                  <a:cubicBezTo>
                    <a:pt x="11782" y="20646"/>
                    <a:pt x="12421" y="20582"/>
                    <a:pt x="13133" y="20527"/>
                  </a:cubicBezTo>
                  <a:cubicBezTo>
                    <a:pt x="13346" y="20511"/>
                    <a:pt x="13572" y="20484"/>
                    <a:pt x="13635" y="20467"/>
                  </a:cubicBezTo>
                  <a:cubicBezTo>
                    <a:pt x="13699" y="20449"/>
                    <a:pt x="14003" y="20420"/>
                    <a:pt x="14311" y="20402"/>
                  </a:cubicBezTo>
                  <a:cubicBezTo>
                    <a:pt x="14620" y="20383"/>
                    <a:pt x="14886" y="20360"/>
                    <a:pt x="14904" y="20350"/>
                  </a:cubicBezTo>
                  <a:cubicBezTo>
                    <a:pt x="14954" y="20321"/>
                    <a:pt x="15665" y="20250"/>
                    <a:pt x="16230" y="20218"/>
                  </a:cubicBezTo>
                  <a:cubicBezTo>
                    <a:pt x="16513" y="20202"/>
                    <a:pt x="16789" y="20177"/>
                    <a:pt x="16842" y="20161"/>
                  </a:cubicBezTo>
                  <a:cubicBezTo>
                    <a:pt x="16895" y="20146"/>
                    <a:pt x="17069" y="20124"/>
                    <a:pt x="17229" y="20112"/>
                  </a:cubicBezTo>
                  <a:cubicBezTo>
                    <a:pt x="17389" y="20100"/>
                    <a:pt x="17534" y="20082"/>
                    <a:pt x="17551" y="20071"/>
                  </a:cubicBezTo>
                  <a:cubicBezTo>
                    <a:pt x="17569" y="20060"/>
                    <a:pt x="17801" y="20034"/>
                    <a:pt x="18068" y="20014"/>
                  </a:cubicBezTo>
                  <a:cubicBezTo>
                    <a:pt x="18334" y="19993"/>
                    <a:pt x="18761" y="19955"/>
                    <a:pt x="19018" y="19929"/>
                  </a:cubicBezTo>
                  <a:cubicBezTo>
                    <a:pt x="19792" y="19850"/>
                    <a:pt x="20331" y="19796"/>
                    <a:pt x="20832" y="19749"/>
                  </a:cubicBezTo>
                  <a:cubicBezTo>
                    <a:pt x="21175" y="19717"/>
                    <a:pt x="21336" y="19688"/>
                    <a:pt x="21413" y="19646"/>
                  </a:cubicBezTo>
                  <a:cubicBezTo>
                    <a:pt x="21545" y="19573"/>
                    <a:pt x="21599" y="19430"/>
                    <a:pt x="21561" y="19256"/>
                  </a:cubicBezTo>
                  <a:cubicBezTo>
                    <a:pt x="21533" y="19130"/>
                    <a:pt x="21496" y="18726"/>
                    <a:pt x="21436" y="17934"/>
                  </a:cubicBezTo>
                  <a:cubicBezTo>
                    <a:pt x="21419" y="17698"/>
                    <a:pt x="21389" y="17473"/>
                    <a:pt x="21372" y="17435"/>
                  </a:cubicBezTo>
                  <a:cubicBezTo>
                    <a:pt x="21355" y="17397"/>
                    <a:pt x="21332" y="17189"/>
                    <a:pt x="21321" y="16975"/>
                  </a:cubicBezTo>
                  <a:cubicBezTo>
                    <a:pt x="21309" y="16760"/>
                    <a:pt x="21289" y="16570"/>
                    <a:pt x="21276" y="16553"/>
                  </a:cubicBezTo>
                  <a:cubicBezTo>
                    <a:pt x="21262" y="16536"/>
                    <a:pt x="21241" y="16371"/>
                    <a:pt x="21228" y="16187"/>
                  </a:cubicBezTo>
                  <a:cubicBezTo>
                    <a:pt x="21215" y="16002"/>
                    <a:pt x="21191" y="15830"/>
                    <a:pt x="21175" y="15804"/>
                  </a:cubicBezTo>
                  <a:cubicBezTo>
                    <a:pt x="21159" y="15777"/>
                    <a:pt x="21132" y="15562"/>
                    <a:pt x="21115" y="15326"/>
                  </a:cubicBezTo>
                  <a:cubicBezTo>
                    <a:pt x="21078" y="14822"/>
                    <a:pt x="21002" y="14048"/>
                    <a:pt x="20956" y="13700"/>
                  </a:cubicBezTo>
                  <a:cubicBezTo>
                    <a:pt x="20919" y="13418"/>
                    <a:pt x="20868" y="12889"/>
                    <a:pt x="20823" y="12334"/>
                  </a:cubicBezTo>
                  <a:cubicBezTo>
                    <a:pt x="20807" y="12123"/>
                    <a:pt x="20779" y="11916"/>
                    <a:pt x="20762" y="11874"/>
                  </a:cubicBezTo>
                  <a:cubicBezTo>
                    <a:pt x="20745" y="11831"/>
                    <a:pt x="20721" y="11676"/>
                    <a:pt x="20709" y="11529"/>
                  </a:cubicBezTo>
                  <a:cubicBezTo>
                    <a:pt x="20698" y="11381"/>
                    <a:pt x="20675" y="11252"/>
                    <a:pt x="20659" y="11243"/>
                  </a:cubicBezTo>
                  <a:cubicBezTo>
                    <a:pt x="20644" y="11234"/>
                    <a:pt x="20631" y="11050"/>
                    <a:pt x="20630" y="10836"/>
                  </a:cubicBezTo>
                  <a:cubicBezTo>
                    <a:pt x="20629" y="10622"/>
                    <a:pt x="20613" y="10351"/>
                    <a:pt x="20595" y="10233"/>
                  </a:cubicBezTo>
                  <a:cubicBezTo>
                    <a:pt x="20578" y="10114"/>
                    <a:pt x="20548" y="9866"/>
                    <a:pt x="20530" y="9680"/>
                  </a:cubicBezTo>
                  <a:cubicBezTo>
                    <a:pt x="20511" y="9494"/>
                    <a:pt x="20484" y="9315"/>
                    <a:pt x="20469" y="9281"/>
                  </a:cubicBezTo>
                  <a:cubicBezTo>
                    <a:pt x="20454" y="9247"/>
                    <a:pt x="20432" y="9034"/>
                    <a:pt x="20421" y="8808"/>
                  </a:cubicBezTo>
                  <a:cubicBezTo>
                    <a:pt x="20409" y="8581"/>
                    <a:pt x="20386" y="8367"/>
                    <a:pt x="20370" y="8332"/>
                  </a:cubicBezTo>
                  <a:cubicBezTo>
                    <a:pt x="20354" y="8297"/>
                    <a:pt x="20326" y="8110"/>
                    <a:pt x="20309" y="7916"/>
                  </a:cubicBezTo>
                  <a:cubicBezTo>
                    <a:pt x="20249" y="7248"/>
                    <a:pt x="20213" y="6887"/>
                    <a:pt x="20179" y="6627"/>
                  </a:cubicBezTo>
                  <a:cubicBezTo>
                    <a:pt x="20160" y="6483"/>
                    <a:pt x="20127" y="6152"/>
                    <a:pt x="20106" y="5890"/>
                  </a:cubicBezTo>
                  <a:cubicBezTo>
                    <a:pt x="20084" y="5629"/>
                    <a:pt x="20058" y="5401"/>
                    <a:pt x="20046" y="5384"/>
                  </a:cubicBezTo>
                  <a:cubicBezTo>
                    <a:pt x="20035" y="5367"/>
                    <a:pt x="20016" y="5174"/>
                    <a:pt x="20003" y="4954"/>
                  </a:cubicBezTo>
                  <a:cubicBezTo>
                    <a:pt x="19990" y="4735"/>
                    <a:pt x="19970" y="4542"/>
                    <a:pt x="19959" y="4525"/>
                  </a:cubicBezTo>
                  <a:cubicBezTo>
                    <a:pt x="19933" y="4488"/>
                    <a:pt x="19871" y="3960"/>
                    <a:pt x="19813" y="3298"/>
                  </a:cubicBezTo>
                  <a:cubicBezTo>
                    <a:pt x="19790" y="3028"/>
                    <a:pt x="19766" y="2807"/>
                    <a:pt x="19761" y="2807"/>
                  </a:cubicBezTo>
                  <a:cubicBezTo>
                    <a:pt x="19750" y="2807"/>
                    <a:pt x="19682" y="2276"/>
                    <a:pt x="19621" y="1713"/>
                  </a:cubicBezTo>
                  <a:cubicBezTo>
                    <a:pt x="19592" y="1450"/>
                    <a:pt x="19560" y="1298"/>
                    <a:pt x="19522" y="1242"/>
                  </a:cubicBezTo>
                  <a:lnTo>
                    <a:pt x="19466" y="1160"/>
                  </a:lnTo>
                  <a:lnTo>
                    <a:pt x="19024" y="1182"/>
                  </a:lnTo>
                  <a:cubicBezTo>
                    <a:pt x="18782" y="1194"/>
                    <a:pt x="18551" y="1216"/>
                    <a:pt x="18511" y="1230"/>
                  </a:cubicBezTo>
                  <a:cubicBezTo>
                    <a:pt x="18470" y="1244"/>
                    <a:pt x="18202" y="1270"/>
                    <a:pt x="17914" y="1288"/>
                  </a:cubicBezTo>
                  <a:cubicBezTo>
                    <a:pt x="17626" y="1306"/>
                    <a:pt x="17354" y="1334"/>
                    <a:pt x="17309" y="1348"/>
                  </a:cubicBezTo>
                  <a:cubicBezTo>
                    <a:pt x="17265" y="1363"/>
                    <a:pt x="17056" y="1384"/>
                    <a:pt x="16845" y="1394"/>
                  </a:cubicBezTo>
                  <a:cubicBezTo>
                    <a:pt x="16634" y="1405"/>
                    <a:pt x="16435" y="1427"/>
                    <a:pt x="16404" y="1443"/>
                  </a:cubicBezTo>
                  <a:cubicBezTo>
                    <a:pt x="16372" y="1459"/>
                    <a:pt x="16255" y="1472"/>
                    <a:pt x="16143" y="1473"/>
                  </a:cubicBezTo>
                  <a:cubicBezTo>
                    <a:pt x="16031" y="1474"/>
                    <a:pt x="15838" y="1489"/>
                    <a:pt x="15714" y="1505"/>
                  </a:cubicBezTo>
                  <a:cubicBezTo>
                    <a:pt x="15589" y="1522"/>
                    <a:pt x="15299" y="1549"/>
                    <a:pt x="15069" y="1565"/>
                  </a:cubicBezTo>
                  <a:cubicBezTo>
                    <a:pt x="14838" y="1582"/>
                    <a:pt x="14620" y="1607"/>
                    <a:pt x="14585" y="1622"/>
                  </a:cubicBezTo>
                  <a:cubicBezTo>
                    <a:pt x="14549" y="1638"/>
                    <a:pt x="14346" y="1666"/>
                    <a:pt x="14133" y="1683"/>
                  </a:cubicBezTo>
                  <a:cubicBezTo>
                    <a:pt x="13921" y="1701"/>
                    <a:pt x="13679" y="1724"/>
                    <a:pt x="13597" y="1735"/>
                  </a:cubicBezTo>
                  <a:lnTo>
                    <a:pt x="13447" y="1754"/>
                  </a:lnTo>
                  <a:lnTo>
                    <a:pt x="13494" y="1590"/>
                  </a:lnTo>
                  <a:cubicBezTo>
                    <a:pt x="13553" y="1382"/>
                    <a:pt x="13533" y="986"/>
                    <a:pt x="13453" y="797"/>
                  </a:cubicBezTo>
                  <a:cubicBezTo>
                    <a:pt x="13325" y="496"/>
                    <a:pt x="13077" y="237"/>
                    <a:pt x="12776" y="92"/>
                  </a:cubicBezTo>
                  <a:cubicBezTo>
                    <a:pt x="12640" y="26"/>
                    <a:pt x="12563" y="14"/>
                    <a:pt x="12240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6" name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 descr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44565" y="2781389"/>
              <a:ext cx="8862667" cy="1781499"/>
            </a:xfrm>
            <a:prstGeom prst="rect">
              <a:avLst/>
            </a:prstGeom>
            <a:effectLst/>
          </p:spPr>
        </p:pic>
        <p:pic>
          <p:nvPicPr>
            <p:cNvPr id="197" name="IMG_7405.jpeg" descr="IMG_7405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4688" t="28280" r="29846" b="23414"/>
            <a:stretch>
              <a:fillRect/>
            </a:stretch>
          </p:blipFill>
          <p:spPr>
            <a:xfrm>
              <a:off x="4080139" y="4923485"/>
              <a:ext cx="3569432" cy="380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9430" y="0"/>
                  </a:moveTo>
                  <a:cubicBezTo>
                    <a:pt x="9291" y="0"/>
                    <a:pt x="9200" y="42"/>
                    <a:pt x="9071" y="167"/>
                  </a:cubicBezTo>
                  <a:cubicBezTo>
                    <a:pt x="8869" y="361"/>
                    <a:pt x="8549" y="778"/>
                    <a:pt x="8549" y="848"/>
                  </a:cubicBezTo>
                  <a:cubicBezTo>
                    <a:pt x="8549" y="874"/>
                    <a:pt x="8465" y="972"/>
                    <a:pt x="8362" y="1067"/>
                  </a:cubicBezTo>
                  <a:cubicBezTo>
                    <a:pt x="8259" y="1161"/>
                    <a:pt x="8173" y="1280"/>
                    <a:pt x="8172" y="1328"/>
                  </a:cubicBezTo>
                  <a:cubicBezTo>
                    <a:pt x="8172" y="1377"/>
                    <a:pt x="8149" y="1416"/>
                    <a:pt x="8120" y="1416"/>
                  </a:cubicBezTo>
                  <a:cubicBezTo>
                    <a:pt x="8090" y="1416"/>
                    <a:pt x="8065" y="1452"/>
                    <a:pt x="8065" y="1497"/>
                  </a:cubicBezTo>
                  <a:cubicBezTo>
                    <a:pt x="8065" y="1542"/>
                    <a:pt x="7984" y="1684"/>
                    <a:pt x="7885" y="1813"/>
                  </a:cubicBezTo>
                  <a:cubicBezTo>
                    <a:pt x="7707" y="2045"/>
                    <a:pt x="7613" y="2220"/>
                    <a:pt x="7626" y="2284"/>
                  </a:cubicBezTo>
                  <a:cubicBezTo>
                    <a:pt x="7630" y="2303"/>
                    <a:pt x="7595" y="2345"/>
                    <a:pt x="7552" y="2379"/>
                  </a:cubicBezTo>
                  <a:cubicBezTo>
                    <a:pt x="7509" y="2413"/>
                    <a:pt x="7473" y="2462"/>
                    <a:pt x="7473" y="2487"/>
                  </a:cubicBezTo>
                  <a:cubicBezTo>
                    <a:pt x="7473" y="2513"/>
                    <a:pt x="7427" y="2583"/>
                    <a:pt x="7367" y="2643"/>
                  </a:cubicBezTo>
                  <a:cubicBezTo>
                    <a:pt x="7308" y="2703"/>
                    <a:pt x="7260" y="2787"/>
                    <a:pt x="7260" y="2832"/>
                  </a:cubicBezTo>
                  <a:cubicBezTo>
                    <a:pt x="7260" y="2946"/>
                    <a:pt x="7069" y="3308"/>
                    <a:pt x="6967" y="3387"/>
                  </a:cubicBezTo>
                  <a:cubicBezTo>
                    <a:pt x="6921" y="3423"/>
                    <a:pt x="6884" y="3495"/>
                    <a:pt x="6884" y="3547"/>
                  </a:cubicBezTo>
                  <a:cubicBezTo>
                    <a:pt x="6884" y="3600"/>
                    <a:pt x="6861" y="3684"/>
                    <a:pt x="6836" y="3732"/>
                  </a:cubicBezTo>
                  <a:cubicBezTo>
                    <a:pt x="6810" y="3781"/>
                    <a:pt x="6727" y="3938"/>
                    <a:pt x="6649" y="4084"/>
                  </a:cubicBezTo>
                  <a:cubicBezTo>
                    <a:pt x="6571" y="4230"/>
                    <a:pt x="6507" y="4372"/>
                    <a:pt x="6507" y="4400"/>
                  </a:cubicBezTo>
                  <a:cubicBezTo>
                    <a:pt x="6507" y="4428"/>
                    <a:pt x="6455" y="4561"/>
                    <a:pt x="6392" y="4693"/>
                  </a:cubicBezTo>
                  <a:cubicBezTo>
                    <a:pt x="6330" y="4825"/>
                    <a:pt x="6257" y="4989"/>
                    <a:pt x="6227" y="5058"/>
                  </a:cubicBezTo>
                  <a:cubicBezTo>
                    <a:pt x="6197" y="5128"/>
                    <a:pt x="6140" y="5252"/>
                    <a:pt x="6100" y="5336"/>
                  </a:cubicBezTo>
                  <a:cubicBezTo>
                    <a:pt x="6060" y="5419"/>
                    <a:pt x="6010" y="5579"/>
                    <a:pt x="5990" y="5690"/>
                  </a:cubicBezTo>
                  <a:cubicBezTo>
                    <a:pt x="5970" y="5801"/>
                    <a:pt x="5920" y="5937"/>
                    <a:pt x="5880" y="5992"/>
                  </a:cubicBezTo>
                  <a:cubicBezTo>
                    <a:pt x="5840" y="6047"/>
                    <a:pt x="5808" y="6142"/>
                    <a:pt x="5808" y="6204"/>
                  </a:cubicBezTo>
                  <a:cubicBezTo>
                    <a:pt x="5808" y="6266"/>
                    <a:pt x="5782" y="6331"/>
                    <a:pt x="5753" y="6348"/>
                  </a:cubicBezTo>
                  <a:cubicBezTo>
                    <a:pt x="5723" y="6365"/>
                    <a:pt x="5700" y="6436"/>
                    <a:pt x="5700" y="6504"/>
                  </a:cubicBezTo>
                  <a:cubicBezTo>
                    <a:pt x="5700" y="6572"/>
                    <a:pt x="5677" y="6668"/>
                    <a:pt x="5650" y="6716"/>
                  </a:cubicBezTo>
                  <a:cubicBezTo>
                    <a:pt x="5623" y="6764"/>
                    <a:pt x="5561" y="6928"/>
                    <a:pt x="5513" y="7081"/>
                  </a:cubicBezTo>
                  <a:cubicBezTo>
                    <a:pt x="5465" y="7234"/>
                    <a:pt x="5394" y="7402"/>
                    <a:pt x="5353" y="7453"/>
                  </a:cubicBezTo>
                  <a:cubicBezTo>
                    <a:pt x="5284" y="7540"/>
                    <a:pt x="5273" y="7532"/>
                    <a:pt x="5243" y="7352"/>
                  </a:cubicBezTo>
                  <a:cubicBezTo>
                    <a:pt x="5224" y="7245"/>
                    <a:pt x="5187" y="7118"/>
                    <a:pt x="5159" y="7070"/>
                  </a:cubicBezTo>
                  <a:cubicBezTo>
                    <a:pt x="5131" y="7022"/>
                    <a:pt x="5108" y="6946"/>
                    <a:pt x="5108" y="6901"/>
                  </a:cubicBezTo>
                  <a:cubicBezTo>
                    <a:pt x="5108" y="6825"/>
                    <a:pt x="5001" y="6564"/>
                    <a:pt x="4888" y="6362"/>
                  </a:cubicBezTo>
                  <a:cubicBezTo>
                    <a:pt x="4861" y="6314"/>
                    <a:pt x="4840" y="6218"/>
                    <a:pt x="4840" y="6148"/>
                  </a:cubicBezTo>
                  <a:cubicBezTo>
                    <a:pt x="4840" y="6078"/>
                    <a:pt x="4814" y="6019"/>
                    <a:pt x="4785" y="6019"/>
                  </a:cubicBezTo>
                  <a:cubicBezTo>
                    <a:pt x="4755" y="6019"/>
                    <a:pt x="4732" y="5963"/>
                    <a:pt x="4732" y="5895"/>
                  </a:cubicBezTo>
                  <a:cubicBezTo>
                    <a:pt x="4732" y="5827"/>
                    <a:pt x="4707" y="5759"/>
                    <a:pt x="4677" y="5742"/>
                  </a:cubicBezTo>
                  <a:cubicBezTo>
                    <a:pt x="4648" y="5724"/>
                    <a:pt x="4623" y="5671"/>
                    <a:pt x="4622" y="5624"/>
                  </a:cubicBezTo>
                  <a:cubicBezTo>
                    <a:pt x="4621" y="5577"/>
                    <a:pt x="4574" y="5447"/>
                    <a:pt x="4517" y="5336"/>
                  </a:cubicBezTo>
                  <a:cubicBezTo>
                    <a:pt x="4459" y="5224"/>
                    <a:pt x="4412" y="5097"/>
                    <a:pt x="4411" y="5052"/>
                  </a:cubicBezTo>
                  <a:cubicBezTo>
                    <a:pt x="4410" y="5006"/>
                    <a:pt x="4374" y="4942"/>
                    <a:pt x="4330" y="4907"/>
                  </a:cubicBezTo>
                  <a:cubicBezTo>
                    <a:pt x="4285" y="4873"/>
                    <a:pt x="4248" y="4794"/>
                    <a:pt x="4248" y="4734"/>
                  </a:cubicBezTo>
                  <a:cubicBezTo>
                    <a:pt x="4248" y="4673"/>
                    <a:pt x="4227" y="4602"/>
                    <a:pt x="4200" y="4576"/>
                  </a:cubicBezTo>
                  <a:cubicBezTo>
                    <a:pt x="4174" y="4549"/>
                    <a:pt x="4098" y="4372"/>
                    <a:pt x="4030" y="4181"/>
                  </a:cubicBezTo>
                  <a:cubicBezTo>
                    <a:pt x="3963" y="3991"/>
                    <a:pt x="3880" y="3807"/>
                    <a:pt x="3848" y="3775"/>
                  </a:cubicBezTo>
                  <a:cubicBezTo>
                    <a:pt x="3816" y="3743"/>
                    <a:pt x="3757" y="3649"/>
                    <a:pt x="3716" y="3565"/>
                  </a:cubicBezTo>
                  <a:cubicBezTo>
                    <a:pt x="3676" y="3482"/>
                    <a:pt x="3623" y="3375"/>
                    <a:pt x="3597" y="3326"/>
                  </a:cubicBezTo>
                  <a:cubicBezTo>
                    <a:pt x="3571" y="3278"/>
                    <a:pt x="3549" y="3202"/>
                    <a:pt x="3549" y="3157"/>
                  </a:cubicBezTo>
                  <a:cubicBezTo>
                    <a:pt x="3549" y="3112"/>
                    <a:pt x="3489" y="3008"/>
                    <a:pt x="3415" y="2925"/>
                  </a:cubicBezTo>
                  <a:cubicBezTo>
                    <a:pt x="3341" y="2842"/>
                    <a:pt x="3280" y="2731"/>
                    <a:pt x="3280" y="2679"/>
                  </a:cubicBezTo>
                  <a:cubicBezTo>
                    <a:pt x="3280" y="2627"/>
                    <a:pt x="3257" y="2572"/>
                    <a:pt x="3228" y="2555"/>
                  </a:cubicBezTo>
                  <a:cubicBezTo>
                    <a:pt x="3198" y="2538"/>
                    <a:pt x="3173" y="2490"/>
                    <a:pt x="3173" y="2449"/>
                  </a:cubicBezTo>
                  <a:cubicBezTo>
                    <a:pt x="3173" y="2409"/>
                    <a:pt x="3079" y="2246"/>
                    <a:pt x="2964" y="2086"/>
                  </a:cubicBezTo>
                  <a:cubicBezTo>
                    <a:pt x="2849" y="1926"/>
                    <a:pt x="2737" y="1738"/>
                    <a:pt x="2715" y="1669"/>
                  </a:cubicBezTo>
                  <a:cubicBezTo>
                    <a:pt x="2693" y="1599"/>
                    <a:pt x="2633" y="1497"/>
                    <a:pt x="2581" y="1441"/>
                  </a:cubicBezTo>
                  <a:cubicBezTo>
                    <a:pt x="2529" y="1385"/>
                    <a:pt x="2456" y="1285"/>
                    <a:pt x="2418" y="1216"/>
                  </a:cubicBezTo>
                  <a:cubicBezTo>
                    <a:pt x="2380" y="1147"/>
                    <a:pt x="2293" y="1048"/>
                    <a:pt x="2224" y="997"/>
                  </a:cubicBezTo>
                  <a:cubicBezTo>
                    <a:pt x="2155" y="946"/>
                    <a:pt x="2097" y="880"/>
                    <a:pt x="2097" y="852"/>
                  </a:cubicBezTo>
                  <a:cubicBezTo>
                    <a:pt x="2097" y="766"/>
                    <a:pt x="1759" y="405"/>
                    <a:pt x="1582" y="302"/>
                  </a:cubicBezTo>
                  <a:cubicBezTo>
                    <a:pt x="1243" y="105"/>
                    <a:pt x="948" y="228"/>
                    <a:pt x="748" y="649"/>
                  </a:cubicBezTo>
                  <a:cubicBezTo>
                    <a:pt x="687" y="779"/>
                    <a:pt x="600" y="952"/>
                    <a:pt x="559" y="1033"/>
                  </a:cubicBezTo>
                  <a:cubicBezTo>
                    <a:pt x="517" y="1114"/>
                    <a:pt x="485" y="1206"/>
                    <a:pt x="485" y="1240"/>
                  </a:cubicBezTo>
                  <a:cubicBezTo>
                    <a:pt x="485" y="1274"/>
                    <a:pt x="446" y="1331"/>
                    <a:pt x="401" y="1367"/>
                  </a:cubicBezTo>
                  <a:cubicBezTo>
                    <a:pt x="355" y="1402"/>
                    <a:pt x="331" y="1463"/>
                    <a:pt x="346" y="1500"/>
                  </a:cubicBezTo>
                  <a:cubicBezTo>
                    <a:pt x="361" y="1536"/>
                    <a:pt x="350" y="1578"/>
                    <a:pt x="322" y="1594"/>
                  </a:cubicBezTo>
                  <a:cubicBezTo>
                    <a:pt x="293" y="1611"/>
                    <a:pt x="269" y="1666"/>
                    <a:pt x="269" y="1716"/>
                  </a:cubicBezTo>
                  <a:cubicBezTo>
                    <a:pt x="269" y="1767"/>
                    <a:pt x="234" y="1837"/>
                    <a:pt x="190" y="1872"/>
                  </a:cubicBezTo>
                  <a:cubicBezTo>
                    <a:pt x="146" y="1906"/>
                    <a:pt x="108" y="1999"/>
                    <a:pt x="108" y="2079"/>
                  </a:cubicBezTo>
                  <a:cubicBezTo>
                    <a:pt x="108" y="2159"/>
                    <a:pt x="83" y="2226"/>
                    <a:pt x="53" y="2226"/>
                  </a:cubicBezTo>
                  <a:cubicBezTo>
                    <a:pt x="-45" y="2226"/>
                    <a:pt x="-2" y="2401"/>
                    <a:pt x="132" y="2548"/>
                  </a:cubicBezTo>
                  <a:cubicBezTo>
                    <a:pt x="205" y="2628"/>
                    <a:pt x="281" y="2733"/>
                    <a:pt x="298" y="2783"/>
                  </a:cubicBezTo>
                  <a:cubicBezTo>
                    <a:pt x="315" y="2833"/>
                    <a:pt x="388" y="2912"/>
                    <a:pt x="461" y="2957"/>
                  </a:cubicBezTo>
                  <a:cubicBezTo>
                    <a:pt x="533" y="3001"/>
                    <a:pt x="592" y="3057"/>
                    <a:pt x="592" y="3083"/>
                  </a:cubicBezTo>
                  <a:cubicBezTo>
                    <a:pt x="592" y="3108"/>
                    <a:pt x="724" y="3297"/>
                    <a:pt x="887" y="3500"/>
                  </a:cubicBezTo>
                  <a:cubicBezTo>
                    <a:pt x="1050" y="3703"/>
                    <a:pt x="1184" y="3892"/>
                    <a:pt x="1184" y="3919"/>
                  </a:cubicBezTo>
                  <a:cubicBezTo>
                    <a:pt x="1184" y="3947"/>
                    <a:pt x="1244" y="4037"/>
                    <a:pt x="1318" y="4118"/>
                  </a:cubicBezTo>
                  <a:cubicBezTo>
                    <a:pt x="1392" y="4199"/>
                    <a:pt x="1452" y="4302"/>
                    <a:pt x="1452" y="4348"/>
                  </a:cubicBezTo>
                  <a:cubicBezTo>
                    <a:pt x="1452" y="4394"/>
                    <a:pt x="1501" y="4482"/>
                    <a:pt x="1560" y="4542"/>
                  </a:cubicBezTo>
                  <a:cubicBezTo>
                    <a:pt x="1619" y="4602"/>
                    <a:pt x="1668" y="4673"/>
                    <a:pt x="1668" y="4702"/>
                  </a:cubicBezTo>
                  <a:cubicBezTo>
                    <a:pt x="1668" y="4731"/>
                    <a:pt x="1721" y="4812"/>
                    <a:pt x="1785" y="4882"/>
                  </a:cubicBezTo>
                  <a:cubicBezTo>
                    <a:pt x="1850" y="4953"/>
                    <a:pt x="1909" y="5038"/>
                    <a:pt x="1915" y="5072"/>
                  </a:cubicBezTo>
                  <a:cubicBezTo>
                    <a:pt x="1937" y="5197"/>
                    <a:pt x="2039" y="5403"/>
                    <a:pt x="2095" y="5435"/>
                  </a:cubicBezTo>
                  <a:cubicBezTo>
                    <a:pt x="2126" y="5453"/>
                    <a:pt x="2152" y="5514"/>
                    <a:pt x="2152" y="5568"/>
                  </a:cubicBezTo>
                  <a:cubicBezTo>
                    <a:pt x="2152" y="5622"/>
                    <a:pt x="2175" y="5665"/>
                    <a:pt x="2205" y="5665"/>
                  </a:cubicBezTo>
                  <a:cubicBezTo>
                    <a:pt x="2234" y="5665"/>
                    <a:pt x="2260" y="5710"/>
                    <a:pt x="2260" y="5764"/>
                  </a:cubicBezTo>
                  <a:cubicBezTo>
                    <a:pt x="2260" y="5818"/>
                    <a:pt x="2283" y="5876"/>
                    <a:pt x="2313" y="5893"/>
                  </a:cubicBezTo>
                  <a:cubicBezTo>
                    <a:pt x="2342" y="5910"/>
                    <a:pt x="2365" y="5967"/>
                    <a:pt x="2365" y="6021"/>
                  </a:cubicBezTo>
                  <a:cubicBezTo>
                    <a:pt x="2365" y="6075"/>
                    <a:pt x="2391" y="6121"/>
                    <a:pt x="2420" y="6121"/>
                  </a:cubicBezTo>
                  <a:cubicBezTo>
                    <a:pt x="2450" y="6121"/>
                    <a:pt x="2473" y="6163"/>
                    <a:pt x="2473" y="6215"/>
                  </a:cubicBezTo>
                  <a:cubicBezTo>
                    <a:pt x="2473" y="6267"/>
                    <a:pt x="2510" y="6338"/>
                    <a:pt x="2555" y="6373"/>
                  </a:cubicBezTo>
                  <a:cubicBezTo>
                    <a:pt x="2599" y="6408"/>
                    <a:pt x="2636" y="6458"/>
                    <a:pt x="2636" y="6484"/>
                  </a:cubicBezTo>
                  <a:cubicBezTo>
                    <a:pt x="2636" y="6509"/>
                    <a:pt x="2685" y="6623"/>
                    <a:pt x="2744" y="6738"/>
                  </a:cubicBezTo>
                  <a:cubicBezTo>
                    <a:pt x="2803" y="6854"/>
                    <a:pt x="2849" y="6976"/>
                    <a:pt x="2849" y="7009"/>
                  </a:cubicBezTo>
                  <a:cubicBezTo>
                    <a:pt x="2849" y="7042"/>
                    <a:pt x="2921" y="7201"/>
                    <a:pt x="3010" y="7365"/>
                  </a:cubicBezTo>
                  <a:cubicBezTo>
                    <a:pt x="3098" y="7529"/>
                    <a:pt x="3172" y="7727"/>
                    <a:pt x="3173" y="7805"/>
                  </a:cubicBezTo>
                  <a:cubicBezTo>
                    <a:pt x="3173" y="7884"/>
                    <a:pt x="3210" y="7982"/>
                    <a:pt x="3254" y="8024"/>
                  </a:cubicBezTo>
                  <a:cubicBezTo>
                    <a:pt x="3298" y="8066"/>
                    <a:pt x="3333" y="8154"/>
                    <a:pt x="3333" y="8220"/>
                  </a:cubicBezTo>
                  <a:cubicBezTo>
                    <a:pt x="3333" y="8286"/>
                    <a:pt x="3359" y="8354"/>
                    <a:pt x="3388" y="8371"/>
                  </a:cubicBezTo>
                  <a:cubicBezTo>
                    <a:pt x="3418" y="8388"/>
                    <a:pt x="3441" y="8447"/>
                    <a:pt x="3441" y="8502"/>
                  </a:cubicBezTo>
                  <a:cubicBezTo>
                    <a:pt x="3441" y="8557"/>
                    <a:pt x="3490" y="8693"/>
                    <a:pt x="3549" y="8802"/>
                  </a:cubicBezTo>
                  <a:cubicBezTo>
                    <a:pt x="3608" y="8911"/>
                    <a:pt x="3657" y="9076"/>
                    <a:pt x="3657" y="9170"/>
                  </a:cubicBezTo>
                  <a:cubicBezTo>
                    <a:pt x="3657" y="9263"/>
                    <a:pt x="3692" y="9384"/>
                    <a:pt x="3736" y="9438"/>
                  </a:cubicBezTo>
                  <a:cubicBezTo>
                    <a:pt x="3779" y="9492"/>
                    <a:pt x="3816" y="9584"/>
                    <a:pt x="3817" y="9645"/>
                  </a:cubicBezTo>
                  <a:cubicBezTo>
                    <a:pt x="3818" y="9706"/>
                    <a:pt x="3843" y="9770"/>
                    <a:pt x="3872" y="9787"/>
                  </a:cubicBezTo>
                  <a:cubicBezTo>
                    <a:pt x="3902" y="9805"/>
                    <a:pt x="3925" y="9871"/>
                    <a:pt x="3925" y="9934"/>
                  </a:cubicBezTo>
                  <a:cubicBezTo>
                    <a:pt x="3925" y="9997"/>
                    <a:pt x="3942" y="10066"/>
                    <a:pt x="3963" y="10085"/>
                  </a:cubicBezTo>
                  <a:cubicBezTo>
                    <a:pt x="3984" y="10105"/>
                    <a:pt x="4010" y="10183"/>
                    <a:pt x="4021" y="10259"/>
                  </a:cubicBezTo>
                  <a:cubicBezTo>
                    <a:pt x="4031" y="10334"/>
                    <a:pt x="4062" y="10417"/>
                    <a:pt x="4090" y="10444"/>
                  </a:cubicBezTo>
                  <a:cubicBezTo>
                    <a:pt x="4118" y="10470"/>
                    <a:pt x="4140" y="10574"/>
                    <a:pt x="4140" y="10676"/>
                  </a:cubicBezTo>
                  <a:cubicBezTo>
                    <a:pt x="4140" y="10780"/>
                    <a:pt x="4177" y="10891"/>
                    <a:pt x="4222" y="10926"/>
                  </a:cubicBezTo>
                  <a:cubicBezTo>
                    <a:pt x="4266" y="10961"/>
                    <a:pt x="4301" y="11025"/>
                    <a:pt x="4301" y="11068"/>
                  </a:cubicBezTo>
                  <a:cubicBezTo>
                    <a:pt x="4301" y="11142"/>
                    <a:pt x="4362" y="11341"/>
                    <a:pt x="4473" y="11639"/>
                  </a:cubicBezTo>
                  <a:cubicBezTo>
                    <a:pt x="4500" y="11710"/>
                    <a:pt x="4622" y="11839"/>
                    <a:pt x="4744" y="11928"/>
                  </a:cubicBezTo>
                  <a:cubicBezTo>
                    <a:pt x="5013" y="12122"/>
                    <a:pt x="5156" y="12131"/>
                    <a:pt x="5369" y="11961"/>
                  </a:cubicBezTo>
                  <a:cubicBezTo>
                    <a:pt x="5492" y="11864"/>
                    <a:pt x="5546" y="11763"/>
                    <a:pt x="5592" y="11544"/>
                  </a:cubicBezTo>
                  <a:cubicBezTo>
                    <a:pt x="5655" y="11245"/>
                    <a:pt x="5780" y="10865"/>
                    <a:pt x="5865" y="10712"/>
                  </a:cubicBezTo>
                  <a:cubicBezTo>
                    <a:pt x="5892" y="10664"/>
                    <a:pt x="5916" y="10579"/>
                    <a:pt x="5916" y="10525"/>
                  </a:cubicBezTo>
                  <a:cubicBezTo>
                    <a:pt x="5916" y="10470"/>
                    <a:pt x="5939" y="10411"/>
                    <a:pt x="5968" y="10394"/>
                  </a:cubicBezTo>
                  <a:cubicBezTo>
                    <a:pt x="5998" y="10377"/>
                    <a:pt x="6024" y="10287"/>
                    <a:pt x="6024" y="10193"/>
                  </a:cubicBezTo>
                  <a:cubicBezTo>
                    <a:pt x="6024" y="10099"/>
                    <a:pt x="6047" y="10008"/>
                    <a:pt x="6076" y="9990"/>
                  </a:cubicBezTo>
                  <a:cubicBezTo>
                    <a:pt x="6106" y="9973"/>
                    <a:pt x="6131" y="9898"/>
                    <a:pt x="6131" y="9824"/>
                  </a:cubicBezTo>
                  <a:cubicBezTo>
                    <a:pt x="6132" y="9749"/>
                    <a:pt x="6192" y="9588"/>
                    <a:pt x="6265" y="9467"/>
                  </a:cubicBezTo>
                  <a:cubicBezTo>
                    <a:pt x="6339" y="9346"/>
                    <a:pt x="6400" y="9181"/>
                    <a:pt x="6400" y="9102"/>
                  </a:cubicBezTo>
                  <a:cubicBezTo>
                    <a:pt x="6400" y="9023"/>
                    <a:pt x="6423" y="8945"/>
                    <a:pt x="6452" y="8928"/>
                  </a:cubicBezTo>
                  <a:cubicBezTo>
                    <a:pt x="6482" y="8911"/>
                    <a:pt x="6507" y="8843"/>
                    <a:pt x="6507" y="8777"/>
                  </a:cubicBezTo>
                  <a:cubicBezTo>
                    <a:pt x="6507" y="8711"/>
                    <a:pt x="6531" y="8641"/>
                    <a:pt x="6560" y="8624"/>
                  </a:cubicBezTo>
                  <a:cubicBezTo>
                    <a:pt x="6590" y="8607"/>
                    <a:pt x="6613" y="8550"/>
                    <a:pt x="6613" y="8497"/>
                  </a:cubicBezTo>
                  <a:cubicBezTo>
                    <a:pt x="6613" y="8445"/>
                    <a:pt x="6675" y="8295"/>
                    <a:pt x="6749" y="8164"/>
                  </a:cubicBezTo>
                  <a:cubicBezTo>
                    <a:pt x="6823" y="8033"/>
                    <a:pt x="6883" y="7866"/>
                    <a:pt x="6884" y="7794"/>
                  </a:cubicBezTo>
                  <a:cubicBezTo>
                    <a:pt x="6884" y="7721"/>
                    <a:pt x="6932" y="7590"/>
                    <a:pt x="6991" y="7498"/>
                  </a:cubicBezTo>
                  <a:cubicBezTo>
                    <a:pt x="7050" y="7407"/>
                    <a:pt x="7097" y="7293"/>
                    <a:pt x="7097" y="7244"/>
                  </a:cubicBezTo>
                  <a:cubicBezTo>
                    <a:pt x="7097" y="7195"/>
                    <a:pt x="7145" y="7064"/>
                    <a:pt x="7205" y="6955"/>
                  </a:cubicBezTo>
                  <a:cubicBezTo>
                    <a:pt x="7264" y="6846"/>
                    <a:pt x="7312" y="6717"/>
                    <a:pt x="7312" y="6669"/>
                  </a:cubicBezTo>
                  <a:cubicBezTo>
                    <a:pt x="7312" y="6620"/>
                    <a:pt x="7338" y="6568"/>
                    <a:pt x="7367" y="6551"/>
                  </a:cubicBezTo>
                  <a:cubicBezTo>
                    <a:pt x="7397" y="6534"/>
                    <a:pt x="7420" y="6481"/>
                    <a:pt x="7420" y="6434"/>
                  </a:cubicBezTo>
                  <a:cubicBezTo>
                    <a:pt x="7420" y="6387"/>
                    <a:pt x="7457" y="6284"/>
                    <a:pt x="7502" y="6204"/>
                  </a:cubicBezTo>
                  <a:cubicBezTo>
                    <a:pt x="7546" y="6124"/>
                    <a:pt x="7581" y="6026"/>
                    <a:pt x="7581" y="5987"/>
                  </a:cubicBezTo>
                  <a:cubicBezTo>
                    <a:pt x="7581" y="5949"/>
                    <a:pt x="7606" y="5918"/>
                    <a:pt x="7636" y="5918"/>
                  </a:cubicBezTo>
                  <a:cubicBezTo>
                    <a:pt x="7665" y="5918"/>
                    <a:pt x="7689" y="5861"/>
                    <a:pt x="7689" y="5791"/>
                  </a:cubicBezTo>
                  <a:cubicBezTo>
                    <a:pt x="7689" y="5722"/>
                    <a:pt x="7714" y="5665"/>
                    <a:pt x="7744" y="5665"/>
                  </a:cubicBezTo>
                  <a:cubicBezTo>
                    <a:pt x="7773" y="5665"/>
                    <a:pt x="7796" y="5620"/>
                    <a:pt x="7796" y="5563"/>
                  </a:cubicBezTo>
                  <a:cubicBezTo>
                    <a:pt x="7796" y="5507"/>
                    <a:pt x="7857" y="5371"/>
                    <a:pt x="7930" y="5261"/>
                  </a:cubicBezTo>
                  <a:cubicBezTo>
                    <a:pt x="8004" y="5151"/>
                    <a:pt x="8065" y="5040"/>
                    <a:pt x="8065" y="5015"/>
                  </a:cubicBezTo>
                  <a:cubicBezTo>
                    <a:pt x="8065" y="4977"/>
                    <a:pt x="8570" y="4012"/>
                    <a:pt x="8704" y="3793"/>
                  </a:cubicBezTo>
                  <a:cubicBezTo>
                    <a:pt x="8730" y="3751"/>
                    <a:pt x="8785" y="3649"/>
                    <a:pt x="8824" y="3565"/>
                  </a:cubicBezTo>
                  <a:cubicBezTo>
                    <a:pt x="8863" y="3482"/>
                    <a:pt x="8971" y="3312"/>
                    <a:pt x="9064" y="3187"/>
                  </a:cubicBezTo>
                  <a:cubicBezTo>
                    <a:pt x="9157" y="3061"/>
                    <a:pt x="9248" y="2897"/>
                    <a:pt x="9267" y="2821"/>
                  </a:cubicBezTo>
                  <a:cubicBezTo>
                    <a:pt x="9287" y="2745"/>
                    <a:pt x="9394" y="2596"/>
                    <a:pt x="9504" y="2490"/>
                  </a:cubicBezTo>
                  <a:cubicBezTo>
                    <a:pt x="9882" y="2127"/>
                    <a:pt x="9947" y="1951"/>
                    <a:pt x="9945" y="1306"/>
                  </a:cubicBezTo>
                  <a:cubicBezTo>
                    <a:pt x="9944" y="883"/>
                    <a:pt x="9922" y="708"/>
                    <a:pt x="9864" y="636"/>
                  </a:cubicBezTo>
                  <a:cubicBezTo>
                    <a:pt x="9820" y="582"/>
                    <a:pt x="9787" y="451"/>
                    <a:pt x="9787" y="347"/>
                  </a:cubicBezTo>
                  <a:cubicBezTo>
                    <a:pt x="9787" y="111"/>
                    <a:pt x="9671" y="0"/>
                    <a:pt x="9430" y="0"/>
                  </a:cubicBezTo>
                  <a:close/>
                  <a:moveTo>
                    <a:pt x="17176" y="4930"/>
                  </a:moveTo>
                  <a:cubicBezTo>
                    <a:pt x="17040" y="4923"/>
                    <a:pt x="16916" y="4961"/>
                    <a:pt x="16852" y="5047"/>
                  </a:cubicBezTo>
                  <a:cubicBezTo>
                    <a:pt x="16809" y="5106"/>
                    <a:pt x="16738" y="5189"/>
                    <a:pt x="16694" y="5230"/>
                  </a:cubicBezTo>
                  <a:cubicBezTo>
                    <a:pt x="16650" y="5271"/>
                    <a:pt x="16615" y="5327"/>
                    <a:pt x="16615" y="5356"/>
                  </a:cubicBezTo>
                  <a:cubicBezTo>
                    <a:pt x="16615" y="5422"/>
                    <a:pt x="16414" y="5765"/>
                    <a:pt x="16313" y="5872"/>
                  </a:cubicBezTo>
                  <a:cubicBezTo>
                    <a:pt x="16272" y="5916"/>
                    <a:pt x="16239" y="5981"/>
                    <a:pt x="16239" y="6019"/>
                  </a:cubicBezTo>
                  <a:cubicBezTo>
                    <a:pt x="16239" y="6129"/>
                    <a:pt x="16113" y="6425"/>
                    <a:pt x="16066" y="6425"/>
                  </a:cubicBezTo>
                  <a:cubicBezTo>
                    <a:pt x="16043" y="6425"/>
                    <a:pt x="16023" y="6464"/>
                    <a:pt x="16023" y="6513"/>
                  </a:cubicBezTo>
                  <a:cubicBezTo>
                    <a:pt x="16023" y="6562"/>
                    <a:pt x="15976" y="6693"/>
                    <a:pt x="15920" y="6804"/>
                  </a:cubicBezTo>
                  <a:cubicBezTo>
                    <a:pt x="15704" y="7231"/>
                    <a:pt x="15647" y="7395"/>
                    <a:pt x="15647" y="7577"/>
                  </a:cubicBezTo>
                  <a:cubicBezTo>
                    <a:pt x="15647" y="7793"/>
                    <a:pt x="15812" y="8119"/>
                    <a:pt x="16002" y="8276"/>
                  </a:cubicBezTo>
                  <a:cubicBezTo>
                    <a:pt x="16073" y="8335"/>
                    <a:pt x="16131" y="8411"/>
                    <a:pt x="16131" y="8446"/>
                  </a:cubicBezTo>
                  <a:cubicBezTo>
                    <a:pt x="16131" y="8530"/>
                    <a:pt x="16416" y="9005"/>
                    <a:pt x="16466" y="9005"/>
                  </a:cubicBezTo>
                  <a:cubicBezTo>
                    <a:pt x="16489" y="9005"/>
                    <a:pt x="16507" y="9038"/>
                    <a:pt x="16507" y="9079"/>
                  </a:cubicBezTo>
                  <a:cubicBezTo>
                    <a:pt x="16507" y="9121"/>
                    <a:pt x="16530" y="9156"/>
                    <a:pt x="16560" y="9156"/>
                  </a:cubicBezTo>
                  <a:cubicBezTo>
                    <a:pt x="16589" y="9156"/>
                    <a:pt x="16615" y="9189"/>
                    <a:pt x="16615" y="9230"/>
                  </a:cubicBezTo>
                  <a:cubicBezTo>
                    <a:pt x="16615" y="9272"/>
                    <a:pt x="16638" y="9307"/>
                    <a:pt x="16668" y="9307"/>
                  </a:cubicBezTo>
                  <a:cubicBezTo>
                    <a:pt x="16697" y="9307"/>
                    <a:pt x="16723" y="9355"/>
                    <a:pt x="16723" y="9413"/>
                  </a:cubicBezTo>
                  <a:cubicBezTo>
                    <a:pt x="16723" y="9471"/>
                    <a:pt x="16800" y="9623"/>
                    <a:pt x="16895" y="9754"/>
                  </a:cubicBezTo>
                  <a:cubicBezTo>
                    <a:pt x="16991" y="9884"/>
                    <a:pt x="17062" y="10021"/>
                    <a:pt x="17053" y="10058"/>
                  </a:cubicBezTo>
                  <a:cubicBezTo>
                    <a:pt x="17045" y="10095"/>
                    <a:pt x="17081" y="10184"/>
                    <a:pt x="17132" y="10259"/>
                  </a:cubicBezTo>
                  <a:cubicBezTo>
                    <a:pt x="17282" y="10473"/>
                    <a:pt x="17527" y="10944"/>
                    <a:pt x="17528" y="11019"/>
                  </a:cubicBezTo>
                  <a:cubicBezTo>
                    <a:pt x="17528" y="11056"/>
                    <a:pt x="17563" y="11148"/>
                    <a:pt x="17604" y="11222"/>
                  </a:cubicBezTo>
                  <a:cubicBezTo>
                    <a:pt x="17746" y="11472"/>
                    <a:pt x="17904" y="11836"/>
                    <a:pt x="17904" y="11910"/>
                  </a:cubicBezTo>
                  <a:cubicBezTo>
                    <a:pt x="17904" y="11950"/>
                    <a:pt x="17929" y="11996"/>
                    <a:pt x="17959" y="12013"/>
                  </a:cubicBezTo>
                  <a:cubicBezTo>
                    <a:pt x="17989" y="12030"/>
                    <a:pt x="18012" y="12088"/>
                    <a:pt x="18012" y="12140"/>
                  </a:cubicBezTo>
                  <a:cubicBezTo>
                    <a:pt x="18012" y="12191"/>
                    <a:pt x="18072" y="12346"/>
                    <a:pt x="18146" y="12485"/>
                  </a:cubicBezTo>
                  <a:cubicBezTo>
                    <a:pt x="18220" y="12623"/>
                    <a:pt x="18280" y="12762"/>
                    <a:pt x="18280" y="12794"/>
                  </a:cubicBezTo>
                  <a:cubicBezTo>
                    <a:pt x="18280" y="12849"/>
                    <a:pt x="18307" y="12909"/>
                    <a:pt x="18433" y="13139"/>
                  </a:cubicBezTo>
                  <a:cubicBezTo>
                    <a:pt x="18467" y="13201"/>
                    <a:pt x="18496" y="13293"/>
                    <a:pt x="18496" y="13342"/>
                  </a:cubicBezTo>
                  <a:cubicBezTo>
                    <a:pt x="18496" y="13391"/>
                    <a:pt x="18544" y="13549"/>
                    <a:pt x="18603" y="13696"/>
                  </a:cubicBezTo>
                  <a:cubicBezTo>
                    <a:pt x="18663" y="13842"/>
                    <a:pt x="18711" y="14005"/>
                    <a:pt x="18711" y="14056"/>
                  </a:cubicBezTo>
                  <a:cubicBezTo>
                    <a:pt x="18711" y="14108"/>
                    <a:pt x="18748" y="14180"/>
                    <a:pt x="18793" y="14214"/>
                  </a:cubicBezTo>
                  <a:cubicBezTo>
                    <a:pt x="18837" y="14249"/>
                    <a:pt x="18872" y="14330"/>
                    <a:pt x="18872" y="14395"/>
                  </a:cubicBezTo>
                  <a:cubicBezTo>
                    <a:pt x="18872" y="14459"/>
                    <a:pt x="18897" y="14526"/>
                    <a:pt x="18927" y="14544"/>
                  </a:cubicBezTo>
                  <a:cubicBezTo>
                    <a:pt x="18956" y="14561"/>
                    <a:pt x="18980" y="14650"/>
                    <a:pt x="18980" y="14744"/>
                  </a:cubicBezTo>
                  <a:cubicBezTo>
                    <a:pt x="18980" y="14838"/>
                    <a:pt x="19005" y="14930"/>
                    <a:pt x="19035" y="14947"/>
                  </a:cubicBezTo>
                  <a:cubicBezTo>
                    <a:pt x="19064" y="14964"/>
                    <a:pt x="19087" y="15078"/>
                    <a:pt x="19087" y="15200"/>
                  </a:cubicBezTo>
                  <a:cubicBezTo>
                    <a:pt x="19087" y="15322"/>
                    <a:pt x="19113" y="15435"/>
                    <a:pt x="19142" y="15452"/>
                  </a:cubicBezTo>
                  <a:cubicBezTo>
                    <a:pt x="19172" y="15470"/>
                    <a:pt x="19195" y="15547"/>
                    <a:pt x="19195" y="15624"/>
                  </a:cubicBezTo>
                  <a:cubicBezTo>
                    <a:pt x="19195" y="15700"/>
                    <a:pt x="19231" y="15807"/>
                    <a:pt x="19274" y="15861"/>
                  </a:cubicBezTo>
                  <a:cubicBezTo>
                    <a:pt x="19318" y="15915"/>
                    <a:pt x="19355" y="16031"/>
                    <a:pt x="19356" y="16120"/>
                  </a:cubicBezTo>
                  <a:cubicBezTo>
                    <a:pt x="19357" y="16209"/>
                    <a:pt x="19381" y="16297"/>
                    <a:pt x="19411" y="16314"/>
                  </a:cubicBezTo>
                  <a:cubicBezTo>
                    <a:pt x="19440" y="16331"/>
                    <a:pt x="19463" y="16469"/>
                    <a:pt x="19463" y="16621"/>
                  </a:cubicBezTo>
                  <a:cubicBezTo>
                    <a:pt x="19463" y="16772"/>
                    <a:pt x="19489" y="16896"/>
                    <a:pt x="19519" y="16896"/>
                  </a:cubicBezTo>
                  <a:cubicBezTo>
                    <a:pt x="19549" y="16896"/>
                    <a:pt x="19571" y="17047"/>
                    <a:pt x="19571" y="17250"/>
                  </a:cubicBezTo>
                  <a:cubicBezTo>
                    <a:pt x="19571" y="17452"/>
                    <a:pt x="19596" y="17604"/>
                    <a:pt x="19626" y="17604"/>
                  </a:cubicBezTo>
                  <a:cubicBezTo>
                    <a:pt x="19656" y="17604"/>
                    <a:pt x="19679" y="17723"/>
                    <a:pt x="19679" y="17870"/>
                  </a:cubicBezTo>
                  <a:cubicBezTo>
                    <a:pt x="19679" y="18018"/>
                    <a:pt x="19713" y="18183"/>
                    <a:pt x="19756" y="18240"/>
                  </a:cubicBezTo>
                  <a:cubicBezTo>
                    <a:pt x="19848" y="18364"/>
                    <a:pt x="19879" y="18844"/>
                    <a:pt x="19885" y="20233"/>
                  </a:cubicBezTo>
                  <a:cubicBezTo>
                    <a:pt x="19890" y="21332"/>
                    <a:pt x="19894" y="21349"/>
                    <a:pt x="20161" y="21517"/>
                  </a:cubicBezTo>
                  <a:cubicBezTo>
                    <a:pt x="20234" y="21562"/>
                    <a:pt x="20360" y="21600"/>
                    <a:pt x="20441" y="21600"/>
                  </a:cubicBezTo>
                  <a:cubicBezTo>
                    <a:pt x="20615" y="21600"/>
                    <a:pt x="20970" y="21414"/>
                    <a:pt x="20970" y="21323"/>
                  </a:cubicBezTo>
                  <a:cubicBezTo>
                    <a:pt x="20970" y="21287"/>
                    <a:pt x="21003" y="21231"/>
                    <a:pt x="21045" y="21199"/>
                  </a:cubicBezTo>
                  <a:cubicBezTo>
                    <a:pt x="21087" y="21166"/>
                    <a:pt x="21139" y="21042"/>
                    <a:pt x="21160" y="20926"/>
                  </a:cubicBezTo>
                  <a:cubicBezTo>
                    <a:pt x="21180" y="20809"/>
                    <a:pt x="21232" y="20669"/>
                    <a:pt x="21272" y="20614"/>
                  </a:cubicBezTo>
                  <a:cubicBezTo>
                    <a:pt x="21313" y="20560"/>
                    <a:pt x="21346" y="20397"/>
                    <a:pt x="21346" y="20251"/>
                  </a:cubicBezTo>
                  <a:cubicBezTo>
                    <a:pt x="21346" y="20106"/>
                    <a:pt x="21370" y="19973"/>
                    <a:pt x="21399" y="19956"/>
                  </a:cubicBezTo>
                  <a:cubicBezTo>
                    <a:pt x="21429" y="19939"/>
                    <a:pt x="21454" y="19758"/>
                    <a:pt x="21454" y="19557"/>
                  </a:cubicBezTo>
                  <a:cubicBezTo>
                    <a:pt x="21454" y="19355"/>
                    <a:pt x="21479" y="19168"/>
                    <a:pt x="21509" y="19140"/>
                  </a:cubicBezTo>
                  <a:cubicBezTo>
                    <a:pt x="21546" y="19105"/>
                    <a:pt x="21555" y="18608"/>
                    <a:pt x="21538" y="17674"/>
                  </a:cubicBezTo>
                  <a:cubicBezTo>
                    <a:pt x="21509" y="16065"/>
                    <a:pt x="21469" y="15373"/>
                    <a:pt x="21397" y="15304"/>
                  </a:cubicBezTo>
                  <a:cubicBezTo>
                    <a:pt x="21369" y="15277"/>
                    <a:pt x="21346" y="15084"/>
                    <a:pt x="21346" y="14873"/>
                  </a:cubicBezTo>
                  <a:cubicBezTo>
                    <a:pt x="21346" y="14631"/>
                    <a:pt x="21319" y="14453"/>
                    <a:pt x="21272" y="14390"/>
                  </a:cubicBezTo>
                  <a:cubicBezTo>
                    <a:pt x="21231" y="14334"/>
                    <a:pt x="21181" y="14074"/>
                    <a:pt x="21160" y="13799"/>
                  </a:cubicBezTo>
                  <a:cubicBezTo>
                    <a:pt x="21134" y="13476"/>
                    <a:pt x="21095" y="13288"/>
                    <a:pt x="21045" y="13249"/>
                  </a:cubicBezTo>
                  <a:cubicBezTo>
                    <a:pt x="21001" y="13215"/>
                    <a:pt x="20970" y="13099"/>
                    <a:pt x="20970" y="12978"/>
                  </a:cubicBezTo>
                  <a:cubicBezTo>
                    <a:pt x="20970" y="12862"/>
                    <a:pt x="20947" y="12746"/>
                    <a:pt x="20920" y="12719"/>
                  </a:cubicBezTo>
                  <a:cubicBezTo>
                    <a:pt x="20893" y="12693"/>
                    <a:pt x="20859" y="12558"/>
                    <a:pt x="20843" y="12419"/>
                  </a:cubicBezTo>
                  <a:cubicBezTo>
                    <a:pt x="20828" y="12280"/>
                    <a:pt x="20794" y="12062"/>
                    <a:pt x="20764" y="11937"/>
                  </a:cubicBezTo>
                  <a:cubicBezTo>
                    <a:pt x="20735" y="11811"/>
                    <a:pt x="20692" y="11619"/>
                    <a:pt x="20671" y="11508"/>
                  </a:cubicBezTo>
                  <a:cubicBezTo>
                    <a:pt x="20650" y="11397"/>
                    <a:pt x="20602" y="11270"/>
                    <a:pt x="20565" y="11228"/>
                  </a:cubicBezTo>
                  <a:cubicBezTo>
                    <a:pt x="20528" y="11187"/>
                    <a:pt x="20486" y="11073"/>
                    <a:pt x="20470" y="10976"/>
                  </a:cubicBezTo>
                  <a:cubicBezTo>
                    <a:pt x="20454" y="10879"/>
                    <a:pt x="20412" y="10697"/>
                    <a:pt x="20379" y="10572"/>
                  </a:cubicBezTo>
                  <a:cubicBezTo>
                    <a:pt x="20345" y="10447"/>
                    <a:pt x="20303" y="10271"/>
                    <a:pt x="20288" y="10180"/>
                  </a:cubicBezTo>
                  <a:cubicBezTo>
                    <a:pt x="20272" y="10089"/>
                    <a:pt x="20237" y="10001"/>
                    <a:pt x="20211" y="9986"/>
                  </a:cubicBezTo>
                  <a:cubicBezTo>
                    <a:pt x="20185" y="9971"/>
                    <a:pt x="20162" y="9909"/>
                    <a:pt x="20161" y="9848"/>
                  </a:cubicBezTo>
                  <a:cubicBezTo>
                    <a:pt x="20160" y="9787"/>
                    <a:pt x="20125" y="9693"/>
                    <a:pt x="20082" y="9639"/>
                  </a:cubicBezTo>
                  <a:cubicBezTo>
                    <a:pt x="20038" y="9585"/>
                    <a:pt x="20002" y="9499"/>
                    <a:pt x="20002" y="9447"/>
                  </a:cubicBezTo>
                  <a:cubicBezTo>
                    <a:pt x="20002" y="9395"/>
                    <a:pt x="19954" y="9260"/>
                    <a:pt x="19895" y="9145"/>
                  </a:cubicBezTo>
                  <a:cubicBezTo>
                    <a:pt x="19836" y="9030"/>
                    <a:pt x="19787" y="8904"/>
                    <a:pt x="19787" y="8867"/>
                  </a:cubicBezTo>
                  <a:cubicBezTo>
                    <a:pt x="19787" y="8830"/>
                    <a:pt x="19765" y="8760"/>
                    <a:pt x="19739" y="8712"/>
                  </a:cubicBezTo>
                  <a:cubicBezTo>
                    <a:pt x="19713" y="8663"/>
                    <a:pt x="19638" y="8499"/>
                    <a:pt x="19571" y="8346"/>
                  </a:cubicBezTo>
                  <a:cubicBezTo>
                    <a:pt x="19267" y="7648"/>
                    <a:pt x="19076" y="7265"/>
                    <a:pt x="19020" y="7241"/>
                  </a:cubicBezTo>
                  <a:cubicBezTo>
                    <a:pt x="18998" y="7232"/>
                    <a:pt x="18980" y="7195"/>
                    <a:pt x="18980" y="7158"/>
                  </a:cubicBezTo>
                  <a:cubicBezTo>
                    <a:pt x="18979" y="7061"/>
                    <a:pt x="18728" y="6598"/>
                    <a:pt x="18488" y="6256"/>
                  </a:cubicBezTo>
                  <a:cubicBezTo>
                    <a:pt x="18375" y="6094"/>
                    <a:pt x="18280" y="5949"/>
                    <a:pt x="18280" y="5933"/>
                  </a:cubicBezTo>
                  <a:cubicBezTo>
                    <a:pt x="18280" y="5873"/>
                    <a:pt x="17742" y="5226"/>
                    <a:pt x="17573" y="5083"/>
                  </a:cubicBezTo>
                  <a:cubicBezTo>
                    <a:pt x="17460" y="4988"/>
                    <a:pt x="17311" y="4936"/>
                    <a:pt x="17176" y="493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07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199" name="IMG_7393.jpeg" descr="IMG_739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0" name="IMG_7385.jpeg" descr="IMG_73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1" name="IMG_7389.jpeg" descr="IMG_7389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2" name="IMG_7388.jpeg" descr="IMG_7388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3" name="IMG_7390.jpeg" descr="IMG_7390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4" name="IMG_7392.jpeg" descr="IMG_7392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5" name="IMG_7391.jpeg" descr="IMG_7391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6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تجميع"/>
          <p:cNvGrpSpPr/>
          <p:nvPr/>
        </p:nvGrpSpPr>
        <p:grpSpPr>
          <a:xfrm>
            <a:off x="864961" y="1307070"/>
            <a:ext cx="10581853" cy="11252902"/>
            <a:chOff x="-110" y="-5"/>
            <a:chExt cx="10581851" cy="11252901"/>
          </a:xfrm>
        </p:grpSpPr>
        <p:pic>
          <p:nvPicPr>
            <p:cNvPr id="209" name="IMG_7389.jpeg" descr="IMG_738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72" t="1" r="377" b="3873"/>
            <a:stretch>
              <a:fillRect/>
            </a:stretch>
          </p:blipFill>
          <p:spPr>
            <a:xfrm rot="180000">
              <a:off x="274123" y="255186"/>
              <a:ext cx="10033384" cy="1074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4" fill="norm" stroke="1" extrusionOk="0">
                  <a:moveTo>
                    <a:pt x="12431" y="0"/>
                  </a:moveTo>
                  <a:cubicBezTo>
                    <a:pt x="12141" y="0"/>
                    <a:pt x="11741" y="260"/>
                    <a:pt x="11624" y="525"/>
                  </a:cubicBezTo>
                  <a:cubicBezTo>
                    <a:pt x="11542" y="710"/>
                    <a:pt x="11442" y="778"/>
                    <a:pt x="11148" y="847"/>
                  </a:cubicBezTo>
                  <a:cubicBezTo>
                    <a:pt x="10751" y="941"/>
                    <a:pt x="10402" y="1227"/>
                    <a:pt x="10323" y="1524"/>
                  </a:cubicBezTo>
                  <a:cubicBezTo>
                    <a:pt x="10280" y="1683"/>
                    <a:pt x="10225" y="1704"/>
                    <a:pt x="9846" y="1704"/>
                  </a:cubicBezTo>
                  <a:cubicBezTo>
                    <a:pt x="9611" y="1704"/>
                    <a:pt x="9122" y="1737"/>
                    <a:pt x="8759" y="1777"/>
                  </a:cubicBezTo>
                  <a:cubicBezTo>
                    <a:pt x="8396" y="1817"/>
                    <a:pt x="7019" y="1886"/>
                    <a:pt x="5699" y="1931"/>
                  </a:cubicBezTo>
                  <a:cubicBezTo>
                    <a:pt x="2254" y="2050"/>
                    <a:pt x="170" y="2177"/>
                    <a:pt x="60" y="2277"/>
                  </a:cubicBezTo>
                  <a:cubicBezTo>
                    <a:pt x="-9" y="2340"/>
                    <a:pt x="-17" y="3168"/>
                    <a:pt x="30" y="5423"/>
                  </a:cubicBezTo>
                  <a:cubicBezTo>
                    <a:pt x="66" y="7106"/>
                    <a:pt x="116" y="8535"/>
                    <a:pt x="141" y="8599"/>
                  </a:cubicBezTo>
                  <a:cubicBezTo>
                    <a:pt x="198" y="8741"/>
                    <a:pt x="383" y="11043"/>
                    <a:pt x="609" y="14408"/>
                  </a:cubicBezTo>
                  <a:cubicBezTo>
                    <a:pt x="702" y="15793"/>
                    <a:pt x="815" y="17420"/>
                    <a:pt x="860" y="18024"/>
                  </a:cubicBezTo>
                  <a:cubicBezTo>
                    <a:pt x="904" y="18629"/>
                    <a:pt x="941" y="19629"/>
                    <a:pt x="941" y="20246"/>
                  </a:cubicBezTo>
                  <a:cubicBezTo>
                    <a:pt x="941" y="21175"/>
                    <a:pt x="963" y="21390"/>
                    <a:pt x="1074" y="21493"/>
                  </a:cubicBezTo>
                  <a:cubicBezTo>
                    <a:pt x="1157" y="21571"/>
                    <a:pt x="1266" y="21599"/>
                    <a:pt x="1595" y="21594"/>
                  </a:cubicBezTo>
                  <a:cubicBezTo>
                    <a:pt x="1705" y="21592"/>
                    <a:pt x="1840" y="21586"/>
                    <a:pt x="2005" y="21578"/>
                  </a:cubicBezTo>
                  <a:cubicBezTo>
                    <a:pt x="2444" y="21556"/>
                    <a:pt x="3306" y="21519"/>
                    <a:pt x="3920" y="21496"/>
                  </a:cubicBezTo>
                  <a:cubicBezTo>
                    <a:pt x="4535" y="21474"/>
                    <a:pt x="5875" y="21406"/>
                    <a:pt x="6899" y="21344"/>
                  </a:cubicBezTo>
                  <a:cubicBezTo>
                    <a:pt x="7923" y="21283"/>
                    <a:pt x="9841" y="21195"/>
                    <a:pt x="11161" y="21149"/>
                  </a:cubicBezTo>
                  <a:cubicBezTo>
                    <a:pt x="12481" y="21103"/>
                    <a:pt x="14045" y="21033"/>
                    <a:pt x="14637" y="20994"/>
                  </a:cubicBezTo>
                  <a:cubicBezTo>
                    <a:pt x="15228" y="20955"/>
                    <a:pt x="16811" y="20884"/>
                    <a:pt x="18154" y="20837"/>
                  </a:cubicBezTo>
                  <a:cubicBezTo>
                    <a:pt x="20517" y="20753"/>
                    <a:pt x="21223" y="20683"/>
                    <a:pt x="21442" y="20513"/>
                  </a:cubicBezTo>
                  <a:cubicBezTo>
                    <a:pt x="21571" y="20413"/>
                    <a:pt x="21583" y="18409"/>
                    <a:pt x="21467" y="16500"/>
                  </a:cubicBezTo>
                  <a:cubicBezTo>
                    <a:pt x="21424" y="15797"/>
                    <a:pt x="21349" y="14211"/>
                    <a:pt x="21302" y="12975"/>
                  </a:cubicBezTo>
                  <a:cubicBezTo>
                    <a:pt x="21254" y="11740"/>
                    <a:pt x="21177" y="10380"/>
                    <a:pt x="21132" y="9954"/>
                  </a:cubicBezTo>
                  <a:cubicBezTo>
                    <a:pt x="21087" y="9528"/>
                    <a:pt x="21014" y="8273"/>
                    <a:pt x="20969" y="7165"/>
                  </a:cubicBezTo>
                  <a:cubicBezTo>
                    <a:pt x="20846" y="4106"/>
                    <a:pt x="20699" y="1685"/>
                    <a:pt x="20625" y="1491"/>
                  </a:cubicBezTo>
                  <a:cubicBezTo>
                    <a:pt x="20561" y="1325"/>
                    <a:pt x="20516" y="1317"/>
                    <a:pt x="19708" y="1320"/>
                  </a:cubicBezTo>
                  <a:cubicBezTo>
                    <a:pt x="19240" y="1321"/>
                    <a:pt x="18169" y="1359"/>
                    <a:pt x="17327" y="1403"/>
                  </a:cubicBezTo>
                  <a:cubicBezTo>
                    <a:pt x="16484" y="1448"/>
                    <a:pt x="15176" y="1507"/>
                    <a:pt x="14419" y="1536"/>
                  </a:cubicBezTo>
                  <a:lnTo>
                    <a:pt x="13043" y="1588"/>
                  </a:lnTo>
                  <a:lnTo>
                    <a:pt x="13199" y="1403"/>
                  </a:lnTo>
                  <a:cubicBezTo>
                    <a:pt x="13611" y="914"/>
                    <a:pt x="13110" y="-1"/>
                    <a:pt x="1243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0" name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 descr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9145" y="2424974"/>
              <a:ext cx="8862668" cy="1781499"/>
            </a:xfrm>
            <a:prstGeom prst="rect">
              <a:avLst/>
            </a:prstGeom>
            <a:effectLst/>
          </p:spPr>
        </p:pic>
        <p:pic>
          <p:nvPicPr>
            <p:cNvPr id="211" name="IMG_7404.jpeg" descr="IMG_7404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5750" t="32247" r="22138" b="30619"/>
            <a:stretch>
              <a:fillRect/>
            </a:stretch>
          </p:blipFill>
          <p:spPr>
            <a:xfrm>
              <a:off x="3140631" y="4474399"/>
              <a:ext cx="4259697" cy="418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98" fill="norm" stroke="1" extrusionOk="0">
                  <a:moveTo>
                    <a:pt x="5758" y="0"/>
                  </a:moveTo>
                  <a:cubicBezTo>
                    <a:pt x="5471" y="0"/>
                    <a:pt x="5397" y="26"/>
                    <a:pt x="5269" y="168"/>
                  </a:cubicBezTo>
                  <a:cubicBezTo>
                    <a:pt x="5186" y="260"/>
                    <a:pt x="5117" y="373"/>
                    <a:pt x="5117" y="420"/>
                  </a:cubicBezTo>
                  <a:cubicBezTo>
                    <a:pt x="5117" y="467"/>
                    <a:pt x="5089" y="506"/>
                    <a:pt x="5055" y="506"/>
                  </a:cubicBezTo>
                  <a:cubicBezTo>
                    <a:pt x="5021" y="506"/>
                    <a:pt x="4993" y="561"/>
                    <a:pt x="4993" y="631"/>
                  </a:cubicBezTo>
                  <a:cubicBezTo>
                    <a:pt x="4993" y="700"/>
                    <a:pt x="4970" y="758"/>
                    <a:pt x="4941" y="758"/>
                  </a:cubicBezTo>
                  <a:cubicBezTo>
                    <a:pt x="4913" y="758"/>
                    <a:pt x="4825" y="892"/>
                    <a:pt x="4745" y="1057"/>
                  </a:cubicBezTo>
                  <a:cubicBezTo>
                    <a:pt x="4666" y="1222"/>
                    <a:pt x="4551" y="1415"/>
                    <a:pt x="4490" y="1485"/>
                  </a:cubicBezTo>
                  <a:cubicBezTo>
                    <a:pt x="4429" y="1554"/>
                    <a:pt x="4309" y="1700"/>
                    <a:pt x="4224" y="1809"/>
                  </a:cubicBezTo>
                  <a:cubicBezTo>
                    <a:pt x="4037" y="2049"/>
                    <a:pt x="3636" y="2227"/>
                    <a:pt x="3405" y="2171"/>
                  </a:cubicBezTo>
                  <a:cubicBezTo>
                    <a:pt x="3011" y="2076"/>
                    <a:pt x="2135" y="1340"/>
                    <a:pt x="1914" y="918"/>
                  </a:cubicBezTo>
                  <a:cubicBezTo>
                    <a:pt x="1868" y="830"/>
                    <a:pt x="1820" y="771"/>
                    <a:pt x="1804" y="787"/>
                  </a:cubicBezTo>
                  <a:cubicBezTo>
                    <a:pt x="1789" y="802"/>
                    <a:pt x="1676" y="717"/>
                    <a:pt x="1553" y="596"/>
                  </a:cubicBezTo>
                  <a:cubicBezTo>
                    <a:pt x="1286" y="335"/>
                    <a:pt x="1109" y="275"/>
                    <a:pt x="879" y="373"/>
                  </a:cubicBezTo>
                  <a:cubicBezTo>
                    <a:pt x="690" y="453"/>
                    <a:pt x="639" y="534"/>
                    <a:pt x="352" y="1200"/>
                  </a:cubicBezTo>
                  <a:cubicBezTo>
                    <a:pt x="315" y="1287"/>
                    <a:pt x="221" y="1445"/>
                    <a:pt x="144" y="1553"/>
                  </a:cubicBezTo>
                  <a:cubicBezTo>
                    <a:pt x="-84" y="1871"/>
                    <a:pt x="-46" y="2137"/>
                    <a:pt x="294" y="2568"/>
                  </a:cubicBezTo>
                  <a:cubicBezTo>
                    <a:pt x="454" y="2771"/>
                    <a:pt x="607" y="2946"/>
                    <a:pt x="634" y="2958"/>
                  </a:cubicBezTo>
                  <a:cubicBezTo>
                    <a:pt x="660" y="2969"/>
                    <a:pt x="682" y="3016"/>
                    <a:pt x="682" y="3062"/>
                  </a:cubicBezTo>
                  <a:cubicBezTo>
                    <a:pt x="682" y="3108"/>
                    <a:pt x="705" y="3157"/>
                    <a:pt x="734" y="3169"/>
                  </a:cubicBezTo>
                  <a:cubicBezTo>
                    <a:pt x="814" y="3201"/>
                    <a:pt x="1274" y="3978"/>
                    <a:pt x="1391" y="4279"/>
                  </a:cubicBezTo>
                  <a:cubicBezTo>
                    <a:pt x="1448" y="4426"/>
                    <a:pt x="1521" y="4547"/>
                    <a:pt x="1551" y="4547"/>
                  </a:cubicBezTo>
                  <a:cubicBezTo>
                    <a:pt x="1581" y="4547"/>
                    <a:pt x="1607" y="4603"/>
                    <a:pt x="1607" y="4670"/>
                  </a:cubicBezTo>
                  <a:cubicBezTo>
                    <a:pt x="1607" y="4737"/>
                    <a:pt x="1633" y="4810"/>
                    <a:pt x="1667" y="4832"/>
                  </a:cubicBezTo>
                  <a:cubicBezTo>
                    <a:pt x="1700" y="4853"/>
                    <a:pt x="1729" y="4913"/>
                    <a:pt x="1729" y="4965"/>
                  </a:cubicBezTo>
                  <a:cubicBezTo>
                    <a:pt x="1729" y="5016"/>
                    <a:pt x="1786" y="5136"/>
                    <a:pt x="1856" y="5233"/>
                  </a:cubicBezTo>
                  <a:cubicBezTo>
                    <a:pt x="1926" y="5330"/>
                    <a:pt x="1992" y="5450"/>
                    <a:pt x="2002" y="5499"/>
                  </a:cubicBezTo>
                  <a:cubicBezTo>
                    <a:pt x="2012" y="5549"/>
                    <a:pt x="2040" y="5710"/>
                    <a:pt x="2066" y="5858"/>
                  </a:cubicBezTo>
                  <a:cubicBezTo>
                    <a:pt x="2092" y="6006"/>
                    <a:pt x="2139" y="6126"/>
                    <a:pt x="2168" y="6126"/>
                  </a:cubicBezTo>
                  <a:cubicBezTo>
                    <a:pt x="2198" y="6126"/>
                    <a:pt x="2222" y="6191"/>
                    <a:pt x="2222" y="6272"/>
                  </a:cubicBezTo>
                  <a:cubicBezTo>
                    <a:pt x="2222" y="6352"/>
                    <a:pt x="2262" y="6473"/>
                    <a:pt x="2312" y="6540"/>
                  </a:cubicBezTo>
                  <a:cubicBezTo>
                    <a:pt x="2362" y="6607"/>
                    <a:pt x="2403" y="6726"/>
                    <a:pt x="2404" y="6802"/>
                  </a:cubicBezTo>
                  <a:cubicBezTo>
                    <a:pt x="2405" y="6878"/>
                    <a:pt x="2434" y="6957"/>
                    <a:pt x="2468" y="6978"/>
                  </a:cubicBezTo>
                  <a:cubicBezTo>
                    <a:pt x="2502" y="7000"/>
                    <a:pt x="2530" y="7099"/>
                    <a:pt x="2530" y="7199"/>
                  </a:cubicBezTo>
                  <a:cubicBezTo>
                    <a:pt x="2530" y="7300"/>
                    <a:pt x="2555" y="7397"/>
                    <a:pt x="2586" y="7417"/>
                  </a:cubicBezTo>
                  <a:cubicBezTo>
                    <a:pt x="2616" y="7436"/>
                    <a:pt x="2656" y="7559"/>
                    <a:pt x="2676" y="7689"/>
                  </a:cubicBezTo>
                  <a:cubicBezTo>
                    <a:pt x="2695" y="7819"/>
                    <a:pt x="2741" y="8097"/>
                    <a:pt x="2779" y="8306"/>
                  </a:cubicBezTo>
                  <a:cubicBezTo>
                    <a:pt x="2818" y="8514"/>
                    <a:pt x="2863" y="8955"/>
                    <a:pt x="2879" y="9285"/>
                  </a:cubicBezTo>
                  <a:cubicBezTo>
                    <a:pt x="2895" y="9615"/>
                    <a:pt x="2934" y="9911"/>
                    <a:pt x="2965" y="9944"/>
                  </a:cubicBezTo>
                  <a:cubicBezTo>
                    <a:pt x="2997" y="9977"/>
                    <a:pt x="3023" y="10408"/>
                    <a:pt x="3023" y="10903"/>
                  </a:cubicBezTo>
                  <a:lnTo>
                    <a:pt x="3023" y="11802"/>
                  </a:lnTo>
                  <a:lnTo>
                    <a:pt x="3253" y="11994"/>
                  </a:lnTo>
                  <a:cubicBezTo>
                    <a:pt x="3379" y="12101"/>
                    <a:pt x="3533" y="12189"/>
                    <a:pt x="3595" y="12189"/>
                  </a:cubicBezTo>
                  <a:cubicBezTo>
                    <a:pt x="3768" y="12189"/>
                    <a:pt x="4070" y="12006"/>
                    <a:pt x="4070" y="11902"/>
                  </a:cubicBezTo>
                  <a:cubicBezTo>
                    <a:pt x="4070" y="11851"/>
                    <a:pt x="4094" y="11810"/>
                    <a:pt x="4124" y="11810"/>
                  </a:cubicBezTo>
                  <a:cubicBezTo>
                    <a:pt x="4185" y="11810"/>
                    <a:pt x="4235" y="11633"/>
                    <a:pt x="4328" y="11083"/>
                  </a:cubicBezTo>
                  <a:cubicBezTo>
                    <a:pt x="4418" y="10545"/>
                    <a:pt x="4460" y="8463"/>
                    <a:pt x="4384" y="8306"/>
                  </a:cubicBezTo>
                  <a:cubicBezTo>
                    <a:pt x="4349" y="8235"/>
                    <a:pt x="4308" y="7979"/>
                    <a:pt x="4292" y="7736"/>
                  </a:cubicBezTo>
                  <a:cubicBezTo>
                    <a:pt x="4226" y="6751"/>
                    <a:pt x="4178" y="6347"/>
                    <a:pt x="4126" y="6327"/>
                  </a:cubicBezTo>
                  <a:cubicBezTo>
                    <a:pt x="4096" y="6315"/>
                    <a:pt x="4070" y="6153"/>
                    <a:pt x="4070" y="5966"/>
                  </a:cubicBezTo>
                  <a:cubicBezTo>
                    <a:pt x="4070" y="5780"/>
                    <a:pt x="4042" y="5611"/>
                    <a:pt x="4008" y="5590"/>
                  </a:cubicBezTo>
                  <a:cubicBezTo>
                    <a:pt x="3974" y="5568"/>
                    <a:pt x="3946" y="5442"/>
                    <a:pt x="3946" y="5309"/>
                  </a:cubicBezTo>
                  <a:cubicBezTo>
                    <a:pt x="3946" y="5176"/>
                    <a:pt x="3907" y="4988"/>
                    <a:pt x="3858" y="4891"/>
                  </a:cubicBezTo>
                  <a:cubicBezTo>
                    <a:pt x="3809" y="4794"/>
                    <a:pt x="3778" y="4698"/>
                    <a:pt x="3790" y="4678"/>
                  </a:cubicBezTo>
                  <a:cubicBezTo>
                    <a:pt x="3802" y="4658"/>
                    <a:pt x="3952" y="4570"/>
                    <a:pt x="4124" y="4484"/>
                  </a:cubicBezTo>
                  <a:cubicBezTo>
                    <a:pt x="4296" y="4397"/>
                    <a:pt x="4437" y="4305"/>
                    <a:pt x="4438" y="4279"/>
                  </a:cubicBezTo>
                  <a:cubicBezTo>
                    <a:pt x="4438" y="4253"/>
                    <a:pt x="4484" y="4232"/>
                    <a:pt x="4540" y="4232"/>
                  </a:cubicBezTo>
                  <a:cubicBezTo>
                    <a:pt x="4595" y="4232"/>
                    <a:pt x="4702" y="4168"/>
                    <a:pt x="4775" y="4090"/>
                  </a:cubicBezTo>
                  <a:cubicBezTo>
                    <a:pt x="5157" y="3683"/>
                    <a:pt x="5112" y="3688"/>
                    <a:pt x="5698" y="3974"/>
                  </a:cubicBezTo>
                  <a:cubicBezTo>
                    <a:pt x="5990" y="4115"/>
                    <a:pt x="6313" y="4232"/>
                    <a:pt x="6415" y="4232"/>
                  </a:cubicBezTo>
                  <a:cubicBezTo>
                    <a:pt x="6525" y="4232"/>
                    <a:pt x="6588" y="4258"/>
                    <a:pt x="6565" y="4295"/>
                  </a:cubicBezTo>
                  <a:cubicBezTo>
                    <a:pt x="6541" y="4335"/>
                    <a:pt x="6719" y="4359"/>
                    <a:pt x="7055" y="4359"/>
                  </a:cubicBezTo>
                  <a:cubicBezTo>
                    <a:pt x="7365" y="4359"/>
                    <a:pt x="7582" y="4332"/>
                    <a:pt x="7582" y="4295"/>
                  </a:cubicBezTo>
                  <a:cubicBezTo>
                    <a:pt x="7582" y="4260"/>
                    <a:pt x="7603" y="4236"/>
                    <a:pt x="7628" y="4240"/>
                  </a:cubicBezTo>
                  <a:cubicBezTo>
                    <a:pt x="7778" y="4264"/>
                    <a:pt x="7892" y="4204"/>
                    <a:pt x="8138" y="3980"/>
                  </a:cubicBezTo>
                  <a:cubicBezTo>
                    <a:pt x="8289" y="3842"/>
                    <a:pt x="8434" y="3729"/>
                    <a:pt x="8459" y="3728"/>
                  </a:cubicBezTo>
                  <a:cubicBezTo>
                    <a:pt x="8485" y="3727"/>
                    <a:pt x="8505" y="3647"/>
                    <a:pt x="8505" y="3550"/>
                  </a:cubicBezTo>
                  <a:cubicBezTo>
                    <a:pt x="8505" y="3452"/>
                    <a:pt x="8535" y="3343"/>
                    <a:pt x="8569" y="3308"/>
                  </a:cubicBezTo>
                  <a:cubicBezTo>
                    <a:pt x="8667" y="3207"/>
                    <a:pt x="8875" y="2578"/>
                    <a:pt x="8875" y="2384"/>
                  </a:cubicBezTo>
                  <a:cubicBezTo>
                    <a:pt x="8875" y="2288"/>
                    <a:pt x="8903" y="2210"/>
                    <a:pt x="8937" y="2210"/>
                  </a:cubicBezTo>
                  <a:cubicBezTo>
                    <a:pt x="8975" y="2210"/>
                    <a:pt x="8999" y="1907"/>
                    <a:pt x="8999" y="1426"/>
                  </a:cubicBezTo>
                  <a:cubicBezTo>
                    <a:pt x="8999" y="653"/>
                    <a:pt x="8995" y="639"/>
                    <a:pt x="8835" y="510"/>
                  </a:cubicBezTo>
                  <a:cubicBezTo>
                    <a:pt x="8659" y="368"/>
                    <a:pt x="8348" y="339"/>
                    <a:pt x="8122" y="444"/>
                  </a:cubicBezTo>
                  <a:cubicBezTo>
                    <a:pt x="7955" y="523"/>
                    <a:pt x="7766" y="835"/>
                    <a:pt x="7766" y="1032"/>
                  </a:cubicBezTo>
                  <a:cubicBezTo>
                    <a:pt x="7766" y="1164"/>
                    <a:pt x="7644" y="1391"/>
                    <a:pt x="7480" y="1563"/>
                  </a:cubicBezTo>
                  <a:cubicBezTo>
                    <a:pt x="7390" y="1657"/>
                    <a:pt x="6879" y="1673"/>
                    <a:pt x="6935" y="1579"/>
                  </a:cubicBezTo>
                  <a:cubicBezTo>
                    <a:pt x="6956" y="1544"/>
                    <a:pt x="6920" y="1516"/>
                    <a:pt x="6855" y="1516"/>
                  </a:cubicBezTo>
                  <a:cubicBezTo>
                    <a:pt x="6616" y="1516"/>
                    <a:pt x="6411" y="1102"/>
                    <a:pt x="6411" y="621"/>
                  </a:cubicBezTo>
                  <a:cubicBezTo>
                    <a:pt x="6411" y="171"/>
                    <a:pt x="6231" y="0"/>
                    <a:pt x="5758" y="0"/>
                  </a:cubicBezTo>
                  <a:close/>
                  <a:moveTo>
                    <a:pt x="16806" y="4946"/>
                  </a:moveTo>
                  <a:cubicBezTo>
                    <a:pt x="16339" y="4897"/>
                    <a:pt x="15591" y="5205"/>
                    <a:pt x="15156" y="5628"/>
                  </a:cubicBezTo>
                  <a:cubicBezTo>
                    <a:pt x="14982" y="5798"/>
                    <a:pt x="14818" y="5936"/>
                    <a:pt x="14790" y="5936"/>
                  </a:cubicBezTo>
                  <a:cubicBezTo>
                    <a:pt x="14698" y="5936"/>
                    <a:pt x="13742" y="7202"/>
                    <a:pt x="13742" y="7324"/>
                  </a:cubicBezTo>
                  <a:cubicBezTo>
                    <a:pt x="13742" y="7354"/>
                    <a:pt x="13721" y="7389"/>
                    <a:pt x="13696" y="7400"/>
                  </a:cubicBezTo>
                  <a:cubicBezTo>
                    <a:pt x="13670" y="7412"/>
                    <a:pt x="13543" y="7633"/>
                    <a:pt x="13414" y="7894"/>
                  </a:cubicBezTo>
                  <a:cubicBezTo>
                    <a:pt x="13284" y="8154"/>
                    <a:pt x="13127" y="8453"/>
                    <a:pt x="13064" y="8557"/>
                  </a:cubicBezTo>
                  <a:cubicBezTo>
                    <a:pt x="13001" y="8662"/>
                    <a:pt x="12947" y="8809"/>
                    <a:pt x="12944" y="8885"/>
                  </a:cubicBezTo>
                  <a:cubicBezTo>
                    <a:pt x="12942" y="8961"/>
                    <a:pt x="12912" y="9042"/>
                    <a:pt x="12879" y="9063"/>
                  </a:cubicBezTo>
                  <a:cubicBezTo>
                    <a:pt x="12845" y="9085"/>
                    <a:pt x="12817" y="9145"/>
                    <a:pt x="12817" y="9196"/>
                  </a:cubicBezTo>
                  <a:cubicBezTo>
                    <a:pt x="12817" y="9248"/>
                    <a:pt x="12762" y="9407"/>
                    <a:pt x="12695" y="9551"/>
                  </a:cubicBezTo>
                  <a:cubicBezTo>
                    <a:pt x="12627" y="9695"/>
                    <a:pt x="12571" y="9876"/>
                    <a:pt x="12571" y="9954"/>
                  </a:cubicBezTo>
                  <a:cubicBezTo>
                    <a:pt x="12571" y="10033"/>
                    <a:pt x="12543" y="10115"/>
                    <a:pt x="12509" y="10137"/>
                  </a:cubicBezTo>
                  <a:cubicBezTo>
                    <a:pt x="12475" y="10158"/>
                    <a:pt x="12446" y="10265"/>
                    <a:pt x="12445" y="10376"/>
                  </a:cubicBezTo>
                  <a:cubicBezTo>
                    <a:pt x="12444" y="10487"/>
                    <a:pt x="12404" y="10650"/>
                    <a:pt x="12355" y="10737"/>
                  </a:cubicBezTo>
                  <a:cubicBezTo>
                    <a:pt x="12234" y="10954"/>
                    <a:pt x="12230" y="12199"/>
                    <a:pt x="12349" y="12433"/>
                  </a:cubicBezTo>
                  <a:cubicBezTo>
                    <a:pt x="12396" y="12525"/>
                    <a:pt x="12499" y="12736"/>
                    <a:pt x="12577" y="12904"/>
                  </a:cubicBezTo>
                  <a:cubicBezTo>
                    <a:pt x="12721" y="13213"/>
                    <a:pt x="13380" y="13895"/>
                    <a:pt x="13536" y="13895"/>
                  </a:cubicBezTo>
                  <a:cubicBezTo>
                    <a:pt x="13582" y="13895"/>
                    <a:pt x="13618" y="13924"/>
                    <a:pt x="13618" y="13961"/>
                  </a:cubicBezTo>
                  <a:cubicBezTo>
                    <a:pt x="13618" y="13997"/>
                    <a:pt x="13644" y="14011"/>
                    <a:pt x="13676" y="13991"/>
                  </a:cubicBezTo>
                  <a:cubicBezTo>
                    <a:pt x="13707" y="13971"/>
                    <a:pt x="13749" y="13984"/>
                    <a:pt x="13770" y="14018"/>
                  </a:cubicBezTo>
                  <a:cubicBezTo>
                    <a:pt x="13790" y="14052"/>
                    <a:pt x="13994" y="14167"/>
                    <a:pt x="14221" y="14274"/>
                  </a:cubicBezTo>
                  <a:cubicBezTo>
                    <a:pt x="14448" y="14381"/>
                    <a:pt x="14684" y="14495"/>
                    <a:pt x="14743" y="14528"/>
                  </a:cubicBezTo>
                  <a:cubicBezTo>
                    <a:pt x="14801" y="14561"/>
                    <a:pt x="14919" y="14589"/>
                    <a:pt x="15004" y="14589"/>
                  </a:cubicBezTo>
                  <a:cubicBezTo>
                    <a:pt x="15089" y="14589"/>
                    <a:pt x="15158" y="14618"/>
                    <a:pt x="15158" y="14655"/>
                  </a:cubicBezTo>
                  <a:cubicBezTo>
                    <a:pt x="15158" y="14692"/>
                    <a:pt x="15300" y="14724"/>
                    <a:pt x="15482" y="14727"/>
                  </a:cubicBezTo>
                  <a:cubicBezTo>
                    <a:pt x="15660" y="14729"/>
                    <a:pt x="16220" y="14735"/>
                    <a:pt x="16728" y="14739"/>
                  </a:cubicBezTo>
                  <a:lnTo>
                    <a:pt x="17653" y="14747"/>
                  </a:lnTo>
                  <a:lnTo>
                    <a:pt x="17693" y="15630"/>
                  </a:lnTo>
                  <a:cubicBezTo>
                    <a:pt x="17754" y="16983"/>
                    <a:pt x="17816" y="17442"/>
                    <a:pt x="17999" y="17924"/>
                  </a:cubicBezTo>
                  <a:cubicBezTo>
                    <a:pt x="18029" y="18004"/>
                    <a:pt x="18053" y="18123"/>
                    <a:pt x="18053" y="18190"/>
                  </a:cubicBezTo>
                  <a:cubicBezTo>
                    <a:pt x="18053" y="18257"/>
                    <a:pt x="18109" y="18413"/>
                    <a:pt x="18177" y="18536"/>
                  </a:cubicBezTo>
                  <a:cubicBezTo>
                    <a:pt x="18245" y="18660"/>
                    <a:pt x="18301" y="18804"/>
                    <a:pt x="18301" y="18856"/>
                  </a:cubicBezTo>
                  <a:cubicBezTo>
                    <a:pt x="18301" y="18908"/>
                    <a:pt x="18340" y="19014"/>
                    <a:pt x="18389" y="19091"/>
                  </a:cubicBezTo>
                  <a:cubicBezTo>
                    <a:pt x="18437" y="19168"/>
                    <a:pt x="18522" y="19370"/>
                    <a:pt x="18578" y="19540"/>
                  </a:cubicBezTo>
                  <a:cubicBezTo>
                    <a:pt x="18634" y="19710"/>
                    <a:pt x="18831" y="20088"/>
                    <a:pt x="19014" y="20380"/>
                  </a:cubicBezTo>
                  <a:cubicBezTo>
                    <a:pt x="19197" y="20671"/>
                    <a:pt x="19348" y="20924"/>
                    <a:pt x="19348" y="20943"/>
                  </a:cubicBezTo>
                  <a:cubicBezTo>
                    <a:pt x="19348" y="20962"/>
                    <a:pt x="19389" y="21019"/>
                    <a:pt x="19439" y="21070"/>
                  </a:cubicBezTo>
                  <a:cubicBezTo>
                    <a:pt x="19490" y="21121"/>
                    <a:pt x="19551" y="21199"/>
                    <a:pt x="19577" y="21242"/>
                  </a:cubicBezTo>
                  <a:cubicBezTo>
                    <a:pt x="19603" y="21285"/>
                    <a:pt x="19722" y="21383"/>
                    <a:pt x="19841" y="21459"/>
                  </a:cubicBezTo>
                  <a:cubicBezTo>
                    <a:pt x="19960" y="21535"/>
                    <a:pt x="20115" y="21598"/>
                    <a:pt x="20187" y="21598"/>
                  </a:cubicBezTo>
                  <a:cubicBezTo>
                    <a:pt x="20381" y="21600"/>
                    <a:pt x="20640" y="21363"/>
                    <a:pt x="20640" y="21185"/>
                  </a:cubicBezTo>
                  <a:cubicBezTo>
                    <a:pt x="20640" y="21100"/>
                    <a:pt x="20666" y="21031"/>
                    <a:pt x="20696" y="21031"/>
                  </a:cubicBezTo>
                  <a:cubicBezTo>
                    <a:pt x="20726" y="21031"/>
                    <a:pt x="20765" y="20939"/>
                    <a:pt x="20782" y="20826"/>
                  </a:cubicBezTo>
                  <a:cubicBezTo>
                    <a:pt x="20833" y="20496"/>
                    <a:pt x="20926" y="20175"/>
                    <a:pt x="21034" y="19954"/>
                  </a:cubicBezTo>
                  <a:cubicBezTo>
                    <a:pt x="21089" y="19840"/>
                    <a:pt x="21134" y="19710"/>
                    <a:pt x="21134" y="19663"/>
                  </a:cubicBezTo>
                  <a:cubicBezTo>
                    <a:pt x="21134" y="19616"/>
                    <a:pt x="21160" y="19527"/>
                    <a:pt x="21192" y="19466"/>
                  </a:cubicBezTo>
                  <a:cubicBezTo>
                    <a:pt x="21439" y="18996"/>
                    <a:pt x="21516" y="18631"/>
                    <a:pt x="21369" y="18631"/>
                  </a:cubicBezTo>
                  <a:cubicBezTo>
                    <a:pt x="21330" y="18631"/>
                    <a:pt x="21315" y="18613"/>
                    <a:pt x="21335" y="18592"/>
                  </a:cubicBezTo>
                  <a:cubicBezTo>
                    <a:pt x="21373" y="18553"/>
                    <a:pt x="20786" y="17734"/>
                    <a:pt x="20692" y="17695"/>
                  </a:cubicBezTo>
                  <a:cubicBezTo>
                    <a:pt x="20665" y="17683"/>
                    <a:pt x="20640" y="17607"/>
                    <a:pt x="20640" y="17527"/>
                  </a:cubicBezTo>
                  <a:cubicBezTo>
                    <a:pt x="20640" y="17446"/>
                    <a:pt x="20549" y="17239"/>
                    <a:pt x="20436" y="17068"/>
                  </a:cubicBezTo>
                  <a:cubicBezTo>
                    <a:pt x="20324" y="16896"/>
                    <a:pt x="20169" y="16553"/>
                    <a:pt x="20091" y="16304"/>
                  </a:cubicBezTo>
                  <a:cubicBezTo>
                    <a:pt x="20013" y="16055"/>
                    <a:pt x="19925" y="15851"/>
                    <a:pt x="19895" y="15851"/>
                  </a:cubicBezTo>
                  <a:cubicBezTo>
                    <a:pt x="19865" y="15851"/>
                    <a:pt x="19841" y="15725"/>
                    <a:pt x="19841" y="15571"/>
                  </a:cubicBezTo>
                  <a:cubicBezTo>
                    <a:pt x="19841" y="15416"/>
                    <a:pt x="19813" y="15272"/>
                    <a:pt x="19779" y="15251"/>
                  </a:cubicBezTo>
                  <a:cubicBezTo>
                    <a:pt x="19745" y="15230"/>
                    <a:pt x="19717" y="15132"/>
                    <a:pt x="19717" y="15032"/>
                  </a:cubicBezTo>
                  <a:cubicBezTo>
                    <a:pt x="19717" y="14932"/>
                    <a:pt x="19689" y="14832"/>
                    <a:pt x="19655" y="14811"/>
                  </a:cubicBezTo>
                  <a:cubicBezTo>
                    <a:pt x="19621" y="14789"/>
                    <a:pt x="19593" y="14650"/>
                    <a:pt x="19593" y="14503"/>
                  </a:cubicBezTo>
                  <a:cubicBezTo>
                    <a:pt x="19593" y="14357"/>
                    <a:pt x="19553" y="14177"/>
                    <a:pt x="19501" y="14102"/>
                  </a:cubicBezTo>
                  <a:cubicBezTo>
                    <a:pt x="19450" y="14027"/>
                    <a:pt x="19406" y="13842"/>
                    <a:pt x="19406" y="13692"/>
                  </a:cubicBezTo>
                  <a:cubicBezTo>
                    <a:pt x="19403" y="12958"/>
                    <a:pt x="19333" y="12000"/>
                    <a:pt x="19282" y="12000"/>
                  </a:cubicBezTo>
                  <a:cubicBezTo>
                    <a:pt x="19247" y="12000"/>
                    <a:pt x="19223" y="11413"/>
                    <a:pt x="19222" y="10563"/>
                  </a:cubicBezTo>
                  <a:cubicBezTo>
                    <a:pt x="19220" y="9436"/>
                    <a:pt x="19201" y="9091"/>
                    <a:pt x="19132" y="8967"/>
                  </a:cubicBezTo>
                  <a:cubicBezTo>
                    <a:pt x="19083" y="8880"/>
                    <a:pt x="19043" y="8677"/>
                    <a:pt x="19042" y="8514"/>
                  </a:cubicBezTo>
                  <a:cubicBezTo>
                    <a:pt x="19041" y="8351"/>
                    <a:pt x="19012" y="8200"/>
                    <a:pt x="18978" y="8179"/>
                  </a:cubicBezTo>
                  <a:cubicBezTo>
                    <a:pt x="18944" y="8157"/>
                    <a:pt x="18916" y="8029"/>
                    <a:pt x="18916" y="7894"/>
                  </a:cubicBezTo>
                  <a:cubicBezTo>
                    <a:pt x="18916" y="7759"/>
                    <a:pt x="18888" y="7633"/>
                    <a:pt x="18854" y="7611"/>
                  </a:cubicBezTo>
                  <a:cubicBezTo>
                    <a:pt x="18820" y="7590"/>
                    <a:pt x="18792" y="7503"/>
                    <a:pt x="18792" y="7421"/>
                  </a:cubicBezTo>
                  <a:cubicBezTo>
                    <a:pt x="18792" y="7338"/>
                    <a:pt x="18771" y="7256"/>
                    <a:pt x="18744" y="7238"/>
                  </a:cubicBezTo>
                  <a:cubicBezTo>
                    <a:pt x="18717" y="7221"/>
                    <a:pt x="18655" y="7064"/>
                    <a:pt x="18608" y="6888"/>
                  </a:cubicBezTo>
                  <a:cubicBezTo>
                    <a:pt x="18562" y="6712"/>
                    <a:pt x="18502" y="6569"/>
                    <a:pt x="18475" y="6569"/>
                  </a:cubicBezTo>
                  <a:cubicBezTo>
                    <a:pt x="18447" y="6569"/>
                    <a:pt x="18423" y="6524"/>
                    <a:pt x="18423" y="6470"/>
                  </a:cubicBezTo>
                  <a:cubicBezTo>
                    <a:pt x="18423" y="6345"/>
                    <a:pt x="18288" y="6131"/>
                    <a:pt x="17879" y="5606"/>
                  </a:cubicBezTo>
                  <a:cubicBezTo>
                    <a:pt x="17697" y="5372"/>
                    <a:pt x="17526" y="5194"/>
                    <a:pt x="17500" y="5211"/>
                  </a:cubicBezTo>
                  <a:cubicBezTo>
                    <a:pt x="17473" y="5227"/>
                    <a:pt x="17380" y="5182"/>
                    <a:pt x="17292" y="5110"/>
                  </a:cubicBezTo>
                  <a:cubicBezTo>
                    <a:pt x="17197" y="5033"/>
                    <a:pt x="16998" y="4967"/>
                    <a:pt x="16806" y="4946"/>
                  </a:cubicBezTo>
                  <a:close/>
                  <a:moveTo>
                    <a:pt x="15971" y="8148"/>
                  </a:moveTo>
                  <a:cubicBezTo>
                    <a:pt x="16146" y="8148"/>
                    <a:pt x="16386" y="8286"/>
                    <a:pt x="16425" y="8410"/>
                  </a:cubicBezTo>
                  <a:cubicBezTo>
                    <a:pt x="16445" y="8474"/>
                    <a:pt x="16487" y="8527"/>
                    <a:pt x="16519" y="8527"/>
                  </a:cubicBezTo>
                  <a:cubicBezTo>
                    <a:pt x="16550" y="8527"/>
                    <a:pt x="16575" y="8582"/>
                    <a:pt x="16575" y="8650"/>
                  </a:cubicBezTo>
                  <a:cubicBezTo>
                    <a:pt x="16575" y="8717"/>
                    <a:pt x="16610" y="8796"/>
                    <a:pt x="16652" y="8824"/>
                  </a:cubicBezTo>
                  <a:cubicBezTo>
                    <a:pt x="16695" y="8851"/>
                    <a:pt x="16768" y="8959"/>
                    <a:pt x="16814" y="9063"/>
                  </a:cubicBezTo>
                  <a:cubicBezTo>
                    <a:pt x="16861" y="9168"/>
                    <a:pt x="16922" y="9302"/>
                    <a:pt x="16952" y="9362"/>
                  </a:cubicBezTo>
                  <a:cubicBezTo>
                    <a:pt x="16982" y="9423"/>
                    <a:pt x="17006" y="9534"/>
                    <a:pt x="17006" y="9610"/>
                  </a:cubicBezTo>
                  <a:cubicBezTo>
                    <a:pt x="17006" y="9756"/>
                    <a:pt x="17109" y="10124"/>
                    <a:pt x="17200" y="10309"/>
                  </a:cubicBezTo>
                  <a:cubicBezTo>
                    <a:pt x="17230" y="10369"/>
                    <a:pt x="17254" y="10561"/>
                    <a:pt x="17254" y="10733"/>
                  </a:cubicBezTo>
                  <a:cubicBezTo>
                    <a:pt x="17254" y="10905"/>
                    <a:pt x="17280" y="11061"/>
                    <a:pt x="17314" y="11083"/>
                  </a:cubicBezTo>
                  <a:cubicBezTo>
                    <a:pt x="17348" y="11104"/>
                    <a:pt x="17376" y="11292"/>
                    <a:pt x="17376" y="11499"/>
                  </a:cubicBezTo>
                  <a:lnTo>
                    <a:pt x="17376" y="11873"/>
                  </a:lnTo>
                  <a:lnTo>
                    <a:pt x="16832" y="11873"/>
                  </a:lnTo>
                  <a:cubicBezTo>
                    <a:pt x="16533" y="11873"/>
                    <a:pt x="16276" y="11860"/>
                    <a:pt x="16261" y="11845"/>
                  </a:cubicBezTo>
                  <a:cubicBezTo>
                    <a:pt x="16246" y="11829"/>
                    <a:pt x="16150" y="11802"/>
                    <a:pt x="16047" y="11783"/>
                  </a:cubicBezTo>
                  <a:cubicBezTo>
                    <a:pt x="15945" y="11765"/>
                    <a:pt x="15764" y="11704"/>
                    <a:pt x="15648" y="11648"/>
                  </a:cubicBezTo>
                  <a:cubicBezTo>
                    <a:pt x="15145" y="11410"/>
                    <a:pt x="14720" y="11175"/>
                    <a:pt x="14667" y="11107"/>
                  </a:cubicBezTo>
                  <a:cubicBezTo>
                    <a:pt x="14650" y="11086"/>
                    <a:pt x="14573" y="11050"/>
                    <a:pt x="14497" y="11026"/>
                  </a:cubicBezTo>
                  <a:cubicBezTo>
                    <a:pt x="14384" y="10989"/>
                    <a:pt x="14369" y="10958"/>
                    <a:pt x="14419" y="10862"/>
                  </a:cubicBezTo>
                  <a:cubicBezTo>
                    <a:pt x="14453" y="10797"/>
                    <a:pt x="14481" y="10671"/>
                    <a:pt x="14481" y="10581"/>
                  </a:cubicBezTo>
                  <a:cubicBezTo>
                    <a:pt x="14481" y="10491"/>
                    <a:pt x="14507" y="10369"/>
                    <a:pt x="14539" y="10309"/>
                  </a:cubicBezTo>
                  <a:cubicBezTo>
                    <a:pt x="14570" y="10248"/>
                    <a:pt x="14645" y="10064"/>
                    <a:pt x="14707" y="9899"/>
                  </a:cubicBezTo>
                  <a:cubicBezTo>
                    <a:pt x="14768" y="9734"/>
                    <a:pt x="14841" y="9600"/>
                    <a:pt x="14866" y="9600"/>
                  </a:cubicBezTo>
                  <a:cubicBezTo>
                    <a:pt x="14892" y="9600"/>
                    <a:pt x="14912" y="9546"/>
                    <a:pt x="14912" y="9479"/>
                  </a:cubicBezTo>
                  <a:cubicBezTo>
                    <a:pt x="14912" y="9413"/>
                    <a:pt x="14933" y="9347"/>
                    <a:pt x="14958" y="9336"/>
                  </a:cubicBezTo>
                  <a:cubicBezTo>
                    <a:pt x="14984" y="9324"/>
                    <a:pt x="15071" y="9180"/>
                    <a:pt x="15152" y="9014"/>
                  </a:cubicBezTo>
                  <a:cubicBezTo>
                    <a:pt x="15321" y="8670"/>
                    <a:pt x="15815" y="8148"/>
                    <a:pt x="15971" y="8148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21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213" name="IMG_7393.jpeg" descr="IMG_739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4" name="IMG_7385.jpeg" descr="IMG_73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5" name="IMG_7389.jpeg" descr="IMG_738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6" name="IMG_7388.jpeg" descr="IMG_7388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7" name="IMG_7390.jpeg" descr="IMG_7390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8" name="IMG_7392.jpeg" descr="IMG_7392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9" name="IMG_7391.jpeg" descr="IMG_7391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20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تجميع"/>
          <p:cNvGrpSpPr/>
          <p:nvPr/>
        </p:nvGrpSpPr>
        <p:grpSpPr>
          <a:xfrm>
            <a:off x="592436" y="1074537"/>
            <a:ext cx="10866929" cy="11437027"/>
            <a:chOff x="77" y="1"/>
            <a:chExt cx="10866927" cy="11437025"/>
          </a:xfrm>
        </p:grpSpPr>
        <p:pic>
          <p:nvPicPr>
            <p:cNvPr id="223" name="IMG_7388.jpeg" descr="IMG_738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90" t="396" r="3503" b="9280"/>
            <a:stretch>
              <a:fillRect/>
            </a:stretch>
          </p:blipFill>
          <p:spPr>
            <a:xfrm rot="180000">
              <a:off x="278568" y="262314"/>
              <a:ext cx="10309947" cy="1091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39" y="221"/>
                    <a:pt x="11500" y="632"/>
                  </a:cubicBezTo>
                  <a:cubicBezTo>
                    <a:pt x="11453" y="770"/>
                    <a:pt x="11430" y="791"/>
                    <a:pt x="11306" y="810"/>
                  </a:cubicBezTo>
                  <a:cubicBezTo>
                    <a:pt x="11229" y="822"/>
                    <a:pt x="11122" y="839"/>
                    <a:pt x="11068" y="848"/>
                  </a:cubicBezTo>
                  <a:cubicBezTo>
                    <a:pt x="10746" y="904"/>
                    <a:pt x="10383" y="1233"/>
                    <a:pt x="10292" y="1552"/>
                  </a:cubicBezTo>
                  <a:lnTo>
                    <a:pt x="10249" y="1703"/>
                  </a:lnTo>
                  <a:lnTo>
                    <a:pt x="9811" y="1725"/>
                  </a:lnTo>
                  <a:cubicBezTo>
                    <a:pt x="9570" y="1736"/>
                    <a:pt x="9030" y="1763"/>
                    <a:pt x="8612" y="1784"/>
                  </a:cubicBezTo>
                  <a:cubicBezTo>
                    <a:pt x="8194" y="1805"/>
                    <a:pt x="7510" y="1839"/>
                    <a:pt x="7091" y="1858"/>
                  </a:cubicBezTo>
                  <a:cubicBezTo>
                    <a:pt x="6673" y="1877"/>
                    <a:pt x="6007" y="1911"/>
                    <a:pt x="5610" y="1932"/>
                  </a:cubicBezTo>
                  <a:cubicBezTo>
                    <a:pt x="3946" y="2020"/>
                    <a:pt x="3622" y="2034"/>
                    <a:pt x="2432" y="2076"/>
                  </a:cubicBezTo>
                  <a:cubicBezTo>
                    <a:pt x="1745" y="2101"/>
                    <a:pt x="1143" y="2136"/>
                    <a:pt x="1094" y="2155"/>
                  </a:cubicBezTo>
                  <a:cubicBezTo>
                    <a:pt x="1045" y="2174"/>
                    <a:pt x="812" y="2189"/>
                    <a:pt x="577" y="2189"/>
                  </a:cubicBezTo>
                  <a:lnTo>
                    <a:pt x="150" y="2189"/>
                  </a:lnTo>
                  <a:lnTo>
                    <a:pt x="79" y="2299"/>
                  </a:lnTo>
                  <a:cubicBezTo>
                    <a:pt x="18" y="2394"/>
                    <a:pt x="7" y="2507"/>
                    <a:pt x="1" y="3153"/>
                  </a:cubicBezTo>
                  <a:cubicBezTo>
                    <a:pt x="-3" y="3562"/>
                    <a:pt x="11" y="3990"/>
                    <a:pt x="33" y="4102"/>
                  </a:cubicBezTo>
                  <a:cubicBezTo>
                    <a:pt x="54" y="4215"/>
                    <a:pt x="90" y="4680"/>
                    <a:pt x="112" y="5136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2" y="9167"/>
                    <a:pt x="461" y="10863"/>
                  </a:cubicBezTo>
                  <a:cubicBezTo>
                    <a:pt x="505" y="11390"/>
                    <a:pt x="549" y="11945"/>
                    <a:pt x="559" y="12097"/>
                  </a:cubicBezTo>
                  <a:cubicBezTo>
                    <a:pt x="594" y="12631"/>
                    <a:pt x="773" y="15886"/>
                    <a:pt x="798" y="16461"/>
                  </a:cubicBezTo>
                  <a:cubicBezTo>
                    <a:pt x="809" y="16704"/>
                    <a:pt x="833" y="16961"/>
                    <a:pt x="853" y="17032"/>
                  </a:cubicBezTo>
                  <a:cubicBezTo>
                    <a:pt x="873" y="17103"/>
                    <a:pt x="926" y="17841"/>
                    <a:pt x="970" y="18672"/>
                  </a:cubicBezTo>
                  <a:cubicBezTo>
                    <a:pt x="1113" y="21330"/>
                    <a:pt x="1126" y="21459"/>
                    <a:pt x="1256" y="21547"/>
                  </a:cubicBezTo>
                  <a:cubicBezTo>
                    <a:pt x="1319" y="21590"/>
                    <a:pt x="1406" y="21599"/>
                    <a:pt x="1613" y="21585"/>
                  </a:cubicBezTo>
                  <a:cubicBezTo>
                    <a:pt x="1763" y="21575"/>
                    <a:pt x="2395" y="21541"/>
                    <a:pt x="3017" y="21511"/>
                  </a:cubicBezTo>
                  <a:cubicBezTo>
                    <a:pt x="3639" y="21481"/>
                    <a:pt x="4498" y="21439"/>
                    <a:pt x="4927" y="21418"/>
                  </a:cubicBezTo>
                  <a:cubicBezTo>
                    <a:pt x="5356" y="21396"/>
                    <a:pt x="6251" y="21355"/>
                    <a:pt x="6916" y="21325"/>
                  </a:cubicBezTo>
                  <a:cubicBezTo>
                    <a:pt x="7581" y="21295"/>
                    <a:pt x="8432" y="21253"/>
                    <a:pt x="8807" y="21231"/>
                  </a:cubicBezTo>
                  <a:cubicBezTo>
                    <a:pt x="9183" y="21209"/>
                    <a:pt x="10201" y="21159"/>
                    <a:pt x="11069" y="21120"/>
                  </a:cubicBezTo>
                  <a:cubicBezTo>
                    <a:pt x="11938" y="21081"/>
                    <a:pt x="12885" y="21034"/>
                    <a:pt x="13174" y="21015"/>
                  </a:cubicBezTo>
                  <a:cubicBezTo>
                    <a:pt x="13464" y="20996"/>
                    <a:pt x="14297" y="20961"/>
                    <a:pt x="15026" y="20938"/>
                  </a:cubicBezTo>
                  <a:cubicBezTo>
                    <a:pt x="15756" y="20914"/>
                    <a:pt x="16389" y="20881"/>
                    <a:pt x="16434" y="20864"/>
                  </a:cubicBezTo>
                  <a:cubicBezTo>
                    <a:pt x="16479" y="20847"/>
                    <a:pt x="17304" y="20814"/>
                    <a:pt x="18267" y="20790"/>
                  </a:cubicBezTo>
                  <a:cubicBezTo>
                    <a:pt x="19902" y="20750"/>
                    <a:pt x="20500" y="20722"/>
                    <a:pt x="21196" y="20651"/>
                  </a:cubicBezTo>
                  <a:cubicBezTo>
                    <a:pt x="21577" y="20613"/>
                    <a:pt x="21595" y="20588"/>
                    <a:pt x="21596" y="20069"/>
                  </a:cubicBezTo>
                  <a:cubicBezTo>
                    <a:pt x="21597" y="19844"/>
                    <a:pt x="21581" y="19363"/>
                    <a:pt x="21561" y="19000"/>
                  </a:cubicBezTo>
                  <a:cubicBezTo>
                    <a:pt x="21540" y="18637"/>
                    <a:pt x="21504" y="17842"/>
                    <a:pt x="21480" y="17235"/>
                  </a:cubicBezTo>
                  <a:cubicBezTo>
                    <a:pt x="21456" y="16627"/>
                    <a:pt x="21421" y="16062"/>
                    <a:pt x="21401" y="15979"/>
                  </a:cubicBezTo>
                  <a:cubicBezTo>
                    <a:pt x="21381" y="15896"/>
                    <a:pt x="21347" y="15349"/>
                    <a:pt x="21325" y="14764"/>
                  </a:cubicBezTo>
                  <a:cubicBezTo>
                    <a:pt x="21286" y="13697"/>
                    <a:pt x="21238" y="12646"/>
                    <a:pt x="21164" y="11268"/>
                  </a:cubicBezTo>
                  <a:cubicBezTo>
                    <a:pt x="21119" y="10430"/>
                    <a:pt x="21082" y="9530"/>
                    <a:pt x="21018" y="7732"/>
                  </a:cubicBezTo>
                  <a:cubicBezTo>
                    <a:pt x="20924" y="5118"/>
                    <a:pt x="20884" y="4231"/>
                    <a:pt x="20854" y="4176"/>
                  </a:cubicBezTo>
                  <a:cubicBezTo>
                    <a:pt x="20837" y="4145"/>
                    <a:pt x="20803" y="3515"/>
                    <a:pt x="20778" y="2777"/>
                  </a:cubicBezTo>
                  <a:lnTo>
                    <a:pt x="20733" y="1434"/>
                  </a:lnTo>
                  <a:lnTo>
                    <a:pt x="20611" y="1333"/>
                  </a:lnTo>
                  <a:cubicBezTo>
                    <a:pt x="20483" y="1226"/>
                    <a:pt x="20313" y="1202"/>
                    <a:pt x="20146" y="1266"/>
                  </a:cubicBezTo>
                  <a:cubicBezTo>
                    <a:pt x="20097" y="1285"/>
                    <a:pt x="19469" y="1321"/>
                    <a:pt x="18751" y="1345"/>
                  </a:cubicBezTo>
                  <a:cubicBezTo>
                    <a:pt x="16303" y="1429"/>
                    <a:pt x="15846" y="1448"/>
                    <a:pt x="14988" y="1503"/>
                  </a:cubicBezTo>
                  <a:cubicBezTo>
                    <a:pt x="14516" y="1533"/>
                    <a:pt x="13923" y="1559"/>
                    <a:pt x="13670" y="1560"/>
                  </a:cubicBezTo>
                  <a:lnTo>
                    <a:pt x="13212" y="1563"/>
                  </a:lnTo>
                  <a:lnTo>
                    <a:pt x="13269" y="1480"/>
                  </a:lnTo>
                  <a:cubicBezTo>
                    <a:pt x="13300" y="1435"/>
                    <a:pt x="13353" y="1318"/>
                    <a:pt x="13388" y="1222"/>
                  </a:cubicBezTo>
                  <a:cubicBezTo>
                    <a:pt x="13447" y="1056"/>
                    <a:pt x="13446" y="1033"/>
                    <a:pt x="13367" y="780"/>
                  </a:cubicBezTo>
                  <a:cubicBezTo>
                    <a:pt x="13298" y="559"/>
                    <a:pt x="13251" y="484"/>
                    <a:pt x="13094" y="340"/>
                  </a:cubicBezTo>
                  <a:cubicBezTo>
                    <a:pt x="12824" y="92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24" name="IMG_7407.jpeg" descr="IMG_7407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700" t="31821" r="16623" b="20260"/>
            <a:stretch>
              <a:fillRect/>
            </a:stretch>
          </p:blipFill>
          <p:spPr>
            <a:xfrm>
              <a:off x="1942533" y="5783464"/>
              <a:ext cx="7007232" cy="23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27" fill="norm" stroke="1" extrusionOk="0">
                  <a:moveTo>
                    <a:pt x="14614" y="2"/>
                  </a:moveTo>
                  <a:cubicBezTo>
                    <a:pt x="14589" y="-73"/>
                    <a:pt x="13194" y="1703"/>
                    <a:pt x="12664" y="2483"/>
                  </a:cubicBezTo>
                  <a:cubicBezTo>
                    <a:pt x="11343" y="4431"/>
                    <a:pt x="10993" y="5632"/>
                    <a:pt x="11213" y="7471"/>
                  </a:cubicBezTo>
                  <a:cubicBezTo>
                    <a:pt x="11311" y="8293"/>
                    <a:pt x="11440" y="8632"/>
                    <a:pt x="11929" y="9355"/>
                  </a:cubicBezTo>
                  <a:cubicBezTo>
                    <a:pt x="12443" y="10117"/>
                    <a:pt x="12628" y="10579"/>
                    <a:pt x="12663" y="11202"/>
                  </a:cubicBezTo>
                  <a:cubicBezTo>
                    <a:pt x="12710" y="12047"/>
                    <a:pt x="12487" y="12722"/>
                    <a:pt x="12066" y="13009"/>
                  </a:cubicBezTo>
                  <a:cubicBezTo>
                    <a:pt x="11736" y="13234"/>
                    <a:pt x="11088" y="13388"/>
                    <a:pt x="10682" y="13336"/>
                  </a:cubicBezTo>
                  <a:cubicBezTo>
                    <a:pt x="10367" y="13295"/>
                    <a:pt x="10294" y="13251"/>
                    <a:pt x="10115" y="12998"/>
                  </a:cubicBezTo>
                  <a:cubicBezTo>
                    <a:pt x="10002" y="12839"/>
                    <a:pt x="9875" y="12622"/>
                    <a:pt x="9833" y="12518"/>
                  </a:cubicBezTo>
                  <a:lnTo>
                    <a:pt x="9757" y="12331"/>
                  </a:lnTo>
                  <a:lnTo>
                    <a:pt x="9942" y="11910"/>
                  </a:lnTo>
                  <a:cubicBezTo>
                    <a:pt x="10489" y="10674"/>
                    <a:pt x="10218" y="9230"/>
                    <a:pt x="9400" y="9018"/>
                  </a:cubicBezTo>
                  <a:cubicBezTo>
                    <a:pt x="8966" y="8906"/>
                    <a:pt x="8580" y="9364"/>
                    <a:pt x="8425" y="10173"/>
                  </a:cubicBezTo>
                  <a:cubicBezTo>
                    <a:pt x="8292" y="10866"/>
                    <a:pt x="8288" y="11013"/>
                    <a:pt x="8393" y="11089"/>
                  </a:cubicBezTo>
                  <a:cubicBezTo>
                    <a:pt x="8546" y="11199"/>
                    <a:pt x="8705" y="11480"/>
                    <a:pt x="8822" y="11844"/>
                  </a:cubicBezTo>
                  <a:cubicBezTo>
                    <a:pt x="8930" y="12182"/>
                    <a:pt x="8931" y="12194"/>
                    <a:pt x="8873" y="12386"/>
                  </a:cubicBezTo>
                  <a:cubicBezTo>
                    <a:pt x="8654" y="13111"/>
                    <a:pt x="7766" y="13618"/>
                    <a:pt x="7438" y="13207"/>
                  </a:cubicBezTo>
                  <a:cubicBezTo>
                    <a:pt x="7266" y="12992"/>
                    <a:pt x="7181" y="12718"/>
                    <a:pt x="7121" y="12181"/>
                  </a:cubicBezTo>
                  <a:cubicBezTo>
                    <a:pt x="7093" y="11922"/>
                    <a:pt x="7061" y="11708"/>
                    <a:pt x="7052" y="11708"/>
                  </a:cubicBezTo>
                  <a:cubicBezTo>
                    <a:pt x="7042" y="11708"/>
                    <a:pt x="6936" y="11984"/>
                    <a:pt x="6815" y="12324"/>
                  </a:cubicBezTo>
                  <a:cubicBezTo>
                    <a:pt x="6560" y="13047"/>
                    <a:pt x="6398" y="13251"/>
                    <a:pt x="6022" y="13328"/>
                  </a:cubicBezTo>
                  <a:cubicBezTo>
                    <a:pt x="5494" y="13436"/>
                    <a:pt x="5210" y="13035"/>
                    <a:pt x="5128" y="12064"/>
                  </a:cubicBezTo>
                  <a:cubicBezTo>
                    <a:pt x="5082" y="11511"/>
                    <a:pt x="5024" y="11486"/>
                    <a:pt x="4973" y="11998"/>
                  </a:cubicBezTo>
                  <a:cubicBezTo>
                    <a:pt x="4902" y="12711"/>
                    <a:pt x="4596" y="13158"/>
                    <a:pt x="3915" y="13544"/>
                  </a:cubicBezTo>
                  <a:cubicBezTo>
                    <a:pt x="3051" y="14035"/>
                    <a:pt x="2095" y="14016"/>
                    <a:pt x="1416" y="13500"/>
                  </a:cubicBezTo>
                  <a:cubicBezTo>
                    <a:pt x="385" y="12717"/>
                    <a:pt x="66" y="11245"/>
                    <a:pt x="386" y="8747"/>
                  </a:cubicBezTo>
                  <a:cubicBezTo>
                    <a:pt x="443" y="8296"/>
                    <a:pt x="279" y="8909"/>
                    <a:pt x="181" y="9506"/>
                  </a:cubicBezTo>
                  <a:cubicBezTo>
                    <a:pt x="42" y="10360"/>
                    <a:pt x="2" y="10864"/>
                    <a:pt x="0" y="11756"/>
                  </a:cubicBezTo>
                  <a:cubicBezTo>
                    <a:pt x="-1" y="12611"/>
                    <a:pt x="79" y="13303"/>
                    <a:pt x="251" y="13911"/>
                  </a:cubicBezTo>
                  <a:cubicBezTo>
                    <a:pt x="451" y="14619"/>
                    <a:pt x="963" y="15289"/>
                    <a:pt x="1497" y="15538"/>
                  </a:cubicBezTo>
                  <a:cubicBezTo>
                    <a:pt x="1882" y="15718"/>
                    <a:pt x="2830" y="15717"/>
                    <a:pt x="3252" y="15538"/>
                  </a:cubicBezTo>
                  <a:cubicBezTo>
                    <a:pt x="3889" y="15268"/>
                    <a:pt x="4422" y="14706"/>
                    <a:pt x="4884" y="13819"/>
                  </a:cubicBezTo>
                  <a:cubicBezTo>
                    <a:pt x="5036" y="13527"/>
                    <a:pt x="5043" y="13523"/>
                    <a:pt x="5086" y="13698"/>
                  </a:cubicBezTo>
                  <a:cubicBezTo>
                    <a:pt x="5110" y="13799"/>
                    <a:pt x="5131" y="13933"/>
                    <a:pt x="5131" y="13999"/>
                  </a:cubicBezTo>
                  <a:cubicBezTo>
                    <a:pt x="5131" y="14065"/>
                    <a:pt x="5168" y="14253"/>
                    <a:pt x="5214" y="14417"/>
                  </a:cubicBezTo>
                  <a:cubicBezTo>
                    <a:pt x="5336" y="14850"/>
                    <a:pt x="5581" y="15040"/>
                    <a:pt x="5953" y="14989"/>
                  </a:cubicBezTo>
                  <a:cubicBezTo>
                    <a:pt x="6295" y="14941"/>
                    <a:pt x="6363" y="14853"/>
                    <a:pt x="6670" y="14072"/>
                  </a:cubicBezTo>
                  <a:lnTo>
                    <a:pt x="6886" y="13526"/>
                  </a:lnTo>
                  <a:lnTo>
                    <a:pt x="7070" y="14109"/>
                  </a:lnTo>
                  <a:cubicBezTo>
                    <a:pt x="7310" y="14873"/>
                    <a:pt x="7461" y="15048"/>
                    <a:pt x="7827" y="14989"/>
                  </a:cubicBezTo>
                  <a:cubicBezTo>
                    <a:pt x="8150" y="14936"/>
                    <a:pt x="8267" y="14793"/>
                    <a:pt x="8763" y="13838"/>
                  </a:cubicBezTo>
                  <a:cubicBezTo>
                    <a:pt x="9199" y="12997"/>
                    <a:pt x="9278" y="12894"/>
                    <a:pt x="9381" y="13035"/>
                  </a:cubicBezTo>
                  <a:cubicBezTo>
                    <a:pt x="9422" y="13091"/>
                    <a:pt x="9594" y="13464"/>
                    <a:pt x="9764" y="13863"/>
                  </a:cubicBezTo>
                  <a:cubicBezTo>
                    <a:pt x="10241" y="14991"/>
                    <a:pt x="10203" y="14952"/>
                    <a:pt x="10898" y="14989"/>
                  </a:cubicBezTo>
                  <a:cubicBezTo>
                    <a:pt x="11845" y="15038"/>
                    <a:pt x="12379" y="14668"/>
                    <a:pt x="12599" y="13805"/>
                  </a:cubicBezTo>
                  <a:cubicBezTo>
                    <a:pt x="12712" y="13363"/>
                    <a:pt x="12835" y="12352"/>
                    <a:pt x="12862" y="11657"/>
                  </a:cubicBezTo>
                  <a:cubicBezTo>
                    <a:pt x="12899" y="10714"/>
                    <a:pt x="12917" y="10736"/>
                    <a:pt x="13484" y="12452"/>
                  </a:cubicBezTo>
                  <a:cubicBezTo>
                    <a:pt x="14217" y="14673"/>
                    <a:pt x="14393" y="15003"/>
                    <a:pt x="14853" y="15007"/>
                  </a:cubicBezTo>
                  <a:cubicBezTo>
                    <a:pt x="15155" y="15009"/>
                    <a:pt x="15445" y="14875"/>
                    <a:pt x="15632" y="14651"/>
                  </a:cubicBezTo>
                  <a:cubicBezTo>
                    <a:pt x="15737" y="14525"/>
                    <a:pt x="15766" y="14405"/>
                    <a:pt x="15889" y="13618"/>
                  </a:cubicBezTo>
                  <a:cubicBezTo>
                    <a:pt x="16105" y="12225"/>
                    <a:pt x="16099" y="11088"/>
                    <a:pt x="15868" y="9575"/>
                  </a:cubicBezTo>
                  <a:lnTo>
                    <a:pt x="15786" y="9040"/>
                  </a:lnTo>
                  <a:lnTo>
                    <a:pt x="15646" y="9802"/>
                  </a:lnTo>
                  <a:lnTo>
                    <a:pt x="15506" y="10568"/>
                  </a:lnTo>
                  <a:lnTo>
                    <a:pt x="15628" y="11162"/>
                  </a:lnTo>
                  <a:cubicBezTo>
                    <a:pt x="15696" y="11489"/>
                    <a:pt x="15770" y="11921"/>
                    <a:pt x="15793" y="12119"/>
                  </a:cubicBezTo>
                  <a:cubicBezTo>
                    <a:pt x="15830" y="12439"/>
                    <a:pt x="15829" y="12498"/>
                    <a:pt x="15776" y="12672"/>
                  </a:cubicBezTo>
                  <a:cubicBezTo>
                    <a:pt x="15668" y="13031"/>
                    <a:pt x="15381" y="13274"/>
                    <a:pt x="14996" y="13332"/>
                  </a:cubicBezTo>
                  <a:cubicBezTo>
                    <a:pt x="14700" y="13376"/>
                    <a:pt x="14620" y="13357"/>
                    <a:pt x="14533" y="13222"/>
                  </a:cubicBezTo>
                  <a:cubicBezTo>
                    <a:pt x="14475" y="13132"/>
                    <a:pt x="14224" y="12515"/>
                    <a:pt x="13975" y="11851"/>
                  </a:cubicBezTo>
                  <a:cubicBezTo>
                    <a:pt x="13114" y="9554"/>
                    <a:pt x="12727" y="8730"/>
                    <a:pt x="12072" y="7816"/>
                  </a:cubicBezTo>
                  <a:cubicBezTo>
                    <a:pt x="11179" y="6569"/>
                    <a:pt x="11184" y="6593"/>
                    <a:pt x="11565" y="5661"/>
                  </a:cubicBezTo>
                  <a:cubicBezTo>
                    <a:pt x="11893" y="4861"/>
                    <a:pt x="13224" y="3002"/>
                    <a:pt x="14021" y="2234"/>
                  </a:cubicBezTo>
                  <a:lnTo>
                    <a:pt x="14307" y="1959"/>
                  </a:lnTo>
                  <a:lnTo>
                    <a:pt x="14467" y="1003"/>
                  </a:lnTo>
                  <a:cubicBezTo>
                    <a:pt x="14555" y="476"/>
                    <a:pt x="14622" y="25"/>
                    <a:pt x="14614" y="2"/>
                  </a:cubicBezTo>
                  <a:close/>
                  <a:moveTo>
                    <a:pt x="19979" y="2128"/>
                  </a:moveTo>
                  <a:cubicBezTo>
                    <a:pt x="19955" y="2105"/>
                    <a:pt x="19921" y="2306"/>
                    <a:pt x="19889" y="2652"/>
                  </a:cubicBezTo>
                  <a:cubicBezTo>
                    <a:pt x="19860" y="2962"/>
                    <a:pt x="19744" y="4054"/>
                    <a:pt x="19631" y="5074"/>
                  </a:cubicBezTo>
                  <a:cubicBezTo>
                    <a:pt x="19236" y="8625"/>
                    <a:pt x="18867" y="11133"/>
                    <a:pt x="18522" y="12614"/>
                  </a:cubicBezTo>
                  <a:lnTo>
                    <a:pt x="18345" y="13376"/>
                  </a:lnTo>
                  <a:lnTo>
                    <a:pt x="18379" y="14157"/>
                  </a:lnTo>
                  <a:cubicBezTo>
                    <a:pt x="18399" y="14587"/>
                    <a:pt x="18415" y="14984"/>
                    <a:pt x="18415" y="15036"/>
                  </a:cubicBezTo>
                  <a:cubicBezTo>
                    <a:pt x="18415" y="15190"/>
                    <a:pt x="18627" y="14315"/>
                    <a:pt x="18826" y="13339"/>
                  </a:cubicBezTo>
                  <a:cubicBezTo>
                    <a:pt x="19121" y="11891"/>
                    <a:pt x="19344" y="10380"/>
                    <a:pt x="19572" y="8281"/>
                  </a:cubicBezTo>
                  <a:cubicBezTo>
                    <a:pt x="19782" y="6344"/>
                    <a:pt x="19835" y="5997"/>
                    <a:pt x="19901" y="6119"/>
                  </a:cubicBezTo>
                  <a:cubicBezTo>
                    <a:pt x="19920" y="6153"/>
                    <a:pt x="19972" y="6562"/>
                    <a:pt x="20018" y="7028"/>
                  </a:cubicBezTo>
                  <a:cubicBezTo>
                    <a:pt x="20268" y="9543"/>
                    <a:pt x="20788" y="13003"/>
                    <a:pt x="21108" y="14266"/>
                  </a:cubicBezTo>
                  <a:lnTo>
                    <a:pt x="21277" y="14934"/>
                  </a:lnTo>
                  <a:lnTo>
                    <a:pt x="21351" y="14508"/>
                  </a:lnTo>
                  <a:cubicBezTo>
                    <a:pt x="21391" y="14275"/>
                    <a:pt x="21464" y="13770"/>
                    <a:pt x="21512" y="13383"/>
                  </a:cubicBezTo>
                  <a:lnTo>
                    <a:pt x="21599" y="12680"/>
                  </a:lnTo>
                  <a:lnTo>
                    <a:pt x="21486" y="12265"/>
                  </a:lnTo>
                  <a:cubicBezTo>
                    <a:pt x="21074" y="10741"/>
                    <a:pt x="20677" y="8331"/>
                    <a:pt x="20365" y="5445"/>
                  </a:cubicBezTo>
                  <a:cubicBezTo>
                    <a:pt x="20238" y="4274"/>
                    <a:pt x="20108" y="3056"/>
                    <a:pt x="20076" y="2740"/>
                  </a:cubicBezTo>
                  <a:cubicBezTo>
                    <a:pt x="20044" y="2423"/>
                    <a:pt x="20001" y="2149"/>
                    <a:pt x="19979" y="2128"/>
                  </a:cubicBezTo>
                  <a:close/>
                  <a:moveTo>
                    <a:pt x="15962" y="3781"/>
                  </a:moveTo>
                  <a:cubicBezTo>
                    <a:pt x="15915" y="3727"/>
                    <a:pt x="15879" y="3846"/>
                    <a:pt x="15797" y="4224"/>
                  </a:cubicBezTo>
                  <a:cubicBezTo>
                    <a:pt x="15633" y="4980"/>
                    <a:pt x="15635" y="4976"/>
                    <a:pt x="15377" y="4433"/>
                  </a:cubicBezTo>
                  <a:lnTo>
                    <a:pt x="15150" y="3953"/>
                  </a:lnTo>
                  <a:lnTo>
                    <a:pt x="15060" y="4363"/>
                  </a:lnTo>
                  <a:cubicBezTo>
                    <a:pt x="15012" y="4588"/>
                    <a:pt x="14942" y="4872"/>
                    <a:pt x="14904" y="4998"/>
                  </a:cubicBezTo>
                  <a:lnTo>
                    <a:pt x="14834" y="5228"/>
                  </a:lnTo>
                  <a:lnTo>
                    <a:pt x="14915" y="5386"/>
                  </a:lnTo>
                  <a:cubicBezTo>
                    <a:pt x="14959" y="5474"/>
                    <a:pt x="15076" y="5729"/>
                    <a:pt x="15174" y="5954"/>
                  </a:cubicBezTo>
                  <a:cubicBezTo>
                    <a:pt x="15273" y="6179"/>
                    <a:pt x="15355" y="6366"/>
                    <a:pt x="15358" y="6368"/>
                  </a:cubicBezTo>
                  <a:cubicBezTo>
                    <a:pt x="15360" y="6370"/>
                    <a:pt x="15406" y="6141"/>
                    <a:pt x="15459" y="5859"/>
                  </a:cubicBezTo>
                  <a:cubicBezTo>
                    <a:pt x="15618" y="5016"/>
                    <a:pt x="15627" y="5009"/>
                    <a:pt x="15886" y="5577"/>
                  </a:cubicBezTo>
                  <a:cubicBezTo>
                    <a:pt x="16089" y="6020"/>
                    <a:pt x="16113" y="6053"/>
                    <a:pt x="16131" y="5884"/>
                  </a:cubicBezTo>
                  <a:cubicBezTo>
                    <a:pt x="16142" y="5782"/>
                    <a:pt x="16208" y="5469"/>
                    <a:pt x="16278" y="5192"/>
                  </a:cubicBezTo>
                  <a:lnTo>
                    <a:pt x="16404" y="4690"/>
                  </a:lnTo>
                  <a:lnTo>
                    <a:pt x="16235" y="4356"/>
                  </a:lnTo>
                  <a:cubicBezTo>
                    <a:pt x="16142" y="4174"/>
                    <a:pt x="16043" y="3962"/>
                    <a:pt x="16015" y="3887"/>
                  </a:cubicBezTo>
                  <a:cubicBezTo>
                    <a:pt x="15995" y="3834"/>
                    <a:pt x="15978" y="3799"/>
                    <a:pt x="15962" y="3781"/>
                  </a:cubicBezTo>
                  <a:close/>
                  <a:moveTo>
                    <a:pt x="7162" y="17657"/>
                  </a:moveTo>
                  <a:cubicBezTo>
                    <a:pt x="7122" y="17605"/>
                    <a:pt x="7082" y="17747"/>
                    <a:pt x="6977" y="18210"/>
                  </a:cubicBezTo>
                  <a:cubicBezTo>
                    <a:pt x="6904" y="18530"/>
                    <a:pt x="6833" y="18793"/>
                    <a:pt x="6819" y="18793"/>
                  </a:cubicBezTo>
                  <a:cubicBezTo>
                    <a:pt x="6805" y="18793"/>
                    <a:pt x="6689" y="18574"/>
                    <a:pt x="6561" y="18305"/>
                  </a:cubicBezTo>
                  <a:cubicBezTo>
                    <a:pt x="6433" y="18037"/>
                    <a:pt x="6330" y="17857"/>
                    <a:pt x="6330" y="17906"/>
                  </a:cubicBezTo>
                  <a:cubicBezTo>
                    <a:pt x="6330" y="17955"/>
                    <a:pt x="6265" y="18257"/>
                    <a:pt x="6185" y="18580"/>
                  </a:cubicBezTo>
                  <a:lnTo>
                    <a:pt x="6041" y="19170"/>
                  </a:lnTo>
                  <a:lnTo>
                    <a:pt x="6148" y="19365"/>
                  </a:lnTo>
                  <a:cubicBezTo>
                    <a:pt x="6206" y="19473"/>
                    <a:pt x="6318" y="19716"/>
                    <a:pt x="6397" y="19903"/>
                  </a:cubicBezTo>
                  <a:cubicBezTo>
                    <a:pt x="6541" y="20245"/>
                    <a:pt x="6589" y="20313"/>
                    <a:pt x="6589" y="20171"/>
                  </a:cubicBezTo>
                  <a:cubicBezTo>
                    <a:pt x="6589" y="20129"/>
                    <a:pt x="6640" y="19845"/>
                    <a:pt x="6704" y="19541"/>
                  </a:cubicBezTo>
                  <a:cubicBezTo>
                    <a:pt x="6836" y="18909"/>
                    <a:pt x="6830" y="18909"/>
                    <a:pt x="7126" y="19570"/>
                  </a:cubicBezTo>
                  <a:lnTo>
                    <a:pt x="7290" y="19936"/>
                  </a:lnTo>
                  <a:lnTo>
                    <a:pt x="7443" y="19255"/>
                  </a:lnTo>
                  <a:cubicBezTo>
                    <a:pt x="7527" y="18880"/>
                    <a:pt x="7591" y="18565"/>
                    <a:pt x="7586" y="18555"/>
                  </a:cubicBezTo>
                  <a:cubicBezTo>
                    <a:pt x="7581" y="18544"/>
                    <a:pt x="7501" y="18394"/>
                    <a:pt x="7409" y="18221"/>
                  </a:cubicBezTo>
                  <a:cubicBezTo>
                    <a:pt x="7317" y="18048"/>
                    <a:pt x="7225" y="17844"/>
                    <a:pt x="7203" y="17767"/>
                  </a:cubicBezTo>
                  <a:cubicBezTo>
                    <a:pt x="7188" y="17711"/>
                    <a:pt x="7175" y="17674"/>
                    <a:pt x="7162" y="17657"/>
                  </a:cubicBezTo>
                  <a:close/>
                  <a:moveTo>
                    <a:pt x="2920" y="18903"/>
                  </a:moveTo>
                  <a:lnTo>
                    <a:pt x="2734" y="19647"/>
                  </a:lnTo>
                  <a:lnTo>
                    <a:pt x="2550" y="20391"/>
                  </a:lnTo>
                  <a:lnTo>
                    <a:pt x="2714" y="20724"/>
                  </a:lnTo>
                  <a:cubicBezTo>
                    <a:pt x="2804" y="20906"/>
                    <a:pt x="2922" y="21159"/>
                    <a:pt x="2974" y="21289"/>
                  </a:cubicBezTo>
                  <a:lnTo>
                    <a:pt x="3068" y="21527"/>
                  </a:lnTo>
                  <a:lnTo>
                    <a:pt x="3132" y="21153"/>
                  </a:lnTo>
                  <a:cubicBezTo>
                    <a:pt x="3167" y="20948"/>
                    <a:pt x="3237" y="20623"/>
                    <a:pt x="3289" y="20427"/>
                  </a:cubicBezTo>
                  <a:lnTo>
                    <a:pt x="3382" y="20072"/>
                  </a:lnTo>
                  <a:lnTo>
                    <a:pt x="3227" y="19731"/>
                  </a:lnTo>
                  <a:cubicBezTo>
                    <a:pt x="3143" y="19544"/>
                    <a:pt x="3038" y="19279"/>
                    <a:pt x="2996" y="19145"/>
                  </a:cubicBezTo>
                  <a:lnTo>
                    <a:pt x="2920" y="18903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25" name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 descr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3497" y="2644815"/>
              <a:ext cx="8862668" cy="1781499"/>
            </a:xfrm>
            <a:prstGeom prst="rect">
              <a:avLst/>
            </a:prstGeom>
            <a:effectLst/>
          </p:spPr>
        </p:pic>
      </p:grpSp>
      <p:grpSp>
        <p:nvGrpSpPr>
          <p:cNvPr id="235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227" name="IMG_7393.jpeg" descr="IMG_739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28" name="IMG_7385.jpeg" descr="IMG_73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29" name="IMG_7389.jpeg" descr="IMG_7389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0" name="IMG_7388.jpeg" descr="IMG_738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1" name="IMG_7390.jpeg" descr="IMG_7390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2" name="IMG_7392.jpeg" descr="IMG_7392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3" name="IMG_7391.jpeg" descr="IMG_7391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4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تجميع"/>
          <p:cNvGrpSpPr/>
          <p:nvPr/>
        </p:nvGrpSpPr>
        <p:grpSpPr>
          <a:xfrm>
            <a:off x="951553" y="874106"/>
            <a:ext cx="11017804" cy="12216575"/>
            <a:chOff x="-188" y="778"/>
            <a:chExt cx="11017802" cy="12216573"/>
          </a:xfrm>
        </p:grpSpPr>
        <p:pic>
          <p:nvPicPr>
            <p:cNvPr id="237" name="IMG_7393.jpeg" descr="IMG_739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32" t="0" r="7417" b="5416"/>
            <a:stretch>
              <a:fillRect/>
            </a:stretch>
          </p:blipFill>
          <p:spPr>
            <a:xfrm rot="240000">
              <a:off x="389503" y="343832"/>
              <a:ext cx="10238419" cy="1153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97" fill="norm" stroke="1" extrusionOk="0">
                  <a:moveTo>
                    <a:pt x="11357" y="0"/>
                  </a:moveTo>
                  <a:cubicBezTo>
                    <a:pt x="11143" y="4"/>
                    <a:pt x="10945" y="30"/>
                    <a:pt x="10875" y="81"/>
                  </a:cubicBezTo>
                  <a:cubicBezTo>
                    <a:pt x="10617" y="267"/>
                    <a:pt x="10583" y="538"/>
                    <a:pt x="10784" y="801"/>
                  </a:cubicBezTo>
                  <a:lnTo>
                    <a:pt x="10918" y="976"/>
                  </a:lnTo>
                  <a:lnTo>
                    <a:pt x="10801" y="1279"/>
                  </a:lnTo>
                  <a:cubicBezTo>
                    <a:pt x="10687" y="1576"/>
                    <a:pt x="10679" y="1585"/>
                    <a:pt x="10452" y="1639"/>
                  </a:cubicBezTo>
                  <a:cubicBezTo>
                    <a:pt x="10130" y="1716"/>
                    <a:pt x="9750" y="2055"/>
                    <a:pt x="9702" y="2309"/>
                  </a:cubicBezTo>
                  <a:lnTo>
                    <a:pt x="9668" y="2493"/>
                  </a:lnTo>
                  <a:lnTo>
                    <a:pt x="8603" y="2550"/>
                  </a:lnTo>
                  <a:cubicBezTo>
                    <a:pt x="8018" y="2582"/>
                    <a:pt x="7285" y="2626"/>
                    <a:pt x="6974" y="2649"/>
                  </a:cubicBezTo>
                  <a:cubicBezTo>
                    <a:pt x="6662" y="2671"/>
                    <a:pt x="6061" y="2711"/>
                    <a:pt x="5637" y="2738"/>
                  </a:cubicBezTo>
                  <a:cubicBezTo>
                    <a:pt x="4179" y="2829"/>
                    <a:pt x="1099" y="3038"/>
                    <a:pt x="561" y="3081"/>
                  </a:cubicBezTo>
                  <a:cubicBezTo>
                    <a:pt x="268" y="3105"/>
                    <a:pt x="82" y="3205"/>
                    <a:pt x="15" y="3375"/>
                  </a:cubicBezTo>
                  <a:cubicBezTo>
                    <a:pt x="7" y="3397"/>
                    <a:pt x="2" y="3442"/>
                    <a:pt x="0" y="3515"/>
                  </a:cubicBezTo>
                  <a:cubicBezTo>
                    <a:pt x="-4" y="3731"/>
                    <a:pt x="25" y="4181"/>
                    <a:pt x="88" y="4913"/>
                  </a:cubicBezTo>
                  <a:cubicBezTo>
                    <a:pt x="155" y="5689"/>
                    <a:pt x="246" y="6757"/>
                    <a:pt x="288" y="7284"/>
                  </a:cubicBezTo>
                  <a:cubicBezTo>
                    <a:pt x="330" y="7812"/>
                    <a:pt x="400" y="8674"/>
                    <a:pt x="443" y="9202"/>
                  </a:cubicBezTo>
                  <a:cubicBezTo>
                    <a:pt x="486" y="9729"/>
                    <a:pt x="544" y="10510"/>
                    <a:pt x="571" y="10937"/>
                  </a:cubicBezTo>
                  <a:cubicBezTo>
                    <a:pt x="660" y="12341"/>
                    <a:pt x="724" y="13212"/>
                    <a:pt x="779" y="13791"/>
                  </a:cubicBezTo>
                  <a:cubicBezTo>
                    <a:pt x="808" y="14105"/>
                    <a:pt x="912" y="15245"/>
                    <a:pt x="1010" y="16325"/>
                  </a:cubicBezTo>
                  <a:cubicBezTo>
                    <a:pt x="1107" y="17405"/>
                    <a:pt x="1209" y="18536"/>
                    <a:pt x="1237" y="18837"/>
                  </a:cubicBezTo>
                  <a:cubicBezTo>
                    <a:pt x="1265" y="19139"/>
                    <a:pt x="1301" y="19550"/>
                    <a:pt x="1318" y="19751"/>
                  </a:cubicBezTo>
                  <a:cubicBezTo>
                    <a:pt x="1373" y="20422"/>
                    <a:pt x="1450" y="20845"/>
                    <a:pt x="1553" y="21043"/>
                  </a:cubicBezTo>
                  <a:cubicBezTo>
                    <a:pt x="1609" y="21151"/>
                    <a:pt x="1641" y="21259"/>
                    <a:pt x="1624" y="21284"/>
                  </a:cubicBezTo>
                  <a:cubicBezTo>
                    <a:pt x="1572" y="21359"/>
                    <a:pt x="1656" y="21513"/>
                    <a:pt x="1772" y="21555"/>
                  </a:cubicBezTo>
                  <a:cubicBezTo>
                    <a:pt x="1833" y="21577"/>
                    <a:pt x="1918" y="21595"/>
                    <a:pt x="1961" y="21596"/>
                  </a:cubicBezTo>
                  <a:cubicBezTo>
                    <a:pt x="2095" y="21600"/>
                    <a:pt x="3745" y="21513"/>
                    <a:pt x="4891" y="21443"/>
                  </a:cubicBezTo>
                  <a:cubicBezTo>
                    <a:pt x="8414" y="21225"/>
                    <a:pt x="9106" y="21181"/>
                    <a:pt x="10368" y="21098"/>
                  </a:cubicBezTo>
                  <a:cubicBezTo>
                    <a:pt x="11131" y="21048"/>
                    <a:pt x="12265" y="20976"/>
                    <a:pt x="12887" y="20937"/>
                  </a:cubicBezTo>
                  <a:cubicBezTo>
                    <a:pt x="13509" y="20899"/>
                    <a:pt x="14481" y="20837"/>
                    <a:pt x="15047" y="20799"/>
                  </a:cubicBezTo>
                  <a:cubicBezTo>
                    <a:pt x="15612" y="20761"/>
                    <a:pt x="16550" y="20710"/>
                    <a:pt x="17129" y="20686"/>
                  </a:cubicBezTo>
                  <a:cubicBezTo>
                    <a:pt x="19031" y="20607"/>
                    <a:pt x="21156" y="20453"/>
                    <a:pt x="21307" y="20384"/>
                  </a:cubicBezTo>
                  <a:cubicBezTo>
                    <a:pt x="21385" y="20349"/>
                    <a:pt x="21487" y="20267"/>
                    <a:pt x="21535" y="20203"/>
                  </a:cubicBezTo>
                  <a:cubicBezTo>
                    <a:pt x="21570" y="20155"/>
                    <a:pt x="21592" y="20125"/>
                    <a:pt x="21593" y="19964"/>
                  </a:cubicBezTo>
                  <a:cubicBezTo>
                    <a:pt x="21596" y="19696"/>
                    <a:pt x="21542" y="19063"/>
                    <a:pt x="21397" y="17376"/>
                  </a:cubicBezTo>
                  <a:cubicBezTo>
                    <a:pt x="21343" y="16748"/>
                    <a:pt x="21285" y="15947"/>
                    <a:pt x="21269" y="15595"/>
                  </a:cubicBezTo>
                  <a:cubicBezTo>
                    <a:pt x="21231" y="14783"/>
                    <a:pt x="21144" y="13683"/>
                    <a:pt x="20856" y="10389"/>
                  </a:cubicBezTo>
                  <a:cubicBezTo>
                    <a:pt x="20812" y="9887"/>
                    <a:pt x="20754" y="9188"/>
                    <a:pt x="20728" y="8836"/>
                  </a:cubicBezTo>
                  <a:cubicBezTo>
                    <a:pt x="20702" y="8485"/>
                    <a:pt x="20646" y="7807"/>
                    <a:pt x="20604" y="7329"/>
                  </a:cubicBezTo>
                  <a:cubicBezTo>
                    <a:pt x="20461" y="5708"/>
                    <a:pt x="20279" y="3459"/>
                    <a:pt x="20234" y="2763"/>
                  </a:cubicBezTo>
                  <a:cubicBezTo>
                    <a:pt x="20216" y="2487"/>
                    <a:pt x="20172" y="2195"/>
                    <a:pt x="20135" y="2116"/>
                  </a:cubicBezTo>
                  <a:cubicBezTo>
                    <a:pt x="20053" y="1934"/>
                    <a:pt x="19820" y="1868"/>
                    <a:pt x="19374" y="1899"/>
                  </a:cubicBezTo>
                  <a:cubicBezTo>
                    <a:pt x="18030" y="1990"/>
                    <a:pt x="16002" y="2108"/>
                    <a:pt x="15125" y="2146"/>
                  </a:cubicBezTo>
                  <a:cubicBezTo>
                    <a:pt x="14545" y="2171"/>
                    <a:pt x="13781" y="2212"/>
                    <a:pt x="13427" y="2237"/>
                  </a:cubicBezTo>
                  <a:cubicBezTo>
                    <a:pt x="12623" y="2292"/>
                    <a:pt x="12488" y="2294"/>
                    <a:pt x="12523" y="2243"/>
                  </a:cubicBezTo>
                  <a:cubicBezTo>
                    <a:pt x="12538" y="2221"/>
                    <a:pt x="12652" y="2181"/>
                    <a:pt x="12775" y="2153"/>
                  </a:cubicBezTo>
                  <a:cubicBezTo>
                    <a:pt x="12898" y="2126"/>
                    <a:pt x="13060" y="2060"/>
                    <a:pt x="13136" y="2007"/>
                  </a:cubicBezTo>
                  <a:cubicBezTo>
                    <a:pt x="13325" y="1875"/>
                    <a:pt x="13326" y="1616"/>
                    <a:pt x="13138" y="1417"/>
                  </a:cubicBezTo>
                  <a:cubicBezTo>
                    <a:pt x="13000" y="1272"/>
                    <a:pt x="12570" y="1050"/>
                    <a:pt x="12426" y="1050"/>
                  </a:cubicBezTo>
                  <a:cubicBezTo>
                    <a:pt x="12329" y="1050"/>
                    <a:pt x="12329" y="1054"/>
                    <a:pt x="12429" y="843"/>
                  </a:cubicBezTo>
                  <a:cubicBezTo>
                    <a:pt x="12580" y="522"/>
                    <a:pt x="12410" y="231"/>
                    <a:pt x="11977" y="71"/>
                  </a:cubicBezTo>
                  <a:cubicBezTo>
                    <a:pt x="11846" y="22"/>
                    <a:pt x="11622" y="0"/>
                    <a:pt x="11408" y="0"/>
                  </a:cubicBezTo>
                  <a:lnTo>
                    <a:pt x="113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8" name="IMG_7408.jpeg" descr="IMG_7408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163" t="22625" r="3353" b="38883"/>
            <a:stretch>
              <a:fillRect/>
            </a:stretch>
          </p:blipFill>
          <p:spPr>
            <a:xfrm>
              <a:off x="1631639" y="5984671"/>
              <a:ext cx="7685884" cy="10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4" fill="norm" stroke="1" extrusionOk="0">
                  <a:moveTo>
                    <a:pt x="15378" y="0"/>
                  </a:moveTo>
                  <a:lnTo>
                    <a:pt x="15313" y="688"/>
                  </a:lnTo>
                  <a:lnTo>
                    <a:pt x="15248" y="1383"/>
                  </a:lnTo>
                  <a:lnTo>
                    <a:pt x="15297" y="3258"/>
                  </a:lnTo>
                  <a:cubicBezTo>
                    <a:pt x="15359" y="5619"/>
                    <a:pt x="15444" y="10296"/>
                    <a:pt x="15448" y="11541"/>
                  </a:cubicBezTo>
                  <a:cubicBezTo>
                    <a:pt x="15454" y="13474"/>
                    <a:pt x="15361" y="13806"/>
                    <a:pt x="14832" y="13719"/>
                  </a:cubicBezTo>
                  <a:cubicBezTo>
                    <a:pt x="14502" y="13665"/>
                    <a:pt x="14468" y="13624"/>
                    <a:pt x="14420" y="13269"/>
                  </a:cubicBezTo>
                  <a:cubicBezTo>
                    <a:pt x="14335" y="12644"/>
                    <a:pt x="14374" y="12319"/>
                    <a:pt x="14533" y="12319"/>
                  </a:cubicBezTo>
                  <a:cubicBezTo>
                    <a:pt x="14655" y="12319"/>
                    <a:pt x="14669" y="12277"/>
                    <a:pt x="14691" y="11861"/>
                  </a:cubicBezTo>
                  <a:cubicBezTo>
                    <a:pt x="14729" y="11126"/>
                    <a:pt x="14722" y="11068"/>
                    <a:pt x="14587" y="11067"/>
                  </a:cubicBezTo>
                  <a:cubicBezTo>
                    <a:pt x="14261" y="11063"/>
                    <a:pt x="14031" y="10720"/>
                    <a:pt x="13780" y="9872"/>
                  </a:cubicBezTo>
                  <a:cubicBezTo>
                    <a:pt x="13487" y="8881"/>
                    <a:pt x="13401" y="8727"/>
                    <a:pt x="13289" y="8955"/>
                  </a:cubicBezTo>
                  <a:cubicBezTo>
                    <a:pt x="13226" y="9082"/>
                    <a:pt x="13185" y="9349"/>
                    <a:pt x="13133" y="9954"/>
                  </a:cubicBezTo>
                  <a:cubicBezTo>
                    <a:pt x="13094" y="10407"/>
                    <a:pt x="13064" y="10798"/>
                    <a:pt x="13067" y="10821"/>
                  </a:cubicBezTo>
                  <a:cubicBezTo>
                    <a:pt x="13070" y="10845"/>
                    <a:pt x="13133" y="10748"/>
                    <a:pt x="13207" y="10608"/>
                  </a:cubicBezTo>
                  <a:cubicBezTo>
                    <a:pt x="13322" y="10389"/>
                    <a:pt x="13358" y="10389"/>
                    <a:pt x="13474" y="10608"/>
                  </a:cubicBezTo>
                  <a:cubicBezTo>
                    <a:pt x="13644" y="10930"/>
                    <a:pt x="13851" y="11581"/>
                    <a:pt x="13831" y="11730"/>
                  </a:cubicBezTo>
                  <a:cubicBezTo>
                    <a:pt x="13823" y="11792"/>
                    <a:pt x="13703" y="12158"/>
                    <a:pt x="13566" y="12548"/>
                  </a:cubicBezTo>
                  <a:cubicBezTo>
                    <a:pt x="12997" y="14165"/>
                    <a:pt x="12681" y="14099"/>
                    <a:pt x="12581" y="12335"/>
                  </a:cubicBezTo>
                  <a:cubicBezTo>
                    <a:pt x="12548" y="11760"/>
                    <a:pt x="12516" y="9177"/>
                    <a:pt x="12465" y="3143"/>
                  </a:cubicBezTo>
                  <a:lnTo>
                    <a:pt x="12448" y="1195"/>
                  </a:lnTo>
                  <a:lnTo>
                    <a:pt x="12389" y="1629"/>
                  </a:lnTo>
                  <a:lnTo>
                    <a:pt x="12331" y="2055"/>
                  </a:lnTo>
                  <a:lnTo>
                    <a:pt x="12367" y="4641"/>
                  </a:lnTo>
                  <a:cubicBezTo>
                    <a:pt x="12387" y="6063"/>
                    <a:pt x="12415" y="8512"/>
                    <a:pt x="12429" y="10084"/>
                  </a:cubicBezTo>
                  <a:cubicBezTo>
                    <a:pt x="12466" y="14164"/>
                    <a:pt x="12486" y="14554"/>
                    <a:pt x="12689" y="15110"/>
                  </a:cubicBezTo>
                  <a:cubicBezTo>
                    <a:pt x="12864" y="15591"/>
                    <a:pt x="13068" y="15327"/>
                    <a:pt x="13398" y="14202"/>
                  </a:cubicBezTo>
                  <a:cubicBezTo>
                    <a:pt x="13662" y="13304"/>
                    <a:pt x="13932" y="12708"/>
                    <a:pt x="14186" y="12442"/>
                  </a:cubicBezTo>
                  <a:cubicBezTo>
                    <a:pt x="14294" y="12329"/>
                    <a:pt x="14309" y="12449"/>
                    <a:pt x="14273" y="13154"/>
                  </a:cubicBezTo>
                  <a:cubicBezTo>
                    <a:pt x="14234" y="13916"/>
                    <a:pt x="14264" y="14585"/>
                    <a:pt x="14356" y="14955"/>
                  </a:cubicBezTo>
                  <a:cubicBezTo>
                    <a:pt x="14473" y="15422"/>
                    <a:pt x="15139" y="15416"/>
                    <a:pt x="15304" y="14947"/>
                  </a:cubicBezTo>
                  <a:cubicBezTo>
                    <a:pt x="15408" y="14652"/>
                    <a:pt x="15423" y="14530"/>
                    <a:pt x="15468" y="13645"/>
                  </a:cubicBezTo>
                  <a:cubicBezTo>
                    <a:pt x="15551" y="12029"/>
                    <a:pt x="15553" y="11081"/>
                    <a:pt x="15484" y="7645"/>
                  </a:cubicBezTo>
                  <a:cubicBezTo>
                    <a:pt x="15403" y="3596"/>
                    <a:pt x="15402" y="3036"/>
                    <a:pt x="15483" y="2333"/>
                  </a:cubicBezTo>
                  <a:cubicBezTo>
                    <a:pt x="15549" y="1753"/>
                    <a:pt x="15549" y="1750"/>
                    <a:pt x="15443" y="663"/>
                  </a:cubicBezTo>
                  <a:lnTo>
                    <a:pt x="15378" y="0"/>
                  </a:lnTo>
                  <a:close/>
                  <a:moveTo>
                    <a:pt x="20826" y="8"/>
                  </a:moveTo>
                  <a:lnTo>
                    <a:pt x="20761" y="688"/>
                  </a:lnTo>
                  <a:lnTo>
                    <a:pt x="20697" y="1367"/>
                  </a:lnTo>
                  <a:lnTo>
                    <a:pt x="20747" y="3405"/>
                  </a:lnTo>
                  <a:cubicBezTo>
                    <a:pt x="20818" y="6302"/>
                    <a:pt x="20893" y="10583"/>
                    <a:pt x="20893" y="11722"/>
                  </a:cubicBezTo>
                  <a:cubicBezTo>
                    <a:pt x="20893" y="13413"/>
                    <a:pt x="20780" y="13860"/>
                    <a:pt x="20392" y="13711"/>
                  </a:cubicBezTo>
                  <a:cubicBezTo>
                    <a:pt x="20247" y="13655"/>
                    <a:pt x="20174" y="13552"/>
                    <a:pt x="20147" y="13350"/>
                  </a:cubicBezTo>
                  <a:cubicBezTo>
                    <a:pt x="20111" y="13088"/>
                    <a:pt x="20114" y="12988"/>
                    <a:pt x="20175" y="12221"/>
                  </a:cubicBezTo>
                  <a:cubicBezTo>
                    <a:pt x="20218" y="11683"/>
                    <a:pt x="20246" y="11028"/>
                    <a:pt x="20254" y="10379"/>
                  </a:cubicBezTo>
                  <a:cubicBezTo>
                    <a:pt x="20268" y="9238"/>
                    <a:pt x="20227" y="7884"/>
                    <a:pt x="20175" y="7735"/>
                  </a:cubicBezTo>
                  <a:cubicBezTo>
                    <a:pt x="20000" y="7242"/>
                    <a:pt x="19605" y="10651"/>
                    <a:pt x="19633" y="12417"/>
                  </a:cubicBezTo>
                  <a:cubicBezTo>
                    <a:pt x="19648" y="13369"/>
                    <a:pt x="19584" y="13625"/>
                    <a:pt x="19319" y="13645"/>
                  </a:cubicBezTo>
                  <a:lnTo>
                    <a:pt x="19110" y="13662"/>
                  </a:lnTo>
                  <a:lnTo>
                    <a:pt x="19083" y="12671"/>
                  </a:lnTo>
                  <a:cubicBezTo>
                    <a:pt x="19052" y="11552"/>
                    <a:pt x="18975" y="10473"/>
                    <a:pt x="18920" y="10396"/>
                  </a:cubicBezTo>
                  <a:cubicBezTo>
                    <a:pt x="18769" y="10181"/>
                    <a:pt x="18555" y="13668"/>
                    <a:pt x="18651" y="14783"/>
                  </a:cubicBezTo>
                  <a:cubicBezTo>
                    <a:pt x="18676" y="15066"/>
                    <a:pt x="18812" y="15356"/>
                    <a:pt x="18918" y="15356"/>
                  </a:cubicBezTo>
                  <a:cubicBezTo>
                    <a:pt x="18964" y="15356"/>
                    <a:pt x="19003" y="15466"/>
                    <a:pt x="19010" y="15610"/>
                  </a:cubicBezTo>
                  <a:cubicBezTo>
                    <a:pt x="19034" y="16057"/>
                    <a:pt x="18908" y="17568"/>
                    <a:pt x="18761" y="18597"/>
                  </a:cubicBezTo>
                  <a:cubicBezTo>
                    <a:pt x="18502" y="20410"/>
                    <a:pt x="18305" y="20863"/>
                    <a:pt x="18038" y="20267"/>
                  </a:cubicBezTo>
                  <a:cubicBezTo>
                    <a:pt x="17972" y="20121"/>
                    <a:pt x="17914" y="20027"/>
                    <a:pt x="17910" y="20063"/>
                  </a:cubicBezTo>
                  <a:cubicBezTo>
                    <a:pt x="17898" y="20147"/>
                    <a:pt x="18040" y="20940"/>
                    <a:pt x="18133" y="21307"/>
                  </a:cubicBezTo>
                  <a:cubicBezTo>
                    <a:pt x="18179" y="21489"/>
                    <a:pt x="18249" y="21586"/>
                    <a:pt x="18321" y="21593"/>
                  </a:cubicBezTo>
                  <a:cubicBezTo>
                    <a:pt x="18394" y="21600"/>
                    <a:pt x="18468" y="21520"/>
                    <a:pt x="18524" y="21348"/>
                  </a:cubicBezTo>
                  <a:cubicBezTo>
                    <a:pt x="18740" y="20684"/>
                    <a:pt x="18956" y="18777"/>
                    <a:pt x="19037" y="16805"/>
                  </a:cubicBezTo>
                  <a:cubicBezTo>
                    <a:pt x="19060" y="16254"/>
                    <a:pt x="19088" y="15711"/>
                    <a:pt x="19098" y="15601"/>
                  </a:cubicBezTo>
                  <a:cubicBezTo>
                    <a:pt x="19109" y="15492"/>
                    <a:pt x="19192" y="15363"/>
                    <a:pt x="19283" y="15315"/>
                  </a:cubicBezTo>
                  <a:cubicBezTo>
                    <a:pt x="19390" y="15257"/>
                    <a:pt x="19510" y="15031"/>
                    <a:pt x="19634" y="14652"/>
                  </a:cubicBezTo>
                  <a:lnTo>
                    <a:pt x="19822" y="14079"/>
                  </a:lnTo>
                  <a:lnTo>
                    <a:pt x="19955" y="14521"/>
                  </a:lnTo>
                  <a:cubicBezTo>
                    <a:pt x="20221" y="15416"/>
                    <a:pt x="20545" y="15555"/>
                    <a:pt x="20777" y="14873"/>
                  </a:cubicBezTo>
                  <a:cubicBezTo>
                    <a:pt x="20853" y="14649"/>
                    <a:pt x="20875" y="14453"/>
                    <a:pt x="20916" y="13637"/>
                  </a:cubicBezTo>
                  <a:cubicBezTo>
                    <a:pt x="20998" y="12039"/>
                    <a:pt x="21001" y="11080"/>
                    <a:pt x="20932" y="7686"/>
                  </a:cubicBezTo>
                  <a:cubicBezTo>
                    <a:pt x="20851" y="3674"/>
                    <a:pt x="20851" y="3033"/>
                    <a:pt x="20931" y="2333"/>
                  </a:cubicBezTo>
                  <a:lnTo>
                    <a:pt x="20993" y="1793"/>
                  </a:lnTo>
                  <a:lnTo>
                    <a:pt x="20910" y="900"/>
                  </a:lnTo>
                  <a:lnTo>
                    <a:pt x="20826" y="8"/>
                  </a:lnTo>
                  <a:close/>
                  <a:moveTo>
                    <a:pt x="7050" y="180"/>
                  </a:moveTo>
                  <a:cubicBezTo>
                    <a:pt x="7042" y="174"/>
                    <a:pt x="7008" y="434"/>
                    <a:pt x="6975" y="753"/>
                  </a:cubicBezTo>
                  <a:lnTo>
                    <a:pt x="6914" y="1334"/>
                  </a:lnTo>
                  <a:lnTo>
                    <a:pt x="6970" y="3577"/>
                  </a:lnTo>
                  <a:cubicBezTo>
                    <a:pt x="7029" y="5937"/>
                    <a:pt x="7126" y="11174"/>
                    <a:pt x="7126" y="12008"/>
                  </a:cubicBezTo>
                  <a:cubicBezTo>
                    <a:pt x="7126" y="12292"/>
                    <a:pt x="7098" y="12728"/>
                    <a:pt x="7058" y="13056"/>
                  </a:cubicBezTo>
                  <a:cubicBezTo>
                    <a:pt x="6995" y="13573"/>
                    <a:pt x="6974" y="13631"/>
                    <a:pt x="6804" y="13711"/>
                  </a:cubicBezTo>
                  <a:cubicBezTo>
                    <a:pt x="6476" y="13865"/>
                    <a:pt x="6353" y="13447"/>
                    <a:pt x="6302" y="12024"/>
                  </a:cubicBezTo>
                  <a:cubicBezTo>
                    <a:pt x="6273" y="11232"/>
                    <a:pt x="6210" y="6825"/>
                    <a:pt x="6189" y="4191"/>
                  </a:cubicBezTo>
                  <a:cubicBezTo>
                    <a:pt x="6182" y="3208"/>
                    <a:pt x="6170" y="1975"/>
                    <a:pt x="6163" y="1449"/>
                  </a:cubicBezTo>
                  <a:lnTo>
                    <a:pt x="6149" y="491"/>
                  </a:lnTo>
                  <a:lnTo>
                    <a:pt x="6082" y="966"/>
                  </a:lnTo>
                  <a:lnTo>
                    <a:pt x="6015" y="1432"/>
                  </a:lnTo>
                  <a:lnTo>
                    <a:pt x="6046" y="2636"/>
                  </a:lnTo>
                  <a:cubicBezTo>
                    <a:pt x="6122" y="5650"/>
                    <a:pt x="6162" y="11887"/>
                    <a:pt x="6109" y="12614"/>
                  </a:cubicBezTo>
                  <a:cubicBezTo>
                    <a:pt x="6062" y="13262"/>
                    <a:pt x="5957" y="13622"/>
                    <a:pt x="5788" y="13711"/>
                  </a:cubicBezTo>
                  <a:cubicBezTo>
                    <a:pt x="5602" y="13808"/>
                    <a:pt x="5383" y="13420"/>
                    <a:pt x="5316" y="12876"/>
                  </a:cubicBezTo>
                  <a:cubicBezTo>
                    <a:pt x="5275" y="12543"/>
                    <a:pt x="5277" y="12514"/>
                    <a:pt x="5347" y="12131"/>
                  </a:cubicBezTo>
                  <a:cubicBezTo>
                    <a:pt x="5455" y="11545"/>
                    <a:pt x="5489" y="10833"/>
                    <a:pt x="5437" y="10248"/>
                  </a:cubicBezTo>
                  <a:cubicBezTo>
                    <a:pt x="5380" y="9613"/>
                    <a:pt x="5258" y="9282"/>
                    <a:pt x="5083" y="9282"/>
                  </a:cubicBezTo>
                  <a:cubicBezTo>
                    <a:pt x="4897" y="9282"/>
                    <a:pt x="4782" y="9632"/>
                    <a:pt x="4719" y="10387"/>
                  </a:cubicBezTo>
                  <a:cubicBezTo>
                    <a:pt x="4657" y="11137"/>
                    <a:pt x="4657" y="11189"/>
                    <a:pt x="4728" y="11320"/>
                  </a:cubicBezTo>
                  <a:cubicBezTo>
                    <a:pt x="4761" y="11380"/>
                    <a:pt x="4822" y="11637"/>
                    <a:pt x="4863" y="11893"/>
                  </a:cubicBezTo>
                  <a:cubicBezTo>
                    <a:pt x="4927" y="12287"/>
                    <a:pt x="4934" y="12405"/>
                    <a:pt x="4908" y="12638"/>
                  </a:cubicBezTo>
                  <a:cubicBezTo>
                    <a:pt x="4850" y="13154"/>
                    <a:pt x="4666" y="13607"/>
                    <a:pt x="4476" y="13702"/>
                  </a:cubicBezTo>
                  <a:cubicBezTo>
                    <a:pt x="4296" y="13793"/>
                    <a:pt x="4286" y="13782"/>
                    <a:pt x="4212" y="13285"/>
                  </a:cubicBezTo>
                  <a:cubicBezTo>
                    <a:pt x="4123" y="12684"/>
                    <a:pt x="4088" y="11837"/>
                    <a:pt x="4011" y="8333"/>
                  </a:cubicBezTo>
                  <a:cubicBezTo>
                    <a:pt x="3983" y="7039"/>
                    <a:pt x="3953" y="5661"/>
                    <a:pt x="3943" y="5271"/>
                  </a:cubicBezTo>
                  <a:lnTo>
                    <a:pt x="3927" y="4559"/>
                  </a:lnTo>
                  <a:lnTo>
                    <a:pt x="3873" y="5108"/>
                  </a:lnTo>
                  <a:cubicBezTo>
                    <a:pt x="3821" y="5642"/>
                    <a:pt x="3820" y="5699"/>
                    <a:pt x="3854" y="6884"/>
                  </a:cubicBezTo>
                  <a:cubicBezTo>
                    <a:pt x="3873" y="7558"/>
                    <a:pt x="3903" y="8844"/>
                    <a:pt x="3919" y="9741"/>
                  </a:cubicBezTo>
                  <a:cubicBezTo>
                    <a:pt x="3945" y="11237"/>
                    <a:pt x="3943" y="11434"/>
                    <a:pt x="3901" y="12074"/>
                  </a:cubicBezTo>
                  <a:cubicBezTo>
                    <a:pt x="3788" y="13779"/>
                    <a:pt x="3288" y="14172"/>
                    <a:pt x="3163" y="12655"/>
                  </a:cubicBezTo>
                  <a:lnTo>
                    <a:pt x="3119" y="12114"/>
                  </a:lnTo>
                  <a:lnTo>
                    <a:pt x="3091" y="13260"/>
                  </a:lnTo>
                  <a:cubicBezTo>
                    <a:pt x="3076" y="13890"/>
                    <a:pt x="3064" y="14458"/>
                    <a:pt x="3064" y="14521"/>
                  </a:cubicBezTo>
                  <a:cubicBezTo>
                    <a:pt x="3064" y="14796"/>
                    <a:pt x="3346" y="15219"/>
                    <a:pt x="3467" y="15127"/>
                  </a:cubicBezTo>
                  <a:cubicBezTo>
                    <a:pt x="3639" y="14996"/>
                    <a:pt x="3736" y="14608"/>
                    <a:pt x="3871" y="13514"/>
                  </a:cubicBezTo>
                  <a:lnTo>
                    <a:pt x="3986" y="12589"/>
                  </a:lnTo>
                  <a:lnTo>
                    <a:pt x="4047" y="13604"/>
                  </a:lnTo>
                  <a:cubicBezTo>
                    <a:pt x="4107" y="14597"/>
                    <a:pt x="4152" y="14901"/>
                    <a:pt x="4279" y="15184"/>
                  </a:cubicBezTo>
                  <a:cubicBezTo>
                    <a:pt x="4452" y="15569"/>
                    <a:pt x="4593" y="15307"/>
                    <a:pt x="4851" y="14112"/>
                  </a:cubicBezTo>
                  <a:cubicBezTo>
                    <a:pt x="4957" y="13619"/>
                    <a:pt x="5061" y="13211"/>
                    <a:pt x="5080" y="13211"/>
                  </a:cubicBezTo>
                  <a:cubicBezTo>
                    <a:pt x="5099" y="13211"/>
                    <a:pt x="5197" y="13678"/>
                    <a:pt x="5297" y="14243"/>
                  </a:cubicBezTo>
                  <a:lnTo>
                    <a:pt x="5479" y="15266"/>
                  </a:lnTo>
                  <a:lnTo>
                    <a:pt x="5664" y="15266"/>
                  </a:lnTo>
                  <a:cubicBezTo>
                    <a:pt x="5915" y="15266"/>
                    <a:pt x="5994" y="14994"/>
                    <a:pt x="6086" y="13801"/>
                  </a:cubicBezTo>
                  <a:cubicBezTo>
                    <a:pt x="6126" y="13271"/>
                    <a:pt x="6169" y="12863"/>
                    <a:pt x="6180" y="12892"/>
                  </a:cubicBezTo>
                  <a:cubicBezTo>
                    <a:pt x="6192" y="12921"/>
                    <a:pt x="6226" y="13299"/>
                    <a:pt x="6256" y="13735"/>
                  </a:cubicBezTo>
                  <a:cubicBezTo>
                    <a:pt x="6347" y="15036"/>
                    <a:pt x="6410" y="15270"/>
                    <a:pt x="6675" y="15249"/>
                  </a:cubicBezTo>
                  <a:cubicBezTo>
                    <a:pt x="6998" y="15224"/>
                    <a:pt x="7073" y="14929"/>
                    <a:pt x="7144" y="13391"/>
                  </a:cubicBezTo>
                  <a:cubicBezTo>
                    <a:pt x="7213" y="11915"/>
                    <a:pt x="7213" y="10641"/>
                    <a:pt x="7149" y="7531"/>
                  </a:cubicBezTo>
                  <a:cubicBezTo>
                    <a:pt x="7121" y="6187"/>
                    <a:pt x="7096" y="4585"/>
                    <a:pt x="7094" y="3978"/>
                  </a:cubicBezTo>
                  <a:cubicBezTo>
                    <a:pt x="7091" y="2991"/>
                    <a:pt x="7097" y="2821"/>
                    <a:pt x="7159" y="2349"/>
                  </a:cubicBezTo>
                  <a:lnTo>
                    <a:pt x="7228" y="1825"/>
                  </a:lnTo>
                  <a:lnTo>
                    <a:pt x="7146" y="1007"/>
                  </a:lnTo>
                  <a:cubicBezTo>
                    <a:pt x="7102" y="559"/>
                    <a:pt x="7059" y="186"/>
                    <a:pt x="7050" y="180"/>
                  </a:cubicBezTo>
                  <a:close/>
                  <a:moveTo>
                    <a:pt x="553" y="1424"/>
                  </a:moveTo>
                  <a:cubicBezTo>
                    <a:pt x="497" y="1496"/>
                    <a:pt x="328" y="2265"/>
                    <a:pt x="243" y="2873"/>
                  </a:cubicBezTo>
                  <a:cubicBezTo>
                    <a:pt x="66" y="4136"/>
                    <a:pt x="-2" y="5814"/>
                    <a:pt x="87" y="6745"/>
                  </a:cubicBezTo>
                  <a:cubicBezTo>
                    <a:pt x="108" y="6965"/>
                    <a:pt x="180" y="7348"/>
                    <a:pt x="246" y="7596"/>
                  </a:cubicBezTo>
                  <a:cubicBezTo>
                    <a:pt x="313" y="7844"/>
                    <a:pt x="373" y="8161"/>
                    <a:pt x="380" y="8300"/>
                  </a:cubicBezTo>
                  <a:cubicBezTo>
                    <a:pt x="388" y="8446"/>
                    <a:pt x="331" y="9083"/>
                    <a:pt x="245" y="9814"/>
                  </a:cubicBezTo>
                  <a:cubicBezTo>
                    <a:pt x="77" y="11248"/>
                    <a:pt x="0" y="12240"/>
                    <a:pt x="0" y="13031"/>
                  </a:cubicBezTo>
                  <a:cubicBezTo>
                    <a:pt x="0" y="13295"/>
                    <a:pt x="8" y="13532"/>
                    <a:pt x="24" y="13760"/>
                  </a:cubicBezTo>
                  <a:cubicBezTo>
                    <a:pt x="59" y="14232"/>
                    <a:pt x="261" y="14960"/>
                    <a:pt x="470" y="15364"/>
                  </a:cubicBezTo>
                  <a:cubicBezTo>
                    <a:pt x="566" y="15548"/>
                    <a:pt x="651" y="15702"/>
                    <a:pt x="660" y="15708"/>
                  </a:cubicBezTo>
                  <a:cubicBezTo>
                    <a:pt x="679" y="15720"/>
                    <a:pt x="754" y="14382"/>
                    <a:pt x="754" y="14038"/>
                  </a:cubicBezTo>
                  <a:cubicBezTo>
                    <a:pt x="754" y="13905"/>
                    <a:pt x="723" y="13749"/>
                    <a:pt x="686" y="13694"/>
                  </a:cubicBezTo>
                  <a:cubicBezTo>
                    <a:pt x="542" y="13483"/>
                    <a:pt x="326" y="12781"/>
                    <a:pt x="263" y="12319"/>
                  </a:cubicBezTo>
                  <a:cubicBezTo>
                    <a:pt x="174" y="11668"/>
                    <a:pt x="191" y="11288"/>
                    <a:pt x="377" y="9839"/>
                  </a:cubicBezTo>
                  <a:cubicBezTo>
                    <a:pt x="551" y="8481"/>
                    <a:pt x="657" y="7397"/>
                    <a:pt x="657" y="6966"/>
                  </a:cubicBezTo>
                  <a:cubicBezTo>
                    <a:pt x="657" y="6776"/>
                    <a:pt x="603" y="6479"/>
                    <a:pt x="511" y="6155"/>
                  </a:cubicBezTo>
                  <a:cubicBezTo>
                    <a:pt x="431" y="5875"/>
                    <a:pt x="337" y="5425"/>
                    <a:pt x="302" y="5157"/>
                  </a:cubicBezTo>
                  <a:cubicBezTo>
                    <a:pt x="243" y="4705"/>
                    <a:pt x="240" y="4628"/>
                    <a:pt x="271" y="4158"/>
                  </a:cubicBezTo>
                  <a:cubicBezTo>
                    <a:pt x="289" y="3879"/>
                    <a:pt x="359" y="3389"/>
                    <a:pt x="426" y="3061"/>
                  </a:cubicBezTo>
                  <a:cubicBezTo>
                    <a:pt x="535" y="2524"/>
                    <a:pt x="607" y="1708"/>
                    <a:pt x="570" y="1432"/>
                  </a:cubicBezTo>
                  <a:cubicBezTo>
                    <a:pt x="567" y="1412"/>
                    <a:pt x="561" y="1414"/>
                    <a:pt x="553" y="1424"/>
                  </a:cubicBezTo>
                  <a:close/>
                  <a:moveTo>
                    <a:pt x="16075" y="1514"/>
                  </a:moveTo>
                  <a:lnTo>
                    <a:pt x="16016" y="2046"/>
                  </a:lnTo>
                  <a:cubicBezTo>
                    <a:pt x="15964" y="2513"/>
                    <a:pt x="15956" y="2759"/>
                    <a:pt x="15956" y="3970"/>
                  </a:cubicBezTo>
                  <a:cubicBezTo>
                    <a:pt x="15956" y="4734"/>
                    <a:pt x="15984" y="7271"/>
                    <a:pt x="16018" y="9602"/>
                  </a:cubicBezTo>
                  <a:cubicBezTo>
                    <a:pt x="16053" y="11932"/>
                    <a:pt x="16075" y="14181"/>
                    <a:pt x="16069" y="14595"/>
                  </a:cubicBezTo>
                  <a:cubicBezTo>
                    <a:pt x="16064" y="15008"/>
                    <a:pt x="16065" y="15390"/>
                    <a:pt x="16073" y="15446"/>
                  </a:cubicBezTo>
                  <a:cubicBezTo>
                    <a:pt x="16100" y="15646"/>
                    <a:pt x="16129" y="14975"/>
                    <a:pt x="16149" y="13678"/>
                  </a:cubicBezTo>
                  <a:cubicBezTo>
                    <a:pt x="16169" y="12372"/>
                    <a:pt x="16150" y="9345"/>
                    <a:pt x="16103" y="6065"/>
                  </a:cubicBezTo>
                  <a:cubicBezTo>
                    <a:pt x="16089" y="5132"/>
                    <a:pt x="16078" y="3725"/>
                    <a:pt x="16077" y="2939"/>
                  </a:cubicBezTo>
                  <a:lnTo>
                    <a:pt x="16075" y="1514"/>
                  </a:lnTo>
                  <a:close/>
                  <a:moveTo>
                    <a:pt x="21524" y="1514"/>
                  </a:moveTo>
                  <a:lnTo>
                    <a:pt x="21455" y="2095"/>
                  </a:lnTo>
                  <a:cubicBezTo>
                    <a:pt x="21390" y="2650"/>
                    <a:pt x="21388" y="2756"/>
                    <a:pt x="21397" y="4060"/>
                  </a:cubicBezTo>
                  <a:cubicBezTo>
                    <a:pt x="21403" y="4819"/>
                    <a:pt x="21435" y="7374"/>
                    <a:pt x="21468" y="9732"/>
                  </a:cubicBezTo>
                  <a:cubicBezTo>
                    <a:pt x="21502" y="12091"/>
                    <a:pt x="21521" y="14357"/>
                    <a:pt x="21513" y="14775"/>
                  </a:cubicBezTo>
                  <a:cubicBezTo>
                    <a:pt x="21495" y="15695"/>
                    <a:pt x="21516" y="15752"/>
                    <a:pt x="21563" y="14914"/>
                  </a:cubicBezTo>
                  <a:cubicBezTo>
                    <a:pt x="21586" y="14508"/>
                    <a:pt x="21598" y="13434"/>
                    <a:pt x="21598" y="12024"/>
                  </a:cubicBezTo>
                  <a:cubicBezTo>
                    <a:pt x="21598" y="10615"/>
                    <a:pt x="21586" y="8870"/>
                    <a:pt x="21562" y="7138"/>
                  </a:cubicBezTo>
                  <a:cubicBezTo>
                    <a:pt x="21543" y="5713"/>
                    <a:pt x="21526" y="3864"/>
                    <a:pt x="21525" y="3029"/>
                  </a:cubicBezTo>
                  <a:lnTo>
                    <a:pt x="21524" y="1514"/>
                  </a:lnTo>
                  <a:close/>
                  <a:moveTo>
                    <a:pt x="8714" y="1817"/>
                  </a:moveTo>
                  <a:cubicBezTo>
                    <a:pt x="8696" y="1834"/>
                    <a:pt x="8675" y="1978"/>
                    <a:pt x="8637" y="2308"/>
                  </a:cubicBezTo>
                  <a:lnTo>
                    <a:pt x="8568" y="2930"/>
                  </a:lnTo>
                  <a:lnTo>
                    <a:pt x="8481" y="2447"/>
                  </a:lnTo>
                  <a:cubicBezTo>
                    <a:pt x="8434" y="2180"/>
                    <a:pt x="8390" y="1956"/>
                    <a:pt x="8385" y="1956"/>
                  </a:cubicBezTo>
                  <a:cubicBezTo>
                    <a:pt x="8380" y="1956"/>
                    <a:pt x="8351" y="2213"/>
                    <a:pt x="8320" y="2521"/>
                  </a:cubicBezTo>
                  <a:lnTo>
                    <a:pt x="8263" y="3078"/>
                  </a:lnTo>
                  <a:lnTo>
                    <a:pt x="8357" y="3675"/>
                  </a:lnTo>
                  <a:cubicBezTo>
                    <a:pt x="8409" y="4002"/>
                    <a:pt x="8453" y="4269"/>
                    <a:pt x="8456" y="4273"/>
                  </a:cubicBezTo>
                  <a:cubicBezTo>
                    <a:pt x="8458" y="4276"/>
                    <a:pt x="8484" y="4003"/>
                    <a:pt x="8512" y="3659"/>
                  </a:cubicBezTo>
                  <a:cubicBezTo>
                    <a:pt x="8541" y="3315"/>
                    <a:pt x="8576" y="3029"/>
                    <a:pt x="8589" y="3029"/>
                  </a:cubicBezTo>
                  <a:cubicBezTo>
                    <a:pt x="8603" y="3029"/>
                    <a:pt x="8649" y="3232"/>
                    <a:pt x="8693" y="3479"/>
                  </a:cubicBezTo>
                  <a:lnTo>
                    <a:pt x="8773" y="3929"/>
                  </a:lnTo>
                  <a:lnTo>
                    <a:pt x="8836" y="3233"/>
                  </a:lnTo>
                  <a:lnTo>
                    <a:pt x="8898" y="2537"/>
                  </a:lnTo>
                  <a:lnTo>
                    <a:pt x="8846" y="2341"/>
                  </a:lnTo>
                  <a:cubicBezTo>
                    <a:pt x="8817" y="2231"/>
                    <a:pt x="8773" y="2037"/>
                    <a:pt x="8750" y="1915"/>
                  </a:cubicBezTo>
                  <a:cubicBezTo>
                    <a:pt x="8736" y="1844"/>
                    <a:pt x="8726" y="1807"/>
                    <a:pt x="8714" y="1817"/>
                  </a:cubicBezTo>
                  <a:close/>
                  <a:moveTo>
                    <a:pt x="20032" y="2701"/>
                  </a:moveTo>
                  <a:cubicBezTo>
                    <a:pt x="20029" y="2733"/>
                    <a:pt x="20002" y="3020"/>
                    <a:pt x="19972" y="3340"/>
                  </a:cubicBezTo>
                  <a:lnTo>
                    <a:pt x="19917" y="3921"/>
                  </a:lnTo>
                  <a:lnTo>
                    <a:pt x="19814" y="3405"/>
                  </a:lnTo>
                  <a:lnTo>
                    <a:pt x="19712" y="2889"/>
                  </a:lnTo>
                  <a:lnTo>
                    <a:pt x="19656" y="3512"/>
                  </a:lnTo>
                  <a:cubicBezTo>
                    <a:pt x="19603" y="4111"/>
                    <a:pt x="19602" y="4145"/>
                    <a:pt x="19645" y="4371"/>
                  </a:cubicBezTo>
                  <a:cubicBezTo>
                    <a:pt x="19669" y="4500"/>
                    <a:pt x="19711" y="4734"/>
                    <a:pt x="19738" y="4887"/>
                  </a:cubicBezTo>
                  <a:cubicBezTo>
                    <a:pt x="19793" y="5200"/>
                    <a:pt x="19823" y="5245"/>
                    <a:pt x="19823" y="5018"/>
                  </a:cubicBezTo>
                  <a:cubicBezTo>
                    <a:pt x="19823" y="4933"/>
                    <a:pt x="19847" y="4650"/>
                    <a:pt x="19875" y="4387"/>
                  </a:cubicBezTo>
                  <a:lnTo>
                    <a:pt x="19925" y="3913"/>
                  </a:lnTo>
                  <a:lnTo>
                    <a:pt x="20006" y="4363"/>
                  </a:lnTo>
                  <a:cubicBezTo>
                    <a:pt x="20051" y="4612"/>
                    <a:pt x="20092" y="4813"/>
                    <a:pt x="20098" y="4813"/>
                  </a:cubicBezTo>
                  <a:cubicBezTo>
                    <a:pt x="20104" y="4813"/>
                    <a:pt x="20138" y="4540"/>
                    <a:pt x="20172" y="4207"/>
                  </a:cubicBezTo>
                  <a:lnTo>
                    <a:pt x="20235" y="3602"/>
                  </a:lnTo>
                  <a:lnTo>
                    <a:pt x="20136" y="3127"/>
                  </a:lnTo>
                  <a:cubicBezTo>
                    <a:pt x="20081" y="2863"/>
                    <a:pt x="20035" y="2669"/>
                    <a:pt x="20032" y="2701"/>
                  </a:cubicBezTo>
                  <a:close/>
                  <a:moveTo>
                    <a:pt x="13585" y="2889"/>
                  </a:moveTo>
                  <a:lnTo>
                    <a:pt x="13513" y="3610"/>
                  </a:lnTo>
                  <a:cubicBezTo>
                    <a:pt x="13453" y="4212"/>
                    <a:pt x="13448" y="4342"/>
                    <a:pt x="13479" y="4469"/>
                  </a:cubicBezTo>
                  <a:cubicBezTo>
                    <a:pt x="13499" y="4552"/>
                    <a:pt x="13542" y="4788"/>
                    <a:pt x="13575" y="4985"/>
                  </a:cubicBezTo>
                  <a:cubicBezTo>
                    <a:pt x="13607" y="5182"/>
                    <a:pt x="13635" y="5342"/>
                    <a:pt x="13638" y="5345"/>
                  </a:cubicBezTo>
                  <a:cubicBezTo>
                    <a:pt x="13641" y="5348"/>
                    <a:pt x="13671" y="5050"/>
                    <a:pt x="13705" y="4682"/>
                  </a:cubicBezTo>
                  <a:lnTo>
                    <a:pt x="13766" y="4011"/>
                  </a:lnTo>
                  <a:lnTo>
                    <a:pt x="13676" y="3454"/>
                  </a:lnTo>
                  <a:lnTo>
                    <a:pt x="13585" y="2889"/>
                  </a:lnTo>
                  <a:close/>
                  <a:moveTo>
                    <a:pt x="17518" y="3782"/>
                  </a:moveTo>
                  <a:cubicBezTo>
                    <a:pt x="17497" y="3799"/>
                    <a:pt x="17482" y="3960"/>
                    <a:pt x="17456" y="4281"/>
                  </a:cubicBezTo>
                  <a:cubicBezTo>
                    <a:pt x="17403" y="4938"/>
                    <a:pt x="17381" y="4947"/>
                    <a:pt x="17274" y="4346"/>
                  </a:cubicBezTo>
                  <a:cubicBezTo>
                    <a:pt x="17206" y="3965"/>
                    <a:pt x="17186" y="3916"/>
                    <a:pt x="17170" y="4117"/>
                  </a:cubicBezTo>
                  <a:cubicBezTo>
                    <a:pt x="17159" y="4255"/>
                    <a:pt x="17135" y="4526"/>
                    <a:pt x="17114" y="4723"/>
                  </a:cubicBezTo>
                  <a:cubicBezTo>
                    <a:pt x="17080" y="5056"/>
                    <a:pt x="17083" y="5121"/>
                    <a:pt x="17167" y="5656"/>
                  </a:cubicBezTo>
                  <a:cubicBezTo>
                    <a:pt x="17273" y="6330"/>
                    <a:pt x="17285" y="6354"/>
                    <a:pt x="17304" y="5910"/>
                  </a:cubicBezTo>
                  <a:cubicBezTo>
                    <a:pt x="17312" y="5726"/>
                    <a:pt x="17340" y="5437"/>
                    <a:pt x="17367" y="5263"/>
                  </a:cubicBezTo>
                  <a:cubicBezTo>
                    <a:pt x="17412" y="4960"/>
                    <a:pt x="17417" y="4962"/>
                    <a:pt x="17497" y="5411"/>
                  </a:cubicBezTo>
                  <a:lnTo>
                    <a:pt x="17581" y="5877"/>
                  </a:lnTo>
                  <a:lnTo>
                    <a:pt x="17646" y="5247"/>
                  </a:lnTo>
                  <a:cubicBezTo>
                    <a:pt x="17683" y="4899"/>
                    <a:pt x="17708" y="4602"/>
                    <a:pt x="17703" y="4584"/>
                  </a:cubicBezTo>
                  <a:cubicBezTo>
                    <a:pt x="17699" y="4565"/>
                    <a:pt x="17659" y="4371"/>
                    <a:pt x="17616" y="4150"/>
                  </a:cubicBezTo>
                  <a:cubicBezTo>
                    <a:pt x="17566" y="3892"/>
                    <a:pt x="17540" y="3764"/>
                    <a:pt x="17518" y="3782"/>
                  </a:cubicBezTo>
                  <a:close/>
                  <a:moveTo>
                    <a:pt x="2260" y="6769"/>
                  </a:moveTo>
                  <a:lnTo>
                    <a:pt x="2227" y="7351"/>
                  </a:lnTo>
                  <a:cubicBezTo>
                    <a:pt x="2154" y="8663"/>
                    <a:pt x="2153" y="8650"/>
                    <a:pt x="2290" y="9119"/>
                  </a:cubicBezTo>
                  <a:cubicBezTo>
                    <a:pt x="2444" y="9641"/>
                    <a:pt x="2700" y="11412"/>
                    <a:pt x="2700" y="11951"/>
                  </a:cubicBezTo>
                  <a:cubicBezTo>
                    <a:pt x="2700" y="12479"/>
                    <a:pt x="2578" y="12966"/>
                    <a:pt x="2363" y="13318"/>
                  </a:cubicBezTo>
                  <a:cubicBezTo>
                    <a:pt x="2207" y="13573"/>
                    <a:pt x="2088" y="13583"/>
                    <a:pt x="1944" y="13350"/>
                  </a:cubicBezTo>
                  <a:cubicBezTo>
                    <a:pt x="1924" y="13319"/>
                    <a:pt x="1905" y="13580"/>
                    <a:pt x="1893" y="14022"/>
                  </a:cubicBezTo>
                  <a:cubicBezTo>
                    <a:pt x="1870" y="14943"/>
                    <a:pt x="1886" y="15313"/>
                    <a:pt x="1953" y="15421"/>
                  </a:cubicBezTo>
                  <a:cubicBezTo>
                    <a:pt x="2051" y="15581"/>
                    <a:pt x="2324" y="15368"/>
                    <a:pt x="2461" y="15020"/>
                  </a:cubicBezTo>
                  <a:cubicBezTo>
                    <a:pt x="2730" y="14340"/>
                    <a:pt x="2787" y="13764"/>
                    <a:pt x="2767" y="11910"/>
                  </a:cubicBezTo>
                  <a:cubicBezTo>
                    <a:pt x="2746" y="10046"/>
                    <a:pt x="2555" y="7886"/>
                    <a:pt x="2336" y="7056"/>
                  </a:cubicBezTo>
                  <a:lnTo>
                    <a:pt x="2260" y="6769"/>
                  </a:lnTo>
                  <a:close/>
                  <a:moveTo>
                    <a:pt x="8678" y="6941"/>
                  </a:moveTo>
                  <a:cubicBezTo>
                    <a:pt x="8675" y="6945"/>
                    <a:pt x="8671" y="6961"/>
                    <a:pt x="8668" y="6982"/>
                  </a:cubicBezTo>
                  <a:cubicBezTo>
                    <a:pt x="8649" y="7093"/>
                    <a:pt x="8634" y="7495"/>
                    <a:pt x="8634" y="7874"/>
                  </a:cubicBezTo>
                  <a:cubicBezTo>
                    <a:pt x="8634" y="8500"/>
                    <a:pt x="8625" y="8596"/>
                    <a:pt x="8536" y="8930"/>
                  </a:cubicBezTo>
                  <a:cubicBezTo>
                    <a:pt x="8321" y="9735"/>
                    <a:pt x="8136" y="11433"/>
                    <a:pt x="8152" y="12450"/>
                  </a:cubicBezTo>
                  <a:cubicBezTo>
                    <a:pt x="8161" y="12995"/>
                    <a:pt x="8270" y="13353"/>
                    <a:pt x="8432" y="13375"/>
                  </a:cubicBezTo>
                  <a:cubicBezTo>
                    <a:pt x="8513" y="13386"/>
                    <a:pt x="8553" y="13280"/>
                    <a:pt x="8620" y="12851"/>
                  </a:cubicBezTo>
                  <a:cubicBezTo>
                    <a:pt x="8666" y="12553"/>
                    <a:pt x="8708" y="12373"/>
                    <a:pt x="8714" y="12450"/>
                  </a:cubicBezTo>
                  <a:cubicBezTo>
                    <a:pt x="8720" y="12527"/>
                    <a:pt x="8743" y="13052"/>
                    <a:pt x="8766" y="13621"/>
                  </a:cubicBezTo>
                  <a:cubicBezTo>
                    <a:pt x="8797" y="14432"/>
                    <a:pt x="8824" y="14729"/>
                    <a:pt x="8885" y="15004"/>
                  </a:cubicBezTo>
                  <a:cubicBezTo>
                    <a:pt x="9020" y="15608"/>
                    <a:pt x="9273" y="15387"/>
                    <a:pt x="9409" y="14546"/>
                  </a:cubicBezTo>
                  <a:cubicBezTo>
                    <a:pt x="9498" y="13999"/>
                    <a:pt x="9512" y="13997"/>
                    <a:pt x="9582" y="14546"/>
                  </a:cubicBezTo>
                  <a:cubicBezTo>
                    <a:pt x="9717" y="15602"/>
                    <a:pt x="9921" y="15566"/>
                    <a:pt x="10068" y="14455"/>
                  </a:cubicBezTo>
                  <a:cubicBezTo>
                    <a:pt x="10119" y="14068"/>
                    <a:pt x="10174" y="13752"/>
                    <a:pt x="10190" y="13752"/>
                  </a:cubicBezTo>
                  <a:cubicBezTo>
                    <a:pt x="10205" y="13752"/>
                    <a:pt x="10234" y="14025"/>
                    <a:pt x="10253" y="14365"/>
                  </a:cubicBezTo>
                  <a:cubicBezTo>
                    <a:pt x="10322" y="15567"/>
                    <a:pt x="10418" y="15636"/>
                    <a:pt x="10572" y="14595"/>
                  </a:cubicBezTo>
                  <a:cubicBezTo>
                    <a:pt x="10677" y="13890"/>
                    <a:pt x="10686" y="13859"/>
                    <a:pt x="10711" y="14169"/>
                  </a:cubicBezTo>
                  <a:cubicBezTo>
                    <a:pt x="10791" y="15159"/>
                    <a:pt x="10816" y="15266"/>
                    <a:pt x="10958" y="15266"/>
                  </a:cubicBezTo>
                  <a:cubicBezTo>
                    <a:pt x="11096" y="15266"/>
                    <a:pt x="11097" y="15269"/>
                    <a:pt x="11221" y="14243"/>
                  </a:cubicBezTo>
                  <a:cubicBezTo>
                    <a:pt x="11290" y="13676"/>
                    <a:pt x="11362" y="13210"/>
                    <a:pt x="11381" y="13211"/>
                  </a:cubicBezTo>
                  <a:cubicBezTo>
                    <a:pt x="11400" y="13213"/>
                    <a:pt x="11474" y="13457"/>
                    <a:pt x="11545" y="13752"/>
                  </a:cubicBezTo>
                  <a:cubicBezTo>
                    <a:pt x="11704" y="14413"/>
                    <a:pt x="11770" y="14419"/>
                    <a:pt x="11871" y="13801"/>
                  </a:cubicBezTo>
                  <a:cubicBezTo>
                    <a:pt x="11948" y="13320"/>
                    <a:pt x="11949" y="13315"/>
                    <a:pt x="11936" y="11967"/>
                  </a:cubicBezTo>
                  <a:cubicBezTo>
                    <a:pt x="11914" y="9533"/>
                    <a:pt x="11817" y="8636"/>
                    <a:pt x="11639" y="9184"/>
                  </a:cubicBezTo>
                  <a:cubicBezTo>
                    <a:pt x="11575" y="9379"/>
                    <a:pt x="11532" y="9743"/>
                    <a:pt x="11451" y="10805"/>
                  </a:cubicBezTo>
                  <a:cubicBezTo>
                    <a:pt x="11272" y="13149"/>
                    <a:pt x="11180" y="13748"/>
                    <a:pt x="11001" y="13743"/>
                  </a:cubicBezTo>
                  <a:cubicBezTo>
                    <a:pt x="10871" y="13740"/>
                    <a:pt x="10795" y="13408"/>
                    <a:pt x="10743" y="12630"/>
                  </a:cubicBezTo>
                  <a:cubicBezTo>
                    <a:pt x="10718" y="12262"/>
                    <a:pt x="10691" y="11966"/>
                    <a:pt x="10682" y="11967"/>
                  </a:cubicBezTo>
                  <a:cubicBezTo>
                    <a:pt x="10673" y="11968"/>
                    <a:pt x="10647" y="12197"/>
                    <a:pt x="10625" y="12483"/>
                  </a:cubicBezTo>
                  <a:cubicBezTo>
                    <a:pt x="10603" y="12769"/>
                    <a:pt x="10555" y="13143"/>
                    <a:pt x="10519" y="13318"/>
                  </a:cubicBezTo>
                  <a:cubicBezTo>
                    <a:pt x="10460" y="13603"/>
                    <a:pt x="10447" y="13612"/>
                    <a:pt x="10389" y="13375"/>
                  </a:cubicBezTo>
                  <a:cubicBezTo>
                    <a:pt x="10354" y="13230"/>
                    <a:pt x="10307" y="12839"/>
                    <a:pt x="10286" y="12507"/>
                  </a:cubicBezTo>
                  <a:lnTo>
                    <a:pt x="10247" y="11902"/>
                  </a:lnTo>
                  <a:lnTo>
                    <a:pt x="10139" y="12638"/>
                  </a:lnTo>
                  <a:cubicBezTo>
                    <a:pt x="9944" y="13958"/>
                    <a:pt x="9817" y="14083"/>
                    <a:pt x="9681" y="13080"/>
                  </a:cubicBezTo>
                  <a:cubicBezTo>
                    <a:pt x="9631" y="12712"/>
                    <a:pt x="9585" y="12286"/>
                    <a:pt x="9578" y="12139"/>
                  </a:cubicBezTo>
                  <a:cubicBezTo>
                    <a:pt x="9568" y="11941"/>
                    <a:pt x="9541" y="12071"/>
                    <a:pt x="9476" y="12622"/>
                  </a:cubicBezTo>
                  <a:cubicBezTo>
                    <a:pt x="9369" y="13527"/>
                    <a:pt x="9260" y="13813"/>
                    <a:pt x="9067" y="13711"/>
                  </a:cubicBezTo>
                  <a:cubicBezTo>
                    <a:pt x="8846" y="13593"/>
                    <a:pt x="8836" y="13455"/>
                    <a:pt x="8741" y="8791"/>
                  </a:cubicBezTo>
                  <a:cubicBezTo>
                    <a:pt x="8712" y="7343"/>
                    <a:pt x="8699" y="6914"/>
                    <a:pt x="8678" y="6941"/>
                  </a:cubicBezTo>
                  <a:close/>
                  <a:moveTo>
                    <a:pt x="17406" y="8808"/>
                  </a:moveTo>
                  <a:cubicBezTo>
                    <a:pt x="17384" y="8804"/>
                    <a:pt x="17364" y="8838"/>
                    <a:pt x="17344" y="8914"/>
                  </a:cubicBezTo>
                  <a:cubicBezTo>
                    <a:pt x="17279" y="9170"/>
                    <a:pt x="17157" y="11095"/>
                    <a:pt x="17126" y="12368"/>
                  </a:cubicBezTo>
                  <a:cubicBezTo>
                    <a:pt x="17091" y="13769"/>
                    <a:pt x="17129" y="14618"/>
                    <a:pt x="17245" y="15053"/>
                  </a:cubicBezTo>
                  <a:cubicBezTo>
                    <a:pt x="17341" y="15412"/>
                    <a:pt x="17438" y="15351"/>
                    <a:pt x="17600" y="14832"/>
                  </a:cubicBezTo>
                  <a:cubicBezTo>
                    <a:pt x="17711" y="14475"/>
                    <a:pt x="17732" y="14097"/>
                    <a:pt x="17731" y="12434"/>
                  </a:cubicBezTo>
                  <a:cubicBezTo>
                    <a:pt x="17731" y="10666"/>
                    <a:pt x="17554" y="8830"/>
                    <a:pt x="17406" y="8808"/>
                  </a:cubicBezTo>
                  <a:close/>
                  <a:moveTo>
                    <a:pt x="8618" y="9569"/>
                  </a:moveTo>
                  <a:cubicBezTo>
                    <a:pt x="8669" y="9551"/>
                    <a:pt x="8684" y="9915"/>
                    <a:pt x="8678" y="10698"/>
                  </a:cubicBezTo>
                  <a:lnTo>
                    <a:pt x="8671" y="11517"/>
                  </a:lnTo>
                  <a:lnTo>
                    <a:pt x="8537" y="11558"/>
                  </a:lnTo>
                  <a:cubicBezTo>
                    <a:pt x="8284" y="11640"/>
                    <a:pt x="8265" y="11051"/>
                    <a:pt x="8488" y="10003"/>
                  </a:cubicBezTo>
                  <a:cubicBezTo>
                    <a:pt x="8546" y="9730"/>
                    <a:pt x="8588" y="9579"/>
                    <a:pt x="8618" y="9569"/>
                  </a:cubicBezTo>
                  <a:close/>
                  <a:moveTo>
                    <a:pt x="19965" y="9716"/>
                  </a:moveTo>
                  <a:cubicBezTo>
                    <a:pt x="20007" y="9700"/>
                    <a:pt x="20044" y="9828"/>
                    <a:pt x="20087" y="10093"/>
                  </a:cubicBezTo>
                  <a:cubicBezTo>
                    <a:pt x="20181" y="10675"/>
                    <a:pt x="20189" y="11376"/>
                    <a:pt x="20107" y="11943"/>
                  </a:cubicBezTo>
                  <a:cubicBezTo>
                    <a:pt x="20075" y="12160"/>
                    <a:pt x="20012" y="12381"/>
                    <a:pt x="19966" y="12434"/>
                  </a:cubicBezTo>
                  <a:cubicBezTo>
                    <a:pt x="19895" y="12516"/>
                    <a:pt x="19872" y="12436"/>
                    <a:pt x="19802" y="11902"/>
                  </a:cubicBezTo>
                  <a:cubicBezTo>
                    <a:pt x="19708" y="11185"/>
                    <a:pt x="19713" y="10751"/>
                    <a:pt x="19820" y="10191"/>
                  </a:cubicBezTo>
                  <a:cubicBezTo>
                    <a:pt x="19878" y="9887"/>
                    <a:pt x="19924" y="9732"/>
                    <a:pt x="19965" y="9716"/>
                  </a:cubicBezTo>
                  <a:close/>
                  <a:moveTo>
                    <a:pt x="11626" y="10297"/>
                  </a:moveTo>
                  <a:cubicBezTo>
                    <a:pt x="11634" y="10303"/>
                    <a:pt x="11642" y="10317"/>
                    <a:pt x="11650" y="10346"/>
                  </a:cubicBezTo>
                  <a:cubicBezTo>
                    <a:pt x="11713" y="10596"/>
                    <a:pt x="11795" y="11481"/>
                    <a:pt x="11802" y="11992"/>
                  </a:cubicBezTo>
                  <a:cubicBezTo>
                    <a:pt x="11808" y="12342"/>
                    <a:pt x="11796" y="12418"/>
                    <a:pt x="11736" y="12458"/>
                  </a:cubicBezTo>
                  <a:cubicBezTo>
                    <a:pt x="11632" y="12527"/>
                    <a:pt x="11505" y="11907"/>
                    <a:pt x="11505" y="11337"/>
                  </a:cubicBezTo>
                  <a:cubicBezTo>
                    <a:pt x="11505" y="10771"/>
                    <a:pt x="11570" y="10259"/>
                    <a:pt x="11626" y="10297"/>
                  </a:cubicBezTo>
                  <a:close/>
                  <a:moveTo>
                    <a:pt x="17391" y="10895"/>
                  </a:moveTo>
                  <a:cubicBezTo>
                    <a:pt x="17440" y="10890"/>
                    <a:pt x="17495" y="11084"/>
                    <a:pt x="17549" y="11484"/>
                  </a:cubicBezTo>
                  <a:cubicBezTo>
                    <a:pt x="17633" y="12095"/>
                    <a:pt x="17666" y="13049"/>
                    <a:pt x="17612" y="13293"/>
                  </a:cubicBezTo>
                  <a:cubicBezTo>
                    <a:pt x="17544" y="13600"/>
                    <a:pt x="17374" y="13573"/>
                    <a:pt x="17293" y="13244"/>
                  </a:cubicBezTo>
                  <a:cubicBezTo>
                    <a:pt x="17198" y="12857"/>
                    <a:pt x="17192" y="12468"/>
                    <a:pt x="17266" y="11517"/>
                  </a:cubicBezTo>
                  <a:cubicBezTo>
                    <a:pt x="17298" y="11108"/>
                    <a:pt x="17342" y="10900"/>
                    <a:pt x="17391" y="1089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9" name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 descr="اكتب كل قوة من القوى الاتية في صورة حاصل ضرب العامل في نفسة ، ثم أوجد قيمة ذلك : اكتب كل قوة من القوى الاتية في صورة حاصل ضرب العامل في نفسة ، ثم أوجد قيمة ذلك :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3247" y="3075115"/>
              <a:ext cx="8862668" cy="1781498"/>
            </a:xfrm>
            <a:prstGeom prst="rect">
              <a:avLst/>
            </a:prstGeom>
            <a:effectLst/>
          </p:spPr>
        </p:pic>
      </p:grpSp>
      <p:grpSp>
        <p:nvGrpSpPr>
          <p:cNvPr id="249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4421724" y="689076"/>
            <a:ext cx="9505374" cy="12337654"/>
            <a:chOff x="-104" y="0"/>
            <a:chExt cx="9505373" cy="12337653"/>
          </a:xfrm>
        </p:grpSpPr>
        <p:pic>
          <p:nvPicPr>
            <p:cNvPr id="241" name="IMG_7393.jpeg" descr="IMG_739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36" t="1" r="7415" b="5413"/>
            <a:stretch>
              <a:fillRect/>
            </a:stretch>
          </p:blipFill>
          <p:spPr>
            <a:xfrm rot="900000">
              <a:off x="4003205" y="3503541"/>
              <a:ext cx="4241011" cy="47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7" fill="norm" stroke="1" extrusionOk="0">
                  <a:moveTo>
                    <a:pt x="11326" y="0"/>
                  </a:moveTo>
                  <a:cubicBezTo>
                    <a:pt x="11115" y="4"/>
                    <a:pt x="10920" y="31"/>
                    <a:pt x="10851" y="81"/>
                  </a:cubicBezTo>
                  <a:cubicBezTo>
                    <a:pt x="10593" y="266"/>
                    <a:pt x="10559" y="537"/>
                    <a:pt x="10760" y="800"/>
                  </a:cubicBezTo>
                  <a:lnTo>
                    <a:pt x="10893" y="976"/>
                  </a:lnTo>
                  <a:lnTo>
                    <a:pt x="10776" y="1279"/>
                  </a:lnTo>
                  <a:cubicBezTo>
                    <a:pt x="10663" y="1576"/>
                    <a:pt x="10653" y="1584"/>
                    <a:pt x="10427" y="1638"/>
                  </a:cubicBezTo>
                  <a:cubicBezTo>
                    <a:pt x="10106" y="1715"/>
                    <a:pt x="9729" y="2054"/>
                    <a:pt x="9681" y="2308"/>
                  </a:cubicBezTo>
                  <a:lnTo>
                    <a:pt x="9645" y="2493"/>
                  </a:lnTo>
                  <a:lnTo>
                    <a:pt x="8584" y="2550"/>
                  </a:lnTo>
                  <a:cubicBezTo>
                    <a:pt x="8000" y="2581"/>
                    <a:pt x="7268" y="2626"/>
                    <a:pt x="6957" y="2649"/>
                  </a:cubicBezTo>
                  <a:cubicBezTo>
                    <a:pt x="6647" y="2671"/>
                    <a:pt x="6048" y="2712"/>
                    <a:pt x="5624" y="2738"/>
                  </a:cubicBezTo>
                  <a:cubicBezTo>
                    <a:pt x="4170" y="2830"/>
                    <a:pt x="1096" y="3038"/>
                    <a:pt x="560" y="3081"/>
                  </a:cubicBezTo>
                  <a:cubicBezTo>
                    <a:pt x="268" y="3105"/>
                    <a:pt x="82" y="3204"/>
                    <a:pt x="15" y="3374"/>
                  </a:cubicBezTo>
                  <a:cubicBezTo>
                    <a:pt x="-19" y="3461"/>
                    <a:pt x="3" y="3938"/>
                    <a:pt x="88" y="4913"/>
                  </a:cubicBezTo>
                  <a:cubicBezTo>
                    <a:pt x="155" y="5690"/>
                    <a:pt x="243" y="6756"/>
                    <a:pt x="285" y="7284"/>
                  </a:cubicBezTo>
                  <a:cubicBezTo>
                    <a:pt x="328" y="7811"/>
                    <a:pt x="398" y="8675"/>
                    <a:pt x="441" y="9202"/>
                  </a:cubicBezTo>
                  <a:cubicBezTo>
                    <a:pt x="484" y="9729"/>
                    <a:pt x="541" y="10510"/>
                    <a:pt x="568" y="10937"/>
                  </a:cubicBezTo>
                  <a:cubicBezTo>
                    <a:pt x="657" y="12342"/>
                    <a:pt x="721" y="13211"/>
                    <a:pt x="775" y="13791"/>
                  </a:cubicBezTo>
                  <a:cubicBezTo>
                    <a:pt x="805" y="14104"/>
                    <a:pt x="908" y="15246"/>
                    <a:pt x="1005" y="16326"/>
                  </a:cubicBezTo>
                  <a:cubicBezTo>
                    <a:pt x="1102" y="17406"/>
                    <a:pt x="1205" y="18535"/>
                    <a:pt x="1233" y="18837"/>
                  </a:cubicBezTo>
                  <a:cubicBezTo>
                    <a:pt x="1261" y="19138"/>
                    <a:pt x="1297" y="19549"/>
                    <a:pt x="1314" y="19750"/>
                  </a:cubicBezTo>
                  <a:cubicBezTo>
                    <a:pt x="1369" y="20421"/>
                    <a:pt x="1445" y="20844"/>
                    <a:pt x="1548" y="21042"/>
                  </a:cubicBezTo>
                  <a:cubicBezTo>
                    <a:pt x="1603" y="21150"/>
                    <a:pt x="1637" y="21258"/>
                    <a:pt x="1620" y="21282"/>
                  </a:cubicBezTo>
                  <a:cubicBezTo>
                    <a:pt x="1568" y="21358"/>
                    <a:pt x="1651" y="21512"/>
                    <a:pt x="1767" y="21553"/>
                  </a:cubicBezTo>
                  <a:cubicBezTo>
                    <a:pt x="1828" y="21575"/>
                    <a:pt x="1913" y="21595"/>
                    <a:pt x="1955" y="21596"/>
                  </a:cubicBezTo>
                  <a:cubicBezTo>
                    <a:pt x="2089" y="21600"/>
                    <a:pt x="3737" y="21513"/>
                    <a:pt x="4880" y="21442"/>
                  </a:cubicBezTo>
                  <a:cubicBezTo>
                    <a:pt x="8396" y="21225"/>
                    <a:pt x="9086" y="21181"/>
                    <a:pt x="10345" y="21098"/>
                  </a:cubicBezTo>
                  <a:cubicBezTo>
                    <a:pt x="11106" y="21047"/>
                    <a:pt x="12238" y="20975"/>
                    <a:pt x="12859" y="20936"/>
                  </a:cubicBezTo>
                  <a:cubicBezTo>
                    <a:pt x="13480" y="20898"/>
                    <a:pt x="14450" y="20836"/>
                    <a:pt x="15014" y="20798"/>
                  </a:cubicBezTo>
                  <a:cubicBezTo>
                    <a:pt x="15579" y="20760"/>
                    <a:pt x="16512" y="20709"/>
                    <a:pt x="17091" y="20685"/>
                  </a:cubicBezTo>
                  <a:cubicBezTo>
                    <a:pt x="18989" y="20606"/>
                    <a:pt x="21109" y="20453"/>
                    <a:pt x="21261" y="20383"/>
                  </a:cubicBezTo>
                  <a:cubicBezTo>
                    <a:pt x="21338" y="20348"/>
                    <a:pt x="21439" y="20266"/>
                    <a:pt x="21486" y="20202"/>
                  </a:cubicBezTo>
                  <a:cubicBezTo>
                    <a:pt x="21581" y="20074"/>
                    <a:pt x="21581" y="20075"/>
                    <a:pt x="21349" y="17376"/>
                  </a:cubicBezTo>
                  <a:cubicBezTo>
                    <a:pt x="21295" y="16748"/>
                    <a:pt x="21238" y="15946"/>
                    <a:pt x="21222" y="15594"/>
                  </a:cubicBezTo>
                  <a:cubicBezTo>
                    <a:pt x="21185" y="14782"/>
                    <a:pt x="21097" y="13682"/>
                    <a:pt x="20809" y="10388"/>
                  </a:cubicBezTo>
                  <a:cubicBezTo>
                    <a:pt x="20765" y="9886"/>
                    <a:pt x="20708" y="9188"/>
                    <a:pt x="20682" y="8836"/>
                  </a:cubicBezTo>
                  <a:cubicBezTo>
                    <a:pt x="20656" y="8484"/>
                    <a:pt x="20599" y="7806"/>
                    <a:pt x="20557" y="7329"/>
                  </a:cubicBezTo>
                  <a:cubicBezTo>
                    <a:pt x="20414" y="5707"/>
                    <a:pt x="20232" y="3457"/>
                    <a:pt x="20188" y="2762"/>
                  </a:cubicBezTo>
                  <a:cubicBezTo>
                    <a:pt x="20170" y="2485"/>
                    <a:pt x="20127" y="2196"/>
                    <a:pt x="20091" y="2116"/>
                  </a:cubicBezTo>
                  <a:cubicBezTo>
                    <a:pt x="20009" y="1934"/>
                    <a:pt x="19777" y="1868"/>
                    <a:pt x="19331" y="1899"/>
                  </a:cubicBezTo>
                  <a:cubicBezTo>
                    <a:pt x="17991" y="1990"/>
                    <a:pt x="15966" y="2108"/>
                    <a:pt x="15091" y="2146"/>
                  </a:cubicBezTo>
                  <a:cubicBezTo>
                    <a:pt x="14512" y="2172"/>
                    <a:pt x="13750" y="2211"/>
                    <a:pt x="13397" y="2236"/>
                  </a:cubicBezTo>
                  <a:cubicBezTo>
                    <a:pt x="12594" y="2291"/>
                    <a:pt x="12461" y="2293"/>
                    <a:pt x="12496" y="2243"/>
                  </a:cubicBezTo>
                  <a:cubicBezTo>
                    <a:pt x="12511" y="2221"/>
                    <a:pt x="12623" y="2181"/>
                    <a:pt x="12746" y="2153"/>
                  </a:cubicBezTo>
                  <a:cubicBezTo>
                    <a:pt x="12869" y="2126"/>
                    <a:pt x="13031" y="2059"/>
                    <a:pt x="13107" y="2006"/>
                  </a:cubicBezTo>
                  <a:cubicBezTo>
                    <a:pt x="13296" y="1874"/>
                    <a:pt x="13297" y="1615"/>
                    <a:pt x="13109" y="1416"/>
                  </a:cubicBezTo>
                  <a:cubicBezTo>
                    <a:pt x="12972" y="1271"/>
                    <a:pt x="12543" y="1050"/>
                    <a:pt x="12399" y="1050"/>
                  </a:cubicBezTo>
                  <a:cubicBezTo>
                    <a:pt x="12302" y="1050"/>
                    <a:pt x="12302" y="1055"/>
                    <a:pt x="12401" y="843"/>
                  </a:cubicBezTo>
                  <a:cubicBezTo>
                    <a:pt x="12552" y="523"/>
                    <a:pt x="12382" y="231"/>
                    <a:pt x="11949" y="70"/>
                  </a:cubicBezTo>
                  <a:cubicBezTo>
                    <a:pt x="11821" y="22"/>
                    <a:pt x="11601" y="1"/>
                    <a:pt x="11389" y="0"/>
                  </a:cubicBezTo>
                  <a:lnTo>
                    <a:pt x="1132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2" name="IMG_7385.jpeg" descr="IMG_738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114" t="10058" r="2668" b="4395"/>
            <a:stretch>
              <a:fillRect/>
            </a:stretch>
          </p:blipFill>
          <p:spPr>
            <a:xfrm>
              <a:off x="-105" y="0"/>
              <a:ext cx="9505375" cy="12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577" y="0"/>
                  </a:moveTo>
                  <a:cubicBezTo>
                    <a:pt x="9997" y="0"/>
                    <a:pt x="9648" y="9"/>
                    <a:pt x="9635" y="24"/>
                  </a:cubicBezTo>
                  <a:cubicBezTo>
                    <a:pt x="9624" y="38"/>
                    <a:pt x="9523" y="49"/>
                    <a:pt x="9411" y="49"/>
                  </a:cubicBezTo>
                  <a:cubicBezTo>
                    <a:pt x="9299" y="49"/>
                    <a:pt x="9199" y="60"/>
                    <a:pt x="9188" y="74"/>
                  </a:cubicBezTo>
                  <a:cubicBezTo>
                    <a:pt x="9177" y="87"/>
                    <a:pt x="9106" y="99"/>
                    <a:pt x="9029" y="99"/>
                  </a:cubicBezTo>
                  <a:cubicBezTo>
                    <a:pt x="8952" y="99"/>
                    <a:pt x="8879" y="109"/>
                    <a:pt x="8869" y="123"/>
                  </a:cubicBezTo>
                  <a:cubicBezTo>
                    <a:pt x="8858" y="137"/>
                    <a:pt x="8800" y="148"/>
                    <a:pt x="8741" y="148"/>
                  </a:cubicBezTo>
                  <a:cubicBezTo>
                    <a:pt x="8681" y="148"/>
                    <a:pt x="8624" y="159"/>
                    <a:pt x="8613" y="172"/>
                  </a:cubicBezTo>
                  <a:cubicBezTo>
                    <a:pt x="8602" y="186"/>
                    <a:pt x="8552" y="197"/>
                    <a:pt x="8501" y="197"/>
                  </a:cubicBezTo>
                  <a:cubicBezTo>
                    <a:pt x="8451" y="197"/>
                    <a:pt x="8401" y="208"/>
                    <a:pt x="8390" y="222"/>
                  </a:cubicBezTo>
                  <a:cubicBezTo>
                    <a:pt x="8379" y="235"/>
                    <a:pt x="8316" y="247"/>
                    <a:pt x="8250" y="247"/>
                  </a:cubicBezTo>
                  <a:cubicBezTo>
                    <a:pt x="8185" y="247"/>
                    <a:pt x="8118" y="256"/>
                    <a:pt x="8101" y="267"/>
                  </a:cubicBezTo>
                  <a:cubicBezTo>
                    <a:pt x="8084" y="278"/>
                    <a:pt x="8005" y="302"/>
                    <a:pt x="7926" y="319"/>
                  </a:cubicBezTo>
                  <a:cubicBezTo>
                    <a:pt x="7847" y="336"/>
                    <a:pt x="7758" y="360"/>
                    <a:pt x="7727" y="372"/>
                  </a:cubicBezTo>
                  <a:cubicBezTo>
                    <a:pt x="7697" y="385"/>
                    <a:pt x="7652" y="395"/>
                    <a:pt x="7628" y="395"/>
                  </a:cubicBezTo>
                  <a:cubicBezTo>
                    <a:pt x="7605" y="395"/>
                    <a:pt x="7544" y="410"/>
                    <a:pt x="7493" y="429"/>
                  </a:cubicBezTo>
                  <a:cubicBezTo>
                    <a:pt x="7393" y="466"/>
                    <a:pt x="7184" y="536"/>
                    <a:pt x="7080" y="567"/>
                  </a:cubicBezTo>
                  <a:cubicBezTo>
                    <a:pt x="7012" y="587"/>
                    <a:pt x="6516" y="766"/>
                    <a:pt x="6330" y="837"/>
                  </a:cubicBezTo>
                  <a:cubicBezTo>
                    <a:pt x="6169" y="899"/>
                    <a:pt x="5975" y="985"/>
                    <a:pt x="5877" y="1039"/>
                  </a:cubicBezTo>
                  <a:cubicBezTo>
                    <a:pt x="5831" y="1064"/>
                    <a:pt x="5781" y="1085"/>
                    <a:pt x="5766" y="1085"/>
                  </a:cubicBezTo>
                  <a:cubicBezTo>
                    <a:pt x="5751" y="1085"/>
                    <a:pt x="5665" y="1128"/>
                    <a:pt x="5575" y="1181"/>
                  </a:cubicBezTo>
                  <a:cubicBezTo>
                    <a:pt x="5485" y="1234"/>
                    <a:pt x="5381" y="1285"/>
                    <a:pt x="5344" y="1294"/>
                  </a:cubicBezTo>
                  <a:cubicBezTo>
                    <a:pt x="5306" y="1303"/>
                    <a:pt x="5259" y="1324"/>
                    <a:pt x="5237" y="1340"/>
                  </a:cubicBezTo>
                  <a:cubicBezTo>
                    <a:pt x="5214" y="1357"/>
                    <a:pt x="5131" y="1407"/>
                    <a:pt x="5052" y="1451"/>
                  </a:cubicBezTo>
                  <a:cubicBezTo>
                    <a:pt x="4907" y="1531"/>
                    <a:pt x="4727" y="1639"/>
                    <a:pt x="4495" y="1783"/>
                  </a:cubicBezTo>
                  <a:cubicBezTo>
                    <a:pt x="4212" y="1959"/>
                    <a:pt x="3511" y="2487"/>
                    <a:pt x="3248" y="2722"/>
                  </a:cubicBezTo>
                  <a:cubicBezTo>
                    <a:pt x="3177" y="2784"/>
                    <a:pt x="3076" y="2872"/>
                    <a:pt x="3022" y="2916"/>
                  </a:cubicBezTo>
                  <a:cubicBezTo>
                    <a:pt x="2968" y="2960"/>
                    <a:pt x="2848" y="3079"/>
                    <a:pt x="2755" y="3181"/>
                  </a:cubicBezTo>
                  <a:cubicBezTo>
                    <a:pt x="2663" y="3283"/>
                    <a:pt x="2468" y="3498"/>
                    <a:pt x="2321" y="3658"/>
                  </a:cubicBezTo>
                  <a:cubicBezTo>
                    <a:pt x="2173" y="3819"/>
                    <a:pt x="2043" y="3974"/>
                    <a:pt x="2032" y="4004"/>
                  </a:cubicBezTo>
                  <a:cubicBezTo>
                    <a:pt x="2020" y="4033"/>
                    <a:pt x="1992" y="4073"/>
                    <a:pt x="1970" y="4093"/>
                  </a:cubicBezTo>
                  <a:cubicBezTo>
                    <a:pt x="1916" y="4142"/>
                    <a:pt x="1541" y="4711"/>
                    <a:pt x="1449" y="4883"/>
                  </a:cubicBezTo>
                  <a:cubicBezTo>
                    <a:pt x="1409" y="4957"/>
                    <a:pt x="1356" y="5051"/>
                    <a:pt x="1332" y="5092"/>
                  </a:cubicBezTo>
                  <a:cubicBezTo>
                    <a:pt x="1308" y="5132"/>
                    <a:pt x="1228" y="5299"/>
                    <a:pt x="1155" y="5462"/>
                  </a:cubicBezTo>
                  <a:cubicBezTo>
                    <a:pt x="1082" y="5625"/>
                    <a:pt x="1010" y="5780"/>
                    <a:pt x="995" y="5807"/>
                  </a:cubicBezTo>
                  <a:cubicBezTo>
                    <a:pt x="967" y="5856"/>
                    <a:pt x="831" y="6216"/>
                    <a:pt x="770" y="6399"/>
                  </a:cubicBezTo>
                  <a:cubicBezTo>
                    <a:pt x="752" y="6453"/>
                    <a:pt x="718" y="6547"/>
                    <a:pt x="694" y="6608"/>
                  </a:cubicBezTo>
                  <a:cubicBezTo>
                    <a:pt x="670" y="6670"/>
                    <a:pt x="634" y="6791"/>
                    <a:pt x="615" y="6879"/>
                  </a:cubicBezTo>
                  <a:cubicBezTo>
                    <a:pt x="595" y="6968"/>
                    <a:pt x="565" y="7073"/>
                    <a:pt x="549" y="7114"/>
                  </a:cubicBezTo>
                  <a:cubicBezTo>
                    <a:pt x="532" y="7155"/>
                    <a:pt x="504" y="7256"/>
                    <a:pt x="487" y="7337"/>
                  </a:cubicBezTo>
                  <a:cubicBezTo>
                    <a:pt x="392" y="7785"/>
                    <a:pt x="361" y="7917"/>
                    <a:pt x="342" y="7964"/>
                  </a:cubicBezTo>
                  <a:cubicBezTo>
                    <a:pt x="316" y="8028"/>
                    <a:pt x="184" y="8826"/>
                    <a:pt x="104" y="9407"/>
                  </a:cubicBezTo>
                  <a:cubicBezTo>
                    <a:pt x="5" y="10127"/>
                    <a:pt x="-34" y="11601"/>
                    <a:pt x="33" y="12107"/>
                  </a:cubicBezTo>
                  <a:cubicBezTo>
                    <a:pt x="84" y="12491"/>
                    <a:pt x="177" y="12674"/>
                    <a:pt x="433" y="12896"/>
                  </a:cubicBezTo>
                  <a:cubicBezTo>
                    <a:pt x="541" y="12990"/>
                    <a:pt x="677" y="13118"/>
                    <a:pt x="735" y="13182"/>
                  </a:cubicBezTo>
                  <a:lnTo>
                    <a:pt x="841" y="13296"/>
                  </a:lnTo>
                  <a:lnTo>
                    <a:pt x="768" y="13410"/>
                  </a:lnTo>
                  <a:cubicBezTo>
                    <a:pt x="727" y="13472"/>
                    <a:pt x="653" y="13566"/>
                    <a:pt x="606" y="13619"/>
                  </a:cubicBezTo>
                  <a:cubicBezTo>
                    <a:pt x="558" y="13672"/>
                    <a:pt x="510" y="13756"/>
                    <a:pt x="499" y="13805"/>
                  </a:cubicBezTo>
                  <a:cubicBezTo>
                    <a:pt x="489" y="13855"/>
                    <a:pt x="466" y="13928"/>
                    <a:pt x="450" y="13969"/>
                  </a:cubicBezTo>
                  <a:cubicBezTo>
                    <a:pt x="434" y="14009"/>
                    <a:pt x="385" y="14162"/>
                    <a:pt x="340" y="14307"/>
                  </a:cubicBezTo>
                  <a:cubicBezTo>
                    <a:pt x="296" y="14453"/>
                    <a:pt x="225" y="14631"/>
                    <a:pt x="184" y="14703"/>
                  </a:cubicBezTo>
                  <a:cubicBezTo>
                    <a:pt x="142" y="14775"/>
                    <a:pt x="92" y="14920"/>
                    <a:pt x="71" y="15025"/>
                  </a:cubicBezTo>
                  <a:cubicBezTo>
                    <a:pt x="28" y="15243"/>
                    <a:pt x="56" y="15344"/>
                    <a:pt x="183" y="15436"/>
                  </a:cubicBezTo>
                  <a:cubicBezTo>
                    <a:pt x="244" y="15481"/>
                    <a:pt x="262" y="15518"/>
                    <a:pt x="262" y="15606"/>
                  </a:cubicBezTo>
                  <a:cubicBezTo>
                    <a:pt x="262" y="15715"/>
                    <a:pt x="271" y="15726"/>
                    <a:pt x="501" y="15895"/>
                  </a:cubicBezTo>
                  <a:cubicBezTo>
                    <a:pt x="654" y="16008"/>
                    <a:pt x="741" y="16091"/>
                    <a:pt x="741" y="16125"/>
                  </a:cubicBezTo>
                  <a:cubicBezTo>
                    <a:pt x="741" y="16242"/>
                    <a:pt x="932" y="16409"/>
                    <a:pt x="1156" y="16488"/>
                  </a:cubicBezTo>
                  <a:cubicBezTo>
                    <a:pt x="1200" y="16504"/>
                    <a:pt x="1332" y="16550"/>
                    <a:pt x="1450" y="16592"/>
                  </a:cubicBezTo>
                  <a:cubicBezTo>
                    <a:pt x="1567" y="16634"/>
                    <a:pt x="1684" y="16669"/>
                    <a:pt x="1711" y="16669"/>
                  </a:cubicBezTo>
                  <a:cubicBezTo>
                    <a:pt x="1737" y="16669"/>
                    <a:pt x="1768" y="16680"/>
                    <a:pt x="1779" y="16693"/>
                  </a:cubicBezTo>
                  <a:cubicBezTo>
                    <a:pt x="1790" y="16707"/>
                    <a:pt x="1881" y="16718"/>
                    <a:pt x="1981" y="16719"/>
                  </a:cubicBezTo>
                  <a:cubicBezTo>
                    <a:pt x="2201" y="16720"/>
                    <a:pt x="2259" y="16750"/>
                    <a:pt x="2287" y="16879"/>
                  </a:cubicBezTo>
                  <a:cubicBezTo>
                    <a:pt x="2362" y="17228"/>
                    <a:pt x="2375" y="17367"/>
                    <a:pt x="2371" y="17744"/>
                  </a:cubicBezTo>
                  <a:cubicBezTo>
                    <a:pt x="2369" y="18022"/>
                    <a:pt x="2381" y="18190"/>
                    <a:pt x="2406" y="18237"/>
                  </a:cubicBezTo>
                  <a:cubicBezTo>
                    <a:pt x="2429" y="18278"/>
                    <a:pt x="2453" y="18511"/>
                    <a:pt x="2466" y="18789"/>
                  </a:cubicBezTo>
                  <a:cubicBezTo>
                    <a:pt x="2488" y="19280"/>
                    <a:pt x="2490" y="19286"/>
                    <a:pt x="2647" y="19552"/>
                  </a:cubicBezTo>
                  <a:cubicBezTo>
                    <a:pt x="2734" y="19698"/>
                    <a:pt x="3058" y="20030"/>
                    <a:pt x="3236" y="20155"/>
                  </a:cubicBezTo>
                  <a:cubicBezTo>
                    <a:pt x="3449" y="20304"/>
                    <a:pt x="3710" y="20440"/>
                    <a:pt x="3918" y="20511"/>
                  </a:cubicBezTo>
                  <a:cubicBezTo>
                    <a:pt x="4006" y="20541"/>
                    <a:pt x="4100" y="20577"/>
                    <a:pt x="4126" y="20590"/>
                  </a:cubicBezTo>
                  <a:cubicBezTo>
                    <a:pt x="4152" y="20604"/>
                    <a:pt x="4210" y="20627"/>
                    <a:pt x="4254" y="20642"/>
                  </a:cubicBezTo>
                  <a:cubicBezTo>
                    <a:pt x="4509" y="20730"/>
                    <a:pt x="4630" y="20771"/>
                    <a:pt x="4701" y="20793"/>
                  </a:cubicBezTo>
                  <a:cubicBezTo>
                    <a:pt x="4745" y="20806"/>
                    <a:pt x="4806" y="20827"/>
                    <a:pt x="4836" y="20839"/>
                  </a:cubicBezTo>
                  <a:cubicBezTo>
                    <a:pt x="4867" y="20851"/>
                    <a:pt x="4913" y="20861"/>
                    <a:pt x="4940" y="20861"/>
                  </a:cubicBezTo>
                  <a:cubicBezTo>
                    <a:pt x="4966" y="20861"/>
                    <a:pt x="5038" y="20883"/>
                    <a:pt x="5101" y="20910"/>
                  </a:cubicBezTo>
                  <a:cubicBezTo>
                    <a:pt x="5163" y="20937"/>
                    <a:pt x="5239" y="20960"/>
                    <a:pt x="5269" y="20960"/>
                  </a:cubicBezTo>
                  <a:cubicBezTo>
                    <a:pt x="5299" y="20960"/>
                    <a:pt x="5360" y="20982"/>
                    <a:pt x="5404" y="21009"/>
                  </a:cubicBezTo>
                  <a:cubicBezTo>
                    <a:pt x="5448" y="21035"/>
                    <a:pt x="5530" y="21057"/>
                    <a:pt x="5586" y="21057"/>
                  </a:cubicBezTo>
                  <a:cubicBezTo>
                    <a:pt x="5642" y="21058"/>
                    <a:pt x="5696" y="21069"/>
                    <a:pt x="5707" y="21082"/>
                  </a:cubicBezTo>
                  <a:cubicBezTo>
                    <a:pt x="5718" y="21096"/>
                    <a:pt x="5768" y="21107"/>
                    <a:pt x="5819" y="21107"/>
                  </a:cubicBezTo>
                  <a:cubicBezTo>
                    <a:pt x="5869" y="21107"/>
                    <a:pt x="5919" y="21118"/>
                    <a:pt x="5930" y="21132"/>
                  </a:cubicBezTo>
                  <a:cubicBezTo>
                    <a:pt x="5941" y="21145"/>
                    <a:pt x="5991" y="21157"/>
                    <a:pt x="6042" y="21157"/>
                  </a:cubicBezTo>
                  <a:cubicBezTo>
                    <a:pt x="6093" y="21157"/>
                    <a:pt x="6144" y="21167"/>
                    <a:pt x="6154" y="21181"/>
                  </a:cubicBezTo>
                  <a:cubicBezTo>
                    <a:pt x="6165" y="21195"/>
                    <a:pt x="6208" y="21206"/>
                    <a:pt x="6250" y="21206"/>
                  </a:cubicBezTo>
                  <a:cubicBezTo>
                    <a:pt x="6292" y="21206"/>
                    <a:pt x="6334" y="21215"/>
                    <a:pt x="6343" y="21228"/>
                  </a:cubicBezTo>
                  <a:cubicBezTo>
                    <a:pt x="6353" y="21240"/>
                    <a:pt x="6415" y="21255"/>
                    <a:pt x="6481" y="21262"/>
                  </a:cubicBezTo>
                  <a:cubicBezTo>
                    <a:pt x="6547" y="21269"/>
                    <a:pt x="6658" y="21288"/>
                    <a:pt x="6729" y="21305"/>
                  </a:cubicBezTo>
                  <a:cubicBezTo>
                    <a:pt x="6799" y="21321"/>
                    <a:pt x="6914" y="21340"/>
                    <a:pt x="6984" y="21346"/>
                  </a:cubicBezTo>
                  <a:cubicBezTo>
                    <a:pt x="7054" y="21353"/>
                    <a:pt x="7126" y="21369"/>
                    <a:pt x="7143" y="21381"/>
                  </a:cubicBezTo>
                  <a:cubicBezTo>
                    <a:pt x="7159" y="21393"/>
                    <a:pt x="7248" y="21403"/>
                    <a:pt x="7341" y="21403"/>
                  </a:cubicBezTo>
                  <a:cubicBezTo>
                    <a:pt x="7433" y="21403"/>
                    <a:pt x="7517" y="21414"/>
                    <a:pt x="7528" y="21428"/>
                  </a:cubicBezTo>
                  <a:cubicBezTo>
                    <a:pt x="7539" y="21441"/>
                    <a:pt x="7589" y="21453"/>
                    <a:pt x="7639" y="21453"/>
                  </a:cubicBezTo>
                  <a:cubicBezTo>
                    <a:pt x="7690" y="21453"/>
                    <a:pt x="7740" y="21463"/>
                    <a:pt x="7751" y="21477"/>
                  </a:cubicBezTo>
                  <a:cubicBezTo>
                    <a:pt x="7763" y="21492"/>
                    <a:pt x="7958" y="21502"/>
                    <a:pt x="8230" y="21502"/>
                  </a:cubicBezTo>
                  <a:cubicBezTo>
                    <a:pt x="8501" y="21502"/>
                    <a:pt x="8698" y="21512"/>
                    <a:pt x="8709" y="21526"/>
                  </a:cubicBezTo>
                  <a:cubicBezTo>
                    <a:pt x="8721" y="21542"/>
                    <a:pt x="8996" y="21551"/>
                    <a:pt x="9427" y="21551"/>
                  </a:cubicBezTo>
                  <a:cubicBezTo>
                    <a:pt x="9859" y="21551"/>
                    <a:pt x="10134" y="21560"/>
                    <a:pt x="10146" y="21576"/>
                  </a:cubicBezTo>
                  <a:cubicBezTo>
                    <a:pt x="10159" y="21591"/>
                    <a:pt x="10487" y="21600"/>
                    <a:pt x="11025" y="21600"/>
                  </a:cubicBezTo>
                  <a:cubicBezTo>
                    <a:pt x="11563" y="21600"/>
                    <a:pt x="11890" y="21591"/>
                    <a:pt x="11902" y="21576"/>
                  </a:cubicBezTo>
                  <a:cubicBezTo>
                    <a:pt x="11914" y="21561"/>
                    <a:pt x="12174" y="21551"/>
                    <a:pt x="12573" y="21551"/>
                  </a:cubicBezTo>
                  <a:cubicBezTo>
                    <a:pt x="12973" y="21551"/>
                    <a:pt x="13232" y="21541"/>
                    <a:pt x="13244" y="21526"/>
                  </a:cubicBezTo>
                  <a:cubicBezTo>
                    <a:pt x="13255" y="21513"/>
                    <a:pt x="13326" y="21502"/>
                    <a:pt x="13403" y="21502"/>
                  </a:cubicBezTo>
                  <a:cubicBezTo>
                    <a:pt x="13480" y="21502"/>
                    <a:pt x="13553" y="21491"/>
                    <a:pt x="13563" y="21477"/>
                  </a:cubicBezTo>
                  <a:cubicBezTo>
                    <a:pt x="13574" y="21463"/>
                    <a:pt x="13644" y="21453"/>
                    <a:pt x="13718" y="21453"/>
                  </a:cubicBezTo>
                  <a:cubicBezTo>
                    <a:pt x="13793" y="21453"/>
                    <a:pt x="13867" y="21442"/>
                    <a:pt x="13884" y="21430"/>
                  </a:cubicBezTo>
                  <a:cubicBezTo>
                    <a:pt x="13900" y="21417"/>
                    <a:pt x="13993" y="21401"/>
                    <a:pt x="14090" y="21394"/>
                  </a:cubicBezTo>
                  <a:cubicBezTo>
                    <a:pt x="14350" y="21375"/>
                    <a:pt x="14504" y="21351"/>
                    <a:pt x="14524" y="21326"/>
                  </a:cubicBezTo>
                  <a:cubicBezTo>
                    <a:pt x="14533" y="21314"/>
                    <a:pt x="14604" y="21305"/>
                    <a:pt x="14681" y="21305"/>
                  </a:cubicBezTo>
                  <a:cubicBezTo>
                    <a:pt x="14758" y="21305"/>
                    <a:pt x="14829" y="21293"/>
                    <a:pt x="14840" y="21280"/>
                  </a:cubicBezTo>
                  <a:cubicBezTo>
                    <a:pt x="14851" y="21266"/>
                    <a:pt x="14902" y="21255"/>
                    <a:pt x="14953" y="21255"/>
                  </a:cubicBezTo>
                  <a:cubicBezTo>
                    <a:pt x="15003" y="21255"/>
                    <a:pt x="15054" y="21244"/>
                    <a:pt x="15064" y="21230"/>
                  </a:cubicBezTo>
                  <a:cubicBezTo>
                    <a:pt x="15075" y="21217"/>
                    <a:pt x="15133" y="21206"/>
                    <a:pt x="15192" y="21206"/>
                  </a:cubicBezTo>
                  <a:cubicBezTo>
                    <a:pt x="15252" y="21206"/>
                    <a:pt x="15309" y="21195"/>
                    <a:pt x="15320" y="21181"/>
                  </a:cubicBezTo>
                  <a:cubicBezTo>
                    <a:pt x="15331" y="21167"/>
                    <a:pt x="15374" y="21157"/>
                    <a:pt x="15415" y="21157"/>
                  </a:cubicBezTo>
                  <a:cubicBezTo>
                    <a:pt x="15457" y="21157"/>
                    <a:pt x="15501" y="21145"/>
                    <a:pt x="15512" y="21132"/>
                  </a:cubicBezTo>
                  <a:cubicBezTo>
                    <a:pt x="15523" y="21118"/>
                    <a:pt x="15580" y="21107"/>
                    <a:pt x="15639" y="21107"/>
                  </a:cubicBezTo>
                  <a:cubicBezTo>
                    <a:pt x="15699" y="21107"/>
                    <a:pt x="15756" y="21096"/>
                    <a:pt x="15767" y="21082"/>
                  </a:cubicBezTo>
                  <a:cubicBezTo>
                    <a:pt x="15778" y="21069"/>
                    <a:pt x="15821" y="21058"/>
                    <a:pt x="15863" y="21058"/>
                  </a:cubicBezTo>
                  <a:cubicBezTo>
                    <a:pt x="15904" y="21058"/>
                    <a:pt x="15947" y="21047"/>
                    <a:pt x="15958" y="21033"/>
                  </a:cubicBezTo>
                  <a:cubicBezTo>
                    <a:pt x="15969" y="21019"/>
                    <a:pt x="16021" y="21009"/>
                    <a:pt x="16073" y="21009"/>
                  </a:cubicBezTo>
                  <a:cubicBezTo>
                    <a:pt x="16126" y="21009"/>
                    <a:pt x="16228" y="20986"/>
                    <a:pt x="16301" y="20959"/>
                  </a:cubicBezTo>
                  <a:cubicBezTo>
                    <a:pt x="16374" y="20932"/>
                    <a:pt x="16460" y="20910"/>
                    <a:pt x="16492" y="20910"/>
                  </a:cubicBezTo>
                  <a:cubicBezTo>
                    <a:pt x="16524" y="20910"/>
                    <a:pt x="16575" y="20900"/>
                    <a:pt x="16606" y="20888"/>
                  </a:cubicBezTo>
                  <a:cubicBezTo>
                    <a:pt x="16636" y="20876"/>
                    <a:pt x="16697" y="20855"/>
                    <a:pt x="16741" y="20842"/>
                  </a:cubicBezTo>
                  <a:cubicBezTo>
                    <a:pt x="16785" y="20829"/>
                    <a:pt x="16885" y="20795"/>
                    <a:pt x="16964" y="20768"/>
                  </a:cubicBezTo>
                  <a:cubicBezTo>
                    <a:pt x="17043" y="20740"/>
                    <a:pt x="17155" y="20704"/>
                    <a:pt x="17212" y="20688"/>
                  </a:cubicBezTo>
                  <a:cubicBezTo>
                    <a:pt x="17269" y="20671"/>
                    <a:pt x="17316" y="20648"/>
                    <a:pt x="17316" y="20636"/>
                  </a:cubicBezTo>
                  <a:cubicBezTo>
                    <a:pt x="17316" y="20624"/>
                    <a:pt x="17338" y="20614"/>
                    <a:pt x="17365" y="20614"/>
                  </a:cubicBezTo>
                  <a:cubicBezTo>
                    <a:pt x="17392" y="20614"/>
                    <a:pt x="17450" y="20596"/>
                    <a:pt x="17495" y="20573"/>
                  </a:cubicBezTo>
                  <a:cubicBezTo>
                    <a:pt x="17540" y="20550"/>
                    <a:pt x="17618" y="20514"/>
                    <a:pt x="17668" y="20492"/>
                  </a:cubicBezTo>
                  <a:cubicBezTo>
                    <a:pt x="17876" y="20403"/>
                    <a:pt x="18302" y="20117"/>
                    <a:pt x="18430" y="19980"/>
                  </a:cubicBezTo>
                  <a:cubicBezTo>
                    <a:pt x="19000" y="19373"/>
                    <a:pt x="18957" y="19506"/>
                    <a:pt x="18962" y="18333"/>
                  </a:cubicBezTo>
                  <a:cubicBezTo>
                    <a:pt x="18966" y="17493"/>
                    <a:pt x="18975" y="17327"/>
                    <a:pt x="19020" y="17213"/>
                  </a:cubicBezTo>
                  <a:cubicBezTo>
                    <a:pt x="19049" y="17139"/>
                    <a:pt x="19073" y="17039"/>
                    <a:pt x="19073" y="16990"/>
                  </a:cubicBezTo>
                  <a:cubicBezTo>
                    <a:pt x="19073" y="16916"/>
                    <a:pt x="19094" y="16888"/>
                    <a:pt x="19206" y="16816"/>
                  </a:cubicBezTo>
                  <a:cubicBezTo>
                    <a:pt x="19279" y="16769"/>
                    <a:pt x="19369" y="16708"/>
                    <a:pt x="19406" y="16680"/>
                  </a:cubicBezTo>
                  <a:cubicBezTo>
                    <a:pt x="19489" y="16616"/>
                    <a:pt x="19822" y="16422"/>
                    <a:pt x="19849" y="16422"/>
                  </a:cubicBezTo>
                  <a:cubicBezTo>
                    <a:pt x="19911" y="16422"/>
                    <a:pt x="20273" y="16176"/>
                    <a:pt x="20464" y="16005"/>
                  </a:cubicBezTo>
                  <a:cubicBezTo>
                    <a:pt x="20706" y="15787"/>
                    <a:pt x="20727" y="15757"/>
                    <a:pt x="20730" y="15639"/>
                  </a:cubicBezTo>
                  <a:cubicBezTo>
                    <a:pt x="20733" y="15547"/>
                    <a:pt x="20888" y="15416"/>
                    <a:pt x="21151" y="15286"/>
                  </a:cubicBezTo>
                  <a:cubicBezTo>
                    <a:pt x="21240" y="15242"/>
                    <a:pt x="21336" y="15171"/>
                    <a:pt x="21366" y="15127"/>
                  </a:cubicBezTo>
                  <a:cubicBezTo>
                    <a:pt x="21395" y="15083"/>
                    <a:pt x="21453" y="15000"/>
                    <a:pt x="21494" y="14941"/>
                  </a:cubicBezTo>
                  <a:cubicBezTo>
                    <a:pt x="21562" y="14847"/>
                    <a:pt x="21566" y="14825"/>
                    <a:pt x="21533" y="14735"/>
                  </a:cubicBezTo>
                  <a:cubicBezTo>
                    <a:pt x="21436" y="14469"/>
                    <a:pt x="21388" y="14378"/>
                    <a:pt x="21288" y="14261"/>
                  </a:cubicBezTo>
                  <a:cubicBezTo>
                    <a:pt x="21229" y="14190"/>
                    <a:pt x="21180" y="14123"/>
                    <a:pt x="21180" y="14111"/>
                  </a:cubicBezTo>
                  <a:cubicBezTo>
                    <a:pt x="21180" y="14099"/>
                    <a:pt x="21143" y="14051"/>
                    <a:pt x="21097" y="14004"/>
                  </a:cubicBezTo>
                  <a:cubicBezTo>
                    <a:pt x="21052" y="13957"/>
                    <a:pt x="20972" y="13847"/>
                    <a:pt x="20918" y="13759"/>
                  </a:cubicBezTo>
                  <a:cubicBezTo>
                    <a:pt x="20865" y="13671"/>
                    <a:pt x="20773" y="13546"/>
                    <a:pt x="20713" y="13482"/>
                  </a:cubicBezTo>
                  <a:cubicBezTo>
                    <a:pt x="20654" y="13417"/>
                    <a:pt x="20605" y="13353"/>
                    <a:pt x="20605" y="13340"/>
                  </a:cubicBezTo>
                  <a:cubicBezTo>
                    <a:pt x="20605" y="13297"/>
                    <a:pt x="20831" y="13071"/>
                    <a:pt x="21022" y="12924"/>
                  </a:cubicBezTo>
                  <a:cubicBezTo>
                    <a:pt x="21159" y="12818"/>
                    <a:pt x="21216" y="12753"/>
                    <a:pt x="21241" y="12672"/>
                  </a:cubicBezTo>
                  <a:cubicBezTo>
                    <a:pt x="21260" y="12612"/>
                    <a:pt x="21292" y="12530"/>
                    <a:pt x="21312" y="12489"/>
                  </a:cubicBezTo>
                  <a:cubicBezTo>
                    <a:pt x="21363" y="12388"/>
                    <a:pt x="21385" y="10865"/>
                    <a:pt x="21342" y="10418"/>
                  </a:cubicBezTo>
                  <a:cubicBezTo>
                    <a:pt x="21274" y="9707"/>
                    <a:pt x="21132" y="8641"/>
                    <a:pt x="21086" y="8495"/>
                  </a:cubicBezTo>
                  <a:cubicBezTo>
                    <a:pt x="21069" y="8441"/>
                    <a:pt x="21046" y="8330"/>
                    <a:pt x="21035" y="8248"/>
                  </a:cubicBezTo>
                  <a:cubicBezTo>
                    <a:pt x="21025" y="8167"/>
                    <a:pt x="21003" y="8067"/>
                    <a:pt x="20988" y="8026"/>
                  </a:cubicBezTo>
                  <a:cubicBezTo>
                    <a:pt x="20972" y="7985"/>
                    <a:pt x="20938" y="7841"/>
                    <a:pt x="20910" y="7706"/>
                  </a:cubicBezTo>
                  <a:cubicBezTo>
                    <a:pt x="20883" y="7570"/>
                    <a:pt x="20840" y="7382"/>
                    <a:pt x="20815" y="7287"/>
                  </a:cubicBezTo>
                  <a:cubicBezTo>
                    <a:pt x="20773" y="7127"/>
                    <a:pt x="20751" y="7052"/>
                    <a:pt x="20629" y="6645"/>
                  </a:cubicBezTo>
                  <a:cubicBezTo>
                    <a:pt x="20604" y="6564"/>
                    <a:pt x="20567" y="6459"/>
                    <a:pt x="20548" y="6411"/>
                  </a:cubicBezTo>
                  <a:cubicBezTo>
                    <a:pt x="20528" y="6364"/>
                    <a:pt x="20488" y="6258"/>
                    <a:pt x="20459" y="6177"/>
                  </a:cubicBezTo>
                  <a:cubicBezTo>
                    <a:pt x="20406" y="6025"/>
                    <a:pt x="20269" y="5698"/>
                    <a:pt x="20222" y="5610"/>
                  </a:cubicBezTo>
                  <a:cubicBezTo>
                    <a:pt x="20207" y="5583"/>
                    <a:pt x="20151" y="5463"/>
                    <a:pt x="20098" y="5345"/>
                  </a:cubicBezTo>
                  <a:cubicBezTo>
                    <a:pt x="20044" y="5226"/>
                    <a:pt x="19956" y="5057"/>
                    <a:pt x="19903" y="4969"/>
                  </a:cubicBezTo>
                  <a:cubicBezTo>
                    <a:pt x="19850" y="4882"/>
                    <a:pt x="19807" y="4805"/>
                    <a:pt x="19807" y="4798"/>
                  </a:cubicBezTo>
                  <a:cubicBezTo>
                    <a:pt x="19807" y="4776"/>
                    <a:pt x="19550" y="4378"/>
                    <a:pt x="19439" y="4229"/>
                  </a:cubicBezTo>
                  <a:cubicBezTo>
                    <a:pt x="19379" y="4147"/>
                    <a:pt x="19294" y="4031"/>
                    <a:pt x="19252" y="3970"/>
                  </a:cubicBezTo>
                  <a:cubicBezTo>
                    <a:pt x="19209" y="3909"/>
                    <a:pt x="19061" y="3736"/>
                    <a:pt x="18923" y="3587"/>
                  </a:cubicBezTo>
                  <a:cubicBezTo>
                    <a:pt x="18785" y="3437"/>
                    <a:pt x="18631" y="3267"/>
                    <a:pt x="18579" y="3209"/>
                  </a:cubicBezTo>
                  <a:cubicBezTo>
                    <a:pt x="18360" y="2962"/>
                    <a:pt x="17507" y="2251"/>
                    <a:pt x="17096" y="1973"/>
                  </a:cubicBezTo>
                  <a:cubicBezTo>
                    <a:pt x="16986" y="1898"/>
                    <a:pt x="16851" y="1805"/>
                    <a:pt x="16795" y="1767"/>
                  </a:cubicBezTo>
                  <a:cubicBezTo>
                    <a:pt x="16739" y="1729"/>
                    <a:pt x="16655" y="1679"/>
                    <a:pt x="16606" y="1657"/>
                  </a:cubicBezTo>
                  <a:cubicBezTo>
                    <a:pt x="16557" y="1635"/>
                    <a:pt x="16517" y="1608"/>
                    <a:pt x="16517" y="1598"/>
                  </a:cubicBezTo>
                  <a:cubicBezTo>
                    <a:pt x="16517" y="1588"/>
                    <a:pt x="16406" y="1522"/>
                    <a:pt x="16269" y="1451"/>
                  </a:cubicBezTo>
                  <a:cubicBezTo>
                    <a:pt x="16133" y="1380"/>
                    <a:pt x="15998" y="1304"/>
                    <a:pt x="15968" y="1283"/>
                  </a:cubicBezTo>
                  <a:cubicBezTo>
                    <a:pt x="15877" y="1218"/>
                    <a:pt x="15385" y="994"/>
                    <a:pt x="14840" y="771"/>
                  </a:cubicBezTo>
                  <a:cubicBezTo>
                    <a:pt x="14633" y="686"/>
                    <a:pt x="14363" y="592"/>
                    <a:pt x="14328" y="592"/>
                  </a:cubicBezTo>
                  <a:cubicBezTo>
                    <a:pt x="14306" y="592"/>
                    <a:pt x="14206" y="558"/>
                    <a:pt x="14106" y="518"/>
                  </a:cubicBezTo>
                  <a:cubicBezTo>
                    <a:pt x="14006" y="477"/>
                    <a:pt x="13897" y="444"/>
                    <a:pt x="13865" y="444"/>
                  </a:cubicBezTo>
                  <a:cubicBezTo>
                    <a:pt x="13833" y="444"/>
                    <a:pt x="13800" y="435"/>
                    <a:pt x="13791" y="424"/>
                  </a:cubicBezTo>
                  <a:cubicBezTo>
                    <a:pt x="13782" y="413"/>
                    <a:pt x="13701" y="389"/>
                    <a:pt x="13611" y="370"/>
                  </a:cubicBezTo>
                  <a:cubicBezTo>
                    <a:pt x="13521" y="351"/>
                    <a:pt x="13441" y="326"/>
                    <a:pt x="13432" y="315"/>
                  </a:cubicBezTo>
                  <a:cubicBezTo>
                    <a:pt x="13423" y="305"/>
                    <a:pt x="13375" y="296"/>
                    <a:pt x="13324" y="296"/>
                  </a:cubicBezTo>
                  <a:cubicBezTo>
                    <a:pt x="13273" y="296"/>
                    <a:pt x="13222" y="285"/>
                    <a:pt x="13212" y="271"/>
                  </a:cubicBezTo>
                  <a:cubicBezTo>
                    <a:pt x="13201" y="257"/>
                    <a:pt x="13137" y="247"/>
                    <a:pt x="13068" y="247"/>
                  </a:cubicBezTo>
                  <a:cubicBezTo>
                    <a:pt x="13000" y="247"/>
                    <a:pt x="12935" y="235"/>
                    <a:pt x="12924" y="222"/>
                  </a:cubicBezTo>
                  <a:cubicBezTo>
                    <a:pt x="12914" y="208"/>
                    <a:pt x="12863" y="197"/>
                    <a:pt x="12813" y="197"/>
                  </a:cubicBezTo>
                  <a:cubicBezTo>
                    <a:pt x="12762" y="197"/>
                    <a:pt x="12712" y="186"/>
                    <a:pt x="12701" y="172"/>
                  </a:cubicBezTo>
                  <a:cubicBezTo>
                    <a:pt x="12690" y="159"/>
                    <a:pt x="12618" y="148"/>
                    <a:pt x="12541" y="148"/>
                  </a:cubicBezTo>
                  <a:cubicBezTo>
                    <a:pt x="12464" y="148"/>
                    <a:pt x="12393" y="137"/>
                    <a:pt x="12382" y="123"/>
                  </a:cubicBezTo>
                  <a:cubicBezTo>
                    <a:pt x="12371" y="109"/>
                    <a:pt x="12292" y="99"/>
                    <a:pt x="12206" y="99"/>
                  </a:cubicBezTo>
                  <a:cubicBezTo>
                    <a:pt x="12121" y="99"/>
                    <a:pt x="12041" y="87"/>
                    <a:pt x="12030" y="74"/>
                  </a:cubicBezTo>
                  <a:cubicBezTo>
                    <a:pt x="12019" y="60"/>
                    <a:pt x="11905" y="49"/>
                    <a:pt x="11775" y="49"/>
                  </a:cubicBezTo>
                  <a:cubicBezTo>
                    <a:pt x="11646" y="49"/>
                    <a:pt x="11531" y="38"/>
                    <a:pt x="11520" y="24"/>
                  </a:cubicBezTo>
                  <a:cubicBezTo>
                    <a:pt x="11507" y="9"/>
                    <a:pt x="11158" y="0"/>
                    <a:pt x="10577" y="0"/>
                  </a:cubicBezTo>
                  <a:close/>
                  <a:moveTo>
                    <a:pt x="10177" y="1043"/>
                  </a:moveTo>
                  <a:cubicBezTo>
                    <a:pt x="10289" y="1041"/>
                    <a:pt x="10451" y="1041"/>
                    <a:pt x="10660" y="1045"/>
                  </a:cubicBezTo>
                  <a:cubicBezTo>
                    <a:pt x="11388" y="1058"/>
                    <a:pt x="11730" y="1079"/>
                    <a:pt x="11773" y="1112"/>
                  </a:cubicBezTo>
                  <a:cubicBezTo>
                    <a:pt x="11790" y="1124"/>
                    <a:pt x="11872" y="1134"/>
                    <a:pt x="11955" y="1134"/>
                  </a:cubicBezTo>
                  <a:cubicBezTo>
                    <a:pt x="12039" y="1134"/>
                    <a:pt x="12115" y="1144"/>
                    <a:pt x="12124" y="1156"/>
                  </a:cubicBezTo>
                  <a:cubicBezTo>
                    <a:pt x="12134" y="1168"/>
                    <a:pt x="12199" y="1185"/>
                    <a:pt x="12269" y="1193"/>
                  </a:cubicBezTo>
                  <a:cubicBezTo>
                    <a:pt x="12340" y="1201"/>
                    <a:pt x="12455" y="1215"/>
                    <a:pt x="12526" y="1223"/>
                  </a:cubicBezTo>
                  <a:cubicBezTo>
                    <a:pt x="12596" y="1231"/>
                    <a:pt x="12661" y="1248"/>
                    <a:pt x="12671" y="1260"/>
                  </a:cubicBezTo>
                  <a:cubicBezTo>
                    <a:pt x="12680" y="1273"/>
                    <a:pt x="12730" y="1282"/>
                    <a:pt x="12780" y="1282"/>
                  </a:cubicBezTo>
                  <a:cubicBezTo>
                    <a:pt x="12831" y="1282"/>
                    <a:pt x="12882" y="1293"/>
                    <a:pt x="12893" y="1307"/>
                  </a:cubicBezTo>
                  <a:cubicBezTo>
                    <a:pt x="12904" y="1321"/>
                    <a:pt x="12941" y="1331"/>
                    <a:pt x="12975" y="1331"/>
                  </a:cubicBezTo>
                  <a:cubicBezTo>
                    <a:pt x="13009" y="1331"/>
                    <a:pt x="13066" y="1343"/>
                    <a:pt x="13101" y="1356"/>
                  </a:cubicBezTo>
                  <a:cubicBezTo>
                    <a:pt x="13136" y="1370"/>
                    <a:pt x="13193" y="1392"/>
                    <a:pt x="13228" y="1406"/>
                  </a:cubicBezTo>
                  <a:cubicBezTo>
                    <a:pt x="13263" y="1419"/>
                    <a:pt x="13319" y="1430"/>
                    <a:pt x="13354" y="1430"/>
                  </a:cubicBezTo>
                  <a:cubicBezTo>
                    <a:pt x="13388" y="1430"/>
                    <a:pt x="13425" y="1441"/>
                    <a:pt x="13436" y="1455"/>
                  </a:cubicBezTo>
                  <a:cubicBezTo>
                    <a:pt x="13446" y="1469"/>
                    <a:pt x="13480" y="1479"/>
                    <a:pt x="13509" y="1479"/>
                  </a:cubicBezTo>
                  <a:cubicBezTo>
                    <a:pt x="13539" y="1479"/>
                    <a:pt x="13678" y="1522"/>
                    <a:pt x="13819" y="1575"/>
                  </a:cubicBezTo>
                  <a:cubicBezTo>
                    <a:pt x="13959" y="1628"/>
                    <a:pt x="14153" y="1701"/>
                    <a:pt x="14250" y="1736"/>
                  </a:cubicBezTo>
                  <a:cubicBezTo>
                    <a:pt x="14452" y="1811"/>
                    <a:pt x="14675" y="1908"/>
                    <a:pt x="14798" y="1975"/>
                  </a:cubicBezTo>
                  <a:cubicBezTo>
                    <a:pt x="14845" y="2001"/>
                    <a:pt x="14892" y="2022"/>
                    <a:pt x="14903" y="2022"/>
                  </a:cubicBezTo>
                  <a:cubicBezTo>
                    <a:pt x="14915" y="2022"/>
                    <a:pt x="14985" y="2055"/>
                    <a:pt x="15058" y="2096"/>
                  </a:cubicBezTo>
                  <a:cubicBezTo>
                    <a:pt x="15323" y="2242"/>
                    <a:pt x="15655" y="2431"/>
                    <a:pt x="15824" y="2531"/>
                  </a:cubicBezTo>
                  <a:cubicBezTo>
                    <a:pt x="16103" y="2697"/>
                    <a:pt x="16968" y="3374"/>
                    <a:pt x="17182" y="3592"/>
                  </a:cubicBezTo>
                  <a:cubicBezTo>
                    <a:pt x="17291" y="3703"/>
                    <a:pt x="17394" y="3801"/>
                    <a:pt x="17411" y="3810"/>
                  </a:cubicBezTo>
                  <a:cubicBezTo>
                    <a:pt x="17455" y="3830"/>
                    <a:pt x="17694" y="4104"/>
                    <a:pt x="17788" y="4241"/>
                  </a:cubicBezTo>
                  <a:cubicBezTo>
                    <a:pt x="17830" y="4301"/>
                    <a:pt x="17903" y="4390"/>
                    <a:pt x="17951" y="4438"/>
                  </a:cubicBezTo>
                  <a:cubicBezTo>
                    <a:pt x="18066" y="4552"/>
                    <a:pt x="18508" y="5246"/>
                    <a:pt x="18593" y="5445"/>
                  </a:cubicBezTo>
                  <a:cubicBezTo>
                    <a:pt x="18630" y="5530"/>
                    <a:pt x="18672" y="5619"/>
                    <a:pt x="18687" y="5642"/>
                  </a:cubicBezTo>
                  <a:cubicBezTo>
                    <a:pt x="18703" y="5665"/>
                    <a:pt x="18746" y="5761"/>
                    <a:pt x="18784" y="5856"/>
                  </a:cubicBezTo>
                  <a:cubicBezTo>
                    <a:pt x="18821" y="5951"/>
                    <a:pt x="18865" y="6051"/>
                    <a:pt x="18880" y="6078"/>
                  </a:cubicBezTo>
                  <a:cubicBezTo>
                    <a:pt x="18895" y="6105"/>
                    <a:pt x="18923" y="6189"/>
                    <a:pt x="18942" y="6263"/>
                  </a:cubicBezTo>
                  <a:cubicBezTo>
                    <a:pt x="18961" y="6338"/>
                    <a:pt x="19007" y="6493"/>
                    <a:pt x="19044" y="6608"/>
                  </a:cubicBezTo>
                  <a:cubicBezTo>
                    <a:pt x="19223" y="7172"/>
                    <a:pt x="19311" y="8134"/>
                    <a:pt x="19229" y="8630"/>
                  </a:cubicBezTo>
                  <a:cubicBezTo>
                    <a:pt x="19212" y="8732"/>
                    <a:pt x="19185" y="8910"/>
                    <a:pt x="19169" y="9025"/>
                  </a:cubicBezTo>
                  <a:cubicBezTo>
                    <a:pt x="19153" y="9140"/>
                    <a:pt x="19125" y="9273"/>
                    <a:pt x="19108" y="9320"/>
                  </a:cubicBezTo>
                  <a:cubicBezTo>
                    <a:pt x="19090" y="9368"/>
                    <a:pt x="19038" y="9563"/>
                    <a:pt x="18992" y="9753"/>
                  </a:cubicBezTo>
                  <a:cubicBezTo>
                    <a:pt x="18945" y="9942"/>
                    <a:pt x="18896" y="10115"/>
                    <a:pt x="18882" y="10135"/>
                  </a:cubicBezTo>
                  <a:cubicBezTo>
                    <a:pt x="18868" y="10156"/>
                    <a:pt x="18847" y="10211"/>
                    <a:pt x="18834" y="10258"/>
                  </a:cubicBezTo>
                  <a:cubicBezTo>
                    <a:pt x="18822" y="10305"/>
                    <a:pt x="18793" y="10388"/>
                    <a:pt x="18770" y="10443"/>
                  </a:cubicBezTo>
                  <a:cubicBezTo>
                    <a:pt x="18747" y="10497"/>
                    <a:pt x="18705" y="10608"/>
                    <a:pt x="18675" y="10689"/>
                  </a:cubicBezTo>
                  <a:cubicBezTo>
                    <a:pt x="18580" y="10949"/>
                    <a:pt x="18490" y="11179"/>
                    <a:pt x="18434" y="11305"/>
                  </a:cubicBezTo>
                  <a:cubicBezTo>
                    <a:pt x="18381" y="11423"/>
                    <a:pt x="18304" y="11474"/>
                    <a:pt x="18259" y="11418"/>
                  </a:cubicBezTo>
                  <a:cubicBezTo>
                    <a:pt x="18248" y="11404"/>
                    <a:pt x="18196" y="11392"/>
                    <a:pt x="18146" y="11392"/>
                  </a:cubicBezTo>
                  <a:cubicBezTo>
                    <a:pt x="18095" y="11392"/>
                    <a:pt x="18045" y="11381"/>
                    <a:pt x="18034" y="11367"/>
                  </a:cubicBezTo>
                  <a:cubicBezTo>
                    <a:pt x="18023" y="11354"/>
                    <a:pt x="17981" y="11342"/>
                    <a:pt x="17939" y="11342"/>
                  </a:cubicBezTo>
                  <a:cubicBezTo>
                    <a:pt x="17897" y="11342"/>
                    <a:pt x="17853" y="11332"/>
                    <a:pt x="17842" y="11318"/>
                  </a:cubicBezTo>
                  <a:cubicBezTo>
                    <a:pt x="17832" y="11304"/>
                    <a:pt x="17774" y="11294"/>
                    <a:pt x="17715" y="11294"/>
                  </a:cubicBezTo>
                  <a:cubicBezTo>
                    <a:pt x="17655" y="11294"/>
                    <a:pt x="17598" y="11282"/>
                    <a:pt x="17587" y="11269"/>
                  </a:cubicBezTo>
                  <a:cubicBezTo>
                    <a:pt x="17576" y="11255"/>
                    <a:pt x="17526" y="11244"/>
                    <a:pt x="17475" y="11244"/>
                  </a:cubicBezTo>
                  <a:cubicBezTo>
                    <a:pt x="17425" y="11244"/>
                    <a:pt x="17375" y="11233"/>
                    <a:pt x="17364" y="11219"/>
                  </a:cubicBezTo>
                  <a:cubicBezTo>
                    <a:pt x="17353" y="11206"/>
                    <a:pt x="17280" y="11195"/>
                    <a:pt x="17204" y="11195"/>
                  </a:cubicBezTo>
                  <a:cubicBezTo>
                    <a:pt x="17127" y="11195"/>
                    <a:pt x="17055" y="11184"/>
                    <a:pt x="17044" y="11170"/>
                  </a:cubicBezTo>
                  <a:cubicBezTo>
                    <a:pt x="17033" y="11156"/>
                    <a:pt x="16968" y="11146"/>
                    <a:pt x="16900" y="11146"/>
                  </a:cubicBezTo>
                  <a:cubicBezTo>
                    <a:pt x="16832" y="11146"/>
                    <a:pt x="16768" y="11134"/>
                    <a:pt x="16757" y="11121"/>
                  </a:cubicBezTo>
                  <a:cubicBezTo>
                    <a:pt x="16746" y="11107"/>
                    <a:pt x="16660" y="11096"/>
                    <a:pt x="16565" y="11096"/>
                  </a:cubicBezTo>
                  <a:cubicBezTo>
                    <a:pt x="16471" y="11096"/>
                    <a:pt x="16385" y="11085"/>
                    <a:pt x="16374" y="11071"/>
                  </a:cubicBezTo>
                  <a:cubicBezTo>
                    <a:pt x="16363" y="11058"/>
                    <a:pt x="16284" y="11047"/>
                    <a:pt x="16198" y="11047"/>
                  </a:cubicBezTo>
                  <a:cubicBezTo>
                    <a:pt x="16113" y="11047"/>
                    <a:pt x="16033" y="11036"/>
                    <a:pt x="16022" y="11022"/>
                  </a:cubicBezTo>
                  <a:cubicBezTo>
                    <a:pt x="16011" y="11008"/>
                    <a:pt x="15925" y="10998"/>
                    <a:pt x="15830" y="10998"/>
                  </a:cubicBezTo>
                  <a:cubicBezTo>
                    <a:pt x="15736" y="10998"/>
                    <a:pt x="15650" y="10986"/>
                    <a:pt x="15639" y="10973"/>
                  </a:cubicBezTo>
                  <a:cubicBezTo>
                    <a:pt x="15629" y="10959"/>
                    <a:pt x="15549" y="10948"/>
                    <a:pt x="15463" y="10948"/>
                  </a:cubicBezTo>
                  <a:cubicBezTo>
                    <a:pt x="15377" y="10948"/>
                    <a:pt x="15298" y="10937"/>
                    <a:pt x="15288" y="10923"/>
                  </a:cubicBezTo>
                  <a:cubicBezTo>
                    <a:pt x="15277" y="10910"/>
                    <a:pt x="15177" y="10899"/>
                    <a:pt x="15064" y="10899"/>
                  </a:cubicBezTo>
                  <a:cubicBezTo>
                    <a:pt x="14952" y="10899"/>
                    <a:pt x="14851" y="10888"/>
                    <a:pt x="14840" y="10874"/>
                  </a:cubicBezTo>
                  <a:cubicBezTo>
                    <a:pt x="14829" y="10860"/>
                    <a:pt x="14714" y="10850"/>
                    <a:pt x="14585" y="10850"/>
                  </a:cubicBezTo>
                  <a:cubicBezTo>
                    <a:pt x="14455" y="10850"/>
                    <a:pt x="14341" y="10838"/>
                    <a:pt x="14330" y="10825"/>
                  </a:cubicBezTo>
                  <a:cubicBezTo>
                    <a:pt x="14319" y="10811"/>
                    <a:pt x="14182" y="10800"/>
                    <a:pt x="14026" y="10800"/>
                  </a:cubicBezTo>
                  <a:cubicBezTo>
                    <a:pt x="13870" y="10800"/>
                    <a:pt x="13734" y="10789"/>
                    <a:pt x="13723" y="10775"/>
                  </a:cubicBezTo>
                  <a:cubicBezTo>
                    <a:pt x="13711" y="10761"/>
                    <a:pt x="13523" y="10751"/>
                    <a:pt x="13265" y="10751"/>
                  </a:cubicBezTo>
                  <a:cubicBezTo>
                    <a:pt x="13011" y="10751"/>
                    <a:pt x="12812" y="10740"/>
                    <a:pt x="12793" y="10726"/>
                  </a:cubicBezTo>
                  <a:cubicBezTo>
                    <a:pt x="12772" y="10709"/>
                    <a:pt x="11991" y="10705"/>
                    <a:pt x="10463" y="10712"/>
                  </a:cubicBezTo>
                  <a:cubicBezTo>
                    <a:pt x="8118" y="10723"/>
                    <a:pt x="7518" y="10737"/>
                    <a:pt x="7465" y="10777"/>
                  </a:cubicBezTo>
                  <a:cubicBezTo>
                    <a:pt x="7448" y="10790"/>
                    <a:pt x="7316" y="10800"/>
                    <a:pt x="7171" y="10800"/>
                  </a:cubicBezTo>
                  <a:cubicBezTo>
                    <a:pt x="7027" y="10800"/>
                    <a:pt x="6900" y="10811"/>
                    <a:pt x="6889" y="10825"/>
                  </a:cubicBezTo>
                  <a:cubicBezTo>
                    <a:pt x="6878" y="10838"/>
                    <a:pt x="6763" y="10850"/>
                    <a:pt x="6633" y="10850"/>
                  </a:cubicBezTo>
                  <a:cubicBezTo>
                    <a:pt x="6504" y="10850"/>
                    <a:pt x="6388" y="10860"/>
                    <a:pt x="6378" y="10874"/>
                  </a:cubicBezTo>
                  <a:cubicBezTo>
                    <a:pt x="6367" y="10888"/>
                    <a:pt x="6259" y="10899"/>
                    <a:pt x="6138" y="10899"/>
                  </a:cubicBezTo>
                  <a:cubicBezTo>
                    <a:pt x="6017" y="10899"/>
                    <a:pt x="5910" y="10910"/>
                    <a:pt x="5899" y="10923"/>
                  </a:cubicBezTo>
                  <a:cubicBezTo>
                    <a:pt x="5888" y="10937"/>
                    <a:pt x="5794" y="10948"/>
                    <a:pt x="5691" y="10948"/>
                  </a:cubicBezTo>
                  <a:cubicBezTo>
                    <a:pt x="5588" y="10948"/>
                    <a:pt x="5494" y="10959"/>
                    <a:pt x="5483" y="10973"/>
                  </a:cubicBezTo>
                  <a:cubicBezTo>
                    <a:pt x="5472" y="10986"/>
                    <a:pt x="5379" y="10998"/>
                    <a:pt x="5276" y="10998"/>
                  </a:cubicBezTo>
                  <a:cubicBezTo>
                    <a:pt x="5173" y="10998"/>
                    <a:pt x="5079" y="11008"/>
                    <a:pt x="5068" y="11022"/>
                  </a:cubicBezTo>
                  <a:cubicBezTo>
                    <a:pt x="5057" y="11036"/>
                    <a:pt x="4978" y="11047"/>
                    <a:pt x="4893" y="11047"/>
                  </a:cubicBezTo>
                  <a:cubicBezTo>
                    <a:pt x="4807" y="11047"/>
                    <a:pt x="4728" y="11058"/>
                    <a:pt x="4717" y="11071"/>
                  </a:cubicBezTo>
                  <a:cubicBezTo>
                    <a:pt x="4706" y="11085"/>
                    <a:pt x="4627" y="11096"/>
                    <a:pt x="4541" y="11096"/>
                  </a:cubicBezTo>
                  <a:cubicBezTo>
                    <a:pt x="4455" y="11096"/>
                    <a:pt x="4376" y="11107"/>
                    <a:pt x="4365" y="11121"/>
                  </a:cubicBezTo>
                  <a:cubicBezTo>
                    <a:pt x="4355" y="11134"/>
                    <a:pt x="4297" y="11146"/>
                    <a:pt x="4238" y="11146"/>
                  </a:cubicBezTo>
                  <a:cubicBezTo>
                    <a:pt x="4178" y="11146"/>
                    <a:pt x="4121" y="11156"/>
                    <a:pt x="4110" y="11170"/>
                  </a:cubicBezTo>
                  <a:cubicBezTo>
                    <a:pt x="4099" y="11184"/>
                    <a:pt x="4035" y="11195"/>
                    <a:pt x="3967" y="11195"/>
                  </a:cubicBezTo>
                  <a:cubicBezTo>
                    <a:pt x="3899" y="11195"/>
                    <a:pt x="3834" y="11206"/>
                    <a:pt x="3823" y="11219"/>
                  </a:cubicBezTo>
                  <a:cubicBezTo>
                    <a:pt x="3812" y="11233"/>
                    <a:pt x="3762" y="11244"/>
                    <a:pt x="3711" y="11244"/>
                  </a:cubicBezTo>
                  <a:cubicBezTo>
                    <a:pt x="3661" y="11244"/>
                    <a:pt x="3610" y="11255"/>
                    <a:pt x="3600" y="11269"/>
                  </a:cubicBezTo>
                  <a:cubicBezTo>
                    <a:pt x="3589" y="11282"/>
                    <a:pt x="3538" y="11294"/>
                    <a:pt x="3487" y="11294"/>
                  </a:cubicBezTo>
                  <a:cubicBezTo>
                    <a:pt x="3436" y="11294"/>
                    <a:pt x="3386" y="11304"/>
                    <a:pt x="3375" y="11318"/>
                  </a:cubicBezTo>
                  <a:cubicBezTo>
                    <a:pt x="3365" y="11332"/>
                    <a:pt x="3324" y="11342"/>
                    <a:pt x="3285" y="11342"/>
                  </a:cubicBezTo>
                  <a:cubicBezTo>
                    <a:pt x="3245" y="11342"/>
                    <a:pt x="3199" y="11353"/>
                    <a:pt x="3182" y="11365"/>
                  </a:cubicBezTo>
                  <a:cubicBezTo>
                    <a:pt x="3165" y="11377"/>
                    <a:pt x="3122" y="11393"/>
                    <a:pt x="3085" y="11402"/>
                  </a:cubicBezTo>
                  <a:cubicBezTo>
                    <a:pt x="3011" y="11419"/>
                    <a:pt x="2969" y="11365"/>
                    <a:pt x="2926" y="11195"/>
                  </a:cubicBezTo>
                  <a:cubicBezTo>
                    <a:pt x="2915" y="11148"/>
                    <a:pt x="2894" y="11097"/>
                    <a:pt x="2881" y="11084"/>
                  </a:cubicBezTo>
                  <a:cubicBezTo>
                    <a:pt x="2867" y="11070"/>
                    <a:pt x="2846" y="11020"/>
                    <a:pt x="2834" y="10973"/>
                  </a:cubicBezTo>
                  <a:cubicBezTo>
                    <a:pt x="2821" y="10925"/>
                    <a:pt x="2785" y="10826"/>
                    <a:pt x="2754" y="10751"/>
                  </a:cubicBezTo>
                  <a:cubicBezTo>
                    <a:pt x="2722" y="10676"/>
                    <a:pt x="2671" y="10549"/>
                    <a:pt x="2641" y="10468"/>
                  </a:cubicBezTo>
                  <a:cubicBezTo>
                    <a:pt x="2611" y="10386"/>
                    <a:pt x="2572" y="10281"/>
                    <a:pt x="2554" y="10234"/>
                  </a:cubicBezTo>
                  <a:cubicBezTo>
                    <a:pt x="2485" y="10058"/>
                    <a:pt x="2362" y="9663"/>
                    <a:pt x="2305" y="9432"/>
                  </a:cubicBezTo>
                  <a:cubicBezTo>
                    <a:pt x="2288" y="9364"/>
                    <a:pt x="2252" y="9220"/>
                    <a:pt x="2225" y="9111"/>
                  </a:cubicBezTo>
                  <a:cubicBezTo>
                    <a:pt x="2166" y="8880"/>
                    <a:pt x="2109" y="8322"/>
                    <a:pt x="2108" y="7989"/>
                  </a:cubicBezTo>
                  <a:cubicBezTo>
                    <a:pt x="2108" y="7677"/>
                    <a:pt x="2165" y="7160"/>
                    <a:pt x="2225" y="6916"/>
                  </a:cubicBezTo>
                  <a:cubicBezTo>
                    <a:pt x="2252" y="6808"/>
                    <a:pt x="2288" y="6664"/>
                    <a:pt x="2305" y="6596"/>
                  </a:cubicBezTo>
                  <a:cubicBezTo>
                    <a:pt x="2367" y="6338"/>
                    <a:pt x="2484" y="6008"/>
                    <a:pt x="2629" y="5686"/>
                  </a:cubicBezTo>
                  <a:cubicBezTo>
                    <a:pt x="2763" y="5386"/>
                    <a:pt x="2862" y="5207"/>
                    <a:pt x="3111" y="4821"/>
                  </a:cubicBezTo>
                  <a:cubicBezTo>
                    <a:pt x="3198" y="4685"/>
                    <a:pt x="3288" y="4558"/>
                    <a:pt x="3311" y="4537"/>
                  </a:cubicBezTo>
                  <a:cubicBezTo>
                    <a:pt x="3333" y="4517"/>
                    <a:pt x="3361" y="4476"/>
                    <a:pt x="3373" y="4447"/>
                  </a:cubicBezTo>
                  <a:cubicBezTo>
                    <a:pt x="3384" y="4418"/>
                    <a:pt x="3514" y="4263"/>
                    <a:pt x="3662" y="4102"/>
                  </a:cubicBezTo>
                  <a:cubicBezTo>
                    <a:pt x="3809" y="3942"/>
                    <a:pt x="3984" y="3749"/>
                    <a:pt x="4051" y="3675"/>
                  </a:cubicBezTo>
                  <a:cubicBezTo>
                    <a:pt x="4332" y="3366"/>
                    <a:pt x="5042" y="2810"/>
                    <a:pt x="5595" y="2466"/>
                  </a:cubicBezTo>
                  <a:cubicBezTo>
                    <a:pt x="5810" y="2332"/>
                    <a:pt x="6436" y="1994"/>
                    <a:pt x="6522" y="1965"/>
                  </a:cubicBezTo>
                  <a:cubicBezTo>
                    <a:pt x="6548" y="1956"/>
                    <a:pt x="6641" y="1916"/>
                    <a:pt x="6729" y="1875"/>
                  </a:cubicBezTo>
                  <a:cubicBezTo>
                    <a:pt x="6816" y="1834"/>
                    <a:pt x="6992" y="1761"/>
                    <a:pt x="7118" y="1714"/>
                  </a:cubicBezTo>
                  <a:cubicBezTo>
                    <a:pt x="7244" y="1667"/>
                    <a:pt x="7356" y="1617"/>
                    <a:pt x="7367" y="1603"/>
                  </a:cubicBezTo>
                  <a:cubicBezTo>
                    <a:pt x="7379" y="1589"/>
                    <a:pt x="7415" y="1578"/>
                    <a:pt x="7448" y="1578"/>
                  </a:cubicBezTo>
                  <a:cubicBezTo>
                    <a:pt x="7482" y="1578"/>
                    <a:pt x="7561" y="1556"/>
                    <a:pt x="7623" y="1529"/>
                  </a:cubicBezTo>
                  <a:cubicBezTo>
                    <a:pt x="7686" y="1501"/>
                    <a:pt x="7758" y="1479"/>
                    <a:pt x="7783" y="1479"/>
                  </a:cubicBezTo>
                  <a:cubicBezTo>
                    <a:pt x="7809" y="1479"/>
                    <a:pt x="7880" y="1457"/>
                    <a:pt x="7943" y="1430"/>
                  </a:cubicBezTo>
                  <a:cubicBezTo>
                    <a:pt x="8005" y="1403"/>
                    <a:pt x="8085" y="1381"/>
                    <a:pt x="8120" y="1381"/>
                  </a:cubicBezTo>
                  <a:cubicBezTo>
                    <a:pt x="8155" y="1381"/>
                    <a:pt x="8212" y="1370"/>
                    <a:pt x="8247" y="1356"/>
                  </a:cubicBezTo>
                  <a:cubicBezTo>
                    <a:pt x="8282" y="1343"/>
                    <a:pt x="8339" y="1321"/>
                    <a:pt x="8374" y="1307"/>
                  </a:cubicBezTo>
                  <a:cubicBezTo>
                    <a:pt x="8408" y="1293"/>
                    <a:pt x="8479" y="1282"/>
                    <a:pt x="8531" y="1282"/>
                  </a:cubicBezTo>
                  <a:cubicBezTo>
                    <a:pt x="8583" y="1282"/>
                    <a:pt x="8635" y="1271"/>
                    <a:pt x="8645" y="1258"/>
                  </a:cubicBezTo>
                  <a:cubicBezTo>
                    <a:pt x="8656" y="1244"/>
                    <a:pt x="8706" y="1233"/>
                    <a:pt x="8757" y="1233"/>
                  </a:cubicBezTo>
                  <a:cubicBezTo>
                    <a:pt x="8808" y="1233"/>
                    <a:pt x="8858" y="1222"/>
                    <a:pt x="8869" y="1208"/>
                  </a:cubicBezTo>
                  <a:cubicBezTo>
                    <a:pt x="8879" y="1195"/>
                    <a:pt x="8952" y="1183"/>
                    <a:pt x="9029" y="1183"/>
                  </a:cubicBezTo>
                  <a:cubicBezTo>
                    <a:pt x="9106" y="1183"/>
                    <a:pt x="9177" y="1173"/>
                    <a:pt x="9188" y="1159"/>
                  </a:cubicBezTo>
                  <a:cubicBezTo>
                    <a:pt x="9199" y="1145"/>
                    <a:pt x="9256" y="1134"/>
                    <a:pt x="9316" y="1134"/>
                  </a:cubicBezTo>
                  <a:cubicBezTo>
                    <a:pt x="9375" y="1134"/>
                    <a:pt x="9433" y="1123"/>
                    <a:pt x="9444" y="1110"/>
                  </a:cubicBezTo>
                  <a:cubicBezTo>
                    <a:pt x="9454" y="1096"/>
                    <a:pt x="9575" y="1085"/>
                    <a:pt x="9711" y="1085"/>
                  </a:cubicBezTo>
                  <a:cubicBezTo>
                    <a:pt x="9847" y="1085"/>
                    <a:pt x="9972" y="1074"/>
                    <a:pt x="9991" y="1060"/>
                  </a:cubicBezTo>
                  <a:cubicBezTo>
                    <a:pt x="10002" y="1051"/>
                    <a:pt x="10065" y="1045"/>
                    <a:pt x="10177" y="104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3" name="IMG_7389.jpeg" descr="IMG_7389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368" t="1" r="376" b="3869"/>
            <a:stretch>
              <a:fillRect/>
            </a:stretch>
          </p:blipFill>
          <p:spPr>
            <a:xfrm rot="780000">
              <a:off x="5448298" y="5046675"/>
              <a:ext cx="2564794" cy="274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2" fill="norm" stroke="1" extrusionOk="0">
                  <a:moveTo>
                    <a:pt x="12457" y="0"/>
                  </a:moveTo>
                  <a:cubicBezTo>
                    <a:pt x="12166" y="0"/>
                    <a:pt x="11765" y="260"/>
                    <a:pt x="11648" y="524"/>
                  </a:cubicBezTo>
                  <a:cubicBezTo>
                    <a:pt x="11566" y="709"/>
                    <a:pt x="11465" y="776"/>
                    <a:pt x="11170" y="845"/>
                  </a:cubicBezTo>
                  <a:cubicBezTo>
                    <a:pt x="10773" y="939"/>
                    <a:pt x="10425" y="1226"/>
                    <a:pt x="10345" y="1522"/>
                  </a:cubicBezTo>
                  <a:cubicBezTo>
                    <a:pt x="10302" y="1682"/>
                    <a:pt x="10247" y="1703"/>
                    <a:pt x="9867" y="1703"/>
                  </a:cubicBezTo>
                  <a:cubicBezTo>
                    <a:pt x="9631" y="1703"/>
                    <a:pt x="9142" y="1735"/>
                    <a:pt x="8778" y="1775"/>
                  </a:cubicBezTo>
                  <a:cubicBezTo>
                    <a:pt x="8414" y="1815"/>
                    <a:pt x="7033" y="1885"/>
                    <a:pt x="5711" y="1931"/>
                  </a:cubicBezTo>
                  <a:cubicBezTo>
                    <a:pt x="2258" y="2049"/>
                    <a:pt x="171" y="2178"/>
                    <a:pt x="61" y="2277"/>
                  </a:cubicBezTo>
                  <a:cubicBezTo>
                    <a:pt x="26" y="2308"/>
                    <a:pt x="5" y="2529"/>
                    <a:pt x="1" y="3026"/>
                  </a:cubicBezTo>
                  <a:cubicBezTo>
                    <a:pt x="-4" y="3522"/>
                    <a:pt x="7" y="4291"/>
                    <a:pt x="31" y="5418"/>
                  </a:cubicBezTo>
                  <a:cubicBezTo>
                    <a:pt x="66" y="7100"/>
                    <a:pt x="116" y="8529"/>
                    <a:pt x="141" y="8593"/>
                  </a:cubicBezTo>
                  <a:cubicBezTo>
                    <a:pt x="198" y="8735"/>
                    <a:pt x="386" y="11035"/>
                    <a:pt x="612" y="14398"/>
                  </a:cubicBezTo>
                  <a:cubicBezTo>
                    <a:pt x="705" y="15782"/>
                    <a:pt x="818" y="17409"/>
                    <a:pt x="863" y="18013"/>
                  </a:cubicBezTo>
                  <a:cubicBezTo>
                    <a:pt x="907" y="18617"/>
                    <a:pt x="943" y="19617"/>
                    <a:pt x="943" y="20234"/>
                  </a:cubicBezTo>
                  <a:cubicBezTo>
                    <a:pt x="943" y="21162"/>
                    <a:pt x="966" y="21378"/>
                    <a:pt x="1077" y="21481"/>
                  </a:cubicBezTo>
                  <a:cubicBezTo>
                    <a:pt x="1187" y="21585"/>
                    <a:pt x="1345" y="21599"/>
                    <a:pt x="2009" y="21566"/>
                  </a:cubicBezTo>
                  <a:cubicBezTo>
                    <a:pt x="2448" y="21543"/>
                    <a:pt x="3311" y="21507"/>
                    <a:pt x="3927" y="21485"/>
                  </a:cubicBezTo>
                  <a:cubicBezTo>
                    <a:pt x="4542" y="21462"/>
                    <a:pt x="5887" y="21393"/>
                    <a:pt x="6914" y="21332"/>
                  </a:cubicBezTo>
                  <a:cubicBezTo>
                    <a:pt x="7940" y="21270"/>
                    <a:pt x="9861" y="21181"/>
                    <a:pt x="11184" y="21135"/>
                  </a:cubicBezTo>
                  <a:cubicBezTo>
                    <a:pt x="12506" y="21089"/>
                    <a:pt x="14076" y="21021"/>
                    <a:pt x="14668" y="20982"/>
                  </a:cubicBezTo>
                  <a:cubicBezTo>
                    <a:pt x="15261" y="20943"/>
                    <a:pt x="16845" y="20871"/>
                    <a:pt x="18190" y="20823"/>
                  </a:cubicBezTo>
                  <a:cubicBezTo>
                    <a:pt x="20558" y="20740"/>
                    <a:pt x="21268" y="20669"/>
                    <a:pt x="21488" y="20499"/>
                  </a:cubicBezTo>
                  <a:cubicBezTo>
                    <a:pt x="21552" y="20449"/>
                    <a:pt x="21587" y="19925"/>
                    <a:pt x="21591" y="19173"/>
                  </a:cubicBezTo>
                  <a:cubicBezTo>
                    <a:pt x="21596" y="18422"/>
                    <a:pt x="21569" y="17445"/>
                    <a:pt x="21511" y="16491"/>
                  </a:cubicBezTo>
                  <a:cubicBezTo>
                    <a:pt x="21468" y="15788"/>
                    <a:pt x="21396" y="14201"/>
                    <a:pt x="21348" y="12966"/>
                  </a:cubicBezTo>
                  <a:cubicBezTo>
                    <a:pt x="21299" y="11731"/>
                    <a:pt x="21222" y="10373"/>
                    <a:pt x="21177" y="9947"/>
                  </a:cubicBezTo>
                  <a:cubicBezTo>
                    <a:pt x="21132" y="9521"/>
                    <a:pt x="21058" y="8269"/>
                    <a:pt x="21013" y="7162"/>
                  </a:cubicBezTo>
                  <a:cubicBezTo>
                    <a:pt x="20890" y="4104"/>
                    <a:pt x="20744" y="1685"/>
                    <a:pt x="20669" y="1491"/>
                  </a:cubicBezTo>
                  <a:cubicBezTo>
                    <a:pt x="20605" y="1325"/>
                    <a:pt x="20557" y="1317"/>
                    <a:pt x="19747" y="1319"/>
                  </a:cubicBezTo>
                  <a:cubicBezTo>
                    <a:pt x="19278" y="1321"/>
                    <a:pt x="18205" y="1359"/>
                    <a:pt x="17361" y="1404"/>
                  </a:cubicBezTo>
                  <a:cubicBezTo>
                    <a:pt x="16518" y="1448"/>
                    <a:pt x="15206" y="1506"/>
                    <a:pt x="14448" y="1535"/>
                  </a:cubicBezTo>
                  <a:lnTo>
                    <a:pt x="13071" y="1588"/>
                  </a:lnTo>
                  <a:lnTo>
                    <a:pt x="13225" y="1404"/>
                  </a:lnTo>
                  <a:cubicBezTo>
                    <a:pt x="13638" y="915"/>
                    <a:pt x="13137" y="-1"/>
                    <a:pt x="1245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4" name="IMG_7388.jpeg" descr="IMG_7388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87" t="396" r="3506" b="9282"/>
            <a:stretch>
              <a:fillRect/>
            </a:stretch>
          </p:blipFill>
          <p:spPr>
            <a:xfrm>
              <a:off x="1417607" y="3602436"/>
              <a:ext cx="3877186" cy="41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fill="norm" stroke="1" extrusionOk="0">
                  <a:moveTo>
                    <a:pt x="12336" y="0"/>
                  </a:moveTo>
                  <a:cubicBezTo>
                    <a:pt x="11933" y="-1"/>
                    <a:pt x="11640" y="222"/>
                    <a:pt x="11500" y="633"/>
                  </a:cubicBezTo>
                  <a:cubicBezTo>
                    <a:pt x="11454" y="770"/>
                    <a:pt x="11432" y="791"/>
                    <a:pt x="11308" y="810"/>
                  </a:cubicBezTo>
                  <a:cubicBezTo>
                    <a:pt x="11231" y="822"/>
                    <a:pt x="11123" y="839"/>
                    <a:pt x="11069" y="848"/>
                  </a:cubicBezTo>
                  <a:cubicBezTo>
                    <a:pt x="10747" y="904"/>
                    <a:pt x="10384" y="1233"/>
                    <a:pt x="10294" y="1552"/>
                  </a:cubicBezTo>
                  <a:lnTo>
                    <a:pt x="10249" y="1704"/>
                  </a:lnTo>
                  <a:lnTo>
                    <a:pt x="9812" y="1725"/>
                  </a:lnTo>
                  <a:cubicBezTo>
                    <a:pt x="9571" y="1737"/>
                    <a:pt x="9032" y="1762"/>
                    <a:pt x="8613" y="1783"/>
                  </a:cubicBezTo>
                  <a:cubicBezTo>
                    <a:pt x="8195" y="1805"/>
                    <a:pt x="7511" y="1839"/>
                    <a:pt x="7093" y="1859"/>
                  </a:cubicBezTo>
                  <a:cubicBezTo>
                    <a:pt x="6674" y="1878"/>
                    <a:pt x="6008" y="1911"/>
                    <a:pt x="5611" y="1932"/>
                  </a:cubicBezTo>
                  <a:cubicBezTo>
                    <a:pt x="3947" y="2020"/>
                    <a:pt x="3622" y="2034"/>
                    <a:pt x="2433" y="2076"/>
                  </a:cubicBezTo>
                  <a:cubicBezTo>
                    <a:pt x="1746" y="2100"/>
                    <a:pt x="1144" y="2136"/>
                    <a:pt x="1095" y="2155"/>
                  </a:cubicBezTo>
                  <a:cubicBezTo>
                    <a:pt x="1046" y="2174"/>
                    <a:pt x="813" y="2189"/>
                    <a:pt x="578" y="2189"/>
                  </a:cubicBezTo>
                  <a:lnTo>
                    <a:pt x="151" y="2189"/>
                  </a:lnTo>
                  <a:lnTo>
                    <a:pt x="81" y="2299"/>
                  </a:lnTo>
                  <a:cubicBezTo>
                    <a:pt x="19" y="2395"/>
                    <a:pt x="7" y="2507"/>
                    <a:pt x="1" y="3153"/>
                  </a:cubicBezTo>
                  <a:cubicBezTo>
                    <a:pt x="-3" y="3563"/>
                    <a:pt x="13" y="3989"/>
                    <a:pt x="34" y="4101"/>
                  </a:cubicBezTo>
                  <a:cubicBezTo>
                    <a:pt x="56" y="4214"/>
                    <a:pt x="90" y="4679"/>
                    <a:pt x="111" y="5135"/>
                  </a:cubicBezTo>
                  <a:cubicBezTo>
                    <a:pt x="133" y="5591"/>
                    <a:pt x="170" y="6354"/>
                    <a:pt x="193" y="6830"/>
                  </a:cubicBezTo>
                  <a:cubicBezTo>
                    <a:pt x="262" y="8260"/>
                    <a:pt x="324" y="9166"/>
                    <a:pt x="463" y="10863"/>
                  </a:cubicBezTo>
                  <a:cubicBezTo>
                    <a:pt x="506" y="11389"/>
                    <a:pt x="550" y="11945"/>
                    <a:pt x="560" y="12097"/>
                  </a:cubicBezTo>
                  <a:cubicBezTo>
                    <a:pt x="596" y="12631"/>
                    <a:pt x="774" y="15887"/>
                    <a:pt x="799" y="16463"/>
                  </a:cubicBezTo>
                  <a:cubicBezTo>
                    <a:pt x="810" y="16706"/>
                    <a:pt x="835" y="16962"/>
                    <a:pt x="854" y="17033"/>
                  </a:cubicBezTo>
                  <a:cubicBezTo>
                    <a:pt x="874" y="17104"/>
                    <a:pt x="927" y="17841"/>
                    <a:pt x="971" y="18672"/>
                  </a:cubicBezTo>
                  <a:cubicBezTo>
                    <a:pt x="1115" y="21330"/>
                    <a:pt x="1126" y="21460"/>
                    <a:pt x="1257" y="21547"/>
                  </a:cubicBezTo>
                  <a:cubicBezTo>
                    <a:pt x="1320" y="21590"/>
                    <a:pt x="1408" y="21599"/>
                    <a:pt x="1615" y="21585"/>
                  </a:cubicBezTo>
                  <a:cubicBezTo>
                    <a:pt x="1765" y="21575"/>
                    <a:pt x="2396" y="21542"/>
                    <a:pt x="3018" y="21512"/>
                  </a:cubicBezTo>
                  <a:cubicBezTo>
                    <a:pt x="3640" y="21482"/>
                    <a:pt x="4499" y="21439"/>
                    <a:pt x="4928" y="21418"/>
                  </a:cubicBezTo>
                  <a:cubicBezTo>
                    <a:pt x="5357" y="21397"/>
                    <a:pt x="6253" y="21356"/>
                    <a:pt x="6918" y="21326"/>
                  </a:cubicBezTo>
                  <a:cubicBezTo>
                    <a:pt x="7583" y="21296"/>
                    <a:pt x="8433" y="21254"/>
                    <a:pt x="8808" y="21232"/>
                  </a:cubicBezTo>
                  <a:cubicBezTo>
                    <a:pt x="9183" y="21210"/>
                    <a:pt x="10201" y="21159"/>
                    <a:pt x="11069" y="21119"/>
                  </a:cubicBezTo>
                  <a:cubicBezTo>
                    <a:pt x="11938" y="21080"/>
                    <a:pt x="12887" y="21034"/>
                    <a:pt x="13176" y="21015"/>
                  </a:cubicBezTo>
                  <a:cubicBezTo>
                    <a:pt x="13466" y="20996"/>
                    <a:pt x="14297" y="20961"/>
                    <a:pt x="15026" y="20938"/>
                  </a:cubicBezTo>
                  <a:cubicBezTo>
                    <a:pt x="15756" y="20914"/>
                    <a:pt x="16390" y="20882"/>
                    <a:pt x="16435" y="20865"/>
                  </a:cubicBezTo>
                  <a:cubicBezTo>
                    <a:pt x="16479" y="20848"/>
                    <a:pt x="17304" y="20815"/>
                    <a:pt x="18267" y="20791"/>
                  </a:cubicBezTo>
                  <a:cubicBezTo>
                    <a:pt x="19903" y="20751"/>
                    <a:pt x="20501" y="20722"/>
                    <a:pt x="21196" y="20652"/>
                  </a:cubicBezTo>
                  <a:cubicBezTo>
                    <a:pt x="21577" y="20613"/>
                    <a:pt x="21595" y="20589"/>
                    <a:pt x="21596" y="20069"/>
                  </a:cubicBezTo>
                  <a:cubicBezTo>
                    <a:pt x="21597" y="19845"/>
                    <a:pt x="21581" y="19363"/>
                    <a:pt x="21561" y="19000"/>
                  </a:cubicBezTo>
                  <a:cubicBezTo>
                    <a:pt x="21541" y="18637"/>
                    <a:pt x="21505" y="17843"/>
                    <a:pt x="21481" y="17235"/>
                  </a:cubicBezTo>
                  <a:cubicBezTo>
                    <a:pt x="21457" y="16628"/>
                    <a:pt x="21421" y="16063"/>
                    <a:pt x="21402" y="15980"/>
                  </a:cubicBezTo>
                  <a:cubicBezTo>
                    <a:pt x="21382" y="15898"/>
                    <a:pt x="21348" y="15349"/>
                    <a:pt x="21327" y="14763"/>
                  </a:cubicBezTo>
                  <a:cubicBezTo>
                    <a:pt x="21287" y="13696"/>
                    <a:pt x="21239" y="12645"/>
                    <a:pt x="21165" y="11268"/>
                  </a:cubicBezTo>
                  <a:cubicBezTo>
                    <a:pt x="21121" y="10429"/>
                    <a:pt x="21083" y="9530"/>
                    <a:pt x="21019" y="7732"/>
                  </a:cubicBezTo>
                  <a:cubicBezTo>
                    <a:pt x="20926" y="5117"/>
                    <a:pt x="20886" y="4231"/>
                    <a:pt x="20856" y="4176"/>
                  </a:cubicBezTo>
                  <a:cubicBezTo>
                    <a:pt x="20839" y="4145"/>
                    <a:pt x="20803" y="3516"/>
                    <a:pt x="20778" y="2777"/>
                  </a:cubicBezTo>
                  <a:lnTo>
                    <a:pt x="20734" y="1435"/>
                  </a:lnTo>
                  <a:lnTo>
                    <a:pt x="20613" y="1332"/>
                  </a:lnTo>
                  <a:cubicBezTo>
                    <a:pt x="20484" y="1226"/>
                    <a:pt x="20312" y="1201"/>
                    <a:pt x="20146" y="1266"/>
                  </a:cubicBezTo>
                  <a:cubicBezTo>
                    <a:pt x="20097" y="1285"/>
                    <a:pt x="19470" y="1320"/>
                    <a:pt x="18751" y="1345"/>
                  </a:cubicBezTo>
                  <a:cubicBezTo>
                    <a:pt x="16304" y="1429"/>
                    <a:pt x="15847" y="1449"/>
                    <a:pt x="14989" y="1504"/>
                  </a:cubicBezTo>
                  <a:cubicBezTo>
                    <a:pt x="14517" y="1534"/>
                    <a:pt x="13924" y="1559"/>
                    <a:pt x="13671" y="1560"/>
                  </a:cubicBezTo>
                  <a:lnTo>
                    <a:pt x="13211" y="1562"/>
                  </a:lnTo>
                  <a:lnTo>
                    <a:pt x="13269" y="1481"/>
                  </a:lnTo>
                  <a:cubicBezTo>
                    <a:pt x="13300" y="1435"/>
                    <a:pt x="13354" y="1318"/>
                    <a:pt x="13388" y="1222"/>
                  </a:cubicBezTo>
                  <a:cubicBezTo>
                    <a:pt x="13448" y="1055"/>
                    <a:pt x="13448" y="1035"/>
                    <a:pt x="13368" y="781"/>
                  </a:cubicBezTo>
                  <a:cubicBezTo>
                    <a:pt x="13299" y="560"/>
                    <a:pt x="13251" y="484"/>
                    <a:pt x="13094" y="341"/>
                  </a:cubicBezTo>
                  <a:cubicBezTo>
                    <a:pt x="12824" y="93"/>
                    <a:pt x="12621" y="1"/>
                    <a:pt x="1233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5" name="IMG_7390.jpeg" descr="IMG_7390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832" t="0" r="7975" b="6330"/>
            <a:stretch>
              <a:fillRect/>
            </a:stretch>
          </p:blipFill>
          <p:spPr>
            <a:xfrm rot="21120000">
              <a:off x="3625996" y="4877016"/>
              <a:ext cx="3001960" cy="315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4" fill="norm" stroke="1" extrusionOk="0">
                  <a:moveTo>
                    <a:pt x="12226" y="4"/>
                  </a:moveTo>
                  <a:cubicBezTo>
                    <a:pt x="11894" y="-6"/>
                    <a:pt x="11832" y="2"/>
                    <a:pt x="11711" y="58"/>
                  </a:cubicBezTo>
                  <a:cubicBezTo>
                    <a:pt x="11428" y="189"/>
                    <a:pt x="11184" y="470"/>
                    <a:pt x="11124" y="731"/>
                  </a:cubicBezTo>
                  <a:cubicBezTo>
                    <a:pt x="11102" y="828"/>
                    <a:pt x="11100" y="829"/>
                    <a:pt x="10896" y="829"/>
                  </a:cubicBezTo>
                  <a:cubicBezTo>
                    <a:pt x="10783" y="829"/>
                    <a:pt x="10682" y="842"/>
                    <a:pt x="10671" y="859"/>
                  </a:cubicBezTo>
                  <a:cubicBezTo>
                    <a:pt x="10660" y="876"/>
                    <a:pt x="10629" y="891"/>
                    <a:pt x="10603" y="891"/>
                  </a:cubicBezTo>
                  <a:cubicBezTo>
                    <a:pt x="10484" y="891"/>
                    <a:pt x="10201" y="1057"/>
                    <a:pt x="10033" y="1225"/>
                  </a:cubicBezTo>
                  <a:cubicBezTo>
                    <a:pt x="9848" y="1410"/>
                    <a:pt x="9688" y="1685"/>
                    <a:pt x="9688" y="1822"/>
                  </a:cubicBezTo>
                  <a:cubicBezTo>
                    <a:pt x="9688" y="1864"/>
                    <a:pt x="9675" y="1907"/>
                    <a:pt x="9657" y="1917"/>
                  </a:cubicBezTo>
                  <a:cubicBezTo>
                    <a:pt x="9639" y="1928"/>
                    <a:pt x="9623" y="1970"/>
                    <a:pt x="9623" y="2009"/>
                  </a:cubicBezTo>
                  <a:cubicBezTo>
                    <a:pt x="9623" y="2048"/>
                    <a:pt x="9605" y="2093"/>
                    <a:pt x="9583" y="2110"/>
                  </a:cubicBezTo>
                  <a:cubicBezTo>
                    <a:pt x="9561" y="2127"/>
                    <a:pt x="9346" y="2152"/>
                    <a:pt x="9107" y="2164"/>
                  </a:cubicBezTo>
                  <a:cubicBezTo>
                    <a:pt x="8868" y="2176"/>
                    <a:pt x="8657" y="2197"/>
                    <a:pt x="8640" y="2210"/>
                  </a:cubicBezTo>
                  <a:cubicBezTo>
                    <a:pt x="8622" y="2224"/>
                    <a:pt x="8434" y="2244"/>
                    <a:pt x="8221" y="2256"/>
                  </a:cubicBezTo>
                  <a:cubicBezTo>
                    <a:pt x="8008" y="2268"/>
                    <a:pt x="7820" y="2290"/>
                    <a:pt x="7802" y="2302"/>
                  </a:cubicBezTo>
                  <a:cubicBezTo>
                    <a:pt x="7785" y="2315"/>
                    <a:pt x="7565" y="2336"/>
                    <a:pt x="7312" y="2349"/>
                  </a:cubicBezTo>
                  <a:cubicBezTo>
                    <a:pt x="7060" y="2361"/>
                    <a:pt x="6845" y="2381"/>
                    <a:pt x="6837" y="2395"/>
                  </a:cubicBezTo>
                  <a:cubicBezTo>
                    <a:pt x="6828" y="2408"/>
                    <a:pt x="6622" y="2427"/>
                    <a:pt x="6378" y="2438"/>
                  </a:cubicBezTo>
                  <a:cubicBezTo>
                    <a:pt x="6134" y="2449"/>
                    <a:pt x="5898" y="2471"/>
                    <a:pt x="5854" y="2487"/>
                  </a:cubicBezTo>
                  <a:cubicBezTo>
                    <a:pt x="5809" y="2503"/>
                    <a:pt x="5585" y="2530"/>
                    <a:pt x="5355" y="2547"/>
                  </a:cubicBezTo>
                  <a:cubicBezTo>
                    <a:pt x="4857" y="2583"/>
                    <a:pt x="4364" y="2629"/>
                    <a:pt x="3988" y="2674"/>
                  </a:cubicBezTo>
                  <a:cubicBezTo>
                    <a:pt x="3837" y="2692"/>
                    <a:pt x="3501" y="2722"/>
                    <a:pt x="3244" y="2742"/>
                  </a:cubicBezTo>
                  <a:cubicBezTo>
                    <a:pt x="2987" y="2762"/>
                    <a:pt x="2758" y="2788"/>
                    <a:pt x="2731" y="2799"/>
                  </a:cubicBezTo>
                  <a:cubicBezTo>
                    <a:pt x="2705" y="2810"/>
                    <a:pt x="2500" y="2826"/>
                    <a:pt x="2278" y="2837"/>
                  </a:cubicBezTo>
                  <a:cubicBezTo>
                    <a:pt x="2057" y="2848"/>
                    <a:pt x="1862" y="2870"/>
                    <a:pt x="1845" y="2886"/>
                  </a:cubicBezTo>
                  <a:cubicBezTo>
                    <a:pt x="1829" y="2902"/>
                    <a:pt x="1698" y="2915"/>
                    <a:pt x="1555" y="2916"/>
                  </a:cubicBezTo>
                  <a:cubicBezTo>
                    <a:pt x="1412" y="2917"/>
                    <a:pt x="1195" y="2932"/>
                    <a:pt x="1071" y="2948"/>
                  </a:cubicBezTo>
                  <a:cubicBezTo>
                    <a:pt x="947" y="2965"/>
                    <a:pt x="700" y="2994"/>
                    <a:pt x="524" y="3011"/>
                  </a:cubicBezTo>
                  <a:cubicBezTo>
                    <a:pt x="343" y="3028"/>
                    <a:pt x="170" y="3060"/>
                    <a:pt x="128" y="3087"/>
                  </a:cubicBezTo>
                  <a:cubicBezTo>
                    <a:pt x="14" y="3158"/>
                    <a:pt x="-26" y="3268"/>
                    <a:pt x="17" y="3385"/>
                  </a:cubicBezTo>
                  <a:cubicBezTo>
                    <a:pt x="36" y="3439"/>
                    <a:pt x="61" y="3668"/>
                    <a:pt x="74" y="3895"/>
                  </a:cubicBezTo>
                  <a:cubicBezTo>
                    <a:pt x="86" y="4122"/>
                    <a:pt x="110" y="4331"/>
                    <a:pt x="125" y="4357"/>
                  </a:cubicBezTo>
                  <a:cubicBezTo>
                    <a:pt x="140" y="4382"/>
                    <a:pt x="166" y="4561"/>
                    <a:pt x="185" y="4755"/>
                  </a:cubicBezTo>
                  <a:cubicBezTo>
                    <a:pt x="203" y="4949"/>
                    <a:pt x="241" y="5308"/>
                    <a:pt x="267" y="5553"/>
                  </a:cubicBezTo>
                  <a:cubicBezTo>
                    <a:pt x="293" y="5798"/>
                    <a:pt x="330" y="6173"/>
                    <a:pt x="350" y="6383"/>
                  </a:cubicBezTo>
                  <a:cubicBezTo>
                    <a:pt x="370" y="6594"/>
                    <a:pt x="393" y="6787"/>
                    <a:pt x="404" y="6812"/>
                  </a:cubicBezTo>
                  <a:cubicBezTo>
                    <a:pt x="415" y="6838"/>
                    <a:pt x="442" y="7043"/>
                    <a:pt x="464" y="7271"/>
                  </a:cubicBezTo>
                  <a:cubicBezTo>
                    <a:pt x="486" y="7499"/>
                    <a:pt x="520" y="7819"/>
                    <a:pt x="538" y="7979"/>
                  </a:cubicBezTo>
                  <a:cubicBezTo>
                    <a:pt x="556" y="8139"/>
                    <a:pt x="585" y="8415"/>
                    <a:pt x="603" y="8592"/>
                  </a:cubicBezTo>
                  <a:cubicBezTo>
                    <a:pt x="622" y="8769"/>
                    <a:pt x="660" y="9100"/>
                    <a:pt x="686" y="9328"/>
                  </a:cubicBezTo>
                  <a:cubicBezTo>
                    <a:pt x="713" y="9555"/>
                    <a:pt x="748" y="9927"/>
                    <a:pt x="766" y="10155"/>
                  </a:cubicBezTo>
                  <a:cubicBezTo>
                    <a:pt x="784" y="10383"/>
                    <a:pt x="812" y="10599"/>
                    <a:pt x="828" y="10633"/>
                  </a:cubicBezTo>
                  <a:cubicBezTo>
                    <a:pt x="844" y="10667"/>
                    <a:pt x="868" y="10846"/>
                    <a:pt x="880" y="11032"/>
                  </a:cubicBezTo>
                  <a:cubicBezTo>
                    <a:pt x="892" y="11217"/>
                    <a:pt x="912" y="11381"/>
                    <a:pt x="925" y="11398"/>
                  </a:cubicBezTo>
                  <a:cubicBezTo>
                    <a:pt x="939" y="11415"/>
                    <a:pt x="961" y="11623"/>
                    <a:pt x="974" y="11859"/>
                  </a:cubicBezTo>
                  <a:cubicBezTo>
                    <a:pt x="986" y="12095"/>
                    <a:pt x="1008" y="12301"/>
                    <a:pt x="1022" y="12318"/>
                  </a:cubicBezTo>
                  <a:cubicBezTo>
                    <a:pt x="1037" y="12335"/>
                    <a:pt x="1058" y="12530"/>
                    <a:pt x="1071" y="12749"/>
                  </a:cubicBezTo>
                  <a:cubicBezTo>
                    <a:pt x="1083" y="12969"/>
                    <a:pt x="1105" y="13161"/>
                    <a:pt x="1119" y="13178"/>
                  </a:cubicBezTo>
                  <a:cubicBezTo>
                    <a:pt x="1133" y="13195"/>
                    <a:pt x="1155" y="13382"/>
                    <a:pt x="1167" y="13593"/>
                  </a:cubicBezTo>
                  <a:cubicBezTo>
                    <a:pt x="1180" y="13804"/>
                    <a:pt x="1204" y="14072"/>
                    <a:pt x="1222" y="14190"/>
                  </a:cubicBezTo>
                  <a:cubicBezTo>
                    <a:pt x="1239" y="14308"/>
                    <a:pt x="1274" y="14613"/>
                    <a:pt x="1299" y="14866"/>
                  </a:cubicBezTo>
                  <a:cubicBezTo>
                    <a:pt x="1323" y="15119"/>
                    <a:pt x="1368" y="15512"/>
                    <a:pt x="1395" y="15740"/>
                  </a:cubicBezTo>
                  <a:cubicBezTo>
                    <a:pt x="1423" y="15967"/>
                    <a:pt x="1462" y="16342"/>
                    <a:pt x="1484" y="16570"/>
                  </a:cubicBezTo>
                  <a:cubicBezTo>
                    <a:pt x="1505" y="16798"/>
                    <a:pt x="1532" y="16998"/>
                    <a:pt x="1544" y="17015"/>
                  </a:cubicBezTo>
                  <a:cubicBezTo>
                    <a:pt x="1555" y="17032"/>
                    <a:pt x="1573" y="17216"/>
                    <a:pt x="1586" y="17427"/>
                  </a:cubicBezTo>
                  <a:cubicBezTo>
                    <a:pt x="1599" y="17638"/>
                    <a:pt x="1621" y="17826"/>
                    <a:pt x="1632" y="17842"/>
                  </a:cubicBezTo>
                  <a:cubicBezTo>
                    <a:pt x="1643" y="17859"/>
                    <a:pt x="1670" y="18068"/>
                    <a:pt x="1692" y="18304"/>
                  </a:cubicBezTo>
                  <a:cubicBezTo>
                    <a:pt x="1713" y="18540"/>
                    <a:pt x="1753" y="18925"/>
                    <a:pt x="1780" y="19161"/>
                  </a:cubicBezTo>
                  <a:cubicBezTo>
                    <a:pt x="1807" y="19397"/>
                    <a:pt x="1842" y="19749"/>
                    <a:pt x="1860" y="19943"/>
                  </a:cubicBezTo>
                  <a:cubicBezTo>
                    <a:pt x="1878" y="20137"/>
                    <a:pt x="1909" y="20420"/>
                    <a:pt x="1928" y="20572"/>
                  </a:cubicBezTo>
                  <a:cubicBezTo>
                    <a:pt x="1947" y="20724"/>
                    <a:pt x="1973" y="20977"/>
                    <a:pt x="1988" y="21131"/>
                  </a:cubicBezTo>
                  <a:cubicBezTo>
                    <a:pt x="2018" y="21440"/>
                    <a:pt x="2056" y="21530"/>
                    <a:pt x="2162" y="21568"/>
                  </a:cubicBezTo>
                  <a:cubicBezTo>
                    <a:pt x="2234" y="21594"/>
                    <a:pt x="2322" y="21592"/>
                    <a:pt x="2860" y="21538"/>
                  </a:cubicBezTo>
                  <a:cubicBezTo>
                    <a:pt x="3028" y="21522"/>
                    <a:pt x="3361" y="21492"/>
                    <a:pt x="3600" y="21476"/>
                  </a:cubicBezTo>
                  <a:cubicBezTo>
                    <a:pt x="3839" y="21459"/>
                    <a:pt x="4063" y="21434"/>
                    <a:pt x="4099" y="21419"/>
                  </a:cubicBezTo>
                  <a:cubicBezTo>
                    <a:pt x="4134" y="21403"/>
                    <a:pt x="4358" y="21381"/>
                    <a:pt x="4597" y="21370"/>
                  </a:cubicBezTo>
                  <a:cubicBezTo>
                    <a:pt x="4837" y="21359"/>
                    <a:pt x="5047" y="21340"/>
                    <a:pt x="5065" y="21329"/>
                  </a:cubicBezTo>
                  <a:cubicBezTo>
                    <a:pt x="5116" y="21298"/>
                    <a:pt x="5790" y="21234"/>
                    <a:pt x="6404" y="21202"/>
                  </a:cubicBezTo>
                  <a:cubicBezTo>
                    <a:pt x="6714" y="21186"/>
                    <a:pt x="7030" y="21159"/>
                    <a:pt x="7110" y="21142"/>
                  </a:cubicBezTo>
                  <a:cubicBezTo>
                    <a:pt x="7190" y="21125"/>
                    <a:pt x="7422" y="21096"/>
                    <a:pt x="7626" y="21080"/>
                  </a:cubicBezTo>
                  <a:cubicBezTo>
                    <a:pt x="7829" y="21063"/>
                    <a:pt x="8078" y="21042"/>
                    <a:pt x="8175" y="21034"/>
                  </a:cubicBezTo>
                  <a:cubicBezTo>
                    <a:pt x="9081" y="20956"/>
                    <a:pt x="9258" y="20939"/>
                    <a:pt x="9286" y="20922"/>
                  </a:cubicBezTo>
                  <a:cubicBezTo>
                    <a:pt x="9304" y="20911"/>
                    <a:pt x="9476" y="20893"/>
                    <a:pt x="9671" y="20882"/>
                  </a:cubicBezTo>
                  <a:cubicBezTo>
                    <a:pt x="9866" y="20870"/>
                    <a:pt x="10054" y="20848"/>
                    <a:pt x="10090" y="20833"/>
                  </a:cubicBezTo>
                  <a:cubicBezTo>
                    <a:pt x="10125" y="20817"/>
                    <a:pt x="10374" y="20792"/>
                    <a:pt x="10640" y="20776"/>
                  </a:cubicBezTo>
                  <a:cubicBezTo>
                    <a:pt x="10905" y="20759"/>
                    <a:pt x="11266" y="20721"/>
                    <a:pt x="11443" y="20694"/>
                  </a:cubicBezTo>
                  <a:cubicBezTo>
                    <a:pt x="11768" y="20645"/>
                    <a:pt x="12407" y="20583"/>
                    <a:pt x="13118" y="20529"/>
                  </a:cubicBezTo>
                  <a:cubicBezTo>
                    <a:pt x="13331" y="20513"/>
                    <a:pt x="13556" y="20484"/>
                    <a:pt x="13619" y="20466"/>
                  </a:cubicBezTo>
                  <a:cubicBezTo>
                    <a:pt x="13683" y="20449"/>
                    <a:pt x="13986" y="20420"/>
                    <a:pt x="14295" y="20401"/>
                  </a:cubicBezTo>
                  <a:cubicBezTo>
                    <a:pt x="14603" y="20383"/>
                    <a:pt x="14870" y="20360"/>
                    <a:pt x="14887" y="20350"/>
                  </a:cubicBezTo>
                  <a:cubicBezTo>
                    <a:pt x="14937" y="20320"/>
                    <a:pt x="15648" y="20251"/>
                    <a:pt x="16212" y="20219"/>
                  </a:cubicBezTo>
                  <a:cubicBezTo>
                    <a:pt x="16495" y="20204"/>
                    <a:pt x="16771" y="20178"/>
                    <a:pt x="16824" y="20162"/>
                  </a:cubicBezTo>
                  <a:cubicBezTo>
                    <a:pt x="16877" y="20147"/>
                    <a:pt x="17049" y="20123"/>
                    <a:pt x="17209" y="20111"/>
                  </a:cubicBezTo>
                  <a:cubicBezTo>
                    <a:pt x="17368" y="20099"/>
                    <a:pt x="17513" y="20081"/>
                    <a:pt x="17531" y="20070"/>
                  </a:cubicBezTo>
                  <a:cubicBezTo>
                    <a:pt x="17548" y="20059"/>
                    <a:pt x="17781" y="20034"/>
                    <a:pt x="18046" y="20013"/>
                  </a:cubicBezTo>
                  <a:cubicBezTo>
                    <a:pt x="18312" y="19993"/>
                    <a:pt x="18741" y="19955"/>
                    <a:pt x="18998" y="19929"/>
                  </a:cubicBezTo>
                  <a:cubicBezTo>
                    <a:pt x="19770" y="19850"/>
                    <a:pt x="20310" y="19797"/>
                    <a:pt x="20810" y="19750"/>
                  </a:cubicBezTo>
                  <a:cubicBezTo>
                    <a:pt x="21153" y="19718"/>
                    <a:pt x="21312" y="19689"/>
                    <a:pt x="21388" y="19647"/>
                  </a:cubicBezTo>
                  <a:cubicBezTo>
                    <a:pt x="21520" y="19574"/>
                    <a:pt x="21574" y="19430"/>
                    <a:pt x="21536" y="19256"/>
                  </a:cubicBezTo>
                  <a:cubicBezTo>
                    <a:pt x="21508" y="19129"/>
                    <a:pt x="21470" y="18727"/>
                    <a:pt x="21411" y="17935"/>
                  </a:cubicBezTo>
                  <a:cubicBezTo>
                    <a:pt x="21393" y="17698"/>
                    <a:pt x="21365" y="17474"/>
                    <a:pt x="21348" y="17435"/>
                  </a:cubicBezTo>
                  <a:cubicBezTo>
                    <a:pt x="21331" y="17397"/>
                    <a:pt x="21308" y="17189"/>
                    <a:pt x="21297" y="16974"/>
                  </a:cubicBezTo>
                  <a:cubicBezTo>
                    <a:pt x="21285" y="16759"/>
                    <a:pt x="21264" y="16570"/>
                    <a:pt x="21251" y="16554"/>
                  </a:cubicBezTo>
                  <a:cubicBezTo>
                    <a:pt x="21238" y="16537"/>
                    <a:pt x="21216" y="16372"/>
                    <a:pt x="21203" y="16187"/>
                  </a:cubicBezTo>
                  <a:cubicBezTo>
                    <a:pt x="21190" y="16003"/>
                    <a:pt x="21168" y="15831"/>
                    <a:pt x="21152" y="15805"/>
                  </a:cubicBezTo>
                  <a:cubicBezTo>
                    <a:pt x="21136" y="15778"/>
                    <a:pt x="21109" y="15563"/>
                    <a:pt x="21092" y="15327"/>
                  </a:cubicBezTo>
                  <a:cubicBezTo>
                    <a:pt x="21055" y="14823"/>
                    <a:pt x="20978" y="14047"/>
                    <a:pt x="20932" y="13699"/>
                  </a:cubicBezTo>
                  <a:cubicBezTo>
                    <a:pt x="20895" y="13417"/>
                    <a:pt x="20845" y="12889"/>
                    <a:pt x="20801" y="12334"/>
                  </a:cubicBezTo>
                  <a:cubicBezTo>
                    <a:pt x="20784" y="12123"/>
                    <a:pt x="20755" y="11918"/>
                    <a:pt x="20738" y="11876"/>
                  </a:cubicBezTo>
                  <a:cubicBezTo>
                    <a:pt x="20722" y="11833"/>
                    <a:pt x="20699" y="11676"/>
                    <a:pt x="20687" y="11528"/>
                  </a:cubicBezTo>
                  <a:cubicBezTo>
                    <a:pt x="20675" y="11380"/>
                    <a:pt x="20652" y="11252"/>
                    <a:pt x="20636" y="11243"/>
                  </a:cubicBezTo>
                  <a:cubicBezTo>
                    <a:pt x="20620" y="11234"/>
                    <a:pt x="20608" y="11050"/>
                    <a:pt x="20607" y="10836"/>
                  </a:cubicBezTo>
                  <a:cubicBezTo>
                    <a:pt x="20607" y="10622"/>
                    <a:pt x="20591" y="10352"/>
                    <a:pt x="20573" y="10234"/>
                  </a:cubicBezTo>
                  <a:cubicBezTo>
                    <a:pt x="20555" y="10116"/>
                    <a:pt x="20526" y="9866"/>
                    <a:pt x="20508" y="9680"/>
                  </a:cubicBezTo>
                  <a:cubicBezTo>
                    <a:pt x="20489" y="9495"/>
                    <a:pt x="20460" y="9315"/>
                    <a:pt x="20445" y="9281"/>
                  </a:cubicBezTo>
                  <a:cubicBezTo>
                    <a:pt x="20430" y="9248"/>
                    <a:pt x="20408" y="9036"/>
                    <a:pt x="20397" y="8809"/>
                  </a:cubicBezTo>
                  <a:cubicBezTo>
                    <a:pt x="20385" y="8583"/>
                    <a:pt x="20364" y="8367"/>
                    <a:pt x="20348" y="8332"/>
                  </a:cubicBezTo>
                  <a:cubicBezTo>
                    <a:pt x="20332" y="8297"/>
                    <a:pt x="20303" y="8111"/>
                    <a:pt x="20286" y="7917"/>
                  </a:cubicBezTo>
                  <a:cubicBezTo>
                    <a:pt x="20226" y="7249"/>
                    <a:pt x="20189" y="6888"/>
                    <a:pt x="20154" y="6628"/>
                  </a:cubicBezTo>
                  <a:cubicBezTo>
                    <a:pt x="20136" y="6484"/>
                    <a:pt x="20104" y="6154"/>
                    <a:pt x="20083" y="5892"/>
                  </a:cubicBezTo>
                  <a:cubicBezTo>
                    <a:pt x="20062" y="5631"/>
                    <a:pt x="20035" y="5402"/>
                    <a:pt x="20023" y="5385"/>
                  </a:cubicBezTo>
                  <a:cubicBezTo>
                    <a:pt x="20012" y="5368"/>
                    <a:pt x="19994" y="5176"/>
                    <a:pt x="19981" y="4956"/>
                  </a:cubicBezTo>
                  <a:cubicBezTo>
                    <a:pt x="19968" y="4737"/>
                    <a:pt x="19947" y="4542"/>
                    <a:pt x="19935" y="4525"/>
                  </a:cubicBezTo>
                  <a:cubicBezTo>
                    <a:pt x="19910" y="4487"/>
                    <a:pt x="19847" y="3960"/>
                    <a:pt x="19790" y="3298"/>
                  </a:cubicBezTo>
                  <a:cubicBezTo>
                    <a:pt x="19766" y="3028"/>
                    <a:pt x="19744" y="2807"/>
                    <a:pt x="19739" y="2807"/>
                  </a:cubicBezTo>
                  <a:cubicBezTo>
                    <a:pt x="19728" y="2807"/>
                    <a:pt x="19660" y="2276"/>
                    <a:pt x="19599" y="1714"/>
                  </a:cubicBezTo>
                  <a:cubicBezTo>
                    <a:pt x="19570" y="1451"/>
                    <a:pt x="19537" y="1300"/>
                    <a:pt x="19499" y="1244"/>
                  </a:cubicBezTo>
                  <a:lnTo>
                    <a:pt x="19442" y="1163"/>
                  </a:lnTo>
                  <a:lnTo>
                    <a:pt x="19004" y="1184"/>
                  </a:lnTo>
                  <a:cubicBezTo>
                    <a:pt x="18761" y="1196"/>
                    <a:pt x="18531" y="1216"/>
                    <a:pt x="18491" y="1231"/>
                  </a:cubicBezTo>
                  <a:cubicBezTo>
                    <a:pt x="18451" y="1245"/>
                    <a:pt x="18180" y="1272"/>
                    <a:pt x="17893" y="1290"/>
                  </a:cubicBezTo>
                  <a:cubicBezTo>
                    <a:pt x="17605" y="1308"/>
                    <a:pt x="17336" y="1335"/>
                    <a:pt x="17291" y="1350"/>
                  </a:cubicBezTo>
                  <a:cubicBezTo>
                    <a:pt x="17247" y="1365"/>
                    <a:pt x="17038" y="1385"/>
                    <a:pt x="16827" y="1396"/>
                  </a:cubicBezTo>
                  <a:cubicBezTo>
                    <a:pt x="16616" y="1407"/>
                    <a:pt x="16417" y="1429"/>
                    <a:pt x="16386" y="1445"/>
                  </a:cubicBezTo>
                  <a:cubicBezTo>
                    <a:pt x="16354" y="1461"/>
                    <a:pt x="16235" y="1474"/>
                    <a:pt x="16123" y="1475"/>
                  </a:cubicBezTo>
                  <a:cubicBezTo>
                    <a:pt x="16012" y="1476"/>
                    <a:pt x="15820" y="1491"/>
                    <a:pt x="15696" y="1507"/>
                  </a:cubicBezTo>
                  <a:cubicBezTo>
                    <a:pt x="15572" y="1524"/>
                    <a:pt x="15283" y="1551"/>
                    <a:pt x="15052" y="1567"/>
                  </a:cubicBezTo>
                  <a:cubicBezTo>
                    <a:pt x="14822" y="1583"/>
                    <a:pt x="14603" y="1609"/>
                    <a:pt x="14568" y="1624"/>
                  </a:cubicBezTo>
                  <a:cubicBezTo>
                    <a:pt x="14533" y="1639"/>
                    <a:pt x="14331" y="1666"/>
                    <a:pt x="14118" y="1684"/>
                  </a:cubicBezTo>
                  <a:cubicBezTo>
                    <a:pt x="13905" y="1702"/>
                    <a:pt x="13664" y="1725"/>
                    <a:pt x="13582" y="1735"/>
                  </a:cubicBezTo>
                  <a:lnTo>
                    <a:pt x="13431" y="1754"/>
                  </a:lnTo>
                  <a:lnTo>
                    <a:pt x="13480" y="1591"/>
                  </a:lnTo>
                  <a:cubicBezTo>
                    <a:pt x="13539" y="1383"/>
                    <a:pt x="13517" y="988"/>
                    <a:pt x="13437" y="799"/>
                  </a:cubicBezTo>
                  <a:cubicBezTo>
                    <a:pt x="13309" y="498"/>
                    <a:pt x="13063" y="239"/>
                    <a:pt x="12762" y="94"/>
                  </a:cubicBezTo>
                  <a:cubicBezTo>
                    <a:pt x="12627" y="29"/>
                    <a:pt x="12550" y="14"/>
                    <a:pt x="12226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6" name="IMG_7392.jpeg" descr="IMG_7392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07" t="3598" r="3049" b="10568"/>
            <a:stretch>
              <a:fillRect/>
            </a:stretch>
          </p:blipFill>
          <p:spPr>
            <a:xfrm rot="21000000">
              <a:off x="2429629" y="5097447"/>
              <a:ext cx="2667515" cy="28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4" fill="norm" stroke="1" extrusionOk="0">
                  <a:moveTo>
                    <a:pt x="12291" y="0"/>
                  </a:moveTo>
                  <a:cubicBezTo>
                    <a:pt x="12166" y="0"/>
                    <a:pt x="12039" y="18"/>
                    <a:pt x="11957" y="54"/>
                  </a:cubicBezTo>
                  <a:cubicBezTo>
                    <a:pt x="11781" y="132"/>
                    <a:pt x="11567" y="386"/>
                    <a:pt x="11488" y="609"/>
                  </a:cubicBezTo>
                  <a:cubicBezTo>
                    <a:pt x="11428" y="779"/>
                    <a:pt x="11422" y="783"/>
                    <a:pt x="11337" y="783"/>
                  </a:cubicBezTo>
                  <a:cubicBezTo>
                    <a:pt x="11124" y="783"/>
                    <a:pt x="10783" y="904"/>
                    <a:pt x="10631" y="1034"/>
                  </a:cubicBezTo>
                  <a:cubicBezTo>
                    <a:pt x="10579" y="1077"/>
                    <a:pt x="10508" y="1137"/>
                    <a:pt x="10474" y="1166"/>
                  </a:cubicBezTo>
                  <a:cubicBezTo>
                    <a:pt x="10391" y="1237"/>
                    <a:pt x="10226" y="1572"/>
                    <a:pt x="10226" y="1670"/>
                  </a:cubicBezTo>
                  <a:cubicBezTo>
                    <a:pt x="10226" y="1698"/>
                    <a:pt x="10202" y="1719"/>
                    <a:pt x="10165" y="1727"/>
                  </a:cubicBezTo>
                  <a:cubicBezTo>
                    <a:pt x="10132" y="1733"/>
                    <a:pt x="9653" y="1751"/>
                    <a:pt x="9099" y="1766"/>
                  </a:cubicBezTo>
                  <a:cubicBezTo>
                    <a:pt x="8545" y="1781"/>
                    <a:pt x="7928" y="1803"/>
                    <a:pt x="7728" y="1817"/>
                  </a:cubicBezTo>
                  <a:cubicBezTo>
                    <a:pt x="7529" y="1831"/>
                    <a:pt x="7042" y="1855"/>
                    <a:pt x="6643" y="1868"/>
                  </a:cubicBezTo>
                  <a:cubicBezTo>
                    <a:pt x="5577" y="1904"/>
                    <a:pt x="5332" y="1917"/>
                    <a:pt x="5272" y="1944"/>
                  </a:cubicBezTo>
                  <a:cubicBezTo>
                    <a:pt x="5243" y="1957"/>
                    <a:pt x="4960" y="1973"/>
                    <a:pt x="4643" y="1980"/>
                  </a:cubicBezTo>
                  <a:cubicBezTo>
                    <a:pt x="4325" y="1987"/>
                    <a:pt x="3840" y="2004"/>
                    <a:pt x="3567" y="2019"/>
                  </a:cubicBezTo>
                  <a:cubicBezTo>
                    <a:pt x="3294" y="2034"/>
                    <a:pt x="2782" y="2051"/>
                    <a:pt x="2427" y="2058"/>
                  </a:cubicBezTo>
                  <a:cubicBezTo>
                    <a:pt x="2070" y="2065"/>
                    <a:pt x="1771" y="2081"/>
                    <a:pt x="1756" y="2094"/>
                  </a:cubicBezTo>
                  <a:cubicBezTo>
                    <a:pt x="1742" y="2108"/>
                    <a:pt x="1539" y="2119"/>
                    <a:pt x="1297" y="2119"/>
                  </a:cubicBezTo>
                  <a:cubicBezTo>
                    <a:pt x="1054" y="2119"/>
                    <a:pt x="856" y="2129"/>
                    <a:pt x="841" y="2143"/>
                  </a:cubicBezTo>
                  <a:cubicBezTo>
                    <a:pt x="827" y="2156"/>
                    <a:pt x="664" y="2172"/>
                    <a:pt x="482" y="2176"/>
                  </a:cubicBezTo>
                  <a:lnTo>
                    <a:pt x="148" y="2182"/>
                  </a:lnTo>
                  <a:lnTo>
                    <a:pt x="74" y="2269"/>
                  </a:lnTo>
                  <a:lnTo>
                    <a:pt x="0" y="2360"/>
                  </a:lnTo>
                  <a:lnTo>
                    <a:pt x="22" y="3996"/>
                  </a:lnTo>
                  <a:cubicBezTo>
                    <a:pt x="35" y="4898"/>
                    <a:pt x="61" y="5732"/>
                    <a:pt x="77" y="5850"/>
                  </a:cubicBezTo>
                  <a:cubicBezTo>
                    <a:pt x="131" y="6254"/>
                    <a:pt x="157" y="6748"/>
                    <a:pt x="199" y="8068"/>
                  </a:cubicBezTo>
                  <a:cubicBezTo>
                    <a:pt x="206" y="8283"/>
                    <a:pt x="221" y="8475"/>
                    <a:pt x="231" y="8496"/>
                  </a:cubicBezTo>
                  <a:cubicBezTo>
                    <a:pt x="241" y="8517"/>
                    <a:pt x="266" y="8829"/>
                    <a:pt x="286" y="9190"/>
                  </a:cubicBezTo>
                  <a:cubicBezTo>
                    <a:pt x="305" y="9550"/>
                    <a:pt x="327" y="9953"/>
                    <a:pt x="334" y="10085"/>
                  </a:cubicBezTo>
                  <a:cubicBezTo>
                    <a:pt x="341" y="10216"/>
                    <a:pt x="359" y="10346"/>
                    <a:pt x="372" y="10374"/>
                  </a:cubicBezTo>
                  <a:cubicBezTo>
                    <a:pt x="395" y="10420"/>
                    <a:pt x="438" y="10988"/>
                    <a:pt x="469" y="11661"/>
                  </a:cubicBezTo>
                  <a:cubicBezTo>
                    <a:pt x="476" y="11814"/>
                    <a:pt x="488" y="11957"/>
                    <a:pt x="498" y="11977"/>
                  </a:cubicBezTo>
                  <a:cubicBezTo>
                    <a:pt x="515" y="12013"/>
                    <a:pt x="574" y="13198"/>
                    <a:pt x="600" y="14042"/>
                  </a:cubicBezTo>
                  <a:cubicBezTo>
                    <a:pt x="607" y="14257"/>
                    <a:pt x="625" y="14457"/>
                    <a:pt x="639" y="14485"/>
                  </a:cubicBezTo>
                  <a:cubicBezTo>
                    <a:pt x="653" y="14513"/>
                    <a:pt x="677" y="14845"/>
                    <a:pt x="694" y="15227"/>
                  </a:cubicBezTo>
                  <a:cubicBezTo>
                    <a:pt x="710" y="15608"/>
                    <a:pt x="731" y="16058"/>
                    <a:pt x="738" y="16224"/>
                  </a:cubicBezTo>
                  <a:cubicBezTo>
                    <a:pt x="746" y="16391"/>
                    <a:pt x="763" y="16537"/>
                    <a:pt x="777" y="16550"/>
                  </a:cubicBezTo>
                  <a:cubicBezTo>
                    <a:pt x="791" y="16563"/>
                    <a:pt x="803" y="16709"/>
                    <a:pt x="803" y="16875"/>
                  </a:cubicBezTo>
                  <a:cubicBezTo>
                    <a:pt x="803" y="17042"/>
                    <a:pt x="813" y="17241"/>
                    <a:pt x="828" y="17318"/>
                  </a:cubicBezTo>
                  <a:cubicBezTo>
                    <a:pt x="844" y="17395"/>
                    <a:pt x="868" y="17710"/>
                    <a:pt x="883" y="18015"/>
                  </a:cubicBezTo>
                  <a:cubicBezTo>
                    <a:pt x="898" y="18320"/>
                    <a:pt x="923" y="18699"/>
                    <a:pt x="938" y="18859"/>
                  </a:cubicBezTo>
                  <a:cubicBezTo>
                    <a:pt x="952" y="19018"/>
                    <a:pt x="977" y="19507"/>
                    <a:pt x="995" y="19947"/>
                  </a:cubicBezTo>
                  <a:cubicBezTo>
                    <a:pt x="1014" y="20386"/>
                    <a:pt x="1039" y="20753"/>
                    <a:pt x="1050" y="20763"/>
                  </a:cubicBezTo>
                  <a:cubicBezTo>
                    <a:pt x="1061" y="20774"/>
                    <a:pt x="1069" y="20918"/>
                    <a:pt x="1069" y="21083"/>
                  </a:cubicBezTo>
                  <a:cubicBezTo>
                    <a:pt x="1069" y="21386"/>
                    <a:pt x="1084" y="21446"/>
                    <a:pt x="1182" y="21547"/>
                  </a:cubicBezTo>
                  <a:cubicBezTo>
                    <a:pt x="1231" y="21598"/>
                    <a:pt x="1254" y="21599"/>
                    <a:pt x="1670" y="21589"/>
                  </a:cubicBezTo>
                  <a:cubicBezTo>
                    <a:pt x="1909" y="21584"/>
                    <a:pt x="2139" y="21573"/>
                    <a:pt x="2183" y="21565"/>
                  </a:cubicBezTo>
                  <a:cubicBezTo>
                    <a:pt x="2262" y="21551"/>
                    <a:pt x="2639" y="21533"/>
                    <a:pt x="3821" y="21481"/>
                  </a:cubicBezTo>
                  <a:cubicBezTo>
                    <a:pt x="4146" y="21467"/>
                    <a:pt x="4641" y="21443"/>
                    <a:pt x="4922" y="21429"/>
                  </a:cubicBezTo>
                  <a:cubicBezTo>
                    <a:pt x="5203" y="21416"/>
                    <a:pt x="5621" y="21397"/>
                    <a:pt x="5850" y="21390"/>
                  </a:cubicBezTo>
                  <a:cubicBezTo>
                    <a:pt x="6079" y="21383"/>
                    <a:pt x="6289" y="21368"/>
                    <a:pt x="6319" y="21354"/>
                  </a:cubicBezTo>
                  <a:cubicBezTo>
                    <a:pt x="6372" y="21330"/>
                    <a:pt x="6735" y="21317"/>
                    <a:pt x="8011" y="21291"/>
                  </a:cubicBezTo>
                  <a:cubicBezTo>
                    <a:pt x="8368" y="21284"/>
                    <a:pt x="8668" y="21265"/>
                    <a:pt x="8682" y="21252"/>
                  </a:cubicBezTo>
                  <a:cubicBezTo>
                    <a:pt x="8697" y="21238"/>
                    <a:pt x="8909" y="21228"/>
                    <a:pt x="9170" y="21228"/>
                  </a:cubicBezTo>
                  <a:cubicBezTo>
                    <a:pt x="9450" y="21228"/>
                    <a:pt x="9638" y="21219"/>
                    <a:pt x="9648" y="21203"/>
                  </a:cubicBezTo>
                  <a:cubicBezTo>
                    <a:pt x="9659" y="21188"/>
                    <a:pt x="9896" y="21176"/>
                    <a:pt x="10265" y="21176"/>
                  </a:cubicBezTo>
                  <a:cubicBezTo>
                    <a:pt x="10605" y="21176"/>
                    <a:pt x="10873" y="21166"/>
                    <a:pt x="10888" y="21152"/>
                  </a:cubicBezTo>
                  <a:cubicBezTo>
                    <a:pt x="10917" y="21125"/>
                    <a:pt x="11378" y="21107"/>
                    <a:pt x="12361" y="21089"/>
                  </a:cubicBezTo>
                  <a:cubicBezTo>
                    <a:pt x="12731" y="21082"/>
                    <a:pt x="13058" y="21066"/>
                    <a:pt x="13087" y="21053"/>
                  </a:cubicBezTo>
                  <a:cubicBezTo>
                    <a:pt x="13191" y="21005"/>
                    <a:pt x="16269" y="20952"/>
                    <a:pt x="16269" y="20998"/>
                  </a:cubicBezTo>
                  <a:cubicBezTo>
                    <a:pt x="16269" y="21015"/>
                    <a:pt x="16379" y="21026"/>
                    <a:pt x="16564" y="21026"/>
                  </a:cubicBezTo>
                  <a:cubicBezTo>
                    <a:pt x="16731" y="21026"/>
                    <a:pt x="16863" y="21038"/>
                    <a:pt x="16873" y="21053"/>
                  </a:cubicBezTo>
                  <a:cubicBezTo>
                    <a:pt x="16882" y="21067"/>
                    <a:pt x="16926" y="21077"/>
                    <a:pt x="16969" y="21077"/>
                  </a:cubicBezTo>
                  <a:cubicBezTo>
                    <a:pt x="17012" y="21077"/>
                    <a:pt x="17053" y="21067"/>
                    <a:pt x="17062" y="21053"/>
                  </a:cubicBezTo>
                  <a:cubicBezTo>
                    <a:pt x="17072" y="21037"/>
                    <a:pt x="17299" y="21026"/>
                    <a:pt x="17653" y="21026"/>
                  </a:cubicBezTo>
                  <a:cubicBezTo>
                    <a:pt x="18007" y="21026"/>
                    <a:pt x="18233" y="21017"/>
                    <a:pt x="18244" y="21002"/>
                  </a:cubicBezTo>
                  <a:cubicBezTo>
                    <a:pt x="18253" y="20988"/>
                    <a:pt x="18330" y="20974"/>
                    <a:pt x="18417" y="20974"/>
                  </a:cubicBezTo>
                  <a:cubicBezTo>
                    <a:pt x="18504" y="20974"/>
                    <a:pt x="18584" y="20964"/>
                    <a:pt x="18594" y="20950"/>
                  </a:cubicBezTo>
                  <a:cubicBezTo>
                    <a:pt x="18603" y="20936"/>
                    <a:pt x="18750" y="20926"/>
                    <a:pt x="18944" y="20926"/>
                  </a:cubicBezTo>
                  <a:cubicBezTo>
                    <a:pt x="19128" y="20926"/>
                    <a:pt x="19277" y="20915"/>
                    <a:pt x="19277" y="20902"/>
                  </a:cubicBezTo>
                  <a:cubicBezTo>
                    <a:pt x="19278" y="20889"/>
                    <a:pt x="19358" y="20873"/>
                    <a:pt x="19457" y="20866"/>
                  </a:cubicBezTo>
                  <a:cubicBezTo>
                    <a:pt x="19619" y="20854"/>
                    <a:pt x="19749" y="20838"/>
                    <a:pt x="20055" y="20788"/>
                  </a:cubicBezTo>
                  <a:cubicBezTo>
                    <a:pt x="20106" y="20779"/>
                    <a:pt x="20173" y="20760"/>
                    <a:pt x="20202" y="20748"/>
                  </a:cubicBezTo>
                  <a:cubicBezTo>
                    <a:pt x="20301" y="20709"/>
                    <a:pt x="20415" y="20695"/>
                    <a:pt x="20780" y="20673"/>
                  </a:cubicBezTo>
                  <a:cubicBezTo>
                    <a:pt x="21334" y="20640"/>
                    <a:pt x="21355" y="20636"/>
                    <a:pt x="21464" y="20522"/>
                  </a:cubicBezTo>
                  <a:cubicBezTo>
                    <a:pt x="21516" y="20468"/>
                    <a:pt x="21565" y="20397"/>
                    <a:pt x="21573" y="20366"/>
                  </a:cubicBezTo>
                  <a:cubicBezTo>
                    <a:pt x="21600" y="20265"/>
                    <a:pt x="21549" y="19048"/>
                    <a:pt x="21493" y="18455"/>
                  </a:cubicBezTo>
                  <a:cubicBezTo>
                    <a:pt x="21478" y="18297"/>
                    <a:pt x="21447" y="17653"/>
                    <a:pt x="21400" y="16514"/>
                  </a:cubicBezTo>
                  <a:cubicBezTo>
                    <a:pt x="21388" y="16216"/>
                    <a:pt x="21371" y="15932"/>
                    <a:pt x="21361" y="15884"/>
                  </a:cubicBezTo>
                  <a:cubicBezTo>
                    <a:pt x="21345" y="15805"/>
                    <a:pt x="21309" y="15041"/>
                    <a:pt x="21275" y="13979"/>
                  </a:cubicBezTo>
                  <a:cubicBezTo>
                    <a:pt x="21268" y="13771"/>
                    <a:pt x="21253" y="13579"/>
                    <a:pt x="21239" y="13551"/>
                  </a:cubicBezTo>
                  <a:cubicBezTo>
                    <a:pt x="21226" y="13523"/>
                    <a:pt x="21209" y="13113"/>
                    <a:pt x="21201" y="12638"/>
                  </a:cubicBezTo>
                  <a:cubicBezTo>
                    <a:pt x="21192" y="12141"/>
                    <a:pt x="21171" y="11751"/>
                    <a:pt x="21156" y="11724"/>
                  </a:cubicBezTo>
                  <a:cubicBezTo>
                    <a:pt x="21141" y="11698"/>
                    <a:pt x="21130" y="11476"/>
                    <a:pt x="21130" y="11221"/>
                  </a:cubicBezTo>
                  <a:cubicBezTo>
                    <a:pt x="21130" y="10966"/>
                    <a:pt x="21119" y="10745"/>
                    <a:pt x="21104" y="10721"/>
                  </a:cubicBezTo>
                  <a:cubicBezTo>
                    <a:pt x="21089" y="10696"/>
                    <a:pt x="21063" y="10206"/>
                    <a:pt x="21047" y="9581"/>
                  </a:cubicBezTo>
                  <a:cubicBezTo>
                    <a:pt x="21016" y="8396"/>
                    <a:pt x="20982" y="7473"/>
                    <a:pt x="20957" y="7212"/>
                  </a:cubicBezTo>
                  <a:cubicBezTo>
                    <a:pt x="20929" y="6932"/>
                    <a:pt x="20886" y="5844"/>
                    <a:pt x="20873" y="5133"/>
                  </a:cubicBezTo>
                  <a:cubicBezTo>
                    <a:pt x="20866" y="4744"/>
                    <a:pt x="20850" y="4441"/>
                    <a:pt x="20835" y="4427"/>
                  </a:cubicBezTo>
                  <a:cubicBezTo>
                    <a:pt x="20820" y="4414"/>
                    <a:pt x="20807" y="4227"/>
                    <a:pt x="20806" y="4011"/>
                  </a:cubicBezTo>
                  <a:cubicBezTo>
                    <a:pt x="20805" y="3796"/>
                    <a:pt x="20791" y="3448"/>
                    <a:pt x="20777" y="3240"/>
                  </a:cubicBezTo>
                  <a:cubicBezTo>
                    <a:pt x="20729" y="2556"/>
                    <a:pt x="20702" y="2136"/>
                    <a:pt x="20681" y="1778"/>
                  </a:cubicBezTo>
                  <a:cubicBezTo>
                    <a:pt x="20669" y="1584"/>
                    <a:pt x="20650" y="1408"/>
                    <a:pt x="20639" y="1386"/>
                  </a:cubicBezTo>
                  <a:cubicBezTo>
                    <a:pt x="20607" y="1324"/>
                    <a:pt x="20363" y="1223"/>
                    <a:pt x="20337" y="1263"/>
                  </a:cubicBezTo>
                  <a:cubicBezTo>
                    <a:pt x="20328" y="1277"/>
                    <a:pt x="20048" y="1287"/>
                    <a:pt x="19640" y="1287"/>
                  </a:cubicBezTo>
                  <a:cubicBezTo>
                    <a:pt x="19215" y="1287"/>
                    <a:pt x="18951" y="1298"/>
                    <a:pt x="18940" y="1314"/>
                  </a:cubicBezTo>
                  <a:cubicBezTo>
                    <a:pt x="18930" y="1329"/>
                    <a:pt x="18718" y="1338"/>
                    <a:pt x="18391" y="1338"/>
                  </a:cubicBezTo>
                  <a:cubicBezTo>
                    <a:pt x="18064" y="1338"/>
                    <a:pt x="17849" y="1347"/>
                    <a:pt x="17839" y="1362"/>
                  </a:cubicBezTo>
                  <a:cubicBezTo>
                    <a:pt x="17829" y="1377"/>
                    <a:pt x="17625" y="1389"/>
                    <a:pt x="17316" y="1389"/>
                  </a:cubicBezTo>
                  <a:cubicBezTo>
                    <a:pt x="17007" y="1389"/>
                    <a:pt x="16802" y="1398"/>
                    <a:pt x="16792" y="1413"/>
                  </a:cubicBezTo>
                  <a:cubicBezTo>
                    <a:pt x="16782" y="1429"/>
                    <a:pt x="16574" y="1437"/>
                    <a:pt x="16256" y="1437"/>
                  </a:cubicBezTo>
                  <a:cubicBezTo>
                    <a:pt x="15938" y="1437"/>
                    <a:pt x="15730" y="1449"/>
                    <a:pt x="15720" y="1465"/>
                  </a:cubicBezTo>
                  <a:cubicBezTo>
                    <a:pt x="15710" y="1480"/>
                    <a:pt x="15438" y="1489"/>
                    <a:pt x="14994" y="1489"/>
                  </a:cubicBezTo>
                  <a:cubicBezTo>
                    <a:pt x="14551" y="1489"/>
                    <a:pt x="14279" y="1500"/>
                    <a:pt x="14269" y="1516"/>
                  </a:cubicBezTo>
                  <a:cubicBezTo>
                    <a:pt x="14259" y="1531"/>
                    <a:pt x="14063" y="1540"/>
                    <a:pt x="13774" y="1540"/>
                  </a:cubicBezTo>
                  <a:cubicBezTo>
                    <a:pt x="13465" y="1540"/>
                    <a:pt x="13289" y="1549"/>
                    <a:pt x="13270" y="1567"/>
                  </a:cubicBezTo>
                  <a:cubicBezTo>
                    <a:pt x="13254" y="1582"/>
                    <a:pt x="13219" y="1590"/>
                    <a:pt x="13193" y="1585"/>
                  </a:cubicBezTo>
                  <a:cubicBezTo>
                    <a:pt x="13151" y="1577"/>
                    <a:pt x="13153" y="1568"/>
                    <a:pt x="13212" y="1501"/>
                  </a:cubicBezTo>
                  <a:cubicBezTo>
                    <a:pt x="13340" y="1356"/>
                    <a:pt x="13370" y="1271"/>
                    <a:pt x="13370" y="1021"/>
                  </a:cubicBezTo>
                  <a:cubicBezTo>
                    <a:pt x="13370" y="893"/>
                    <a:pt x="13356" y="780"/>
                    <a:pt x="13341" y="771"/>
                  </a:cubicBezTo>
                  <a:cubicBezTo>
                    <a:pt x="13326" y="763"/>
                    <a:pt x="13315" y="733"/>
                    <a:pt x="13315" y="705"/>
                  </a:cubicBezTo>
                  <a:cubicBezTo>
                    <a:pt x="13315" y="650"/>
                    <a:pt x="13204" y="455"/>
                    <a:pt x="13116" y="358"/>
                  </a:cubicBezTo>
                  <a:cubicBezTo>
                    <a:pt x="13042" y="277"/>
                    <a:pt x="12778" y="112"/>
                    <a:pt x="12628" y="51"/>
                  </a:cubicBezTo>
                  <a:cubicBezTo>
                    <a:pt x="12540" y="16"/>
                    <a:pt x="12416" y="-1"/>
                    <a:pt x="122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7" name="IMG_7391.jpeg" descr="IMG_7391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211" t="1252" r="1449" b="3865"/>
            <a:stretch>
              <a:fillRect/>
            </a:stretch>
          </p:blipFill>
          <p:spPr>
            <a:xfrm rot="20760000">
              <a:off x="1403002" y="5155702"/>
              <a:ext cx="2441545" cy="26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2" fill="norm" stroke="1" extrusionOk="0">
                  <a:moveTo>
                    <a:pt x="12283" y="0"/>
                  </a:moveTo>
                  <a:cubicBezTo>
                    <a:pt x="12115" y="0"/>
                    <a:pt x="12006" y="9"/>
                    <a:pt x="12006" y="22"/>
                  </a:cubicBezTo>
                  <a:cubicBezTo>
                    <a:pt x="12006" y="34"/>
                    <a:pt x="11988" y="45"/>
                    <a:pt x="11968" y="45"/>
                  </a:cubicBezTo>
                  <a:cubicBezTo>
                    <a:pt x="11948" y="45"/>
                    <a:pt x="11909" y="55"/>
                    <a:pt x="11880" y="70"/>
                  </a:cubicBezTo>
                  <a:cubicBezTo>
                    <a:pt x="11766" y="129"/>
                    <a:pt x="11501" y="421"/>
                    <a:pt x="11501" y="489"/>
                  </a:cubicBezTo>
                  <a:cubicBezTo>
                    <a:pt x="11501" y="508"/>
                    <a:pt x="11490" y="530"/>
                    <a:pt x="11477" y="537"/>
                  </a:cubicBezTo>
                  <a:cubicBezTo>
                    <a:pt x="11464" y="545"/>
                    <a:pt x="11452" y="593"/>
                    <a:pt x="11452" y="646"/>
                  </a:cubicBezTo>
                  <a:cubicBezTo>
                    <a:pt x="11452" y="754"/>
                    <a:pt x="11450" y="756"/>
                    <a:pt x="11224" y="774"/>
                  </a:cubicBezTo>
                  <a:cubicBezTo>
                    <a:pt x="11045" y="788"/>
                    <a:pt x="10873" y="830"/>
                    <a:pt x="10828" y="867"/>
                  </a:cubicBezTo>
                  <a:cubicBezTo>
                    <a:pt x="10806" y="885"/>
                    <a:pt x="10774" y="899"/>
                    <a:pt x="10758" y="899"/>
                  </a:cubicBezTo>
                  <a:cubicBezTo>
                    <a:pt x="10742" y="899"/>
                    <a:pt x="10736" y="909"/>
                    <a:pt x="10744" y="921"/>
                  </a:cubicBezTo>
                  <a:cubicBezTo>
                    <a:pt x="10752" y="933"/>
                    <a:pt x="10744" y="944"/>
                    <a:pt x="10723" y="944"/>
                  </a:cubicBezTo>
                  <a:cubicBezTo>
                    <a:pt x="10703" y="944"/>
                    <a:pt x="10660" y="961"/>
                    <a:pt x="10632" y="982"/>
                  </a:cubicBezTo>
                  <a:cubicBezTo>
                    <a:pt x="10470" y="1102"/>
                    <a:pt x="10422" y="1147"/>
                    <a:pt x="10422" y="1174"/>
                  </a:cubicBezTo>
                  <a:cubicBezTo>
                    <a:pt x="10422" y="1191"/>
                    <a:pt x="10410" y="1206"/>
                    <a:pt x="10397" y="1206"/>
                  </a:cubicBezTo>
                  <a:cubicBezTo>
                    <a:pt x="10384" y="1206"/>
                    <a:pt x="10373" y="1220"/>
                    <a:pt x="10373" y="1238"/>
                  </a:cubicBezTo>
                  <a:cubicBezTo>
                    <a:pt x="10373" y="1256"/>
                    <a:pt x="10352" y="1303"/>
                    <a:pt x="10327" y="1344"/>
                  </a:cubicBezTo>
                  <a:cubicBezTo>
                    <a:pt x="10302" y="1384"/>
                    <a:pt x="10265" y="1473"/>
                    <a:pt x="10243" y="1542"/>
                  </a:cubicBezTo>
                  <a:lnTo>
                    <a:pt x="10204" y="1667"/>
                  </a:lnTo>
                  <a:lnTo>
                    <a:pt x="9896" y="1670"/>
                  </a:lnTo>
                  <a:cubicBezTo>
                    <a:pt x="9728" y="1671"/>
                    <a:pt x="9322" y="1680"/>
                    <a:pt x="8991" y="1692"/>
                  </a:cubicBezTo>
                  <a:cubicBezTo>
                    <a:pt x="8661" y="1704"/>
                    <a:pt x="8176" y="1719"/>
                    <a:pt x="7915" y="1724"/>
                  </a:cubicBezTo>
                  <a:cubicBezTo>
                    <a:pt x="7636" y="1730"/>
                    <a:pt x="7442" y="1744"/>
                    <a:pt x="7442" y="1756"/>
                  </a:cubicBezTo>
                  <a:cubicBezTo>
                    <a:pt x="7442" y="1769"/>
                    <a:pt x="7240" y="1775"/>
                    <a:pt x="6926" y="1775"/>
                  </a:cubicBezTo>
                  <a:cubicBezTo>
                    <a:pt x="6598" y="1775"/>
                    <a:pt x="6408" y="1784"/>
                    <a:pt x="6408" y="1798"/>
                  </a:cubicBezTo>
                  <a:cubicBezTo>
                    <a:pt x="6408" y="1812"/>
                    <a:pt x="6238" y="1820"/>
                    <a:pt x="5941" y="1820"/>
                  </a:cubicBezTo>
                  <a:cubicBezTo>
                    <a:pt x="5672" y="1820"/>
                    <a:pt x="5472" y="1828"/>
                    <a:pt x="5472" y="1839"/>
                  </a:cubicBezTo>
                  <a:cubicBezTo>
                    <a:pt x="5472" y="1851"/>
                    <a:pt x="5274" y="1860"/>
                    <a:pt x="5012" y="1862"/>
                  </a:cubicBezTo>
                  <a:cubicBezTo>
                    <a:pt x="4701" y="1864"/>
                    <a:pt x="4539" y="1873"/>
                    <a:pt x="4504" y="1891"/>
                  </a:cubicBezTo>
                  <a:cubicBezTo>
                    <a:pt x="4443" y="1923"/>
                    <a:pt x="3965" y="1950"/>
                    <a:pt x="3161" y="1964"/>
                  </a:cubicBezTo>
                  <a:cubicBezTo>
                    <a:pt x="2829" y="1970"/>
                    <a:pt x="2565" y="1982"/>
                    <a:pt x="2565" y="1993"/>
                  </a:cubicBezTo>
                  <a:cubicBezTo>
                    <a:pt x="2565" y="2004"/>
                    <a:pt x="2342" y="2021"/>
                    <a:pt x="2068" y="2028"/>
                  </a:cubicBezTo>
                  <a:cubicBezTo>
                    <a:pt x="521" y="2067"/>
                    <a:pt x="236" y="2082"/>
                    <a:pt x="126" y="2147"/>
                  </a:cubicBezTo>
                  <a:cubicBezTo>
                    <a:pt x="25" y="2205"/>
                    <a:pt x="-34" y="2501"/>
                    <a:pt x="20" y="2674"/>
                  </a:cubicBezTo>
                  <a:cubicBezTo>
                    <a:pt x="35" y="2721"/>
                    <a:pt x="44" y="3496"/>
                    <a:pt x="45" y="4725"/>
                  </a:cubicBezTo>
                  <a:cubicBezTo>
                    <a:pt x="46" y="5812"/>
                    <a:pt x="52" y="6708"/>
                    <a:pt x="59" y="6715"/>
                  </a:cubicBezTo>
                  <a:cubicBezTo>
                    <a:pt x="66" y="6722"/>
                    <a:pt x="76" y="6803"/>
                    <a:pt x="80" y="6897"/>
                  </a:cubicBezTo>
                  <a:cubicBezTo>
                    <a:pt x="89" y="7099"/>
                    <a:pt x="116" y="7255"/>
                    <a:pt x="140" y="7255"/>
                  </a:cubicBezTo>
                  <a:cubicBezTo>
                    <a:pt x="149" y="7255"/>
                    <a:pt x="157" y="7301"/>
                    <a:pt x="161" y="7358"/>
                  </a:cubicBezTo>
                  <a:cubicBezTo>
                    <a:pt x="164" y="7414"/>
                    <a:pt x="176" y="7473"/>
                    <a:pt x="185" y="7486"/>
                  </a:cubicBezTo>
                  <a:cubicBezTo>
                    <a:pt x="194" y="7499"/>
                    <a:pt x="207" y="7633"/>
                    <a:pt x="217" y="7783"/>
                  </a:cubicBezTo>
                  <a:cubicBezTo>
                    <a:pt x="226" y="7934"/>
                    <a:pt x="245" y="8159"/>
                    <a:pt x="259" y="8286"/>
                  </a:cubicBezTo>
                  <a:cubicBezTo>
                    <a:pt x="292" y="8588"/>
                    <a:pt x="329" y="8989"/>
                    <a:pt x="357" y="9396"/>
                  </a:cubicBezTo>
                  <a:cubicBezTo>
                    <a:pt x="380" y="9729"/>
                    <a:pt x="407" y="10030"/>
                    <a:pt x="452" y="10426"/>
                  </a:cubicBezTo>
                  <a:cubicBezTo>
                    <a:pt x="490" y="10765"/>
                    <a:pt x="519" y="11209"/>
                    <a:pt x="522" y="11517"/>
                  </a:cubicBezTo>
                  <a:cubicBezTo>
                    <a:pt x="523" y="11687"/>
                    <a:pt x="535" y="11795"/>
                    <a:pt x="550" y="11795"/>
                  </a:cubicBezTo>
                  <a:cubicBezTo>
                    <a:pt x="565" y="11795"/>
                    <a:pt x="574" y="11966"/>
                    <a:pt x="574" y="12265"/>
                  </a:cubicBezTo>
                  <a:cubicBezTo>
                    <a:pt x="574" y="12555"/>
                    <a:pt x="581" y="12740"/>
                    <a:pt x="595" y="12748"/>
                  </a:cubicBezTo>
                  <a:cubicBezTo>
                    <a:pt x="610" y="12756"/>
                    <a:pt x="620" y="12895"/>
                    <a:pt x="620" y="13090"/>
                  </a:cubicBezTo>
                  <a:cubicBezTo>
                    <a:pt x="620" y="13304"/>
                    <a:pt x="629" y="13416"/>
                    <a:pt x="644" y="13407"/>
                  </a:cubicBezTo>
                  <a:cubicBezTo>
                    <a:pt x="660" y="13398"/>
                    <a:pt x="669" y="13533"/>
                    <a:pt x="669" y="13797"/>
                  </a:cubicBezTo>
                  <a:cubicBezTo>
                    <a:pt x="669" y="14044"/>
                    <a:pt x="679" y="14208"/>
                    <a:pt x="693" y="14217"/>
                  </a:cubicBezTo>
                  <a:cubicBezTo>
                    <a:pt x="708" y="14225"/>
                    <a:pt x="718" y="14370"/>
                    <a:pt x="718" y="14578"/>
                  </a:cubicBezTo>
                  <a:cubicBezTo>
                    <a:pt x="718" y="14787"/>
                    <a:pt x="728" y="14931"/>
                    <a:pt x="743" y="14940"/>
                  </a:cubicBezTo>
                  <a:cubicBezTo>
                    <a:pt x="757" y="14948"/>
                    <a:pt x="764" y="15089"/>
                    <a:pt x="764" y="15288"/>
                  </a:cubicBezTo>
                  <a:cubicBezTo>
                    <a:pt x="764" y="15472"/>
                    <a:pt x="776" y="15632"/>
                    <a:pt x="788" y="15643"/>
                  </a:cubicBezTo>
                  <a:cubicBezTo>
                    <a:pt x="801" y="15655"/>
                    <a:pt x="817" y="15821"/>
                    <a:pt x="823" y="16014"/>
                  </a:cubicBezTo>
                  <a:cubicBezTo>
                    <a:pt x="830" y="16207"/>
                    <a:pt x="848" y="16508"/>
                    <a:pt x="862" y="16683"/>
                  </a:cubicBezTo>
                  <a:cubicBezTo>
                    <a:pt x="923" y="17438"/>
                    <a:pt x="933" y="17601"/>
                    <a:pt x="956" y="18142"/>
                  </a:cubicBezTo>
                  <a:cubicBezTo>
                    <a:pt x="970" y="18455"/>
                    <a:pt x="992" y="18735"/>
                    <a:pt x="1005" y="18762"/>
                  </a:cubicBezTo>
                  <a:cubicBezTo>
                    <a:pt x="1019" y="18792"/>
                    <a:pt x="1030" y="19059"/>
                    <a:pt x="1030" y="19402"/>
                  </a:cubicBezTo>
                  <a:cubicBezTo>
                    <a:pt x="1030" y="19782"/>
                    <a:pt x="1039" y="19994"/>
                    <a:pt x="1055" y="19994"/>
                  </a:cubicBezTo>
                  <a:cubicBezTo>
                    <a:pt x="1069" y="19994"/>
                    <a:pt x="1076" y="20086"/>
                    <a:pt x="1076" y="20224"/>
                  </a:cubicBezTo>
                  <a:cubicBezTo>
                    <a:pt x="1076" y="20363"/>
                    <a:pt x="1086" y="20455"/>
                    <a:pt x="1100" y="20455"/>
                  </a:cubicBezTo>
                  <a:cubicBezTo>
                    <a:pt x="1114" y="20455"/>
                    <a:pt x="1125" y="20518"/>
                    <a:pt x="1125" y="20599"/>
                  </a:cubicBezTo>
                  <a:cubicBezTo>
                    <a:pt x="1125" y="20747"/>
                    <a:pt x="1171" y="20848"/>
                    <a:pt x="1237" y="20848"/>
                  </a:cubicBezTo>
                  <a:cubicBezTo>
                    <a:pt x="1255" y="20848"/>
                    <a:pt x="1268" y="20859"/>
                    <a:pt x="1268" y="20871"/>
                  </a:cubicBezTo>
                  <a:cubicBezTo>
                    <a:pt x="1268" y="20883"/>
                    <a:pt x="1306" y="20893"/>
                    <a:pt x="1353" y="20893"/>
                  </a:cubicBezTo>
                  <a:cubicBezTo>
                    <a:pt x="1399" y="20893"/>
                    <a:pt x="1437" y="20883"/>
                    <a:pt x="1437" y="20871"/>
                  </a:cubicBezTo>
                  <a:cubicBezTo>
                    <a:pt x="1437" y="20857"/>
                    <a:pt x="1629" y="20848"/>
                    <a:pt x="1963" y="20848"/>
                  </a:cubicBezTo>
                  <a:cubicBezTo>
                    <a:pt x="2484" y="20848"/>
                    <a:pt x="2614" y="20864"/>
                    <a:pt x="2615" y="20928"/>
                  </a:cubicBezTo>
                  <a:cubicBezTo>
                    <a:pt x="2615" y="20942"/>
                    <a:pt x="2649" y="20985"/>
                    <a:pt x="2688" y="21024"/>
                  </a:cubicBezTo>
                  <a:cubicBezTo>
                    <a:pt x="2771" y="21105"/>
                    <a:pt x="2823" y="21105"/>
                    <a:pt x="2972" y="21015"/>
                  </a:cubicBezTo>
                  <a:cubicBezTo>
                    <a:pt x="3091" y="20943"/>
                    <a:pt x="3273" y="20893"/>
                    <a:pt x="3428" y="20893"/>
                  </a:cubicBezTo>
                  <a:cubicBezTo>
                    <a:pt x="3507" y="20893"/>
                    <a:pt x="3549" y="20884"/>
                    <a:pt x="3540" y="20871"/>
                  </a:cubicBezTo>
                  <a:cubicBezTo>
                    <a:pt x="3532" y="20859"/>
                    <a:pt x="3545" y="20848"/>
                    <a:pt x="3572" y="20848"/>
                  </a:cubicBezTo>
                  <a:cubicBezTo>
                    <a:pt x="3598" y="20848"/>
                    <a:pt x="3627" y="20838"/>
                    <a:pt x="3635" y="20826"/>
                  </a:cubicBezTo>
                  <a:cubicBezTo>
                    <a:pt x="3643" y="20814"/>
                    <a:pt x="3717" y="20807"/>
                    <a:pt x="3799" y="20807"/>
                  </a:cubicBezTo>
                  <a:cubicBezTo>
                    <a:pt x="3920" y="20807"/>
                    <a:pt x="3955" y="20814"/>
                    <a:pt x="3982" y="20848"/>
                  </a:cubicBezTo>
                  <a:cubicBezTo>
                    <a:pt x="4000" y="20872"/>
                    <a:pt x="4024" y="20886"/>
                    <a:pt x="4034" y="20880"/>
                  </a:cubicBezTo>
                  <a:cubicBezTo>
                    <a:pt x="4045" y="20874"/>
                    <a:pt x="4055" y="20883"/>
                    <a:pt x="4055" y="20899"/>
                  </a:cubicBezTo>
                  <a:cubicBezTo>
                    <a:pt x="4055" y="20942"/>
                    <a:pt x="4290" y="21143"/>
                    <a:pt x="4385" y="21181"/>
                  </a:cubicBezTo>
                  <a:cubicBezTo>
                    <a:pt x="4428" y="21198"/>
                    <a:pt x="4462" y="21220"/>
                    <a:pt x="4462" y="21232"/>
                  </a:cubicBezTo>
                  <a:cubicBezTo>
                    <a:pt x="4462" y="21301"/>
                    <a:pt x="4590" y="21547"/>
                    <a:pt x="4637" y="21568"/>
                  </a:cubicBezTo>
                  <a:cubicBezTo>
                    <a:pt x="4705" y="21598"/>
                    <a:pt x="4961" y="21600"/>
                    <a:pt x="4981" y="21571"/>
                  </a:cubicBezTo>
                  <a:cubicBezTo>
                    <a:pt x="4989" y="21559"/>
                    <a:pt x="5016" y="21552"/>
                    <a:pt x="5040" y="21552"/>
                  </a:cubicBezTo>
                  <a:cubicBezTo>
                    <a:pt x="5175" y="21552"/>
                    <a:pt x="5402" y="21347"/>
                    <a:pt x="5402" y="21226"/>
                  </a:cubicBezTo>
                  <a:cubicBezTo>
                    <a:pt x="5402" y="21200"/>
                    <a:pt x="5368" y="21145"/>
                    <a:pt x="5328" y="21104"/>
                  </a:cubicBezTo>
                  <a:cubicBezTo>
                    <a:pt x="5288" y="21063"/>
                    <a:pt x="5258" y="21019"/>
                    <a:pt x="5258" y="21008"/>
                  </a:cubicBezTo>
                  <a:cubicBezTo>
                    <a:pt x="5258" y="20997"/>
                    <a:pt x="5288" y="20956"/>
                    <a:pt x="5328" y="20915"/>
                  </a:cubicBezTo>
                  <a:cubicBezTo>
                    <a:pt x="5372" y="20870"/>
                    <a:pt x="5402" y="20816"/>
                    <a:pt x="5402" y="20778"/>
                  </a:cubicBezTo>
                  <a:lnTo>
                    <a:pt x="5402" y="20717"/>
                  </a:lnTo>
                  <a:lnTo>
                    <a:pt x="5868" y="20717"/>
                  </a:lnTo>
                  <a:cubicBezTo>
                    <a:pt x="6281" y="20717"/>
                    <a:pt x="6347" y="20723"/>
                    <a:pt x="6446" y="20762"/>
                  </a:cubicBezTo>
                  <a:cubicBezTo>
                    <a:pt x="6508" y="20786"/>
                    <a:pt x="6586" y="20804"/>
                    <a:pt x="6622" y="20803"/>
                  </a:cubicBezTo>
                  <a:cubicBezTo>
                    <a:pt x="6688" y="20803"/>
                    <a:pt x="6852" y="20759"/>
                    <a:pt x="6881" y="20733"/>
                  </a:cubicBezTo>
                  <a:cubicBezTo>
                    <a:pt x="6890" y="20725"/>
                    <a:pt x="6946" y="20717"/>
                    <a:pt x="7007" y="20717"/>
                  </a:cubicBezTo>
                  <a:cubicBezTo>
                    <a:pt x="7068" y="20717"/>
                    <a:pt x="7130" y="20707"/>
                    <a:pt x="7144" y="20695"/>
                  </a:cubicBezTo>
                  <a:cubicBezTo>
                    <a:pt x="7158" y="20682"/>
                    <a:pt x="7230" y="20675"/>
                    <a:pt x="7302" y="20679"/>
                  </a:cubicBezTo>
                  <a:cubicBezTo>
                    <a:pt x="7418" y="20685"/>
                    <a:pt x="7431" y="20692"/>
                    <a:pt x="7438" y="20739"/>
                  </a:cubicBezTo>
                  <a:cubicBezTo>
                    <a:pt x="7451" y="20823"/>
                    <a:pt x="7501" y="20877"/>
                    <a:pt x="7631" y="20947"/>
                  </a:cubicBezTo>
                  <a:cubicBezTo>
                    <a:pt x="7714" y="20992"/>
                    <a:pt x="7753" y="21028"/>
                    <a:pt x="7754" y="21059"/>
                  </a:cubicBezTo>
                  <a:cubicBezTo>
                    <a:pt x="7755" y="21138"/>
                    <a:pt x="7805" y="21245"/>
                    <a:pt x="7841" y="21245"/>
                  </a:cubicBezTo>
                  <a:cubicBezTo>
                    <a:pt x="7861" y="21245"/>
                    <a:pt x="7871" y="21252"/>
                    <a:pt x="7862" y="21264"/>
                  </a:cubicBezTo>
                  <a:cubicBezTo>
                    <a:pt x="7854" y="21277"/>
                    <a:pt x="7891" y="21288"/>
                    <a:pt x="7957" y="21290"/>
                  </a:cubicBezTo>
                  <a:cubicBezTo>
                    <a:pt x="8059" y="21292"/>
                    <a:pt x="8108" y="21299"/>
                    <a:pt x="8122" y="21309"/>
                  </a:cubicBezTo>
                  <a:cubicBezTo>
                    <a:pt x="8176" y="21347"/>
                    <a:pt x="8652" y="21353"/>
                    <a:pt x="8693" y="21315"/>
                  </a:cubicBezTo>
                  <a:cubicBezTo>
                    <a:pt x="8712" y="21298"/>
                    <a:pt x="8800" y="21286"/>
                    <a:pt x="8935" y="21286"/>
                  </a:cubicBezTo>
                  <a:cubicBezTo>
                    <a:pt x="9060" y="21286"/>
                    <a:pt x="9146" y="21277"/>
                    <a:pt x="9146" y="21264"/>
                  </a:cubicBezTo>
                  <a:cubicBezTo>
                    <a:pt x="9146" y="21251"/>
                    <a:pt x="9247" y="21245"/>
                    <a:pt x="9398" y="21245"/>
                  </a:cubicBezTo>
                  <a:cubicBezTo>
                    <a:pt x="9539" y="21245"/>
                    <a:pt x="9656" y="21235"/>
                    <a:pt x="9664" y="21222"/>
                  </a:cubicBezTo>
                  <a:cubicBezTo>
                    <a:pt x="9673" y="21210"/>
                    <a:pt x="9737" y="21200"/>
                    <a:pt x="9808" y="21200"/>
                  </a:cubicBezTo>
                  <a:cubicBezTo>
                    <a:pt x="9879" y="21200"/>
                    <a:pt x="9944" y="21190"/>
                    <a:pt x="9952" y="21178"/>
                  </a:cubicBezTo>
                  <a:cubicBezTo>
                    <a:pt x="9960" y="21166"/>
                    <a:pt x="10038" y="21155"/>
                    <a:pt x="10127" y="21155"/>
                  </a:cubicBezTo>
                  <a:cubicBezTo>
                    <a:pt x="10216" y="21155"/>
                    <a:pt x="10300" y="21147"/>
                    <a:pt x="10313" y="21136"/>
                  </a:cubicBezTo>
                  <a:cubicBezTo>
                    <a:pt x="10325" y="21125"/>
                    <a:pt x="10429" y="21111"/>
                    <a:pt x="10541" y="21104"/>
                  </a:cubicBezTo>
                  <a:cubicBezTo>
                    <a:pt x="10653" y="21097"/>
                    <a:pt x="10869" y="21081"/>
                    <a:pt x="11021" y="21069"/>
                  </a:cubicBezTo>
                  <a:cubicBezTo>
                    <a:pt x="11173" y="21057"/>
                    <a:pt x="11400" y="21040"/>
                    <a:pt x="11526" y="21031"/>
                  </a:cubicBezTo>
                  <a:cubicBezTo>
                    <a:pt x="11651" y="21021"/>
                    <a:pt x="11769" y="21004"/>
                    <a:pt x="11789" y="20992"/>
                  </a:cubicBezTo>
                  <a:cubicBezTo>
                    <a:pt x="11824" y="20971"/>
                    <a:pt x="12504" y="20924"/>
                    <a:pt x="13079" y="20903"/>
                  </a:cubicBezTo>
                  <a:cubicBezTo>
                    <a:pt x="13241" y="20897"/>
                    <a:pt x="13373" y="20882"/>
                    <a:pt x="13373" y="20871"/>
                  </a:cubicBezTo>
                  <a:cubicBezTo>
                    <a:pt x="13373" y="20859"/>
                    <a:pt x="13468" y="20848"/>
                    <a:pt x="13580" y="20848"/>
                  </a:cubicBezTo>
                  <a:cubicBezTo>
                    <a:pt x="13700" y="20848"/>
                    <a:pt x="13784" y="20839"/>
                    <a:pt x="13784" y="20826"/>
                  </a:cubicBezTo>
                  <a:cubicBezTo>
                    <a:pt x="13784" y="20812"/>
                    <a:pt x="13886" y="20807"/>
                    <a:pt x="14046" y="20807"/>
                  </a:cubicBezTo>
                  <a:cubicBezTo>
                    <a:pt x="14207" y="20807"/>
                    <a:pt x="14313" y="20797"/>
                    <a:pt x="14313" y="20784"/>
                  </a:cubicBezTo>
                  <a:cubicBezTo>
                    <a:pt x="14313" y="20771"/>
                    <a:pt x="14400" y="20762"/>
                    <a:pt x="14527" y="20762"/>
                  </a:cubicBezTo>
                  <a:cubicBezTo>
                    <a:pt x="14645" y="20762"/>
                    <a:pt x="14746" y="20751"/>
                    <a:pt x="14755" y="20739"/>
                  </a:cubicBezTo>
                  <a:cubicBezTo>
                    <a:pt x="14763" y="20727"/>
                    <a:pt x="14872" y="20717"/>
                    <a:pt x="14996" y="20717"/>
                  </a:cubicBezTo>
                  <a:cubicBezTo>
                    <a:pt x="15121" y="20717"/>
                    <a:pt x="15227" y="20707"/>
                    <a:pt x="15235" y="20695"/>
                  </a:cubicBezTo>
                  <a:cubicBezTo>
                    <a:pt x="15243" y="20683"/>
                    <a:pt x="15317" y="20672"/>
                    <a:pt x="15396" y="20672"/>
                  </a:cubicBezTo>
                  <a:cubicBezTo>
                    <a:pt x="15475" y="20672"/>
                    <a:pt x="15564" y="20661"/>
                    <a:pt x="15592" y="20647"/>
                  </a:cubicBezTo>
                  <a:cubicBezTo>
                    <a:pt x="15621" y="20632"/>
                    <a:pt x="15763" y="20614"/>
                    <a:pt x="15908" y="20605"/>
                  </a:cubicBezTo>
                  <a:cubicBezTo>
                    <a:pt x="16053" y="20596"/>
                    <a:pt x="16254" y="20576"/>
                    <a:pt x="16353" y="20563"/>
                  </a:cubicBezTo>
                  <a:cubicBezTo>
                    <a:pt x="16452" y="20551"/>
                    <a:pt x="16695" y="20530"/>
                    <a:pt x="16893" y="20519"/>
                  </a:cubicBezTo>
                  <a:cubicBezTo>
                    <a:pt x="17091" y="20507"/>
                    <a:pt x="17300" y="20489"/>
                    <a:pt x="17356" y="20477"/>
                  </a:cubicBezTo>
                  <a:cubicBezTo>
                    <a:pt x="17411" y="20465"/>
                    <a:pt x="17543" y="20455"/>
                    <a:pt x="17650" y="20455"/>
                  </a:cubicBezTo>
                  <a:cubicBezTo>
                    <a:pt x="17774" y="20455"/>
                    <a:pt x="17838" y="20446"/>
                    <a:pt x="17829" y="20432"/>
                  </a:cubicBezTo>
                  <a:cubicBezTo>
                    <a:pt x="17820" y="20418"/>
                    <a:pt x="17885" y="20410"/>
                    <a:pt x="18008" y="20410"/>
                  </a:cubicBezTo>
                  <a:cubicBezTo>
                    <a:pt x="18114" y="20410"/>
                    <a:pt x="18201" y="20402"/>
                    <a:pt x="18201" y="20391"/>
                  </a:cubicBezTo>
                  <a:cubicBezTo>
                    <a:pt x="18201" y="20380"/>
                    <a:pt x="18295" y="20365"/>
                    <a:pt x="18411" y="20359"/>
                  </a:cubicBezTo>
                  <a:cubicBezTo>
                    <a:pt x="18702" y="20343"/>
                    <a:pt x="18948" y="20312"/>
                    <a:pt x="19028" y="20282"/>
                  </a:cubicBezTo>
                  <a:cubicBezTo>
                    <a:pt x="19065" y="20268"/>
                    <a:pt x="19140" y="20256"/>
                    <a:pt x="19196" y="20256"/>
                  </a:cubicBezTo>
                  <a:cubicBezTo>
                    <a:pt x="19252" y="20256"/>
                    <a:pt x="19306" y="20248"/>
                    <a:pt x="19319" y="20237"/>
                  </a:cubicBezTo>
                  <a:cubicBezTo>
                    <a:pt x="19331" y="20226"/>
                    <a:pt x="19397" y="20211"/>
                    <a:pt x="19463" y="20205"/>
                  </a:cubicBezTo>
                  <a:cubicBezTo>
                    <a:pt x="19578" y="20194"/>
                    <a:pt x="19688" y="20176"/>
                    <a:pt x="19894" y="20128"/>
                  </a:cubicBezTo>
                  <a:cubicBezTo>
                    <a:pt x="19947" y="20116"/>
                    <a:pt x="20034" y="20095"/>
                    <a:pt x="20087" y="20084"/>
                  </a:cubicBezTo>
                  <a:cubicBezTo>
                    <a:pt x="20139" y="20072"/>
                    <a:pt x="20223" y="20052"/>
                    <a:pt x="20269" y="20039"/>
                  </a:cubicBezTo>
                  <a:cubicBezTo>
                    <a:pt x="20315" y="20026"/>
                    <a:pt x="20430" y="20016"/>
                    <a:pt x="20525" y="20016"/>
                  </a:cubicBezTo>
                  <a:cubicBezTo>
                    <a:pt x="20630" y="20016"/>
                    <a:pt x="20698" y="20006"/>
                    <a:pt x="20704" y="19991"/>
                  </a:cubicBezTo>
                  <a:cubicBezTo>
                    <a:pt x="20710" y="19975"/>
                    <a:pt x="20808" y="19969"/>
                    <a:pt x="20995" y="19972"/>
                  </a:cubicBezTo>
                  <a:cubicBezTo>
                    <a:pt x="21168" y="19974"/>
                    <a:pt x="21279" y="19964"/>
                    <a:pt x="21289" y="19949"/>
                  </a:cubicBezTo>
                  <a:cubicBezTo>
                    <a:pt x="21298" y="19937"/>
                    <a:pt x="21315" y="19933"/>
                    <a:pt x="21328" y="19940"/>
                  </a:cubicBezTo>
                  <a:cubicBezTo>
                    <a:pt x="21340" y="19947"/>
                    <a:pt x="21349" y="19943"/>
                    <a:pt x="21349" y="19930"/>
                  </a:cubicBezTo>
                  <a:cubicBezTo>
                    <a:pt x="21349" y="19917"/>
                    <a:pt x="21364" y="19908"/>
                    <a:pt x="21384" y="19908"/>
                  </a:cubicBezTo>
                  <a:cubicBezTo>
                    <a:pt x="21404" y="19908"/>
                    <a:pt x="21419" y="19896"/>
                    <a:pt x="21419" y="19882"/>
                  </a:cubicBezTo>
                  <a:cubicBezTo>
                    <a:pt x="21419" y="19868"/>
                    <a:pt x="21428" y="19861"/>
                    <a:pt x="21436" y="19869"/>
                  </a:cubicBezTo>
                  <a:cubicBezTo>
                    <a:pt x="21460" y="19891"/>
                    <a:pt x="21516" y="19814"/>
                    <a:pt x="21517" y="19757"/>
                  </a:cubicBezTo>
                  <a:cubicBezTo>
                    <a:pt x="21517" y="19729"/>
                    <a:pt x="21528" y="19711"/>
                    <a:pt x="21541" y="19719"/>
                  </a:cubicBezTo>
                  <a:cubicBezTo>
                    <a:pt x="21557" y="19728"/>
                    <a:pt x="21566" y="19632"/>
                    <a:pt x="21566" y="19447"/>
                  </a:cubicBezTo>
                  <a:cubicBezTo>
                    <a:pt x="21566" y="19271"/>
                    <a:pt x="21556" y="19162"/>
                    <a:pt x="21541" y="19162"/>
                  </a:cubicBezTo>
                  <a:cubicBezTo>
                    <a:pt x="21526" y="19162"/>
                    <a:pt x="21517" y="19016"/>
                    <a:pt x="21517" y="18769"/>
                  </a:cubicBezTo>
                  <a:cubicBezTo>
                    <a:pt x="21517" y="18530"/>
                    <a:pt x="21507" y="18368"/>
                    <a:pt x="21492" y="18359"/>
                  </a:cubicBezTo>
                  <a:cubicBezTo>
                    <a:pt x="21478" y="18351"/>
                    <a:pt x="21468" y="18230"/>
                    <a:pt x="21468" y="18065"/>
                  </a:cubicBezTo>
                  <a:cubicBezTo>
                    <a:pt x="21468" y="17890"/>
                    <a:pt x="21458" y="17780"/>
                    <a:pt x="21443" y="17780"/>
                  </a:cubicBezTo>
                  <a:cubicBezTo>
                    <a:pt x="21428" y="17780"/>
                    <a:pt x="21419" y="17600"/>
                    <a:pt x="21419" y="17281"/>
                  </a:cubicBezTo>
                  <a:cubicBezTo>
                    <a:pt x="21419" y="16991"/>
                    <a:pt x="21411" y="16772"/>
                    <a:pt x="21398" y="16760"/>
                  </a:cubicBezTo>
                  <a:cubicBezTo>
                    <a:pt x="21385" y="16748"/>
                    <a:pt x="21369" y="16526"/>
                    <a:pt x="21363" y="16267"/>
                  </a:cubicBezTo>
                  <a:cubicBezTo>
                    <a:pt x="21349" y="15745"/>
                    <a:pt x="21312" y="15041"/>
                    <a:pt x="21275" y="14556"/>
                  </a:cubicBezTo>
                  <a:cubicBezTo>
                    <a:pt x="21262" y="14381"/>
                    <a:pt x="21243" y="13831"/>
                    <a:pt x="21229" y="13330"/>
                  </a:cubicBezTo>
                  <a:cubicBezTo>
                    <a:pt x="21216" y="12830"/>
                    <a:pt x="21194" y="12377"/>
                    <a:pt x="21180" y="12326"/>
                  </a:cubicBezTo>
                  <a:cubicBezTo>
                    <a:pt x="21167" y="12275"/>
                    <a:pt x="21156" y="12036"/>
                    <a:pt x="21156" y="11795"/>
                  </a:cubicBezTo>
                  <a:cubicBezTo>
                    <a:pt x="21156" y="11517"/>
                    <a:pt x="21147" y="11357"/>
                    <a:pt x="21131" y="11357"/>
                  </a:cubicBezTo>
                  <a:cubicBezTo>
                    <a:pt x="21116" y="11357"/>
                    <a:pt x="21107" y="11214"/>
                    <a:pt x="21107" y="10973"/>
                  </a:cubicBezTo>
                  <a:cubicBezTo>
                    <a:pt x="21107" y="10732"/>
                    <a:pt x="21101" y="10589"/>
                    <a:pt x="21086" y="10589"/>
                  </a:cubicBezTo>
                  <a:cubicBezTo>
                    <a:pt x="21070" y="10589"/>
                    <a:pt x="21061" y="10387"/>
                    <a:pt x="21061" y="10029"/>
                  </a:cubicBezTo>
                  <a:cubicBezTo>
                    <a:pt x="21061" y="9693"/>
                    <a:pt x="21050" y="9472"/>
                    <a:pt x="21037" y="9472"/>
                  </a:cubicBezTo>
                  <a:cubicBezTo>
                    <a:pt x="21023" y="9472"/>
                    <a:pt x="21013" y="9211"/>
                    <a:pt x="21012" y="8820"/>
                  </a:cubicBezTo>
                  <a:cubicBezTo>
                    <a:pt x="21011" y="8462"/>
                    <a:pt x="21004" y="8161"/>
                    <a:pt x="20995" y="8148"/>
                  </a:cubicBezTo>
                  <a:cubicBezTo>
                    <a:pt x="20985" y="8135"/>
                    <a:pt x="20969" y="7936"/>
                    <a:pt x="20960" y="7706"/>
                  </a:cubicBezTo>
                  <a:cubicBezTo>
                    <a:pt x="20950" y="7477"/>
                    <a:pt x="20928" y="7128"/>
                    <a:pt x="20914" y="6929"/>
                  </a:cubicBezTo>
                  <a:cubicBezTo>
                    <a:pt x="20900" y="6730"/>
                    <a:pt x="20885" y="6295"/>
                    <a:pt x="20879" y="5963"/>
                  </a:cubicBezTo>
                  <a:cubicBezTo>
                    <a:pt x="20873" y="5631"/>
                    <a:pt x="20857" y="5341"/>
                    <a:pt x="20844" y="5317"/>
                  </a:cubicBezTo>
                  <a:cubicBezTo>
                    <a:pt x="20831" y="5293"/>
                    <a:pt x="20818" y="5071"/>
                    <a:pt x="20812" y="4824"/>
                  </a:cubicBezTo>
                  <a:cubicBezTo>
                    <a:pt x="20795" y="4036"/>
                    <a:pt x="20750" y="3107"/>
                    <a:pt x="20725" y="2998"/>
                  </a:cubicBezTo>
                  <a:cubicBezTo>
                    <a:pt x="20711" y="2939"/>
                    <a:pt x="20700" y="2680"/>
                    <a:pt x="20700" y="2425"/>
                  </a:cubicBezTo>
                  <a:cubicBezTo>
                    <a:pt x="20700" y="2170"/>
                    <a:pt x="20688" y="1906"/>
                    <a:pt x="20676" y="1836"/>
                  </a:cubicBezTo>
                  <a:cubicBezTo>
                    <a:pt x="20663" y="1767"/>
                    <a:pt x="20654" y="1631"/>
                    <a:pt x="20651" y="1532"/>
                  </a:cubicBezTo>
                  <a:cubicBezTo>
                    <a:pt x="20647" y="1373"/>
                    <a:pt x="20638" y="1347"/>
                    <a:pt x="20581" y="1289"/>
                  </a:cubicBezTo>
                  <a:lnTo>
                    <a:pt x="20518" y="1222"/>
                  </a:lnTo>
                  <a:lnTo>
                    <a:pt x="19557" y="1248"/>
                  </a:lnTo>
                  <a:cubicBezTo>
                    <a:pt x="19029" y="1262"/>
                    <a:pt x="18400" y="1280"/>
                    <a:pt x="18159" y="1286"/>
                  </a:cubicBezTo>
                  <a:cubicBezTo>
                    <a:pt x="17904" y="1292"/>
                    <a:pt x="17720" y="1303"/>
                    <a:pt x="17720" y="1315"/>
                  </a:cubicBezTo>
                  <a:cubicBezTo>
                    <a:pt x="17720" y="1328"/>
                    <a:pt x="17444" y="1337"/>
                    <a:pt x="17002" y="1337"/>
                  </a:cubicBezTo>
                  <a:cubicBezTo>
                    <a:pt x="16548" y="1337"/>
                    <a:pt x="16278" y="1346"/>
                    <a:pt x="16269" y="1360"/>
                  </a:cubicBezTo>
                  <a:cubicBezTo>
                    <a:pt x="16260" y="1372"/>
                    <a:pt x="16120" y="1382"/>
                    <a:pt x="15925" y="1382"/>
                  </a:cubicBezTo>
                  <a:cubicBezTo>
                    <a:pt x="15744" y="1382"/>
                    <a:pt x="15584" y="1390"/>
                    <a:pt x="15571" y="1401"/>
                  </a:cubicBezTo>
                  <a:cubicBezTo>
                    <a:pt x="15550" y="1421"/>
                    <a:pt x="15285" y="1431"/>
                    <a:pt x="13812" y="1459"/>
                  </a:cubicBezTo>
                  <a:cubicBezTo>
                    <a:pt x="13321" y="1468"/>
                    <a:pt x="13204" y="1465"/>
                    <a:pt x="13216" y="1443"/>
                  </a:cubicBezTo>
                  <a:cubicBezTo>
                    <a:pt x="13223" y="1427"/>
                    <a:pt x="13235" y="1397"/>
                    <a:pt x="13244" y="1376"/>
                  </a:cubicBezTo>
                  <a:cubicBezTo>
                    <a:pt x="13252" y="1354"/>
                    <a:pt x="13269" y="1337"/>
                    <a:pt x="13279" y="1337"/>
                  </a:cubicBezTo>
                  <a:cubicBezTo>
                    <a:pt x="13306" y="1337"/>
                    <a:pt x="13307" y="1291"/>
                    <a:pt x="13310" y="992"/>
                  </a:cubicBezTo>
                  <a:cubicBezTo>
                    <a:pt x="13313" y="694"/>
                    <a:pt x="13309" y="641"/>
                    <a:pt x="13261" y="595"/>
                  </a:cubicBezTo>
                  <a:cubicBezTo>
                    <a:pt x="13245" y="579"/>
                    <a:pt x="13236" y="558"/>
                    <a:pt x="13244" y="547"/>
                  </a:cubicBezTo>
                  <a:cubicBezTo>
                    <a:pt x="13251" y="536"/>
                    <a:pt x="13247" y="525"/>
                    <a:pt x="13233" y="525"/>
                  </a:cubicBezTo>
                  <a:cubicBezTo>
                    <a:pt x="13219" y="525"/>
                    <a:pt x="13207" y="518"/>
                    <a:pt x="13209" y="509"/>
                  </a:cubicBezTo>
                  <a:cubicBezTo>
                    <a:pt x="13216" y="465"/>
                    <a:pt x="13199" y="440"/>
                    <a:pt x="13103" y="349"/>
                  </a:cubicBezTo>
                  <a:cubicBezTo>
                    <a:pt x="12964" y="216"/>
                    <a:pt x="12697" y="44"/>
                    <a:pt x="12620" y="38"/>
                  </a:cubicBezTo>
                  <a:cubicBezTo>
                    <a:pt x="12585" y="36"/>
                    <a:pt x="12557" y="25"/>
                    <a:pt x="12557" y="16"/>
                  </a:cubicBezTo>
                  <a:cubicBezTo>
                    <a:pt x="12557" y="7"/>
                    <a:pt x="12435" y="0"/>
                    <a:pt x="1228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8" name="للعودة اضغط هنا للعودة اضغط هنا " descr="للعودة اضغط هنا للعودة اضغط هنا 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6127" y="10426710"/>
              <a:ext cx="4663783" cy="1231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