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2" showSpecialPlsOnTitleSld="0" rtl="1" saveSubsetFonts="1">
  <p:sldMasterIdLst>
    <p:sldMasterId id="2147483660" r:id="rId1"/>
  </p:sldMasterIdLst>
  <p:notesMasterIdLst>
    <p:notesMasterId r:id="rId3"/>
  </p:notesMasterIdLst>
  <p:sldIdLst>
    <p:sldId id="275" r:id="rId2"/>
  </p:sldIdLst>
  <p:sldSz cx="6858000" cy="9906000" type="A4"/>
  <p:notesSz cx="6858000" cy="9144000"/>
  <p:custDataLst>
    <p:tags r:id="rId4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E8DBC"/>
    <a:srgbClr val="7F7F7F"/>
    <a:srgbClr val="003744"/>
    <a:srgbClr val="C1B488"/>
    <a:srgbClr val="0CA868"/>
    <a:srgbClr val="10A9A6"/>
    <a:srgbClr val="7D7D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27102A9-8310-4765-A935-A1911B00CA55}" styleName="نمط فاتح 1 - تمييز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7200" autoAdjust="0"/>
    <p:restoredTop sz="94660"/>
  </p:normalViewPr>
  <p:slideViewPr>
    <p:cSldViewPr snapToGrid="0">
      <p:cViewPr varScale="1">
        <p:scale>
          <a:sx n="38" d="100"/>
          <a:sy n="38" d="100"/>
        </p:scale>
        <p:origin x="1999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D8678BAF-8BFA-E14C-956C-265567C60916}" type="datetimeFigureOut">
              <a:rPr lang="ar-SA" smtClean="0"/>
              <a:t>17/02/1448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D39529A2-36A1-5042-B3ED-74A079BD287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225924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صورة 24">
            <a:extLst>
              <a:ext uri="{FF2B5EF4-FFF2-40B4-BE49-F238E27FC236}">
                <a16:creationId xmlns:a16="http://schemas.microsoft.com/office/drawing/2014/main" id="{463CFCAD-6972-1CFE-05A8-60326521EF5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288" y="-23814"/>
            <a:ext cx="6903804" cy="9929814"/>
          </a:xfrm>
          <a:prstGeom prst="rect">
            <a:avLst/>
          </a:prstGeom>
        </p:spPr>
      </p:pic>
      <p:pic>
        <p:nvPicPr>
          <p:cNvPr id="26" name="صورة 25">
            <a:extLst>
              <a:ext uri="{FF2B5EF4-FFF2-40B4-BE49-F238E27FC236}">
                <a16:creationId xmlns:a16="http://schemas.microsoft.com/office/drawing/2014/main" id="{A20A76E9-17A0-25F5-B8AC-5FF9ACF667C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3726" y="-23814"/>
            <a:ext cx="6264733" cy="236405"/>
          </a:xfrm>
          <a:prstGeom prst="rect">
            <a:avLst/>
          </a:prstGeom>
        </p:spPr>
      </p:pic>
      <p:pic>
        <p:nvPicPr>
          <p:cNvPr id="27" name="صورة 26">
            <a:extLst>
              <a:ext uri="{FF2B5EF4-FFF2-40B4-BE49-F238E27FC236}">
                <a16:creationId xmlns:a16="http://schemas.microsoft.com/office/drawing/2014/main" id="{C7F446BC-61DB-AD2A-C59E-B376DC41136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-14288" y="9696452"/>
            <a:ext cx="6889517" cy="236405"/>
          </a:xfrm>
          <a:prstGeom prst="rect">
            <a:avLst/>
          </a:prstGeom>
        </p:spPr>
      </p:pic>
      <p:pic>
        <p:nvPicPr>
          <p:cNvPr id="28" name="صورة 27">
            <a:extLst>
              <a:ext uri="{FF2B5EF4-FFF2-40B4-BE49-F238E27FC236}">
                <a16:creationId xmlns:a16="http://schemas.microsoft.com/office/drawing/2014/main" id="{E9075F68-4463-F649-EC2B-B7D380EA9CF8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841131" y="519359"/>
            <a:ext cx="1175739" cy="893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0174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DBED5222-AD15-18E1-C431-2E1B4506204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471488" y="9182100"/>
            <a:ext cx="1543050" cy="527050"/>
          </a:xfrm>
          <a:prstGeom prst="rect">
            <a:avLst/>
          </a:prstGeom>
        </p:spPr>
        <p:txBody>
          <a:bodyPr/>
          <a:lstStyle/>
          <a:p>
            <a:fld id="{E61F6448-3B58-6646-8714-56043AA9C664}" type="slidenum">
              <a:rPr lang="ar-SA" smtClean="0"/>
              <a:t>‹#›</a:t>
            </a:fld>
            <a:endParaRPr lang="ar-SA"/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0646ABFC-4E5A-D461-0201-B4F2EA4D0D9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17502" y="276180"/>
            <a:ext cx="1014567" cy="771071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F328AEED-132E-2954-B1D7-6BF17E8403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30705" y="9708157"/>
            <a:ext cx="6241582" cy="214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560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>
            <a:extLst>
              <a:ext uri="{FF2B5EF4-FFF2-40B4-BE49-F238E27FC236}">
                <a16:creationId xmlns:a16="http://schemas.microsoft.com/office/drawing/2014/main" id="{A85A97A2-B1DA-316F-44D0-1C8A0E527706}"/>
              </a:ext>
            </a:extLst>
          </p:cNvPr>
          <p:cNvSpPr/>
          <p:nvPr userDrawn="1"/>
        </p:nvSpPr>
        <p:spPr>
          <a:xfrm>
            <a:off x="-13648" y="-13648"/>
            <a:ext cx="6871648" cy="9919648"/>
          </a:xfrm>
          <a:prstGeom prst="rect">
            <a:avLst/>
          </a:prstGeom>
          <a:solidFill>
            <a:srgbClr val="00384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algn="ctr" defTabSz="914400" rtl="0" eaLnBrk="1" latinLnBrk="0" hangingPunct="1"/>
            <a:endParaRPr lang="ar-SA"/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40713E7D-682F-F17A-3BD3-A5A6596463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4288" y="9696452"/>
            <a:ext cx="6889517" cy="236405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30C4C79E-09B8-2D69-DAB6-338587ECD84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75467" y="4270604"/>
            <a:ext cx="1093417" cy="830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6566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emf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صورة 7">
            <a:extLst>
              <a:ext uri="{FF2B5EF4-FFF2-40B4-BE49-F238E27FC236}">
                <a16:creationId xmlns:a16="http://schemas.microsoft.com/office/drawing/2014/main" id="{B9CD38AB-B21A-0CDD-CDD4-D682F9B667D7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288" y="-23814"/>
            <a:ext cx="6903804" cy="9929814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88C0DA81-90CF-40D9-66DA-62CE60D7826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-13726" y="-23814"/>
            <a:ext cx="6264733" cy="236405"/>
          </a:xfrm>
          <a:prstGeom prst="rect">
            <a:avLst/>
          </a:prstGeom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81A53FEA-E23A-7D7A-AACA-1CDAF896814B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-14288" y="9696452"/>
            <a:ext cx="6889517" cy="236405"/>
          </a:xfrm>
          <a:prstGeom prst="rect">
            <a:avLst/>
          </a:prstGeom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72B73D91-E7FE-6D42-E3DE-CD2A05D1FE71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2841131" y="519359"/>
            <a:ext cx="1175739" cy="893561"/>
          </a:xfrm>
          <a:prstGeom prst="rect">
            <a:avLst/>
          </a:prstGeom>
        </p:spPr>
      </p:pic>
      <p:sp>
        <p:nvSpPr>
          <p:cNvPr id="14" name="عنصر نائب لرقم الشريحة 13">
            <a:extLst>
              <a:ext uri="{FF2B5EF4-FFF2-40B4-BE49-F238E27FC236}">
                <a16:creationId xmlns:a16="http://schemas.microsoft.com/office/drawing/2014/main" id="{E817EFB9-15D6-5182-0BD2-99567B128D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1488" y="9182100"/>
            <a:ext cx="1543050" cy="527050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1A76AF-5255-9A41-83C7-B2D4F0DC106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99681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7" r:id="rId3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>
            <a:extLst>
              <a:ext uri="{FF2B5EF4-FFF2-40B4-BE49-F238E27FC236}">
                <a16:creationId xmlns:a16="http://schemas.microsoft.com/office/drawing/2014/main" id="{D91F224B-332D-8C21-B675-445AF48AF3E2}"/>
              </a:ext>
            </a:extLst>
          </p:cNvPr>
          <p:cNvSpPr txBox="1"/>
          <p:nvPr/>
        </p:nvSpPr>
        <p:spPr>
          <a:xfrm>
            <a:off x="2000726" y="848007"/>
            <a:ext cx="28565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eaLnBrk="1" latinLnBrk="0" hangingPunct="1"/>
            <a:r>
              <a:rPr lang="ar-SA" sz="2000" b="1" dirty="0" smtClean="0">
                <a:solidFill>
                  <a:srgbClr val="003845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بطاقة تنفيذ برنامج نشاط طلابي*</a:t>
            </a:r>
            <a:endParaRPr lang="en-US" sz="2000" b="1" dirty="0">
              <a:solidFill>
                <a:srgbClr val="003845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مربع نص 4"/>
          <p:cNvSpPr txBox="1"/>
          <p:nvPr/>
        </p:nvSpPr>
        <p:spPr>
          <a:xfrm>
            <a:off x="4812907" y="7725960"/>
            <a:ext cx="1515979" cy="1146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07000"/>
              </a:lnSpc>
              <a:spcAft>
                <a:spcPts val="0"/>
              </a:spcAft>
            </a:pPr>
            <a:r>
              <a:rPr lang="ar-SA" sz="1600" dirty="0"/>
              <a:t>المعلم/ة  المنفذ/ة</a:t>
            </a:r>
          </a:p>
          <a:p>
            <a:pPr algn="r" rtl="1">
              <a:lnSpc>
                <a:spcPct val="107000"/>
              </a:lnSpc>
              <a:spcAft>
                <a:spcPts val="0"/>
              </a:spcAft>
            </a:pPr>
            <a:r>
              <a:rPr lang="ar-SA" sz="1600" dirty="0"/>
              <a:t>الاسم:</a:t>
            </a:r>
          </a:p>
          <a:p>
            <a:pPr algn="r" rtl="1">
              <a:lnSpc>
                <a:spcPct val="107000"/>
              </a:lnSpc>
              <a:spcAft>
                <a:spcPts val="0"/>
              </a:spcAft>
            </a:pPr>
            <a:r>
              <a:rPr lang="ar-SA" sz="1600" dirty="0"/>
              <a:t>التاريخ:</a:t>
            </a:r>
          </a:p>
          <a:p>
            <a:pPr algn="r" rtl="1">
              <a:lnSpc>
                <a:spcPct val="107000"/>
              </a:lnSpc>
              <a:spcAft>
                <a:spcPts val="0"/>
              </a:spcAft>
            </a:pPr>
            <a:r>
              <a:rPr lang="ar-SA" sz="1600" dirty="0"/>
              <a:t>التوقيع</a:t>
            </a:r>
            <a:endParaRPr lang="en-US" sz="1600" dirty="0"/>
          </a:p>
        </p:txBody>
      </p:sp>
      <p:sp>
        <p:nvSpPr>
          <p:cNvPr id="6" name="مربع نص 5"/>
          <p:cNvSpPr txBox="1"/>
          <p:nvPr/>
        </p:nvSpPr>
        <p:spPr>
          <a:xfrm>
            <a:off x="432789" y="7725959"/>
            <a:ext cx="1515979" cy="1146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07000"/>
              </a:lnSpc>
              <a:spcAft>
                <a:spcPts val="0"/>
              </a:spcAft>
            </a:pPr>
            <a:r>
              <a:rPr lang="ar-SA" sz="1600" dirty="0" smtClean="0"/>
              <a:t>رائد/ة  النشاط</a:t>
            </a:r>
            <a:endParaRPr lang="ar-SA" sz="1600" dirty="0"/>
          </a:p>
          <a:p>
            <a:pPr algn="r" rtl="1">
              <a:lnSpc>
                <a:spcPct val="107000"/>
              </a:lnSpc>
              <a:spcAft>
                <a:spcPts val="0"/>
              </a:spcAft>
            </a:pPr>
            <a:r>
              <a:rPr lang="ar-SA" sz="1600" dirty="0"/>
              <a:t>الاسم:</a:t>
            </a:r>
          </a:p>
          <a:p>
            <a:pPr algn="r" rtl="1">
              <a:lnSpc>
                <a:spcPct val="107000"/>
              </a:lnSpc>
              <a:spcAft>
                <a:spcPts val="0"/>
              </a:spcAft>
            </a:pPr>
            <a:r>
              <a:rPr lang="ar-SA" sz="1600" dirty="0"/>
              <a:t>التاريخ:</a:t>
            </a:r>
          </a:p>
          <a:p>
            <a:pPr algn="r" rtl="1">
              <a:lnSpc>
                <a:spcPct val="107000"/>
              </a:lnSpc>
              <a:spcAft>
                <a:spcPts val="0"/>
              </a:spcAft>
            </a:pPr>
            <a:r>
              <a:rPr lang="ar-SA" sz="1600" dirty="0"/>
              <a:t>التوقيع</a:t>
            </a:r>
            <a:endParaRPr lang="en-US" sz="1600" dirty="0"/>
          </a:p>
        </p:txBody>
      </p:sp>
      <p:sp>
        <p:nvSpPr>
          <p:cNvPr id="7" name="مربع نص 6"/>
          <p:cNvSpPr txBox="1"/>
          <p:nvPr/>
        </p:nvSpPr>
        <p:spPr>
          <a:xfrm>
            <a:off x="656951" y="9083843"/>
            <a:ext cx="57802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ar-SA" sz="1400" dirty="0" smtClean="0"/>
              <a:t>يتم تعبئة هذه البطاقة عند استكمال الحصص المخصصة للبرنامج وفق  ما ورد للبرنامج من حصص في  دليل الخطط الدراسية /الإصدار السادس.</a:t>
            </a:r>
            <a:endParaRPr lang="en-US" sz="1400" dirty="0"/>
          </a:p>
        </p:txBody>
      </p:sp>
      <p:graphicFrame>
        <p:nvGraphicFramePr>
          <p:cNvPr id="8" name="جدول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8618172"/>
              </p:ext>
            </p:extLst>
          </p:nvPr>
        </p:nvGraphicFramePr>
        <p:xfrm>
          <a:off x="711092" y="1309960"/>
          <a:ext cx="5671935" cy="6364179"/>
        </p:xfrm>
        <a:graphic>
          <a:graphicData uri="http://schemas.openxmlformats.org/drawingml/2006/table">
            <a:tbl>
              <a:tblPr rtl="1" firstRow="1" firstCol="1" bandRow="1">
                <a:tableStyleId>{D27102A9-8310-4765-A935-A1911B00CA55}</a:tableStyleId>
              </a:tblPr>
              <a:tblGrid>
                <a:gridCol w="1665280">
                  <a:extLst>
                    <a:ext uri="{9D8B030D-6E8A-4147-A177-3AD203B41FA5}">
                      <a16:colId xmlns:a16="http://schemas.microsoft.com/office/drawing/2014/main" val="3474220960"/>
                    </a:ext>
                  </a:extLst>
                </a:gridCol>
                <a:gridCol w="907457">
                  <a:extLst>
                    <a:ext uri="{9D8B030D-6E8A-4147-A177-3AD203B41FA5}">
                      <a16:colId xmlns:a16="http://schemas.microsoft.com/office/drawing/2014/main" val="970236596"/>
                    </a:ext>
                  </a:extLst>
                </a:gridCol>
                <a:gridCol w="1312039">
                  <a:extLst>
                    <a:ext uri="{9D8B030D-6E8A-4147-A177-3AD203B41FA5}">
                      <a16:colId xmlns:a16="http://schemas.microsoft.com/office/drawing/2014/main" val="2937391841"/>
                    </a:ext>
                  </a:extLst>
                </a:gridCol>
                <a:gridCol w="496290">
                  <a:extLst>
                    <a:ext uri="{9D8B030D-6E8A-4147-A177-3AD203B41FA5}">
                      <a16:colId xmlns:a16="http://schemas.microsoft.com/office/drawing/2014/main" val="3997130030"/>
                    </a:ext>
                  </a:extLst>
                </a:gridCol>
                <a:gridCol w="1290869">
                  <a:extLst>
                    <a:ext uri="{9D8B030D-6E8A-4147-A177-3AD203B41FA5}">
                      <a16:colId xmlns:a16="http://schemas.microsoft.com/office/drawing/2014/main" val="2484552586"/>
                    </a:ext>
                  </a:extLst>
                </a:gridCol>
              </a:tblGrid>
              <a:tr h="579252">
                <a:tc>
                  <a:txBody>
                    <a:bodyPr/>
                    <a:lstStyle/>
                    <a:p>
                      <a:pPr marL="0" algn="ctr" defTabSz="685800" rtl="1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800" kern="1200" dirty="0">
                          <a:effectLst/>
                        </a:rPr>
                        <a:t>اسم البرنامج</a:t>
                      </a:r>
                      <a:endParaRPr lang="en-US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496" marR="63496" marT="898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1000" dirty="0">
                          <a:effectLst/>
                        </a:rPr>
                        <a:t> 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496" marR="63496" marT="898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2804896"/>
                  </a:ext>
                </a:extLst>
              </a:tr>
              <a:tr h="325867">
                <a:tc>
                  <a:txBody>
                    <a:bodyPr/>
                    <a:lstStyle/>
                    <a:p>
                      <a:pPr marL="0" algn="ctr" defTabSz="685800" rtl="1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800" kern="1200" dirty="0">
                          <a:effectLst/>
                        </a:rPr>
                        <a:t>المجال</a:t>
                      </a:r>
                      <a:endParaRPr lang="en-US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496" marR="63496" marT="898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1000" dirty="0">
                          <a:effectLst/>
                        </a:rPr>
                        <a:t> 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496" marR="63496" marT="898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333801"/>
                  </a:ext>
                </a:extLst>
              </a:tr>
              <a:tr h="325867">
                <a:tc>
                  <a:txBody>
                    <a:bodyPr/>
                    <a:lstStyle/>
                    <a:p>
                      <a:pPr marL="0" algn="ctr" defTabSz="685800" rtl="1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800" kern="1200" dirty="0">
                          <a:effectLst/>
                        </a:rPr>
                        <a:t>عدد حصص البرنامج</a:t>
                      </a:r>
                      <a:endParaRPr lang="en-US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496" marR="63496" marT="898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496" marR="63496" marT="898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5436288"/>
                  </a:ext>
                </a:extLst>
              </a:tr>
              <a:tr h="325867">
                <a:tc>
                  <a:txBody>
                    <a:bodyPr/>
                    <a:lstStyle/>
                    <a:p>
                      <a:pPr marL="0" algn="ctr" defTabSz="685800" rtl="1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800" kern="1200" dirty="0">
                          <a:effectLst/>
                        </a:rPr>
                        <a:t>الفصل الدراسي</a:t>
                      </a:r>
                      <a:endParaRPr lang="en-US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496" marR="63496" marT="898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496" marR="63496" marT="898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8628599"/>
                  </a:ext>
                </a:extLst>
              </a:tr>
              <a:tr h="325867">
                <a:tc>
                  <a:txBody>
                    <a:bodyPr/>
                    <a:lstStyle/>
                    <a:p>
                      <a:pPr marL="0" algn="ctr" defTabSz="685800" rtl="1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800" kern="1200" dirty="0">
                          <a:effectLst/>
                        </a:rPr>
                        <a:t>بداية التنفيذ</a:t>
                      </a:r>
                      <a:endParaRPr lang="en-US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496" marR="63496" marT="898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685800" rtl="1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600" kern="1200" dirty="0">
                          <a:effectLst/>
                        </a:rPr>
                        <a:t>اليوم:</a:t>
                      </a:r>
                      <a:endParaRPr lang="en-US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496" marR="63496" marT="898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685800" rtl="1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600" kern="1200" dirty="0">
                          <a:effectLst/>
                        </a:rPr>
                        <a:t>الأسبوع:</a:t>
                      </a:r>
                      <a:endParaRPr lang="en-US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496" marR="63496" marT="898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algn="r" defTabSz="685800" rtl="1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600" kern="1200" dirty="0">
                          <a:effectLst/>
                        </a:rPr>
                        <a:t>التاريخ:     /     / </a:t>
                      </a:r>
                      <a:r>
                        <a:rPr lang="ar-SA" sz="1600" kern="1200" dirty="0" smtClean="0">
                          <a:effectLst/>
                        </a:rPr>
                        <a:t>1448هـ</a:t>
                      </a:r>
                      <a:endParaRPr lang="en-US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496" marR="63496" marT="898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8321146"/>
                  </a:ext>
                </a:extLst>
              </a:tr>
              <a:tr h="325867">
                <a:tc>
                  <a:txBody>
                    <a:bodyPr/>
                    <a:lstStyle/>
                    <a:p>
                      <a:pPr marL="0" algn="ctr" defTabSz="685800" rtl="1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800" kern="1200" dirty="0">
                          <a:effectLst/>
                        </a:rPr>
                        <a:t>نهاية التنفيذ</a:t>
                      </a:r>
                      <a:endParaRPr lang="en-US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496" marR="63496" marT="898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685800" rtl="1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600" kern="1200" dirty="0">
                          <a:effectLst/>
                        </a:rPr>
                        <a:t>اليوم:</a:t>
                      </a:r>
                      <a:endParaRPr lang="en-US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496" marR="63496" marT="898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685800" rtl="1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600" kern="1200" dirty="0">
                          <a:effectLst/>
                        </a:rPr>
                        <a:t>الأسبوع:</a:t>
                      </a:r>
                      <a:endParaRPr lang="en-US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496" marR="63496" marT="898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algn="r" defTabSz="685800" rtl="1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600" kern="1200" dirty="0">
                          <a:effectLst/>
                        </a:rPr>
                        <a:t>التاريخ:     /     / </a:t>
                      </a:r>
                      <a:r>
                        <a:rPr lang="ar-SA" sz="1600" kern="1200" dirty="0" smtClean="0">
                          <a:effectLst/>
                        </a:rPr>
                        <a:t>1448هـ</a:t>
                      </a:r>
                      <a:endParaRPr lang="en-US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496" marR="63496" marT="898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563876"/>
                  </a:ext>
                </a:extLst>
              </a:tr>
              <a:tr h="325867">
                <a:tc>
                  <a:txBody>
                    <a:bodyPr/>
                    <a:lstStyle/>
                    <a:p>
                      <a:pPr marL="0" algn="ctr" defTabSz="685800" rtl="1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800" kern="1200" dirty="0">
                          <a:effectLst/>
                        </a:rPr>
                        <a:t>الصف</a:t>
                      </a:r>
                      <a:endParaRPr lang="en-US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496" marR="63496" marT="898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1600" kern="1200" dirty="0">
                          <a:effectLst/>
                        </a:rPr>
                        <a:t> </a:t>
                      </a:r>
                      <a:endParaRPr lang="en-US" sz="16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496" marR="63496" marT="898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41957"/>
                  </a:ext>
                </a:extLst>
              </a:tr>
              <a:tr h="469631">
                <a:tc>
                  <a:txBody>
                    <a:bodyPr/>
                    <a:lstStyle/>
                    <a:p>
                      <a:pPr marL="0" algn="ctr" defTabSz="685800" rtl="1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800" kern="1200" dirty="0">
                          <a:effectLst/>
                        </a:rPr>
                        <a:t>المعلم/ة  المنفذ/ة</a:t>
                      </a:r>
                      <a:endParaRPr lang="en-US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496" marR="63496" marT="898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1600" kern="1200" dirty="0">
                          <a:effectLst/>
                        </a:rPr>
                        <a:t> </a:t>
                      </a:r>
                      <a:endParaRPr lang="en-US" sz="16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496" marR="63496" marT="898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236349"/>
                  </a:ext>
                </a:extLst>
              </a:tr>
              <a:tr h="469631">
                <a:tc>
                  <a:txBody>
                    <a:bodyPr/>
                    <a:lstStyle/>
                    <a:p>
                      <a:pPr marL="0" algn="ctr" defTabSz="685800" rtl="1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800" kern="1200" dirty="0">
                          <a:effectLst/>
                        </a:rPr>
                        <a:t>عدد الطلبة  المشاركين </a:t>
                      </a:r>
                      <a:endParaRPr lang="en-US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496" marR="63496" marT="898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1600" kern="1200" dirty="0">
                          <a:effectLst/>
                        </a:rPr>
                        <a:t> </a:t>
                      </a:r>
                      <a:endParaRPr lang="en-US" sz="16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496" marR="63496" marT="898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0687731"/>
                  </a:ext>
                </a:extLst>
              </a:tr>
              <a:tr h="651733">
                <a:tc>
                  <a:txBody>
                    <a:bodyPr/>
                    <a:lstStyle/>
                    <a:p>
                      <a:pPr marL="0" algn="ctr" defTabSz="685800" rtl="1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800" kern="1200" dirty="0">
                          <a:effectLst/>
                        </a:rPr>
                        <a:t>عدد الطلبة المشاركين من </a:t>
                      </a:r>
                      <a:r>
                        <a:rPr lang="ar-SA" sz="1800" kern="1200" dirty="0" smtClean="0">
                          <a:effectLst/>
                        </a:rPr>
                        <a:t>ذو ي الإعاقة</a:t>
                      </a:r>
                      <a:r>
                        <a:rPr lang="ar-SA" sz="1800" kern="1200" dirty="0">
                          <a:effectLst/>
                        </a:rPr>
                        <a:t>	</a:t>
                      </a:r>
                      <a:endParaRPr lang="en-US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496" marR="63496" marT="898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1600" kern="1200" dirty="0">
                          <a:effectLst/>
                        </a:rPr>
                        <a:t> </a:t>
                      </a:r>
                      <a:endParaRPr lang="en-US" sz="16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496" marR="63496" marT="898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3991214"/>
                  </a:ext>
                </a:extLst>
              </a:tr>
              <a:tr h="964421">
                <a:tc>
                  <a:txBody>
                    <a:bodyPr/>
                    <a:lstStyle/>
                    <a:p>
                      <a:pPr marL="0" algn="ctr" defTabSz="685800" rtl="1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800" kern="1200" dirty="0">
                          <a:effectLst/>
                        </a:rPr>
                        <a:t>عدد أولياء الأمور المشاركين في البرنامج</a:t>
                      </a:r>
                      <a:endParaRPr lang="en-US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496" marR="63496" marT="898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1600" kern="1200" dirty="0">
                          <a:effectLst/>
                        </a:rPr>
                        <a:t> </a:t>
                      </a:r>
                      <a:endParaRPr lang="en-US" sz="16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496" marR="63496" marT="898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algn="r" defTabSz="685800" rtl="1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600" kern="1200" dirty="0" smtClean="0">
                          <a:effectLst/>
                        </a:rPr>
                        <a:t>عند </a:t>
                      </a:r>
                      <a:r>
                        <a:rPr lang="ar-SA" sz="1600" kern="1200" dirty="0">
                          <a:effectLst/>
                        </a:rPr>
                        <a:t>تنفيذ المشاركة عبر منصة مدرستي ماهي أيقونة التنفيذ:</a:t>
                      </a:r>
                      <a:endParaRPr lang="en-US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-342900" algn="r" defTabSz="685800" rtl="1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ar-SA" sz="1600" kern="1200" dirty="0">
                          <a:effectLst/>
                        </a:rPr>
                        <a:t>بنك </a:t>
                      </a:r>
                      <a:r>
                        <a:rPr lang="ar-SA" sz="1600" kern="1200" dirty="0" err="1">
                          <a:effectLst/>
                        </a:rPr>
                        <a:t>الإثراءات</a:t>
                      </a:r>
                      <a:endParaRPr lang="en-US" sz="1600" kern="1200" dirty="0">
                        <a:effectLst/>
                      </a:endParaRPr>
                    </a:p>
                    <a:p>
                      <a:pPr marL="0" lvl="0" indent="-342900" algn="r" defTabSz="685800" rtl="1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ar-SA" sz="1600" kern="1200" dirty="0">
                          <a:effectLst/>
                        </a:rPr>
                        <a:t>التطوير الذاتي</a:t>
                      </a:r>
                      <a:endParaRPr lang="en-US" sz="1600" kern="1200" dirty="0">
                        <a:effectLst/>
                      </a:endParaRPr>
                    </a:p>
                    <a:p>
                      <a:pPr marL="0" lvl="0" indent="-342900" algn="r" defTabSz="685800" rtl="1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ar-SA" sz="1600" kern="1200" dirty="0">
                          <a:effectLst/>
                        </a:rPr>
                        <a:t>قيمنا الغالية</a:t>
                      </a:r>
                      <a:endParaRPr lang="en-US" sz="1600" kern="1200" dirty="0">
                        <a:effectLst/>
                      </a:endParaRPr>
                    </a:p>
                    <a:p>
                      <a:pPr marL="0" lvl="0" indent="-342900" algn="r" defTabSz="685800" rtl="1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ar-SA" sz="1600" kern="1200" dirty="0">
                          <a:effectLst/>
                        </a:rPr>
                        <a:t>نادي القراءة</a:t>
                      </a:r>
                      <a:endParaRPr lang="en-US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05851456"/>
                  </a:ext>
                </a:extLst>
              </a:tr>
              <a:tr h="651733">
                <a:tc>
                  <a:txBody>
                    <a:bodyPr/>
                    <a:lstStyle/>
                    <a:p>
                      <a:pPr marL="0" algn="ctr" defTabSz="685800" rtl="1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800" kern="1200" dirty="0">
                          <a:effectLst/>
                        </a:rPr>
                        <a:t>عدد الشراكات المجتمعية</a:t>
                      </a:r>
                      <a:endParaRPr lang="en-US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496" marR="63496" marT="898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1600" kern="1200">
                          <a:effectLst/>
                        </a:rPr>
                        <a:t> </a:t>
                      </a:r>
                      <a:endParaRPr lang="en-US" sz="1600" b="1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496" marR="63496" marT="898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algn="r" defTabSz="685800" rtl="1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600" kern="1200" dirty="0">
                          <a:effectLst/>
                        </a:rPr>
                        <a:t>أسماء الشراكات المجتمعية</a:t>
                      </a:r>
                      <a:endParaRPr lang="en-US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496" marR="63496" marT="898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685800" rtl="1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600" kern="1200" dirty="0">
                          <a:effectLst/>
                        </a:rPr>
                        <a:t> </a:t>
                      </a:r>
                      <a:endParaRPr lang="en-US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496" marR="63496" marT="898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31181344"/>
                  </a:ext>
                </a:extLst>
              </a:tr>
              <a:tr h="543311">
                <a:tc>
                  <a:txBody>
                    <a:bodyPr/>
                    <a:lstStyle/>
                    <a:p>
                      <a:pPr marL="0" algn="ctr" defTabSz="685800" rtl="1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800" kern="1200" dirty="0">
                          <a:effectLst/>
                        </a:rPr>
                        <a:t>ملاحظات</a:t>
                      </a:r>
                      <a:endParaRPr lang="en-US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496" marR="63496" marT="898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marL="0" algn="r" defTabSz="685800" rtl="1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600" kern="1200" dirty="0">
                          <a:effectLst/>
                        </a:rPr>
                        <a:t> </a:t>
                      </a:r>
                      <a:endParaRPr lang="en-US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496" marR="63496" marT="898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9492091"/>
                  </a:ext>
                </a:extLst>
              </a:tr>
            </a:tbl>
          </a:graphicData>
        </a:graphic>
      </p:graphicFrame>
      <p:sp>
        <p:nvSpPr>
          <p:cNvPr id="2" name="GVCLASSIFICATIONHEADER148594834"/>
          <p:cNvSpPr txBox="1"/>
          <p:nvPr/>
        </p:nvSpPr>
        <p:spPr>
          <a:xfrm>
            <a:off x="0" y="0"/>
            <a:ext cx="6858000" cy="107722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pPr algn="r"/>
            <a:r>
              <a:rPr lang="en-US" sz="100" smtClean="0">
                <a:solidFill>
                  <a:srgbClr val="FFFFFF"/>
                </a:solidFill>
                <a:latin typeface="Calibri" panose="020F0502020204030204" pitchFamily="34" charset="0"/>
              </a:rPr>
              <a:t>FDC-General</a:t>
            </a:r>
            <a:endParaRPr lang="ar-SA" sz="1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2282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VDOCID" val="085e91ee-bcb2-41c4-9265-8643ebeaff5b"/>
  <p:tag name="DLPTAGID01" val="21f1a95851b2-عام - Public"/>
  <p:tag name="DLPTAGID02" val="FDC-عام - Public"/>
  <p:tag name="DLPTAGID03" val="FDC-Public"/>
  <p:tag name="CLASSIFICATIONTAGSETID" val="e16409a7-1700-4153-9090-3955bc2f0ae8"/>
  <p:tag name="CLASSIFICATION" val="عام - Public"/>
  <p:tag name="COMPLIANCETAGSETID" val="f14fc1f1-8950-40d5-8a29-45909da947d6"/>
  <p:tag name="FILEID" val="085e91ee-bcb2-41c4-9265-8643ebeaff5b"/>
  <p:tag name="USERID" val="mashethry"/>
  <p:tag name="TAGDATETIME" val="2026-08-01T09:28:20Z"/>
  <p:tag name="GVDATA" val="eyJPUyI6IldpbmRvd3MiLCJkb2NJRCI6IjA4NWU5MWVlLWJjYjItNDFjNC05MjY1LTg2NDNlYmVhZmY1YiIsImRvY1N0YXRlIjoie1wiQ3VycmVudFN0YXRlXCI6XCJ7XFxcIkZpcnN0UGFnZURpZmZlcmVudFxcXCI6ZmFsc2UsXFxcIkRpZmZlcmVudE9kZEFuZEV2"/>
  <p:tag name="GVDATA0" val="ZW5QYWdlc1xcXCI6ZmFsc2UsXFxcIlBhZ2VDb3VudFxcXCI6MSxcXFwiSGVhZGVyTWV0YWRhdGFcXFwiOlxcXCI8c3BhbiBzdHlsZT1cXFxcXFxcImNvbG9yOndoaXRlO1xcXFxcXFwiPjxzcGFuIHN0eWxlPVxcXFxcXFwiZm9udC1zaXplOjFweFxcXFxcXFwiPjxz"/>
  <p:tag name="GVDATA1" val="cGFuIHN0eWxlPVxcXFxcXFwidGV4dC1hbGlnbjpyaWdodDtcXFxcXFxcIj48c3Bhbj5GREMtR2VuZXJhbDwvc3Bhbj48L3NwYW4+PC9zcGFuPjwvc3Bhbj5cXFwiLFxcXCJUaGlyZFBhcnR5SGVhZGVyTWV0YWRhdGFcXFwiOlxcXCJcXFwiLFxcXCJHVkhlYWRlckV4"/>
  <p:tag name="GVDATA2" val="aXN0c1xcXCI6ZmFsc2UsXFxcIk5vbkdWSGVhZGVyRXhpc3RzXFxcIjpmYWxzZSxcXFwiRmxvYXRpbmdIZWFkZXJFeGlzdHNcXFwiOnRydWUsXFxcIk5vbkdWSGVhZGVyU2hhcGVFeGlzdHNcXFwiOmZhbHNlLFxcXCJUaGlyZFBhcnR5SGVhZGVyc1xcXCI6W10sXFxc"/>
  <p:tag name="GVDATA3" val="IkZvb3Rlck1ldGFkYXRhXFxcIjpcXFwiPHNwYW4gc3R5bGU9XFxcXFxcXCJjb2xvcjojMkZBRTgwO1xcXFxcXFwiPjxzcGFuIHN0eWxlPVxcXFxcXFwiZm9udC1zaXplOjEwcHhcXFxcXFxcIj48c3BhbiBzdHlsZT1cXFxcXFxcInRleHQtYWxpZ246bGVmdDtcXFxc"/>
  <p:tag name="GVDATA4" val="XFxcIj48c3Bhbj5HZW5lcmFsIC0g2LnYp9mFPC9zcGFuPjwvc3Bhbj48L3NwYW4+PC9zcGFuPlxcXFxuXFxcIixcXFwiVGhpcmRQYXJ0eUZvb3Rlck1ldGFkYXRhXFxcIjpcXFwiXFxcIixcXFwiR1ZGb290ZXJFeGlzdHNcXFwiOmZhbHNlLFxcXCJOb25HVkZvb3Rl"/>
  <p:tag name="GVDATA5" val="ckV4aXN0c1xcXCI6ZmFsc2UsXFxcIkZsb2F0aW5nRm9vdGVyRXhpc3RzXFxcIjpmYWxzZSxcXFwiTm9uR1ZGb290ZXJTaGFwZUV4aXN0c1xcXCI6ZmFsc2UsXFxcIlRoaXJkUGFydHlGb290ZXJzXFxcIjpbXSxcXFwiV2F0ZXJtYXJrTWV0YWRhdGFcXFwiOm51bGws"/>
  <p:tag name="GVDATA6" val="XFxcIldhdGVybWFya0V4aXN0c1xcXCI6ZmFsc2UsXFxcIlBvd2VycG9pbnRUaXRsZU1ldGFkYXRhXFxcIjpcXFwiXFxcIixcXFwiUG93ZXJwb2ludFN1YnRpdGxlTWV0YWRhdGFcXFwiOlxcXCJcXFwiLFxcXCJUaGlyZFBhcnR5TWV0YWRhdGFGb3VuZFxcXCI6ZmFs"/>
  <p:tag name="GVDATA7" val="c2V9XCIsXCJIZWFkZXJcIjpcIjxzcGFuIHN0eWxlPVxcXCJjb2xvcjp3aGl0ZTtcXFwiPjxzcGFuIHN0eWxlPVxcXCJmb250LXNpemU6MXB4XFxcIj48c3BhbiBzdHlsZT1cXFwidGV4dC1hbGlnbjpyaWdodDtcXFwiPjxzcGFuPkZEQy1HZW5lcmFsPC9zcGFuPjwv"/>
  <p:tag name="GVDATA8" val="c3Bhbj48L3NwYW4+PC9zcGFuPlwiLFwiRm9vdGVyXCI6XCI8c3BhbiBzdHlsZT1cXFwiY29sb3I6IzJGQUU4MDtcXFwiPjxzcGFuIHN0eWxlPVxcXCJmb250LXNpemU6MTBweFxcXCI+PHNwYW4gc3R5bGU9XFxcInRleHQtYWxpZ246bGVmdDtcXFwiPjxzcGFuPkdl"/>
  <p:tag name="GVDATA9" val="bmVyYWwgLSDYudin2YU8L3NwYW4+PC9zcGFuPjwvc3Bhbj48L3NwYW4+XFxuXCIsXCJPcHRpb25zXCI6XCJ7XFxcIlBvcHVwQ29uZmlndXJhdGlvblxcXCI6e1xcXCJBbHdheXNTaG93UG9wdXBcXFwiOmZhbHNlLFxcXCJFbmZvcmNlSGVhZGVyRm9vdGVyVHlwZVxc"/>
  <p:tag name="GVDATA10" val="XCI6ZmFsc2UsXFxcIkhlYWRlclBsYWNlbWVudFR5cGVcXFwiOjAsXFxcIkZvb3RlclBsYWNlbWVudFR5cGVcXFwiOjAsXFxcIkVuZm9yY2VMYXlvdXRPcHRpb25cXFwiOmZhbHNlLFxcXCJMYXlvdXRPcHRpb25cXFwiOjAsXFxcIlRyaWdnZXJOdW1iZXJcXFwiOjAs"/>
  <p:tag name="GVDATA11" val="XFxcIkZyb21JbmRleFxcXCI6MCxcXFwiVG9JbmRleFxcXCI6MCxcXFwiRW5mb3JjZU92ZXJ3cml0ZU9wdGlvblxcXCI6ZmFsc2UsXFxcIk92ZXJ3cml0ZU9wdGlvblxcXCI6XFxcIm92ZXJ3cml0ZVxcXCJ9LFxcXCJIZWFkZXJFbmFibGVkXFxcIjp0cnVlLFxcXCJI"/>
  <p:tag name="GVDATA12" val="ZWFkZXJcXFwiOlxcXCI8c3BhbiBzdHlsZT1cXFxcXFxcImNvbG9yOndoaXRlO1xcXFxcXFwiPjxzcGFuIHN0eWxlPVxcXFxcXFwiZm9udC1zaXplOjFweFxcXFxcXFwiPjxzcGFuIHN0eWxlPVxcXFxcXFwidGV4dC1hbGlnbjpyaWdodDtcXFxcXFxcIj48c3Bhbj5G"/>
  <p:tag name="GVDATA13" val="REMtR2VuZXJhbDwvc3Bhbj48L3NwYW4+PC9zcGFuPjwvc3Bhbj5cXFwiLFxcXCJIZWFkZXJzXFxcIjpbXFxcIjxzcGFuIHN0eWxlPVxcXFxcXFwiY29sb3I6d2hpdGU7XFxcXFxcXCI+PHNwYW4gc3R5bGU9XFxcXFxcXCJmb250LXNpemU6MXB4XFxcXFxcXCI+PHNw"/>
  <p:tag name="GVDATA14" val="YW4gc3R5bGU9XFxcXFxcXCJ0ZXh0LWFsaWduOnJpZ2h0O1xcXFxcXFwiPjxzcGFuPkZEQy1HZW5lcmFsPC9zcGFuPjwvc3Bhbj48L3NwYW4+PC9zcGFuPlxcXCJdLFxcXCJIZWFkZXJUeXBlXFxcIjoxLFxcXCJIZWFkZXJUeXBlc0FsbG93ZWRcXFwiOlswLDFdLFxc"/>
  <p:tag name="GVDATA15" val="XCJIZWFkZXJVcGRhdGVUeXBlXFxcIjoxLFxcXCJGb290ZXJFbmFibGVkXFxcIjp0cnVlLFxcXCJGb290ZXJcXFwiOlxcXCI8c3BhbiBzdHlsZT1cXFxcXFxcImNvbG9yOiMyRkFFODA7XFxcXFxcXCI+PHNwYW4gc3R5bGU9XFxcXFxcXCJmb250LXNpemU6MTBweFxc"/>
  <p:tag name="GVDATA16" val="XFxcXFwiPjxzcGFuIHN0eWxlPVxcXFxcXFwidGV4dC1hbGlnbjpsZWZ0O1xcXFxcXFwiPjxzcGFuPkdlbmVyYWwgLSDYudin2YU8L3NwYW4+PC9zcGFuPjwvc3Bhbj48L3NwYW4+XFxcXG5cXFwiLFxcXCJGb290ZXJzXFxcIjpbXFxcIjxzcGFuIHN0eWxlPVxcXFxc"/>
  <p:tag name="GVDATA17" val="XFwiY29sb3I6IzJGQUU4MDtcXFxcXFxcIj48c3BhbiBzdHlsZT1cXFxcXFxcImZvbnQtc2l6ZToxMHB4XFxcXFxcXCI+PHNwYW4gc3R5bGU9XFxcXFxcXCJ0ZXh0LWFsaWduOmxlZnQ7XFxcXFxcXCI+PHNwYW4+R2VuZXJhbCAtINi52KfZhTwvc3Bhbj48L3NwYW4+"/>
  <p:tag name="GVDATA18" val="PC9zcGFuPjwvc3Bhbj5cXFxcblxcXCJdLFxcXCJGb290ZXJUeXBlXFxcIjowLFxcXCJGb290ZXJUeXBlc0FsbG93ZWRcXFwiOlswLDFdLFxcXCJGb290ZXJVcGRhdGVUeXBlXFxcIjoxLFxcXCJXYXRlcm1hcmtcXFwiOm51bGwsXFxcIldhdGVybWFya0VuYWJsZWRc"/>
  <p:tag name="GVDATA19" val="XFwiOmZhbHNlLFxcXCJTaG91bGRXcml0ZVdhdGVybWFya1xcXCI6ZmFsc2UsXFxcIldhdGVybWFya1VwZGF0ZVR5cGVcXFwiOjAsXFxcIlBvd2VycG9pbnRUaXRsZVxcXCI6XFxcIlxcXCIsXFxcIlBvd2VycG9pbnRTdWJpdGxlXFxcIjpcXFwiXFxcIn1cIixcIlN0"/>
  <p:tag name="GVDATA20" val="YXRlXCI6XCJ7XFxcIkZpcnN0UGFnZURpZmZlcmVudFxcXCI6ZmFsc2UsXFxcIkRpZmZlcmVudE9kZEFuZEV2ZW5QYWdlc1xcXCI6ZmFsc2UsXFxcIlBhZ2VDb3VudFxcXCI6MSxcXFwiSGVhZGVyTWV0YWRhdGFcXFwiOlxcXCI8c3BhbiBzdHlsZT1cXFxcXFxcImNv"/>
  <p:tag name="GVDATA21" val="bG9yOndoaXRlO1xcXFxcXFwiPjxzcGFuIHN0eWxlPVxcXFxcXFwiZm9udC1zaXplOjFweFxcXFxcXFwiPjxzcGFuIHN0eWxlPVxcXFxcXFwidGV4dC1hbGlnbjpyaWdodDtcXFxcXFxcIj48c3Bhbj5GREMtR2VuZXJhbDwvc3Bhbj48L3NwYW4+PC9zcGFuPjwvc3Bh"/>
  <p:tag name="GVDATA22" val="bj5cXFwiLFxcXCJUaGlyZFBhcnR5SGVhZGVyTWV0YWRhdGFcXFwiOlxcXCJcXFwiLFxcXCJHVkhlYWRlckV4aXN0c1xcXCI6ZmFsc2UsXFxcIk5vbkdWSGVhZGVyRXhpc3RzXFxcIjpmYWxzZSxcXFwiRmxvYXRpbmdIZWFkZXJFeGlzdHNcXFwiOnRydWUsXFxcIk5v"/>
  <p:tag name="GVDATA23" val="bkdWSGVhZGVyU2hhcGVFeGlzdHNcXFwiOmZhbHNlLFxcXCJUaGlyZFBhcnR5SGVhZGVyc1xcXCI6W10sXFxcIkZvb3Rlck1ldGFkYXRhXFxcIjpcXFwiPHNwYW4gc3R5bGU9XFxcXFxcXCJjb2xvcjojMkZBRTgwO1xcXFxcXFwiPjxzcGFuIHN0eWxlPVxcXFxcXFwi"/>
  <p:tag name="GVDATA24" val="Zm9udC1zaXplOjEwcHhcXFxcXFxcIj48c3BhbiBzdHlsZT1cXFxcXFxcInRleHQtYWxpZ246bGVmdDtcXFxcXFxcIj48c3Bhbj5HZW5lcmFsIC0g2LnYp9mFPC9zcGFuPjwvc3Bhbj48L3NwYW4+PC9zcGFuPlxcXFxuXFxcIixcXFwiVGhpcmRQYXJ0eUZvb3Rlck1l"/>
  <p:tag name="GVDATA25" val="dGFkYXRhXFxcIjpcXFwiXFxcIixcXFwiR1ZGb290ZXJFeGlzdHNcXFwiOmZhbHNlLFxcXCJOb25HVkZvb3RlckV4aXN0c1xcXCI6ZmFsc2UsXFxcIkZsb2F0aW5nRm9vdGVyRXhpc3RzXFxcIjpmYWxzZSxcXFwiTm9uR1ZGb290ZXJTaGFwZUV4aXN0c1xcXCI6ZmFs"/>
  <p:tag name="GVDATA26" val="c2UsXFxcIlRoaXJkUGFydHlGb290ZXJzXFxcIjpbXSxcXFwiV2F0ZXJtYXJrTWV0YWRhdGFcXFwiOm51bGwsXFxcIldhdGVybWFya0V4aXN0c1xcXCI6ZmFsc2UsXFxcIlBvd2VycG9pbnRUaXRsZU1ldGFkYXRhXFxcIjpcXFwiXFxcIixcXFwiUG93ZXJwb2ludFN1"/>
  <p:tag name="GVDATA27" val="YnRpdGxlTWV0YWRhdGFcXFwiOlxcXCJcXFwiLFxcXCJUaGlyZFBhcnR5TWV0YWRhdGFGb3VuZFxcXCI6ZmFsc2V9XCJ9IiwicGFyZW50TGluZUlkcyI6IltcImZhYTI5ODIxLThmMDYtNDRiYy04NTBlLTIwYmVmZDViYTdjY1wiLFwiNTM2MmYwOTAtMWRiYS00NjQ4"/>
  <p:tag name="GVDATA28" val="LTljMWYtZTYzNTFmNDJlMjVmXCIsXCJhMDNmZjBmNi01Njk0LTQ1MmItYmRhYS0zYmYyZjExMDkzMjhcIixcIjVjMDk4ZmE0LWYyNzYtNGJhNi1hZWM0LTY2OThkYWQ1YmE5Y1wiLFwiN2FjYzAxOGQtYWUzYy00NDM3LWI5MWItNjI0Y2MxOWE3YjhkXCIsXCJkY2U3"/>
  <p:tag name="GVDATA29" val="Njc5NC05MWIwLTRhZTYtYmU3Ni0yM2FmNTM5YTE4YWRcIixcImE3YjE5OGVmLWM2NjUtNGQ3MC04ZDlmLTQ1NDcwMjllODg5M1wiLFwiZDBhYWFlMTgtMTZhZS00ODRmLTllYmMtYTE2ZjFiODliMmQzXCIsXCJjOWE0Mjg1OS05NGU4LTQzNGEtYTNlYy0yNjQyMDRk"/>
  <p:tag name="GVDATA30" val="ZDU3NWVcIixcIjRjNWU1NTkzLTE5MzctNDQyNi04YWNhLTkyYWZlMDM4OWMyYVwiXSIsIndyaXR0ZW5LZXlzIjoiW1wiZ3Zkb2NpZFwiLFwiRExQVGFnSWQwMVwiLFwiRExQVGFnSWQwMlwiLFwiRExQVGFnSWQwM1wiLFwiQ2xhc3NpZmljYXRpb25UYWdTZXRJZFwi"/>
  <p:tag name="GVDATA31" val="LFwiQ2xhc3NpZmljYXRpb25cIixcIkNvbXBsaWFuY2VUYWdTZXRJZFwiLFwiRmlsZUlkXCIsXCJVc2VySWRcIixcIlRhZ0RhdGVUaW1lXCJdIiwibm9PZkd2RGF0YUVudHJpZXMiOiIyOSIsImxpbmVJZCI6IjkxMWNhYmVlLTFlZTAtNDVjNC04OTU3LTQxNGFkMWVi"/>
  <p:tag name="GVDATA32" val="NjRiMSIsInRhZ3NldF9lMTY0MDlhN18xNzAwXzQxNTNfOTA5MF8zOTU1YmMyZjBhZThfY2xhc3NpZmljYXRpb24iOiJQdWJsaWMifQ=="/>
  <p:tag name="GVDATA33" val="(end)"/>
</p:tagLst>
</file>

<file path=ppt/theme/theme1.xml><?xml version="1.0" encoding="utf-8"?>
<a:theme xmlns:a="http://schemas.openxmlformats.org/drawingml/2006/main" name="نسق Office">
  <a:themeElements>
    <a:clrScheme name="الوان وزارة التعليم">
      <a:dk1>
        <a:srgbClr val="003845"/>
      </a:dk1>
      <a:lt1>
        <a:srgbClr val="F2F2F2"/>
      </a:lt1>
      <a:dk2>
        <a:srgbClr val="2CC17C"/>
      </a:dk2>
      <a:lt2>
        <a:srgbClr val="F2F2F2"/>
      </a:lt2>
      <a:accent1>
        <a:srgbClr val="0CA868"/>
      </a:accent1>
      <a:accent2>
        <a:srgbClr val="C1B488"/>
      </a:accent2>
      <a:accent3>
        <a:srgbClr val="7F7F7F"/>
      </a:accent3>
      <a:accent4>
        <a:srgbClr val="268CAB"/>
      </a:accent4>
      <a:accent5>
        <a:srgbClr val="F2F2F2"/>
      </a:accent5>
      <a:accent6>
        <a:srgbClr val="D8D8D8"/>
      </a:accent6>
      <a:hlink>
        <a:srgbClr val="2CC17C"/>
      </a:hlink>
      <a:folHlink>
        <a:srgbClr val="003845"/>
      </a:folHlink>
    </a:clrScheme>
    <a:fontScheme name="مخصص 3">
      <a:majorFont>
        <a:latin typeface="Sakkal Majalla"/>
        <a:ea typeface=""/>
        <a:cs typeface="Sakkal Majalla"/>
      </a:majorFont>
      <a:minorFont>
        <a:latin typeface="Sakkal Majalla"/>
        <a:ea typeface=""/>
        <a:cs typeface="Sakkal Majalla"/>
      </a:minorFont>
    </a:fontScheme>
    <a:fmtScheme name="نسق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212</TotalTime>
  <Words>131</Words>
  <Application>Microsoft Office PowerPoint</Application>
  <PresentationFormat>A4 Paper (210x297 mm)</PresentationFormat>
  <Paragraphs>48</Paragraphs>
  <Slides>1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</vt:i4>
      </vt:variant>
    </vt:vector>
  </HeadingPairs>
  <TitlesOfParts>
    <vt:vector size="6" baseType="lpstr">
      <vt:lpstr>Arial</vt:lpstr>
      <vt:lpstr>Calibri</vt:lpstr>
      <vt:lpstr>Courier New</vt:lpstr>
      <vt:lpstr>Sakkal Majalla</vt:lpstr>
      <vt:lpstr>نسق Office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Hanan Saleh M. Al-Shaqha</dc:creator>
  <cp:lastModifiedBy>Manal Abdullah A. AL-Shethry</cp:lastModifiedBy>
  <cp:revision>30</cp:revision>
  <dcterms:created xsi:type="dcterms:W3CDTF">2024-09-11T07:34:44Z</dcterms:created>
  <dcterms:modified xsi:type="dcterms:W3CDTF">2026-08-01T09:28:21Z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gvdocid">
    <vt:lpwstr>085e91ee-bcb2-41c4-9265-8643ebeaff5b</vt:lpwstr>
  </property>
  <property fmtid="{D5CDD505-2E9C-101B-9397-08002B2CF9AE}" pid="3" name="GVData">
    <vt:lpwstr>eyJPUyI6IldpbmRvd3MiLCJkb2NJRCI6IjA4NWU5MWVlLWJjYjItNDFjNC05MjY1LTg2NDNlYmVhZmY1YiIsImRvY1N0YXRlIjoie1wiQ3VycmVudFN0YXRlXCI6XCJ7XFxcIkZpcnN0UGFnZURpZmZlcmVudFxcXCI6ZmFsc2UsXFxcIkRpZmZlcmVudE9kZEFuZEV2</vt:lpwstr>
  </property>
  <property fmtid="{D5CDD505-2E9C-101B-9397-08002B2CF9AE}" pid="4" name="GVData0">
    <vt:lpwstr>ZW5QYWdlc1xcXCI6ZmFsc2UsXFxcIlBhZ2VDb3VudFxcXCI6MSxcXFwiSGVhZGVyTWV0YWRhdGFcXFwiOlxcXCI8c3BhbiBzdHlsZT1cXFxcXFxcImNvbG9yOndoaXRlO1xcXFxcXFwiPjxzcGFuIHN0eWxlPVxcXFxcXFwiZm9udC1zaXplOjFweFxcXFxcXFwiPjxz</vt:lpwstr>
  </property>
  <property fmtid="{D5CDD505-2E9C-101B-9397-08002B2CF9AE}" pid="5" name="GVData1">
    <vt:lpwstr>cGFuIHN0eWxlPVxcXFxcXFwidGV4dC1hbGlnbjpyaWdodDtcXFxcXFxcIj48c3Bhbj5GREMtR2VuZXJhbDwvc3Bhbj48L3NwYW4+PC9zcGFuPjwvc3Bhbj5cXFwiLFxcXCJUaGlyZFBhcnR5SGVhZGVyTWV0YWRhdGFcXFwiOlxcXCJcXFwiLFxcXCJHVkhlYWRlckV4</vt:lpwstr>
  </property>
  <property fmtid="{D5CDD505-2E9C-101B-9397-08002B2CF9AE}" pid="6" name="DLPTagId01">
    <vt:lpwstr>21f1a95851b2-عام - Public</vt:lpwstr>
  </property>
  <property fmtid="{D5CDD505-2E9C-101B-9397-08002B2CF9AE}" pid="7" name="DLPTagId02">
    <vt:lpwstr>FDC-عام - Public</vt:lpwstr>
  </property>
  <property fmtid="{D5CDD505-2E9C-101B-9397-08002B2CF9AE}" pid="8" name="DLPTagId03">
    <vt:lpwstr>FDC-Public</vt:lpwstr>
  </property>
  <property fmtid="{D5CDD505-2E9C-101B-9397-08002B2CF9AE}" pid="9" name="ClassificationTagSetId">
    <vt:lpwstr>e16409a7-1700-4153-9090-3955bc2f0ae8</vt:lpwstr>
  </property>
  <property fmtid="{D5CDD505-2E9C-101B-9397-08002B2CF9AE}" pid="10" name="ComplianceTagSetId">
    <vt:lpwstr>f14fc1f1-8950-40d5-8a29-45909da947d6</vt:lpwstr>
  </property>
  <property fmtid="{D5CDD505-2E9C-101B-9397-08002B2CF9AE}" pid="11" name="FileId">
    <vt:lpwstr>085e91ee-bcb2-41c4-9265-8643ebeaff5b</vt:lpwstr>
  </property>
  <property fmtid="{D5CDD505-2E9C-101B-9397-08002B2CF9AE}" pid="12" name="UserId">
    <vt:lpwstr>mashethry</vt:lpwstr>
  </property>
  <property fmtid="{D5CDD505-2E9C-101B-9397-08002B2CF9AE}" pid="13" name="TagDateTime">
    <vt:lpwstr>2026-08-01T09:28:20Z</vt:lpwstr>
  </property>
  <property fmtid="{D5CDD505-2E9C-101B-9397-08002B2CF9AE}" pid="14" name="GVData2">
    <vt:lpwstr>aXN0c1xcXCI6ZmFsc2UsXFxcIk5vbkdWSGVhZGVyRXhpc3RzXFxcIjpmYWxzZSxcXFwiRmxvYXRpbmdIZWFkZXJFeGlzdHNcXFwiOnRydWUsXFxcIk5vbkdWSGVhZGVyU2hhcGVFeGlzdHNcXFwiOmZhbHNlLFxcXCJUaGlyZFBhcnR5SGVhZGVyc1xcXCI6W10sXFxc</vt:lpwstr>
  </property>
  <property fmtid="{D5CDD505-2E9C-101B-9397-08002B2CF9AE}" pid="15" name="GVData3">
    <vt:lpwstr>IkZvb3Rlck1ldGFkYXRhXFxcIjpcXFwiPHNwYW4gc3R5bGU9XFxcXFxcXCJjb2xvcjojMkZBRTgwO1xcXFxcXFwiPjxzcGFuIHN0eWxlPVxcXFxcXFwiZm9udC1zaXplOjEwcHhcXFxcXFxcIj48c3BhbiBzdHlsZT1cXFxcXFxcInRleHQtYWxpZ246bGVmdDtcXFxc</vt:lpwstr>
  </property>
  <property fmtid="{D5CDD505-2E9C-101B-9397-08002B2CF9AE}" pid="16" name="GVData4">
    <vt:lpwstr>XFxcIj48c3Bhbj5HZW5lcmFsIC0g2LnYp9mFPC9zcGFuPjwvc3Bhbj48L3NwYW4+PC9zcGFuPlxcXFxuXFxcIixcXFwiVGhpcmRQYXJ0eUZvb3Rlck1ldGFkYXRhXFxcIjpcXFwiXFxcIixcXFwiR1ZGb290ZXJFeGlzdHNcXFwiOmZhbHNlLFxcXCJOb25HVkZvb3Rl</vt:lpwstr>
  </property>
  <property fmtid="{D5CDD505-2E9C-101B-9397-08002B2CF9AE}" pid="17" name="GVData5">
    <vt:lpwstr>ckV4aXN0c1xcXCI6ZmFsc2UsXFxcIkZsb2F0aW5nRm9vdGVyRXhpc3RzXFxcIjpmYWxzZSxcXFwiTm9uR1ZGb290ZXJTaGFwZUV4aXN0c1xcXCI6ZmFsc2UsXFxcIlRoaXJkUGFydHlGb290ZXJzXFxcIjpbXSxcXFwiV2F0ZXJtYXJrTWV0YWRhdGFcXFwiOm51bGws</vt:lpwstr>
  </property>
  <property fmtid="{D5CDD505-2E9C-101B-9397-08002B2CF9AE}" pid="18" name="GVData6">
    <vt:lpwstr>XFxcIldhdGVybWFya0V4aXN0c1xcXCI6ZmFsc2UsXFxcIlBvd2VycG9pbnRUaXRsZU1ldGFkYXRhXFxcIjpcXFwiXFxcIixcXFwiUG93ZXJwb2ludFN1YnRpdGxlTWV0YWRhdGFcXFwiOlxcXCJcXFwiLFxcXCJUaGlyZFBhcnR5TWV0YWRhdGFGb3VuZFxcXCI6ZmFs</vt:lpwstr>
  </property>
  <property fmtid="{D5CDD505-2E9C-101B-9397-08002B2CF9AE}" pid="19" name="GVData7">
    <vt:lpwstr>c2V9XCIsXCJIZWFkZXJcIjpcIjxzcGFuIHN0eWxlPVxcXCJjb2xvcjp3aGl0ZTtcXFwiPjxzcGFuIHN0eWxlPVxcXCJmb250LXNpemU6MXB4XFxcIj48c3BhbiBzdHlsZT1cXFwidGV4dC1hbGlnbjpyaWdodDtcXFwiPjxzcGFuPkZEQy1HZW5lcmFsPC9zcGFuPjwv</vt:lpwstr>
  </property>
  <property fmtid="{D5CDD505-2E9C-101B-9397-08002B2CF9AE}" pid="20" name="GVData8">
    <vt:lpwstr>c3Bhbj48L3NwYW4+PC9zcGFuPlwiLFwiRm9vdGVyXCI6XCI8c3BhbiBzdHlsZT1cXFwiY29sb3I6IzJGQUU4MDtcXFwiPjxzcGFuIHN0eWxlPVxcXCJmb250LXNpemU6MTBweFxcXCI+PHNwYW4gc3R5bGU9XFxcInRleHQtYWxpZ246bGVmdDtcXFwiPjxzcGFuPkdl</vt:lpwstr>
  </property>
  <property fmtid="{D5CDD505-2E9C-101B-9397-08002B2CF9AE}" pid="21" name="GVData9">
    <vt:lpwstr>bmVyYWwgLSDYudin2YU8L3NwYW4+PC9zcGFuPjwvc3Bhbj48L3NwYW4+XFxuXCIsXCJPcHRpb25zXCI6XCJ7XFxcIlBvcHVwQ29uZmlndXJhdGlvblxcXCI6e1xcXCJBbHdheXNTaG93UG9wdXBcXFwiOmZhbHNlLFxcXCJFbmZvcmNlSGVhZGVyRm9vdGVyVHlwZVxc</vt:lpwstr>
  </property>
  <property fmtid="{D5CDD505-2E9C-101B-9397-08002B2CF9AE}" pid="22" name="GVData10">
    <vt:lpwstr>XCI6ZmFsc2UsXFxcIkhlYWRlclBsYWNlbWVudFR5cGVcXFwiOjAsXFxcIkZvb3RlclBsYWNlbWVudFR5cGVcXFwiOjAsXFxcIkVuZm9yY2VMYXlvdXRPcHRpb25cXFwiOmZhbHNlLFxcXCJMYXlvdXRPcHRpb25cXFwiOjAsXFxcIlRyaWdnZXJOdW1iZXJcXFwiOjAs</vt:lpwstr>
  </property>
  <property fmtid="{D5CDD505-2E9C-101B-9397-08002B2CF9AE}" pid="23" name="GVData11">
    <vt:lpwstr>XFxcIkZyb21JbmRleFxcXCI6MCxcXFwiVG9JbmRleFxcXCI6MCxcXFwiRW5mb3JjZU92ZXJ3cml0ZU9wdGlvblxcXCI6ZmFsc2UsXFxcIk92ZXJ3cml0ZU9wdGlvblxcXCI6XFxcIm92ZXJ3cml0ZVxcXCJ9LFxcXCJIZWFkZXJFbmFibGVkXFxcIjp0cnVlLFxcXCJI</vt:lpwstr>
  </property>
  <property fmtid="{D5CDD505-2E9C-101B-9397-08002B2CF9AE}" pid="24" name="GVData12">
    <vt:lpwstr>ZWFkZXJcXFwiOlxcXCI8c3BhbiBzdHlsZT1cXFxcXFxcImNvbG9yOndoaXRlO1xcXFxcXFwiPjxzcGFuIHN0eWxlPVxcXFxcXFwiZm9udC1zaXplOjFweFxcXFxcXFwiPjxzcGFuIHN0eWxlPVxcXFxcXFwidGV4dC1hbGlnbjpyaWdodDtcXFxcXFxcIj48c3Bhbj5G</vt:lpwstr>
  </property>
  <property fmtid="{D5CDD505-2E9C-101B-9397-08002B2CF9AE}" pid="25" name="GVData13">
    <vt:lpwstr>REMtR2VuZXJhbDwvc3Bhbj48L3NwYW4+PC9zcGFuPjwvc3Bhbj5cXFwiLFxcXCJIZWFkZXJzXFxcIjpbXFxcIjxzcGFuIHN0eWxlPVxcXFxcXFwiY29sb3I6d2hpdGU7XFxcXFxcXCI+PHNwYW4gc3R5bGU9XFxcXFxcXCJmb250LXNpemU6MXB4XFxcXFxcXCI+PHNw</vt:lpwstr>
  </property>
  <property fmtid="{D5CDD505-2E9C-101B-9397-08002B2CF9AE}" pid="26" name="GVData14">
    <vt:lpwstr>YW4gc3R5bGU9XFxcXFxcXCJ0ZXh0LWFsaWduOnJpZ2h0O1xcXFxcXFwiPjxzcGFuPkZEQy1HZW5lcmFsPC9zcGFuPjwvc3Bhbj48L3NwYW4+PC9zcGFuPlxcXCJdLFxcXCJIZWFkZXJUeXBlXFxcIjoxLFxcXCJIZWFkZXJUeXBlc0FsbG93ZWRcXFwiOlswLDFdLFxc</vt:lpwstr>
  </property>
  <property fmtid="{D5CDD505-2E9C-101B-9397-08002B2CF9AE}" pid="27" name="GVData15">
    <vt:lpwstr>XCJIZWFkZXJVcGRhdGVUeXBlXFxcIjoxLFxcXCJGb290ZXJFbmFibGVkXFxcIjp0cnVlLFxcXCJGb290ZXJcXFwiOlxcXCI8c3BhbiBzdHlsZT1cXFxcXFxcImNvbG9yOiMyRkFFODA7XFxcXFxcXCI+PHNwYW4gc3R5bGU9XFxcXFxcXCJmb250LXNpemU6MTBweFxc</vt:lpwstr>
  </property>
  <property fmtid="{D5CDD505-2E9C-101B-9397-08002B2CF9AE}" pid="28" name="GVData16">
    <vt:lpwstr>XFxcXFwiPjxzcGFuIHN0eWxlPVxcXFxcXFwidGV4dC1hbGlnbjpsZWZ0O1xcXFxcXFwiPjxzcGFuPkdlbmVyYWwgLSDYudin2YU8L3NwYW4+PC9zcGFuPjwvc3Bhbj48L3NwYW4+XFxcXG5cXFwiLFxcXCJGb290ZXJzXFxcIjpbXFxcIjxzcGFuIHN0eWxlPVxcXFxc</vt:lpwstr>
  </property>
  <property fmtid="{D5CDD505-2E9C-101B-9397-08002B2CF9AE}" pid="29" name="GVData17">
    <vt:lpwstr>XFwiY29sb3I6IzJGQUU4MDtcXFxcXFxcIj48c3BhbiBzdHlsZT1cXFxcXFxcImZvbnQtc2l6ZToxMHB4XFxcXFxcXCI+PHNwYW4gc3R5bGU9XFxcXFxcXCJ0ZXh0LWFsaWduOmxlZnQ7XFxcXFxcXCI+PHNwYW4+R2VuZXJhbCAtINi52KfZhTwvc3Bhbj48L3NwYW4+</vt:lpwstr>
  </property>
  <property fmtid="{D5CDD505-2E9C-101B-9397-08002B2CF9AE}" pid="30" name="GVData18">
    <vt:lpwstr>PC9zcGFuPjwvc3Bhbj5cXFxcblxcXCJdLFxcXCJGb290ZXJUeXBlXFxcIjowLFxcXCJGb290ZXJUeXBlc0FsbG93ZWRcXFwiOlswLDFdLFxcXCJGb290ZXJVcGRhdGVUeXBlXFxcIjoxLFxcXCJXYXRlcm1hcmtcXFwiOm51bGwsXFxcIldhdGVybWFya0VuYWJsZWRc</vt:lpwstr>
  </property>
  <property fmtid="{D5CDD505-2E9C-101B-9397-08002B2CF9AE}" pid="31" name="GVData19">
    <vt:lpwstr>XFwiOmZhbHNlLFxcXCJTaG91bGRXcml0ZVdhdGVybWFya1xcXCI6ZmFsc2UsXFxcIldhdGVybWFya1VwZGF0ZVR5cGVcXFwiOjAsXFxcIlBvd2VycG9pbnRUaXRsZVxcXCI6XFxcIlxcXCIsXFxcIlBvd2VycG9pbnRTdWJpdGxlXFxcIjpcXFwiXFxcIn1cIixcIlN0</vt:lpwstr>
  </property>
  <property fmtid="{D5CDD505-2E9C-101B-9397-08002B2CF9AE}" pid="32" name="GVData20">
    <vt:lpwstr>YXRlXCI6XCJ7XFxcIkZpcnN0UGFnZURpZmZlcmVudFxcXCI6ZmFsc2UsXFxcIkRpZmZlcmVudE9kZEFuZEV2ZW5QYWdlc1xcXCI6ZmFsc2UsXFxcIlBhZ2VDb3VudFxcXCI6MSxcXFwiSGVhZGVyTWV0YWRhdGFcXFwiOlxcXCI8c3BhbiBzdHlsZT1cXFxcXFxcImNv</vt:lpwstr>
  </property>
  <property fmtid="{D5CDD505-2E9C-101B-9397-08002B2CF9AE}" pid="33" name="GVData21">
    <vt:lpwstr>bG9yOndoaXRlO1xcXFxcXFwiPjxzcGFuIHN0eWxlPVxcXFxcXFwiZm9udC1zaXplOjFweFxcXFxcXFwiPjxzcGFuIHN0eWxlPVxcXFxcXFwidGV4dC1hbGlnbjpyaWdodDtcXFxcXFxcIj48c3Bhbj5GREMtR2VuZXJhbDwvc3Bhbj48L3NwYW4+PC9zcGFuPjwvc3Bh</vt:lpwstr>
  </property>
  <property fmtid="{D5CDD505-2E9C-101B-9397-08002B2CF9AE}" pid="34" name="GVData22">
    <vt:lpwstr>bj5cXFwiLFxcXCJUaGlyZFBhcnR5SGVhZGVyTWV0YWRhdGFcXFwiOlxcXCJcXFwiLFxcXCJHVkhlYWRlckV4aXN0c1xcXCI6ZmFsc2UsXFxcIk5vbkdWSGVhZGVyRXhpc3RzXFxcIjpmYWxzZSxcXFwiRmxvYXRpbmdIZWFkZXJFeGlzdHNcXFwiOnRydWUsXFxcIk5v</vt:lpwstr>
  </property>
  <property fmtid="{D5CDD505-2E9C-101B-9397-08002B2CF9AE}" pid="35" name="GVData23">
    <vt:lpwstr>bkdWSGVhZGVyU2hhcGVFeGlzdHNcXFwiOmZhbHNlLFxcXCJUaGlyZFBhcnR5SGVhZGVyc1xcXCI6W10sXFxcIkZvb3Rlck1ldGFkYXRhXFxcIjpcXFwiPHNwYW4gc3R5bGU9XFxcXFxcXCJjb2xvcjojMkZBRTgwO1xcXFxcXFwiPjxzcGFuIHN0eWxlPVxcXFxcXFwi</vt:lpwstr>
  </property>
  <property fmtid="{D5CDD505-2E9C-101B-9397-08002B2CF9AE}" pid="36" name="GVData24">
    <vt:lpwstr>Zm9udC1zaXplOjEwcHhcXFxcXFxcIj48c3BhbiBzdHlsZT1cXFxcXFxcInRleHQtYWxpZ246bGVmdDtcXFxcXFxcIj48c3Bhbj5HZW5lcmFsIC0g2LnYp9mFPC9zcGFuPjwvc3Bhbj48L3NwYW4+PC9zcGFuPlxcXFxuXFxcIixcXFwiVGhpcmRQYXJ0eUZvb3Rlck1l</vt:lpwstr>
  </property>
  <property fmtid="{D5CDD505-2E9C-101B-9397-08002B2CF9AE}" pid="37" name="GVData25">
    <vt:lpwstr>dGFkYXRhXFxcIjpcXFwiXFxcIixcXFwiR1ZGb290ZXJFeGlzdHNcXFwiOmZhbHNlLFxcXCJOb25HVkZvb3RlckV4aXN0c1xcXCI6ZmFsc2UsXFxcIkZsb2F0aW5nRm9vdGVyRXhpc3RzXFxcIjpmYWxzZSxcXFwiTm9uR1ZGb290ZXJTaGFwZUV4aXN0c1xcXCI6ZmFs</vt:lpwstr>
  </property>
  <property fmtid="{D5CDD505-2E9C-101B-9397-08002B2CF9AE}" pid="38" name="GVData26">
    <vt:lpwstr>c2UsXFxcIlRoaXJkUGFydHlGb290ZXJzXFxcIjpbXSxcXFwiV2F0ZXJtYXJrTWV0YWRhdGFcXFwiOm51bGwsXFxcIldhdGVybWFya0V4aXN0c1xcXCI6ZmFsc2UsXFxcIlBvd2VycG9pbnRUaXRsZU1ldGFkYXRhXFxcIjpcXFwiXFxcIixcXFwiUG93ZXJwb2ludFN1</vt:lpwstr>
  </property>
  <property fmtid="{D5CDD505-2E9C-101B-9397-08002B2CF9AE}" pid="39" name="GVData27">
    <vt:lpwstr>YnRpdGxlTWV0YWRhdGFcXFwiOlxcXCJcXFwiLFxcXCJUaGlyZFBhcnR5TWV0YWRhdGFGb3VuZFxcXCI6ZmFsc2V9XCJ9IiwicGFyZW50TGluZUlkcyI6IltcImZhYTI5ODIxLThmMDYtNDRiYy04NTBlLTIwYmVmZDViYTdjY1wiLFwiNTM2MmYwOTAtMWRiYS00NjQ4</vt:lpwstr>
  </property>
  <property fmtid="{D5CDD505-2E9C-101B-9397-08002B2CF9AE}" pid="40" name="GVData28">
    <vt:lpwstr>LTljMWYtZTYzNTFmNDJlMjVmXCIsXCJhMDNmZjBmNi01Njk0LTQ1MmItYmRhYS0zYmYyZjExMDkzMjhcIixcIjVjMDk4ZmE0LWYyNzYtNGJhNi1hZWM0LTY2OThkYWQ1YmE5Y1wiLFwiN2FjYzAxOGQtYWUzYy00NDM3LWI5MWItNjI0Y2MxOWE3YjhkXCIsXCJkY2U3</vt:lpwstr>
  </property>
  <property fmtid="{D5CDD505-2E9C-101B-9397-08002B2CF9AE}" pid="41" name="GVData29">
    <vt:lpwstr>Njc5NC05MWIwLTRhZTYtYmU3Ni0yM2FmNTM5YTE4YWRcIixcImE3YjE5OGVmLWM2NjUtNGQ3MC04ZDlmLTQ1NDcwMjllODg5M1wiLFwiZDBhYWFlMTgtMTZhZS00ODRmLTllYmMtYTE2ZjFiODliMmQzXCIsXCJjOWE0Mjg1OS05NGU4LTQzNGEtYTNlYy0yNjQyMDRk</vt:lpwstr>
  </property>
  <property fmtid="{D5CDD505-2E9C-101B-9397-08002B2CF9AE}" pid="42" name="GVData30">
    <vt:lpwstr>ZDU3NWVcIixcIjRjNWU1NTkzLTE5MzctNDQyNi04YWNhLTkyYWZlMDM4OWMyYVwiXSIsIndyaXR0ZW5LZXlzIjoiW1wiZ3Zkb2NpZFwiLFwiRExQVGFnSWQwMVwiLFwiRExQVGFnSWQwMlwiLFwiRExQVGFnSWQwM1wiLFwiQ2xhc3NpZmljYXRpb25UYWdTZXRJZFwi</vt:lpwstr>
  </property>
  <property fmtid="{D5CDD505-2E9C-101B-9397-08002B2CF9AE}" pid="43" name="GVData31">
    <vt:lpwstr>LFwiQ2xhc3NpZmljYXRpb25cIixcIkNvbXBsaWFuY2VUYWdTZXRJZFwiLFwiRmlsZUlkXCIsXCJVc2VySWRcIixcIlRhZ0RhdGVUaW1lXCJdIiwibm9PZkd2RGF0YUVudHJpZXMiOiIyOSIsImxpbmVJZCI6IjkxMWNhYmVlLTFlZTAtNDVjNC04OTU3LTQxNGFkMWVi</vt:lpwstr>
  </property>
  <property fmtid="{D5CDD505-2E9C-101B-9397-08002B2CF9AE}" pid="44" name="GVData32">
    <vt:lpwstr>NjRiMSIsInRhZ3NldF9lMTY0MDlhN18xNzAwXzQxNTNfOTA5MF8zOTU1YmMyZjBhZThfY2xhc3NpZmljYXRpb24iOiJQdWJsaWMifQ==</vt:lpwstr>
  </property>
  <property fmtid="{D5CDD505-2E9C-101B-9397-08002B2CF9AE}" pid="45" name="GVData33">
    <vt:lpwstr>(end)</vt:lpwstr>
  </property>
  <property fmtid="{D5CDD505-2E9C-101B-9397-08002B2CF9AE}" pid="46" name="Classification">
    <vt:lpwstr>عام - Public</vt:lpwstr>
  </property>
</Properties>
</file>