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463" r:id="rId2"/>
    <p:sldId id="464" r:id="rId3"/>
    <p:sldId id="465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4EF"/>
    <a:srgbClr val="F9049D"/>
    <a:srgbClr val="CC99FF"/>
    <a:srgbClr val="1CBE2B"/>
    <a:srgbClr val="664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125B02-5BE2-4E87-8AB4-BC1D0B0EFAF2}" type="datetimeFigureOut">
              <a:rPr lang="ar-SA" smtClean="0"/>
              <a:t>1 صفر، 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971BF4-4F52-450C-9F8C-16B8D6327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53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3051" indent="0" algn="ctr">
              <a:buNone/>
              <a:defRPr sz="1500"/>
            </a:lvl2pPr>
            <a:lvl3pPr marL="685670" indent="0" algn="ctr">
              <a:buNone/>
              <a:defRPr sz="1351"/>
            </a:lvl3pPr>
            <a:lvl4pPr marL="1028720" indent="0" algn="ctr">
              <a:buNone/>
              <a:defRPr sz="1201"/>
            </a:lvl4pPr>
            <a:lvl5pPr marL="1371772" indent="0" algn="ctr">
              <a:buNone/>
              <a:defRPr sz="1201"/>
            </a:lvl5pPr>
            <a:lvl6pPr marL="1714391" indent="0" algn="ctr">
              <a:buNone/>
              <a:defRPr sz="1201"/>
            </a:lvl6pPr>
            <a:lvl7pPr marL="2057441" indent="0" algn="ctr">
              <a:buNone/>
              <a:defRPr sz="1201"/>
            </a:lvl7pPr>
            <a:lvl8pPr marL="2400492" indent="0" algn="ctr">
              <a:buNone/>
              <a:defRPr sz="1201"/>
            </a:lvl8pPr>
            <a:lvl9pPr marL="2743111" indent="0" algn="ctr">
              <a:buNone/>
              <a:defRPr sz="12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50692"/>
      </p:ext>
    </p:extLst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12376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32873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99370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3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7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177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439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049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311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265230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203494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51" indent="0">
              <a:buNone/>
              <a:defRPr sz="1500" b="1"/>
            </a:lvl2pPr>
            <a:lvl3pPr marL="685670" indent="0">
              <a:buNone/>
              <a:defRPr sz="1351" b="1"/>
            </a:lvl3pPr>
            <a:lvl4pPr marL="1028720" indent="0">
              <a:buNone/>
              <a:defRPr sz="1201" b="1"/>
            </a:lvl4pPr>
            <a:lvl5pPr marL="1371772" indent="0">
              <a:buNone/>
              <a:defRPr sz="1201" b="1"/>
            </a:lvl5pPr>
            <a:lvl6pPr marL="1714391" indent="0">
              <a:buNone/>
              <a:defRPr sz="1201" b="1"/>
            </a:lvl6pPr>
            <a:lvl7pPr marL="2057441" indent="0">
              <a:buNone/>
              <a:defRPr sz="1201" b="1"/>
            </a:lvl7pPr>
            <a:lvl8pPr marL="2400492" indent="0">
              <a:buNone/>
              <a:defRPr sz="1201" b="1"/>
            </a:lvl8pPr>
            <a:lvl9pPr marL="2743111" indent="0">
              <a:buNone/>
              <a:defRPr sz="12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51" indent="0">
              <a:buNone/>
              <a:defRPr sz="1500" b="1"/>
            </a:lvl2pPr>
            <a:lvl3pPr marL="685670" indent="0">
              <a:buNone/>
              <a:defRPr sz="1351" b="1"/>
            </a:lvl3pPr>
            <a:lvl4pPr marL="1028720" indent="0">
              <a:buNone/>
              <a:defRPr sz="1201" b="1"/>
            </a:lvl4pPr>
            <a:lvl5pPr marL="1371772" indent="0">
              <a:buNone/>
              <a:defRPr sz="1201" b="1"/>
            </a:lvl5pPr>
            <a:lvl6pPr marL="1714391" indent="0">
              <a:buNone/>
              <a:defRPr sz="1201" b="1"/>
            </a:lvl6pPr>
            <a:lvl7pPr marL="2057441" indent="0">
              <a:buNone/>
              <a:defRPr sz="1201" b="1"/>
            </a:lvl7pPr>
            <a:lvl8pPr marL="2400492" indent="0">
              <a:buNone/>
              <a:defRPr sz="1201" b="1"/>
            </a:lvl8pPr>
            <a:lvl9pPr marL="2743111" indent="0">
              <a:buNone/>
              <a:defRPr sz="12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27732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70883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62894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1"/>
            </a:lvl1pPr>
            <a:lvl2pPr marL="343051" indent="0">
              <a:buNone/>
              <a:defRPr sz="1052"/>
            </a:lvl2pPr>
            <a:lvl3pPr marL="685670" indent="0">
              <a:buNone/>
              <a:defRPr sz="902"/>
            </a:lvl3pPr>
            <a:lvl4pPr marL="1028720" indent="0">
              <a:buNone/>
              <a:defRPr sz="749"/>
            </a:lvl4pPr>
            <a:lvl5pPr marL="1371772" indent="0">
              <a:buNone/>
              <a:defRPr sz="749"/>
            </a:lvl5pPr>
            <a:lvl6pPr marL="1714391" indent="0">
              <a:buNone/>
              <a:defRPr sz="749"/>
            </a:lvl6pPr>
            <a:lvl7pPr marL="2057441" indent="0">
              <a:buNone/>
              <a:defRPr sz="749"/>
            </a:lvl7pPr>
            <a:lvl8pPr marL="2400492" indent="0">
              <a:buNone/>
              <a:defRPr sz="749"/>
            </a:lvl8pPr>
            <a:lvl9pPr marL="2743111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85136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399"/>
            </a:lvl1pPr>
            <a:lvl2pPr marL="343051" indent="0">
              <a:buNone/>
              <a:defRPr sz="2099"/>
            </a:lvl2pPr>
            <a:lvl3pPr marL="685670" indent="0">
              <a:buNone/>
              <a:defRPr sz="1800"/>
            </a:lvl3pPr>
            <a:lvl4pPr marL="1028720" indent="0">
              <a:buNone/>
              <a:defRPr sz="1500"/>
            </a:lvl4pPr>
            <a:lvl5pPr marL="1371772" indent="0">
              <a:buNone/>
              <a:defRPr sz="1500"/>
            </a:lvl5pPr>
            <a:lvl6pPr marL="1714391" indent="0">
              <a:buNone/>
              <a:defRPr sz="1500"/>
            </a:lvl6pPr>
            <a:lvl7pPr marL="2057441" indent="0">
              <a:buNone/>
              <a:defRPr sz="1500"/>
            </a:lvl7pPr>
            <a:lvl8pPr marL="2400492" indent="0">
              <a:buNone/>
              <a:defRPr sz="1500"/>
            </a:lvl8pPr>
            <a:lvl9pPr marL="2743111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1"/>
            </a:lvl1pPr>
            <a:lvl2pPr marL="343051" indent="0">
              <a:buNone/>
              <a:defRPr sz="1052"/>
            </a:lvl2pPr>
            <a:lvl3pPr marL="685670" indent="0">
              <a:buNone/>
              <a:defRPr sz="902"/>
            </a:lvl3pPr>
            <a:lvl4pPr marL="1028720" indent="0">
              <a:buNone/>
              <a:defRPr sz="749"/>
            </a:lvl4pPr>
            <a:lvl5pPr marL="1371772" indent="0">
              <a:buNone/>
              <a:defRPr sz="749"/>
            </a:lvl5pPr>
            <a:lvl6pPr marL="1714391" indent="0">
              <a:buNone/>
              <a:defRPr sz="749"/>
            </a:lvl6pPr>
            <a:lvl7pPr marL="2057441" indent="0">
              <a:buNone/>
              <a:defRPr sz="749"/>
            </a:lvl7pPr>
            <a:lvl8pPr marL="2400492" indent="0">
              <a:buNone/>
              <a:defRPr sz="749"/>
            </a:lvl8pPr>
            <a:lvl9pPr marL="2743111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01151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instagram.com/alshattifaten?igsh=dThqbGJ1djE4dGFm&amp;utm_source=q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nstagram.com/alshattifaten?igsh=dThqbGJ1djE4dGFm&amp;utm_source=q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alshattifaten?igsh=dThqbGJ1djE4dGFm&amp;utm_source=q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623B53F8-5DAF-2B49-A90F-490719283659}"/>
              </a:ext>
            </a:extLst>
          </p:cNvPr>
          <p:cNvGrpSpPr/>
          <p:nvPr/>
        </p:nvGrpSpPr>
        <p:grpSpPr>
          <a:xfrm>
            <a:off x="6448091" y="187271"/>
            <a:ext cx="5185412" cy="3071793"/>
            <a:chOff x="6518380" y="274924"/>
            <a:chExt cx="5185412" cy="3071793"/>
          </a:xfrm>
        </p:grpSpPr>
        <p:sp>
          <p:nvSpPr>
            <p:cNvPr id="9" name="Google Shape;2797;p49">
              <a:extLst>
                <a:ext uri="{FF2B5EF4-FFF2-40B4-BE49-F238E27FC236}">
                  <a16:creationId xmlns:a16="http://schemas.microsoft.com/office/drawing/2014/main" id="{4A12DDB5-B43B-904F-9D45-CAB23244D2E8}"/>
                </a:ext>
              </a:extLst>
            </p:cNvPr>
            <p:cNvSpPr/>
            <p:nvPr/>
          </p:nvSpPr>
          <p:spPr>
            <a:xfrm>
              <a:off x="6821716" y="32391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0FB4EF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6" name="Google Shape;2797;p49">
              <a:extLst>
                <a:ext uri="{FF2B5EF4-FFF2-40B4-BE49-F238E27FC236}">
                  <a16:creationId xmlns:a16="http://schemas.microsoft.com/office/drawing/2014/main" id="{91E2E9D3-57AB-7541-80EA-B61CCB0BD462}"/>
                </a:ext>
              </a:extLst>
            </p:cNvPr>
            <p:cNvSpPr/>
            <p:nvPr/>
          </p:nvSpPr>
          <p:spPr>
            <a:xfrm>
              <a:off x="6708238" y="42122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B64A1BAE-912B-9B40-A1B7-D416C75345FA}"/>
                </a:ext>
              </a:extLst>
            </p:cNvPr>
            <p:cNvSpPr txBox="1"/>
            <p:nvPr/>
          </p:nvSpPr>
          <p:spPr>
            <a:xfrm>
              <a:off x="9632958" y="64518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pic>
          <p:nvPicPr>
            <p:cNvPr id="22" name="صورة 22">
              <a:extLst>
                <a:ext uri="{FF2B5EF4-FFF2-40B4-BE49-F238E27FC236}">
                  <a16:creationId xmlns:a16="http://schemas.microsoft.com/office/drawing/2014/main" id="{BA230F75-600B-D345-B19B-9124B4E1F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6" t="12201" r="36171" b="16058"/>
            <a:stretch/>
          </p:blipFill>
          <p:spPr>
            <a:xfrm>
              <a:off x="10712220" y="1621277"/>
              <a:ext cx="878093" cy="1676782"/>
            </a:xfrm>
            <a:prstGeom prst="rect">
              <a:avLst/>
            </a:prstGeom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141974A-C107-C94A-A80E-893043131F7E}"/>
                </a:ext>
              </a:extLst>
            </p:cNvPr>
            <p:cNvSpPr txBox="1"/>
            <p:nvPr/>
          </p:nvSpPr>
          <p:spPr>
            <a:xfrm>
              <a:off x="7964905" y="269612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E1BC4DB-7282-FA41-BEFE-48CC1525FF95}"/>
                </a:ext>
              </a:extLst>
            </p:cNvPr>
            <p:cNvSpPr/>
            <p:nvPr/>
          </p:nvSpPr>
          <p:spPr>
            <a:xfrm>
              <a:off x="7191401" y="84976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" name="صورة 11">
              <a:extLst>
                <a:ext uri="{FF2B5EF4-FFF2-40B4-BE49-F238E27FC236}">
                  <a16:creationId xmlns:a16="http://schemas.microsoft.com/office/drawing/2014/main" id="{C7413F0D-39DB-E54F-B047-17C19DE95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780650" y="437162"/>
              <a:ext cx="698646" cy="667764"/>
            </a:xfrm>
            <a:prstGeom prst="rect">
              <a:avLst/>
            </a:prstGeom>
          </p:spPr>
        </p:pic>
        <p:pic>
          <p:nvPicPr>
            <p:cNvPr id="12" name="صورة 15">
              <a:extLst>
                <a:ext uri="{FF2B5EF4-FFF2-40B4-BE49-F238E27FC236}">
                  <a16:creationId xmlns:a16="http://schemas.microsoft.com/office/drawing/2014/main" id="{3271AE70-120C-6A40-BE25-0AAE51A3C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738906" y="274924"/>
              <a:ext cx="1383657" cy="742100"/>
            </a:xfrm>
            <a:prstGeom prst="rect">
              <a:avLst/>
            </a:prstGeom>
          </p:spPr>
        </p:pic>
        <p:pic>
          <p:nvPicPr>
            <p:cNvPr id="15" name="صورة 15">
              <a:extLst>
                <a:ext uri="{FF2B5EF4-FFF2-40B4-BE49-F238E27FC236}">
                  <a16:creationId xmlns:a16="http://schemas.microsoft.com/office/drawing/2014/main" id="{1B2A296A-F709-2945-95C1-50BEB3534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380" y="2271527"/>
              <a:ext cx="1074490" cy="1075190"/>
            </a:xfrm>
            <a:prstGeom prst="rect">
              <a:avLst/>
            </a:prstGeom>
          </p:spPr>
        </p:pic>
        <p:pic>
          <p:nvPicPr>
            <p:cNvPr id="13" name="صورة 13">
              <a:extLst>
                <a:ext uri="{FF2B5EF4-FFF2-40B4-BE49-F238E27FC236}">
                  <a16:creationId xmlns:a16="http://schemas.microsoft.com/office/drawing/2014/main" id="{71AA6596-D8CF-1345-8D41-5C4ABC6A4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84072" y="584705"/>
              <a:ext cx="431865" cy="432147"/>
            </a:xfrm>
            <a:prstGeom prst="rect">
              <a:avLst/>
            </a:prstGeom>
          </p:spPr>
        </p:pic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1CB3A51B-F120-9447-A874-665DA2515600}"/>
              </a:ext>
            </a:extLst>
          </p:cNvPr>
          <p:cNvGrpSpPr/>
          <p:nvPr/>
        </p:nvGrpSpPr>
        <p:grpSpPr>
          <a:xfrm>
            <a:off x="1023559" y="167028"/>
            <a:ext cx="5219156" cy="3043099"/>
            <a:chOff x="6484636" y="274924"/>
            <a:chExt cx="5219156" cy="3043099"/>
          </a:xfrm>
        </p:grpSpPr>
        <p:sp>
          <p:nvSpPr>
            <p:cNvPr id="146" name="Google Shape;2797;p49">
              <a:extLst>
                <a:ext uri="{FF2B5EF4-FFF2-40B4-BE49-F238E27FC236}">
                  <a16:creationId xmlns:a16="http://schemas.microsoft.com/office/drawing/2014/main" id="{EF826122-016D-154F-A5C6-4410729CBA60}"/>
                </a:ext>
              </a:extLst>
            </p:cNvPr>
            <p:cNvSpPr/>
            <p:nvPr/>
          </p:nvSpPr>
          <p:spPr>
            <a:xfrm>
              <a:off x="6821716" y="32391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0FB4EF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2797;p49">
              <a:extLst>
                <a:ext uri="{FF2B5EF4-FFF2-40B4-BE49-F238E27FC236}">
                  <a16:creationId xmlns:a16="http://schemas.microsoft.com/office/drawing/2014/main" id="{AE4E8551-8B20-2E44-89DE-F27742C529AD}"/>
                </a:ext>
              </a:extLst>
            </p:cNvPr>
            <p:cNvSpPr/>
            <p:nvPr/>
          </p:nvSpPr>
          <p:spPr>
            <a:xfrm>
              <a:off x="6708238" y="42122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DFB74858-43F6-2E45-9A71-77FAFEE60E92}"/>
                </a:ext>
              </a:extLst>
            </p:cNvPr>
            <p:cNvSpPr txBox="1"/>
            <p:nvPr/>
          </p:nvSpPr>
          <p:spPr>
            <a:xfrm>
              <a:off x="9632958" y="64518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pic>
          <p:nvPicPr>
            <p:cNvPr id="149" name="صورة 22">
              <a:extLst>
                <a:ext uri="{FF2B5EF4-FFF2-40B4-BE49-F238E27FC236}">
                  <a16:creationId xmlns:a16="http://schemas.microsoft.com/office/drawing/2014/main" id="{2F396CF6-C51E-B441-8569-B3FF68AC8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6" t="12201" r="36171" b="16058"/>
            <a:stretch/>
          </p:blipFill>
          <p:spPr>
            <a:xfrm>
              <a:off x="10712220" y="1621277"/>
              <a:ext cx="878093" cy="1676782"/>
            </a:xfrm>
            <a:prstGeom prst="rect">
              <a:avLst/>
            </a:prstGeom>
          </p:spPr>
        </p:pic>
        <p:sp>
          <p:nvSpPr>
            <p:cNvPr id="150" name="مربع نص 149">
              <a:extLst>
                <a:ext uri="{FF2B5EF4-FFF2-40B4-BE49-F238E27FC236}">
                  <a16:creationId xmlns:a16="http://schemas.microsoft.com/office/drawing/2014/main" id="{2C1069C1-82E4-B942-A6BA-501BB1D560A9}"/>
                </a:ext>
              </a:extLst>
            </p:cNvPr>
            <p:cNvSpPr txBox="1"/>
            <p:nvPr/>
          </p:nvSpPr>
          <p:spPr>
            <a:xfrm>
              <a:off x="7964905" y="269612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51" name="مستطيل 150">
              <a:extLst>
                <a:ext uri="{FF2B5EF4-FFF2-40B4-BE49-F238E27FC236}">
                  <a16:creationId xmlns:a16="http://schemas.microsoft.com/office/drawing/2014/main" id="{9F2A6E7D-A23B-EF47-B223-42B6815087A2}"/>
                </a:ext>
              </a:extLst>
            </p:cNvPr>
            <p:cNvSpPr/>
            <p:nvPr/>
          </p:nvSpPr>
          <p:spPr>
            <a:xfrm>
              <a:off x="7191401" y="84976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2" name="صورة 11">
              <a:extLst>
                <a:ext uri="{FF2B5EF4-FFF2-40B4-BE49-F238E27FC236}">
                  <a16:creationId xmlns:a16="http://schemas.microsoft.com/office/drawing/2014/main" id="{242F1B65-2A86-AA4E-8685-F0BF49A9C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780650" y="437162"/>
              <a:ext cx="698646" cy="667764"/>
            </a:xfrm>
            <a:prstGeom prst="rect">
              <a:avLst/>
            </a:prstGeom>
          </p:spPr>
        </p:pic>
        <p:pic>
          <p:nvPicPr>
            <p:cNvPr id="153" name="صورة 15">
              <a:extLst>
                <a:ext uri="{FF2B5EF4-FFF2-40B4-BE49-F238E27FC236}">
                  <a16:creationId xmlns:a16="http://schemas.microsoft.com/office/drawing/2014/main" id="{E3F4D3C8-5C27-A648-A3B5-1148E93C8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738906" y="274924"/>
              <a:ext cx="1383657" cy="742100"/>
            </a:xfrm>
            <a:prstGeom prst="rect">
              <a:avLst/>
            </a:prstGeom>
          </p:spPr>
        </p:pic>
        <p:pic>
          <p:nvPicPr>
            <p:cNvPr id="154" name="صورة 15">
              <a:extLst>
                <a:ext uri="{FF2B5EF4-FFF2-40B4-BE49-F238E27FC236}">
                  <a16:creationId xmlns:a16="http://schemas.microsoft.com/office/drawing/2014/main" id="{590C4D90-6A50-2F4E-B36B-2DCC7686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636" y="2242833"/>
              <a:ext cx="1074490" cy="1075190"/>
            </a:xfrm>
            <a:prstGeom prst="rect">
              <a:avLst/>
            </a:prstGeom>
          </p:spPr>
        </p:pic>
        <p:pic>
          <p:nvPicPr>
            <p:cNvPr id="155" name="صورة 13">
              <a:extLst>
                <a:ext uri="{FF2B5EF4-FFF2-40B4-BE49-F238E27FC236}">
                  <a16:creationId xmlns:a16="http://schemas.microsoft.com/office/drawing/2014/main" id="{D8861C61-A2ED-B441-B3FA-8BD6E1B18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84072" y="584705"/>
              <a:ext cx="431865" cy="432147"/>
            </a:xfrm>
            <a:prstGeom prst="rect">
              <a:avLst/>
            </a:prstGeom>
          </p:spPr>
        </p:pic>
      </p:grp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02ABBDE6-E935-6049-91E2-3D37350052DF}"/>
              </a:ext>
            </a:extLst>
          </p:cNvPr>
          <p:cNvGrpSpPr/>
          <p:nvPr/>
        </p:nvGrpSpPr>
        <p:grpSpPr>
          <a:xfrm>
            <a:off x="6422056" y="3437238"/>
            <a:ext cx="5199970" cy="3039071"/>
            <a:chOff x="6503822" y="274924"/>
            <a:chExt cx="5199970" cy="3039071"/>
          </a:xfrm>
        </p:grpSpPr>
        <p:sp>
          <p:nvSpPr>
            <p:cNvPr id="158" name="Google Shape;2797;p49">
              <a:extLst>
                <a:ext uri="{FF2B5EF4-FFF2-40B4-BE49-F238E27FC236}">
                  <a16:creationId xmlns:a16="http://schemas.microsoft.com/office/drawing/2014/main" id="{202585D3-884D-654B-B728-C64601B43A58}"/>
                </a:ext>
              </a:extLst>
            </p:cNvPr>
            <p:cNvSpPr/>
            <p:nvPr/>
          </p:nvSpPr>
          <p:spPr>
            <a:xfrm>
              <a:off x="6821716" y="32391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0FB4EF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2797;p49">
              <a:extLst>
                <a:ext uri="{FF2B5EF4-FFF2-40B4-BE49-F238E27FC236}">
                  <a16:creationId xmlns:a16="http://schemas.microsoft.com/office/drawing/2014/main" id="{D5F6364D-3179-0848-A2B0-9BD53C912B44}"/>
                </a:ext>
              </a:extLst>
            </p:cNvPr>
            <p:cNvSpPr/>
            <p:nvPr/>
          </p:nvSpPr>
          <p:spPr>
            <a:xfrm>
              <a:off x="6708238" y="42122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مربع نص 159">
              <a:extLst>
                <a:ext uri="{FF2B5EF4-FFF2-40B4-BE49-F238E27FC236}">
                  <a16:creationId xmlns:a16="http://schemas.microsoft.com/office/drawing/2014/main" id="{B1189249-E1B4-BC42-BACF-4E7BA36D2DE7}"/>
                </a:ext>
              </a:extLst>
            </p:cNvPr>
            <p:cNvSpPr txBox="1"/>
            <p:nvPr/>
          </p:nvSpPr>
          <p:spPr>
            <a:xfrm>
              <a:off x="9632958" y="64518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pic>
          <p:nvPicPr>
            <p:cNvPr id="161" name="صورة 22">
              <a:extLst>
                <a:ext uri="{FF2B5EF4-FFF2-40B4-BE49-F238E27FC236}">
                  <a16:creationId xmlns:a16="http://schemas.microsoft.com/office/drawing/2014/main" id="{EB54AC2A-005C-5745-BE18-E1E1F6CD7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6" t="12201" r="36171" b="16058"/>
            <a:stretch/>
          </p:blipFill>
          <p:spPr>
            <a:xfrm>
              <a:off x="10712220" y="1621277"/>
              <a:ext cx="878093" cy="1676782"/>
            </a:xfrm>
            <a:prstGeom prst="rect">
              <a:avLst/>
            </a:prstGeom>
          </p:spPr>
        </p:pic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0014BBC3-7BAF-094E-8C17-47095A00B7F2}"/>
                </a:ext>
              </a:extLst>
            </p:cNvPr>
            <p:cNvSpPr txBox="1"/>
            <p:nvPr/>
          </p:nvSpPr>
          <p:spPr>
            <a:xfrm>
              <a:off x="7964905" y="269612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63" name="مستطيل 162">
              <a:extLst>
                <a:ext uri="{FF2B5EF4-FFF2-40B4-BE49-F238E27FC236}">
                  <a16:creationId xmlns:a16="http://schemas.microsoft.com/office/drawing/2014/main" id="{A4DE91F0-F224-A244-9DF3-4B198DF4A259}"/>
                </a:ext>
              </a:extLst>
            </p:cNvPr>
            <p:cNvSpPr/>
            <p:nvPr/>
          </p:nvSpPr>
          <p:spPr>
            <a:xfrm>
              <a:off x="7191401" y="84976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4" name="صورة 11">
              <a:extLst>
                <a:ext uri="{FF2B5EF4-FFF2-40B4-BE49-F238E27FC236}">
                  <a16:creationId xmlns:a16="http://schemas.microsoft.com/office/drawing/2014/main" id="{96A3FBAC-F4A9-6643-9BB5-097C52FD2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780650" y="437162"/>
              <a:ext cx="698646" cy="667764"/>
            </a:xfrm>
            <a:prstGeom prst="rect">
              <a:avLst/>
            </a:prstGeom>
          </p:spPr>
        </p:pic>
        <p:pic>
          <p:nvPicPr>
            <p:cNvPr id="165" name="صورة 15">
              <a:extLst>
                <a:ext uri="{FF2B5EF4-FFF2-40B4-BE49-F238E27FC236}">
                  <a16:creationId xmlns:a16="http://schemas.microsoft.com/office/drawing/2014/main" id="{E75F2FC3-F579-394E-B542-AF569EE3A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738906" y="274924"/>
              <a:ext cx="1383657" cy="742100"/>
            </a:xfrm>
            <a:prstGeom prst="rect">
              <a:avLst/>
            </a:prstGeom>
          </p:spPr>
        </p:pic>
        <p:pic>
          <p:nvPicPr>
            <p:cNvPr id="166" name="صورة 15">
              <a:extLst>
                <a:ext uri="{FF2B5EF4-FFF2-40B4-BE49-F238E27FC236}">
                  <a16:creationId xmlns:a16="http://schemas.microsoft.com/office/drawing/2014/main" id="{647F80F6-0A3C-7447-8B3C-34250C49E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822" y="2238805"/>
              <a:ext cx="1074490" cy="1075190"/>
            </a:xfrm>
            <a:prstGeom prst="rect">
              <a:avLst/>
            </a:prstGeom>
          </p:spPr>
        </p:pic>
        <p:pic>
          <p:nvPicPr>
            <p:cNvPr id="167" name="صورة 13">
              <a:extLst>
                <a:ext uri="{FF2B5EF4-FFF2-40B4-BE49-F238E27FC236}">
                  <a16:creationId xmlns:a16="http://schemas.microsoft.com/office/drawing/2014/main" id="{790DFB2D-2189-0B44-928A-D900DAC0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84072" y="584705"/>
              <a:ext cx="431865" cy="432147"/>
            </a:xfrm>
            <a:prstGeom prst="rect">
              <a:avLst/>
            </a:prstGeom>
          </p:spPr>
        </p:pic>
      </p:grpSp>
      <p:grpSp>
        <p:nvGrpSpPr>
          <p:cNvPr id="182" name="مجموعة 181">
            <a:extLst>
              <a:ext uri="{FF2B5EF4-FFF2-40B4-BE49-F238E27FC236}">
                <a16:creationId xmlns:a16="http://schemas.microsoft.com/office/drawing/2014/main" id="{1E918D0E-487F-5846-B5B6-39ED2D73193C}"/>
              </a:ext>
            </a:extLst>
          </p:cNvPr>
          <p:cNvGrpSpPr/>
          <p:nvPr/>
        </p:nvGrpSpPr>
        <p:grpSpPr>
          <a:xfrm>
            <a:off x="1065868" y="3455095"/>
            <a:ext cx="5196134" cy="3043099"/>
            <a:chOff x="6507658" y="274924"/>
            <a:chExt cx="5196134" cy="3043099"/>
          </a:xfrm>
        </p:grpSpPr>
        <p:sp>
          <p:nvSpPr>
            <p:cNvPr id="172" name="Google Shape;2797;p49">
              <a:extLst>
                <a:ext uri="{FF2B5EF4-FFF2-40B4-BE49-F238E27FC236}">
                  <a16:creationId xmlns:a16="http://schemas.microsoft.com/office/drawing/2014/main" id="{393488E9-643D-A848-AF54-E8BCA885F915}"/>
                </a:ext>
              </a:extLst>
            </p:cNvPr>
            <p:cNvSpPr/>
            <p:nvPr/>
          </p:nvSpPr>
          <p:spPr>
            <a:xfrm>
              <a:off x="6821716" y="32391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0FB4EF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2797;p49">
              <a:extLst>
                <a:ext uri="{FF2B5EF4-FFF2-40B4-BE49-F238E27FC236}">
                  <a16:creationId xmlns:a16="http://schemas.microsoft.com/office/drawing/2014/main" id="{C72486A5-F14B-D345-8E04-6590B9EFAE58}"/>
                </a:ext>
              </a:extLst>
            </p:cNvPr>
            <p:cNvSpPr/>
            <p:nvPr/>
          </p:nvSpPr>
          <p:spPr>
            <a:xfrm>
              <a:off x="6708238" y="42122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2BAA98F1-340C-DB4B-AB80-493F2F2C494C}"/>
                </a:ext>
              </a:extLst>
            </p:cNvPr>
            <p:cNvSpPr txBox="1"/>
            <p:nvPr/>
          </p:nvSpPr>
          <p:spPr>
            <a:xfrm>
              <a:off x="9632958" y="64518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pic>
          <p:nvPicPr>
            <p:cNvPr id="175" name="صورة 22">
              <a:extLst>
                <a:ext uri="{FF2B5EF4-FFF2-40B4-BE49-F238E27FC236}">
                  <a16:creationId xmlns:a16="http://schemas.microsoft.com/office/drawing/2014/main" id="{B7153F45-FABB-B145-8B12-6170158E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6" t="12201" r="36171" b="16058"/>
            <a:stretch/>
          </p:blipFill>
          <p:spPr>
            <a:xfrm>
              <a:off x="10712220" y="1621277"/>
              <a:ext cx="878093" cy="1676782"/>
            </a:xfrm>
            <a:prstGeom prst="rect">
              <a:avLst/>
            </a:prstGeom>
          </p:spPr>
        </p:pic>
        <p:sp>
          <p:nvSpPr>
            <p:cNvPr id="176" name="مربع نص 175">
              <a:extLst>
                <a:ext uri="{FF2B5EF4-FFF2-40B4-BE49-F238E27FC236}">
                  <a16:creationId xmlns:a16="http://schemas.microsoft.com/office/drawing/2014/main" id="{555BDA5C-C7CF-D847-AF4D-F5EB619B3E80}"/>
                </a:ext>
              </a:extLst>
            </p:cNvPr>
            <p:cNvSpPr txBox="1"/>
            <p:nvPr/>
          </p:nvSpPr>
          <p:spPr>
            <a:xfrm>
              <a:off x="7964905" y="269612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77" name="مستطيل 176">
              <a:extLst>
                <a:ext uri="{FF2B5EF4-FFF2-40B4-BE49-F238E27FC236}">
                  <a16:creationId xmlns:a16="http://schemas.microsoft.com/office/drawing/2014/main" id="{05604354-E20C-364C-8A69-EF2863069441}"/>
                </a:ext>
              </a:extLst>
            </p:cNvPr>
            <p:cNvSpPr/>
            <p:nvPr/>
          </p:nvSpPr>
          <p:spPr>
            <a:xfrm>
              <a:off x="7191401" y="84976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78" name="صورة 11">
              <a:extLst>
                <a:ext uri="{FF2B5EF4-FFF2-40B4-BE49-F238E27FC236}">
                  <a16:creationId xmlns:a16="http://schemas.microsoft.com/office/drawing/2014/main" id="{11811B17-B031-284F-A8DB-11A35768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780650" y="437162"/>
              <a:ext cx="698646" cy="667764"/>
            </a:xfrm>
            <a:prstGeom prst="rect">
              <a:avLst/>
            </a:prstGeom>
          </p:spPr>
        </p:pic>
        <p:pic>
          <p:nvPicPr>
            <p:cNvPr id="179" name="صورة 15">
              <a:extLst>
                <a:ext uri="{FF2B5EF4-FFF2-40B4-BE49-F238E27FC236}">
                  <a16:creationId xmlns:a16="http://schemas.microsoft.com/office/drawing/2014/main" id="{8CCB6BD8-D36B-3746-842A-110AEA15C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738906" y="274924"/>
              <a:ext cx="1383657" cy="742100"/>
            </a:xfrm>
            <a:prstGeom prst="rect">
              <a:avLst/>
            </a:prstGeom>
          </p:spPr>
        </p:pic>
        <p:pic>
          <p:nvPicPr>
            <p:cNvPr id="180" name="صورة 15">
              <a:extLst>
                <a:ext uri="{FF2B5EF4-FFF2-40B4-BE49-F238E27FC236}">
                  <a16:creationId xmlns:a16="http://schemas.microsoft.com/office/drawing/2014/main" id="{8CF1B619-97C5-8341-8543-023C6A2FD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58" y="2242833"/>
              <a:ext cx="1074490" cy="1075190"/>
            </a:xfrm>
            <a:prstGeom prst="rect">
              <a:avLst/>
            </a:prstGeom>
          </p:spPr>
        </p:pic>
        <p:pic>
          <p:nvPicPr>
            <p:cNvPr id="181" name="صورة 13">
              <a:extLst>
                <a:ext uri="{FF2B5EF4-FFF2-40B4-BE49-F238E27FC236}">
                  <a16:creationId xmlns:a16="http://schemas.microsoft.com/office/drawing/2014/main" id="{9B877702-4304-9740-BAFE-E6012B0BA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84072" y="584705"/>
              <a:ext cx="431865" cy="432147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5715AD3-975A-1945-9F5E-6633DD503547}"/>
              </a:ext>
            </a:extLst>
          </p:cNvPr>
          <p:cNvGrpSpPr/>
          <p:nvPr/>
        </p:nvGrpSpPr>
        <p:grpSpPr>
          <a:xfrm>
            <a:off x="-15516" y="6481022"/>
            <a:ext cx="1664729" cy="338554"/>
            <a:chOff x="5859592" y="1440260"/>
            <a:chExt cx="1664729" cy="338554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A8C422FA-417E-CB49-9DE5-020B84379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4350" y="1527835"/>
              <a:ext cx="163299" cy="163404"/>
            </a:xfrm>
            <a:prstGeom prst="rect">
              <a:avLst/>
            </a:prstGeom>
          </p:spPr>
        </p:pic>
        <p:sp>
          <p:nvSpPr>
            <p:cNvPr id="55" name="مربع نص 54">
              <a:hlinkClick r:id="rId7"/>
              <a:extLst>
                <a:ext uri="{FF2B5EF4-FFF2-40B4-BE49-F238E27FC236}">
                  <a16:creationId xmlns:a16="http://schemas.microsoft.com/office/drawing/2014/main" id="{5BB4A028-B9D9-D442-9917-BD3C2F82C708}"/>
                </a:ext>
              </a:extLst>
            </p:cNvPr>
            <p:cNvSpPr txBox="1"/>
            <p:nvPr/>
          </p:nvSpPr>
          <p:spPr>
            <a:xfrm>
              <a:off x="5859592" y="1440260"/>
              <a:ext cx="16647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 err="1">
                  <a:latin typeface="Bradley Hand ITC" panose="03070402050302030203" pitchFamily="66" charset="0"/>
                  <a:ea typeface="STXingkai" panose="020B0400000000000000" pitchFamily="34" charset="-122"/>
                  <a:cs typeface="CordiaUPC" panose="020B0604020202020204" pitchFamily="34" charset="0"/>
                </a:rPr>
                <a:t>AlshattiFaten</a:t>
              </a:r>
              <a:endParaRPr lang="ar-SA" sz="1600" b="1" dirty="0">
                <a:latin typeface="Bradley Hand ITC" panose="03070402050302030203" pitchFamily="66" charset="0"/>
                <a:ea typeface="STXingkai" panose="020B0400000000000000" pitchFamily="34" charset="-122"/>
                <a:cs typeface="CordiaUPC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304878"/>
      </p:ext>
    </p:extLst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D6C8267-8BA3-B24B-9B27-1645CD99DC77}"/>
              </a:ext>
            </a:extLst>
          </p:cNvPr>
          <p:cNvGrpSpPr/>
          <p:nvPr/>
        </p:nvGrpSpPr>
        <p:grpSpPr>
          <a:xfrm>
            <a:off x="6816547" y="95501"/>
            <a:ext cx="5205626" cy="3092846"/>
            <a:chOff x="6415069" y="204674"/>
            <a:chExt cx="5205626" cy="3092846"/>
          </a:xfrm>
        </p:grpSpPr>
        <p:sp>
          <p:nvSpPr>
            <p:cNvPr id="9" name="Google Shape;2797;p49">
              <a:extLst>
                <a:ext uri="{FF2B5EF4-FFF2-40B4-BE49-F238E27FC236}">
                  <a16:creationId xmlns:a16="http://schemas.microsoft.com/office/drawing/2014/main" id="{4A12DDB5-B43B-904F-9D45-CAB23244D2E8}"/>
                </a:ext>
              </a:extLst>
            </p:cNvPr>
            <p:cNvSpPr/>
            <p:nvPr/>
          </p:nvSpPr>
          <p:spPr>
            <a:xfrm>
              <a:off x="6738619" y="25366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F9049D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6" name="Google Shape;2797;p49">
              <a:extLst>
                <a:ext uri="{FF2B5EF4-FFF2-40B4-BE49-F238E27FC236}">
                  <a16:creationId xmlns:a16="http://schemas.microsoft.com/office/drawing/2014/main" id="{91E2E9D3-57AB-7541-80EA-B61CCB0BD462}"/>
                </a:ext>
              </a:extLst>
            </p:cNvPr>
            <p:cNvSpPr/>
            <p:nvPr/>
          </p:nvSpPr>
          <p:spPr>
            <a:xfrm>
              <a:off x="6625141" y="35097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B64A1BAE-912B-9B40-A1B7-D416C75345FA}"/>
                </a:ext>
              </a:extLst>
            </p:cNvPr>
            <p:cNvSpPr txBox="1"/>
            <p:nvPr/>
          </p:nvSpPr>
          <p:spPr>
            <a:xfrm>
              <a:off x="9549861" y="57493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141974A-C107-C94A-A80E-893043131F7E}"/>
                </a:ext>
              </a:extLst>
            </p:cNvPr>
            <p:cNvSpPr txBox="1"/>
            <p:nvPr/>
          </p:nvSpPr>
          <p:spPr>
            <a:xfrm>
              <a:off x="7881808" y="262587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E1BC4DB-7282-FA41-BEFE-48CC1525FF95}"/>
                </a:ext>
              </a:extLst>
            </p:cNvPr>
            <p:cNvSpPr/>
            <p:nvPr/>
          </p:nvSpPr>
          <p:spPr>
            <a:xfrm>
              <a:off x="7108304" y="77951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" name="صورة 11">
              <a:extLst>
                <a:ext uri="{FF2B5EF4-FFF2-40B4-BE49-F238E27FC236}">
                  <a16:creationId xmlns:a16="http://schemas.microsoft.com/office/drawing/2014/main" id="{C7413F0D-39DB-E54F-B047-17C19DE95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697553" y="366912"/>
              <a:ext cx="698646" cy="667764"/>
            </a:xfrm>
            <a:prstGeom prst="rect">
              <a:avLst/>
            </a:prstGeom>
          </p:spPr>
        </p:pic>
        <p:pic>
          <p:nvPicPr>
            <p:cNvPr id="12" name="صورة 15">
              <a:extLst>
                <a:ext uri="{FF2B5EF4-FFF2-40B4-BE49-F238E27FC236}">
                  <a16:creationId xmlns:a16="http://schemas.microsoft.com/office/drawing/2014/main" id="{3271AE70-120C-6A40-BE25-0AAE51A3C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655809" y="204674"/>
              <a:ext cx="1383657" cy="742100"/>
            </a:xfrm>
            <a:prstGeom prst="rect">
              <a:avLst/>
            </a:prstGeom>
          </p:spPr>
        </p:pic>
        <p:pic>
          <p:nvPicPr>
            <p:cNvPr id="15" name="صورة 15">
              <a:extLst>
                <a:ext uri="{FF2B5EF4-FFF2-40B4-BE49-F238E27FC236}">
                  <a16:creationId xmlns:a16="http://schemas.microsoft.com/office/drawing/2014/main" id="{1B2A296A-F709-2945-95C1-50BEB3534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69" y="2181915"/>
              <a:ext cx="1114879" cy="1115605"/>
            </a:xfrm>
            <a:prstGeom prst="rect">
              <a:avLst/>
            </a:prstGeom>
          </p:spPr>
        </p:pic>
        <p:pic>
          <p:nvPicPr>
            <p:cNvPr id="13" name="صورة 13">
              <a:extLst>
                <a:ext uri="{FF2B5EF4-FFF2-40B4-BE49-F238E27FC236}">
                  <a16:creationId xmlns:a16="http://schemas.microsoft.com/office/drawing/2014/main" id="{71AA6596-D8CF-1345-8D41-5C4ABC6A4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00975" y="514455"/>
              <a:ext cx="431865" cy="432147"/>
            </a:xfrm>
            <a:prstGeom prst="rect">
              <a:avLst/>
            </a:prstGeom>
          </p:spPr>
        </p:pic>
        <p:pic>
          <p:nvPicPr>
            <p:cNvPr id="21" name="صورة 19">
              <a:extLst>
                <a:ext uri="{FF2B5EF4-FFF2-40B4-BE49-F238E27FC236}">
                  <a16:creationId xmlns:a16="http://schemas.microsoft.com/office/drawing/2014/main" id="{00CC6CDC-198A-E042-9699-EE5CF4D0A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t="13163" r="5502" b="14312"/>
            <a:stretch/>
          </p:blipFill>
          <p:spPr>
            <a:xfrm>
              <a:off x="10641479" y="1484150"/>
              <a:ext cx="786718" cy="1743659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D5524A2C-0805-0E48-B893-DFE0BD379E3D}"/>
              </a:ext>
            </a:extLst>
          </p:cNvPr>
          <p:cNvGrpSpPr/>
          <p:nvPr/>
        </p:nvGrpSpPr>
        <p:grpSpPr>
          <a:xfrm>
            <a:off x="1451378" y="116226"/>
            <a:ext cx="5212718" cy="3072121"/>
            <a:chOff x="6407977" y="204674"/>
            <a:chExt cx="5212718" cy="3072121"/>
          </a:xfrm>
        </p:grpSpPr>
        <p:sp>
          <p:nvSpPr>
            <p:cNvPr id="149" name="Google Shape;2797;p49">
              <a:extLst>
                <a:ext uri="{FF2B5EF4-FFF2-40B4-BE49-F238E27FC236}">
                  <a16:creationId xmlns:a16="http://schemas.microsoft.com/office/drawing/2014/main" id="{852410DA-1CDF-664E-BA8F-5889ED04A247}"/>
                </a:ext>
              </a:extLst>
            </p:cNvPr>
            <p:cNvSpPr/>
            <p:nvPr/>
          </p:nvSpPr>
          <p:spPr>
            <a:xfrm>
              <a:off x="6738619" y="25366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F9049D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2797;p49">
              <a:extLst>
                <a:ext uri="{FF2B5EF4-FFF2-40B4-BE49-F238E27FC236}">
                  <a16:creationId xmlns:a16="http://schemas.microsoft.com/office/drawing/2014/main" id="{E7F46AF6-E4DD-514E-97A1-7AECAAE98895}"/>
                </a:ext>
              </a:extLst>
            </p:cNvPr>
            <p:cNvSpPr/>
            <p:nvPr/>
          </p:nvSpPr>
          <p:spPr>
            <a:xfrm>
              <a:off x="6625141" y="35097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AC362D7E-26B5-C44F-8F03-D5A2388F7643}"/>
                </a:ext>
              </a:extLst>
            </p:cNvPr>
            <p:cNvSpPr txBox="1"/>
            <p:nvPr/>
          </p:nvSpPr>
          <p:spPr>
            <a:xfrm>
              <a:off x="9549861" y="57493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86EA1990-CB01-E64F-8319-CAC5D446F6A1}"/>
                </a:ext>
              </a:extLst>
            </p:cNvPr>
            <p:cNvSpPr txBox="1"/>
            <p:nvPr/>
          </p:nvSpPr>
          <p:spPr>
            <a:xfrm>
              <a:off x="7881808" y="262587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53" name="مستطيل 152">
              <a:extLst>
                <a:ext uri="{FF2B5EF4-FFF2-40B4-BE49-F238E27FC236}">
                  <a16:creationId xmlns:a16="http://schemas.microsoft.com/office/drawing/2014/main" id="{7045533D-C0AD-B346-8BDD-B898995EF369}"/>
                </a:ext>
              </a:extLst>
            </p:cNvPr>
            <p:cNvSpPr/>
            <p:nvPr/>
          </p:nvSpPr>
          <p:spPr>
            <a:xfrm>
              <a:off x="7108304" y="77951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4" name="صورة 11">
              <a:extLst>
                <a:ext uri="{FF2B5EF4-FFF2-40B4-BE49-F238E27FC236}">
                  <a16:creationId xmlns:a16="http://schemas.microsoft.com/office/drawing/2014/main" id="{E3D1CDAB-445B-104D-B47C-41FF59E5C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697553" y="366912"/>
              <a:ext cx="698646" cy="667764"/>
            </a:xfrm>
            <a:prstGeom prst="rect">
              <a:avLst/>
            </a:prstGeom>
          </p:spPr>
        </p:pic>
        <p:pic>
          <p:nvPicPr>
            <p:cNvPr id="155" name="صورة 15">
              <a:extLst>
                <a:ext uri="{FF2B5EF4-FFF2-40B4-BE49-F238E27FC236}">
                  <a16:creationId xmlns:a16="http://schemas.microsoft.com/office/drawing/2014/main" id="{DFE7E5A7-2B0F-CC4A-A7CA-097974210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655809" y="204674"/>
              <a:ext cx="1383657" cy="742100"/>
            </a:xfrm>
            <a:prstGeom prst="rect">
              <a:avLst/>
            </a:prstGeom>
          </p:spPr>
        </p:pic>
        <p:pic>
          <p:nvPicPr>
            <p:cNvPr id="156" name="صورة 15">
              <a:extLst>
                <a:ext uri="{FF2B5EF4-FFF2-40B4-BE49-F238E27FC236}">
                  <a16:creationId xmlns:a16="http://schemas.microsoft.com/office/drawing/2014/main" id="{74461BF2-9BF0-6D43-BE7F-E9AA77620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977" y="2161190"/>
              <a:ext cx="1114879" cy="1115605"/>
            </a:xfrm>
            <a:prstGeom prst="rect">
              <a:avLst/>
            </a:prstGeom>
          </p:spPr>
        </p:pic>
        <p:pic>
          <p:nvPicPr>
            <p:cNvPr id="157" name="صورة 13">
              <a:extLst>
                <a:ext uri="{FF2B5EF4-FFF2-40B4-BE49-F238E27FC236}">
                  <a16:creationId xmlns:a16="http://schemas.microsoft.com/office/drawing/2014/main" id="{F2D73C2E-FB8C-614F-8578-8DE098502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00975" y="514455"/>
              <a:ext cx="431865" cy="432147"/>
            </a:xfrm>
            <a:prstGeom prst="rect">
              <a:avLst/>
            </a:prstGeom>
          </p:spPr>
        </p:pic>
        <p:pic>
          <p:nvPicPr>
            <p:cNvPr id="158" name="صورة 19">
              <a:extLst>
                <a:ext uri="{FF2B5EF4-FFF2-40B4-BE49-F238E27FC236}">
                  <a16:creationId xmlns:a16="http://schemas.microsoft.com/office/drawing/2014/main" id="{B88FCB26-4F14-F74D-91D1-F333BBF32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t="13163" r="5502" b="14312"/>
            <a:stretch/>
          </p:blipFill>
          <p:spPr>
            <a:xfrm>
              <a:off x="10641479" y="1484150"/>
              <a:ext cx="786718" cy="1743659"/>
            </a:xfrm>
            <a:prstGeom prst="rect">
              <a:avLst/>
            </a:prstGeom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852C0614-F022-6E47-89BF-146C482F504C}"/>
              </a:ext>
            </a:extLst>
          </p:cNvPr>
          <p:cNvGrpSpPr/>
          <p:nvPr/>
        </p:nvGrpSpPr>
        <p:grpSpPr>
          <a:xfrm>
            <a:off x="6701062" y="3397599"/>
            <a:ext cx="5193367" cy="3072121"/>
            <a:chOff x="6427328" y="204674"/>
            <a:chExt cx="5193367" cy="3072121"/>
          </a:xfrm>
        </p:grpSpPr>
        <p:sp>
          <p:nvSpPr>
            <p:cNvPr id="160" name="Google Shape;2797;p49">
              <a:extLst>
                <a:ext uri="{FF2B5EF4-FFF2-40B4-BE49-F238E27FC236}">
                  <a16:creationId xmlns:a16="http://schemas.microsoft.com/office/drawing/2014/main" id="{11E9E51E-86A0-D945-A388-15173342A907}"/>
                </a:ext>
              </a:extLst>
            </p:cNvPr>
            <p:cNvSpPr/>
            <p:nvPr/>
          </p:nvSpPr>
          <p:spPr>
            <a:xfrm>
              <a:off x="6738619" y="25366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F9049D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2797;p49">
              <a:extLst>
                <a:ext uri="{FF2B5EF4-FFF2-40B4-BE49-F238E27FC236}">
                  <a16:creationId xmlns:a16="http://schemas.microsoft.com/office/drawing/2014/main" id="{61825B47-E994-A448-B520-8C428A242C6F}"/>
                </a:ext>
              </a:extLst>
            </p:cNvPr>
            <p:cNvSpPr/>
            <p:nvPr/>
          </p:nvSpPr>
          <p:spPr>
            <a:xfrm>
              <a:off x="6625141" y="35097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82545282-D0F6-5445-8A4C-A2BD778CAF21}"/>
                </a:ext>
              </a:extLst>
            </p:cNvPr>
            <p:cNvSpPr txBox="1"/>
            <p:nvPr/>
          </p:nvSpPr>
          <p:spPr>
            <a:xfrm>
              <a:off x="9549861" y="57493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201D8CAF-CD5D-FF4B-BB00-7CA2EAB7DF83}"/>
                </a:ext>
              </a:extLst>
            </p:cNvPr>
            <p:cNvSpPr txBox="1"/>
            <p:nvPr/>
          </p:nvSpPr>
          <p:spPr>
            <a:xfrm>
              <a:off x="7881808" y="262587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64" name="مستطيل 163">
              <a:extLst>
                <a:ext uri="{FF2B5EF4-FFF2-40B4-BE49-F238E27FC236}">
                  <a16:creationId xmlns:a16="http://schemas.microsoft.com/office/drawing/2014/main" id="{1878CB7B-8B75-0F4B-9D03-06CF350D5B11}"/>
                </a:ext>
              </a:extLst>
            </p:cNvPr>
            <p:cNvSpPr/>
            <p:nvPr/>
          </p:nvSpPr>
          <p:spPr>
            <a:xfrm>
              <a:off x="7108304" y="77951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5" name="صورة 11">
              <a:extLst>
                <a:ext uri="{FF2B5EF4-FFF2-40B4-BE49-F238E27FC236}">
                  <a16:creationId xmlns:a16="http://schemas.microsoft.com/office/drawing/2014/main" id="{E5A2604A-D562-0E40-9FE3-AEB2C1D00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697553" y="366912"/>
              <a:ext cx="698646" cy="667764"/>
            </a:xfrm>
            <a:prstGeom prst="rect">
              <a:avLst/>
            </a:prstGeom>
          </p:spPr>
        </p:pic>
        <p:pic>
          <p:nvPicPr>
            <p:cNvPr id="166" name="صورة 15">
              <a:extLst>
                <a:ext uri="{FF2B5EF4-FFF2-40B4-BE49-F238E27FC236}">
                  <a16:creationId xmlns:a16="http://schemas.microsoft.com/office/drawing/2014/main" id="{45FDE0BB-8D02-684B-A3A5-C0A3875E1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655809" y="204674"/>
              <a:ext cx="1383657" cy="742100"/>
            </a:xfrm>
            <a:prstGeom prst="rect">
              <a:avLst/>
            </a:prstGeom>
          </p:spPr>
        </p:pic>
        <p:pic>
          <p:nvPicPr>
            <p:cNvPr id="167" name="صورة 15">
              <a:extLst>
                <a:ext uri="{FF2B5EF4-FFF2-40B4-BE49-F238E27FC236}">
                  <a16:creationId xmlns:a16="http://schemas.microsoft.com/office/drawing/2014/main" id="{0120933D-91A3-464E-985D-45EB64F0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328" y="2161190"/>
              <a:ext cx="1114879" cy="1115605"/>
            </a:xfrm>
            <a:prstGeom prst="rect">
              <a:avLst/>
            </a:prstGeom>
          </p:spPr>
        </p:pic>
        <p:pic>
          <p:nvPicPr>
            <p:cNvPr id="168" name="صورة 13">
              <a:extLst>
                <a:ext uri="{FF2B5EF4-FFF2-40B4-BE49-F238E27FC236}">
                  <a16:creationId xmlns:a16="http://schemas.microsoft.com/office/drawing/2014/main" id="{B26B3A36-C483-934C-8594-9A0274C17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00975" y="514455"/>
              <a:ext cx="431865" cy="432147"/>
            </a:xfrm>
            <a:prstGeom prst="rect">
              <a:avLst/>
            </a:prstGeom>
          </p:spPr>
        </p:pic>
        <p:pic>
          <p:nvPicPr>
            <p:cNvPr id="169" name="صورة 19">
              <a:extLst>
                <a:ext uri="{FF2B5EF4-FFF2-40B4-BE49-F238E27FC236}">
                  <a16:creationId xmlns:a16="http://schemas.microsoft.com/office/drawing/2014/main" id="{F72EE141-2461-E647-BDC8-4F9A281B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t="13163" r="5502" b="14312"/>
            <a:stretch/>
          </p:blipFill>
          <p:spPr>
            <a:xfrm>
              <a:off x="10641479" y="1484150"/>
              <a:ext cx="786718" cy="1743659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EC0A901-46BC-2D45-AA00-D77FCEA74100}"/>
              </a:ext>
            </a:extLst>
          </p:cNvPr>
          <p:cNvGrpSpPr/>
          <p:nvPr/>
        </p:nvGrpSpPr>
        <p:grpSpPr>
          <a:xfrm>
            <a:off x="1398673" y="3395404"/>
            <a:ext cx="5173833" cy="3062650"/>
            <a:chOff x="6446862" y="204674"/>
            <a:chExt cx="5173833" cy="3062650"/>
          </a:xfrm>
        </p:grpSpPr>
        <p:sp>
          <p:nvSpPr>
            <p:cNvPr id="172" name="Google Shape;2797;p49">
              <a:extLst>
                <a:ext uri="{FF2B5EF4-FFF2-40B4-BE49-F238E27FC236}">
                  <a16:creationId xmlns:a16="http://schemas.microsoft.com/office/drawing/2014/main" id="{2F5DB972-64D0-4048-84EE-48C7284816C5}"/>
                </a:ext>
              </a:extLst>
            </p:cNvPr>
            <p:cNvSpPr/>
            <p:nvPr/>
          </p:nvSpPr>
          <p:spPr>
            <a:xfrm>
              <a:off x="6738619" y="253660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rgbClr val="F9049D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2797;p49">
              <a:extLst>
                <a:ext uri="{FF2B5EF4-FFF2-40B4-BE49-F238E27FC236}">
                  <a16:creationId xmlns:a16="http://schemas.microsoft.com/office/drawing/2014/main" id="{F3B70054-2B2F-DF4B-9E47-BFBD3B843BCC}"/>
                </a:ext>
              </a:extLst>
            </p:cNvPr>
            <p:cNvSpPr/>
            <p:nvPr/>
          </p:nvSpPr>
          <p:spPr>
            <a:xfrm>
              <a:off x="6625141" y="350976"/>
              <a:ext cx="4882076" cy="2876833"/>
            </a:xfrm>
            <a:prstGeom prst="roundRect">
              <a:avLst>
                <a:gd name="adj" fmla="val 14155"/>
              </a:avLst>
            </a:prstGeom>
            <a:solidFill>
              <a:schemeClr val="lt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C6F788D0-C5FA-2742-9DC2-D721A7745F34}"/>
                </a:ext>
              </a:extLst>
            </p:cNvPr>
            <p:cNvSpPr txBox="1"/>
            <p:nvPr/>
          </p:nvSpPr>
          <p:spPr>
            <a:xfrm>
              <a:off x="9549861" y="574933"/>
              <a:ext cx="18288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اسم الطفل:</a:t>
              </a:r>
            </a:p>
            <a:p>
              <a:pPr algn="r"/>
              <a:r>
                <a:rPr lang="ar-SA" b="1" dirty="0"/>
                <a:t>المستوى:</a:t>
              </a:r>
            </a:p>
            <a:p>
              <a:pPr algn="r"/>
              <a:r>
                <a:rPr lang="ar-SA" b="1" dirty="0"/>
                <a:t>الفصل:</a:t>
              </a:r>
            </a:p>
            <a:p>
              <a:pPr algn="r"/>
              <a:endParaRPr lang="ar-SA" dirty="0"/>
            </a:p>
          </p:txBody>
        </p: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1396E12A-B8ED-6A47-AE1F-F467C143E8F7}"/>
                </a:ext>
              </a:extLst>
            </p:cNvPr>
            <p:cNvSpPr txBox="1"/>
            <p:nvPr/>
          </p:nvSpPr>
          <p:spPr>
            <a:xfrm>
              <a:off x="7881808" y="2625875"/>
              <a:ext cx="2249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/>
                <a:t>معلمة الفصل: فاتن الشطي</a:t>
              </a:r>
            </a:p>
          </p:txBody>
        </p:sp>
        <p:sp>
          <p:nvSpPr>
            <p:cNvPr id="176" name="مستطيل 175">
              <a:extLst>
                <a:ext uri="{FF2B5EF4-FFF2-40B4-BE49-F238E27FC236}">
                  <a16:creationId xmlns:a16="http://schemas.microsoft.com/office/drawing/2014/main" id="{BF2DA775-5E9E-6042-A00C-470829D5103E}"/>
                </a:ext>
              </a:extLst>
            </p:cNvPr>
            <p:cNvSpPr/>
            <p:nvPr/>
          </p:nvSpPr>
          <p:spPr>
            <a:xfrm>
              <a:off x="7108304" y="779515"/>
              <a:ext cx="1258067" cy="14211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B4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77" name="صورة 11">
              <a:extLst>
                <a:ext uri="{FF2B5EF4-FFF2-40B4-BE49-F238E27FC236}">
                  <a16:creationId xmlns:a16="http://schemas.microsoft.com/office/drawing/2014/main" id="{BE0D1302-869A-8B44-9E94-EEEFAD5BC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1" t="31614" r="31616" b="34275"/>
            <a:stretch/>
          </p:blipFill>
          <p:spPr>
            <a:xfrm>
              <a:off x="6697553" y="366912"/>
              <a:ext cx="698646" cy="667764"/>
            </a:xfrm>
            <a:prstGeom prst="rect">
              <a:avLst/>
            </a:prstGeom>
          </p:spPr>
        </p:pic>
        <p:pic>
          <p:nvPicPr>
            <p:cNvPr id="178" name="صورة 15">
              <a:extLst>
                <a:ext uri="{FF2B5EF4-FFF2-40B4-BE49-F238E27FC236}">
                  <a16:creationId xmlns:a16="http://schemas.microsoft.com/office/drawing/2014/main" id="{36740CC1-0819-0843-B0AB-CA596EBE6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2023" r="42149" b="68786"/>
            <a:stretch/>
          </p:blipFill>
          <p:spPr>
            <a:xfrm>
              <a:off x="7655809" y="204674"/>
              <a:ext cx="1383657" cy="742100"/>
            </a:xfrm>
            <a:prstGeom prst="rect">
              <a:avLst/>
            </a:prstGeom>
          </p:spPr>
        </p:pic>
        <p:pic>
          <p:nvPicPr>
            <p:cNvPr id="179" name="صورة 15">
              <a:extLst>
                <a:ext uri="{FF2B5EF4-FFF2-40B4-BE49-F238E27FC236}">
                  <a16:creationId xmlns:a16="http://schemas.microsoft.com/office/drawing/2014/main" id="{44C116AF-883F-A54A-A93A-8B0ABEE96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862" y="2151719"/>
              <a:ext cx="1114879" cy="1115605"/>
            </a:xfrm>
            <a:prstGeom prst="rect">
              <a:avLst/>
            </a:prstGeom>
          </p:spPr>
        </p:pic>
        <p:pic>
          <p:nvPicPr>
            <p:cNvPr id="180" name="صورة 13">
              <a:extLst>
                <a:ext uri="{FF2B5EF4-FFF2-40B4-BE49-F238E27FC236}">
                  <a16:creationId xmlns:a16="http://schemas.microsoft.com/office/drawing/2014/main" id="{53B7F92E-CA9E-7840-8EE8-69B8A07E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570">
              <a:off x="8100975" y="514455"/>
              <a:ext cx="431865" cy="432147"/>
            </a:xfrm>
            <a:prstGeom prst="rect">
              <a:avLst/>
            </a:prstGeom>
          </p:spPr>
        </p:pic>
        <p:pic>
          <p:nvPicPr>
            <p:cNvPr id="181" name="صورة 19">
              <a:extLst>
                <a:ext uri="{FF2B5EF4-FFF2-40B4-BE49-F238E27FC236}">
                  <a16:creationId xmlns:a16="http://schemas.microsoft.com/office/drawing/2014/main" id="{0D04AF05-9DBC-F749-9D62-10A9D3171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t="13163" r="5502" b="14312"/>
            <a:stretch/>
          </p:blipFill>
          <p:spPr>
            <a:xfrm>
              <a:off x="10641479" y="1484150"/>
              <a:ext cx="786718" cy="1743659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B6A3E1D-1A66-104F-96A3-2D378A0C3B6A}"/>
              </a:ext>
            </a:extLst>
          </p:cNvPr>
          <p:cNvGrpSpPr/>
          <p:nvPr/>
        </p:nvGrpSpPr>
        <p:grpSpPr>
          <a:xfrm>
            <a:off x="20500" y="6405245"/>
            <a:ext cx="1664729" cy="338554"/>
            <a:chOff x="5859592" y="1440260"/>
            <a:chExt cx="1664729" cy="338554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87C71E88-42A4-4546-B305-48096ED1E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4350" y="1527835"/>
              <a:ext cx="163299" cy="163404"/>
            </a:xfrm>
            <a:prstGeom prst="rect">
              <a:avLst/>
            </a:prstGeom>
          </p:spPr>
        </p:pic>
        <p:sp>
          <p:nvSpPr>
            <p:cNvPr id="52" name="مربع نص 51">
              <a:hlinkClick r:id="rId7"/>
              <a:extLst>
                <a:ext uri="{FF2B5EF4-FFF2-40B4-BE49-F238E27FC236}">
                  <a16:creationId xmlns:a16="http://schemas.microsoft.com/office/drawing/2014/main" id="{48285C84-4ED4-9B47-B47D-81624AA90D85}"/>
                </a:ext>
              </a:extLst>
            </p:cNvPr>
            <p:cNvSpPr txBox="1"/>
            <p:nvPr/>
          </p:nvSpPr>
          <p:spPr>
            <a:xfrm>
              <a:off x="5859592" y="1440260"/>
              <a:ext cx="16647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 err="1">
                  <a:latin typeface="Bradley Hand ITC" panose="03070402050302030203" pitchFamily="66" charset="0"/>
                  <a:ea typeface="STXingkai" panose="020B0400000000000000" pitchFamily="34" charset="-122"/>
                  <a:cs typeface="CordiaUPC" panose="020B0604020202020204" pitchFamily="34" charset="0"/>
                </a:rPr>
                <a:t>AlshattiFaten</a:t>
              </a:r>
              <a:endParaRPr lang="ar-SA" sz="1600" b="1" dirty="0">
                <a:latin typeface="Bradley Hand ITC" panose="03070402050302030203" pitchFamily="66" charset="0"/>
                <a:ea typeface="STXingkai" panose="020B0400000000000000" pitchFamily="34" charset="-122"/>
                <a:cs typeface="CordiaUPC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442018"/>
      </p:ext>
    </p:extLst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E32B5-2E9F-0E4F-ABD6-C1A08604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19" y="2138360"/>
            <a:ext cx="8617559" cy="1086302"/>
          </a:xfrm>
        </p:spPr>
        <p:txBody>
          <a:bodyPr>
            <a:normAutofit/>
          </a:bodyPr>
          <a:lstStyle/>
          <a:p>
            <a:pPr algn="ctr"/>
            <a:r>
              <a:rPr lang="ar-SA" sz="2400" dirty="0"/>
              <a:t>اذكروني بدعوة</a:t>
            </a:r>
            <a:br>
              <a:rPr lang="ar-SA" sz="2400" dirty="0"/>
            </a:br>
            <a:r>
              <a:rPr lang="ar-SA" sz="2400"/>
              <a:t>لأي إقتراح، </a:t>
            </a:r>
            <a:r>
              <a:rPr lang="ar-SA" sz="2400" dirty="0"/>
              <a:t>تسعدوني </a:t>
            </a:r>
            <a:r>
              <a:rPr lang="ar-SA" sz="2400"/>
              <a:t>على الانستا.</a:t>
            </a:r>
            <a:endParaRPr lang="ar-SA" sz="2400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E59F0AE-9F5B-F245-A541-50A67C519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662"/>
            <a:ext cx="4172858" cy="3633337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B734D9C-C86A-6B47-A95A-F8E50E8F1695}"/>
              </a:ext>
            </a:extLst>
          </p:cNvPr>
          <p:cNvGrpSpPr/>
          <p:nvPr/>
        </p:nvGrpSpPr>
        <p:grpSpPr>
          <a:xfrm>
            <a:off x="5263635" y="3055385"/>
            <a:ext cx="1664729" cy="338554"/>
            <a:chOff x="5263635" y="3055385"/>
            <a:chExt cx="1664729" cy="33855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F89B0FF-F911-F844-9A33-1044F668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18393" y="3142960"/>
              <a:ext cx="163299" cy="163404"/>
            </a:xfrm>
            <a:prstGeom prst="rect">
              <a:avLst/>
            </a:prstGeom>
          </p:spPr>
        </p:pic>
        <p:sp>
          <p:nvSpPr>
            <p:cNvPr id="7" name="مربع نص 6">
              <a:hlinkClick r:id="rId4"/>
              <a:extLst>
                <a:ext uri="{FF2B5EF4-FFF2-40B4-BE49-F238E27FC236}">
                  <a16:creationId xmlns:a16="http://schemas.microsoft.com/office/drawing/2014/main" id="{9BF7A72A-C2BE-F44A-9FE0-62BA1EAC7BD1}"/>
                </a:ext>
              </a:extLst>
            </p:cNvPr>
            <p:cNvSpPr txBox="1"/>
            <p:nvPr/>
          </p:nvSpPr>
          <p:spPr>
            <a:xfrm>
              <a:off x="5263635" y="3055385"/>
              <a:ext cx="16647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 err="1">
                  <a:latin typeface="Bradley Hand ITC" panose="03070402050302030203" pitchFamily="66" charset="0"/>
                  <a:ea typeface="STXingkai" panose="020B0400000000000000" pitchFamily="34" charset="-122"/>
                  <a:cs typeface="CordiaUPC" panose="020B0604020202020204" pitchFamily="34" charset="0"/>
                </a:rPr>
                <a:t>AlshattiFaten</a:t>
              </a:r>
              <a:endParaRPr lang="ar-SA" sz="1600" b="1" dirty="0">
                <a:latin typeface="Bradley Hand ITC" panose="03070402050302030203" pitchFamily="66" charset="0"/>
                <a:ea typeface="STXingkai" panose="020B0400000000000000" pitchFamily="34" charset="-122"/>
                <a:cs typeface="CordiaUPC" panose="020B0604020202020204" pitchFamily="34" charset="0"/>
              </a:endParaRPr>
            </a:p>
          </p:txBody>
        </p:sp>
      </p:grpSp>
      <p:sp>
        <p:nvSpPr>
          <p:cNvPr id="16" name="عنوان 15">
            <a:extLst>
              <a:ext uri="{FF2B5EF4-FFF2-40B4-BE49-F238E27FC236}">
                <a16:creationId xmlns:a16="http://schemas.microsoft.com/office/drawing/2014/main" id="{B4BDBD1F-31BD-1D4E-9CA2-82C0DC09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70639">
            <a:off x="4996872" y="2015836"/>
            <a:ext cx="1943941" cy="245047"/>
          </a:xfrm>
        </p:spPr>
        <p:txBody>
          <a:bodyPr>
            <a:normAutofit fontScale="90000"/>
          </a:bodyPr>
          <a:lstStyle/>
          <a:p>
            <a:r>
              <a:rPr lang="ar-SA" sz="1800" dirty="0"/>
              <a:t>❤️</a:t>
            </a:r>
          </a:p>
        </p:txBody>
      </p:sp>
    </p:spTree>
    <p:extLst>
      <p:ext uri="{BB962C8B-B14F-4D97-AF65-F5344CB8AC3E}">
        <p14:creationId xmlns:p14="http://schemas.microsoft.com/office/powerpoint/2010/main" val="3565818261"/>
      </p:ext>
    </p:extLst>
  </p:cSld>
  <p:clrMapOvr>
    <a:masterClrMapping/>
  </p:clrMapOvr>
  <p:transition spd="slow" advTm="2000">
    <p:push dir="u"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350</Words>
  <Application>Microsoft Office PowerPoint</Application>
  <PresentationFormat>شاشة عريضة</PresentationFormat>
  <Paragraphs>81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Office 主题</vt:lpstr>
      <vt:lpstr>عرض تقديمي في PowerPoint</vt:lpstr>
      <vt:lpstr>عرض تقديمي في PowerPoint</vt:lpstr>
      <vt:lpstr>اذكروني بدعوة لأي إقتراح، تسعدوني على الانستا.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اسمهان</dc:creator>
  <cp:lastModifiedBy>shattifaten@gmail.com</cp:lastModifiedBy>
  <cp:revision>47</cp:revision>
  <dcterms:created xsi:type="dcterms:W3CDTF">2022-08-23T07:28:39Z</dcterms:created>
  <dcterms:modified xsi:type="dcterms:W3CDTF">2024-08-06T17:42:46Z</dcterms:modified>
</cp:coreProperties>
</file>