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49" r:id="rId2"/>
    <p:sldId id="350" r:id="rId3"/>
    <p:sldId id="351" r:id="rId4"/>
    <p:sldId id="352" r:id="rId5"/>
    <p:sldId id="353" r:id="rId6"/>
    <p:sldId id="354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357" r:id="rId15"/>
    <p:sldId id="263" r:id="rId16"/>
    <p:sldId id="264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58" r:id="rId31"/>
    <p:sldId id="359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60" r:id="rId73"/>
    <p:sldId id="311" r:id="rId74"/>
    <p:sldId id="312" r:id="rId75"/>
    <p:sldId id="313" r:id="rId76"/>
    <p:sldId id="314" r:id="rId77"/>
    <p:sldId id="315" r:id="rId78"/>
    <p:sldId id="316" r:id="rId79"/>
    <p:sldId id="317" r:id="rId80"/>
    <p:sldId id="318" r:id="rId81"/>
    <p:sldId id="319" r:id="rId82"/>
    <p:sldId id="320" r:id="rId83"/>
    <p:sldId id="321" r:id="rId84"/>
    <p:sldId id="322" r:id="rId85"/>
    <p:sldId id="323" r:id="rId86"/>
    <p:sldId id="324" r:id="rId87"/>
    <p:sldId id="325" r:id="rId88"/>
    <p:sldId id="326" r:id="rId89"/>
    <p:sldId id="355" r:id="rId9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586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slide" Target="slides/slide75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87" Type="http://schemas.openxmlformats.org/officeDocument/2006/relationships/slide" Target="slides/slide86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90" Type="http://schemas.openxmlformats.org/officeDocument/2006/relationships/slide" Target="slides/slide89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theme" Target="theme/theme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C0F819-2876-4D02-8B4E-C75E0DEE3E6B}" type="datetimeFigureOut">
              <a:rPr lang="ar-SA" smtClean="0"/>
              <a:pPr/>
              <a:t>20/03/1439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C179A1-821D-4471-86A6-1E956F4591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F819-2876-4D02-8B4E-C75E0DEE3E6B}" type="datetimeFigureOut">
              <a:rPr lang="ar-SA" smtClean="0"/>
              <a:pPr/>
              <a:t>20/03/1439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79A1-821D-4471-86A6-1E956F4591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F819-2876-4D02-8B4E-C75E0DEE3E6B}" type="datetimeFigureOut">
              <a:rPr lang="ar-SA" smtClean="0"/>
              <a:pPr/>
              <a:t>20/03/1439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79A1-821D-4471-86A6-1E956F4591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F819-2876-4D02-8B4E-C75E0DEE3E6B}" type="datetimeFigureOut">
              <a:rPr lang="ar-SA" smtClean="0"/>
              <a:pPr/>
              <a:t>20/03/1439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79A1-821D-4471-86A6-1E956F45913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F819-2876-4D02-8B4E-C75E0DEE3E6B}" type="datetimeFigureOut">
              <a:rPr lang="ar-SA" smtClean="0"/>
              <a:pPr/>
              <a:t>20/03/1439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79A1-821D-4471-86A6-1E956F45913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F819-2876-4D02-8B4E-C75E0DEE3E6B}" type="datetimeFigureOut">
              <a:rPr lang="ar-SA" smtClean="0"/>
              <a:pPr/>
              <a:t>20/03/1439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79A1-821D-4471-86A6-1E956F45913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F819-2876-4D02-8B4E-C75E0DEE3E6B}" type="datetimeFigureOut">
              <a:rPr lang="ar-SA" smtClean="0"/>
              <a:pPr/>
              <a:t>20/03/1439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79A1-821D-4471-86A6-1E956F4591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F819-2876-4D02-8B4E-C75E0DEE3E6B}" type="datetimeFigureOut">
              <a:rPr lang="ar-SA" smtClean="0"/>
              <a:pPr/>
              <a:t>20/03/1439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79A1-821D-4471-86A6-1E956F45913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F819-2876-4D02-8B4E-C75E0DEE3E6B}" type="datetimeFigureOut">
              <a:rPr lang="ar-SA" smtClean="0"/>
              <a:pPr/>
              <a:t>20/03/1439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79A1-821D-4471-86A6-1E956F4591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6C0F819-2876-4D02-8B4E-C75E0DEE3E6B}" type="datetimeFigureOut">
              <a:rPr lang="ar-SA" smtClean="0"/>
              <a:pPr/>
              <a:t>20/03/1439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79A1-821D-4471-86A6-1E956F45913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C0F819-2876-4D02-8B4E-C75E0DEE3E6B}" type="datetimeFigureOut">
              <a:rPr lang="ar-SA" smtClean="0"/>
              <a:pPr/>
              <a:t>20/03/1439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C179A1-821D-4471-86A6-1E956F45913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C0F819-2876-4D02-8B4E-C75E0DEE3E6B}" type="datetimeFigureOut">
              <a:rPr lang="ar-SA" smtClean="0"/>
              <a:pPr/>
              <a:t>20/03/1439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C179A1-821D-4471-86A6-1E956F45913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hyperlink" Target="http://cutt.us/bGIQP" TargetMode="Externa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 /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 /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 /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 /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 /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 /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 /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 /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 /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 /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 /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 /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 /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 /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 /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 /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 /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mailto:Al.keer36@gmail" TargetMode="Externa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4500570"/>
            <a:ext cx="7772400" cy="581990"/>
          </a:xfrm>
        </p:spPr>
        <p:txBody>
          <a:bodyPr>
            <a:normAutofit fontScale="90000"/>
          </a:bodyPr>
          <a:lstStyle/>
          <a:p>
            <a:pPr algn="ctr"/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r>
              <a:rPr lang="ar-SA" dirty="0"/>
              <a:t>بسم الله الرحمن الرحيم</a:t>
            </a:r>
            <a:br>
              <a:rPr lang="ar-SA" dirty="0"/>
            </a:br>
            <a:r>
              <a:rPr lang="ar-SA" dirty="0"/>
              <a:t>طريقة إنشاء اختبارات إلكترونية والتصحيح آلي والنتيجة فورية</a:t>
            </a:r>
            <a:br>
              <a:rPr lang="ar-SA" dirty="0"/>
            </a:br>
            <a:r>
              <a:rPr lang="ar-SA" dirty="0"/>
              <a:t>+</a:t>
            </a:r>
            <a:br>
              <a:rPr lang="ar-SA" dirty="0"/>
            </a:br>
            <a:r>
              <a:rPr lang="ar-SA" dirty="0"/>
              <a:t>طريقة إنشاء الاستبيان الالكتروني</a:t>
            </a:r>
            <a:br>
              <a:rPr lang="ar-SA" dirty="0"/>
            </a:br>
            <a:br>
              <a:rPr lang="ar-SA" dirty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 flipV="1">
            <a:off x="685800" y="4811310"/>
            <a:ext cx="7772400" cy="689391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flipV="1">
            <a:off x="4500562" y="4286256"/>
            <a:ext cx="1357322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2000232" y="4500570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هنا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98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214546" y="1285860"/>
            <a:ext cx="5418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يظهر لنا النموذج الذي سنعمل عليه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5000628" y="3071810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072066" y="3714752"/>
            <a:ext cx="157163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1428728" y="2714620"/>
            <a:ext cx="35525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نكتب عنوان الاختبار</a:t>
            </a:r>
          </a:p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وصف له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>
            <a:off x="3857620" y="3143248"/>
            <a:ext cx="107157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2500298" y="2786058"/>
            <a:ext cx="1358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العنوان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490" y="0"/>
            <a:ext cx="925549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رابط كسهم مستقيم 6"/>
          <p:cNvCxnSpPr/>
          <p:nvPr/>
        </p:nvCxnSpPr>
        <p:spPr>
          <a:xfrm>
            <a:off x="2143108" y="3429000"/>
            <a:ext cx="114300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-214346" y="3143248"/>
            <a:ext cx="2385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وصف النموذج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كسهم مستقيم 4"/>
          <p:cNvCxnSpPr/>
          <p:nvPr/>
        </p:nvCxnSpPr>
        <p:spPr>
          <a:xfrm rot="10800000">
            <a:off x="2500298" y="2857496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>
            <a:off x="2000232" y="3286124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2857488" y="2571744"/>
            <a:ext cx="304442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إضافةسؤال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إضافة عنوان ووصف</a:t>
            </a:r>
          </a:p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إضافة صورة</a:t>
            </a:r>
          </a:p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إضافة فيديو</a:t>
            </a:r>
          </a:p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إضافة قسم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 rot="10800000">
            <a:off x="2143108" y="3571876"/>
            <a:ext cx="1214446" cy="2873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0800000">
            <a:off x="2071670" y="4000504"/>
            <a:ext cx="1214446" cy="3587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10800000">
            <a:off x="2143108" y="4500570"/>
            <a:ext cx="1214446" cy="3587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rot="10800000">
            <a:off x="2500298" y="2857496"/>
            <a:ext cx="857256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143240" y="3714752"/>
            <a:ext cx="2066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إضافةسؤال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143108" y="4357694"/>
            <a:ext cx="2449709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نكتب السؤال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4714876" y="4714884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rot="10800000">
            <a:off x="3428992" y="4786322"/>
            <a:ext cx="1143008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3786182" y="5143512"/>
            <a:ext cx="3929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نوع الإجابة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1560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5072066" y="1357298"/>
            <a:ext cx="3821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نوع الإجابة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rot="10800000">
            <a:off x="3929058" y="1714488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كسهم مستقيم 4"/>
          <p:cNvCxnSpPr/>
          <p:nvPr/>
        </p:nvCxnSpPr>
        <p:spPr>
          <a:xfrm rot="10800000">
            <a:off x="2643174" y="6072206"/>
            <a:ext cx="1143008" cy="3587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3286116" y="6150114"/>
            <a:ext cx="60724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إذا كان السؤال إجباري نُفعل مطلوب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 rot="10800000">
            <a:off x="1928794" y="4429132"/>
            <a:ext cx="135732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3357554" y="4071942"/>
            <a:ext cx="20649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نضيف سؤال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r>
              <a:rPr lang="ar-SA" dirty="0"/>
              <a:t>*</a:t>
            </a:r>
            <a:br>
              <a:rPr lang="ar-SA" dirty="0"/>
            </a:br>
            <a:r>
              <a:rPr lang="ar-SA" dirty="0"/>
              <a:t>يمكن استخدام </a:t>
            </a:r>
            <a:r>
              <a:rPr lang="ar-SA" dirty="0" err="1"/>
              <a:t>هذة</a:t>
            </a:r>
            <a:r>
              <a:rPr lang="ar-SA" dirty="0"/>
              <a:t> الاختبارات لطلاب في التعليم والواجبات المنزلية</a:t>
            </a:r>
            <a:br>
              <a:rPr lang="ar-SA" dirty="0"/>
            </a:br>
            <a:r>
              <a:rPr lang="ar-SA" dirty="0"/>
              <a:t>**</a:t>
            </a:r>
            <a:br>
              <a:rPr lang="ar-SA" dirty="0"/>
            </a:br>
            <a:r>
              <a:rPr lang="ar-SA" dirty="0"/>
              <a:t>يمكن عمل استبيانات للبحوث العلمية والرسائل </a:t>
            </a:r>
            <a:r>
              <a:rPr lang="ar-SA" dirty="0" err="1"/>
              <a:t>والاحصائيات</a:t>
            </a:r>
            <a:br>
              <a:rPr lang="ar-SA" dirty="0"/>
            </a:br>
            <a:r>
              <a:rPr lang="ar-SA" dirty="0"/>
              <a:t>***</a:t>
            </a:r>
            <a:br>
              <a:rPr lang="ar-SA" dirty="0"/>
            </a:br>
            <a:r>
              <a:rPr lang="ar-SA" dirty="0"/>
              <a:t>يمكن عمل اختبارات دورية ونهائية لدروس والدورات العلمية الدينية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كسهم مستقيم 4"/>
          <p:cNvCxnSpPr/>
          <p:nvPr/>
        </p:nvCxnSpPr>
        <p:spPr>
          <a:xfrm flipV="1">
            <a:off x="2071670" y="2714620"/>
            <a:ext cx="642942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V="1">
            <a:off x="4643438" y="5929330"/>
            <a:ext cx="1000132" cy="3683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0" y="3286124"/>
            <a:ext cx="29289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خيارات متعددة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571868" y="6088559"/>
            <a:ext cx="24497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نكتب السؤال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000364" y="5143512"/>
            <a:ext cx="33041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</a:t>
            </a:r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 كتابة الخيارات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816" y="-457200"/>
            <a:ext cx="942981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500430" y="5929330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إذا كان السؤال إجباري نُفعل مطلوب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10800000">
            <a:off x="2357422" y="5786454"/>
            <a:ext cx="1143008" cy="3587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4000496" y="5214950"/>
            <a:ext cx="1834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نكتب السؤال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643438" y="2786058"/>
            <a:ext cx="250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نوع الإجابة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5143504" y="4429132"/>
            <a:ext cx="1000132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>
            <a:off x="3857620" y="3071810"/>
            <a:ext cx="7858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4143372" y="4214818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تم كتابة الخيارات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500298" y="6286520"/>
            <a:ext cx="3724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إذا كان السؤال إجباري نُفعل مطلوب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" y="3143248"/>
            <a:ext cx="1643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نضيف سؤال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929058" y="3357562"/>
            <a:ext cx="43577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اختيار نوع الإجابات لهذا السؤال قائمة منسدلة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10800000">
            <a:off x="3500430" y="3643314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42"/>
            <a:ext cx="9358346" cy="68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571868" y="6000768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إذا كان السؤال إجباري نُفعل مطلوب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714744" y="4286256"/>
            <a:ext cx="18437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السؤال </a:t>
            </a:r>
          </a:p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والاختيارات </a:t>
            </a:r>
          </a:p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ونوعها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5286380" y="4429132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429256" y="5072074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V="1">
            <a:off x="3178959" y="4536289"/>
            <a:ext cx="1000132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0800000">
            <a:off x="2714612" y="6143644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1560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143240" y="6211669"/>
            <a:ext cx="4156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نفس الطريقة لباقي </a:t>
            </a:r>
            <a:r>
              <a:rPr lang="ar-SA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الاسئلة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500430" y="6211669"/>
            <a:ext cx="41569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نفس الطريقة لباقي </a:t>
            </a:r>
            <a:r>
              <a:rPr lang="ar-SA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الاسئلة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كسهم مستقيم 4"/>
          <p:cNvCxnSpPr/>
          <p:nvPr/>
        </p:nvCxnSpPr>
        <p:spPr>
          <a:xfrm rot="5400000" flipH="1" flipV="1">
            <a:off x="7179487" y="1464455"/>
            <a:ext cx="642942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2643174" y="1357298"/>
            <a:ext cx="48814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بدون عنوان</a:t>
            </a:r>
          </a:p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علية ونكتب العنوان المناسب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5793001"/>
          </a:xfrm>
        </p:spPr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71472" y="-500090"/>
            <a:ext cx="8115328" cy="5511816"/>
          </a:xfrm>
        </p:spPr>
        <p:txBody>
          <a:bodyPr>
            <a:normAutofit/>
          </a:bodyPr>
          <a:lstStyle/>
          <a:p>
            <a:pPr algn="r"/>
            <a:r>
              <a:rPr lang="ar-SA" dirty="0"/>
              <a:t>لتوضيح الفكرة أرجو الدخول على الرابط وحل الأسئلة</a:t>
            </a:r>
            <a:br>
              <a:rPr lang="ar-SA" dirty="0"/>
            </a:br>
            <a:r>
              <a:rPr lang="en-US" dirty="0">
                <a:hlinkClick r:id="rId2"/>
              </a:rPr>
              <a:t>http://cutt.us/bGIQP</a:t>
            </a:r>
            <a:br>
              <a:rPr lang="ar-SA" dirty="0"/>
            </a:br>
            <a:r>
              <a:rPr lang="ar-SA" dirty="0"/>
              <a:t>اكتب الرابط فوق</a:t>
            </a:r>
            <a:br>
              <a:rPr lang="ar-SA" dirty="0"/>
            </a:b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2857496"/>
            <a:ext cx="564154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رابط كسهم مستقيم 6"/>
          <p:cNvCxnSpPr/>
          <p:nvPr/>
        </p:nvCxnSpPr>
        <p:spPr>
          <a:xfrm rot="5400000" flipH="1" flipV="1">
            <a:off x="3322629" y="3678239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sz="4800" dirty="0"/>
              <a:t>إلى هذه المرحلة</a:t>
            </a:r>
          </a:p>
          <a:p>
            <a:pPr>
              <a:buNone/>
            </a:pPr>
            <a:r>
              <a:rPr lang="ar-SA" sz="4800" dirty="0"/>
              <a:t>نفس خطوات كتابة الاستبيان ثم نختصر الرابط (سيتم توضيحه لاحقا) ويتم إرساله للفئة المستهدفة.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506721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ar-SA" dirty="0"/>
            </a:br>
            <a:br>
              <a:rPr lang="ar-SA" dirty="0"/>
            </a:br>
            <a:br>
              <a:rPr lang="ar-SA" dirty="0"/>
            </a:br>
            <a:r>
              <a:rPr lang="ar-SA" dirty="0"/>
              <a:t>الآن طريقة كيف يكون تصحيح الاختبار إلكترونياً</a:t>
            </a:r>
            <a:br>
              <a:rPr lang="ar-SA" dirty="0"/>
            </a:br>
            <a:r>
              <a:rPr lang="ar-SA" dirty="0"/>
              <a:t>ذاتياً بعد إرسال الإجابات من قبل الطالب(</a:t>
            </a:r>
            <a:r>
              <a:rPr lang="ar-SA" dirty="0" err="1"/>
              <a:t>ارسال</a:t>
            </a:r>
            <a:r>
              <a:rPr lang="ar-SA" dirty="0"/>
              <a:t> الرد)</a:t>
            </a:r>
            <a:br>
              <a:rPr lang="ar-SA" dirty="0"/>
            </a:br>
            <a:r>
              <a:rPr lang="ar-SA" dirty="0"/>
              <a:t>ونتيجة الدرجات مباشرة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رابط كسهم مستقيم 8"/>
          <p:cNvCxnSpPr/>
          <p:nvPr/>
        </p:nvCxnSpPr>
        <p:spPr>
          <a:xfrm rot="16200000" flipV="1">
            <a:off x="1428728" y="1643050"/>
            <a:ext cx="1071570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1000100" y="2428868"/>
            <a:ext cx="31967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هنا</a:t>
            </a:r>
          </a:p>
          <a:p>
            <a:pPr algn="ctr"/>
            <a:r>
              <a:rPr lang="ar-SA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للاعدادات</a:t>
            </a: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للاختبار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72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857620" y="5934670"/>
            <a:ext cx="4136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تظهر الشاشة هذه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285852" y="3286124"/>
            <a:ext cx="74574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هنا</a:t>
            </a:r>
          </a:p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على الاختبارات</a:t>
            </a:r>
          </a:p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لتصحيح الالكتروني وظهور درجة الاختبار فوري وذاتيا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rot="5400000" flipH="1" flipV="1">
            <a:off x="5072066" y="2714620"/>
            <a:ext cx="7143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0142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500430" y="3571876"/>
            <a:ext cx="35108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هنا للتفعيل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5400000" flipH="1" flipV="1">
            <a:off x="6536545" y="2893215"/>
            <a:ext cx="785818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72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4071934" y="3429000"/>
            <a:ext cx="22894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تم التفعيل</a:t>
            </a:r>
          </a:p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نحفظ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28600"/>
            <a:ext cx="10215603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0" y="4643446"/>
            <a:ext cx="540404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هنا لكي </a:t>
            </a:r>
            <a:r>
              <a:rPr lang="ar-SA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اتمكن</a:t>
            </a: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من اختيار</a:t>
            </a:r>
          </a:p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الاجابة</a:t>
            </a: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الصحيحة</a:t>
            </a:r>
          </a:p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لنموذج </a:t>
            </a:r>
            <a:r>
              <a:rPr lang="ar-SA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للاجابة</a:t>
            </a: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ووضع الدرجة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5786446" y="5286388"/>
            <a:ext cx="1428760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8697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357290" y="3214686"/>
            <a:ext cx="54232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تم السماح </a:t>
            </a:r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لي</a:t>
            </a:r>
          </a:p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لاختيار </a:t>
            </a:r>
            <a:r>
              <a:rPr lang="ar-SA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الاجابة</a:t>
            </a:r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الصحيحة ووضع الدرجة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5000628" y="2500306"/>
            <a:ext cx="857256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2991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428992" y="4357694"/>
            <a:ext cx="23968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الاجابة</a:t>
            </a:r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الصحيحة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428992" y="3214686"/>
            <a:ext cx="22573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تم وضع الدرجة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5857884" y="3714752"/>
            <a:ext cx="857256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>
            <a:off x="2928926" y="3214686"/>
            <a:ext cx="500066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9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285984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هنا لكي </a:t>
            </a:r>
            <a:r>
              <a:rPr lang="ar-SA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اتمكن</a:t>
            </a:r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من اختيار </a:t>
            </a:r>
            <a:r>
              <a:rPr lang="ar-SA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الاجابة</a:t>
            </a:r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الصحيحة</a:t>
            </a:r>
          </a:p>
          <a:p>
            <a:pPr algn="ctr"/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لنموذج </a:t>
            </a:r>
            <a:r>
              <a:rPr lang="ar-SA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للاجابة</a:t>
            </a:r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ووضع الدرجة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5786446" y="4643446"/>
            <a:ext cx="857256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714512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/>
              <a:t>***</a:t>
            </a:r>
            <a:br>
              <a:rPr lang="ar-SA" dirty="0"/>
            </a:br>
            <a:r>
              <a:rPr lang="ar-SA" dirty="0"/>
              <a:t>لعمل الاختبار الالكتروني أو استبيان إلكتروني يجب أن يكون لديك حساب في </a:t>
            </a:r>
            <a:r>
              <a:rPr lang="ar-SA" dirty="0" err="1"/>
              <a:t>قوقل</a:t>
            </a:r>
            <a:r>
              <a:rPr lang="ar-SA" dirty="0"/>
              <a:t> كروم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72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857620" y="2714620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نضع الدرجة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143372" y="3929066"/>
            <a:ext cx="3119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نحدد </a:t>
            </a:r>
            <a:r>
              <a:rPr lang="ar-SA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الاجابة</a:t>
            </a:r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الصحيحة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3071802" y="3000372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285984" y="3714752"/>
            <a:ext cx="37000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تم وضع الدرجة</a:t>
            </a:r>
          </a:p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اختيار </a:t>
            </a:r>
            <a:r>
              <a:rPr lang="ar-SA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الاجابة</a:t>
            </a:r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الصحيحة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72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071802" y="43576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تم وضع الدرجة</a:t>
            </a:r>
          </a:p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اختيار </a:t>
            </a:r>
            <a:r>
              <a:rPr lang="ar-SA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الاجابة</a:t>
            </a:r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الصحيحة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1560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857488" y="4714884"/>
            <a:ext cx="61061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الردود هنا </a:t>
            </a:r>
            <a:r>
              <a:rPr lang="ar-SA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مفعلة</a:t>
            </a:r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(قبول الردود)</a:t>
            </a:r>
          </a:p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سيتم الاستقبال لجميع الردود من الطلاب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16200000" flipV="1">
            <a:off x="5000628" y="2500306"/>
            <a:ext cx="500066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6200000" flipV="1">
            <a:off x="2750331" y="3679033"/>
            <a:ext cx="785818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4143372" y="3071810"/>
            <a:ext cx="2880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</a:t>
            </a:r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على الردود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785786" y="450057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الردود </a:t>
            </a:r>
            <a:r>
              <a:rPr lang="ar-SA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هناغير</a:t>
            </a:r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مفعلة</a:t>
            </a:r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(عدم قبول الردود)</a:t>
            </a:r>
          </a:p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تم </a:t>
            </a:r>
            <a:r>
              <a:rPr lang="ar-SA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ايقاف</a:t>
            </a:r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الاستقبال </a:t>
            </a:r>
            <a:r>
              <a:rPr lang="ar-SA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للاجابات</a:t>
            </a:r>
            <a:endParaRPr lang="ar-S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16200000" flipV="1">
            <a:off x="2607455" y="3821909"/>
            <a:ext cx="785818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7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357554" y="1071546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هنا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5400000" flipH="1" flipV="1">
            <a:off x="4822033" y="607199"/>
            <a:ext cx="785818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643306" y="857232"/>
            <a:ext cx="41434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على الرابط لنسخه 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785786" y="5143512"/>
            <a:ext cx="48974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على </a:t>
            </a:r>
            <a:r>
              <a:rPr lang="ar-SA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قوقل</a:t>
            </a:r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من </a:t>
            </a: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الأسفل</a:t>
            </a:r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لفتح </a:t>
            </a: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نافذة جديدة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5286380" y="5929330"/>
            <a:ext cx="1928826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5357818" y="5357826"/>
            <a:ext cx="1674063" cy="809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928662" y="1071546"/>
            <a:ext cx="66575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نكتب في محرك البحث</a:t>
            </a:r>
          </a:p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قص واختصار الرابط </a:t>
            </a:r>
          </a:p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(لكي نختصر الرابط الذي نسخناها قبل قليل)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10800000" flipV="1">
            <a:off x="2928926" y="2857496"/>
            <a:ext cx="1214448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8697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071802" y="1714488"/>
            <a:ext cx="5527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تظهر الشاشة هذه نختار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2464579" y="2607463"/>
            <a:ext cx="2000264" cy="16430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r>
              <a:rPr lang="ar-SA" dirty="0"/>
              <a:t>سيتم شرح </a:t>
            </a:r>
            <a:br>
              <a:rPr lang="ar-SA" dirty="0"/>
            </a:br>
            <a:r>
              <a:rPr lang="ar-SA" dirty="0"/>
              <a:t>1-طريقة كتابة الاختبار الالكتروني (الاستبيان الالكتروني)</a:t>
            </a:r>
            <a:br>
              <a:rPr lang="ar-SA" dirty="0"/>
            </a:br>
            <a:r>
              <a:rPr lang="ar-SA" dirty="0"/>
              <a:t>2- طريقة اختيار الاختبار لتصحيح الآلي والنتيجة </a:t>
            </a:r>
            <a:r>
              <a:rPr lang="ar-SA" dirty="0" err="1"/>
              <a:t>مباشرةاستقبال</a:t>
            </a:r>
            <a:r>
              <a:rPr lang="ar-SA" dirty="0"/>
              <a:t> الردود </a:t>
            </a:r>
            <a:r>
              <a:rPr lang="ar-SA" dirty="0" err="1"/>
              <a:t>وايقافها</a:t>
            </a:r>
            <a:br>
              <a:rPr lang="ar-SA" dirty="0"/>
            </a:br>
            <a:r>
              <a:rPr lang="ar-SA" dirty="0"/>
              <a:t>3- اختصار الرابط</a:t>
            </a:r>
            <a:br>
              <a:rPr lang="ar-SA" dirty="0"/>
            </a:br>
            <a:r>
              <a:rPr lang="ar-SA" dirty="0"/>
              <a:t>4-الاطلاع على الردود </a:t>
            </a:r>
            <a:r>
              <a:rPr lang="ar-SA" dirty="0" err="1"/>
              <a:t>والاجابات</a:t>
            </a:r>
            <a:br>
              <a:rPr lang="ar-SA" dirty="0"/>
            </a:br>
            <a:r>
              <a:rPr lang="ar-SA" dirty="0"/>
              <a:t>5-</a:t>
            </a:r>
            <a:r>
              <a:rPr lang="ar-SA" dirty="0" err="1"/>
              <a:t>انشاء</a:t>
            </a:r>
            <a:r>
              <a:rPr lang="ar-SA" dirty="0"/>
              <a:t> جدول البيانات</a:t>
            </a:r>
            <a:br>
              <a:rPr lang="ar-SA" dirty="0"/>
            </a:br>
            <a:r>
              <a:rPr lang="ar-SA" dirty="0"/>
              <a:t>6-حجب النتيجة النهائية لتدقيقها  </a:t>
            </a:r>
            <a:r>
              <a:rPr lang="ar-SA" dirty="0" err="1"/>
              <a:t>واحصاءها</a:t>
            </a:r>
            <a:endParaRPr lang="ar-SA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14282" y="1071546"/>
            <a:ext cx="7746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يظهر لنا الموقع لقص واختصار الرابط الطويل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0" y="2000240"/>
            <a:ext cx="5383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لصق الرابط الطويل هنا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16200000" flipH="1">
            <a:off x="4250529" y="3464719"/>
            <a:ext cx="1143008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5000628" y="6088559"/>
            <a:ext cx="3623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ثم نضغط على قص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rot="10800000">
            <a:off x="5643570" y="5357826"/>
            <a:ext cx="1285884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214414" y="2428868"/>
            <a:ext cx="6694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يظهر الرابط في شكل مختصر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4822827" y="3607595"/>
            <a:ext cx="927900" cy="4294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http://cutt.us/bGIQP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214546" y="2071678"/>
            <a:ext cx="47708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وهذا </a:t>
            </a:r>
            <a:r>
              <a:rPr lang="ar-SA" sz="4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هوالرابط</a:t>
            </a:r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المختصر</a:t>
            </a:r>
          </a:p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الذي سيتم </a:t>
            </a:r>
            <a:r>
              <a:rPr lang="ar-SA" sz="4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ارسالة</a:t>
            </a:r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للطلبة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857224" y="2214554"/>
            <a:ext cx="7311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طبعاً لازم يكتب الرابط فوق لدخول عليه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5400000" flipH="1" flipV="1">
            <a:off x="6536545" y="892951"/>
            <a:ext cx="1428760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9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357290" y="928670"/>
            <a:ext cx="6838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هذا هو الاختبار في شكله النهائي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14348" y="3429000"/>
            <a:ext cx="4089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احل عادي واختار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857224" y="1000108"/>
            <a:ext cx="3076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أحل عادي واختار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2714620"/>
            <a:ext cx="33634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فيه ملاحظة هنا </a:t>
            </a:r>
            <a:endParaRPr lang="ar-S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اين</a:t>
            </a:r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الاجابات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هذه قائمة منسدلة</a:t>
            </a:r>
          </a:p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اضغط على المثلث يظهر</a:t>
            </a:r>
          </a:p>
          <a:p>
            <a:pPr algn="ctr"/>
            <a:r>
              <a:rPr lang="ar-SA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لي الاختيارات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3000364" y="2928934"/>
            <a:ext cx="171451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357290" y="3244334"/>
            <a:ext cx="59976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أحل عادي واختار </a:t>
            </a:r>
          </a:p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ثم </a:t>
            </a:r>
            <a:r>
              <a:rPr lang="ar-SA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ارسال</a:t>
            </a:r>
            <a:endParaRPr lang="ar-S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0" y="3143248"/>
            <a:ext cx="38122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معناه لم احل السؤال</a:t>
            </a:r>
          </a:p>
          <a:p>
            <a:pPr algn="ctr"/>
            <a:r>
              <a:rPr lang="ar-SA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واجباري</a:t>
            </a:r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الحل</a:t>
            </a:r>
            <a:endParaRPr lang="ar-SA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3929058" y="2928934"/>
            <a:ext cx="857256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0" y="3786190"/>
            <a:ext cx="38282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هذه هي القائمة المنسدلة</a:t>
            </a:r>
          </a:p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اختار </a:t>
            </a:r>
            <a:r>
              <a:rPr lang="ar-SA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الاجابة</a:t>
            </a:r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الصحيحة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V="1">
            <a:off x="3571868" y="3286124"/>
            <a:ext cx="1357322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رابط كسهم مستقيم 7"/>
          <p:cNvCxnSpPr/>
          <p:nvPr/>
        </p:nvCxnSpPr>
        <p:spPr>
          <a:xfrm rot="16200000" flipV="1">
            <a:off x="392877" y="1464455"/>
            <a:ext cx="714380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0" y="2071678"/>
            <a:ext cx="3536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تسجيل دخول للبريد في جميل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428097" y="2967335"/>
            <a:ext cx="4581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تم حل جميع </a:t>
            </a:r>
            <a:r>
              <a:rPr lang="ar-S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الاسئلة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714480" y="928670"/>
            <a:ext cx="607223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بعد </a:t>
            </a:r>
            <a:r>
              <a:rPr lang="ar-SA" sz="4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الارسال</a:t>
            </a:r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يظهر لطالب</a:t>
            </a:r>
          </a:p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تم تسجيل ردك</a:t>
            </a:r>
          </a:p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وعرض درجاتك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357290" y="5286388"/>
            <a:ext cx="68371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اذا</a:t>
            </a:r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تم الضغط على عرض درجاتك</a:t>
            </a:r>
          </a:p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تظهر النتيجة </a:t>
            </a:r>
            <a:r>
              <a:rPr lang="ar-SA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والاسئلة</a:t>
            </a:r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الصائبة والخاطئة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500430" y="1214422"/>
            <a:ext cx="3217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هذا هو الشكل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rot="5400000" flipH="1" flipV="1">
            <a:off x="2893207" y="3393281"/>
            <a:ext cx="500066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928662" y="3857628"/>
            <a:ext cx="3260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الدرجة المستحقة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r>
              <a:rPr lang="ar-SA" dirty="0"/>
              <a:t>نرجع لنموذج الاختبار في الحساب </a:t>
            </a:r>
            <a:r>
              <a:rPr lang="ar-SA" dirty="0" err="1"/>
              <a:t>قوقل</a:t>
            </a:r>
            <a:r>
              <a:rPr lang="ar-SA" dirty="0"/>
              <a:t>(بريدي الالكتروني)  في </a:t>
            </a:r>
            <a:r>
              <a:rPr lang="ar-SA" dirty="0" err="1"/>
              <a:t>الدرايف</a:t>
            </a:r>
            <a:br>
              <a:rPr lang="ar-SA" dirty="0"/>
            </a:br>
            <a:r>
              <a:rPr lang="ar-SA" dirty="0"/>
              <a:t>لبعض الملاحظات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071670" y="3071810"/>
            <a:ext cx="30636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نلاحظ الردو</a:t>
            </a:r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</a:t>
            </a:r>
          </a:p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هنا4</a:t>
            </a:r>
          </a:p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اضغط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5400000" flipH="1" flipV="1">
            <a:off x="3857620" y="2643182"/>
            <a:ext cx="571504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571604" y="1428736"/>
            <a:ext cx="64283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هذه هي الشاشة فيها الملخص </a:t>
            </a:r>
            <a:r>
              <a:rPr lang="ar-SA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الاحصائيات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214414" y="3571876"/>
            <a:ext cx="65277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هنا</a:t>
            </a:r>
          </a:p>
          <a:p>
            <a:pPr algn="ctr"/>
            <a:r>
              <a:rPr lang="ar-SA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لانشاء</a:t>
            </a: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جدول لجميع الردود ومشاهدتها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10800000">
            <a:off x="2643174" y="2928934"/>
            <a:ext cx="1071570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286116" y="3429000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هنا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5400000" flipH="1" flipV="1">
            <a:off x="4679157" y="2678901"/>
            <a:ext cx="1143008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071538" y="4272677"/>
            <a:ext cx="71881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يظهر لنا الجدول</a:t>
            </a:r>
          </a:p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اليسار </a:t>
            </a:r>
            <a:r>
              <a:rPr lang="ar-S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الى</a:t>
            </a:r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اليمين </a:t>
            </a:r>
            <a:r>
              <a:rPr lang="ar-S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اريد</a:t>
            </a:r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اعدل</a:t>
            </a:r>
          </a:p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البيانات </a:t>
            </a:r>
            <a:r>
              <a:rPr lang="ar-S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الى</a:t>
            </a:r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اليمين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214546" y="0"/>
            <a:ext cx="46858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اضغط هنا</a:t>
            </a:r>
          </a:p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وتصبح </a:t>
            </a:r>
            <a:r>
              <a:rPr lang="ar-SA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الاسماء</a:t>
            </a: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من اليمين</a:t>
            </a:r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10800000" flipV="1">
            <a:off x="1643042" y="1142984"/>
            <a:ext cx="571504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rot="16200000" flipV="1">
            <a:off x="785786" y="1357298"/>
            <a:ext cx="1000132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571472" y="2428868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هنا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r"/>
            <a:br>
              <a:rPr lang="ar-SA" dirty="0"/>
            </a:br>
            <a:br>
              <a:rPr lang="ar-SA" dirty="0"/>
            </a:br>
            <a:br>
              <a:rPr lang="ar-SA" dirty="0"/>
            </a:br>
            <a:r>
              <a:rPr lang="ar-SA" dirty="0"/>
              <a:t>إذا أردت النتيجة لا تظهر ويتم تدقيقها وإحصاءها</a:t>
            </a:r>
            <a:br>
              <a:rPr lang="ar-SA" dirty="0"/>
            </a:br>
            <a:r>
              <a:rPr lang="ar-SA" dirty="0"/>
              <a:t>يدوياً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0135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57158" y="2428868"/>
            <a:ext cx="31133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</a:t>
            </a:r>
            <a:r>
              <a:rPr lang="ar-SA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الاعدادات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تظهر الشاشة هذه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5400000" flipH="1" flipV="1">
            <a:off x="1358084" y="1785132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500034" y="2214554"/>
            <a:ext cx="383191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نُفعل جعل هذا اختبار</a:t>
            </a:r>
          </a:p>
          <a:p>
            <a:pPr algn="ctr"/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 في وقت لاحق بعد المراجعة اليدوية</a:t>
            </a:r>
            <a:endParaRPr lang="ar-S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ثم حفظ</a:t>
            </a:r>
            <a:endParaRPr lang="ar-S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flipV="1">
            <a:off x="4143372" y="2571744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V="1">
            <a:off x="4000496" y="4214818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3714744" y="2000240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1214414" y="1571612"/>
            <a:ext cx="24144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اختبارات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714348" y="3071810"/>
            <a:ext cx="65710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نُفعل جمع عناوين البريد الالكتروني</a:t>
            </a:r>
          </a:p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حفظ</a:t>
            </a:r>
            <a:endParaRPr lang="ar-SA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928662" y="1571612"/>
            <a:ext cx="78181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نكتب الرابط مرة </a:t>
            </a:r>
            <a:r>
              <a:rPr lang="ar-SA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اخرى</a:t>
            </a:r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فوق لنظر في شكل الاختبار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5400000" flipH="1" flipV="1">
            <a:off x="6215074" y="428604"/>
            <a:ext cx="928694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5841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0" y="214290"/>
            <a:ext cx="7712369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هذا شكل الاختبار عند </a:t>
            </a:r>
            <a:r>
              <a:rPr lang="ar-SA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اخيار</a:t>
            </a:r>
            <a:r>
              <a:rPr lang="ar-S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من العام جمع العناوين</a:t>
            </a:r>
          </a:p>
          <a:p>
            <a:pPr algn="ctr"/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وهنا </a:t>
            </a:r>
            <a:r>
              <a:rPr lang="ar-SA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لاتظهر</a:t>
            </a:r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لطالب الدرجة بعد </a:t>
            </a:r>
            <a:r>
              <a:rPr lang="ar-SA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الارسال</a:t>
            </a:r>
            <a:r>
              <a:rPr lang="ar-SA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الرد</a:t>
            </a:r>
          </a:p>
          <a:p>
            <a:pPr algn="ctr"/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285852" y="785794"/>
            <a:ext cx="6947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نعبء</a:t>
            </a:r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البيانات ونختار الإجابات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857224" y="1785926"/>
            <a:ext cx="2459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نحل عادي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428728" y="2643182"/>
            <a:ext cx="265168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نحل عادي </a:t>
            </a:r>
          </a:p>
          <a:p>
            <a:pPr algn="ctr"/>
            <a:r>
              <a:rPr lang="ar-S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ونختار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1556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214282" y="28574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نحل عادي </a:t>
            </a:r>
          </a:p>
          <a:p>
            <a:pPr algn="ctr"/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ونختار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2928926" y="5072074"/>
            <a:ext cx="23855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هنا</a:t>
            </a:r>
          </a:p>
          <a:p>
            <a:pPr algn="ctr"/>
            <a:r>
              <a:rPr lang="ar-SA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درايف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16200000" flipV="1">
            <a:off x="2107389" y="3964785"/>
            <a:ext cx="1071570" cy="1000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0" y="4143380"/>
            <a:ext cx="55851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الجديد هنا</a:t>
            </a:r>
          </a:p>
          <a:p>
            <a:pPr algn="ctr"/>
            <a:r>
              <a:rPr lang="ar-SA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التاكيد</a:t>
            </a:r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ان</a:t>
            </a:r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الطالب ليس </a:t>
            </a:r>
            <a:r>
              <a:rPr lang="ar-SA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روبوت</a:t>
            </a:r>
            <a:endParaRPr lang="ar-SA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86512" y="4572008"/>
            <a:ext cx="21066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اضغط هنا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6429388" y="3929066"/>
            <a:ext cx="785818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071538" y="3357562"/>
            <a:ext cx="34195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الصور</a:t>
            </a:r>
          </a:p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حسب المكتوب فوق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428596" y="285749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الصور</a:t>
            </a:r>
          </a:p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حسب المكتوب فوق</a:t>
            </a:r>
          </a:p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ثم التالي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0" y="228599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الصور</a:t>
            </a:r>
          </a:p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حسب المكتوب فوق</a:t>
            </a:r>
          </a:p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ثم التالي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0" y="28574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الصور</a:t>
            </a:r>
          </a:p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حسب المكتوب فوق</a:t>
            </a:r>
          </a:p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تحقق ثم التالي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0" y="307181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الصور</a:t>
            </a:r>
          </a:p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حسب المكتوب فوق</a:t>
            </a:r>
          </a:p>
          <a:p>
            <a:pPr algn="ctr"/>
            <a:r>
              <a:rPr lang="ar-S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تحقق ثم التالي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57158" y="28574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نختار الصور</a:t>
            </a:r>
          </a:p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حسب المكتوب فوق</a:t>
            </a:r>
          </a:p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تحقق ثم التالي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9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571472" y="2928934"/>
            <a:ext cx="50193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يظهر </a:t>
            </a:r>
            <a:r>
              <a:rPr lang="ar-SA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انا</a:t>
            </a:r>
            <a:r>
              <a:rPr lang="ar-SA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لست برنامج روبرت</a:t>
            </a:r>
          </a:p>
          <a:p>
            <a:pPr algn="ctr"/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ثم </a:t>
            </a:r>
            <a:r>
              <a:rPr lang="ar-SA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ارسال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r>
              <a:rPr lang="ar-SA" dirty="0"/>
              <a:t>فيه ملاحظة بسيطة</a:t>
            </a:r>
            <a:br>
              <a:rPr lang="ar-SA" dirty="0"/>
            </a:br>
            <a:r>
              <a:rPr lang="ar-SA" dirty="0"/>
              <a:t>إذا أردت إن يكون استبيان إلكتروني</a:t>
            </a:r>
            <a:br>
              <a:rPr lang="ar-SA" dirty="0"/>
            </a:br>
            <a:r>
              <a:rPr lang="ar-SA" dirty="0"/>
              <a:t>نفس الطريقة </a:t>
            </a:r>
            <a:br>
              <a:rPr lang="ar-SA" dirty="0"/>
            </a:br>
            <a:r>
              <a:rPr lang="ar-SA" dirty="0"/>
              <a:t>كتابة الأسئلة فقط</a:t>
            </a:r>
            <a:br>
              <a:rPr lang="ar-SA" dirty="0"/>
            </a:br>
            <a:r>
              <a:rPr lang="ar-SA" dirty="0"/>
              <a:t>ثم نسخ الرابط وقصه واختصاره</a:t>
            </a:r>
            <a:br>
              <a:rPr lang="ar-SA" dirty="0"/>
            </a:br>
            <a:r>
              <a:rPr lang="ar-SA" dirty="0"/>
              <a:t>دون التدخل في الإعدادات سواء عام أم اختبار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لتواصل والاستفسارات</a:t>
            </a:r>
          </a:p>
          <a:p>
            <a:r>
              <a:rPr lang="ar-SA" dirty="0"/>
              <a:t>على </a:t>
            </a:r>
            <a:r>
              <a:rPr lang="ar-SA" dirty="0" err="1"/>
              <a:t>الايميل</a:t>
            </a:r>
            <a:r>
              <a:rPr lang="ar-SA" dirty="0"/>
              <a:t>/</a:t>
            </a:r>
          </a:p>
          <a:p>
            <a:pPr>
              <a:buNone/>
            </a:pPr>
            <a:r>
              <a:rPr lang="en-US" dirty="0">
                <a:hlinkClick r:id="rId2"/>
              </a:rPr>
              <a:t>Al.keer36@gmail</a:t>
            </a:r>
            <a:r>
              <a:rPr lang="en-US" dirty="0"/>
              <a:t> .com</a:t>
            </a:r>
            <a:endParaRPr lang="ar-SA" dirty="0"/>
          </a:p>
          <a:p>
            <a:pPr>
              <a:buNone/>
            </a:pPr>
            <a:endParaRPr lang="ar-SA" dirty="0"/>
          </a:p>
          <a:p>
            <a:pPr>
              <a:buNone/>
            </a:pPr>
            <a:r>
              <a:rPr lang="ar-SA" dirty="0"/>
              <a:t>وصل الله وسلم على محمد وعلى آله وصحبة أجمعين</a:t>
            </a:r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الحمد لله الذي بنعمته تتم الصالحات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rot="5400000" flipH="1" flipV="1">
            <a:off x="7572380" y="1714504"/>
            <a:ext cx="785818" cy="7857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5429256" y="2428868"/>
            <a:ext cx="2411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نضغط هنا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2379</TotalTime>
  <Words>578</Words>
  <Application>Microsoft Office PowerPoint</Application>
  <PresentationFormat>عرض على الشاشة (4:3)</PresentationFormat>
  <Paragraphs>177</Paragraphs>
  <Slides>89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89</vt:i4>
      </vt:variant>
    </vt:vector>
  </HeadingPairs>
  <TitlesOfParts>
    <vt:vector size="90" baseType="lpstr">
      <vt:lpstr>ملتقى</vt:lpstr>
      <vt:lpstr>                                                                               بسم الله الرحمن الرحيم طريقة إنشاء اختبارات إلكترونية والتصحيح آلي والنتيجة فورية + طريقة إنشاء الاستبيان الالكتروني  </vt:lpstr>
      <vt:lpstr>      * يمكن استخدام هذة الاختبارات لطلاب في التعليم والواجبات المنزلية ** يمكن عمل استبيانات للبحوث العلمية والرسائل والاحصائيات *** يمكن عمل اختبارات دورية ونهائية لدروس والدورات العلمية الدينية</vt:lpstr>
      <vt:lpstr>لتوضيح الفكرة أرجو الدخول على الرابط وحل الأسئلة http://cutt.us/bGIQP اكتب الرابط فوق </vt:lpstr>
      <vt:lpstr>*** لعمل الاختبار الالكتروني أو استبيان إلكتروني يجب أن يكون لديك حساب في قوقل كروم</vt:lpstr>
      <vt:lpstr>        سيتم شرح  1-طريقة كتابة الاختبار الالكتروني (الاستبيان الالكتروني) 2- طريقة اختيار الاختبار لتصحيح الآلي والنتيجة مباشرةاستقبال الردود وايقافها 3- اختصار الرابط 4-الاطلاع على الردود والاجابات 5-انشاء جدول البيانات 6-حجب النتيجة النهائية لتدقيقها  واحصاءها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الآن طريقة كيف يكون تصحيح الاختبار إلكترونياً ذاتياً بعد إرسال الإجابات من قبل الطالب(ارسال الرد) ونتيجة الدرجات مباشرة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http://cutt.us/bGIQP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 نرجع لنموذج الاختبار في الحساب قوقل(بريدي الالكتروني)  في الدرايف لبعض الملاحظات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إذا أردت النتيجة لا تظهر ويتم تدقيقها وإحصاءها يدوياً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  فيه ملاحظة بسيطة إذا أردت إن يكون استبيان إلكتروني نفس الطريقة  كتابة الأسئلة فقط ثم نسخ الرابط وقصه واختصاره دون التدخل في الإعدادات سواء عام أم اختبار</vt:lpstr>
      <vt:lpstr>الحمد لله الذي بنعمته تتم الصالحات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Alamiya</dc:creator>
  <cp:lastModifiedBy>Alamiya</cp:lastModifiedBy>
  <cp:revision>152</cp:revision>
  <dcterms:created xsi:type="dcterms:W3CDTF">2017-09-05T16:37:41Z</dcterms:created>
  <dcterms:modified xsi:type="dcterms:W3CDTF">2017-12-08T20:22:30Z</dcterms:modified>
</cp:coreProperties>
</file>