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84" r:id="rId1"/>
  </p:sldMasterIdLst>
  <p:sldIdLst>
    <p:sldId id="349" r:id="rId2"/>
    <p:sldId id="350" r:id="rId3"/>
    <p:sldId id="351" r:id="rId4"/>
    <p:sldId id="352" r:id="rId5"/>
    <p:sldId id="353" r:id="rId6"/>
    <p:sldId id="354" r:id="rId7"/>
    <p:sldId id="256" r:id="rId8"/>
    <p:sldId id="257" r:id="rId9"/>
    <p:sldId id="258" r:id="rId10"/>
    <p:sldId id="259" r:id="rId11"/>
    <p:sldId id="260" r:id="rId12"/>
    <p:sldId id="261" r:id="rId13"/>
    <p:sldId id="262" r:id="rId14"/>
    <p:sldId id="357" r:id="rId15"/>
    <p:sldId id="263" r:id="rId16"/>
    <p:sldId id="264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358" r:id="rId31"/>
    <p:sldId id="359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301" r:id="rId53"/>
    <p:sldId id="302" r:id="rId54"/>
    <p:sldId id="339" r:id="rId55"/>
    <p:sldId id="340" r:id="rId56"/>
    <p:sldId id="341" r:id="rId57"/>
    <p:sldId id="342" r:id="rId58"/>
    <p:sldId id="343" r:id="rId59"/>
    <p:sldId id="344" r:id="rId60"/>
    <p:sldId id="345" r:id="rId61"/>
    <p:sldId id="346" r:id="rId62"/>
    <p:sldId id="347" r:id="rId63"/>
    <p:sldId id="348" r:id="rId64"/>
    <p:sldId id="303" r:id="rId65"/>
    <p:sldId id="304" r:id="rId66"/>
    <p:sldId id="305" r:id="rId67"/>
    <p:sldId id="306" r:id="rId68"/>
    <p:sldId id="307" r:id="rId69"/>
    <p:sldId id="308" r:id="rId70"/>
    <p:sldId id="309" r:id="rId71"/>
    <p:sldId id="310" r:id="rId72"/>
    <p:sldId id="360" r:id="rId73"/>
    <p:sldId id="311" r:id="rId74"/>
    <p:sldId id="312" r:id="rId75"/>
    <p:sldId id="313" r:id="rId76"/>
    <p:sldId id="314" r:id="rId77"/>
    <p:sldId id="315" r:id="rId78"/>
    <p:sldId id="316" r:id="rId79"/>
    <p:sldId id="317" r:id="rId80"/>
    <p:sldId id="318" r:id="rId81"/>
    <p:sldId id="319" r:id="rId82"/>
    <p:sldId id="320" r:id="rId83"/>
    <p:sldId id="321" r:id="rId84"/>
    <p:sldId id="322" r:id="rId85"/>
    <p:sldId id="323" r:id="rId86"/>
    <p:sldId id="324" r:id="rId87"/>
    <p:sldId id="325" r:id="rId88"/>
    <p:sldId id="326" r:id="rId89"/>
    <p:sldId id="355" r:id="rId90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412" autoAdjust="0"/>
    <p:restoredTop sz="94586" autoAdjust="0"/>
  </p:normalViewPr>
  <p:slideViewPr>
    <p:cSldViewPr>
      <p:cViewPr varScale="1">
        <p:scale>
          <a:sx n="66" d="100"/>
          <a:sy n="66" d="100"/>
        </p:scale>
        <p:origin x="-150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45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9" Type="http://schemas.openxmlformats.org/officeDocument/2006/relationships/slide" Target="slides/slide38.xml" /><Relationship Id="rId21" Type="http://schemas.openxmlformats.org/officeDocument/2006/relationships/slide" Target="slides/slide20.xml" /><Relationship Id="rId34" Type="http://schemas.openxmlformats.org/officeDocument/2006/relationships/slide" Target="slides/slide33.xml" /><Relationship Id="rId42" Type="http://schemas.openxmlformats.org/officeDocument/2006/relationships/slide" Target="slides/slide41.xml" /><Relationship Id="rId47" Type="http://schemas.openxmlformats.org/officeDocument/2006/relationships/slide" Target="slides/slide46.xml" /><Relationship Id="rId50" Type="http://schemas.openxmlformats.org/officeDocument/2006/relationships/slide" Target="slides/slide49.xml" /><Relationship Id="rId55" Type="http://schemas.openxmlformats.org/officeDocument/2006/relationships/slide" Target="slides/slide54.xml" /><Relationship Id="rId63" Type="http://schemas.openxmlformats.org/officeDocument/2006/relationships/slide" Target="slides/slide62.xml" /><Relationship Id="rId68" Type="http://schemas.openxmlformats.org/officeDocument/2006/relationships/slide" Target="slides/slide67.xml" /><Relationship Id="rId76" Type="http://schemas.openxmlformats.org/officeDocument/2006/relationships/slide" Target="slides/slide75.xml" /><Relationship Id="rId84" Type="http://schemas.openxmlformats.org/officeDocument/2006/relationships/slide" Target="slides/slide83.xml" /><Relationship Id="rId89" Type="http://schemas.openxmlformats.org/officeDocument/2006/relationships/slide" Target="slides/slide88.xml" /><Relationship Id="rId7" Type="http://schemas.openxmlformats.org/officeDocument/2006/relationships/slide" Target="slides/slide6.xml" /><Relationship Id="rId71" Type="http://schemas.openxmlformats.org/officeDocument/2006/relationships/slide" Target="slides/slide70.xml" /><Relationship Id="rId92" Type="http://schemas.openxmlformats.org/officeDocument/2006/relationships/viewProps" Target="viewProp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9" Type="http://schemas.openxmlformats.org/officeDocument/2006/relationships/slide" Target="slides/slide28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32" Type="http://schemas.openxmlformats.org/officeDocument/2006/relationships/slide" Target="slides/slide31.xml" /><Relationship Id="rId37" Type="http://schemas.openxmlformats.org/officeDocument/2006/relationships/slide" Target="slides/slide36.xml" /><Relationship Id="rId40" Type="http://schemas.openxmlformats.org/officeDocument/2006/relationships/slide" Target="slides/slide39.xml" /><Relationship Id="rId45" Type="http://schemas.openxmlformats.org/officeDocument/2006/relationships/slide" Target="slides/slide44.xml" /><Relationship Id="rId53" Type="http://schemas.openxmlformats.org/officeDocument/2006/relationships/slide" Target="slides/slide52.xml" /><Relationship Id="rId58" Type="http://schemas.openxmlformats.org/officeDocument/2006/relationships/slide" Target="slides/slide57.xml" /><Relationship Id="rId66" Type="http://schemas.openxmlformats.org/officeDocument/2006/relationships/slide" Target="slides/slide65.xml" /><Relationship Id="rId74" Type="http://schemas.openxmlformats.org/officeDocument/2006/relationships/slide" Target="slides/slide73.xml" /><Relationship Id="rId79" Type="http://schemas.openxmlformats.org/officeDocument/2006/relationships/slide" Target="slides/slide78.xml" /><Relationship Id="rId87" Type="http://schemas.openxmlformats.org/officeDocument/2006/relationships/slide" Target="slides/slide86.xml" /><Relationship Id="rId5" Type="http://schemas.openxmlformats.org/officeDocument/2006/relationships/slide" Target="slides/slide4.xml" /><Relationship Id="rId61" Type="http://schemas.openxmlformats.org/officeDocument/2006/relationships/slide" Target="slides/slide60.xml" /><Relationship Id="rId82" Type="http://schemas.openxmlformats.org/officeDocument/2006/relationships/slide" Target="slides/slide81.xml" /><Relationship Id="rId90" Type="http://schemas.openxmlformats.org/officeDocument/2006/relationships/slide" Target="slides/slide89.xml" /><Relationship Id="rId19" Type="http://schemas.openxmlformats.org/officeDocument/2006/relationships/slide" Target="slides/slide1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slide" Target="slides/slide26.xml" /><Relationship Id="rId30" Type="http://schemas.openxmlformats.org/officeDocument/2006/relationships/slide" Target="slides/slide29.xml" /><Relationship Id="rId35" Type="http://schemas.openxmlformats.org/officeDocument/2006/relationships/slide" Target="slides/slide34.xml" /><Relationship Id="rId43" Type="http://schemas.openxmlformats.org/officeDocument/2006/relationships/slide" Target="slides/slide42.xml" /><Relationship Id="rId48" Type="http://schemas.openxmlformats.org/officeDocument/2006/relationships/slide" Target="slides/slide47.xml" /><Relationship Id="rId56" Type="http://schemas.openxmlformats.org/officeDocument/2006/relationships/slide" Target="slides/slide55.xml" /><Relationship Id="rId64" Type="http://schemas.openxmlformats.org/officeDocument/2006/relationships/slide" Target="slides/slide63.xml" /><Relationship Id="rId69" Type="http://schemas.openxmlformats.org/officeDocument/2006/relationships/slide" Target="slides/slide68.xml" /><Relationship Id="rId77" Type="http://schemas.openxmlformats.org/officeDocument/2006/relationships/slide" Target="slides/slide76.xml" /><Relationship Id="rId8" Type="http://schemas.openxmlformats.org/officeDocument/2006/relationships/slide" Target="slides/slide7.xml" /><Relationship Id="rId51" Type="http://schemas.openxmlformats.org/officeDocument/2006/relationships/slide" Target="slides/slide50.xml" /><Relationship Id="rId72" Type="http://schemas.openxmlformats.org/officeDocument/2006/relationships/slide" Target="slides/slide71.xml" /><Relationship Id="rId80" Type="http://schemas.openxmlformats.org/officeDocument/2006/relationships/slide" Target="slides/slide79.xml" /><Relationship Id="rId85" Type="http://schemas.openxmlformats.org/officeDocument/2006/relationships/slide" Target="slides/slide84.xml" /><Relationship Id="rId93" Type="http://schemas.openxmlformats.org/officeDocument/2006/relationships/theme" Target="theme/theme1.xml" /><Relationship Id="rId3" Type="http://schemas.openxmlformats.org/officeDocument/2006/relationships/slide" Target="slides/slide2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33" Type="http://schemas.openxmlformats.org/officeDocument/2006/relationships/slide" Target="slides/slide32.xml" /><Relationship Id="rId38" Type="http://schemas.openxmlformats.org/officeDocument/2006/relationships/slide" Target="slides/slide37.xml" /><Relationship Id="rId46" Type="http://schemas.openxmlformats.org/officeDocument/2006/relationships/slide" Target="slides/slide45.xml" /><Relationship Id="rId59" Type="http://schemas.openxmlformats.org/officeDocument/2006/relationships/slide" Target="slides/slide58.xml" /><Relationship Id="rId67" Type="http://schemas.openxmlformats.org/officeDocument/2006/relationships/slide" Target="slides/slide66.xml" /><Relationship Id="rId20" Type="http://schemas.openxmlformats.org/officeDocument/2006/relationships/slide" Target="slides/slide19.xml" /><Relationship Id="rId41" Type="http://schemas.openxmlformats.org/officeDocument/2006/relationships/slide" Target="slides/slide40.xml" /><Relationship Id="rId54" Type="http://schemas.openxmlformats.org/officeDocument/2006/relationships/slide" Target="slides/slide53.xml" /><Relationship Id="rId62" Type="http://schemas.openxmlformats.org/officeDocument/2006/relationships/slide" Target="slides/slide61.xml" /><Relationship Id="rId70" Type="http://schemas.openxmlformats.org/officeDocument/2006/relationships/slide" Target="slides/slide69.xml" /><Relationship Id="rId75" Type="http://schemas.openxmlformats.org/officeDocument/2006/relationships/slide" Target="slides/slide74.xml" /><Relationship Id="rId83" Type="http://schemas.openxmlformats.org/officeDocument/2006/relationships/slide" Target="slides/slide82.xml" /><Relationship Id="rId88" Type="http://schemas.openxmlformats.org/officeDocument/2006/relationships/slide" Target="slides/slide87.xml" /><Relationship Id="rId91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slide" Target="slides/slide27.xml" /><Relationship Id="rId36" Type="http://schemas.openxmlformats.org/officeDocument/2006/relationships/slide" Target="slides/slide35.xml" /><Relationship Id="rId49" Type="http://schemas.openxmlformats.org/officeDocument/2006/relationships/slide" Target="slides/slide48.xml" /><Relationship Id="rId57" Type="http://schemas.openxmlformats.org/officeDocument/2006/relationships/slide" Target="slides/slide56.xml" /><Relationship Id="rId10" Type="http://schemas.openxmlformats.org/officeDocument/2006/relationships/slide" Target="slides/slide9.xml" /><Relationship Id="rId31" Type="http://schemas.openxmlformats.org/officeDocument/2006/relationships/slide" Target="slides/slide30.xml" /><Relationship Id="rId44" Type="http://schemas.openxmlformats.org/officeDocument/2006/relationships/slide" Target="slides/slide43.xml" /><Relationship Id="rId52" Type="http://schemas.openxmlformats.org/officeDocument/2006/relationships/slide" Target="slides/slide51.xml" /><Relationship Id="rId60" Type="http://schemas.openxmlformats.org/officeDocument/2006/relationships/slide" Target="slides/slide59.xml" /><Relationship Id="rId65" Type="http://schemas.openxmlformats.org/officeDocument/2006/relationships/slide" Target="slides/slide64.xml" /><Relationship Id="rId73" Type="http://schemas.openxmlformats.org/officeDocument/2006/relationships/slide" Target="slides/slide72.xml" /><Relationship Id="rId78" Type="http://schemas.openxmlformats.org/officeDocument/2006/relationships/slide" Target="slides/slide77.xml" /><Relationship Id="rId81" Type="http://schemas.openxmlformats.org/officeDocument/2006/relationships/slide" Target="slides/slide80.xml" /><Relationship Id="rId86" Type="http://schemas.openxmlformats.org/officeDocument/2006/relationships/slide" Target="slides/slide85.xml" /><Relationship Id="rId94" Type="http://schemas.openxmlformats.org/officeDocument/2006/relationships/tableStyles" Target="tableStyles.xml" /><Relationship Id="rId4" Type="http://schemas.openxmlformats.org/officeDocument/2006/relationships/slide" Target="slides/slide3.xml" /><Relationship Id="rId9" Type="http://schemas.openxmlformats.org/officeDocument/2006/relationships/slide" Target="slides/slide8.xml" 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مثلث قائم الزاوية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عنوان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17" name="عنوان فرعي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ar-SA"/>
              <a:t>انقر لتحرير نمط العنوان الثانوي الرئيسي</a:t>
            </a:r>
            <a:endParaRPr kumimoji="0" lang="en-US"/>
          </a:p>
        </p:txBody>
      </p:sp>
      <p:grpSp>
        <p:nvGrpSpPr>
          <p:cNvPr id="2" name="مجموعة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شكل حر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شكل حر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شكل حر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رابط مستقيم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عنصر نائب للتاريخ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6C0F819-2876-4D02-8B4E-C75E0DEE3E6B}" type="datetimeFigureOut">
              <a:rPr lang="ar-SA" smtClean="0"/>
              <a:pPr/>
              <a:t>20/03/1439</a:t>
            </a:fld>
            <a:endParaRPr lang="ar-SA"/>
          </a:p>
        </p:txBody>
      </p:sp>
      <p:sp>
        <p:nvSpPr>
          <p:cNvPr id="19" name="عنصر نائب للتذييل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ar-SA"/>
          </a:p>
        </p:txBody>
      </p:sp>
      <p:sp>
        <p:nvSpPr>
          <p:cNvPr id="27" name="عنصر نائب لرقم الشريحة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CC179A1-821D-4471-86A6-1E956F459136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0F819-2876-4D02-8B4E-C75E0DEE3E6B}" type="datetimeFigureOut">
              <a:rPr lang="ar-SA" smtClean="0"/>
              <a:pPr/>
              <a:t>20/03/1439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179A1-821D-4471-86A6-1E956F459136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0F819-2876-4D02-8B4E-C75E0DEE3E6B}" type="datetimeFigureOut">
              <a:rPr lang="ar-SA" smtClean="0"/>
              <a:pPr/>
              <a:t>20/03/1439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179A1-821D-4471-86A6-1E956F459136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0F819-2876-4D02-8B4E-C75E0DEE3E6B}" type="datetimeFigureOut">
              <a:rPr lang="ar-SA" smtClean="0"/>
              <a:pPr/>
              <a:t>20/03/1439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179A1-821D-4471-86A6-1E956F459136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7" name="عنوان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0F819-2876-4D02-8B4E-C75E0DEE3E6B}" type="datetimeFigureOut">
              <a:rPr lang="ar-SA" smtClean="0"/>
              <a:pPr/>
              <a:t>20/03/1439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179A1-821D-4471-86A6-1E956F459136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7" name="شارة رتبة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شارة رتبة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0F819-2876-4D02-8B4E-C75E0DEE3E6B}" type="datetimeFigureOut">
              <a:rPr lang="ar-SA" smtClean="0"/>
              <a:pPr/>
              <a:t>20/03/1439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179A1-821D-4471-86A6-1E956F459136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8" name="عنوان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0F819-2876-4D02-8B4E-C75E0DEE3E6B}" type="datetimeFigureOut">
              <a:rPr lang="ar-SA" smtClean="0"/>
              <a:pPr/>
              <a:t>20/03/1439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179A1-821D-4471-86A6-1E956F459136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0F819-2876-4D02-8B4E-C75E0DEE3E6B}" type="datetimeFigureOut">
              <a:rPr lang="ar-SA" smtClean="0"/>
              <a:pPr/>
              <a:t>20/03/1439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179A1-821D-4471-86A6-1E956F459136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6" name="عنوان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0F819-2876-4D02-8B4E-C75E0DEE3E6B}" type="datetimeFigureOut">
              <a:rPr lang="ar-SA" smtClean="0"/>
              <a:pPr/>
              <a:t>20/03/1439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179A1-821D-4471-86A6-1E956F459136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86C0F819-2876-4D02-8B4E-C75E0DEE3E6B}" type="datetimeFigureOut">
              <a:rPr lang="ar-SA" smtClean="0"/>
              <a:pPr/>
              <a:t>20/03/1439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179A1-821D-4471-86A6-1E956F459136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ar-SA"/>
              <a:t>انقر فوق الرمز لإضافة صورة</a:t>
            </a:r>
            <a:endParaRPr kumimoji="0" lang="en-US" dirty="0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6C0F819-2876-4D02-8B4E-C75E0DEE3E6B}" type="datetimeFigureOut">
              <a:rPr lang="ar-SA" smtClean="0"/>
              <a:pPr/>
              <a:t>20/03/1439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CC179A1-821D-4471-86A6-1E956F459136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8" name="شكل حر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شكل حر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مثلث قائم الزاوية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رابط مستقيم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شارة رتبة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شارة رتبة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image" Target="../media/image1.jpeg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شكل حر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شكل حر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مثلث قائم الزاوية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رابط مستقيم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عنصر نائب للعنوان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0" name="عنصر نائب للنص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  <a:p>
            <a:pPr lvl="1" eaLnBrk="1" latinLnBrk="0" hangingPunct="1"/>
            <a:r>
              <a:rPr kumimoji="0" lang="ar-SA"/>
              <a:t>المستوى الثاني</a:t>
            </a:r>
          </a:p>
          <a:p>
            <a:pPr lvl="2" eaLnBrk="1" latinLnBrk="0" hangingPunct="1"/>
            <a:r>
              <a:rPr kumimoji="0" lang="ar-SA"/>
              <a:t>المستوى الثالث</a:t>
            </a:r>
          </a:p>
          <a:p>
            <a:pPr lvl="3" eaLnBrk="1" latinLnBrk="0" hangingPunct="1"/>
            <a:r>
              <a:rPr kumimoji="0" lang="ar-SA"/>
              <a:t>المستوى الرابع</a:t>
            </a:r>
          </a:p>
          <a:p>
            <a:pPr lvl="4" eaLnBrk="1" latinLnBrk="0" hangingPunct="1"/>
            <a:r>
              <a:rPr kumimoji="0" lang="ar-SA"/>
              <a:t>المستوى الخامس</a:t>
            </a:r>
            <a:endParaRPr kumimoji="0" lang="en-US"/>
          </a:p>
        </p:txBody>
      </p:sp>
      <p:sp>
        <p:nvSpPr>
          <p:cNvPr id="10" name="عنصر نائب للتاريخ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6C0F819-2876-4D02-8B4E-C75E0DEE3E6B}" type="datetimeFigureOut">
              <a:rPr lang="ar-SA" smtClean="0"/>
              <a:pPr/>
              <a:t>20/03/1439</a:t>
            </a:fld>
            <a:endParaRPr lang="ar-SA"/>
          </a:p>
        </p:txBody>
      </p:sp>
      <p:sp>
        <p:nvSpPr>
          <p:cNvPr id="22" name="عنصر نائب للتذييل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ar-SA"/>
          </a:p>
        </p:txBody>
      </p:sp>
      <p:sp>
        <p:nvSpPr>
          <p:cNvPr id="18" name="عنصر نائب لرقم الشريحة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CC179A1-821D-4471-86A6-1E956F459136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/>
  <p:txStyles>
    <p:titleStyle>
      <a:lvl1pPr algn="l" rtl="1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r" rtl="1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r" rtl="1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r" rtl="1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r" rtl="1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r" rtl="1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 /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 /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 /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 /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 /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 /><Relationship Id="rId1" Type="http://schemas.openxmlformats.org/officeDocument/2006/relationships/slideLayout" Target="../slideLayouts/slideLayout2.xml" 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 /><Relationship Id="rId1" Type="http://schemas.openxmlformats.org/officeDocument/2006/relationships/slideLayout" Target="../slideLayouts/slideLayout2.xml" 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 /><Relationship Id="rId1" Type="http://schemas.openxmlformats.org/officeDocument/2006/relationships/slideLayout" Target="../slideLayouts/slideLayout2.xml" 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 /><Relationship Id="rId1" Type="http://schemas.openxmlformats.org/officeDocument/2006/relationships/slideLayout" Target="../slideLayouts/slideLayout2.xml" 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 /><Relationship Id="rId1" Type="http://schemas.openxmlformats.org/officeDocument/2006/relationships/slideLayout" Target="../slideLayouts/slideLayout2.xml" 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 /><Relationship Id="rId1" Type="http://schemas.openxmlformats.org/officeDocument/2006/relationships/slideLayout" Target="../slideLayouts/slideLayout2.xml" 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 /><Relationship Id="rId1" Type="http://schemas.openxmlformats.org/officeDocument/2006/relationships/slideLayout" Target="../slideLayouts/slideLayout2.xml" 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 /><Relationship Id="rId1" Type="http://schemas.openxmlformats.org/officeDocument/2006/relationships/slideLayout" Target="../slideLayouts/slideLayout2.xml" 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 /><Relationship Id="rId1" Type="http://schemas.openxmlformats.org/officeDocument/2006/relationships/slideLayout" Target="../slideLayouts/slideLayout2.xml" 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 /><Relationship Id="rId1" Type="http://schemas.openxmlformats.org/officeDocument/2006/relationships/slideLayout" Target="../slideLayouts/slideLayout2.xml" 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hyperlink" Target="http://cutt.us/bGIQP" TargetMode="External" /><Relationship Id="rId1" Type="http://schemas.openxmlformats.org/officeDocument/2006/relationships/slideLayout" Target="../slideLayouts/slideLayout2.xml" 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 /><Relationship Id="rId1" Type="http://schemas.openxmlformats.org/officeDocument/2006/relationships/slideLayout" Target="../slideLayouts/slideLayout2.xml" 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 /><Relationship Id="rId1" Type="http://schemas.openxmlformats.org/officeDocument/2006/relationships/slideLayout" Target="../slideLayouts/slideLayout2.xml" 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 /><Relationship Id="rId1" Type="http://schemas.openxmlformats.org/officeDocument/2006/relationships/slideLayout" Target="../slideLayouts/slideLayout2.xml" 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 /><Relationship Id="rId1" Type="http://schemas.openxmlformats.org/officeDocument/2006/relationships/slideLayout" Target="../slideLayouts/slideLayout2.xml" 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 /><Relationship Id="rId1" Type="http://schemas.openxmlformats.org/officeDocument/2006/relationships/slideLayout" Target="../slideLayouts/slideLayout2.xml" 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 /><Relationship Id="rId1" Type="http://schemas.openxmlformats.org/officeDocument/2006/relationships/slideLayout" Target="../slideLayouts/slideLayout2.xml" 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 /><Relationship Id="rId1" Type="http://schemas.openxmlformats.org/officeDocument/2006/relationships/slideLayout" Target="../slideLayouts/slideLayout2.xml" 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 /><Relationship Id="rId1" Type="http://schemas.openxmlformats.org/officeDocument/2006/relationships/slideLayout" Target="../slideLayouts/slideLayout2.xml" 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 /><Relationship Id="rId1" Type="http://schemas.openxmlformats.org/officeDocument/2006/relationships/slideLayout" Target="../slideLayouts/slideLayout2.xml" 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 /><Relationship Id="rId1" Type="http://schemas.openxmlformats.org/officeDocument/2006/relationships/slideLayout" Target="../slideLayouts/slideLayout2.xml" 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 /><Relationship Id="rId1" Type="http://schemas.openxmlformats.org/officeDocument/2006/relationships/slideLayout" Target="../slideLayouts/slideLayout2.xml" 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 /><Relationship Id="rId1" Type="http://schemas.openxmlformats.org/officeDocument/2006/relationships/slideLayout" Target="../slideLayouts/slideLayout2.xml" 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 /><Relationship Id="rId1" Type="http://schemas.openxmlformats.org/officeDocument/2006/relationships/slideLayout" Target="../slideLayouts/slideLayout2.xml" 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 /><Relationship Id="rId1" Type="http://schemas.openxmlformats.org/officeDocument/2006/relationships/slideLayout" Target="../slideLayouts/slideLayout2.xml" 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 /><Relationship Id="rId1" Type="http://schemas.openxmlformats.org/officeDocument/2006/relationships/slideLayout" Target="../slideLayouts/slideLayout2.xml" 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 /><Relationship Id="rId1" Type="http://schemas.openxmlformats.org/officeDocument/2006/relationships/slideLayout" Target="../slideLayouts/slideLayout2.xml" 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 /><Relationship Id="rId1" Type="http://schemas.openxmlformats.org/officeDocument/2006/relationships/slideLayout" Target="../slideLayouts/slideLayout2.xml" 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 /><Relationship Id="rId1" Type="http://schemas.openxmlformats.org/officeDocument/2006/relationships/slideLayout" Target="../slideLayouts/slideLayout2.xml" 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 /><Relationship Id="rId1" Type="http://schemas.openxmlformats.org/officeDocument/2006/relationships/slideLayout" Target="../slideLayouts/slideLayout2.xml" 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 /><Relationship Id="rId1" Type="http://schemas.openxmlformats.org/officeDocument/2006/relationships/slideLayout" Target="../slideLayouts/slideLayout2.xml" 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 /><Relationship Id="rId1" Type="http://schemas.openxmlformats.org/officeDocument/2006/relationships/slideLayout" Target="../slideLayouts/slideLayout2.xml" 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 /><Relationship Id="rId1" Type="http://schemas.openxmlformats.org/officeDocument/2006/relationships/slideLayout" Target="../slideLayouts/slideLayout2.xml" 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 /><Relationship Id="rId1" Type="http://schemas.openxmlformats.org/officeDocument/2006/relationships/slideLayout" Target="../slideLayouts/slideLayout2.xml" 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 /><Relationship Id="rId1" Type="http://schemas.openxmlformats.org/officeDocument/2006/relationships/slideLayout" Target="../slideLayouts/slideLayout2.xml" 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2.xml" 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 /><Relationship Id="rId1" Type="http://schemas.openxmlformats.org/officeDocument/2006/relationships/slideLayout" Target="../slideLayouts/slideLayout2.xml" 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 /><Relationship Id="rId1" Type="http://schemas.openxmlformats.org/officeDocument/2006/relationships/slideLayout" Target="../slideLayouts/slideLayout2.xml" 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 /><Relationship Id="rId1" Type="http://schemas.openxmlformats.org/officeDocument/2006/relationships/slideLayout" Target="../slideLayouts/slideLayout2.xml" 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 /><Relationship Id="rId1" Type="http://schemas.openxmlformats.org/officeDocument/2006/relationships/slideLayout" Target="../slideLayouts/slideLayout2.xml" 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 /><Relationship Id="rId1" Type="http://schemas.openxmlformats.org/officeDocument/2006/relationships/slideLayout" Target="../slideLayouts/slideLayout2.xml" 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 /><Relationship Id="rId1" Type="http://schemas.openxmlformats.org/officeDocument/2006/relationships/slideLayout" Target="../slideLayouts/slideLayout2.xml" 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 /><Relationship Id="rId1" Type="http://schemas.openxmlformats.org/officeDocument/2006/relationships/slideLayout" Target="../slideLayouts/slideLayout2.xml" 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 /><Relationship Id="rId1" Type="http://schemas.openxmlformats.org/officeDocument/2006/relationships/slideLayout" Target="../slideLayouts/slideLayout2.xml" 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 /><Relationship Id="rId1" Type="http://schemas.openxmlformats.org/officeDocument/2006/relationships/slideLayout" Target="../slideLayouts/slideLayout1.xml" 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 /><Relationship Id="rId1" Type="http://schemas.openxmlformats.org/officeDocument/2006/relationships/slideLayout" Target="../slideLayouts/slideLayout2.xml" 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 /><Relationship Id="rId1" Type="http://schemas.openxmlformats.org/officeDocument/2006/relationships/slideLayout" Target="../slideLayouts/slideLayout2.xml" 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 /><Relationship Id="rId1" Type="http://schemas.openxmlformats.org/officeDocument/2006/relationships/slideLayout" Target="../slideLayouts/slideLayout2.xml" 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 /><Relationship Id="rId1" Type="http://schemas.openxmlformats.org/officeDocument/2006/relationships/slideLayout" Target="../slideLayouts/slideLayout2.xml" 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 /><Relationship Id="rId1" Type="http://schemas.openxmlformats.org/officeDocument/2006/relationships/slideLayout" Target="../slideLayouts/slideLayout2.xml" 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 /><Relationship Id="rId1" Type="http://schemas.openxmlformats.org/officeDocument/2006/relationships/slideLayout" Target="../slideLayouts/slideLayout2.xml" 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 /><Relationship Id="rId1" Type="http://schemas.openxmlformats.org/officeDocument/2006/relationships/slideLayout" Target="../slideLayouts/slideLayout2.xml" 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 /><Relationship Id="rId1" Type="http://schemas.openxmlformats.org/officeDocument/2006/relationships/slideLayout" Target="../slideLayouts/slideLayout2.xml" 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 /><Relationship Id="rId1" Type="http://schemas.openxmlformats.org/officeDocument/2006/relationships/slideLayout" Target="../slideLayouts/slideLayout2.xml" 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 /><Relationship Id="rId1" Type="http://schemas.openxmlformats.org/officeDocument/2006/relationships/slideLayout" Target="../slideLayouts/slideLayout2.xml" 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 /><Relationship Id="rId1" Type="http://schemas.openxmlformats.org/officeDocument/2006/relationships/slideLayout" Target="../slideLayouts/slideLayout2.xml" 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 /><Relationship Id="rId1" Type="http://schemas.openxmlformats.org/officeDocument/2006/relationships/slideLayout" Target="../slideLayouts/slideLayout2.xml" 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 /><Relationship Id="rId1" Type="http://schemas.openxmlformats.org/officeDocument/2006/relationships/slideLayout" Target="../slideLayouts/slideLayout2.xml" 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 /><Relationship Id="rId1" Type="http://schemas.openxmlformats.org/officeDocument/2006/relationships/slideLayout" Target="../slideLayouts/slideLayout2.xml" 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 /><Relationship Id="rId1" Type="http://schemas.openxmlformats.org/officeDocument/2006/relationships/slideLayout" Target="../slideLayouts/slideLayout2.xml" 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 /><Relationship Id="rId1" Type="http://schemas.openxmlformats.org/officeDocument/2006/relationships/slideLayout" Target="../slideLayouts/slideLayout2.xml" 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 /><Relationship Id="rId1" Type="http://schemas.openxmlformats.org/officeDocument/2006/relationships/slideLayout" Target="../slideLayouts/slideLayout2.xml" 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hyperlink" Target="mailto:Al.keer36@gmail" TargetMode="External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714348" y="4500570"/>
            <a:ext cx="7772400" cy="581990"/>
          </a:xfrm>
        </p:spPr>
        <p:txBody>
          <a:bodyPr>
            <a:normAutofit fontScale="90000"/>
          </a:bodyPr>
          <a:lstStyle/>
          <a:p>
            <a:pPr algn="ctr"/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r>
              <a:rPr lang="ar-SA" dirty="0"/>
              <a:t>بسم الله الرحمن الرحيم</a:t>
            </a:r>
            <a:br>
              <a:rPr lang="ar-SA" dirty="0"/>
            </a:br>
            <a:r>
              <a:rPr lang="ar-SA" dirty="0"/>
              <a:t>طريقة إنشاء اختبارات إلكترونية والتصحيح آلي والنتيجة فورية</a:t>
            </a:r>
            <a:br>
              <a:rPr lang="ar-SA" dirty="0"/>
            </a:br>
            <a:r>
              <a:rPr lang="ar-SA" dirty="0"/>
              <a:t>+</a:t>
            </a:r>
            <a:br>
              <a:rPr lang="ar-SA" dirty="0"/>
            </a:br>
            <a:r>
              <a:rPr lang="ar-SA" dirty="0"/>
              <a:t>طريقة إنشاء الاستبيان الالكتروني</a:t>
            </a:r>
            <a:br>
              <a:rPr lang="ar-SA" dirty="0"/>
            </a:br>
            <a:br>
              <a:rPr lang="ar-SA" dirty="0"/>
            </a:br>
            <a:endParaRPr lang="ar-SA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 flipV="1">
            <a:off x="685800" y="4811310"/>
            <a:ext cx="7772400" cy="689391"/>
          </a:xfrm>
        </p:spPr>
        <p:txBody>
          <a:bodyPr/>
          <a:lstStyle/>
          <a:p>
            <a:endParaRPr lang="ar-SA" dirty="0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970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رابط كسهم مستقيم 5"/>
          <p:cNvCxnSpPr/>
          <p:nvPr/>
        </p:nvCxnSpPr>
        <p:spPr>
          <a:xfrm flipV="1">
            <a:off x="4500562" y="4286256"/>
            <a:ext cx="1357322" cy="78581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مستطيل 6"/>
          <p:cNvSpPr/>
          <p:nvPr/>
        </p:nvSpPr>
        <p:spPr>
          <a:xfrm>
            <a:off x="2000232" y="4500570"/>
            <a:ext cx="24112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نضغط هنا</a:t>
            </a: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298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ستطيل 4"/>
          <p:cNvSpPr/>
          <p:nvPr/>
        </p:nvSpPr>
        <p:spPr>
          <a:xfrm>
            <a:off x="2214546" y="1285860"/>
            <a:ext cx="541847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6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يظهر لنا النموذج الذي سنعمل عليه</a:t>
            </a:r>
          </a:p>
        </p:txBody>
      </p:sp>
      <p:cxnSp>
        <p:nvCxnSpPr>
          <p:cNvPr id="7" name="رابط كسهم مستقيم 6"/>
          <p:cNvCxnSpPr/>
          <p:nvPr/>
        </p:nvCxnSpPr>
        <p:spPr>
          <a:xfrm>
            <a:off x="5000628" y="3071810"/>
            <a:ext cx="71438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رابط كسهم مستقيم 8"/>
          <p:cNvCxnSpPr/>
          <p:nvPr/>
        </p:nvCxnSpPr>
        <p:spPr>
          <a:xfrm>
            <a:off x="5072066" y="3714752"/>
            <a:ext cx="1571636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مستطيل 9"/>
          <p:cNvSpPr/>
          <p:nvPr/>
        </p:nvSpPr>
        <p:spPr>
          <a:xfrm>
            <a:off x="1428728" y="2714620"/>
            <a:ext cx="3552576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4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نكتب عنوان الاختبار</a:t>
            </a:r>
          </a:p>
          <a:p>
            <a:pPr algn="ctr"/>
            <a:r>
              <a:rPr lang="ar-SA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وصف له</a:t>
            </a:r>
            <a:endParaRPr lang="ar-SA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501222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رابط كسهم مستقيم 5"/>
          <p:cNvCxnSpPr/>
          <p:nvPr/>
        </p:nvCxnSpPr>
        <p:spPr>
          <a:xfrm>
            <a:off x="3857620" y="3143248"/>
            <a:ext cx="107157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مستطيل 6"/>
          <p:cNvSpPr/>
          <p:nvPr/>
        </p:nvSpPr>
        <p:spPr>
          <a:xfrm>
            <a:off x="2500298" y="2786058"/>
            <a:ext cx="135806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4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العنوان</a:t>
            </a: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صر نائب للمحتوى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1490" y="0"/>
            <a:ext cx="925549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7" name="رابط كسهم مستقيم 6"/>
          <p:cNvCxnSpPr/>
          <p:nvPr/>
        </p:nvCxnSpPr>
        <p:spPr>
          <a:xfrm>
            <a:off x="2143108" y="3429000"/>
            <a:ext cx="1143008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مستطيل 7"/>
          <p:cNvSpPr/>
          <p:nvPr/>
        </p:nvSpPr>
        <p:spPr>
          <a:xfrm>
            <a:off x="-214346" y="3143248"/>
            <a:ext cx="238558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6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وصف النموذج</a:t>
            </a: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715536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رابط كسهم مستقيم 4"/>
          <p:cNvCxnSpPr/>
          <p:nvPr/>
        </p:nvCxnSpPr>
        <p:spPr>
          <a:xfrm rot="10800000">
            <a:off x="2500298" y="2857496"/>
            <a:ext cx="785818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رابط كسهم مستقيم 6"/>
          <p:cNvCxnSpPr/>
          <p:nvPr/>
        </p:nvCxnSpPr>
        <p:spPr>
          <a:xfrm rot="10800000">
            <a:off x="2000232" y="3286124"/>
            <a:ext cx="857256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مستطيل 9"/>
          <p:cNvSpPr/>
          <p:nvPr/>
        </p:nvSpPr>
        <p:spPr>
          <a:xfrm>
            <a:off x="2857488" y="2571744"/>
            <a:ext cx="3044423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إضافةسؤال</a:t>
            </a:r>
            <a:endParaRPr lang="ar-SA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ar-SA" sz="32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إضافة عنوان ووصف</a:t>
            </a:r>
          </a:p>
          <a:p>
            <a:pPr algn="ctr"/>
            <a:r>
              <a:rPr lang="ar-SA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إضافة صورة</a:t>
            </a:r>
          </a:p>
          <a:p>
            <a:pPr algn="ctr"/>
            <a:r>
              <a:rPr lang="ar-SA" sz="32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إضافة فيديو</a:t>
            </a:r>
          </a:p>
          <a:p>
            <a:pPr algn="ctr"/>
            <a:r>
              <a:rPr lang="ar-SA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إضافة قسم</a:t>
            </a:r>
            <a:endParaRPr lang="ar-SA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cxnSp>
        <p:nvCxnSpPr>
          <p:cNvPr id="12" name="رابط كسهم مستقيم 11"/>
          <p:cNvCxnSpPr/>
          <p:nvPr/>
        </p:nvCxnSpPr>
        <p:spPr>
          <a:xfrm rot="10800000">
            <a:off x="2143108" y="3571876"/>
            <a:ext cx="1214446" cy="28734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رابط كسهم مستقيم 12"/>
          <p:cNvCxnSpPr/>
          <p:nvPr/>
        </p:nvCxnSpPr>
        <p:spPr>
          <a:xfrm rot="10800000">
            <a:off x="2071670" y="4000504"/>
            <a:ext cx="1214446" cy="35877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رابط كسهم مستقيم 13"/>
          <p:cNvCxnSpPr/>
          <p:nvPr/>
        </p:nvCxnSpPr>
        <p:spPr>
          <a:xfrm rot="10800000">
            <a:off x="2143108" y="4500570"/>
            <a:ext cx="1214446" cy="35877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715536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رابط كسهم مستقيم 5"/>
          <p:cNvCxnSpPr/>
          <p:nvPr/>
        </p:nvCxnSpPr>
        <p:spPr>
          <a:xfrm rot="10800000">
            <a:off x="2500298" y="2857496"/>
            <a:ext cx="857256" cy="78581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مستطيل 6"/>
          <p:cNvSpPr/>
          <p:nvPr/>
        </p:nvSpPr>
        <p:spPr>
          <a:xfrm>
            <a:off x="3143240" y="3714752"/>
            <a:ext cx="20665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40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إضافةسؤال</a:t>
            </a:r>
            <a:endParaRPr lang="ar-SA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429784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ستطيل 4"/>
          <p:cNvSpPr/>
          <p:nvPr/>
        </p:nvSpPr>
        <p:spPr>
          <a:xfrm>
            <a:off x="2143108" y="4357694"/>
            <a:ext cx="2449709" cy="769441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4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نكتب السؤال</a:t>
            </a:r>
          </a:p>
        </p:txBody>
      </p:sp>
      <p:cxnSp>
        <p:nvCxnSpPr>
          <p:cNvPr id="7" name="رابط كسهم مستقيم 6"/>
          <p:cNvCxnSpPr/>
          <p:nvPr/>
        </p:nvCxnSpPr>
        <p:spPr>
          <a:xfrm>
            <a:off x="4714876" y="4714884"/>
            <a:ext cx="71438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58346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رابط كسهم مستقيم 5"/>
          <p:cNvCxnSpPr/>
          <p:nvPr/>
        </p:nvCxnSpPr>
        <p:spPr>
          <a:xfrm rot="10800000">
            <a:off x="3428992" y="4786322"/>
            <a:ext cx="1143008" cy="28575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مستطيل 8"/>
          <p:cNvSpPr/>
          <p:nvPr/>
        </p:nvSpPr>
        <p:spPr>
          <a:xfrm>
            <a:off x="3786182" y="5143512"/>
            <a:ext cx="392909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2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نختار نوع الإجابة</a:t>
            </a: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215602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ستطيل 4"/>
          <p:cNvSpPr/>
          <p:nvPr/>
        </p:nvSpPr>
        <p:spPr>
          <a:xfrm>
            <a:off x="5072066" y="1357298"/>
            <a:ext cx="38213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نختار نوع الإجابة</a:t>
            </a:r>
          </a:p>
        </p:txBody>
      </p:sp>
      <p:cxnSp>
        <p:nvCxnSpPr>
          <p:cNvPr id="7" name="رابط كسهم مستقيم 6"/>
          <p:cNvCxnSpPr/>
          <p:nvPr/>
        </p:nvCxnSpPr>
        <p:spPr>
          <a:xfrm rot="10800000">
            <a:off x="3929058" y="1714488"/>
            <a:ext cx="1214446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429784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رابط كسهم مستقيم 4"/>
          <p:cNvCxnSpPr/>
          <p:nvPr/>
        </p:nvCxnSpPr>
        <p:spPr>
          <a:xfrm rot="10800000">
            <a:off x="2643174" y="6072206"/>
            <a:ext cx="1143008" cy="35877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مستطيل 7"/>
          <p:cNvSpPr/>
          <p:nvPr/>
        </p:nvSpPr>
        <p:spPr>
          <a:xfrm>
            <a:off x="3286116" y="6150114"/>
            <a:ext cx="607249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4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إذا كان السؤال إجباري نُفعل مطلوب</a:t>
            </a:r>
          </a:p>
        </p:txBody>
      </p:sp>
      <p:cxnSp>
        <p:nvCxnSpPr>
          <p:cNvPr id="9" name="رابط كسهم مستقيم 8"/>
          <p:cNvCxnSpPr/>
          <p:nvPr/>
        </p:nvCxnSpPr>
        <p:spPr>
          <a:xfrm rot="10800000">
            <a:off x="1928794" y="4429132"/>
            <a:ext cx="1357322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مستطيل 10"/>
          <p:cNvSpPr/>
          <p:nvPr/>
        </p:nvSpPr>
        <p:spPr>
          <a:xfrm>
            <a:off x="3357554" y="4071942"/>
            <a:ext cx="206498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6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نضيف سؤال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ar-SA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r>
              <a:rPr lang="ar-SA" dirty="0"/>
              <a:t>*</a:t>
            </a:r>
            <a:br>
              <a:rPr lang="ar-SA" dirty="0"/>
            </a:br>
            <a:r>
              <a:rPr lang="ar-SA" dirty="0"/>
              <a:t>يمكن استخدام </a:t>
            </a:r>
            <a:r>
              <a:rPr lang="ar-SA" dirty="0" err="1"/>
              <a:t>هذة</a:t>
            </a:r>
            <a:r>
              <a:rPr lang="ar-SA" dirty="0"/>
              <a:t> الاختبارات لطلاب في التعليم والواجبات المنزلية</a:t>
            </a:r>
            <a:br>
              <a:rPr lang="ar-SA" dirty="0"/>
            </a:br>
            <a:r>
              <a:rPr lang="ar-SA" dirty="0"/>
              <a:t>**</a:t>
            </a:r>
            <a:br>
              <a:rPr lang="ar-SA" dirty="0"/>
            </a:br>
            <a:r>
              <a:rPr lang="ar-SA" dirty="0"/>
              <a:t>يمكن عمل استبيانات للبحوث العلمية والرسائل </a:t>
            </a:r>
            <a:r>
              <a:rPr lang="ar-SA" dirty="0" err="1"/>
              <a:t>والاحصائيات</a:t>
            </a:r>
            <a:br>
              <a:rPr lang="ar-SA" dirty="0"/>
            </a:br>
            <a:r>
              <a:rPr lang="ar-SA" dirty="0"/>
              <a:t>***</a:t>
            </a:r>
            <a:br>
              <a:rPr lang="ar-SA" dirty="0"/>
            </a:br>
            <a:r>
              <a:rPr lang="ar-SA" dirty="0"/>
              <a:t>يمكن عمل اختبارات دورية ونهائية لدروس والدورات العلمية الدينية</a:t>
            </a: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57266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رابط كسهم مستقيم 4"/>
          <p:cNvCxnSpPr/>
          <p:nvPr/>
        </p:nvCxnSpPr>
        <p:spPr>
          <a:xfrm flipV="1">
            <a:off x="2071670" y="2714620"/>
            <a:ext cx="642942" cy="57150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رابط كسهم مستقيم 5"/>
          <p:cNvCxnSpPr/>
          <p:nvPr/>
        </p:nvCxnSpPr>
        <p:spPr>
          <a:xfrm flipV="1">
            <a:off x="4643438" y="5929330"/>
            <a:ext cx="1000132" cy="36830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مستطيل 11"/>
          <p:cNvSpPr/>
          <p:nvPr/>
        </p:nvSpPr>
        <p:spPr>
          <a:xfrm>
            <a:off x="0" y="3286124"/>
            <a:ext cx="292892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نختار خيارات متعددة</a:t>
            </a:r>
          </a:p>
        </p:txBody>
      </p:sp>
      <p:sp>
        <p:nvSpPr>
          <p:cNvPr id="13" name="مستطيل 12"/>
          <p:cNvSpPr/>
          <p:nvPr/>
        </p:nvSpPr>
        <p:spPr>
          <a:xfrm>
            <a:off x="3571868" y="6088559"/>
            <a:ext cx="244970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4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نكتب السؤال</a:t>
            </a: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ستطيل 4"/>
          <p:cNvSpPr/>
          <p:nvPr/>
        </p:nvSpPr>
        <p:spPr>
          <a:xfrm>
            <a:off x="3000364" y="5143512"/>
            <a:ext cx="330411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ث</a:t>
            </a:r>
            <a:r>
              <a:rPr lang="ar-SA" sz="4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م كتابة الخيارات</a:t>
            </a:r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85816" y="-457200"/>
            <a:ext cx="9429816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ستطيل 4"/>
          <p:cNvSpPr/>
          <p:nvPr/>
        </p:nvSpPr>
        <p:spPr>
          <a:xfrm>
            <a:off x="3500430" y="5929330"/>
            <a:ext cx="37147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إذا كان السؤال إجباري نُفعل مطلوب</a:t>
            </a:r>
          </a:p>
        </p:txBody>
      </p:sp>
      <p:cxnSp>
        <p:nvCxnSpPr>
          <p:cNvPr id="6" name="رابط كسهم مستقيم 5"/>
          <p:cNvCxnSpPr/>
          <p:nvPr/>
        </p:nvCxnSpPr>
        <p:spPr>
          <a:xfrm rot="10800000">
            <a:off x="2357422" y="5786454"/>
            <a:ext cx="1143008" cy="35877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715536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ستطيل 4"/>
          <p:cNvSpPr/>
          <p:nvPr/>
        </p:nvSpPr>
        <p:spPr>
          <a:xfrm>
            <a:off x="4000496" y="5214950"/>
            <a:ext cx="18341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نكتب السؤال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4643438" y="2786058"/>
            <a:ext cx="25002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نختار نوع الإجابة</a:t>
            </a:r>
          </a:p>
        </p:txBody>
      </p:sp>
      <p:cxnSp>
        <p:nvCxnSpPr>
          <p:cNvPr id="7" name="رابط كسهم مستقيم 6"/>
          <p:cNvCxnSpPr/>
          <p:nvPr/>
        </p:nvCxnSpPr>
        <p:spPr>
          <a:xfrm flipV="1">
            <a:off x="5143504" y="4429132"/>
            <a:ext cx="1000132" cy="78581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رابط كسهم مستقيم 8"/>
          <p:cNvCxnSpPr/>
          <p:nvPr/>
        </p:nvCxnSpPr>
        <p:spPr>
          <a:xfrm rot="10800000">
            <a:off x="3857620" y="3071810"/>
            <a:ext cx="785818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ستطيل 4"/>
          <p:cNvSpPr/>
          <p:nvPr/>
        </p:nvSpPr>
        <p:spPr>
          <a:xfrm>
            <a:off x="4143372" y="4214818"/>
            <a:ext cx="22860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تم كتابة الخيارات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2500298" y="6286520"/>
            <a:ext cx="37240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إذا كان السؤال إجباري نُفعل مطلوب</a:t>
            </a:r>
          </a:p>
        </p:txBody>
      </p:sp>
      <p:sp>
        <p:nvSpPr>
          <p:cNvPr id="7" name="مستطيل 6"/>
          <p:cNvSpPr/>
          <p:nvPr/>
        </p:nvSpPr>
        <p:spPr>
          <a:xfrm>
            <a:off x="1" y="3143248"/>
            <a:ext cx="164304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نضيف سؤال</a:t>
            </a:r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ستطيل 4"/>
          <p:cNvSpPr/>
          <p:nvPr/>
        </p:nvSpPr>
        <p:spPr>
          <a:xfrm>
            <a:off x="3929058" y="3357562"/>
            <a:ext cx="4357718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اختيار نوع الإجابات لهذا السؤال قائمة منسدلة</a:t>
            </a:r>
          </a:p>
        </p:txBody>
      </p:sp>
      <p:cxnSp>
        <p:nvCxnSpPr>
          <p:cNvPr id="6" name="رابط كسهم مستقيم 5"/>
          <p:cNvCxnSpPr/>
          <p:nvPr/>
        </p:nvCxnSpPr>
        <p:spPr>
          <a:xfrm rot="10800000">
            <a:off x="3500430" y="3643314"/>
            <a:ext cx="642942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842"/>
            <a:ext cx="9358346" cy="6815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ستطيل 4"/>
          <p:cNvSpPr/>
          <p:nvPr/>
        </p:nvSpPr>
        <p:spPr>
          <a:xfrm>
            <a:off x="3571868" y="6000768"/>
            <a:ext cx="35719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إذا كان السؤال إجباري نُفعل مطلوب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3714744" y="4286256"/>
            <a:ext cx="184377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2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السؤال </a:t>
            </a:r>
          </a:p>
          <a:p>
            <a:pPr algn="ctr"/>
            <a:r>
              <a:rPr lang="ar-SA" sz="32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والاختيارات </a:t>
            </a:r>
          </a:p>
          <a:p>
            <a:pPr algn="ctr"/>
            <a:r>
              <a:rPr lang="ar-SA" sz="32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ونوعها</a:t>
            </a:r>
          </a:p>
        </p:txBody>
      </p:sp>
      <p:cxnSp>
        <p:nvCxnSpPr>
          <p:cNvPr id="8" name="رابط كسهم مستقيم 7"/>
          <p:cNvCxnSpPr/>
          <p:nvPr/>
        </p:nvCxnSpPr>
        <p:spPr>
          <a:xfrm>
            <a:off x="5286380" y="4429132"/>
            <a:ext cx="500066" cy="158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رابط كسهم مستقيم 8"/>
          <p:cNvCxnSpPr/>
          <p:nvPr/>
        </p:nvCxnSpPr>
        <p:spPr>
          <a:xfrm>
            <a:off x="5429256" y="5072074"/>
            <a:ext cx="500066" cy="158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رابط كسهم مستقيم 9"/>
          <p:cNvCxnSpPr/>
          <p:nvPr/>
        </p:nvCxnSpPr>
        <p:spPr>
          <a:xfrm rot="16200000" flipV="1">
            <a:off x="3178959" y="4536289"/>
            <a:ext cx="1000132" cy="78581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رابط كسهم مستقيم 10"/>
          <p:cNvCxnSpPr/>
          <p:nvPr/>
        </p:nvCxnSpPr>
        <p:spPr>
          <a:xfrm rot="10800000">
            <a:off x="2714612" y="6143644"/>
            <a:ext cx="928694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215602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ستطيل 4"/>
          <p:cNvSpPr/>
          <p:nvPr/>
        </p:nvSpPr>
        <p:spPr>
          <a:xfrm>
            <a:off x="3143240" y="6211669"/>
            <a:ext cx="415690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6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نفس الطريقة لباقي </a:t>
            </a:r>
            <a:r>
              <a:rPr lang="ar-SA" sz="36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الاسئلة</a:t>
            </a:r>
            <a:endParaRPr lang="ar-SA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58346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ستطيل 4"/>
          <p:cNvSpPr/>
          <p:nvPr/>
        </p:nvSpPr>
        <p:spPr>
          <a:xfrm>
            <a:off x="3500430" y="6211669"/>
            <a:ext cx="415690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6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نفس الطريقة لباقي </a:t>
            </a:r>
            <a:r>
              <a:rPr lang="ar-SA" sz="36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الاسئلة</a:t>
            </a:r>
            <a:endParaRPr lang="ar-SA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رابط كسهم مستقيم 4"/>
          <p:cNvCxnSpPr/>
          <p:nvPr/>
        </p:nvCxnSpPr>
        <p:spPr>
          <a:xfrm rot="5400000" flipH="1" flipV="1">
            <a:off x="7179487" y="1464455"/>
            <a:ext cx="642942" cy="28575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مستطيل 5"/>
          <p:cNvSpPr/>
          <p:nvPr/>
        </p:nvSpPr>
        <p:spPr>
          <a:xfrm>
            <a:off x="2643174" y="1357298"/>
            <a:ext cx="4881465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2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بدون عنوان</a:t>
            </a:r>
          </a:p>
          <a:p>
            <a:pPr algn="ctr"/>
            <a:r>
              <a:rPr lang="ar-SA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نضغط علية ونكتب العنوان المناسب</a:t>
            </a:r>
            <a:endParaRPr lang="ar-SA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457200" y="214290"/>
            <a:ext cx="8329642" cy="5793001"/>
          </a:xfrm>
        </p:spPr>
        <p:txBody>
          <a:bodyPr/>
          <a:lstStyle/>
          <a:p>
            <a:endParaRPr lang="ar-SA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571472" y="-500090"/>
            <a:ext cx="8115328" cy="5511816"/>
          </a:xfrm>
        </p:spPr>
        <p:txBody>
          <a:bodyPr>
            <a:normAutofit/>
          </a:bodyPr>
          <a:lstStyle/>
          <a:p>
            <a:pPr algn="r"/>
            <a:r>
              <a:rPr lang="ar-SA" dirty="0"/>
              <a:t>لتوضيح الفكرة أرجو الدخول على الرابط وحل الأسئلة</a:t>
            </a:r>
            <a:br>
              <a:rPr lang="ar-SA" dirty="0"/>
            </a:br>
            <a:r>
              <a:rPr lang="en-US" dirty="0">
                <a:hlinkClick r:id="rId2"/>
              </a:rPr>
              <a:t>http://cutt.us/bGIQP</a:t>
            </a:r>
            <a:br>
              <a:rPr lang="ar-SA" dirty="0"/>
            </a:br>
            <a:r>
              <a:rPr lang="ar-SA" dirty="0"/>
              <a:t>اكتب الرابط فوق</a:t>
            </a:r>
            <a:br>
              <a:rPr lang="ar-SA" dirty="0"/>
            </a:br>
            <a:endParaRPr lang="ar-S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lum/>
          </a:blip>
          <a:srcRect/>
          <a:stretch>
            <a:fillRect/>
          </a:stretch>
        </p:blipFill>
        <p:spPr bwMode="auto">
          <a:xfrm>
            <a:off x="0" y="2857496"/>
            <a:ext cx="5641545" cy="4000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7" name="رابط كسهم مستقيم 6"/>
          <p:cNvCxnSpPr/>
          <p:nvPr/>
        </p:nvCxnSpPr>
        <p:spPr>
          <a:xfrm rot="5400000" flipH="1" flipV="1">
            <a:off x="3322629" y="3678239"/>
            <a:ext cx="928694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ar-SA" sz="4800" dirty="0"/>
              <a:t>إلى هذه المرحلة</a:t>
            </a:r>
          </a:p>
          <a:p>
            <a:pPr>
              <a:buNone/>
            </a:pPr>
            <a:r>
              <a:rPr lang="ar-SA" sz="4800" dirty="0"/>
              <a:t>نفس خطوات كتابة الاستبيان ثم نختصر الرابط (سيتم توضيحه لاحقا) ويتم إرساله للفئة المستهدفة.</a:t>
            </a:r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457200" y="4500570"/>
            <a:ext cx="8229600" cy="1506721"/>
          </a:xfrm>
        </p:spPr>
        <p:txBody>
          <a:bodyPr/>
          <a:lstStyle/>
          <a:p>
            <a:endParaRPr lang="ar-SA" dirty="0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br>
              <a:rPr lang="ar-SA" dirty="0"/>
            </a:br>
            <a:br>
              <a:rPr lang="ar-SA" dirty="0"/>
            </a:br>
            <a:br>
              <a:rPr lang="ar-SA" dirty="0"/>
            </a:br>
            <a:r>
              <a:rPr lang="ar-SA" dirty="0"/>
              <a:t>الآن طريقة كيف يكون تصحيح الاختبار إلكترونياً</a:t>
            </a:r>
            <a:br>
              <a:rPr lang="ar-SA" dirty="0"/>
            </a:br>
            <a:r>
              <a:rPr lang="ar-SA" dirty="0"/>
              <a:t>ذاتياً بعد إرسال الإجابات من قبل الطالب(</a:t>
            </a:r>
            <a:r>
              <a:rPr lang="ar-SA" dirty="0" err="1"/>
              <a:t>ارسال</a:t>
            </a:r>
            <a:r>
              <a:rPr lang="ar-SA" dirty="0"/>
              <a:t> الرد)</a:t>
            </a:r>
            <a:br>
              <a:rPr lang="ar-SA" dirty="0"/>
            </a:br>
            <a:r>
              <a:rPr lang="ar-SA" dirty="0"/>
              <a:t>ونتيجة الدرجات مباشرة</a:t>
            </a:r>
          </a:p>
        </p:txBody>
      </p: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9" name="رابط كسهم مستقيم 8"/>
          <p:cNvCxnSpPr/>
          <p:nvPr/>
        </p:nvCxnSpPr>
        <p:spPr>
          <a:xfrm rot="16200000" flipV="1">
            <a:off x="1428728" y="1643050"/>
            <a:ext cx="1071570" cy="50006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مستطيل 9"/>
          <p:cNvSpPr/>
          <p:nvPr/>
        </p:nvSpPr>
        <p:spPr>
          <a:xfrm>
            <a:off x="1000100" y="2428868"/>
            <a:ext cx="319670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4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نضغط هنا</a:t>
            </a:r>
          </a:p>
          <a:p>
            <a:pPr algn="ctr"/>
            <a:r>
              <a:rPr lang="ar-SA" sz="40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للاعدادات</a:t>
            </a:r>
            <a:r>
              <a:rPr lang="ar-SA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للاختبار</a:t>
            </a:r>
            <a:endParaRPr lang="ar-SA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072726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ستطيل 4"/>
          <p:cNvSpPr/>
          <p:nvPr/>
        </p:nvSpPr>
        <p:spPr>
          <a:xfrm>
            <a:off x="3857620" y="5934670"/>
            <a:ext cx="41360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تظهر الشاشة هذه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1285852" y="3286124"/>
            <a:ext cx="745749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2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نضغط هنا</a:t>
            </a:r>
          </a:p>
          <a:p>
            <a:pPr algn="ctr"/>
            <a:r>
              <a:rPr lang="ar-SA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على الاختبارات</a:t>
            </a:r>
          </a:p>
          <a:p>
            <a:pPr algn="ctr"/>
            <a:r>
              <a:rPr lang="ar-SA" sz="32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لتصحيح الالكتروني وظهور درجة الاختبار فوري وذاتيا</a:t>
            </a:r>
          </a:p>
        </p:txBody>
      </p:sp>
      <p:cxnSp>
        <p:nvCxnSpPr>
          <p:cNvPr id="7" name="رابط كسهم مستقيم 6"/>
          <p:cNvCxnSpPr/>
          <p:nvPr/>
        </p:nvCxnSpPr>
        <p:spPr>
          <a:xfrm rot="5400000" flipH="1" flipV="1">
            <a:off x="5072066" y="2714620"/>
            <a:ext cx="71438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100142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ستطيل 4"/>
          <p:cNvSpPr/>
          <p:nvPr/>
        </p:nvSpPr>
        <p:spPr>
          <a:xfrm>
            <a:off x="3500430" y="3571876"/>
            <a:ext cx="351089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4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نضغط هنا للتفعيل </a:t>
            </a:r>
          </a:p>
        </p:txBody>
      </p:sp>
      <p:cxnSp>
        <p:nvCxnSpPr>
          <p:cNvPr id="6" name="رابط كسهم مستقيم 5"/>
          <p:cNvCxnSpPr/>
          <p:nvPr/>
        </p:nvCxnSpPr>
        <p:spPr>
          <a:xfrm rot="5400000" flipH="1" flipV="1">
            <a:off x="6536545" y="2893215"/>
            <a:ext cx="785818" cy="71438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072726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ستطيل 4"/>
          <p:cNvSpPr/>
          <p:nvPr/>
        </p:nvSpPr>
        <p:spPr>
          <a:xfrm>
            <a:off x="4071934" y="3429000"/>
            <a:ext cx="228940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تم التفعيل</a:t>
            </a:r>
          </a:p>
          <a:p>
            <a:pPr algn="ctr"/>
            <a:r>
              <a:rPr lang="ar-SA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نحفظ</a:t>
            </a:r>
            <a:endParaRPr lang="ar-SA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-228600"/>
            <a:ext cx="10215603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ستطيل 4"/>
          <p:cNvSpPr/>
          <p:nvPr/>
        </p:nvSpPr>
        <p:spPr>
          <a:xfrm>
            <a:off x="0" y="4643446"/>
            <a:ext cx="5404043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نضغط هنا لكي </a:t>
            </a:r>
            <a:r>
              <a:rPr lang="ar-SA" sz="40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اتمكن</a:t>
            </a:r>
            <a:r>
              <a:rPr lang="ar-SA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من اختيار</a:t>
            </a:r>
          </a:p>
          <a:p>
            <a:pPr algn="ctr"/>
            <a:r>
              <a:rPr lang="ar-SA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ar-SA" sz="40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الاجابة</a:t>
            </a:r>
            <a:r>
              <a:rPr lang="ar-SA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الصحيحة</a:t>
            </a:r>
          </a:p>
          <a:p>
            <a:pPr algn="ctr"/>
            <a:r>
              <a:rPr lang="ar-SA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لنموذج </a:t>
            </a:r>
            <a:r>
              <a:rPr lang="ar-SA" sz="40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للاجابة</a:t>
            </a:r>
            <a:r>
              <a:rPr lang="ar-SA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ووضع الدرجة</a:t>
            </a:r>
            <a:endParaRPr lang="ar-SA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cxnSp>
        <p:nvCxnSpPr>
          <p:cNvPr id="7" name="رابط كسهم مستقيم 6"/>
          <p:cNvCxnSpPr/>
          <p:nvPr/>
        </p:nvCxnSpPr>
        <p:spPr>
          <a:xfrm>
            <a:off x="5786446" y="5286388"/>
            <a:ext cx="1428760" cy="21431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786974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ستطيل 4"/>
          <p:cNvSpPr/>
          <p:nvPr/>
        </p:nvSpPr>
        <p:spPr>
          <a:xfrm>
            <a:off x="1357290" y="3214686"/>
            <a:ext cx="5423280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2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تم السماح </a:t>
            </a:r>
            <a:r>
              <a:rPr lang="ar-SA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لي</a:t>
            </a:r>
          </a:p>
          <a:p>
            <a:pPr algn="ctr"/>
            <a:r>
              <a:rPr lang="ar-SA" sz="32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لاختيار </a:t>
            </a:r>
            <a:r>
              <a:rPr lang="ar-SA" sz="32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الاجابة</a:t>
            </a:r>
            <a:r>
              <a:rPr lang="ar-SA" sz="32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الصحيحة ووضع الدرجة</a:t>
            </a:r>
          </a:p>
        </p:txBody>
      </p:sp>
      <p:cxnSp>
        <p:nvCxnSpPr>
          <p:cNvPr id="6" name="رابط كسهم مستقيم 5"/>
          <p:cNvCxnSpPr/>
          <p:nvPr/>
        </p:nvCxnSpPr>
        <p:spPr>
          <a:xfrm flipV="1">
            <a:off x="5000628" y="2500306"/>
            <a:ext cx="857256" cy="64294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429916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ستطيل 4"/>
          <p:cNvSpPr/>
          <p:nvPr/>
        </p:nvSpPr>
        <p:spPr>
          <a:xfrm>
            <a:off x="3428992" y="4357694"/>
            <a:ext cx="239681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2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الاجابة</a:t>
            </a:r>
            <a:r>
              <a:rPr lang="ar-SA" sz="32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الصحيحة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3428992" y="3214686"/>
            <a:ext cx="225734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2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تم وضع الدرجة</a:t>
            </a:r>
          </a:p>
        </p:txBody>
      </p:sp>
      <p:cxnSp>
        <p:nvCxnSpPr>
          <p:cNvPr id="7" name="رابط كسهم مستقيم 6"/>
          <p:cNvCxnSpPr/>
          <p:nvPr/>
        </p:nvCxnSpPr>
        <p:spPr>
          <a:xfrm flipV="1">
            <a:off x="5857884" y="3714752"/>
            <a:ext cx="857256" cy="64294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رابط كسهم مستقيم 7"/>
          <p:cNvCxnSpPr/>
          <p:nvPr/>
        </p:nvCxnSpPr>
        <p:spPr>
          <a:xfrm rot="10800000">
            <a:off x="2928926" y="3214686"/>
            <a:ext cx="500066" cy="7143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644098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ستطيل 4"/>
          <p:cNvSpPr/>
          <p:nvPr/>
        </p:nvSpPr>
        <p:spPr>
          <a:xfrm>
            <a:off x="2285984" y="528638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ar-SA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نضغط هنا لكي </a:t>
            </a:r>
            <a:r>
              <a:rPr lang="ar-SA" sz="24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اتمكن</a:t>
            </a:r>
            <a:r>
              <a:rPr lang="ar-SA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من اختيار </a:t>
            </a:r>
            <a:r>
              <a:rPr lang="ar-SA" sz="24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الاجابة</a:t>
            </a:r>
            <a:r>
              <a:rPr lang="ar-SA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الصحيحة</a:t>
            </a:r>
          </a:p>
          <a:p>
            <a:pPr algn="ctr"/>
            <a:r>
              <a:rPr lang="ar-SA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لنموذج </a:t>
            </a:r>
            <a:r>
              <a:rPr lang="ar-SA" sz="24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للاجابة</a:t>
            </a:r>
            <a:r>
              <a:rPr lang="ar-SA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ووضع الدرجة</a:t>
            </a:r>
          </a:p>
        </p:txBody>
      </p:sp>
      <p:cxnSp>
        <p:nvCxnSpPr>
          <p:cNvPr id="6" name="رابط كسهم مستقيم 5"/>
          <p:cNvCxnSpPr/>
          <p:nvPr/>
        </p:nvCxnSpPr>
        <p:spPr>
          <a:xfrm flipV="1">
            <a:off x="5786446" y="4643446"/>
            <a:ext cx="857256" cy="64294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500034" y="1714488"/>
            <a:ext cx="8229600" cy="1714512"/>
          </a:xfrm>
        </p:spPr>
        <p:txBody>
          <a:bodyPr>
            <a:normAutofit fontScale="90000"/>
          </a:bodyPr>
          <a:lstStyle/>
          <a:p>
            <a:pPr algn="r"/>
            <a:r>
              <a:rPr lang="ar-SA" dirty="0"/>
              <a:t>***</a:t>
            </a:r>
            <a:br>
              <a:rPr lang="ar-SA" dirty="0"/>
            </a:br>
            <a:r>
              <a:rPr lang="ar-SA" dirty="0"/>
              <a:t>لعمل الاختبار الالكتروني أو استبيان إلكتروني يجب أن يكون لديك حساب في </a:t>
            </a:r>
            <a:r>
              <a:rPr lang="ar-SA" dirty="0" err="1"/>
              <a:t>قوقل</a:t>
            </a:r>
            <a:r>
              <a:rPr lang="ar-SA" dirty="0"/>
              <a:t> كروم</a:t>
            </a:r>
          </a:p>
        </p:txBody>
      </p:sp>
    </p:spTree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072726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ستطيل 4"/>
          <p:cNvSpPr/>
          <p:nvPr/>
        </p:nvSpPr>
        <p:spPr>
          <a:xfrm>
            <a:off x="3857620" y="2714620"/>
            <a:ext cx="16065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نضع الدرجة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4143372" y="3929066"/>
            <a:ext cx="31197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نحدد </a:t>
            </a:r>
            <a:r>
              <a:rPr lang="ar-SA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الاجابة</a:t>
            </a:r>
            <a:r>
              <a:rPr lang="ar-SA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الصحيحة</a:t>
            </a:r>
          </a:p>
        </p:txBody>
      </p:sp>
      <p:cxnSp>
        <p:nvCxnSpPr>
          <p:cNvPr id="8" name="رابط كسهم مستقيم 7"/>
          <p:cNvCxnSpPr/>
          <p:nvPr/>
        </p:nvCxnSpPr>
        <p:spPr>
          <a:xfrm rot="10800000">
            <a:off x="3071802" y="3000372"/>
            <a:ext cx="642942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57266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ستطيل 4"/>
          <p:cNvSpPr/>
          <p:nvPr/>
        </p:nvSpPr>
        <p:spPr>
          <a:xfrm>
            <a:off x="2285984" y="3714752"/>
            <a:ext cx="370005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6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تم وضع الدرجة</a:t>
            </a:r>
          </a:p>
          <a:p>
            <a:pPr algn="ctr"/>
            <a:r>
              <a:rPr lang="ar-SA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اختيار </a:t>
            </a:r>
            <a:r>
              <a:rPr lang="ar-SA" sz="36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الاجابة</a:t>
            </a:r>
            <a:r>
              <a:rPr lang="ar-SA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الصحيحة</a:t>
            </a:r>
            <a:endParaRPr lang="ar-SA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072726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ستطيل 4"/>
          <p:cNvSpPr/>
          <p:nvPr/>
        </p:nvSpPr>
        <p:spPr>
          <a:xfrm>
            <a:off x="3071802" y="4357694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ar-SA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تم وضع الدرجة</a:t>
            </a:r>
          </a:p>
          <a:p>
            <a:pPr algn="ctr"/>
            <a:r>
              <a:rPr lang="ar-SA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اختيار </a:t>
            </a:r>
            <a:r>
              <a:rPr lang="ar-SA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الاجابة</a:t>
            </a:r>
            <a:r>
              <a:rPr lang="ar-SA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الصحيحة</a:t>
            </a:r>
          </a:p>
        </p:txBody>
      </p:sp>
    </p:spTree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215602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ستطيل 4"/>
          <p:cNvSpPr/>
          <p:nvPr/>
        </p:nvSpPr>
        <p:spPr>
          <a:xfrm>
            <a:off x="2857488" y="4714884"/>
            <a:ext cx="610615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6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الردود هنا </a:t>
            </a:r>
            <a:r>
              <a:rPr lang="ar-SA" sz="36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مفعلة</a:t>
            </a:r>
            <a:r>
              <a:rPr lang="ar-SA" sz="36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(قبول الردود)</a:t>
            </a:r>
          </a:p>
          <a:p>
            <a:pPr algn="ctr"/>
            <a:r>
              <a:rPr lang="ar-SA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سيتم الاستقبال لجميع الردود من الطلاب</a:t>
            </a:r>
            <a:endParaRPr lang="ar-SA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cxnSp>
        <p:nvCxnSpPr>
          <p:cNvPr id="7" name="رابط كسهم مستقيم 6"/>
          <p:cNvCxnSpPr/>
          <p:nvPr/>
        </p:nvCxnSpPr>
        <p:spPr>
          <a:xfrm rot="16200000" flipV="1">
            <a:off x="5000628" y="2500306"/>
            <a:ext cx="500066" cy="500066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رابط كسهم مستقيم 7"/>
          <p:cNvCxnSpPr/>
          <p:nvPr/>
        </p:nvCxnSpPr>
        <p:spPr>
          <a:xfrm rot="16200000" flipV="1">
            <a:off x="2750331" y="3679033"/>
            <a:ext cx="785818" cy="71438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مستطيل 9"/>
          <p:cNvSpPr/>
          <p:nvPr/>
        </p:nvSpPr>
        <p:spPr>
          <a:xfrm>
            <a:off x="4143372" y="3071810"/>
            <a:ext cx="288091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نضغط </a:t>
            </a:r>
            <a:r>
              <a:rPr lang="ar-SA" sz="36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على الردود</a:t>
            </a:r>
          </a:p>
        </p:txBody>
      </p:sp>
    </p:spTree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ستطيل 4"/>
          <p:cNvSpPr/>
          <p:nvPr/>
        </p:nvSpPr>
        <p:spPr>
          <a:xfrm>
            <a:off x="785786" y="4500570"/>
            <a:ext cx="4572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الردود </a:t>
            </a:r>
            <a:r>
              <a:rPr lang="ar-SA" sz="36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هناغير</a:t>
            </a:r>
            <a:r>
              <a:rPr lang="ar-SA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ar-SA" sz="36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مفعلة</a:t>
            </a:r>
            <a:r>
              <a:rPr lang="ar-SA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(عدم قبول الردود)</a:t>
            </a:r>
          </a:p>
          <a:p>
            <a:pPr algn="ctr"/>
            <a:r>
              <a:rPr lang="ar-SA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تم </a:t>
            </a:r>
            <a:r>
              <a:rPr lang="ar-SA" sz="36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ايقاف</a:t>
            </a:r>
            <a:r>
              <a:rPr lang="ar-SA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الاستقبال </a:t>
            </a:r>
            <a:r>
              <a:rPr lang="ar-SA" sz="36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للاجابات</a:t>
            </a:r>
            <a:endParaRPr lang="ar-SA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cxnSp>
        <p:nvCxnSpPr>
          <p:cNvPr id="6" name="رابط كسهم مستقيم 5"/>
          <p:cNvCxnSpPr/>
          <p:nvPr/>
        </p:nvCxnSpPr>
        <p:spPr>
          <a:xfrm rot="16200000" flipV="1">
            <a:off x="2607455" y="3821909"/>
            <a:ext cx="785818" cy="71438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672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ستطيل 4"/>
          <p:cNvSpPr/>
          <p:nvPr/>
        </p:nvSpPr>
        <p:spPr>
          <a:xfrm>
            <a:off x="3357554" y="1071546"/>
            <a:ext cx="24112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نضغط هنا</a:t>
            </a:r>
          </a:p>
        </p:txBody>
      </p:sp>
      <p:cxnSp>
        <p:nvCxnSpPr>
          <p:cNvPr id="6" name="رابط كسهم مستقيم 5"/>
          <p:cNvCxnSpPr/>
          <p:nvPr/>
        </p:nvCxnSpPr>
        <p:spPr>
          <a:xfrm rot="5400000" flipH="1" flipV="1">
            <a:off x="4822033" y="607199"/>
            <a:ext cx="785818" cy="57150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ستطيل 4"/>
          <p:cNvSpPr/>
          <p:nvPr/>
        </p:nvSpPr>
        <p:spPr>
          <a:xfrm>
            <a:off x="3643306" y="857232"/>
            <a:ext cx="414340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نضغط على الرابط لنسخه </a:t>
            </a:r>
          </a:p>
        </p:txBody>
      </p:sp>
    </p:spTree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6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ستطيل 4"/>
          <p:cNvSpPr/>
          <p:nvPr/>
        </p:nvSpPr>
        <p:spPr>
          <a:xfrm>
            <a:off x="785786" y="5143512"/>
            <a:ext cx="4897496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4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نضغط على </a:t>
            </a:r>
            <a:r>
              <a:rPr lang="ar-SA" sz="40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قوقل</a:t>
            </a:r>
            <a:r>
              <a:rPr lang="ar-SA" sz="4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من </a:t>
            </a:r>
            <a:r>
              <a:rPr lang="ar-SA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الأسفل</a:t>
            </a:r>
            <a:r>
              <a:rPr lang="ar-SA" sz="4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ar-SA" sz="4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لفتح </a:t>
            </a:r>
            <a:r>
              <a:rPr lang="ar-SA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نافذة جديدة</a:t>
            </a:r>
            <a:endParaRPr lang="ar-SA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cxnSp>
        <p:nvCxnSpPr>
          <p:cNvPr id="7" name="رابط كسهم مستقيم 6"/>
          <p:cNvCxnSpPr/>
          <p:nvPr/>
        </p:nvCxnSpPr>
        <p:spPr>
          <a:xfrm>
            <a:off x="5286380" y="5929330"/>
            <a:ext cx="1928826" cy="71438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رابط كسهم مستقيم 9"/>
          <p:cNvCxnSpPr/>
          <p:nvPr/>
        </p:nvCxnSpPr>
        <p:spPr>
          <a:xfrm flipV="1">
            <a:off x="5357818" y="5357826"/>
            <a:ext cx="1674063" cy="8096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58346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ستطيل 4"/>
          <p:cNvSpPr/>
          <p:nvPr/>
        </p:nvSpPr>
        <p:spPr>
          <a:xfrm>
            <a:off x="928662" y="1071546"/>
            <a:ext cx="665759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6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نكتب في محرك البحث</a:t>
            </a:r>
          </a:p>
          <a:p>
            <a:pPr algn="ctr"/>
            <a:r>
              <a:rPr lang="ar-SA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قص واختصار الرابط </a:t>
            </a:r>
          </a:p>
          <a:p>
            <a:pPr algn="ctr"/>
            <a:r>
              <a:rPr lang="ar-SA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(لكي نختصر الرابط الذي نسخناها قبل قليل)</a:t>
            </a:r>
            <a:endParaRPr lang="ar-SA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cxnSp>
        <p:nvCxnSpPr>
          <p:cNvPr id="6" name="رابط كسهم مستقيم 5"/>
          <p:cNvCxnSpPr/>
          <p:nvPr/>
        </p:nvCxnSpPr>
        <p:spPr>
          <a:xfrm rot="10800000" flipV="1">
            <a:off x="2928926" y="2857496"/>
            <a:ext cx="1214448" cy="857256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786974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ستطيل 4"/>
          <p:cNvSpPr/>
          <p:nvPr/>
        </p:nvSpPr>
        <p:spPr>
          <a:xfrm>
            <a:off x="3071802" y="1714488"/>
            <a:ext cx="55274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تظهر الشاشة هذه نختار</a:t>
            </a:r>
          </a:p>
        </p:txBody>
      </p:sp>
      <p:cxnSp>
        <p:nvCxnSpPr>
          <p:cNvPr id="6" name="رابط كسهم مستقيم 5"/>
          <p:cNvCxnSpPr/>
          <p:nvPr/>
        </p:nvCxnSpPr>
        <p:spPr>
          <a:xfrm rot="5400000">
            <a:off x="2464579" y="2607463"/>
            <a:ext cx="2000264" cy="164307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r>
              <a:rPr lang="ar-SA" dirty="0"/>
              <a:t>سيتم شرح </a:t>
            </a:r>
            <a:br>
              <a:rPr lang="ar-SA" dirty="0"/>
            </a:br>
            <a:r>
              <a:rPr lang="ar-SA" dirty="0"/>
              <a:t>1-طريقة كتابة الاختبار الالكتروني (الاستبيان الالكتروني)</a:t>
            </a:r>
            <a:br>
              <a:rPr lang="ar-SA" dirty="0"/>
            </a:br>
            <a:r>
              <a:rPr lang="ar-SA" dirty="0"/>
              <a:t>2- طريقة اختيار الاختبار لتصحيح الآلي والنتيجة </a:t>
            </a:r>
            <a:r>
              <a:rPr lang="ar-SA" dirty="0" err="1"/>
              <a:t>مباشرةاستقبال</a:t>
            </a:r>
            <a:r>
              <a:rPr lang="ar-SA" dirty="0"/>
              <a:t> الردود </a:t>
            </a:r>
            <a:r>
              <a:rPr lang="ar-SA" dirty="0" err="1"/>
              <a:t>وايقافها</a:t>
            </a:r>
            <a:br>
              <a:rPr lang="ar-SA" dirty="0"/>
            </a:br>
            <a:r>
              <a:rPr lang="ar-SA" dirty="0"/>
              <a:t>3- اختصار الرابط</a:t>
            </a:r>
            <a:br>
              <a:rPr lang="ar-SA" dirty="0"/>
            </a:br>
            <a:r>
              <a:rPr lang="ar-SA" dirty="0"/>
              <a:t>4-الاطلاع على الردود </a:t>
            </a:r>
            <a:r>
              <a:rPr lang="ar-SA" dirty="0" err="1"/>
              <a:t>والاجابات</a:t>
            </a:r>
            <a:br>
              <a:rPr lang="ar-SA" dirty="0"/>
            </a:br>
            <a:r>
              <a:rPr lang="ar-SA" dirty="0"/>
              <a:t>5-</a:t>
            </a:r>
            <a:r>
              <a:rPr lang="ar-SA" dirty="0" err="1"/>
              <a:t>انشاء</a:t>
            </a:r>
            <a:r>
              <a:rPr lang="ar-SA" dirty="0"/>
              <a:t> جدول البيانات</a:t>
            </a:r>
            <a:br>
              <a:rPr lang="ar-SA" dirty="0"/>
            </a:br>
            <a:r>
              <a:rPr lang="ar-SA" dirty="0"/>
              <a:t>6-حجب النتيجة النهائية لتدقيقها  </a:t>
            </a:r>
            <a:r>
              <a:rPr lang="ar-SA" dirty="0" err="1"/>
              <a:t>واحصاءها</a:t>
            </a:r>
            <a:endParaRPr lang="ar-SA" dirty="0"/>
          </a:p>
        </p:txBody>
      </p:sp>
    </p:spTree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001288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ستطيل 4"/>
          <p:cNvSpPr/>
          <p:nvPr/>
        </p:nvSpPr>
        <p:spPr>
          <a:xfrm>
            <a:off x="214282" y="1071546"/>
            <a:ext cx="774603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4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يظهر لنا الموقع لقص واختصار الرابط الطويل</a:t>
            </a:r>
          </a:p>
        </p:txBody>
      </p:sp>
    </p:spTree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ستطيل 4"/>
          <p:cNvSpPr/>
          <p:nvPr/>
        </p:nvSpPr>
        <p:spPr>
          <a:xfrm>
            <a:off x="0" y="2000240"/>
            <a:ext cx="53832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لصق الرابط الطويل هنا</a:t>
            </a:r>
          </a:p>
        </p:txBody>
      </p:sp>
      <p:cxnSp>
        <p:nvCxnSpPr>
          <p:cNvPr id="6" name="رابط كسهم مستقيم 5"/>
          <p:cNvCxnSpPr/>
          <p:nvPr/>
        </p:nvCxnSpPr>
        <p:spPr>
          <a:xfrm rot="16200000" flipH="1">
            <a:off x="4250529" y="3464719"/>
            <a:ext cx="1143008" cy="500066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مستطيل 8"/>
          <p:cNvSpPr/>
          <p:nvPr/>
        </p:nvSpPr>
        <p:spPr>
          <a:xfrm>
            <a:off x="5000628" y="6088559"/>
            <a:ext cx="362310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4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ثم نضغط على قص</a:t>
            </a:r>
          </a:p>
        </p:txBody>
      </p:sp>
      <p:cxnSp>
        <p:nvCxnSpPr>
          <p:cNvPr id="10" name="رابط كسهم مستقيم 9"/>
          <p:cNvCxnSpPr/>
          <p:nvPr/>
        </p:nvCxnSpPr>
        <p:spPr>
          <a:xfrm rot="10800000">
            <a:off x="5643570" y="5357826"/>
            <a:ext cx="1285884" cy="857256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4338"/>
            <a:ext cx="91440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ستطيل 4"/>
          <p:cNvSpPr/>
          <p:nvPr/>
        </p:nvSpPr>
        <p:spPr>
          <a:xfrm>
            <a:off x="1214414" y="2428868"/>
            <a:ext cx="66944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يظهر الرابط في شكل مختصر</a:t>
            </a:r>
          </a:p>
        </p:txBody>
      </p:sp>
      <p:cxnSp>
        <p:nvCxnSpPr>
          <p:cNvPr id="6" name="رابط كسهم مستقيم 5"/>
          <p:cNvCxnSpPr/>
          <p:nvPr/>
        </p:nvCxnSpPr>
        <p:spPr>
          <a:xfrm rot="5400000">
            <a:off x="4822827" y="3607595"/>
            <a:ext cx="927900" cy="42942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http://cutt.us/bGIQP</a:t>
            </a:r>
            <a:endParaRPr lang="ar-SA" dirty="0"/>
          </a:p>
        </p:txBody>
      </p:sp>
      <p:sp>
        <p:nvSpPr>
          <p:cNvPr id="4" name="مستطيل 3"/>
          <p:cNvSpPr/>
          <p:nvPr/>
        </p:nvSpPr>
        <p:spPr>
          <a:xfrm>
            <a:off x="2214546" y="2071678"/>
            <a:ext cx="4770858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4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وهذا </a:t>
            </a:r>
            <a:r>
              <a:rPr lang="ar-SA" sz="44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هوالرابط</a:t>
            </a:r>
            <a:r>
              <a:rPr lang="ar-SA" sz="4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المختصر</a:t>
            </a:r>
          </a:p>
          <a:p>
            <a:pPr algn="ctr"/>
            <a:r>
              <a:rPr lang="ar-SA" sz="4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الذي سيتم </a:t>
            </a:r>
            <a:r>
              <a:rPr lang="ar-SA" sz="44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ارسالة</a:t>
            </a:r>
            <a:r>
              <a:rPr lang="ar-SA" sz="4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للطلبة</a:t>
            </a:r>
          </a:p>
        </p:txBody>
      </p:sp>
    </p:spTree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58346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ستطيل 4"/>
          <p:cNvSpPr/>
          <p:nvPr/>
        </p:nvSpPr>
        <p:spPr>
          <a:xfrm>
            <a:off x="857224" y="2214554"/>
            <a:ext cx="731161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4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طبعاً لازم يكتب الرابط فوق لدخول عليه</a:t>
            </a:r>
          </a:p>
        </p:txBody>
      </p:sp>
      <p:cxnSp>
        <p:nvCxnSpPr>
          <p:cNvPr id="6" name="رابط كسهم مستقيم 5"/>
          <p:cNvCxnSpPr/>
          <p:nvPr/>
        </p:nvCxnSpPr>
        <p:spPr>
          <a:xfrm rot="5400000" flipH="1" flipV="1">
            <a:off x="6536545" y="892951"/>
            <a:ext cx="1428760" cy="64294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706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644098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ستطيل 4"/>
          <p:cNvSpPr/>
          <p:nvPr/>
        </p:nvSpPr>
        <p:spPr>
          <a:xfrm>
            <a:off x="1357290" y="928670"/>
            <a:ext cx="683873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48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هذا هو الاختبار في شكله النهائي 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714348" y="3429000"/>
            <a:ext cx="40895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احل عادي واختار</a:t>
            </a:r>
          </a:p>
        </p:txBody>
      </p:sp>
    </p:spTree>
  </p:cSld>
  <p:clrMapOvr>
    <a:masterClrMapping/>
  </p:clrMapOvr>
  <p:transition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716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429784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ستطيل 4"/>
          <p:cNvSpPr/>
          <p:nvPr/>
        </p:nvSpPr>
        <p:spPr>
          <a:xfrm>
            <a:off x="857224" y="1000108"/>
            <a:ext cx="307648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أحل عادي واختار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0" y="2714620"/>
            <a:ext cx="3363421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2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فيه ملاحظة هنا </a:t>
            </a:r>
            <a:endParaRPr lang="ar-SA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ar-SA" sz="32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اين</a:t>
            </a:r>
            <a:r>
              <a:rPr lang="ar-SA" sz="32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ar-SA" sz="32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الاجابات</a:t>
            </a:r>
            <a:endParaRPr lang="ar-SA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ar-SA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هذه قائمة منسدلة</a:t>
            </a:r>
          </a:p>
          <a:p>
            <a:pPr algn="ctr"/>
            <a:r>
              <a:rPr lang="ar-SA" sz="32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اضغط على المثلث يظهر</a:t>
            </a:r>
          </a:p>
          <a:p>
            <a:pPr algn="ctr"/>
            <a:r>
              <a:rPr lang="ar-SA" sz="32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لي الاختيارات</a:t>
            </a:r>
          </a:p>
        </p:txBody>
      </p:sp>
      <p:cxnSp>
        <p:nvCxnSpPr>
          <p:cNvPr id="8" name="رابط كسهم مستقيم 7"/>
          <p:cNvCxnSpPr/>
          <p:nvPr/>
        </p:nvCxnSpPr>
        <p:spPr>
          <a:xfrm>
            <a:off x="3000364" y="2928934"/>
            <a:ext cx="1714512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727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ستطيل 4"/>
          <p:cNvSpPr/>
          <p:nvPr/>
        </p:nvSpPr>
        <p:spPr>
          <a:xfrm>
            <a:off x="1357290" y="3244334"/>
            <a:ext cx="599768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أحل عادي واختار </a:t>
            </a:r>
          </a:p>
          <a:p>
            <a:pPr algn="ctr"/>
            <a:r>
              <a:rPr lang="ar-SA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ثم </a:t>
            </a:r>
            <a:r>
              <a:rPr lang="ar-SA" sz="44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ارسال</a:t>
            </a:r>
            <a:endParaRPr lang="ar-SA" sz="4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737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58346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ستطيل 4"/>
          <p:cNvSpPr/>
          <p:nvPr/>
        </p:nvSpPr>
        <p:spPr>
          <a:xfrm>
            <a:off x="0" y="3143248"/>
            <a:ext cx="3812262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4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معناه لم احل السؤال</a:t>
            </a:r>
          </a:p>
          <a:p>
            <a:pPr algn="ctr"/>
            <a:r>
              <a:rPr lang="ar-SA" sz="44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واجباري</a:t>
            </a:r>
            <a:r>
              <a:rPr lang="ar-SA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الحل</a:t>
            </a:r>
            <a:endParaRPr lang="ar-SA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cxnSp>
        <p:nvCxnSpPr>
          <p:cNvPr id="6" name="رابط كسهم مستقيم 5"/>
          <p:cNvCxnSpPr/>
          <p:nvPr/>
        </p:nvCxnSpPr>
        <p:spPr>
          <a:xfrm flipV="1">
            <a:off x="3929058" y="2928934"/>
            <a:ext cx="857256" cy="57150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501222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ستطيل 4"/>
          <p:cNvSpPr/>
          <p:nvPr/>
        </p:nvSpPr>
        <p:spPr>
          <a:xfrm>
            <a:off x="0" y="3786190"/>
            <a:ext cx="382829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6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هذه هي القائمة المنسدلة</a:t>
            </a:r>
          </a:p>
          <a:p>
            <a:pPr algn="ctr"/>
            <a:r>
              <a:rPr lang="ar-SA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اختار </a:t>
            </a:r>
            <a:r>
              <a:rPr lang="ar-SA" sz="36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الاجابة</a:t>
            </a:r>
            <a:r>
              <a:rPr lang="ar-SA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الصحيحة</a:t>
            </a:r>
            <a:endParaRPr lang="ar-SA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cxnSp>
        <p:nvCxnSpPr>
          <p:cNvPr id="6" name="رابط كسهم مستقيم 5"/>
          <p:cNvCxnSpPr/>
          <p:nvPr/>
        </p:nvCxnSpPr>
        <p:spPr>
          <a:xfrm flipV="1">
            <a:off x="3571868" y="3286124"/>
            <a:ext cx="1357322" cy="50006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8" name="رابط كسهم مستقيم 7"/>
          <p:cNvCxnSpPr/>
          <p:nvPr/>
        </p:nvCxnSpPr>
        <p:spPr>
          <a:xfrm rot="16200000" flipV="1">
            <a:off x="392877" y="1464455"/>
            <a:ext cx="714380" cy="35719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مستطيل 8"/>
          <p:cNvSpPr/>
          <p:nvPr/>
        </p:nvSpPr>
        <p:spPr>
          <a:xfrm>
            <a:off x="0" y="2071678"/>
            <a:ext cx="353654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تسجيل دخول للبريد في جميل</a:t>
            </a:r>
          </a:p>
        </p:txBody>
      </p:sp>
    </p:spTree>
  </p:cSld>
  <p:clrMapOvr>
    <a:masterClrMapping/>
  </p:clrMapOvr>
  <p:transition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757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57266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ستطيل 4"/>
          <p:cNvSpPr/>
          <p:nvPr/>
        </p:nvSpPr>
        <p:spPr>
          <a:xfrm>
            <a:off x="3428097" y="2967335"/>
            <a:ext cx="45817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تم حل جميع </a:t>
            </a:r>
            <a:r>
              <a:rPr lang="ar-SA" sz="54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الاسئلة</a:t>
            </a:r>
            <a:endParaRPr lang="ar-SA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768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501222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ستطيل 4"/>
          <p:cNvSpPr/>
          <p:nvPr/>
        </p:nvSpPr>
        <p:spPr>
          <a:xfrm>
            <a:off x="1714480" y="928670"/>
            <a:ext cx="6072230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4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بعد </a:t>
            </a:r>
            <a:r>
              <a:rPr lang="ar-SA" sz="44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الارسال</a:t>
            </a:r>
            <a:r>
              <a:rPr lang="ar-SA" sz="4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يظهر لطالب</a:t>
            </a:r>
          </a:p>
          <a:p>
            <a:pPr algn="ctr"/>
            <a:r>
              <a:rPr lang="ar-SA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تم تسجيل ردك</a:t>
            </a:r>
          </a:p>
          <a:p>
            <a:pPr algn="ctr"/>
            <a:r>
              <a:rPr lang="ar-SA" sz="4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وعرض درجاتك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1357290" y="5286388"/>
            <a:ext cx="683712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40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اذا</a:t>
            </a:r>
            <a:r>
              <a:rPr lang="ar-SA" sz="4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تم الضغط على عرض درجاتك</a:t>
            </a:r>
          </a:p>
          <a:p>
            <a:pPr algn="ctr"/>
            <a:r>
              <a:rPr lang="ar-SA" sz="4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تظهر النتيجة </a:t>
            </a:r>
            <a:r>
              <a:rPr lang="ar-SA" sz="40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والاسئلة</a:t>
            </a:r>
            <a:r>
              <a:rPr lang="ar-SA" sz="4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الصائبة والخاطئة</a:t>
            </a:r>
          </a:p>
        </p:txBody>
      </p:sp>
    </p:spTree>
  </p:cSld>
  <p:clrMapOvr>
    <a:masterClrMapping/>
  </p:clrMapOvr>
  <p:transition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778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001288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ستطيل 4"/>
          <p:cNvSpPr/>
          <p:nvPr/>
        </p:nvSpPr>
        <p:spPr>
          <a:xfrm>
            <a:off x="3500430" y="1214422"/>
            <a:ext cx="32175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هذا هو الشكل</a:t>
            </a:r>
          </a:p>
        </p:txBody>
      </p:sp>
      <p:cxnSp>
        <p:nvCxnSpPr>
          <p:cNvPr id="7" name="رابط كسهم مستقيم 6"/>
          <p:cNvCxnSpPr/>
          <p:nvPr/>
        </p:nvCxnSpPr>
        <p:spPr>
          <a:xfrm rot="5400000" flipH="1" flipV="1">
            <a:off x="2893207" y="3393281"/>
            <a:ext cx="500066" cy="28575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مستطيل 7"/>
          <p:cNvSpPr/>
          <p:nvPr/>
        </p:nvSpPr>
        <p:spPr>
          <a:xfrm>
            <a:off x="928662" y="3857628"/>
            <a:ext cx="326082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4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الدرجة المستحقة</a:t>
            </a:r>
          </a:p>
        </p:txBody>
      </p:sp>
    </p:spTree>
  </p:cSld>
  <p:clrMapOvr>
    <a:masterClrMapping/>
  </p:clrMapOvr>
  <p:transition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r>
              <a:rPr lang="ar-SA" dirty="0"/>
              <a:t>نرجع لنموذج الاختبار في الحساب </a:t>
            </a:r>
            <a:r>
              <a:rPr lang="ar-SA" dirty="0" err="1"/>
              <a:t>قوقل</a:t>
            </a:r>
            <a:r>
              <a:rPr lang="ar-SA" dirty="0"/>
              <a:t>(بريدي الالكتروني)  في </a:t>
            </a:r>
            <a:r>
              <a:rPr lang="ar-SA" dirty="0" err="1"/>
              <a:t>الدرايف</a:t>
            </a:r>
            <a:br>
              <a:rPr lang="ar-SA" dirty="0"/>
            </a:br>
            <a:r>
              <a:rPr lang="ar-SA" dirty="0"/>
              <a:t>لبعض الملاحظات</a:t>
            </a:r>
          </a:p>
        </p:txBody>
      </p:sp>
    </p:spTree>
  </p:cSld>
  <p:clrMapOvr>
    <a:masterClrMapping/>
  </p:clrMapOvr>
  <p:transition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429784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ستطيل 4"/>
          <p:cNvSpPr/>
          <p:nvPr/>
        </p:nvSpPr>
        <p:spPr>
          <a:xfrm>
            <a:off x="2071670" y="3071810"/>
            <a:ext cx="3063659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نلاحظ الردو</a:t>
            </a:r>
            <a:r>
              <a:rPr lang="ar-SA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د</a:t>
            </a:r>
          </a:p>
          <a:p>
            <a:pPr algn="ctr"/>
            <a:r>
              <a:rPr lang="ar-SA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هنا4</a:t>
            </a:r>
          </a:p>
          <a:p>
            <a:pPr algn="ctr"/>
            <a:r>
              <a:rPr lang="ar-SA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اضغط</a:t>
            </a:r>
            <a:endParaRPr lang="ar-SA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cxnSp>
        <p:nvCxnSpPr>
          <p:cNvPr id="7" name="رابط كسهم مستقيم 6"/>
          <p:cNvCxnSpPr/>
          <p:nvPr/>
        </p:nvCxnSpPr>
        <p:spPr>
          <a:xfrm rot="5400000" flipH="1" flipV="1">
            <a:off x="3857620" y="2643182"/>
            <a:ext cx="571504" cy="28575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ستطيل 4"/>
          <p:cNvSpPr/>
          <p:nvPr/>
        </p:nvSpPr>
        <p:spPr>
          <a:xfrm>
            <a:off x="1571604" y="1428736"/>
            <a:ext cx="642836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6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هذه هي الشاشة فيها الملخص </a:t>
            </a:r>
            <a:r>
              <a:rPr lang="ar-SA" sz="36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الاحصائيات</a:t>
            </a:r>
            <a:endParaRPr lang="ar-SA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ستطيل 4"/>
          <p:cNvSpPr/>
          <p:nvPr/>
        </p:nvSpPr>
        <p:spPr>
          <a:xfrm>
            <a:off x="1214414" y="3571876"/>
            <a:ext cx="652774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4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نضغط هنا</a:t>
            </a:r>
          </a:p>
          <a:p>
            <a:pPr algn="ctr"/>
            <a:r>
              <a:rPr lang="ar-SA" sz="40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لانشاء</a:t>
            </a:r>
            <a:r>
              <a:rPr lang="ar-SA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جدول لجميع الردود ومشاهدتها</a:t>
            </a:r>
            <a:endParaRPr lang="ar-SA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cxnSp>
        <p:nvCxnSpPr>
          <p:cNvPr id="6" name="رابط كسهم مستقيم 5"/>
          <p:cNvCxnSpPr/>
          <p:nvPr/>
        </p:nvCxnSpPr>
        <p:spPr>
          <a:xfrm rot="10800000">
            <a:off x="2643174" y="2928934"/>
            <a:ext cx="1071570" cy="78581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ستطيل 4"/>
          <p:cNvSpPr/>
          <p:nvPr/>
        </p:nvSpPr>
        <p:spPr>
          <a:xfrm>
            <a:off x="3286116" y="3429000"/>
            <a:ext cx="24112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نضغط هنا</a:t>
            </a:r>
          </a:p>
        </p:txBody>
      </p:sp>
      <p:cxnSp>
        <p:nvCxnSpPr>
          <p:cNvPr id="6" name="رابط كسهم مستقيم 5"/>
          <p:cNvCxnSpPr/>
          <p:nvPr/>
        </p:nvCxnSpPr>
        <p:spPr>
          <a:xfrm rot="5400000" flipH="1" flipV="1">
            <a:off x="4679157" y="2678901"/>
            <a:ext cx="1143008" cy="50006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001288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ستطيل 4"/>
          <p:cNvSpPr/>
          <p:nvPr/>
        </p:nvSpPr>
        <p:spPr>
          <a:xfrm>
            <a:off x="1071538" y="4272677"/>
            <a:ext cx="7188185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يظهر لنا الجدول</a:t>
            </a:r>
          </a:p>
          <a:p>
            <a:pPr algn="ctr"/>
            <a:r>
              <a:rPr lang="ar-SA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من اليسار </a:t>
            </a:r>
            <a:r>
              <a:rPr lang="ar-SA" sz="54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الى</a:t>
            </a:r>
            <a:r>
              <a:rPr lang="ar-SA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اليمين </a:t>
            </a:r>
            <a:r>
              <a:rPr lang="ar-SA" sz="54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اريد</a:t>
            </a:r>
            <a:r>
              <a:rPr lang="ar-SA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اعدل</a:t>
            </a:r>
          </a:p>
          <a:p>
            <a:pPr algn="ctr"/>
            <a:r>
              <a:rPr lang="ar-SA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البيانات </a:t>
            </a:r>
            <a:r>
              <a:rPr lang="ar-SA" sz="54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الى</a:t>
            </a:r>
            <a:r>
              <a:rPr lang="ar-SA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اليمين</a:t>
            </a:r>
          </a:p>
        </p:txBody>
      </p:sp>
    </p:spTree>
  </p:cSld>
  <p:clrMapOvr>
    <a:masterClrMapping/>
  </p:clrMapOvr>
  <p:transition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ستطيل 4"/>
          <p:cNvSpPr/>
          <p:nvPr/>
        </p:nvSpPr>
        <p:spPr>
          <a:xfrm>
            <a:off x="2214546" y="0"/>
            <a:ext cx="468589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4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اضغط هنا</a:t>
            </a:r>
          </a:p>
          <a:p>
            <a:pPr algn="ctr"/>
            <a:r>
              <a:rPr lang="ar-SA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وتصبح </a:t>
            </a:r>
            <a:r>
              <a:rPr lang="ar-SA" sz="40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الاسماء</a:t>
            </a:r>
            <a:r>
              <a:rPr lang="ar-SA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من اليمين</a:t>
            </a:r>
            <a:r>
              <a:rPr lang="ar-SA" sz="4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</a:p>
        </p:txBody>
      </p:sp>
      <p:cxnSp>
        <p:nvCxnSpPr>
          <p:cNvPr id="6" name="رابط كسهم مستقيم 5"/>
          <p:cNvCxnSpPr/>
          <p:nvPr/>
        </p:nvCxnSpPr>
        <p:spPr>
          <a:xfrm rot="10800000" flipV="1">
            <a:off x="1643042" y="1142984"/>
            <a:ext cx="571504" cy="28575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رابط كسهم مستقيم 5"/>
          <p:cNvCxnSpPr/>
          <p:nvPr/>
        </p:nvCxnSpPr>
        <p:spPr>
          <a:xfrm rot="16200000" flipV="1">
            <a:off x="785786" y="1357298"/>
            <a:ext cx="1000132" cy="57150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مستطيل 6"/>
          <p:cNvSpPr/>
          <p:nvPr/>
        </p:nvSpPr>
        <p:spPr>
          <a:xfrm>
            <a:off x="571472" y="2428868"/>
            <a:ext cx="24112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نضغط هنا</a:t>
            </a:r>
          </a:p>
        </p:txBody>
      </p:sp>
    </p:spTree>
  </p:cSld>
  <p:clrMapOvr>
    <a:masterClrMapping/>
  </p:clrMapOvr>
  <p:transition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ar-SA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68478"/>
          </a:xfrm>
        </p:spPr>
        <p:txBody>
          <a:bodyPr>
            <a:normAutofit fontScale="90000"/>
          </a:bodyPr>
          <a:lstStyle/>
          <a:p>
            <a:pPr algn="r"/>
            <a:br>
              <a:rPr lang="ar-SA" dirty="0"/>
            </a:br>
            <a:br>
              <a:rPr lang="ar-SA" dirty="0"/>
            </a:br>
            <a:br>
              <a:rPr lang="ar-SA" dirty="0"/>
            </a:br>
            <a:r>
              <a:rPr lang="ar-SA" dirty="0"/>
              <a:t>إذا أردت النتيجة لا تظهر ويتم تدقيقها وإحصاءها</a:t>
            </a:r>
            <a:br>
              <a:rPr lang="ar-SA" dirty="0"/>
            </a:br>
            <a:r>
              <a:rPr lang="ar-SA" dirty="0"/>
              <a:t>يدوياً</a:t>
            </a:r>
          </a:p>
        </p:txBody>
      </p:sp>
    </p:spTree>
  </p:cSld>
  <p:clrMapOvr>
    <a:masterClrMapping/>
  </p:clrMapOvr>
  <p:transition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501354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ستطيل 4"/>
          <p:cNvSpPr/>
          <p:nvPr/>
        </p:nvSpPr>
        <p:spPr>
          <a:xfrm>
            <a:off x="357158" y="2428868"/>
            <a:ext cx="3113353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4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من </a:t>
            </a:r>
            <a:r>
              <a:rPr lang="ar-SA" sz="40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الاعدادات</a:t>
            </a:r>
            <a:endParaRPr lang="ar-SA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ar-SA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تظهر الشاشة هذه</a:t>
            </a:r>
            <a:endParaRPr lang="ar-SA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cxnSp>
        <p:nvCxnSpPr>
          <p:cNvPr id="6" name="رابط كسهم مستقيم 5"/>
          <p:cNvCxnSpPr/>
          <p:nvPr/>
        </p:nvCxnSpPr>
        <p:spPr>
          <a:xfrm rot="5400000" flipH="1" flipV="1">
            <a:off x="1358084" y="1785132"/>
            <a:ext cx="1000132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مستطيل 3"/>
          <p:cNvSpPr/>
          <p:nvPr/>
        </p:nvSpPr>
        <p:spPr>
          <a:xfrm>
            <a:off x="500034" y="2214554"/>
            <a:ext cx="3831916" cy="35394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4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نُفعل جعل هذا اختبار</a:t>
            </a:r>
          </a:p>
          <a:p>
            <a:pPr algn="ctr"/>
            <a:endParaRPr lang="ar-SA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ar-SA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ar-SA" sz="36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نختار  في وقت لاحق بعد المراجعة اليدوية</a:t>
            </a:r>
            <a:endParaRPr lang="ar-SA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ar-SA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ثم حفظ</a:t>
            </a:r>
            <a:endParaRPr lang="ar-SA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cxnSp>
        <p:nvCxnSpPr>
          <p:cNvPr id="5" name="رابط كسهم مستقيم 4"/>
          <p:cNvCxnSpPr/>
          <p:nvPr/>
        </p:nvCxnSpPr>
        <p:spPr>
          <a:xfrm flipV="1">
            <a:off x="4143372" y="2571744"/>
            <a:ext cx="1000132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رابط كسهم مستقيم 6"/>
          <p:cNvCxnSpPr/>
          <p:nvPr/>
        </p:nvCxnSpPr>
        <p:spPr>
          <a:xfrm flipV="1">
            <a:off x="4000496" y="4214818"/>
            <a:ext cx="1000132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رابط كسهم مستقيم 7"/>
          <p:cNvCxnSpPr/>
          <p:nvPr/>
        </p:nvCxnSpPr>
        <p:spPr>
          <a:xfrm flipV="1">
            <a:off x="3714744" y="2000240"/>
            <a:ext cx="1000132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مستطيل 8"/>
          <p:cNvSpPr/>
          <p:nvPr/>
        </p:nvSpPr>
        <p:spPr>
          <a:xfrm>
            <a:off x="1214414" y="1571612"/>
            <a:ext cx="241444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6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نختار اختبارات</a:t>
            </a:r>
          </a:p>
        </p:txBody>
      </p:sp>
    </p:spTree>
  </p:cSld>
  <p:clrMapOvr>
    <a:masterClrMapping/>
  </p:clrMapOvr>
  <p:transition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715536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ستطيل 4"/>
          <p:cNvSpPr/>
          <p:nvPr/>
        </p:nvSpPr>
        <p:spPr>
          <a:xfrm>
            <a:off x="714348" y="3071810"/>
            <a:ext cx="6571030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4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نُفعل جمع عناوين البريد الالكتروني</a:t>
            </a:r>
          </a:p>
          <a:p>
            <a:pPr algn="ctr"/>
            <a:r>
              <a:rPr lang="ar-SA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حفظ</a:t>
            </a:r>
            <a:endParaRPr lang="ar-SA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85776"/>
            <a:ext cx="91440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ستطيل 4"/>
          <p:cNvSpPr/>
          <p:nvPr/>
        </p:nvSpPr>
        <p:spPr>
          <a:xfrm>
            <a:off x="928662" y="1571612"/>
            <a:ext cx="781816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6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نكتب الرابط مرة </a:t>
            </a:r>
            <a:r>
              <a:rPr lang="ar-SA" sz="36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اخرى</a:t>
            </a:r>
            <a:r>
              <a:rPr lang="ar-SA" sz="36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فوق لنظر في شكل الاختبار </a:t>
            </a:r>
          </a:p>
        </p:txBody>
      </p:sp>
      <p:cxnSp>
        <p:nvCxnSpPr>
          <p:cNvPr id="6" name="رابط كسهم مستقيم 5"/>
          <p:cNvCxnSpPr/>
          <p:nvPr/>
        </p:nvCxnSpPr>
        <p:spPr>
          <a:xfrm rot="5400000" flipH="1" flipV="1">
            <a:off x="6215074" y="428604"/>
            <a:ext cx="928694" cy="50006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858412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ستطيل 4"/>
          <p:cNvSpPr/>
          <p:nvPr/>
        </p:nvSpPr>
        <p:spPr>
          <a:xfrm>
            <a:off x="0" y="214290"/>
            <a:ext cx="7712369" cy="203132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6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هذا شكل الاختبار عند </a:t>
            </a:r>
            <a:r>
              <a:rPr lang="ar-SA" sz="36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اخيار</a:t>
            </a:r>
            <a:r>
              <a:rPr lang="ar-SA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من العام جمع العناوين</a:t>
            </a:r>
          </a:p>
          <a:p>
            <a:pPr algn="ctr"/>
            <a:r>
              <a:rPr lang="ar-SA" sz="36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وهنا </a:t>
            </a:r>
            <a:r>
              <a:rPr lang="ar-SA" sz="36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لاتظهر</a:t>
            </a:r>
            <a:r>
              <a:rPr lang="ar-SA" sz="36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لطالب الدرجة بعد </a:t>
            </a:r>
            <a:r>
              <a:rPr lang="ar-SA" sz="36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الارسال</a:t>
            </a:r>
            <a:r>
              <a:rPr lang="ar-SA" sz="36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الرد</a:t>
            </a:r>
          </a:p>
          <a:p>
            <a:pPr algn="ctr"/>
            <a:endParaRPr lang="ar-SA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715536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ستطيل 4"/>
          <p:cNvSpPr/>
          <p:nvPr/>
        </p:nvSpPr>
        <p:spPr>
          <a:xfrm>
            <a:off x="1285852" y="785794"/>
            <a:ext cx="69477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54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نعبء</a:t>
            </a:r>
            <a:r>
              <a:rPr lang="ar-SA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البيانات ونختار الإجابات</a:t>
            </a:r>
          </a:p>
        </p:txBody>
      </p:sp>
    </p:spTree>
  </p:cSld>
  <p:clrMapOvr>
    <a:masterClrMapping/>
  </p:clrMapOvr>
  <p:transition/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429784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ستطيل 4"/>
          <p:cNvSpPr/>
          <p:nvPr/>
        </p:nvSpPr>
        <p:spPr>
          <a:xfrm>
            <a:off x="857224" y="1785926"/>
            <a:ext cx="24593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نحل عادي</a:t>
            </a:r>
          </a:p>
        </p:txBody>
      </p:sp>
    </p:spTree>
  </p:cSld>
  <p:clrMapOvr>
    <a:masterClrMapping/>
  </p:clrMapOvr>
  <p:transition/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ستطيل 4"/>
          <p:cNvSpPr/>
          <p:nvPr/>
        </p:nvSpPr>
        <p:spPr>
          <a:xfrm>
            <a:off x="1428728" y="2643182"/>
            <a:ext cx="2651687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نحل عادي </a:t>
            </a:r>
          </a:p>
          <a:p>
            <a:pPr algn="ctr"/>
            <a:r>
              <a:rPr lang="ar-SA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ونختار</a:t>
            </a:r>
          </a:p>
        </p:txBody>
      </p:sp>
    </p:spTree>
  </p:cSld>
  <p:clrMapOvr>
    <a:masterClrMapping/>
  </p:clrMapOvr>
  <p:transition/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57222" y="0"/>
            <a:ext cx="9715568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ستطيل 4"/>
          <p:cNvSpPr/>
          <p:nvPr/>
        </p:nvSpPr>
        <p:spPr>
          <a:xfrm>
            <a:off x="214282" y="2857496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ar-SA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نحل عادي </a:t>
            </a:r>
          </a:p>
          <a:p>
            <a:pPr algn="ctr"/>
            <a:r>
              <a:rPr lang="ar-SA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ونختار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58346" cy="707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مستطيل 5"/>
          <p:cNvSpPr/>
          <p:nvPr/>
        </p:nvSpPr>
        <p:spPr>
          <a:xfrm>
            <a:off x="2928926" y="5072074"/>
            <a:ext cx="238558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نضغط هنا</a:t>
            </a:r>
          </a:p>
          <a:p>
            <a:pPr algn="ctr"/>
            <a:r>
              <a:rPr lang="ar-SA" sz="5400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درايف</a:t>
            </a:r>
            <a:endParaRPr lang="ar-SA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cxnSp>
        <p:nvCxnSpPr>
          <p:cNvPr id="8" name="رابط كسهم مستقيم 7"/>
          <p:cNvCxnSpPr/>
          <p:nvPr/>
        </p:nvCxnSpPr>
        <p:spPr>
          <a:xfrm rot="16200000" flipV="1">
            <a:off x="2107389" y="3964785"/>
            <a:ext cx="1071570" cy="100013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86908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ستطيل 4"/>
          <p:cNvSpPr/>
          <p:nvPr/>
        </p:nvSpPr>
        <p:spPr>
          <a:xfrm>
            <a:off x="0" y="4143380"/>
            <a:ext cx="55851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4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الجديد هنا</a:t>
            </a:r>
          </a:p>
          <a:p>
            <a:pPr algn="ctr"/>
            <a:r>
              <a:rPr lang="ar-SA" sz="44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التاكيد</a:t>
            </a:r>
            <a:r>
              <a:rPr lang="ar-SA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ar-SA" sz="44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ان</a:t>
            </a:r>
            <a:r>
              <a:rPr lang="ar-SA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الطالب ليس </a:t>
            </a:r>
            <a:r>
              <a:rPr lang="ar-SA" sz="44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روبوت</a:t>
            </a:r>
            <a:endParaRPr lang="ar-SA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6286512" y="4572008"/>
            <a:ext cx="210666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48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اضغط هنا</a:t>
            </a:r>
          </a:p>
        </p:txBody>
      </p:sp>
      <p:cxnSp>
        <p:nvCxnSpPr>
          <p:cNvPr id="8" name="رابط كسهم مستقيم 7"/>
          <p:cNvCxnSpPr/>
          <p:nvPr/>
        </p:nvCxnSpPr>
        <p:spPr>
          <a:xfrm rot="10800000">
            <a:off x="6429388" y="3929066"/>
            <a:ext cx="785818" cy="500066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ستطيل 4"/>
          <p:cNvSpPr/>
          <p:nvPr/>
        </p:nvSpPr>
        <p:spPr>
          <a:xfrm>
            <a:off x="1071538" y="3357562"/>
            <a:ext cx="3419526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4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نختار الصور</a:t>
            </a:r>
          </a:p>
          <a:p>
            <a:pPr algn="ctr"/>
            <a:r>
              <a:rPr lang="ar-SA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حسب المكتوب فوق</a:t>
            </a:r>
            <a:endParaRPr lang="ar-SA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58346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ستطيل 4"/>
          <p:cNvSpPr/>
          <p:nvPr/>
        </p:nvSpPr>
        <p:spPr>
          <a:xfrm>
            <a:off x="428596" y="2857496"/>
            <a:ext cx="45720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ar-SA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نختار الصور</a:t>
            </a:r>
          </a:p>
          <a:p>
            <a:pPr algn="ctr"/>
            <a:r>
              <a:rPr lang="ar-SA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حسب المكتوب فوق</a:t>
            </a:r>
          </a:p>
          <a:p>
            <a:pPr algn="ctr"/>
            <a:r>
              <a:rPr lang="ar-SA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ثم التالي</a:t>
            </a:r>
          </a:p>
        </p:txBody>
      </p:sp>
    </p:spTree>
  </p:cSld>
  <p:clrMapOvr>
    <a:masterClrMapping/>
  </p:clrMapOvr>
  <p:transition/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ستطيل 4"/>
          <p:cNvSpPr/>
          <p:nvPr/>
        </p:nvSpPr>
        <p:spPr>
          <a:xfrm>
            <a:off x="0" y="2285992"/>
            <a:ext cx="45720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ar-SA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نختار الصور</a:t>
            </a:r>
          </a:p>
          <a:p>
            <a:pPr algn="ctr"/>
            <a:r>
              <a:rPr lang="ar-SA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حسب المكتوب فوق</a:t>
            </a:r>
          </a:p>
          <a:p>
            <a:pPr algn="ctr"/>
            <a:r>
              <a:rPr lang="ar-SA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ثم التالي</a:t>
            </a:r>
          </a:p>
        </p:txBody>
      </p:sp>
    </p:spTree>
  </p:cSld>
  <p:clrMapOvr>
    <a:masterClrMapping/>
  </p:clrMapOvr>
  <p:transition/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ستطيل 4"/>
          <p:cNvSpPr/>
          <p:nvPr/>
        </p:nvSpPr>
        <p:spPr>
          <a:xfrm>
            <a:off x="0" y="2857496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ar-SA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نختار الصور</a:t>
            </a:r>
          </a:p>
          <a:p>
            <a:pPr algn="ctr"/>
            <a:r>
              <a:rPr lang="ar-SA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حسب المكتوب فوق</a:t>
            </a:r>
          </a:p>
          <a:p>
            <a:pPr algn="ctr"/>
            <a:r>
              <a:rPr lang="ar-SA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تحقق ثم التالي</a:t>
            </a:r>
          </a:p>
        </p:txBody>
      </p:sp>
    </p:spTree>
  </p:cSld>
  <p:clrMapOvr>
    <a:masterClrMapping/>
  </p:clrMapOvr>
  <p:transition/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675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ستطيل 4"/>
          <p:cNvSpPr/>
          <p:nvPr/>
        </p:nvSpPr>
        <p:spPr>
          <a:xfrm>
            <a:off x="0" y="3071810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ar-SA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نختار الصور</a:t>
            </a:r>
          </a:p>
          <a:p>
            <a:pPr algn="ctr"/>
            <a:r>
              <a:rPr lang="ar-SA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حسب المكتوب فوق</a:t>
            </a:r>
          </a:p>
          <a:p>
            <a:pPr algn="ctr"/>
            <a:r>
              <a:rPr lang="ar-SA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تحقق ثم التالي</a:t>
            </a:r>
          </a:p>
        </p:txBody>
      </p:sp>
    </p:spTree>
  </p:cSld>
  <p:clrMapOvr>
    <a:masterClrMapping/>
  </p:clrMapOvr>
  <p:transition/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686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4338"/>
            <a:ext cx="91440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ستطيل 4"/>
          <p:cNvSpPr/>
          <p:nvPr/>
        </p:nvSpPr>
        <p:spPr>
          <a:xfrm>
            <a:off x="357158" y="2857496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ar-SA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نختار الصور</a:t>
            </a:r>
          </a:p>
          <a:p>
            <a:pPr algn="ctr"/>
            <a:r>
              <a:rPr lang="ar-SA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حسب المكتوب فوق</a:t>
            </a:r>
          </a:p>
          <a:p>
            <a:pPr algn="ctr"/>
            <a:r>
              <a:rPr lang="ar-SA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تحقق ثم التالي</a:t>
            </a:r>
          </a:p>
        </p:txBody>
      </p:sp>
    </p:spTree>
  </p:cSld>
  <p:clrMapOvr>
    <a:masterClrMapping/>
  </p:clrMapOvr>
  <p:transition/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696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644098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ستطيل 4"/>
          <p:cNvSpPr/>
          <p:nvPr/>
        </p:nvSpPr>
        <p:spPr>
          <a:xfrm>
            <a:off x="571472" y="2928934"/>
            <a:ext cx="5019323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4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يظهر </a:t>
            </a:r>
            <a:r>
              <a:rPr lang="ar-SA" sz="40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انا</a:t>
            </a:r>
            <a:r>
              <a:rPr lang="ar-SA" sz="4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لست برنامج روبرت</a:t>
            </a:r>
          </a:p>
          <a:p>
            <a:pPr algn="ctr"/>
            <a:r>
              <a:rPr lang="ar-SA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ثم </a:t>
            </a:r>
            <a:r>
              <a:rPr lang="ar-SA" sz="40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ارسال</a:t>
            </a:r>
            <a:endParaRPr lang="ar-SA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r>
              <a:rPr lang="ar-SA" dirty="0"/>
              <a:t>فيه ملاحظة بسيطة</a:t>
            </a:r>
            <a:br>
              <a:rPr lang="ar-SA" dirty="0"/>
            </a:br>
            <a:r>
              <a:rPr lang="ar-SA" dirty="0"/>
              <a:t>إذا أردت إن يكون استبيان إلكتروني</a:t>
            </a:r>
            <a:br>
              <a:rPr lang="ar-SA" dirty="0"/>
            </a:br>
            <a:r>
              <a:rPr lang="ar-SA" dirty="0"/>
              <a:t>نفس الطريقة </a:t>
            </a:r>
            <a:br>
              <a:rPr lang="ar-SA" dirty="0"/>
            </a:br>
            <a:r>
              <a:rPr lang="ar-SA" dirty="0"/>
              <a:t>كتابة الأسئلة فقط</a:t>
            </a:r>
            <a:br>
              <a:rPr lang="ar-SA" dirty="0"/>
            </a:br>
            <a:r>
              <a:rPr lang="ar-SA" dirty="0"/>
              <a:t>ثم نسخ الرابط وقصه واختصاره</a:t>
            </a:r>
            <a:br>
              <a:rPr lang="ar-SA" dirty="0"/>
            </a:br>
            <a:r>
              <a:rPr lang="ar-SA" dirty="0"/>
              <a:t>دون التدخل في الإعدادات سواء عام أم اختبار</a:t>
            </a:r>
          </a:p>
        </p:txBody>
      </p:sp>
    </p:spTree>
  </p:cSld>
  <p:clrMapOvr>
    <a:masterClrMapping/>
  </p:clrMapOvr>
  <p:transition/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/>
              <a:t>لتواصل والاستفسارات</a:t>
            </a:r>
          </a:p>
          <a:p>
            <a:r>
              <a:rPr lang="ar-SA" dirty="0"/>
              <a:t>على </a:t>
            </a:r>
            <a:r>
              <a:rPr lang="ar-SA" dirty="0" err="1"/>
              <a:t>الايميل</a:t>
            </a:r>
            <a:r>
              <a:rPr lang="ar-SA" dirty="0"/>
              <a:t>/</a:t>
            </a:r>
          </a:p>
          <a:p>
            <a:pPr>
              <a:buNone/>
            </a:pPr>
            <a:r>
              <a:rPr lang="en-US" dirty="0">
                <a:hlinkClick r:id="rId2"/>
              </a:rPr>
              <a:t>Al.keer36@gmail</a:t>
            </a:r>
            <a:r>
              <a:rPr lang="en-US" dirty="0"/>
              <a:t> .com</a:t>
            </a:r>
            <a:endParaRPr lang="ar-SA" dirty="0"/>
          </a:p>
          <a:p>
            <a:pPr>
              <a:buNone/>
            </a:pPr>
            <a:endParaRPr lang="ar-SA" dirty="0"/>
          </a:p>
          <a:p>
            <a:pPr>
              <a:buNone/>
            </a:pPr>
            <a:r>
              <a:rPr lang="ar-SA" dirty="0"/>
              <a:t>وصل الله وسلم على محمد وعلى آله وصحبة أجمعين</a:t>
            </a:r>
            <a:endParaRPr lang="en-US" dirty="0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SA" dirty="0"/>
              <a:t>الحمد لله الذي بنعمته تتم الصالحات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رابط كسهم مستقيم 5"/>
          <p:cNvCxnSpPr/>
          <p:nvPr/>
        </p:nvCxnSpPr>
        <p:spPr>
          <a:xfrm rot="5400000" flipH="1" flipV="1">
            <a:off x="7572380" y="1714504"/>
            <a:ext cx="785818" cy="78578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مستطيل 6"/>
          <p:cNvSpPr/>
          <p:nvPr/>
        </p:nvSpPr>
        <p:spPr>
          <a:xfrm>
            <a:off x="5429256" y="2428868"/>
            <a:ext cx="24112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نضغط هنا</a:t>
            </a:r>
          </a:p>
        </p:txBody>
      </p:sp>
    </p:spTree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ملتقى">
  <a:themeElements>
    <a:clrScheme name="ملتقى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ملتقى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ملتقى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2379</TotalTime>
  <Words>578</Words>
  <Application>Microsoft Office PowerPoint</Application>
  <PresentationFormat>عرض على الشاشة (4:3)</PresentationFormat>
  <Paragraphs>177</Paragraphs>
  <Slides>89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89</vt:i4>
      </vt:variant>
    </vt:vector>
  </HeadingPairs>
  <TitlesOfParts>
    <vt:vector size="90" baseType="lpstr">
      <vt:lpstr>ملتقى</vt:lpstr>
      <vt:lpstr>                                                                               بسم الله الرحمن الرحيم طريقة إنشاء اختبارات إلكترونية والتصحيح آلي والنتيجة فورية + طريقة إنشاء الاستبيان الالكتروني  </vt:lpstr>
      <vt:lpstr>      * يمكن استخدام هذة الاختبارات لطلاب في التعليم والواجبات المنزلية ** يمكن عمل استبيانات للبحوث العلمية والرسائل والاحصائيات *** يمكن عمل اختبارات دورية ونهائية لدروس والدورات العلمية الدينية</vt:lpstr>
      <vt:lpstr>لتوضيح الفكرة أرجو الدخول على الرابط وحل الأسئلة http://cutt.us/bGIQP اكتب الرابط فوق </vt:lpstr>
      <vt:lpstr>*** لعمل الاختبار الالكتروني أو استبيان إلكتروني يجب أن يكون لديك حساب في قوقل كروم</vt:lpstr>
      <vt:lpstr>        سيتم شرح  1-طريقة كتابة الاختبار الالكتروني (الاستبيان الالكتروني) 2- طريقة اختيار الاختبار لتصحيح الآلي والنتيجة مباشرةاستقبال الردود وايقافها 3- اختصار الرابط 4-الاطلاع على الردود والاجابات 5-انشاء جدول البيانات 6-حجب النتيجة النهائية لتدقيقها  واحصاءها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   الآن طريقة كيف يكون تصحيح الاختبار إلكترونياً ذاتياً بعد إرسال الإجابات من قبل الطالب(ارسال الرد) ونتيجة الدرجات مباشرة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http://cutt.us/bGIQP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     نرجع لنموذج الاختبار في الحساب قوقل(بريدي الالكتروني)  في الدرايف لبعض الملاحظات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   إذا أردت النتيجة لا تظهر ويتم تدقيقها وإحصاءها يدوياً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      فيه ملاحظة بسيطة إذا أردت إن يكون استبيان إلكتروني نفس الطريقة  كتابة الأسئلة فقط ثم نسخ الرابط وقصه واختصاره دون التدخل في الإعدادات سواء عام أم اختبار</vt:lpstr>
      <vt:lpstr>الحمد لله الذي بنعمته تتم الصالحات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Alamiya</dc:creator>
  <cp:lastModifiedBy>Alamiya</cp:lastModifiedBy>
  <cp:revision>152</cp:revision>
  <dcterms:created xsi:type="dcterms:W3CDTF">2017-09-05T16:37:41Z</dcterms:created>
  <dcterms:modified xsi:type="dcterms:W3CDTF">2017-12-08T20:22:30Z</dcterms:modified>
</cp:coreProperties>
</file>