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688" r:id="rId4"/>
  </p:sldMasterIdLst>
  <p:notesMasterIdLst>
    <p:notesMasterId r:id="rId24"/>
  </p:notesMasterIdLst>
  <p:handoutMasterIdLst>
    <p:handoutMasterId r:id="rId25"/>
  </p:handoutMasterIdLst>
  <p:sldIdLst>
    <p:sldId id="311" r:id="rId5"/>
    <p:sldId id="381" r:id="rId6"/>
    <p:sldId id="388" r:id="rId7"/>
    <p:sldId id="389" r:id="rId8"/>
    <p:sldId id="390" r:id="rId9"/>
    <p:sldId id="391" r:id="rId10"/>
    <p:sldId id="392" r:id="rId11"/>
    <p:sldId id="393" r:id="rId12"/>
    <p:sldId id="394" r:id="rId13"/>
    <p:sldId id="395" r:id="rId14"/>
    <p:sldId id="396" r:id="rId15"/>
    <p:sldId id="397" r:id="rId16"/>
    <p:sldId id="398" r:id="rId17"/>
    <p:sldId id="399" r:id="rId18"/>
    <p:sldId id="400" r:id="rId19"/>
    <p:sldId id="401" r:id="rId20"/>
    <p:sldId id="402" r:id="rId21"/>
    <p:sldId id="403" r:id="rId22"/>
    <p:sldId id="380" r:id="rId23"/>
  </p:sldIdLst>
  <p:sldSz cx="9144000" cy="6858000" type="screen4x3"/>
  <p:notesSz cx="9601200" cy="7315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9" autoAdjust="0"/>
    <p:restoredTop sz="86370" autoAdjust="0"/>
  </p:normalViewPr>
  <p:slideViewPr>
    <p:cSldViewPr>
      <p:cViewPr varScale="1">
        <p:scale>
          <a:sx n="91" d="100"/>
          <a:sy n="91" d="100"/>
        </p:scale>
        <p:origin x="145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6" d="100"/>
          <a:sy n="106" d="100"/>
        </p:scale>
        <p:origin x="-624" y="-9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8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C07EC7A6-2526-4C24-8152-30FC5C6CC0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775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3388" y="549275"/>
            <a:ext cx="3656012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775" y="6948488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ahoma" pitchFamily="34" charset="0"/>
                <a:cs typeface="+mn-cs"/>
              </a:defRPr>
            </a:lvl1pPr>
          </a:lstStyle>
          <a:p>
            <a:pPr>
              <a:defRPr/>
            </a:pPr>
            <a:fld id="{CD01221C-32D0-4E2A-9D66-643DE9DA8E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7881E3-A69A-4DB7-B05B-3C1421BCDF90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6858000" cy="2381250"/>
          </a:xfr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en-US" sz="4800" dirty="0">
                <a:solidFill>
                  <a:schemeClr val="bg1"/>
                </a:solidFill>
                <a:effectLst/>
                <a:latin typeface="+mj-lt"/>
                <a:ea typeface="+mj-ea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410200" cy="1371600"/>
          </a:xfr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lang="en-US" sz="3600" dirty="0">
                <a:solidFill>
                  <a:schemeClr val="bg1"/>
                </a:solidFill>
                <a:effectLst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2pPr>
            <a:lvl3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3pPr>
            <a:lvl4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4pPr>
            <a:lvl5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274638"/>
            <a:ext cx="20002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74638"/>
            <a:ext cx="58483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04C3FA-F61C-4729-85F6-BF70822211F6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60857-D113-4FBF-955A-14EC59F0F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85C00-AEA1-45FE-AEED-65E122DDA564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4B708-9EB8-4703-ACF4-D062EE21B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A6245-D58A-4E83-9234-9EE9368C626D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D58FD-017B-4266-B444-D8C6A521F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E71A0-C0B8-4D00-B0C1-3BCAED3ACAC4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3F949-BA17-4EE2-A9EC-57C1F1C2D1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EF331-C937-42F7-9F28-3A011AD4D119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A3954-7980-491E-BCEE-DCBAFDA93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00200"/>
            <a:ext cx="3924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515520-6A41-43E9-BC97-1862F085372D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E48C3-91EA-4B55-832A-9AB90F7A5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6FC74-1EB1-4FAE-93D9-E2E1699FF9EF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77E46-FA72-4911-BB4F-E804F39978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BA6D1-9DAA-4967-A98D-90317FC07EB8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14D4-F7AF-488A-957D-66DC1EA63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DCDBE4-E838-4274-9062-0AA5CAA6F434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C9D97-97F5-4A06-869A-D6568D44E3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C1E5E-123F-422D-8079-B0DA5D51B639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20785-660A-4C23-B7EB-905C0B17C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1E678-0E18-4F1C-8AB6-BC889043300A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FB744-6A87-4633-A7E1-F1132369B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1600200"/>
            <a:ext cx="3810000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517C00-B0BE-4063-A929-626022EA6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95385BC6-6915-46CF-A88C-59BE1556405C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Tahoma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cs typeface="Tahoma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 shadeToTitle="1">
        <a:gradFill flip="none" rotWithShape="1">
          <a:gsLst>
            <a:gs pos="0">
              <a:schemeClr val="bg1">
                <a:lumMod val="0"/>
                <a:lumOff val="100000"/>
                <a:alpha val="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74638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00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5"/>
          <p:cNvSpPr txBox="1">
            <a:spLocks noChangeArrowheads="1"/>
          </p:cNvSpPr>
          <p:nvPr userDrawn="1"/>
        </p:nvSpPr>
        <p:spPr bwMode="auto">
          <a:xfrm>
            <a:off x="3048000" y="6477000"/>
            <a:ext cx="685800" cy="3810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fld id="{B1781B4F-9013-46D0-8E60-62BDFA5C0039}" type="slidenum">
              <a:rPr lang="en-US" sz="16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pPr algn="ctr">
                <a:defRPr/>
              </a:pPr>
              <a:t>‹#›</a:t>
            </a:fld>
            <a:endParaRPr lang="en-US" sz="16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+mj-ea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9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F21B02C-EA3C-47D8-89FA-F610CEF5B641}" type="datetimeFigureOut">
              <a:rPr lang="en-US"/>
              <a:pPr>
                <a:defRPr/>
              </a:pPr>
              <a:t>05/02/2018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0721839-647B-43C2-90BE-23628CCFE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FUNDAMENTAL ALGEBRA</a:t>
            </a:r>
            <a:endParaRPr sz="32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Week 6 Part 2</a:t>
            </a:r>
            <a:endParaRPr 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10.3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58EAD-793A-4237-8787-89DC546B8F13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6451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0" y="1371600"/>
            <a:ext cx="6138863" cy="4906963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10.3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4C1EDE-D0C4-4169-8B0A-6B8D66427872}" type="slidenum">
              <a:rPr lang="en-US"/>
              <a:pPr>
                <a:defRPr/>
              </a:pPr>
              <a:t>11</a:t>
            </a:fld>
            <a:endParaRPr lang="en-US"/>
          </a:p>
        </p:txBody>
      </p:sp>
      <p:pic>
        <p:nvPicPr>
          <p:cNvPr id="65539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52600" y="1103313"/>
            <a:ext cx="5486400" cy="5678487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</a:t>
            </a:r>
            <a:r>
              <a:rPr lang="en-US" b="1" dirty="0" smtClean="0">
                <a:effectLst/>
              </a:rPr>
              <a:t>10.3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87FA66-A093-4896-BBCD-5B4327BE8EB0}" type="slidenum">
              <a:rPr lang="en-US"/>
              <a:pPr>
                <a:defRPr/>
              </a:pPr>
              <a:t>12</a:t>
            </a:fld>
            <a:endParaRPr lang="en-US"/>
          </a:p>
        </p:txBody>
      </p:sp>
      <p:pic>
        <p:nvPicPr>
          <p:cNvPr id="6656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50938" y="1447800"/>
            <a:ext cx="7253287" cy="45720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10.6 Solving Radical Equations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9291D-16A8-49B2-B492-1A3E6CEDCA28}" type="slidenum">
              <a:rPr lang="en-US"/>
              <a:pPr>
                <a:defRPr/>
              </a:pPr>
              <a:t>13</a:t>
            </a:fld>
            <a:endParaRPr lang="en-US"/>
          </a:p>
        </p:txBody>
      </p:sp>
      <p:pic>
        <p:nvPicPr>
          <p:cNvPr id="6758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47800" y="1752600"/>
            <a:ext cx="7283450" cy="36957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4456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b="1" smtClean="0">
                <a:effectLst/>
              </a:rPr>
              <a:t>Section 10.6 (continued)</a:t>
            </a:r>
            <a:endParaRPr lang="en-US" sz="400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FE9C08-DAD9-44FE-994A-A174B8F25C53}" type="slidenum">
              <a:rPr lang="en-US"/>
              <a:pPr>
                <a:defRPr/>
              </a:pPr>
              <a:t>14</a:t>
            </a:fld>
            <a:endParaRPr lang="en-US"/>
          </a:p>
        </p:txBody>
      </p:sp>
      <p:pic>
        <p:nvPicPr>
          <p:cNvPr id="6861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47800" y="1143000"/>
            <a:ext cx="6769100" cy="5051425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10.6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092F46-58BD-414B-872D-D18B36ED542D}" type="slidenum">
              <a:rPr lang="en-US"/>
              <a:pPr>
                <a:defRPr/>
              </a:pPr>
              <a:t>15</a:t>
            </a:fld>
            <a:endParaRPr lang="en-US"/>
          </a:p>
        </p:txBody>
      </p:sp>
      <p:pic>
        <p:nvPicPr>
          <p:cNvPr id="6963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95400" y="1447800"/>
            <a:ext cx="7340600" cy="2906713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effectLst/>
              </a:rPr>
              <a:t>Section 10.7   Applications Involving Powers and Roots</a:t>
            </a:r>
            <a:endParaRPr lang="en-US" sz="40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D48684-771B-459C-8CD0-4B38694B7B26}" type="slidenum">
              <a:rPr lang="en-US"/>
              <a:pPr>
                <a:defRPr/>
              </a:pPr>
              <a:t>16</a:t>
            </a:fld>
            <a:endParaRPr lang="en-US"/>
          </a:p>
        </p:txBody>
      </p:sp>
      <p:pic>
        <p:nvPicPr>
          <p:cNvPr id="7065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52600" y="1219200"/>
            <a:ext cx="5878513" cy="5081588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10.7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45298A-1CF0-4B84-A490-F4C431897A6D}" type="slidenum">
              <a:rPr lang="en-US"/>
              <a:pPr>
                <a:defRPr/>
              </a:pPr>
              <a:t>17</a:t>
            </a:fld>
            <a:endParaRPr lang="en-US"/>
          </a:p>
        </p:txBody>
      </p:sp>
      <p:pic>
        <p:nvPicPr>
          <p:cNvPr id="7168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08125" y="1295400"/>
            <a:ext cx="6076950" cy="5026025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10.7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A8B97A-1948-4257-BE70-51A240AB3227}" type="slidenum">
              <a:rPr lang="en-US"/>
              <a:pPr>
                <a:defRPr/>
              </a:pPr>
              <a:t>18</a:t>
            </a:fld>
            <a:endParaRPr lang="en-US"/>
          </a:p>
        </p:txBody>
      </p:sp>
      <p:pic>
        <p:nvPicPr>
          <p:cNvPr id="7270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71600" y="1447800"/>
            <a:ext cx="6948488" cy="4478338"/>
          </a:xfr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General Q &amp; 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Questions?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Comments?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Concerns?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 smtClean="0"/>
              <a:t>Section </a:t>
            </a:r>
            <a:r>
              <a:rPr lang="en-US" sz="2800" b="1" dirty="0"/>
              <a:t>10.1  Radical Expressions and Functions</a:t>
            </a:r>
            <a:endParaRPr lang="en-US" sz="2800" dirty="0"/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/>
              <a:t>Section 10.2  </a:t>
            </a:r>
            <a:r>
              <a:rPr lang="en-US" sz="2800" b="1" dirty="0" smtClean="0"/>
              <a:t>Rational </a:t>
            </a:r>
            <a:r>
              <a:rPr lang="en-US" sz="2800" b="1" dirty="0"/>
              <a:t>Numbers as </a:t>
            </a:r>
            <a:r>
              <a:rPr lang="en-US" sz="2800" b="1" dirty="0" smtClean="0"/>
              <a:t>Exponents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/>
              <a:t>Section 10.3  Simplifying Radical Expressions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/>
              <a:t>Section 10.6  Solving Radical Equations</a:t>
            </a:r>
            <a:endParaRPr lang="en-US" sz="2800" dirty="0"/>
          </a:p>
          <a:p>
            <a:pPr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b="1" dirty="0"/>
              <a:t>Section 10.7  Applications Involving Powers and Roots</a:t>
            </a:r>
            <a:endParaRPr lang="en-US" sz="2800" dirty="0"/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A47E08-C8C1-4611-AC94-CF9DA71FE7F8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 dirty="0">
                <a:effectLst/>
              </a:rPr>
              <a:t>Section 10.1  Radical Expressions and Functions</a:t>
            </a:r>
            <a:endParaRPr lang="en-US" sz="4000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72A043-4040-4964-B7AD-067DBAD1503A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5734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1825" y="1295400"/>
            <a:ext cx="5280025" cy="5040313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10.1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0CAEA-8AC0-4CC9-9AF3-868ED36106F9}" type="slidenum">
              <a:rPr lang="en-US"/>
              <a:pPr>
                <a:defRPr/>
              </a:pPr>
              <a:t>4</a:t>
            </a:fld>
            <a:endParaRPr lang="en-US"/>
          </a:p>
        </p:txBody>
      </p:sp>
      <p:pic>
        <p:nvPicPr>
          <p:cNvPr id="583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7400" y="1447800"/>
            <a:ext cx="5029200" cy="4830763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b="1" smtClean="0">
                <a:effectLst/>
              </a:rPr>
              <a:t>Section 10.1 (continued)</a:t>
            </a:r>
            <a:endParaRPr lang="en-US" sz="400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2D791C-4DA7-42D1-BC35-A2026068E162}" type="slidenum">
              <a:rPr lang="en-US"/>
              <a:pPr>
                <a:defRPr/>
              </a:pPr>
              <a:t>5</a:t>
            </a:fld>
            <a:endParaRPr lang="en-US"/>
          </a:p>
        </p:txBody>
      </p:sp>
      <p:pic>
        <p:nvPicPr>
          <p:cNvPr id="5939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14463" y="1371600"/>
            <a:ext cx="6564312" cy="48006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10.2   Rational Numbers as Exponents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E111BC-4B20-4725-A1A7-35BBBA0F2143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6041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71600" y="1676400"/>
            <a:ext cx="6681788" cy="41973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10.2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AB48D-2A58-4E3A-B65D-A3E4CB31F980}" type="slidenum">
              <a:rPr lang="en-US"/>
              <a:pPr>
                <a:defRPr/>
              </a:pPr>
              <a:t>7</a:t>
            </a:fld>
            <a:endParaRPr lang="en-US"/>
          </a:p>
        </p:txBody>
      </p:sp>
      <p:pic>
        <p:nvPicPr>
          <p:cNvPr id="614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25525" y="1600200"/>
            <a:ext cx="7019925" cy="44196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3820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>
                <a:effectLst/>
              </a:rPr>
              <a:t>Section 10.3  Simplifying Radical Expressions</a:t>
            </a:r>
            <a:endParaRPr lang="en-US" dirty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4F5BD6-D4ED-438A-AA46-5D179AAEC4A7}" type="slidenum">
              <a:rPr lang="en-US"/>
              <a:pPr>
                <a:defRPr/>
              </a:pPr>
              <a:t>8</a:t>
            </a:fld>
            <a:endParaRPr lang="en-US"/>
          </a:p>
        </p:txBody>
      </p:sp>
      <p:pic>
        <p:nvPicPr>
          <p:cNvPr id="6246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95375" y="1460500"/>
            <a:ext cx="7270750" cy="44831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smtClean="0">
                <a:effectLst/>
              </a:rPr>
              <a:t>Section 10.3 (continued)</a:t>
            </a:r>
            <a:endParaRPr lang="en-US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98EE82-2745-48F8-A379-A454A40DBE98}" type="slidenum">
              <a:rPr lang="en-US"/>
              <a:pPr>
                <a:defRPr/>
              </a:pPr>
              <a:t>9</a:t>
            </a:fld>
            <a:endParaRPr lang="en-US"/>
          </a:p>
        </p:txBody>
      </p:sp>
      <p:pic>
        <p:nvPicPr>
          <p:cNvPr id="6349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127125" y="2209800"/>
            <a:ext cx="7316788" cy="3124200"/>
          </a:xfr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nklin Title Page">
  <a:themeElements>
    <a:clrScheme name="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ranklin Page">
  <a:themeElements>
    <a:clrScheme name="Franklin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ranklin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ranklin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ranklin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ranklin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Franklin Title Page">
  <a:themeElements>
    <a:clrScheme name="1_Franklin Title Pag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Franklin Title Page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Franklin Title Pag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Franklin Title Pag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Franklin Title Pag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Franklin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6885</TotalTime>
  <Words>148</Words>
  <Application>Microsoft Office PowerPoint</Application>
  <PresentationFormat>On-screen Show (4:3)</PresentationFormat>
  <Paragraphs>46</Paragraphs>
  <Slides>19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Tahoma</vt:lpstr>
      <vt:lpstr>Franklin Title Page</vt:lpstr>
      <vt:lpstr>Franklin Page</vt:lpstr>
      <vt:lpstr>1_Franklin Title Page</vt:lpstr>
      <vt:lpstr>Franklin3</vt:lpstr>
      <vt:lpstr>FUNDAMENTAL ALGEBRA</vt:lpstr>
      <vt:lpstr>AGENDA</vt:lpstr>
      <vt:lpstr>Section 10.1  Radical Expressions and Functions</vt:lpstr>
      <vt:lpstr>Section 10.1 (continued)</vt:lpstr>
      <vt:lpstr>Section 10.1 (continued)</vt:lpstr>
      <vt:lpstr>Section 10.2   Rational Numbers as Exponents</vt:lpstr>
      <vt:lpstr>Section 10.2 (continued)</vt:lpstr>
      <vt:lpstr>Section 10.3  Simplifying Radical Expressions</vt:lpstr>
      <vt:lpstr>Section 10.3 (continued)</vt:lpstr>
      <vt:lpstr>Section 10.3 (continued)</vt:lpstr>
      <vt:lpstr>Section 10.3 (continued)</vt:lpstr>
      <vt:lpstr>Section 10.3 (continued)</vt:lpstr>
      <vt:lpstr>Section 10.6 Solving Radical Equations</vt:lpstr>
      <vt:lpstr>Section 10.6 (continued)</vt:lpstr>
      <vt:lpstr>Section 10.6 (continued)</vt:lpstr>
      <vt:lpstr>Section 10.7   Applications Involving Powers and Roots</vt:lpstr>
      <vt:lpstr>Section 10.7 (continued)</vt:lpstr>
      <vt:lpstr>Section 10.7 (continued)</vt:lpstr>
      <vt:lpstr>General Q &amp; A</vt:lpstr>
    </vt:vector>
  </TitlesOfParts>
  <Company>Manifest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136-V2WW </dc:title>
  <dc:creator>Manifest</dc:creator>
  <cp:lastModifiedBy>M.Bateeha</cp:lastModifiedBy>
  <cp:revision>642</cp:revision>
  <dcterms:created xsi:type="dcterms:W3CDTF">2006-09-11T22:09:20Z</dcterms:created>
  <dcterms:modified xsi:type="dcterms:W3CDTF">2018-05-02T09:36:06Z</dcterms:modified>
</cp:coreProperties>
</file>