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removePersonalInfoOnSave="1" saveSubsetFonts="1">
  <p:sldMasterIdLst>
    <p:sldMasterId id="2147483768" r:id="rId1"/>
  </p:sldMasterIdLst>
  <p:sldIdLst>
    <p:sldId id="272" r:id="rId2"/>
    <p:sldId id="273" r:id="rId3"/>
    <p:sldId id="256" r:id="rId4"/>
    <p:sldId id="257" r:id="rId5"/>
    <p:sldId id="258" r:id="rId6"/>
    <p:sldId id="259" r:id="rId7"/>
    <p:sldId id="260" r:id="rId8"/>
    <p:sldId id="263" r:id="rId9"/>
    <p:sldId id="261" r:id="rId10"/>
    <p:sldId id="262" r:id="rId11"/>
    <p:sldId id="264" r:id="rId12"/>
    <p:sldId id="265" r:id="rId13"/>
    <p:sldId id="266" r:id="rId14"/>
    <p:sldId id="268" r:id="rId15"/>
    <p:sldId id="269" r:id="rId16"/>
    <p:sldId id="276" r:id="rId17"/>
    <p:sldId id="275" r:id="rId18"/>
  </p:sldIdLst>
  <p:sldSz cx="9144000" cy="6858000" type="screen4x3"/>
  <p:notesSz cx="6858000" cy="9144000"/>
  <p:defaultTextStyle>
    <a:defPPr>
      <a:defRPr lang="ar-SA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81" d="100"/>
          <a:sy n="81" d="100"/>
        </p:scale>
        <p:origin x="149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860408-818E-4DC4-8C7A-51F81BFBC6E6}" type="datetimeFigureOut">
              <a:rPr lang="ar-SA"/>
              <a:pPr>
                <a:defRPr/>
              </a:pPr>
              <a:t>14/05/41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CDC68C-B082-4AAC-8DBA-DA64BAB50533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51CAAC-716D-4EF5-9803-469EDC44F311}" type="datetimeFigureOut">
              <a:rPr lang="ar-SA"/>
              <a:pPr>
                <a:defRPr/>
              </a:pPr>
              <a:t>14/05/41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E0874-4BF0-4EAD-A207-20B572FD053D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4972049" y="366713"/>
            <a:ext cx="1543051" cy="780097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342905" y="366713"/>
            <a:ext cx="4476751" cy="780097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CF0035-2F0F-4BCD-8B67-647CA8773B80}" type="datetimeFigureOut">
              <a:rPr lang="ar-SA"/>
              <a:pPr>
                <a:defRPr/>
              </a:pPr>
              <a:t>14/05/41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DFFD42-FDCC-49C2-A56A-F51524CCBF4E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CE0456-3BFA-4815-866C-422DFF8C6362}" type="datetimeFigureOut">
              <a:rPr lang="ar-SA"/>
              <a:pPr>
                <a:defRPr/>
              </a:pPr>
              <a:t>14/05/41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309F3B-B97B-4B66-8619-E38F7F4001B9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7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FCE9AE-CCB3-40AC-A10B-9282BE5B6F2A}" type="datetimeFigureOut">
              <a:rPr lang="ar-SA"/>
              <a:pPr>
                <a:defRPr/>
              </a:pPr>
              <a:t>14/05/41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682F77-2EB6-4800-92C5-E0178F34CC98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342903" y="2133601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3505203" y="2133601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DA702E-6C19-4882-AD5D-CBAE55970043}" type="datetimeFigureOut">
              <a:rPr lang="ar-SA"/>
              <a:pPr>
                <a:defRPr/>
              </a:pPr>
              <a:t>14/05/41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8CAE1E-13B4-462B-8011-0A1CB59E3BE9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3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3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30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30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9E7C42-D373-493C-9167-ABA65EF98880}" type="datetimeFigureOut">
              <a:rPr lang="ar-SA"/>
              <a:pPr>
                <a:defRPr/>
              </a:pPr>
              <a:t>14/05/41</a:t>
            </a:fld>
            <a:endParaRPr lang="ar-SA"/>
          </a:p>
        </p:txBody>
      </p:sp>
      <p:sp>
        <p:nvSpPr>
          <p:cNvPr id="8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9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24A0F7-9BA6-44A7-ABD3-5733A62DA0E0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2B9BFD-3CAC-4015-9E98-E4F28D03B627}" type="datetimeFigureOut">
              <a:rPr lang="ar-SA"/>
              <a:pPr>
                <a:defRPr/>
              </a:pPr>
              <a:t>14/05/41</a:t>
            </a:fld>
            <a:endParaRPr lang="ar-SA"/>
          </a:p>
        </p:txBody>
      </p:sp>
      <p:sp>
        <p:nvSpPr>
          <p:cNvPr id="4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5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49DAB2-0380-4629-B27A-7FE6252608D3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D12B9-E4A1-4FB2-B479-C80D05F47C60}" type="datetimeFigureOut">
              <a:rPr lang="ar-SA"/>
              <a:pPr>
                <a:defRPr/>
              </a:pPr>
              <a:t>14/05/41</a:t>
            </a:fld>
            <a:endParaRPr lang="ar-SA"/>
          </a:p>
        </p:txBody>
      </p:sp>
      <p:sp>
        <p:nvSpPr>
          <p:cNvPr id="3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4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F61A33-3A73-4CBD-8053-F5096042B32A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5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4" y="273054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5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7F066E-4E4D-4573-90B0-26BB84B1285A}" type="datetimeFigureOut">
              <a:rPr lang="ar-SA"/>
              <a:pPr>
                <a:defRPr/>
              </a:pPr>
              <a:t>14/05/41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01A33B-930B-4196-8BD5-14A98A1D46F9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31CF5D-8141-4267-B218-F849F43DE8AC}" type="datetimeFigureOut">
              <a:rPr lang="ar-SA"/>
              <a:pPr>
                <a:defRPr/>
              </a:pPr>
              <a:t>14/05/41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892D52-1904-4BE1-953E-6D5FC2832DC2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عنصر نائب للعنوان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/>
              <a:t>انقر لتحرير نمط العنوان الرئيسي</a:t>
            </a:r>
          </a:p>
        </p:txBody>
      </p:sp>
      <p:sp>
        <p:nvSpPr>
          <p:cNvPr id="1027" name="عنصر نائب للنص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8F8F46A-7B6A-435C-B9E7-AC9803D1747A}" type="datetimeFigureOut">
              <a:rPr lang="ar-SA"/>
              <a:pPr>
                <a:defRPr/>
              </a:pPr>
              <a:t>14/05/41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42BBBD3-4AEF-4CE9-8B58-238AC09302F6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78" r:id="rId2"/>
    <p:sldLayoutId id="2147483777" r:id="rId3"/>
    <p:sldLayoutId id="2147483776" r:id="rId4"/>
    <p:sldLayoutId id="2147483775" r:id="rId5"/>
    <p:sldLayoutId id="2147483774" r:id="rId6"/>
    <p:sldLayoutId id="2147483773" r:id="rId7"/>
    <p:sldLayoutId id="2147483772" r:id="rId8"/>
    <p:sldLayoutId id="2147483771" r:id="rId9"/>
    <p:sldLayoutId id="2147483770" r:id="rId10"/>
    <p:sldLayoutId id="2147483769" r:id="rId11"/>
  </p:sldLayoutIdLst>
  <p:txStyles>
    <p:titleStyle>
      <a:lvl1pPr algn="ctr" rtl="1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8.jpeg"/><Relationship Id="rId7" Type="http://schemas.openxmlformats.org/officeDocument/2006/relationships/image" Target="../media/image1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11" Type="http://schemas.openxmlformats.org/officeDocument/2006/relationships/image" Target="../media/image21.jpeg"/><Relationship Id="rId5" Type="http://schemas.openxmlformats.org/officeDocument/2006/relationships/image" Target="../media/image17.jpeg"/><Relationship Id="rId10" Type="http://schemas.openxmlformats.org/officeDocument/2006/relationships/image" Target="../media/image14.jpeg"/><Relationship Id="rId4" Type="http://schemas.openxmlformats.org/officeDocument/2006/relationships/image" Target="../media/image3.gif"/><Relationship Id="rId9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صورة 8" descr="صثقفغعهخمنتا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32" cy="68716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مستطيل مستدير الزوايا 6"/>
          <p:cNvSpPr/>
          <p:nvPr/>
        </p:nvSpPr>
        <p:spPr>
          <a:xfrm>
            <a:off x="95250" y="53975"/>
            <a:ext cx="8953500" cy="6870700"/>
          </a:xfrm>
          <a:prstGeom prst="roundRect">
            <a:avLst>
              <a:gd name="adj" fmla="val 483"/>
            </a:avLst>
          </a:prstGeom>
          <a:noFill/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>
              <a:ln>
                <a:solidFill>
                  <a:srgbClr val="002060"/>
                </a:solidFill>
              </a:ln>
            </a:endParaRPr>
          </a:p>
        </p:txBody>
      </p:sp>
      <p:pic>
        <p:nvPicPr>
          <p:cNvPr id="13315" name="صورة 7" descr="30022kkk782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25" y="2543175"/>
            <a:ext cx="11430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مستطيل 9"/>
          <p:cNvSpPr/>
          <p:nvPr/>
        </p:nvSpPr>
        <p:spPr>
          <a:xfrm>
            <a:off x="-571536" y="3453893"/>
            <a:ext cx="12287336" cy="546611"/>
          </a:xfrm>
          <a:prstGeom prst="rect">
            <a:avLst/>
          </a:prstGeom>
          <a:noFill/>
        </p:spPr>
        <p:txBody>
          <a:bodyPr spcFirstLastPara="1">
            <a:prstTxWarp prst="textArchUp">
              <a:avLst/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6000" b="1" dirty="0">
                <a:ln w="1143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reflection blurRad="6350" stA="60000" endA="900" endPos="60000" dist="60007" dir="5400000" sy="-100000" algn="bl" rotWithShape="0"/>
                </a:effectLst>
                <a:latin typeface="Abduction III" pitchFamily="2" charset="0"/>
                <a:cs typeface="Al-Hadith1" pitchFamily="2" charset="-78"/>
              </a:rPr>
              <a:t>روضتي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6000" b="1" dirty="0">
                <a:ln w="1143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reflection blurRad="6350" stA="60000" endA="900" endPos="60000" dist="60007" dir="5400000" sy="-100000" algn="bl" rotWithShape="0"/>
                </a:effectLst>
                <a:latin typeface="Abduction III" pitchFamily="2" charset="0"/>
                <a:cs typeface="Al-Hadith1" pitchFamily="2" charset="-78"/>
              </a:rPr>
              <a:t> الجميلة</a:t>
            </a:r>
          </a:p>
        </p:txBody>
      </p:sp>
      <p:pic>
        <p:nvPicPr>
          <p:cNvPr id="13318" name="صورة 11" descr="ندووش copy.gif"/>
          <p:cNvPicPr>
            <a:picLocks noChangeAspect="1"/>
          </p:cNvPicPr>
          <p:nvPr/>
        </p:nvPicPr>
        <p:blipFill>
          <a:blip r:embed="rId4">
            <a:lum bright="70000" contrast="-70000"/>
          </a:blip>
          <a:srcRect/>
          <a:stretch>
            <a:fillRect/>
          </a:stretch>
        </p:blipFill>
        <p:spPr bwMode="auto">
          <a:xfrm>
            <a:off x="71438" y="4714875"/>
            <a:ext cx="1095375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 descr="C:\Users\M\Desktop\صور قصصصص\روضة\رياض أطفال الندى\شريحة1 copy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وسيلة شرح مستطيلة مستديرة الزوايا 8"/>
          <p:cNvSpPr/>
          <p:nvPr/>
        </p:nvSpPr>
        <p:spPr>
          <a:xfrm>
            <a:off x="190500" y="160338"/>
            <a:ext cx="5238750" cy="1446212"/>
          </a:xfrm>
          <a:prstGeom prst="wedgeRoundRectCallout">
            <a:avLst>
              <a:gd name="adj1" fmla="val -6320"/>
              <a:gd name="adj2" fmla="val 92886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في روضتي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أشكل بالرمل</a:t>
            </a:r>
          </a:p>
        </p:txBody>
      </p:sp>
      <p:pic>
        <p:nvPicPr>
          <p:cNvPr id="22531" name="Picture 2" descr="C:\Users\M\Desktop\55028738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" y="1847850"/>
            <a:ext cx="8253413" cy="501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صورة 5" descr="ندووش copy.gif"/>
          <p:cNvPicPr>
            <a:picLocks noChangeAspect="1"/>
          </p:cNvPicPr>
          <p:nvPr/>
        </p:nvPicPr>
        <p:blipFill>
          <a:blip r:embed="rId4">
            <a:lum bright="70000" contrast="-70000"/>
          </a:blip>
          <a:srcRect/>
          <a:stretch>
            <a:fillRect/>
          </a:stretch>
        </p:blipFill>
        <p:spPr bwMode="auto">
          <a:xfrm>
            <a:off x="-71438" y="1285875"/>
            <a:ext cx="2571751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 descr="C:\Users\M\Desktop\صور قصصصص\روضة\رياض أطفال الندى\شريحة1 copy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4" name="صورة 4" descr="366403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3000" y="1554163"/>
            <a:ext cx="7207250" cy="530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وسيلة شرح مستطيلة مستديرة الزوايا 8"/>
          <p:cNvSpPr/>
          <p:nvPr/>
        </p:nvSpPr>
        <p:spPr>
          <a:xfrm>
            <a:off x="190500" y="160338"/>
            <a:ext cx="5238750" cy="1446212"/>
          </a:xfrm>
          <a:prstGeom prst="wedgeRoundRectCallout">
            <a:avLst>
              <a:gd name="adj1" fmla="val -808"/>
              <a:gd name="adj2" fmla="val 81242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في روضتي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ابحث واكتشف الأشياء</a:t>
            </a:r>
          </a:p>
        </p:txBody>
      </p:sp>
      <p:pic>
        <p:nvPicPr>
          <p:cNvPr id="23556" name="صورة 5" descr="ندووش copy.gif"/>
          <p:cNvPicPr>
            <a:picLocks noChangeAspect="1"/>
          </p:cNvPicPr>
          <p:nvPr/>
        </p:nvPicPr>
        <p:blipFill>
          <a:blip r:embed="rId4">
            <a:lum bright="70000" contrast="-70000"/>
          </a:blip>
          <a:srcRect/>
          <a:stretch>
            <a:fillRect/>
          </a:stretch>
        </p:blipFill>
        <p:spPr bwMode="auto">
          <a:xfrm>
            <a:off x="-95250" y="1500188"/>
            <a:ext cx="2571750" cy="530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 descr="C:\Users\M\Desktop\صور قصصصص\روضة\رياض أطفال الندى\شريحة1 copy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8" name="صورة 7" descr="70022803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CFCFA"/>
              </a:clrFrom>
              <a:clrTo>
                <a:srgbClr val="FCFCF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47750" y="1446213"/>
            <a:ext cx="8096250" cy="5411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وسيلة شرح مستطيلة مستديرة الزوايا 8"/>
          <p:cNvSpPr/>
          <p:nvPr/>
        </p:nvSpPr>
        <p:spPr>
          <a:xfrm>
            <a:off x="190500" y="160338"/>
            <a:ext cx="5238750" cy="1446212"/>
          </a:xfrm>
          <a:prstGeom prst="wedgeRoundRectCallout">
            <a:avLst>
              <a:gd name="adj1" fmla="val -17372"/>
              <a:gd name="adj2" fmla="val 78573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في روضتي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أتعلم الحروف والأرقام </a:t>
            </a:r>
          </a:p>
        </p:txBody>
      </p:sp>
      <p:pic>
        <p:nvPicPr>
          <p:cNvPr id="24580" name="صورة 9" descr="ندووش copy.gif"/>
          <p:cNvPicPr>
            <a:picLocks noChangeAspect="1"/>
          </p:cNvPicPr>
          <p:nvPr/>
        </p:nvPicPr>
        <p:blipFill>
          <a:blip r:embed="rId4">
            <a:lum bright="70000" contrast="-70000"/>
          </a:blip>
          <a:srcRect/>
          <a:stretch>
            <a:fillRect/>
          </a:stretch>
        </p:blipFill>
        <p:spPr bwMode="auto">
          <a:xfrm>
            <a:off x="-95250" y="1500188"/>
            <a:ext cx="2571750" cy="540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 descr="C:\Users\M\Desktop\صور قصصصص\روضة\رياض أطفال الندى\شريحة1 copy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2" name="صورة 10" descr="95026572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D3E2CD"/>
              </a:clrFrom>
              <a:clrTo>
                <a:srgbClr val="D3E2CD">
                  <a:alpha val="0"/>
                </a:srgbClr>
              </a:clrTo>
            </a:clrChange>
          </a:blip>
          <a:srcRect l="2464" r="-175" b="6622"/>
          <a:stretch>
            <a:fillRect/>
          </a:stretch>
        </p:blipFill>
        <p:spPr bwMode="auto">
          <a:xfrm>
            <a:off x="1524000" y="1357313"/>
            <a:ext cx="7620000" cy="534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وسيلة شرح مستطيلة مستديرة الزوايا 8"/>
          <p:cNvSpPr/>
          <p:nvPr/>
        </p:nvSpPr>
        <p:spPr>
          <a:xfrm>
            <a:off x="190500" y="196850"/>
            <a:ext cx="5238750" cy="1446213"/>
          </a:xfrm>
          <a:prstGeom prst="wedgeRoundRectCallout">
            <a:avLst>
              <a:gd name="adj1" fmla="val 37288"/>
              <a:gd name="adj2" fmla="val 73582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في روضتي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أمارس الأنشطة الرياضية </a:t>
            </a:r>
          </a:p>
        </p:txBody>
      </p:sp>
      <p:pic>
        <p:nvPicPr>
          <p:cNvPr id="25604" name="صورة 4" descr="ندووش copy.gif"/>
          <p:cNvPicPr>
            <a:picLocks noChangeAspect="1"/>
          </p:cNvPicPr>
          <p:nvPr/>
        </p:nvPicPr>
        <p:blipFill>
          <a:blip r:embed="rId4">
            <a:lum bright="70000" contrast="-70000"/>
          </a:blip>
          <a:srcRect/>
          <a:stretch>
            <a:fillRect/>
          </a:stretch>
        </p:blipFill>
        <p:spPr bwMode="auto">
          <a:xfrm>
            <a:off x="-95250" y="1428750"/>
            <a:ext cx="2571750" cy="563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2" descr="C:\Users\M\Desktop\صور قصصصص\روضة\رياض أطفال الندى\شريحة1 copy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وسيلة شرح مستطيلة مستديرة الزوايا 8"/>
          <p:cNvSpPr/>
          <p:nvPr/>
        </p:nvSpPr>
        <p:spPr>
          <a:xfrm>
            <a:off x="190500" y="160338"/>
            <a:ext cx="5238750" cy="1446212"/>
          </a:xfrm>
          <a:prstGeom prst="wedgeRoundRectCallout">
            <a:avLst>
              <a:gd name="adj1" fmla="val -15862"/>
              <a:gd name="adj2" fmla="val 95632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في روضتي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أصحاب أحب </a:t>
            </a:r>
            <a:r>
              <a:rPr lang="ar-EG" sz="4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أ</a:t>
            </a:r>
            <a:r>
              <a:rPr lang="ar-SA" sz="4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ن </a:t>
            </a:r>
            <a:r>
              <a:rPr lang="ar-EG" sz="4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أل</a:t>
            </a:r>
            <a:r>
              <a:rPr lang="ar-SA" sz="4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عب معهم</a:t>
            </a:r>
          </a:p>
        </p:txBody>
      </p:sp>
      <p:pic>
        <p:nvPicPr>
          <p:cNvPr id="26627" name="صورة 4" descr="ندووش copy.gif"/>
          <p:cNvPicPr>
            <a:picLocks noChangeAspect="1"/>
          </p:cNvPicPr>
          <p:nvPr/>
        </p:nvPicPr>
        <p:blipFill>
          <a:blip r:embed="rId3">
            <a:lum bright="70000" contrast="-70000"/>
          </a:blip>
          <a:srcRect/>
          <a:stretch>
            <a:fillRect/>
          </a:stretch>
        </p:blipFill>
        <p:spPr bwMode="auto">
          <a:xfrm>
            <a:off x="-95250" y="1500188"/>
            <a:ext cx="2571750" cy="543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صورة 7" descr="صورة2 copy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8F4F5"/>
              </a:clrFrom>
              <a:clrTo>
                <a:srgbClr val="F8F4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3000" y="1492250"/>
            <a:ext cx="7618413" cy="536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2" descr="C:\Users\M\Desktop\صور قصصصص\روضة\رياض أطفال الندى\شريحة1 copy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وسيلة شرح مستطيلة مستديرة الزوايا 8"/>
          <p:cNvSpPr/>
          <p:nvPr/>
        </p:nvSpPr>
        <p:spPr>
          <a:xfrm>
            <a:off x="190500" y="160338"/>
            <a:ext cx="5238750" cy="1446212"/>
          </a:xfrm>
          <a:prstGeom prst="wedgeRoundRectCallout">
            <a:avLst>
              <a:gd name="adj1" fmla="val -15534"/>
              <a:gd name="adj2" fmla="val 80236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في روضتي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انشد مع أصحابي الأناشيد</a:t>
            </a:r>
          </a:p>
        </p:txBody>
      </p:sp>
      <p:pic>
        <p:nvPicPr>
          <p:cNvPr id="27651" name="صورة 5" descr="961752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7230" b="4642"/>
          <a:stretch>
            <a:fillRect/>
          </a:stretch>
        </p:blipFill>
        <p:spPr bwMode="auto">
          <a:xfrm>
            <a:off x="1238250" y="1465263"/>
            <a:ext cx="7334250" cy="539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صورة 4" descr="ندووش copy.gif"/>
          <p:cNvPicPr>
            <a:picLocks noChangeAspect="1"/>
          </p:cNvPicPr>
          <p:nvPr/>
        </p:nvPicPr>
        <p:blipFill>
          <a:blip r:embed="rId4">
            <a:lum bright="70000" contrast="-70000"/>
          </a:blip>
          <a:srcRect/>
          <a:stretch>
            <a:fillRect/>
          </a:stretch>
        </p:blipFill>
        <p:spPr bwMode="auto">
          <a:xfrm>
            <a:off x="-95250" y="1500188"/>
            <a:ext cx="2571750" cy="551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2" descr="C:\Users\M\Desktop\صور قصصصص\روضة\رياض أطفال الندى\شريحة1 copy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وسيلة شرح مستطيلة مستديرة الزوايا 8"/>
          <p:cNvSpPr/>
          <p:nvPr/>
        </p:nvSpPr>
        <p:spPr>
          <a:xfrm>
            <a:off x="71438" y="160338"/>
            <a:ext cx="4357687" cy="1768475"/>
          </a:xfrm>
          <a:prstGeom prst="wedgeRoundRectCallout">
            <a:avLst>
              <a:gd name="adj1" fmla="val -13011"/>
              <a:gd name="adj2" fmla="val 108752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في روضتي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أقضي وقتا ممتعا</a:t>
            </a:r>
          </a:p>
        </p:txBody>
      </p:sp>
      <p:pic>
        <p:nvPicPr>
          <p:cNvPr id="28675" name="صورة 5" descr="961752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62349" b="4642"/>
          <a:stretch>
            <a:fillRect/>
          </a:stretch>
        </p:blipFill>
        <p:spPr bwMode="auto">
          <a:xfrm>
            <a:off x="444500" y="2357438"/>
            <a:ext cx="2484438" cy="450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صورة 4" descr="ندووش copy.gif"/>
          <p:cNvPicPr>
            <a:picLocks noChangeAspect="1"/>
          </p:cNvPicPr>
          <p:nvPr/>
        </p:nvPicPr>
        <p:blipFill>
          <a:blip r:embed="rId4">
            <a:lum bright="70000" contrast="-70000"/>
          </a:blip>
          <a:srcRect/>
          <a:stretch>
            <a:fillRect/>
          </a:stretch>
        </p:blipFill>
        <p:spPr bwMode="auto">
          <a:xfrm>
            <a:off x="-285750" y="1571625"/>
            <a:ext cx="2571750" cy="551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شكل بيضاوي 6"/>
          <p:cNvSpPr/>
          <p:nvPr/>
        </p:nvSpPr>
        <p:spPr>
          <a:xfrm>
            <a:off x="6858000" y="285750"/>
            <a:ext cx="2214563" cy="20002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pic>
        <p:nvPicPr>
          <p:cNvPr id="28678" name="صورة 7" descr="961752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7230" b="4642"/>
          <a:stretch>
            <a:fillRect/>
          </a:stretch>
        </p:blipFill>
        <p:spPr bwMode="auto">
          <a:xfrm>
            <a:off x="7000875" y="822325"/>
            <a:ext cx="1795463" cy="132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وسيلة شرح مستطيلة مستديرة الزوايا 9"/>
          <p:cNvSpPr/>
          <p:nvPr/>
        </p:nvSpPr>
        <p:spPr>
          <a:xfrm>
            <a:off x="7215188" y="71438"/>
            <a:ext cx="1357312" cy="857250"/>
          </a:xfrm>
          <a:prstGeom prst="wedgeRoundRectCallout">
            <a:avLst>
              <a:gd name="adj1" fmla="val -19209"/>
              <a:gd name="adj2" fmla="val 63602"/>
              <a:gd name="adj3" fmla="val 16667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انشد الأناشيد</a:t>
            </a:r>
          </a:p>
        </p:txBody>
      </p:sp>
      <p:sp>
        <p:nvSpPr>
          <p:cNvPr id="11" name="شكل بيضاوي 10"/>
          <p:cNvSpPr/>
          <p:nvPr/>
        </p:nvSpPr>
        <p:spPr>
          <a:xfrm>
            <a:off x="4572000" y="2500313"/>
            <a:ext cx="2214563" cy="20002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sp>
        <p:nvSpPr>
          <p:cNvPr id="13" name="وسيلة شرح مستطيلة مستديرة الزوايا 12"/>
          <p:cNvSpPr/>
          <p:nvPr/>
        </p:nvSpPr>
        <p:spPr>
          <a:xfrm>
            <a:off x="4929188" y="2357438"/>
            <a:ext cx="1357312" cy="857250"/>
          </a:xfrm>
          <a:prstGeom prst="wedgeRoundRectCallout">
            <a:avLst>
              <a:gd name="adj1" fmla="val -19209"/>
              <a:gd name="adj2" fmla="val 63602"/>
              <a:gd name="adj3" fmla="val 16667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العب مع أصحابي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6858000" y="2535238"/>
            <a:ext cx="2214563" cy="20002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sp>
        <p:nvSpPr>
          <p:cNvPr id="16" name="وسيلة شرح مستطيلة مستديرة الزوايا 15"/>
          <p:cNvSpPr/>
          <p:nvPr/>
        </p:nvSpPr>
        <p:spPr>
          <a:xfrm>
            <a:off x="7215188" y="2428875"/>
            <a:ext cx="1357312" cy="857250"/>
          </a:xfrm>
          <a:prstGeom prst="wedgeRoundRectCallout">
            <a:avLst>
              <a:gd name="adj1" fmla="val -19209"/>
              <a:gd name="adj2" fmla="val 63602"/>
              <a:gd name="adj3" fmla="val 16667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أتعلم الحروف والأرقام</a:t>
            </a:r>
          </a:p>
        </p:txBody>
      </p:sp>
      <p:sp>
        <p:nvSpPr>
          <p:cNvPr id="17" name="شكل بيضاوي 16"/>
          <p:cNvSpPr/>
          <p:nvPr/>
        </p:nvSpPr>
        <p:spPr>
          <a:xfrm>
            <a:off x="4500563" y="4714875"/>
            <a:ext cx="2214562" cy="20002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sp>
        <p:nvSpPr>
          <p:cNvPr id="19" name="وسيلة شرح مستطيلة مستديرة الزوايا 18"/>
          <p:cNvSpPr/>
          <p:nvPr/>
        </p:nvSpPr>
        <p:spPr>
          <a:xfrm>
            <a:off x="4857750" y="4679950"/>
            <a:ext cx="1357313" cy="857250"/>
          </a:xfrm>
          <a:prstGeom prst="wedgeRoundRectCallout">
            <a:avLst>
              <a:gd name="adj1" fmla="val -19209"/>
              <a:gd name="adj2" fmla="val 63602"/>
              <a:gd name="adj3" fmla="val 16667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و أشكل بالرمل</a:t>
            </a:r>
          </a:p>
        </p:txBody>
      </p:sp>
      <p:sp>
        <p:nvSpPr>
          <p:cNvPr id="20" name="شكل بيضاوي 19"/>
          <p:cNvSpPr/>
          <p:nvPr/>
        </p:nvSpPr>
        <p:spPr>
          <a:xfrm>
            <a:off x="6786563" y="4786313"/>
            <a:ext cx="2214562" cy="20002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sp>
        <p:nvSpPr>
          <p:cNvPr id="22" name="وسيلة شرح مستطيلة مستديرة الزوايا 21"/>
          <p:cNvSpPr/>
          <p:nvPr/>
        </p:nvSpPr>
        <p:spPr>
          <a:xfrm>
            <a:off x="7072313" y="4643438"/>
            <a:ext cx="1571625" cy="857250"/>
          </a:xfrm>
          <a:prstGeom prst="wedgeRoundRectCallout">
            <a:avLst>
              <a:gd name="adj1" fmla="val -19209"/>
              <a:gd name="adj2" fmla="val 63602"/>
              <a:gd name="adj3" fmla="val 16667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ar-EG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ألعب </a:t>
            </a:r>
            <a:r>
              <a:rPr lang="ar-SA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بالحاسب الآلي</a:t>
            </a:r>
          </a:p>
        </p:txBody>
      </p:sp>
      <p:sp>
        <p:nvSpPr>
          <p:cNvPr id="23" name="شكل بيضاوي 22"/>
          <p:cNvSpPr/>
          <p:nvPr/>
        </p:nvSpPr>
        <p:spPr>
          <a:xfrm>
            <a:off x="2286000" y="2500313"/>
            <a:ext cx="2214563" cy="20002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sp>
        <p:nvSpPr>
          <p:cNvPr id="25" name="وسيلة شرح مستطيلة مستديرة الزوايا 24"/>
          <p:cNvSpPr/>
          <p:nvPr/>
        </p:nvSpPr>
        <p:spPr>
          <a:xfrm>
            <a:off x="2714625" y="2357438"/>
            <a:ext cx="1357313" cy="857250"/>
          </a:xfrm>
          <a:prstGeom prst="wedgeRoundRectCallout">
            <a:avLst>
              <a:gd name="adj1" fmla="val -19209"/>
              <a:gd name="adj2" fmla="val 63602"/>
              <a:gd name="adj3" fmla="val 16667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ابحث و</a:t>
            </a:r>
            <a:r>
              <a:rPr lang="ar-EG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ا</a:t>
            </a:r>
            <a:r>
              <a:rPr lang="ar-SA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كتشف</a:t>
            </a:r>
          </a:p>
        </p:txBody>
      </p:sp>
      <p:sp>
        <p:nvSpPr>
          <p:cNvPr id="26" name="شكل بيضاوي 25"/>
          <p:cNvSpPr/>
          <p:nvPr/>
        </p:nvSpPr>
        <p:spPr>
          <a:xfrm>
            <a:off x="2214563" y="4786313"/>
            <a:ext cx="2214562" cy="20002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sp>
        <p:nvSpPr>
          <p:cNvPr id="28" name="وسيلة شرح مستطيلة مستديرة الزوايا 27"/>
          <p:cNvSpPr/>
          <p:nvPr/>
        </p:nvSpPr>
        <p:spPr>
          <a:xfrm>
            <a:off x="2643188" y="4714875"/>
            <a:ext cx="1357312" cy="857250"/>
          </a:xfrm>
          <a:prstGeom prst="wedgeRoundRectCallout">
            <a:avLst>
              <a:gd name="adj1" fmla="val -19209"/>
              <a:gd name="adj2" fmla="val 63602"/>
              <a:gd name="adj3" fmla="val 16667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اقرأ </a:t>
            </a:r>
            <a:r>
              <a:rPr lang="ar-SA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كتب ممتعه</a:t>
            </a:r>
          </a:p>
        </p:txBody>
      </p:sp>
      <p:pic>
        <p:nvPicPr>
          <p:cNvPr id="28692" name="صورة 31" descr="صورة2 copy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8F4F5"/>
              </a:clrFrom>
              <a:clrTo>
                <a:srgbClr val="F8F4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29188" y="2965450"/>
            <a:ext cx="1760537" cy="1239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93" name="صورة 32" descr="70022803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CFCFA"/>
              </a:clrFrom>
              <a:clrTo>
                <a:srgbClr val="FCFCF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72313" y="3017838"/>
            <a:ext cx="1857375" cy="133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94" name="Picture 2" descr="C:\Users\M\Desktop\55028738.jp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14875" y="5281613"/>
            <a:ext cx="1833563" cy="111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95" name="صورة 34" descr="شريحة4 copy.jpg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00" y="5118100"/>
            <a:ext cx="1857375" cy="1382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96" name="Picture 2" descr="H:\انشطة و صور رياض الاطفال\وحدات\وحدة الكتااب.jpg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14563" y="5164138"/>
            <a:ext cx="2138362" cy="147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97" name="صورة 36" descr="366403.jpg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13013" y="2894013"/>
            <a:ext cx="1844675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" name="شكل بيضاوي 37"/>
          <p:cNvSpPr/>
          <p:nvPr/>
        </p:nvSpPr>
        <p:spPr>
          <a:xfrm>
            <a:off x="4643438" y="285750"/>
            <a:ext cx="2214562" cy="20002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sp>
        <p:nvSpPr>
          <p:cNvPr id="40" name="وسيلة شرح مستطيلة مستديرة الزوايا 39"/>
          <p:cNvSpPr/>
          <p:nvPr/>
        </p:nvSpPr>
        <p:spPr>
          <a:xfrm>
            <a:off x="4857750" y="71438"/>
            <a:ext cx="1357313" cy="857250"/>
          </a:xfrm>
          <a:prstGeom prst="wedgeRoundRectCallout">
            <a:avLst>
              <a:gd name="adj1" fmla="val -19209"/>
              <a:gd name="adj2" fmla="val 63602"/>
              <a:gd name="adj3" fmla="val 16667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ارسم و</a:t>
            </a:r>
            <a:r>
              <a:rPr lang="ar-EG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أ</a:t>
            </a:r>
            <a:r>
              <a:rPr lang="ar-SA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لون</a:t>
            </a:r>
          </a:p>
        </p:txBody>
      </p:sp>
      <p:pic>
        <p:nvPicPr>
          <p:cNvPr id="28700" name="صورة 43" descr="شريحة3 copy.jpg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903"/>
          <a:stretch>
            <a:fillRect/>
          </a:stretch>
        </p:blipFill>
        <p:spPr bwMode="auto">
          <a:xfrm>
            <a:off x="5000625" y="642938"/>
            <a:ext cx="1500188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 descr="C:\Users\M\Desktop\صور قصصصص\روضة\رياض أطفال الندى\شريحة1 copy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8" name="صورة 9" descr="فصل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20000"/>
          </a:blip>
          <a:srcRect l="24210"/>
          <a:stretch>
            <a:fillRect/>
          </a:stretch>
        </p:blipFill>
        <p:spPr bwMode="auto">
          <a:xfrm>
            <a:off x="2667000" y="1606550"/>
            <a:ext cx="6381750" cy="525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وسيلة شرح مستطيلة مستديرة الزوايا 8"/>
          <p:cNvSpPr/>
          <p:nvPr/>
        </p:nvSpPr>
        <p:spPr>
          <a:xfrm>
            <a:off x="190500" y="160338"/>
            <a:ext cx="5238750" cy="1446212"/>
          </a:xfrm>
          <a:prstGeom prst="wedgeRoundRectCallout">
            <a:avLst>
              <a:gd name="adj1" fmla="val -18497"/>
              <a:gd name="adj2" fmla="val 70072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مع </a:t>
            </a:r>
            <a:r>
              <a:rPr lang="ar-SA" sz="4000" b="1">
                <a:solidFill>
                  <a:schemeClr val="tx1">
                    <a:lumMod val="95000"/>
                    <a:lumOff val="5000"/>
                  </a:schemeClr>
                </a:solidFill>
              </a:rPr>
              <a:t>السلامة روضتي.</a:t>
            </a:r>
            <a:endParaRPr lang="ar-SA" sz="4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9700" name="صورة 4" descr="30022kkk782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6888" y="1660525"/>
            <a:ext cx="2455862" cy="519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صورة 5" descr="ندووش copy.gif"/>
          <p:cNvPicPr>
            <a:picLocks noChangeAspect="1"/>
          </p:cNvPicPr>
          <p:nvPr/>
        </p:nvPicPr>
        <p:blipFill>
          <a:blip r:embed="rId5">
            <a:lum bright="70000" contrast="-70000"/>
          </a:blip>
          <a:srcRect/>
          <a:stretch>
            <a:fillRect/>
          </a:stretch>
        </p:blipFill>
        <p:spPr bwMode="auto">
          <a:xfrm>
            <a:off x="-95250" y="1500188"/>
            <a:ext cx="2571750" cy="570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 descr="C:\Users\M\Desktop\صور قصصصص\روضة\رياض أطفال الندى\شريحة1 copy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صورة 5" descr="صورة1 copy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14438" y="1500188"/>
            <a:ext cx="7383462" cy="535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وسيلة شرح مستطيلة مستديرة الزوايا 8"/>
          <p:cNvSpPr/>
          <p:nvPr/>
        </p:nvSpPr>
        <p:spPr>
          <a:xfrm>
            <a:off x="190500" y="160338"/>
            <a:ext cx="5238750" cy="1554162"/>
          </a:xfrm>
          <a:prstGeom prst="wedgeRoundRectCallout">
            <a:avLst>
              <a:gd name="adj1" fmla="val -9326"/>
              <a:gd name="adj2" fmla="val 70399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في روضتي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معلمه</a:t>
            </a:r>
            <a:r>
              <a:rPr lang="ar-SA" sz="3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لطيفة تستقبلني بابتسامة جميله</a:t>
            </a:r>
          </a:p>
        </p:txBody>
      </p:sp>
      <p:pic>
        <p:nvPicPr>
          <p:cNvPr id="14340" name="صورة 4" descr="ندووش copy.gif"/>
          <p:cNvPicPr>
            <a:picLocks noChangeAspect="1"/>
          </p:cNvPicPr>
          <p:nvPr/>
        </p:nvPicPr>
        <p:blipFill>
          <a:blip r:embed="rId4">
            <a:lum bright="70000" contrast="-70000"/>
          </a:blip>
          <a:srcRect/>
          <a:stretch>
            <a:fillRect/>
          </a:stretch>
        </p:blipFill>
        <p:spPr bwMode="auto">
          <a:xfrm>
            <a:off x="-95250" y="1843088"/>
            <a:ext cx="2571750" cy="4872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 descr="C:\Users\M\Desktop\صور قصصصص\روضة\رياض أطفال الندى\شريحة1 copy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Picture 4" descr="H:\انشطة و صور رياض الاطفال\فصل\30022768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EDF4E2"/>
              </a:clrFrom>
              <a:clrTo>
                <a:srgbClr val="EDF4E2">
                  <a:alpha val="0"/>
                </a:srgbClr>
              </a:clrTo>
            </a:clrChange>
          </a:blip>
          <a:srcRect l="3961" r="3609" b="8052"/>
          <a:stretch>
            <a:fillRect/>
          </a:stretch>
        </p:blipFill>
        <p:spPr bwMode="auto">
          <a:xfrm>
            <a:off x="476250" y="963613"/>
            <a:ext cx="8572500" cy="589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وسيلة شرح مستطيلة مستديرة الزوايا 8"/>
          <p:cNvSpPr/>
          <p:nvPr/>
        </p:nvSpPr>
        <p:spPr>
          <a:xfrm>
            <a:off x="190500" y="160338"/>
            <a:ext cx="5317604" cy="1839912"/>
          </a:xfrm>
          <a:prstGeom prst="wedgeRoundRectCallout">
            <a:avLst>
              <a:gd name="adj1" fmla="val 18594"/>
              <a:gd name="adj2" fmla="val 95056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في روضتي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استمع إلى أجمل القصص من معلمتي </a:t>
            </a:r>
          </a:p>
        </p:txBody>
      </p:sp>
      <p:pic>
        <p:nvPicPr>
          <p:cNvPr id="15364" name="صورة 5" descr="ندووش copy.gif"/>
          <p:cNvPicPr>
            <a:picLocks noChangeAspect="1"/>
          </p:cNvPicPr>
          <p:nvPr/>
        </p:nvPicPr>
        <p:blipFill>
          <a:blip r:embed="rId4">
            <a:lum bright="70000" contrast="-70000"/>
          </a:blip>
          <a:srcRect/>
          <a:stretch>
            <a:fillRect/>
          </a:stretch>
        </p:blipFill>
        <p:spPr bwMode="auto">
          <a:xfrm>
            <a:off x="-95250" y="1500188"/>
            <a:ext cx="2571750" cy="522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C:\Users\M\Desktop\صور قصصصص\روضة\رياض أطفال الندى\شريحة1 copy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Picture 2" descr="H:\انشطة و صور رياض الاطفال\فصل\5022199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EDF4E2"/>
              </a:clrFrom>
              <a:clrTo>
                <a:srgbClr val="EDF4E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911225"/>
            <a:ext cx="9048750" cy="594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وسيلة شرح مستطيلة مستديرة الزوايا 8"/>
          <p:cNvSpPr/>
          <p:nvPr/>
        </p:nvSpPr>
        <p:spPr>
          <a:xfrm>
            <a:off x="190500" y="160338"/>
            <a:ext cx="5238750" cy="1446212"/>
          </a:xfrm>
          <a:prstGeom prst="wedgeRoundRectCallout">
            <a:avLst>
              <a:gd name="adj1" fmla="val 7852"/>
              <a:gd name="adj2" fmla="val 79037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في روضتي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ابني بالمكعبات </a:t>
            </a:r>
          </a:p>
        </p:txBody>
      </p:sp>
      <p:pic>
        <p:nvPicPr>
          <p:cNvPr id="16388" name="صورة 5" descr="ندووش copy.gif"/>
          <p:cNvPicPr>
            <a:picLocks noChangeAspect="1"/>
          </p:cNvPicPr>
          <p:nvPr/>
        </p:nvPicPr>
        <p:blipFill>
          <a:blip r:embed="rId4">
            <a:lum bright="70000" contrast="-70000"/>
          </a:blip>
          <a:srcRect/>
          <a:stretch>
            <a:fillRect/>
          </a:stretch>
        </p:blipFill>
        <p:spPr bwMode="auto">
          <a:xfrm>
            <a:off x="-95250" y="1500188"/>
            <a:ext cx="2571750" cy="526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C:\Users\M\Desktop\صور قصصصص\روضة\رياض أطفال الندى\شريحة1 copy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صورة 7" descr="شريحة3 copy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5" y="1214438"/>
            <a:ext cx="8651875" cy="564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وسيلة شرح مستطيلة مستديرة الزوايا 8"/>
          <p:cNvSpPr/>
          <p:nvPr/>
        </p:nvSpPr>
        <p:spPr>
          <a:xfrm>
            <a:off x="190500" y="106363"/>
            <a:ext cx="5238750" cy="1447800"/>
          </a:xfrm>
          <a:prstGeom prst="wedgeRoundRectCallout">
            <a:avLst>
              <a:gd name="adj1" fmla="val 36537"/>
              <a:gd name="adj2" fmla="val 69115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في روضتي ارسم بالألوان</a:t>
            </a:r>
          </a:p>
        </p:txBody>
      </p:sp>
      <p:pic>
        <p:nvPicPr>
          <p:cNvPr id="17412" name="صورة 4" descr="ندووش copy.gif"/>
          <p:cNvPicPr>
            <a:picLocks noChangeAspect="1"/>
          </p:cNvPicPr>
          <p:nvPr/>
        </p:nvPicPr>
        <p:blipFill>
          <a:blip r:embed="rId4">
            <a:lum bright="70000" contrast="-70000"/>
          </a:blip>
          <a:srcRect/>
          <a:stretch>
            <a:fillRect/>
          </a:stretch>
        </p:blipFill>
        <p:spPr bwMode="auto">
          <a:xfrm>
            <a:off x="-285750" y="1612900"/>
            <a:ext cx="2736850" cy="524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C:\Users\M\Desktop\صور قصصصص\روضة\رياض أطفال الندى\شريحة1 copy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4" name="صورة 4" descr="ندووش copy.gif"/>
          <p:cNvPicPr>
            <a:picLocks noChangeAspect="1"/>
          </p:cNvPicPr>
          <p:nvPr/>
        </p:nvPicPr>
        <p:blipFill>
          <a:blip r:embed="rId3">
            <a:lum bright="70000" contrast="-70000"/>
          </a:blip>
          <a:srcRect/>
          <a:stretch>
            <a:fillRect/>
          </a:stretch>
        </p:blipFill>
        <p:spPr bwMode="auto">
          <a:xfrm>
            <a:off x="-95250" y="1500188"/>
            <a:ext cx="2571750" cy="535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2" descr="H:\انشطة و صور رياض الاطفال\وحدات\وحدة الكتااب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33450" y="1822450"/>
            <a:ext cx="7277100" cy="503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وسيلة شرح مستطيلة مستديرة الزوايا 8"/>
          <p:cNvSpPr/>
          <p:nvPr/>
        </p:nvSpPr>
        <p:spPr>
          <a:xfrm>
            <a:off x="190500" y="106363"/>
            <a:ext cx="5238750" cy="1447800"/>
          </a:xfrm>
          <a:prstGeom prst="wedgeRoundRectCallout">
            <a:avLst>
              <a:gd name="adj1" fmla="val 10017"/>
              <a:gd name="adj2" fmla="val 70217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في روضتي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إقراء كتب مفيدة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 descr="C:\Users\M\Desktop\صور قصصصص\روضة\رياض أطفال الندى\شريحة1 copy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8" name="Picture 2" descr="H:\انشطة و صور رياض الاطفال\فصل\80022473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E5EBDD"/>
              </a:clrFrom>
              <a:clrTo>
                <a:srgbClr val="E5EBDD">
                  <a:alpha val="0"/>
                </a:srgbClr>
              </a:clrTo>
            </a:clrChange>
          </a:blip>
          <a:srcRect b="11397"/>
          <a:stretch>
            <a:fillRect/>
          </a:stretch>
        </p:blipFill>
        <p:spPr bwMode="auto">
          <a:xfrm>
            <a:off x="666750" y="1606550"/>
            <a:ext cx="8477250" cy="525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وسيلة شرح مستطيلة مستديرة الزوايا 8"/>
          <p:cNvSpPr/>
          <p:nvPr/>
        </p:nvSpPr>
        <p:spPr>
          <a:xfrm>
            <a:off x="190500" y="106363"/>
            <a:ext cx="5238750" cy="1751012"/>
          </a:xfrm>
          <a:prstGeom prst="wedgeRoundRectCallout">
            <a:avLst>
              <a:gd name="adj1" fmla="val -28951"/>
              <a:gd name="adj2" fmla="val 81243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في روضتي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اتع</a:t>
            </a:r>
            <a:r>
              <a:rPr lang="ar-EG" sz="4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ا</a:t>
            </a:r>
            <a:r>
              <a:rPr lang="ar-SA" sz="4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ون مع أصحابي في الأنشطة</a:t>
            </a:r>
          </a:p>
        </p:txBody>
      </p:sp>
      <p:pic>
        <p:nvPicPr>
          <p:cNvPr id="19460" name="صورة 4" descr="ندووش copy.gif"/>
          <p:cNvPicPr>
            <a:picLocks noChangeAspect="1"/>
          </p:cNvPicPr>
          <p:nvPr/>
        </p:nvPicPr>
        <p:blipFill>
          <a:blip r:embed="rId4">
            <a:lum bright="70000" contrast="-70000"/>
          </a:blip>
          <a:srcRect/>
          <a:stretch>
            <a:fillRect/>
          </a:stretch>
        </p:blipFill>
        <p:spPr bwMode="auto">
          <a:xfrm>
            <a:off x="-285750" y="1571625"/>
            <a:ext cx="2571750" cy="557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 descr="C:\Users\M\Desktop\صور قصصصص\روضة\رياض أطفال الندى\شريحة1 copy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2" name="Picture 2" descr="H:\انشطة و صور رياض الاطفال\فصل\60022257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EFF6E4"/>
              </a:clrFrom>
              <a:clrTo>
                <a:srgbClr val="EFF6E4">
                  <a:alpha val="0"/>
                </a:srgbClr>
              </a:clrTo>
            </a:clrChange>
          </a:blip>
          <a:srcRect l="4825" r="6282" b="9067"/>
          <a:stretch>
            <a:fillRect/>
          </a:stretch>
        </p:blipFill>
        <p:spPr bwMode="auto">
          <a:xfrm>
            <a:off x="1809750" y="1630363"/>
            <a:ext cx="6477000" cy="5227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وسيلة شرح مستطيلة مستديرة الزوايا 8"/>
          <p:cNvSpPr/>
          <p:nvPr/>
        </p:nvSpPr>
        <p:spPr>
          <a:xfrm>
            <a:off x="190500" y="106363"/>
            <a:ext cx="5238750" cy="1447800"/>
          </a:xfrm>
          <a:prstGeom prst="wedgeRoundRectCallout">
            <a:avLst>
              <a:gd name="adj1" fmla="val -3513"/>
              <a:gd name="adj2" fmla="val 75730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في روضتي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أشارك أصحابي في الأدوات </a:t>
            </a:r>
          </a:p>
        </p:txBody>
      </p:sp>
      <p:pic>
        <p:nvPicPr>
          <p:cNvPr id="20484" name="صورة 5" descr="ندووش copy.gif"/>
          <p:cNvPicPr>
            <a:picLocks noChangeAspect="1"/>
          </p:cNvPicPr>
          <p:nvPr/>
        </p:nvPicPr>
        <p:blipFill>
          <a:blip r:embed="rId4">
            <a:lum bright="70000" contrast="-70000"/>
          </a:blip>
          <a:srcRect/>
          <a:stretch>
            <a:fillRect/>
          </a:stretch>
        </p:blipFill>
        <p:spPr bwMode="auto">
          <a:xfrm>
            <a:off x="-95250" y="1500188"/>
            <a:ext cx="2571750" cy="564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 descr="C:\Users\M\Desktop\صور قصصصص\روضة\رياض أطفال الندى\شريحة1 copy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6" name="صورة 4" descr="شريحة4 copy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33500" y="1187450"/>
            <a:ext cx="7620000" cy="567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وسيلة شرح مستطيلة مستديرة الزوايا 8"/>
          <p:cNvSpPr/>
          <p:nvPr/>
        </p:nvSpPr>
        <p:spPr>
          <a:xfrm>
            <a:off x="190500" y="160338"/>
            <a:ext cx="5238750" cy="1446212"/>
          </a:xfrm>
          <a:prstGeom prst="wedgeRoundRectCallout">
            <a:avLst>
              <a:gd name="adj1" fmla="val -808"/>
              <a:gd name="adj2" fmla="val 81242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في روضتي اعمل على جهاز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الحاسب الآلي</a:t>
            </a:r>
          </a:p>
        </p:txBody>
      </p:sp>
      <p:pic>
        <p:nvPicPr>
          <p:cNvPr id="21508" name="صورة 5" descr="ندووش copy.gif"/>
          <p:cNvPicPr>
            <a:picLocks noChangeAspect="1"/>
          </p:cNvPicPr>
          <p:nvPr/>
        </p:nvPicPr>
        <p:blipFill>
          <a:blip r:embed="rId4">
            <a:lum bright="70000" contrast="-70000"/>
          </a:blip>
          <a:srcRect/>
          <a:stretch>
            <a:fillRect/>
          </a:stretch>
        </p:blipFill>
        <p:spPr bwMode="auto">
          <a:xfrm>
            <a:off x="-95250" y="1500188"/>
            <a:ext cx="2571750" cy="537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125</Words>
  <Application>Microsoft Office PowerPoint</Application>
  <PresentationFormat>عرض على الشاشة (4:3)</PresentationFormat>
  <Paragraphs>40</Paragraphs>
  <Slides>17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17</vt:i4>
      </vt:variant>
    </vt:vector>
  </HeadingPairs>
  <TitlesOfParts>
    <vt:vector size="21" baseType="lpstr">
      <vt:lpstr>Abduction III</vt:lpstr>
      <vt:lpstr>Arial</vt:lpstr>
      <vt:lpstr>Calibri</vt:lpstr>
      <vt:lpstr>سمة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/>
  <cp:lastModifiedBy/>
  <cp:revision>7</cp:revision>
  <dcterms:created xsi:type="dcterms:W3CDTF">2009-07-08T05:17:41Z</dcterms:created>
  <dcterms:modified xsi:type="dcterms:W3CDTF">2020-01-09T08:43:21Z</dcterms:modified>
</cp:coreProperties>
</file>