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8" r:id="rId1"/>
  </p:sldMasterIdLst>
  <p:sldIdLst>
    <p:sldId id="272" r:id="rId2"/>
    <p:sldId id="273" r:id="rId3"/>
    <p:sldId id="256" r:id="rId4"/>
    <p:sldId id="257" r:id="rId5"/>
    <p:sldId id="258" r:id="rId6"/>
    <p:sldId id="259" r:id="rId7"/>
    <p:sldId id="260" r:id="rId8"/>
    <p:sldId id="263" r:id="rId9"/>
    <p:sldId id="261" r:id="rId10"/>
    <p:sldId id="262" r:id="rId11"/>
    <p:sldId id="264" r:id="rId12"/>
    <p:sldId id="265" r:id="rId13"/>
    <p:sldId id="266" r:id="rId14"/>
    <p:sldId id="268" r:id="rId15"/>
    <p:sldId id="269" r:id="rId16"/>
    <p:sldId id="276" r:id="rId17"/>
    <p:sldId id="275" r:id="rId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0408-818E-4DC4-8C7A-51F81BFBC6E6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C68C-B082-4AAC-8DBA-DA64BAB505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1CAAC-716D-4EF5-9803-469EDC44F311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0874-4BF0-4EAD-A207-20B572FD053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5" y="366713"/>
            <a:ext cx="4476751" cy="780097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0035-2F0F-4BCD-8B67-647CA8773B80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FD42-FDCC-49C2-A56A-F51524CCBF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0456-3BFA-4815-866C-422DFF8C6362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9F3B-B97B-4B66-8619-E38F7F4001B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E9AE-CCB3-40AC-A10B-9282BE5B6F2A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2F77-2EB6-4800-92C5-E0178F34CC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702E-6C19-4882-AD5D-CBAE55970043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AE1E-13B4-462B-8011-0A1CB59E3B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7C42-D373-493C-9167-ABA65EF98880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4A0F7-9BA6-44A7-ABD3-5733A62DA0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9BFD-3CAC-4015-9E98-E4F28D03B627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DAB2-0380-4629-B27A-7FE6252608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12B9-E4A1-4FB2-B479-C80D05F47C60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1A33-3A73-4CBD-8053-F5096042B32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066E-4E4D-4573-90B0-26BB84B1285A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A33B-930B-4196-8BD5-14A98A1D46F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CF5D-8141-4267-B218-F849F43DE8AC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2D52-1904-4BE1-953E-6D5FC2832D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F8F46A-7B6A-435C-B9E7-AC9803D1747A}" type="datetimeFigureOut">
              <a:rPr lang="ar-SA"/>
              <a:pPr>
                <a:defRPr/>
              </a:pPr>
              <a:t>14/05/41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BBBD3-4AEF-4CE9-8B58-238AC09302F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1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3.gif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ثقفغعهخمنت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7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مستدير الزوايا 6"/>
          <p:cNvSpPr/>
          <p:nvPr/>
        </p:nvSpPr>
        <p:spPr>
          <a:xfrm>
            <a:off x="95250" y="53975"/>
            <a:ext cx="8953500" cy="6870700"/>
          </a:xfrm>
          <a:prstGeom prst="roundRect">
            <a:avLst>
              <a:gd name="adj" fmla="val 483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3315" name="صورة 7" descr="30022kkk78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2543175"/>
            <a:ext cx="1143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-571536" y="3453893"/>
            <a:ext cx="12287336" cy="54661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bduction III" pitchFamily="2" charset="0"/>
                <a:cs typeface="Al-Hadith1" pitchFamily="2" charset="-78"/>
              </a:rPr>
              <a:t>روضتي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bduction III" pitchFamily="2" charset="0"/>
                <a:cs typeface="Al-Hadith1" pitchFamily="2" charset="-78"/>
              </a:rPr>
              <a:t> الجميلة</a:t>
            </a:r>
          </a:p>
        </p:txBody>
      </p:sp>
      <p:pic>
        <p:nvPicPr>
          <p:cNvPr id="13318" name="صورة 11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71438" y="4714875"/>
            <a:ext cx="10953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6320"/>
              <a:gd name="adj2" fmla="val 928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أشكل بالرمل</a:t>
            </a:r>
          </a:p>
        </p:txBody>
      </p:sp>
      <p:pic>
        <p:nvPicPr>
          <p:cNvPr id="22531" name="Picture 2" descr="C:\Users\M\Desktop\5502873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847850"/>
            <a:ext cx="825341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71438" y="1285875"/>
            <a:ext cx="257175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صورة 4" descr="3664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554163"/>
            <a:ext cx="720725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808"/>
              <a:gd name="adj2" fmla="val 81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ابحث واكتشف الأشياء</a:t>
            </a:r>
          </a:p>
        </p:txBody>
      </p:sp>
      <p:pic>
        <p:nvPicPr>
          <p:cNvPr id="23556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صورة 7" descr="700228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750" y="1446213"/>
            <a:ext cx="809625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17372"/>
              <a:gd name="adj2" fmla="val 785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أتعلم الحروف والأرقام </a:t>
            </a:r>
          </a:p>
        </p:txBody>
      </p:sp>
      <p:pic>
        <p:nvPicPr>
          <p:cNvPr id="24580" name="صورة 9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صورة 10" descr="9502657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3E2CD"/>
              </a:clrFrom>
              <a:clrTo>
                <a:srgbClr val="D3E2CD">
                  <a:alpha val="0"/>
                </a:srgbClr>
              </a:clrTo>
            </a:clrChange>
          </a:blip>
          <a:srcRect l="2464" r="-175" b="6622"/>
          <a:stretch>
            <a:fillRect/>
          </a:stretch>
        </p:blipFill>
        <p:spPr bwMode="auto">
          <a:xfrm>
            <a:off x="1524000" y="1357313"/>
            <a:ext cx="7620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96850"/>
            <a:ext cx="5238750" cy="1446213"/>
          </a:xfrm>
          <a:prstGeom prst="wedgeRoundRectCallout">
            <a:avLst>
              <a:gd name="adj1" fmla="val 37288"/>
              <a:gd name="adj2" fmla="val 735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أمارس الأنشطة الرياضية </a:t>
            </a:r>
          </a:p>
        </p:txBody>
      </p:sp>
      <p:pic>
        <p:nvPicPr>
          <p:cNvPr id="25604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428750"/>
            <a:ext cx="257175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15862"/>
              <a:gd name="adj2" fmla="val 956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أصحاب أحب 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ن 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أل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عب معهم</a:t>
            </a:r>
          </a:p>
        </p:txBody>
      </p:sp>
      <p:pic>
        <p:nvPicPr>
          <p:cNvPr id="26627" name="صورة 4" descr="ندووش copy.gif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صورة 7" descr="صورة2 copy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4F5"/>
              </a:clrFrom>
              <a:clrTo>
                <a:srgbClr val="F8F4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492250"/>
            <a:ext cx="7618413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15534"/>
              <a:gd name="adj2" fmla="val 802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انشد مع أصحابي الأناشيد</a:t>
            </a:r>
          </a:p>
        </p:txBody>
      </p:sp>
      <p:pic>
        <p:nvPicPr>
          <p:cNvPr id="27651" name="صورة 5" descr="96175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30" b="4642"/>
          <a:stretch>
            <a:fillRect/>
          </a:stretch>
        </p:blipFill>
        <p:spPr bwMode="auto">
          <a:xfrm>
            <a:off x="1238250" y="1465263"/>
            <a:ext cx="733425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71438" y="160338"/>
            <a:ext cx="4357687" cy="1768475"/>
          </a:xfrm>
          <a:prstGeom prst="wedgeRoundRectCallout">
            <a:avLst>
              <a:gd name="adj1" fmla="val -13011"/>
              <a:gd name="adj2" fmla="val 1087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أقضي وقتا ممتعا</a:t>
            </a:r>
          </a:p>
        </p:txBody>
      </p:sp>
      <p:pic>
        <p:nvPicPr>
          <p:cNvPr id="28675" name="صورة 5" descr="96175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349" b="4642"/>
          <a:stretch>
            <a:fillRect/>
          </a:stretch>
        </p:blipFill>
        <p:spPr bwMode="auto">
          <a:xfrm>
            <a:off x="444500" y="2357438"/>
            <a:ext cx="2484438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285750" y="1571625"/>
            <a:ext cx="25717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6858000" y="285750"/>
            <a:ext cx="2214563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28678" name="صورة 7" descr="96175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30" b="4642"/>
          <a:stretch>
            <a:fillRect/>
          </a:stretch>
        </p:blipFill>
        <p:spPr bwMode="auto">
          <a:xfrm>
            <a:off x="7000875" y="822325"/>
            <a:ext cx="179546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وسيلة شرح مستطيلة مستديرة الزوايا 9"/>
          <p:cNvSpPr/>
          <p:nvPr/>
        </p:nvSpPr>
        <p:spPr>
          <a:xfrm>
            <a:off x="7215188" y="71438"/>
            <a:ext cx="1357312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انشد الأناشيد</a:t>
            </a:r>
          </a:p>
        </p:txBody>
      </p:sp>
      <p:sp>
        <p:nvSpPr>
          <p:cNvPr id="11" name="شكل بيضاوي 10"/>
          <p:cNvSpPr/>
          <p:nvPr/>
        </p:nvSpPr>
        <p:spPr>
          <a:xfrm>
            <a:off x="4572000" y="2500313"/>
            <a:ext cx="2214563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وسيلة شرح مستطيلة مستديرة الزوايا 12"/>
          <p:cNvSpPr/>
          <p:nvPr/>
        </p:nvSpPr>
        <p:spPr>
          <a:xfrm>
            <a:off x="4929188" y="2357438"/>
            <a:ext cx="1357312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العب مع أصحابي</a:t>
            </a:r>
          </a:p>
        </p:txBody>
      </p:sp>
      <p:sp>
        <p:nvSpPr>
          <p:cNvPr id="14" name="شكل بيضاوي 13"/>
          <p:cNvSpPr/>
          <p:nvPr/>
        </p:nvSpPr>
        <p:spPr>
          <a:xfrm>
            <a:off x="6858000" y="2535238"/>
            <a:ext cx="2214563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وسيلة شرح مستطيلة مستديرة الزوايا 15"/>
          <p:cNvSpPr/>
          <p:nvPr/>
        </p:nvSpPr>
        <p:spPr>
          <a:xfrm>
            <a:off x="7215188" y="2428875"/>
            <a:ext cx="1357312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أتعلم الحروف والأرقام</a:t>
            </a:r>
          </a:p>
        </p:txBody>
      </p:sp>
      <p:sp>
        <p:nvSpPr>
          <p:cNvPr id="17" name="شكل بيضاوي 16"/>
          <p:cNvSpPr/>
          <p:nvPr/>
        </p:nvSpPr>
        <p:spPr>
          <a:xfrm>
            <a:off x="4500563" y="4714875"/>
            <a:ext cx="2214562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4857750" y="4679950"/>
            <a:ext cx="1357313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 أشكل بالرمل</a:t>
            </a:r>
          </a:p>
        </p:txBody>
      </p:sp>
      <p:sp>
        <p:nvSpPr>
          <p:cNvPr id="20" name="شكل بيضاوي 19"/>
          <p:cNvSpPr/>
          <p:nvPr/>
        </p:nvSpPr>
        <p:spPr>
          <a:xfrm>
            <a:off x="6786563" y="4786313"/>
            <a:ext cx="2214562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7072313" y="4643438"/>
            <a:ext cx="1571625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ألعب </a:t>
            </a: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بالحاسب الآلي</a:t>
            </a:r>
          </a:p>
        </p:txBody>
      </p:sp>
      <p:sp>
        <p:nvSpPr>
          <p:cNvPr id="23" name="شكل بيضاوي 22"/>
          <p:cNvSpPr/>
          <p:nvPr/>
        </p:nvSpPr>
        <p:spPr>
          <a:xfrm>
            <a:off x="2286000" y="2500313"/>
            <a:ext cx="2214563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2714625" y="2357438"/>
            <a:ext cx="1357313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ابحث و</a:t>
            </a:r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كتشف</a:t>
            </a:r>
          </a:p>
        </p:txBody>
      </p:sp>
      <p:sp>
        <p:nvSpPr>
          <p:cNvPr id="26" name="شكل بيضاوي 25"/>
          <p:cNvSpPr/>
          <p:nvPr/>
        </p:nvSpPr>
        <p:spPr>
          <a:xfrm>
            <a:off x="2214563" y="4786313"/>
            <a:ext cx="2214562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8" name="وسيلة شرح مستطيلة مستديرة الزوايا 27"/>
          <p:cNvSpPr/>
          <p:nvPr/>
        </p:nvSpPr>
        <p:spPr>
          <a:xfrm>
            <a:off x="2643188" y="4714875"/>
            <a:ext cx="1357312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اقرأ </a:t>
            </a: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كتب ممتعه</a:t>
            </a:r>
          </a:p>
        </p:txBody>
      </p:sp>
      <p:pic>
        <p:nvPicPr>
          <p:cNvPr id="28692" name="صورة 31" descr="صورة2 copy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8F4F5"/>
              </a:clrFrom>
              <a:clrTo>
                <a:srgbClr val="F8F4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2965450"/>
            <a:ext cx="17605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صورة 32" descr="70022803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3017838"/>
            <a:ext cx="185737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4" name="Picture 2" descr="C:\Users\M\Desktop\5502873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5281613"/>
            <a:ext cx="183356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صورة 34" descr="شريحة4 copy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118100"/>
            <a:ext cx="185737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" descr="H:\انشطة و صور رياض الاطفال\وحدات\وحدة الكتااب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5164138"/>
            <a:ext cx="21383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صورة 36" descr="366403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3013" y="2894013"/>
            <a:ext cx="18446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شكل بيضاوي 37"/>
          <p:cNvSpPr/>
          <p:nvPr/>
        </p:nvSpPr>
        <p:spPr>
          <a:xfrm>
            <a:off x="4643438" y="285750"/>
            <a:ext cx="2214562" cy="20002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40" name="وسيلة شرح مستطيلة مستديرة الزوايا 39"/>
          <p:cNvSpPr/>
          <p:nvPr/>
        </p:nvSpPr>
        <p:spPr>
          <a:xfrm>
            <a:off x="4857750" y="71438"/>
            <a:ext cx="1357313" cy="857250"/>
          </a:xfrm>
          <a:prstGeom prst="wedgeRoundRectCallout">
            <a:avLst>
              <a:gd name="adj1" fmla="val -19209"/>
              <a:gd name="adj2" fmla="val 6360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ارسم و</a:t>
            </a:r>
            <a:r>
              <a:rPr lang="ar-EG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أ</a:t>
            </a:r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لون</a:t>
            </a:r>
          </a:p>
        </p:txBody>
      </p:sp>
      <p:pic>
        <p:nvPicPr>
          <p:cNvPr id="28700" name="صورة 43" descr="شريحة3 copy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03"/>
          <a:stretch>
            <a:fillRect/>
          </a:stretch>
        </p:blipFill>
        <p:spPr bwMode="auto">
          <a:xfrm>
            <a:off x="5000625" y="642938"/>
            <a:ext cx="1500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صورة 9" descr="فصل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 l="24210"/>
          <a:stretch>
            <a:fillRect/>
          </a:stretch>
        </p:blipFill>
        <p:spPr bwMode="auto">
          <a:xfrm>
            <a:off x="2667000" y="1606550"/>
            <a:ext cx="63817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18497"/>
              <a:gd name="adj2" fmla="val 700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 </a:t>
            </a:r>
            <a:r>
              <a:rPr lang="ar-SA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السلامة روضتي.</a:t>
            </a:r>
            <a:endParaRPr lang="ar-SA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700" name="صورة 4" descr="30022kkk78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888" y="1660525"/>
            <a:ext cx="245586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صورة 5" descr="ندووش copy.gif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صورة 5" descr="صورة1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500188"/>
            <a:ext cx="73834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554162"/>
          </a:xfrm>
          <a:prstGeom prst="wedgeRoundRectCallout">
            <a:avLst>
              <a:gd name="adj1" fmla="val -9326"/>
              <a:gd name="adj2" fmla="val 7039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معلمه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لطيفة تستقبلني بابتسامة جميله</a:t>
            </a:r>
          </a:p>
        </p:txBody>
      </p:sp>
      <p:pic>
        <p:nvPicPr>
          <p:cNvPr id="14340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843088"/>
            <a:ext cx="257175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H:\انشطة و صور رياض الاطفال\فصل\3002276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4E2"/>
              </a:clrFrom>
              <a:clrTo>
                <a:srgbClr val="EDF4E2">
                  <a:alpha val="0"/>
                </a:srgbClr>
              </a:clrTo>
            </a:clrChange>
          </a:blip>
          <a:srcRect l="3961" r="3609" b="8052"/>
          <a:stretch>
            <a:fillRect/>
          </a:stretch>
        </p:blipFill>
        <p:spPr bwMode="auto">
          <a:xfrm>
            <a:off x="476250" y="963613"/>
            <a:ext cx="857250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317604" cy="1839912"/>
          </a:xfrm>
          <a:prstGeom prst="wedgeRoundRectCallout">
            <a:avLst>
              <a:gd name="adj1" fmla="val 18594"/>
              <a:gd name="adj2" fmla="val 950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استمع إلى أجمل القصص من معلمتي </a:t>
            </a:r>
          </a:p>
        </p:txBody>
      </p:sp>
      <p:pic>
        <p:nvPicPr>
          <p:cNvPr id="15364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:\انشطة و صور رياض الاطفال\فصل\502219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F4E2"/>
              </a:clrFrom>
              <a:clrTo>
                <a:srgbClr val="EDF4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11225"/>
            <a:ext cx="904875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7852"/>
              <a:gd name="adj2" fmla="val 790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ابني بالمكعبات </a:t>
            </a:r>
          </a:p>
        </p:txBody>
      </p:sp>
      <p:pic>
        <p:nvPicPr>
          <p:cNvPr id="16388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صورة 7" descr="شريحة3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214438"/>
            <a:ext cx="86518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06363"/>
            <a:ext cx="5238750" cy="1447800"/>
          </a:xfrm>
          <a:prstGeom prst="wedgeRoundRectCallout">
            <a:avLst>
              <a:gd name="adj1" fmla="val 36537"/>
              <a:gd name="adj2" fmla="val 691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ارسم بالألوان</a:t>
            </a:r>
          </a:p>
        </p:txBody>
      </p:sp>
      <p:pic>
        <p:nvPicPr>
          <p:cNvPr id="17412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285750" y="1612900"/>
            <a:ext cx="27368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صورة 4" descr="ندووش copy.gif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:\انشطة و صور رياض الاطفال\وحدات\وحدة الكتااب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50" y="1822450"/>
            <a:ext cx="72771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06363"/>
            <a:ext cx="5238750" cy="1447800"/>
          </a:xfrm>
          <a:prstGeom prst="wedgeRoundRectCallout">
            <a:avLst>
              <a:gd name="adj1" fmla="val 10017"/>
              <a:gd name="adj2" fmla="val 702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إقراء كتب مفيدة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:\انشطة و صور رياض الاطفال\فصل\8002247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EBDD"/>
              </a:clrFrom>
              <a:clrTo>
                <a:srgbClr val="E5EBDD">
                  <a:alpha val="0"/>
                </a:srgbClr>
              </a:clrTo>
            </a:clrChange>
          </a:blip>
          <a:srcRect b="11397"/>
          <a:stretch>
            <a:fillRect/>
          </a:stretch>
        </p:blipFill>
        <p:spPr bwMode="auto">
          <a:xfrm>
            <a:off x="666750" y="1606550"/>
            <a:ext cx="847725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06363"/>
            <a:ext cx="5238750" cy="1751012"/>
          </a:xfrm>
          <a:prstGeom prst="wedgeRoundRectCallout">
            <a:avLst>
              <a:gd name="adj1" fmla="val -28951"/>
              <a:gd name="adj2" fmla="val 8124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اتع</a:t>
            </a:r>
            <a:r>
              <a:rPr lang="ar-EG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ون مع أصحابي في الأنشطة</a:t>
            </a:r>
          </a:p>
        </p:txBody>
      </p:sp>
      <p:pic>
        <p:nvPicPr>
          <p:cNvPr id="19460" name="صورة 4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285750" y="1571625"/>
            <a:ext cx="2571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:\انشطة و صور رياض الاطفال\فصل\6002225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F6E4"/>
              </a:clrFrom>
              <a:clrTo>
                <a:srgbClr val="EFF6E4">
                  <a:alpha val="0"/>
                </a:srgbClr>
              </a:clrTo>
            </a:clrChange>
          </a:blip>
          <a:srcRect l="4825" r="6282" b="9067"/>
          <a:stretch>
            <a:fillRect/>
          </a:stretch>
        </p:blipFill>
        <p:spPr bwMode="auto">
          <a:xfrm>
            <a:off x="1809750" y="1630363"/>
            <a:ext cx="6477000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06363"/>
            <a:ext cx="5238750" cy="1447800"/>
          </a:xfrm>
          <a:prstGeom prst="wedgeRoundRectCallout">
            <a:avLst>
              <a:gd name="adj1" fmla="val -3513"/>
              <a:gd name="adj2" fmla="val 757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أشارك أصحابي في الأدوات </a:t>
            </a:r>
          </a:p>
        </p:txBody>
      </p:sp>
      <p:pic>
        <p:nvPicPr>
          <p:cNvPr id="20484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M\Desktop\صور قصصصص\روضة\رياض أطفال الندى\شريحة1 copy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صورة 4" descr="شريحة4 cop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1187450"/>
            <a:ext cx="7620000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وسيلة شرح مستطيلة مستديرة الزوايا 8"/>
          <p:cNvSpPr/>
          <p:nvPr/>
        </p:nvSpPr>
        <p:spPr>
          <a:xfrm>
            <a:off x="190500" y="160338"/>
            <a:ext cx="5238750" cy="1446212"/>
          </a:xfrm>
          <a:prstGeom prst="wedgeRoundRectCallout">
            <a:avLst>
              <a:gd name="adj1" fmla="val -808"/>
              <a:gd name="adj2" fmla="val 8124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في روضتي اعمل على جهاز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الحاسب الآلي</a:t>
            </a:r>
          </a:p>
        </p:txBody>
      </p:sp>
      <p:pic>
        <p:nvPicPr>
          <p:cNvPr id="21508" name="صورة 5" descr="ندووش copy.gif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-95250" y="1500188"/>
            <a:ext cx="25717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عرض على الشاشة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Abduction III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/>
  <cp:lastModifiedBy/>
  <cp:revision>7</cp:revision>
  <dcterms:created xsi:type="dcterms:W3CDTF">2009-07-08T05:17:41Z</dcterms:created>
  <dcterms:modified xsi:type="dcterms:W3CDTF">2020-01-09T08:43:21Z</dcterms:modified>
</cp:coreProperties>
</file>