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85" r:id="rId3"/>
    <p:sldId id="273" r:id="rId4"/>
    <p:sldId id="256" r:id="rId5"/>
    <p:sldId id="286" r:id="rId6"/>
    <p:sldId id="266" r:id="rId7"/>
    <p:sldId id="258" r:id="rId8"/>
    <p:sldId id="287" r:id="rId9"/>
    <p:sldId id="267" r:id="rId10"/>
    <p:sldId id="274" r:id="rId11"/>
    <p:sldId id="276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9" autoAdjust="0"/>
    <p:restoredTop sz="94660"/>
  </p:normalViewPr>
  <p:slideViewPr>
    <p:cSldViewPr>
      <p:cViewPr varScale="1">
        <p:scale>
          <a:sx n="72" d="100"/>
          <a:sy n="72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656A2D-1888-4100-B55A-CB216DB113A1}" type="datetimeFigureOut">
              <a:rPr lang="en-US" smtClean="0"/>
              <a:pPr/>
              <a:t>11/8/2013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www.google.com/url?sa=i&amp;source=images&amp;cd=&amp;cad=rja&amp;docid=xQDZlkyBeQ4oGM&amp;tbnid=fbVjrVTfUPcbMM:&amp;ved=0CAgQjRwwADgQ&amp;url=http%3A%2F%2Farabic.alibaba.com%2Fproduct-free%2Farugula-parsley-spring-onions-cabbage-dill-basil-paper-etc--135362272.html&amp;ei=7AR9UoveF8fWsgaUnoDgAg&amp;psig=AFQjCNEumNrOrfPqSkY1e5wM8fFNS6ECWw&amp;ust=138401137244285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url?sa=i&amp;source=images&amp;cd=&amp;cad=rja&amp;docid=--oROXBNgoYZGM&amp;tbnid=TElJZflApMxZoM:&amp;ved=0CAgQjRwwAA&amp;url=http%3A%2F%2Fwww.rjeem.com%2F%25D8%25A7%25D9%2584%25D8%25AC%25D8%25B2%25D8%25B1-%25D9%2581%25D9%2588%25D8%25A7%25D8%25A6%25D8%25AF%25D9%2587-%25D8%25B9%25D9%2584%25D9%2589-%25D8%25A7%25D9%2584%25D8%25A8%25D8%25B4%25D8%25B1%25D8%25A9-%25D9%2588-%25D8%25A7%25D9%2584%25D9%2585%25D8%25B2%25D8%25A7%25D8%25AC-%25D9%2588%25D8%25A7%25D9%2584%25D8%25AC%25D8%25B3%2F&amp;ei=ZQV9Uu-gAcjMswbspoHACg&amp;psig=AFQjCNHsdTRVU5pbl6resjgg-bykXkC_mQ&amp;ust=1384011493073504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www.google.com/url?sa=i&amp;source=images&amp;cd=&amp;cad=rja&amp;docid=A7BXGYw_muFDdM&amp;tbnid=PwZHIfuCUtfQcM:&amp;ved=0CAgQjRwwADh8&amp;url=http%3A%2F%2Fwww.semsem.tv%2FArticle.aspx%3Fi%3D503&amp;ei=MQV9UsWGCMfAtAbGk4GYBA&amp;psig=AFQjCNE-O_8pKqVFhJd7P5dbi2C5hZJ3yQ&amp;ust=138401144116838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source=images&amp;cd=&amp;cad=rja&amp;docid=riS-5Z1OEj6esM&amp;tbnid=y6p0ldA27fmD8M:&amp;ved=0CAgQjRwwAA&amp;url=http%3A%2F%2Fwww.sahmy.com%2Ft216540.html&amp;ei=5QV9Uq3eG5GSswbw0oDoBQ&amp;psig=AFQjCNEXmAI5xkW58FVOPyAFdW7Ps4yY5Q&amp;ust=1384011621502468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www.google.com/url?sa=i&amp;source=images&amp;cd=&amp;cad=rja&amp;docid=X71sUXVPuhH9sM&amp;tbnid=IgzTXvxraGBkWM:&amp;ved=0CAgQjRwwAA&amp;url=http%3A%2F%2Faloroba.net%2F%25D8%25A7%25D9%2584%25D8%25B1%25D9%2585%25D8%25A7%25D9%2586-%25D9%258A%25D9%2582%25D8%25B6%25D9%258A-%25D8%25B9%25D9%2584%25D9%2589-%25D8%25A7%25D9%2584%25D8%25A8%25D9%2583%25D8%25AA%25D9%258A%25D8%25B1%25D9%258A%25D8%25A7-%25D9%2588%25D9%258A%25D8%25AE%25D9%2581%25D8%25B6-%25D9%2585%25D9%2586-%25D8%25AE%25D8%25B7%25D8%25B1&amp;ei=AgZ9Up-gCYWptAbVrYDABw&amp;psig=AFQjCNFNm-WT1ODaekBnFi17-nSqKR-wTg&amp;ust=1384011650193277" TargetMode="Externa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docid=QqM4253r-jAcoM&amp;tbnid=xegC_WWL8CRTuM:&amp;ved=0CAUQjRw&amp;url=http%3A%2F%2Fmuslim-academy.com%2Fthe-benefits-of-honey%2F&amp;ei=wPx8Uq_OJpGSswbw0oDoBQ&amp;bvm=bv.56146854,d.bGE&amp;psig=AFQjCNEaw-rrLzMDrLwl7eoKhIN6dFsvEw&amp;ust=138400923226696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source=images&amp;cd=&amp;cad=rja&amp;docid=LjrNXRc9x8IymM&amp;tbnid=tsaHqBqKHPU2EM:&amp;ved=0CAgQjRwwAA&amp;url=http%3A%2F%2Ftebasel.com%2Fmag%2F%3Fp%3D35157&amp;ei=-P58Us6SLImu4ASRpoHABQ&amp;psig=AFQjCNE1M10cs-ZJvAJxOFx-RYKjGqOS7A&amp;ust=1384009848782679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hyperlink" Target="http://www.google.com/url?sa=i&amp;source=images&amp;cd=&amp;cad=rja&amp;docid=32NIVLm4j46gAM&amp;tbnid=-iOI6efCWiTOLM:&amp;ved=0CAgQjRwwADgo&amp;url=http%3A%2F%2Fkenanaonline.com%2Fusers%2FRoyalHoney1%2Fposts%2F112183&amp;ei=Qv98UuitF-Xq4gTS-IHAAg&amp;psig=AFQjCNFB0LNZ8W10QfVWkCrjK4d5SOzOtA&amp;ust=1384009922437783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source=images&amp;cd=&amp;cad=rja&amp;docid=4g9idGrSHc32ZM&amp;tbnid=IkXpFEYHjvECpM:&amp;ved=0CAgQjRwwAA&amp;url=http%3A%2F%2Fegy7day.com%2F%3Fp%3D9319&amp;ei=HQB9UvPWKqWS4ATqv4GIDQ&amp;psig=AFQjCNG4fh2nUuip4mIYd0dXUysu-EBYzA&amp;ust=138401014173742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url?sa=i&amp;source=images&amp;cd=&amp;cad=rja&amp;docid=zyv8hz9nG-YWLM&amp;tbnid=hbVm6a5CESVdOM:&amp;ved=0CAgQjRwwAA&amp;url=http%3A%2F%2Fnebeauty.com%2F14041%2F&amp;ei=YQJ9UtOXOoSE4ASGs4C4Cg&amp;psig=AFQjCNF3SplU_hNRVF102UsawVJnIdpJNQ&amp;ust=138401072199997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www.google.com/url?sa=i&amp;source=images&amp;cd=&amp;cad=rja&amp;docid=C_-7lqCfaA55-M&amp;tbnid=lbY8nxiYC1-77M:&amp;ved=0CAgQjRwwADg3&amp;url=http%3A%2F%2Fwww.al3malka.com%2Fvb%2Ft41225.htm&amp;ei=4wF9UqDVL4uQ4AST-YCoBg&amp;psig=AFQjCNEm-C6is9_Akg65T3fRXiZDplGyfA&amp;ust=1384010595825612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source=images&amp;cd=&amp;cad=rja&amp;docid=C_-7lqCfaA55-M&amp;tbnid=lbY8nxiYC1-77M:&amp;ved=0CAgQjRwwADg3&amp;url=http%3A%2F%2Fwww.al3malka.com%2Fvb%2Ft41225.htm&amp;ei=4wF9UqDVL4uQ4AST-YCoBg&amp;psig=AFQjCNEm-C6is9_Akg65T3fRXiZDplGyfA&amp;ust=138401059582561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www.google.com/url?sa=i&amp;source=images&amp;cd=&amp;cad=rja&amp;docid=kR5n83gV_hVx7M&amp;tbnid=yto1uBtKcvqX0M:&amp;ved=0CAgQjRwwAA&amp;url=http%3A%2F%2Fwww.7nona.com%2Falternative-medicine%2Fherbal-treatment%2F147.html&amp;ei=xQN9UrKHD8jEtAa6wYHgAQ&amp;psig=AFQjCNFCO10-JqLBGO6QvlG7ijnfgg2wNA&amp;ust=13840110772927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80728"/>
            <a:ext cx="8496944" cy="43396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QA" sz="13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غذاء الرسول(ص)</a:t>
            </a:r>
            <a:endParaRPr lang="ar-QA" sz="13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g.alibaba.com/photo/135362272/Arugula_parsley_spring_onions_cabbage_dill_basil_paper_etc_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76672"/>
            <a:ext cx="3672408" cy="2420998"/>
          </a:xfrm>
          <a:prstGeom prst="rect">
            <a:avLst/>
          </a:prstGeom>
          <a:noFill/>
        </p:spPr>
      </p:pic>
      <p:pic>
        <p:nvPicPr>
          <p:cNvPr id="10244" name="Picture 4" descr="http://www.semsem.tv/panel/media/image/%D8%B4%D8%A8%D8%AA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476672"/>
            <a:ext cx="3172433" cy="2376264"/>
          </a:xfrm>
          <a:prstGeom prst="rect">
            <a:avLst/>
          </a:prstGeom>
          <a:noFill/>
        </p:spPr>
      </p:pic>
      <p:pic>
        <p:nvPicPr>
          <p:cNvPr id="10246" name="Picture 6" descr="http://www.rjeem.com/wp-content/uploads/2012/05/domain-6323a00486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2915816" y="2780928"/>
            <a:ext cx="2520280" cy="304113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95536" y="5438834"/>
            <a:ext cx="784381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كما انه كان يداوم على تناول </a:t>
            </a:r>
          </a:p>
          <a:p>
            <a:pPr algn="ctr"/>
            <a:r>
              <a:rPr lang="ar-Q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الشبت والجزر والبقدونس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6865" y="5018400"/>
            <a:ext cx="823334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وقد أوصى بتناول التين والرمان</a:t>
            </a:r>
          </a:p>
          <a:p>
            <a:pPr algn="ctr"/>
            <a:r>
              <a:rPr lang="ar-QA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لأ</a:t>
            </a:r>
            <a:r>
              <a:rPr lang="ar-QA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نهما من ثمار الجنه</a:t>
            </a:r>
            <a:endParaRPr lang="en-US" sz="6000" b="1" cap="none" spc="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Cow 8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7483647" y="-1360488"/>
            <a:ext cx="2857500" cy="2752726"/>
          </a:xfrm>
          <a:prstGeom prst="rect">
            <a:avLst/>
          </a:prstGeom>
          <a:noFill/>
        </p:spPr>
      </p:pic>
      <p:pic>
        <p:nvPicPr>
          <p:cNvPr id="9218" name="Picture 2" descr="http://www.sahmy.com/uploaded/0_1282764064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836712"/>
            <a:ext cx="3783566" cy="3600400"/>
          </a:xfrm>
          <a:prstGeom prst="rect">
            <a:avLst/>
          </a:prstGeom>
          <a:noFill/>
        </p:spPr>
      </p:pic>
      <p:pic>
        <p:nvPicPr>
          <p:cNvPr id="9220" name="Picture 4" descr="http://aloroba.net/wp-content/uploads/2013/09/ten6-602x451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908720"/>
            <a:ext cx="4104456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16068" y="1988840"/>
            <a:ext cx="922720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من منكم يحب رسولنا محمد(ص)؟</a:t>
            </a:r>
          </a:p>
          <a:p>
            <a:pPr algn="ctr"/>
            <a:r>
              <a:rPr lang="ar-Q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إن كنتم تحبونه فلنتبع جميعا </a:t>
            </a:r>
          </a:p>
          <a:p>
            <a:pPr algn="ctr"/>
            <a:r>
              <a:rPr lang="ar-QA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ماكان </a:t>
            </a:r>
            <a:r>
              <a:rPr lang="ar-QA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يأكلة ويحبه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672" y="2492896"/>
            <a:ext cx="562846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وجبة الافطار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muslim-academy.com/http:/muslim-academy.com/wp-content/uploads/2012/08/hone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548680"/>
            <a:ext cx="6696744" cy="476423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475656" y="5445224"/>
            <a:ext cx="64828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عند الافطار كان الرسول(ص)</a:t>
            </a:r>
          </a:p>
          <a:p>
            <a:pPr algn="ctr"/>
            <a:r>
              <a:rPr lang="ar-Q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يتناول شراب العسل</a:t>
            </a:r>
          </a:p>
          <a:p>
            <a:pPr algn="ctr"/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eather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7483647" y="-1284288"/>
            <a:ext cx="2857500" cy="2590801"/>
          </a:xfrm>
          <a:prstGeom prst="rect">
            <a:avLst/>
          </a:prstGeom>
          <a:noFill/>
        </p:spPr>
      </p:pic>
      <p:pic>
        <p:nvPicPr>
          <p:cNvPr id="14342" name="Picture 6" descr="http://tebasel.com/mag/wp-content/uploads/%D8%B9%D8%B3%D9%849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836712"/>
            <a:ext cx="4953000" cy="4000501"/>
          </a:xfrm>
          <a:prstGeom prst="rect">
            <a:avLst/>
          </a:prstGeom>
          <a:noFill/>
        </p:spPr>
      </p:pic>
      <p:pic>
        <p:nvPicPr>
          <p:cNvPr id="14344" name="Picture 8" descr="http://kenanaonline.com/photos/1238014/1238014898/large_1238014898.jpg?126720460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b="4780"/>
          <a:stretch>
            <a:fillRect/>
          </a:stretch>
        </p:blipFill>
        <p:spPr bwMode="auto">
          <a:xfrm>
            <a:off x="467544" y="690159"/>
            <a:ext cx="3167414" cy="4106993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51520" y="4869160"/>
            <a:ext cx="84930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كان يضع ملعقة كبيره من </a:t>
            </a:r>
          </a:p>
          <a:p>
            <a:pPr algn="ctr"/>
            <a:r>
              <a:rPr lang="ar-Q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العسل</a:t>
            </a:r>
            <a:r>
              <a:rPr lang="ar-Q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ar-Q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مع الماء ويشربها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1037" y="2492896"/>
            <a:ext cx="502573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وجبة الغداء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3675" y="5138852"/>
            <a:ext cx="693491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سبع تمرات مع الحليب</a:t>
            </a:r>
            <a:endParaRPr lang="en-US" sz="7200" b="1" cap="none" spc="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http://egy7day.com/wp-content/uploads/2013/10/%D8%AA%D9%85%D8%B1-%D9%88-%D9%84%D8%A8%D9%8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04664"/>
            <a:ext cx="6336704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 descr="http://t2.gstatic.com/images?q=tbn:ANd9GcQR4C8r1JjucAM97FeJdF5sPRpzTep0CmogcNhcLY2_vNP1Q8Vfj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564904"/>
            <a:ext cx="5184576" cy="2664296"/>
          </a:xfrm>
          <a:prstGeom prst="rect">
            <a:avLst/>
          </a:prstGeom>
          <a:noFill/>
        </p:spPr>
      </p:pic>
      <p:pic>
        <p:nvPicPr>
          <p:cNvPr id="12292" name="Picture 4" descr="http://upload.al3malka.com/download.php?img=4984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548680"/>
            <a:ext cx="4223369" cy="309634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51520" y="5541039"/>
            <a:ext cx="871296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كسرة من خبز الشعير مع ملعقة</a:t>
            </a:r>
            <a:r>
              <a:rPr lang="ar-QA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كبيره من زيت الزيتون وقطرات </a:t>
            </a:r>
            <a:r>
              <a:rPr lang="ar-QA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خل التفاح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3718" y="2492896"/>
            <a:ext cx="558037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وجبة العشاء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1629" y="4437112"/>
            <a:ext cx="7726795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كسرة من خبز الشعير</a:t>
            </a:r>
          </a:p>
          <a:p>
            <a:pPr algn="ctr"/>
            <a:r>
              <a:rPr lang="ar-QA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وكوب من اللبن الرائب</a:t>
            </a:r>
            <a:endParaRPr lang="en-US" sz="8000" b="1" cap="none" spc="5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upload.al3malka.com/download.php?img=4984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548680"/>
            <a:ext cx="4223369" cy="3096344"/>
          </a:xfrm>
          <a:prstGeom prst="rect">
            <a:avLst/>
          </a:prstGeom>
          <a:noFill/>
        </p:spPr>
      </p:pic>
      <p:pic>
        <p:nvPicPr>
          <p:cNvPr id="11266" name="Picture 2" descr="http://www.7nona.com/alternative-medicine/herbal-treatment/images/147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980728"/>
            <a:ext cx="3083910" cy="3696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351</TotalTime>
  <Words>83</Words>
  <Application>Microsoft Office PowerPoint</Application>
  <PresentationFormat>On-screen Show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noor</dc:creator>
  <cp:lastModifiedBy>noor</cp:lastModifiedBy>
  <cp:revision>41</cp:revision>
  <dcterms:created xsi:type="dcterms:W3CDTF">2011-10-02T15:27:37Z</dcterms:created>
  <dcterms:modified xsi:type="dcterms:W3CDTF">2013-11-08T15:46:42Z</dcterms:modified>
</cp:coreProperties>
</file>