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"/>
  </p:notesMasterIdLst>
  <p:sldIdLst>
    <p:sldId id="2140756215" r:id="rId2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157"/>
    <a:srgbClr val="E3E9E7"/>
    <a:srgbClr val="ECF0EF"/>
    <a:srgbClr val="EAEEED"/>
    <a:srgbClr val="DDE3E1"/>
    <a:srgbClr val="FFFFFF"/>
    <a:srgbClr val="F1F3F2"/>
    <a:srgbClr val="07A869"/>
    <a:srgbClr val="7CD0CE"/>
    <a:srgbClr val="BBD1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بلا نمط، بلا شبكة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نمط ذو نسُق 1 - تمييز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EB344D84-9AFB-497E-A393-DC336BA19D2E}" styleName="نمط متوسط 3 - تمييز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06799F8-075E-4A3A-A7F6-7FBC6576F1A4}" styleName="نمط ذو نسُق 2 - تمييز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نمط متوسط 2 - تميي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نمط متوسط 2 - تميي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113A9D2-9D6B-4929-AA2D-F23B5EE8CBE7}" styleName="نمط ذو نسُق 2 - تمييز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النمط الفاتح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نمط فاتح 1 - تميي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7AC3CCA-C797-4891-BE02-D94E43425B78}" styleName="النمط المتوسط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C083E6E3-FA7D-4D7B-A595-EF9225AFEA82}" styleName="نمط فاتح 1 - تمييز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799B23B-EC83-4686-B30A-512413B5E67A}" styleName="نمط فاتح 3 - تميي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8B1032C-EA38-4F05-BA0D-38AFFFC7BED3}" styleName="نمط فاتح 3 - تميي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D083AE6-46FA-4A59-8FB0-9F97EB10719F}" styleName="نمط فاتح 3 - تميي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301B821-A1FF-4177-AEE7-76D212191A09}" styleName="نمط متوسط 1 - تميي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نمط متوسط 1 - تميي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A488322-F2BA-4B5B-9748-0D474271808F}" styleName="نمط متوسط 3 - تمييز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نمط فاتح 2 - تمييز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505E3EF-67EA-436B-97B2-0124C06EBD24}" styleName="نمط متوسط 4 - تمييز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C89EF96-8CEA-46FF-86C4-4CE0E7609802}" styleName="نمط فاتح 3 - تميي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النمط الفاتح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8FB837D-C827-4EFA-A057-4D05807E0F7C}" styleName="نمط ذو نسُق 1 - تمييز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CF1AB2-1976-4502-BF36-3FF5EA218861}" styleName="نمط متوسط 4 - تميي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27102A9-8310-4765-A935-A1911B00CA55}" styleName="نمط فاتح 1 - تمييز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DF18680-E054-41AD-8BC1-D1AEF772440D}" styleName="نمط متوسط 2 - تميي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نمط متوسط 2 - تميي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E25E649-3F16-4E02-A733-19D2CDBF48F0}" styleName="نمط متوسط 3 - تمييز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159" autoAdjust="0"/>
    <p:restoredTop sz="95806" autoAdjust="0"/>
  </p:normalViewPr>
  <p:slideViewPr>
    <p:cSldViewPr snapToGrid="0">
      <p:cViewPr>
        <p:scale>
          <a:sx n="99" d="100"/>
          <a:sy n="99" d="100"/>
        </p:scale>
        <p:origin x="427" y="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50" d="100"/>
          <a:sy n="50" d="100"/>
        </p:scale>
        <p:origin x="2640" y="3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orah Abdullah I. Al-sulaiman" userId="8d3729b5-ea4b-4217-8f9c-67e6cd863060" providerId="ADAL" clId="{962FD995-E85D-4115-BA51-61A7BB1C7173}"/>
    <pc:docChg chg="custSel delSld modSld delMainMaster">
      <pc:chgData name="Norah Abdullah I. Al-sulaiman" userId="8d3729b5-ea4b-4217-8f9c-67e6cd863060" providerId="ADAL" clId="{962FD995-E85D-4115-BA51-61A7BB1C7173}" dt="2025-11-09T08:18:26.861" v="153" actId="1036"/>
      <pc:docMkLst>
        <pc:docMk/>
      </pc:docMkLst>
      <pc:sldChg chg="del">
        <pc:chgData name="Norah Abdullah I. Al-sulaiman" userId="8d3729b5-ea4b-4217-8f9c-67e6cd863060" providerId="ADAL" clId="{962FD995-E85D-4115-BA51-61A7BB1C7173}" dt="2025-11-09T08:12:05.595" v="1" actId="47"/>
        <pc:sldMkLst>
          <pc:docMk/>
          <pc:sldMk cId="2042590879" sldId="330"/>
        </pc:sldMkLst>
      </pc:sldChg>
      <pc:sldChg chg="del">
        <pc:chgData name="Norah Abdullah I. Al-sulaiman" userId="8d3729b5-ea4b-4217-8f9c-67e6cd863060" providerId="ADAL" clId="{962FD995-E85D-4115-BA51-61A7BB1C7173}" dt="2025-11-09T08:12:06.030" v="2" actId="47"/>
        <pc:sldMkLst>
          <pc:docMk/>
          <pc:sldMk cId="1337757412" sldId="437"/>
        </pc:sldMkLst>
      </pc:sldChg>
      <pc:sldChg chg="del">
        <pc:chgData name="Norah Abdullah I. Al-sulaiman" userId="8d3729b5-ea4b-4217-8f9c-67e6cd863060" providerId="ADAL" clId="{962FD995-E85D-4115-BA51-61A7BB1C7173}" dt="2025-11-09T08:12:04.917" v="0" actId="47"/>
        <pc:sldMkLst>
          <pc:docMk/>
          <pc:sldMk cId="161870471" sldId="2140756144"/>
        </pc:sldMkLst>
      </pc:sldChg>
      <pc:sldChg chg="del">
        <pc:chgData name="Norah Abdullah I. Al-sulaiman" userId="8d3729b5-ea4b-4217-8f9c-67e6cd863060" providerId="ADAL" clId="{962FD995-E85D-4115-BA51-61A7BB1C7173}" dt="2025-11-09T08:12:11.755" v="7" actId="47"/>
        <pc:sldMkLst>
          <pc:docMk/>
          <pc:sldMk cId="2863414263" sldId="2140756189"/>
        </pc:sldMkLst>
      </pc:sldChg>
      <pc:sldChg chg="del">
        <pc:chgData name="Norah Abdullah I. Al-sulaiman" userId="8d3729b5-ea4b-4217-8f9c-67e6cd863060" providerId="ADAL" clId="{962FD995-E85D-4115-BA51-61A7BB1C7173}" dt="2025-11-09T08:12:07.960" v="5" actId="47"/>
        <pc:sldMkLst>
          <pc:docMk/>
          <pc:sldMk cId="42326505" sldId="2140756190"/>
        </pc:sldMkLst>
      </pc:sldChg>
      <pc:sldChg chg="del">
        <pc:chgData name="Norah Abdullah I. Al-sulaiman" userId="8d3729b5-ea4b-4217-8f9c-67e6cd863060" providerId="ADAL" clId="{962FD995-E85D-4115-BA51-61A7BB1C7173}" dt="2025-11-09T08:12:07.042" v="4" actId="47"/>
        <pc:sldMkLst>
          <pc:docMk/>
          <pc:sldMk cId="2083507100" sldId="2140756202"/>
        </pc:sldMkLst>
      </pc:sldChg>
      <pc:sldChg chg="del">
        <pc:chgData name="Norah Abdullah I. Al-sulaiman" userId="8d3729b5-ea4b-4217-8f9c-67e6cd863060" providerId="ADAL" clId="{962FD995-E85D-4115-BA51-61A7BB1C7173}" dt="2025-11-09T08:12:06.473" v="3" actId="47"/>
        <pc:sldMkLst>
          <pc:docMk/>
          <pc:sldMk cId="159346222" sldId="2140756207"/>
        </pc:sldMkLst>
      </pc:sldChg>
      <pc:sldChg chg="del">
        <pc:chgData name="Norah Abdullah I. Al-sulaiman" userId="8d3729b5-ea4b-4217-8f9c-67e6cd863060" providerId="ADAL" clId="{962FD995-E85D-4115-BA51-61A7BB1C7173}" dt="2025-11-09T08:12:10.552" v="6" actId="47"/>
        <pc:sldMkLst>
          <pc:docMk/>
          <pc:sldMk cId="3654279108" sldId="2140756208"/>
        </pc:sldMkLst>
      </pc:sldChg>
      <pc:sldChg chg="del">
        <pc:chgData name="Norah Abdullah I. Al-sulaiman" userId="8d3729b5-ea4b-4217-8f9c-67e6cd863060" providerId="ADAL" clId="{962FD995-E85D-4115-BA51-61A7BB1C7173}" dt="2025-11-09T08:12:12.788" v="8" actId="47"/>
        <pc:sldMkLst>
          <pc:docMk/>
          <pc:sldMk cId="3638548864" sldId="2140756214"/>
        </pc:sldMkLst>
      </pc:sldChg>
      <pc:sldChg chg="addSp modSp mod">
        <pc:chgData name="Norah Abdullah I. Al-sulaiman" userId="8d3729b5-ea4b-4217-8f9c-67e6cd863060" providerId="ADAL" clId="{962FD995-E85D-4115-BA51-61A7BB1C7173}" dt="2025-11-09T08:18:26.861" v="153" actId="1036"/>
        <pc:sldMkLst>
          <pc:docMk/>
          <pc:sldMk cId="1250080302" sldId="2140756215"/>
        </pc:sldMkLst>
        <pc:spChg chg="add mod">
          <ac:chgData name="Norah Abdullah I. Al-sulaiman" userId="8d3729b5-ea4b-4217-8f9c-67e6cd863060" providerId="ADAL" clId="{962FD995-E85D-4115-BA51-61A7BB1C7173}" dt="2025-11-09T08:17:48.626" v="128" actId="1076"/>
          <ac:spMkLst>
            <pc:docMk/>
            <pc:sldMk cId="1250080302" sldId="2140756215"/>
            <ac:spMk id="9" creationId="{8A55FB21-FB40-4902-8E77-5A6DB3CD0B0A}"/>
          </ac:spMkLst>
        </pc:spChg>
        <pc:graphicFrameChg chg="modGraphic">
          <ac:chgData name="Norah Abdullah I. Al-sulaiman" userId="8d3729b5-ea4b-4217-8f9c-67e6cd863060" providerId="ADAL" clId="{962FD995-E85D-4115-BA51-61A7BB1C7173}" dt="2025-11-09T08:12:36.533" v="9" actId="207"/>
          <ac:graphicFrameMkLst>
            <pc:docMk/>
            <pc:sldMk cId="1250080302" sldId="2140756215"/>
            <ac:graphicFrameMk id="2" creationId="{EECD11D4-1DEC-4312-BBBF-5AF145A6F1D0}"/>
          </ac:graphicFrameMkLst>
        </pc:graphicFrameChg>
        <pc:graphicFrameChg chg="modGraphic">
          <ac:chgData name="Norah Abdullah I. Al-sulaiman" userId="8d3729b5-ea4b-4217-8f9c-67e6cd863060" providerId="ADAL" clId="{962FD995-E85D-4115-BA51-61A7BB1C7173}" dt="2025-11-09T08:12:44.076" v="10" actId="207"/>
          <ac:graphicFrameMkLst>
            <pc:docMk/>
            <pc:sldMk cId="1250080302" sldId="2140756215"/>
            <ac:graphicFrameMk id="3" creationId="{12C1277A-4728-4C63-8039-C449026C9925}"/>
          </ac:graphicFrameMkLst>
        </pc:graphicFrameChg>
        <pc:cxnChg chg="add mod">
          <ac:chgData name="Norah Abdullah I. Al-sulaiman" userId="8d3729b5-ea4b-4217-8f9c-67e6cd863060" providerId="ADAL" clId="{962FD995-E85D-4115-BA51-61A7BB1C7173}" dt="2025-11-09T08:18:26.861" v="153" actId="1036"/>
          <ac:cxnSpMkLst>
            <pc:docMk/>
            <pc:sldMk cId="1250080302" sldId="2140756215"/>
            <ac:cxnSpMk id="10" creationId="{6A63ED67-86B1-4241-8919-ABD7CB0EA46C}"/>
          </ac:cxnSpMkLst>
        </pc:cxnChg>
      </pc:sldChg>
      <pc:sldMasterChg chg="del delSldLayout">
        <pc:chgData name="Norah Abdullah I. Al-sulaiman" userId="8d3729b5-ea4b-4217-8f9c-67e6cd863060" providerId="ADAL" clId="{962FD995-E85D-4115-BA51-61A7BB1C7173}" dt="2025-11-09T08:12:07.960" v="5" actId="47"/>
        <pc:sldMasterMkLst>
          <pc:docMk/>
          <pc:sldMasterMk cId="3643236200" sldId="2147483660"/>
        </pc:sldMasterMkLst>
        <pc:sldLayoutChg chg="del">
          <pc:chgData name="Norah Abdullah I. Al-sulaiman" userId="8d3729b5-ea4b-4217-8f9c-67e6cd863060" providerId="ADAL" clId="{962FD995-E85D-4115-BA51-61A7BB1C7173}" dt="2025-11-09T08:12:07.960" v="5" actId="47"/>
          <pc:sldLayoutMkLst>
            <pc:docMk/>
            <pc:sldMasterMk cId="3643236200" sldId="2147483660"/>
            <pc:sldLayoutMk cId="1413612995" sldId="2147483661"/>
          </pc:sldLayoutMkLst>
        </pc:sldLayoutChg>
        <pc:sldLayoutChg chg="del">
          <pc:chgData name="Norah Abdullah I. Al-sulaiman" userId="8d3729b5-ea4b-4217-8f9c-67e6cd863060" providerId="ADAL" clId="{962FD995-E85D-4115-BA51-61A7BB1C7173}" dt="2025-11-09T08:12:07.960" v="5" actId="47"/>
          <pc:sldLayoutMkLst>
            <pc:docMk/>
            <pc:sldMasterMk cId="3643236200" sldId="2147483660"/>
            <pc:sldLayoutMk cId="1493132811" sldId="2147483662"/>
          </pc:sldLayoutMkLst>
        </pc:sldLayoutChg>
        <pc:sldLayoutChg chg="del">
          <pc:chgData name="Norah Abdullah I. Al-sulaiman" userId="8d3729b5-ea4b-4217-8f9c-67e6cd863060" providerId="ADAL" clId="{962FD995-E85D-4115-BA51-61A7BB1C7173}" dt="2025-11-09T08:12:07.960" v="5" actId="47"/>
          <pc:sldLayoutMkLst>
            <pc:docMk/>
            <pc:sldMasterMk cId="3643236200" sldId="2147483660"/>
            <pc:sldLayoutMk cId="2946500760" sldId="2147483663"/>
          </pc:sldLayoutMkLst>
        </pc:sldLayoutChg>
        <pc:sldLayoutChg chg="del">
          <pc:chgData name="Norah Abdullah I. Al-sulaiman" userId="8d3729b5-ea4b-4217-8f9c-67e6cd863060" providerId="ADAL" clId="{962FD995-E85D-4115-BA51-61A7BB1C7173}" dt="2025-11-09T08:12:07.960" v="5" actId="47"/>
          <pc:sldLayoutMkLst>
            <pc:docMk/>
            <pc:sldMasterMk cId="3643236200" sldId="2147483660"/>
            <pc:sldLayoutMk cId="1052576553" sldId="2147483664"/>
          </pc:sldLayoutMkLst>
        </pc:sldLayoutChg>
        <pc:sldLayoutChg chg="del">
          <pc:chgData name="Norah Abdullah I. Al-sulaiman" userId="8d3729b5-ea4b-4217-8f9c-67e6cd863060" providerId="ADAL" clId="{962FD995-E85D-4115-BA51-61A7BB1C7173}" dt="2025-11-09T08:12:07.960" v="5" actId="47"/>
          <pc:sldLayoutMkLst>
            <pc:docMk/>
            <pc:sldMasterMk cId="3643236200" sldId="2147483660"/>
            <pc:sldLayoutMk cId="2856857892" sldId="2147483665"/>
          </pc:sldLayoutMkLst>
        </pc:sldLayoutChg>
        <pc:sldLayoutChg chg="del">
          <pc:chgData name="Norah Abdullah I. Al-sulaiman" userId="8d3729b5-ea4b-4217-8f9c-67e6cd863060" providerId="ADAL" clId="{962FD995-E85D-4115-BA51-61A7BB1C7173}" dt="2025-11-09T08:12:07.960" v="5" actId="47"/>
          <pc:sldLayoutMkLst>
            <pc:docMk/>
            <pc:sldMasterMk cId="3643236200" sldId="2147483660"/>
            <pc:sldLayoutMk cId="721349275" sldId="2147483666"/>
          </pc:sldLayoutMkLst>
        </pc:sldLayoutChg>
        <pc:sldLayoutChg chg="del">
          <pc:chgData name="Norah Abdullah I. Al-sulaiman" userId="8d3729b5-ea4b-4217-8f9c-67e6cd863060" providerId="ADAL" clId="{962FD995-E85D-4115-BA51-61A7BB1C7173}" dt="2025-11-09T08:12:07.960" v="5" actId="47"/>
          <pc:sldLayoutMkLst>
            <pc:docMk/>
            <pc:sldMasterMk cId="3643236200" sldId="2147483660"/>
            <pc:sldLayoutMk cId="2757906105" sldId="2147483667"/>
          </pc:sldLayoutMkLst>
        </pc:sldLayoutChg>
        <pc:sldLayoutChg chg="del">
          <pc:chgData name="Norah Abdullah I. Al-sulaiman" userId="8d3729b5-ea4b-4217-8f9c-67e6cd863060" providerId="ADAL" clId="{962FD995-E85D-4115-BA51-61A7BB1C7173}" dt="2025-11-09T08:12:07.960" v="5" actId="47"/>
          <pc:sldLayoutMkLst>
            <pc:docMk/>
            <pc:sldMasterMk cId="3643236200" sldId="2147483660"/>
            <pc:sldLayoutMk cId="3595121477" sldId="2147483668"/>
          </pc:sldLayoutMkLst>
        </pc:sldLayoutChg>
        <pc:sldLayoutChg chg="del">
          <pc:chgData name="Norah Abdullah I. Al-sulaiman" userId="8d3729b5-ea4b-4217-8f9c-67e6cd863060" providerId="ADAL" clId="{962FD995-E85D-4115-BA51-61A7BB1C7173}" dt="2025-11-09T08:12:07.960" v="5" actId="47"/>
          <pc:sldLayoutMkLst>
            <pc:docMk/>
            <pc:sldMasterMk cId="3643236200" sldId="2147483660"/>
            <pc:sldLayoutMk cId="1111881569" sldId="2147483669"/>
          </pc:sldLayoutMkLst>
        </pc:sldLayoutChg>
        <pc:sldLayoutChg chg="del">
          <pc:chgData name="Norah Abdullah I. Al-sulaiman" userId="8d3729b5-ea4b-4217-8f9c-67e6cd863060" providerId="ADAL" clId="{962FD995-E85D-4115-BA51-61A7BB1C7173}" dt="2025-11-09T08:12:07.960" v="5" actId="47"/>
          <pc:sldLayoutMkLst>
            <pc:docMk/>
            <pc:sldMasterMk cId="3643236200" sldId="2147483660"/>
            <pc:sldLayoutMk cId="3087966866" sldId="2147483670"/>
          </pc:sldLayoutMkLst>
        </pc:sldLayoutChg>
        <pc:sldLayoutChg chg="del">
          <pc:chgData name="Norah Abdullah I. Al-sulaiman" userId="8d3729b5-ea4b-4217-8f9c-67e6cd863060" providerId="ADAL" clId="{962FD995-E85D-4115-BA51-61A7BB1C7173}" dt="2025-11-09T08:12:07.960" v="5" actId="47"/>
          <pc:sldLayoutMkLst>
            <pc:docMk/>
            <pc:sldMasterMk cId="3643236200" sldId="2147483660"/>
            <pc:sldLayoutMk cId="2175772555" sldId="2147483671"/>
          </pc:sldLayoutMkLst>
        </pc:sldLayoutChg>
        <pc:sldLayoutChg chg="del">
          <pc:chgData name="Norah Abdullah I. Al-sulaiman" userId="8d3729b5-ea4b-4217-8f9c-67e6cd863060" providerId="ADAL" clId="{962FD995-E85D-4115-BA51-61A7BB1C7173}" dt="2025-11-09T08:12:07.960" v="5" actId="47"/>
          <pc:sldLayoutMkLst>
            <pc:docMk/>
            <pc:sldMasterMk cId="3643236200" sldId="2147483660"/>
            <pc:sldLayoutMk cId="808107389" sldId="2147483685"/>
          </pc:sldLayoutMkLst>
        </pc:sldLayoutChg>
        <pc:sldLayoutChg chg="del">
          <pc:chgData name="Norah Abdullah I. Al-sulaiman" userId="8d3729b5-ea4b-4217-8f9c-67e6cd863060" providerId="ADAL" clId="{962FD995-E85D-4115-BA51-61A7BB1C7173}" dt="2025-11-09T08:12:06.473" v="3" actId="47"/>
          <pc:sldLayoutMkLst>
            <pc:docMk/>
            <pc:sldMasterMk cId="3643236200" sldId="2147483660"/>
            <pc:sldLayoutMk cId="1250266084" sldId="2147483687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>
                <a:cs typeface="Sakkal Majalla" panose="02000000000000000000" pitchFamily="2" charset="-78"/>
              </a:defRPr>
            </a:lvl1pPr>
          </a:lstStyle>
          <a:p>
            <a:endParaRPr lang="ar-SA" dirty="0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>
                <a:cs typeface="Sakkal Majalla" panose="02000000000000000000" pitchFamily="2" charset="-78"/>
              </a:defRPr>
            </a:lvl1pPr>
          </a:lstStyle>
          <a:p>
            <a:fld id="{D0EDDDF5-95BE-4DED-B7CA-96BCB01826E3}" type="datetimeFigureOut">
              <a:rPr lang="ar-SA" smtClean="0"/>
              <a:pPr/>
              <a:t>19/05/1447</a:t>
            </a:fld>
            <a:endParaRPr lang="ar-SA" dirty="0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 dirty="0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dirty="0"/>
              <a:t>انقر لتحرير أنماط نص الشكل الرئيسي</a:t>
            </a:r>
          </a:p>
          <a:p>
            <a:pPr lvl="1"/>
            <a:r>
              <a:rPr lang="ar-SA" dirty="0"/>
              <a:t>المستوى الثاني</a:t>
            </a:r>
          </a:p>
          <a:p>
            <a:pPr lvl="2"/>
            <a:r>
              <a:rPr lang="ar-SA" dirty="0"/>
              <a:t>المستوى الثالث</a:t>
            </a:r>
          </a:p>
          <a:p>
            <a:pPr lvl="3"/>
            <a:r>
              <a:rPr lang="ar-SA" dirty="0"/>
              <a:t>المستوى الرابع</a:t>
            </a:r>
          </a:p>
          <a:p>
            <a:pPr lvl="4"/>
            <a:r>
              <a:rPr lang="ar-SA" dirty="0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>
                <a:cs typeface="Sakkal Majalla" panose="02000000000000000000" pitchFamily="2" charset="-78"/>
              </a:defRPr>
            </a:lvl1pPr>
          </a:lstStyle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>
                <a:cs typeface="Sakkal Majalla" panose="02000000000000000000" pitchFamily="2" charset="-78"/>
              </a:defRPr>
            </a:lvl1pPr>
          </a:lstStyle>
          <a:p>
            <a:fld id="{B816B144-1A08-45CD-B401-86BBD27D7C5B}" type="slidenum">
              <a:rPr lang="ar-SA" smtClean="0"/>
              <a:pPr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670198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Sakkal Majalla" panose="02000000000000000000" pitchFamily="2" charset="-78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Sakkal Majalla" panose="02000000000000000000" pitchFamily="2" charset="-78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Sakkal Majalla" panose="02000000000000000000" pitchFamily="2" charset="-78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Sakkal Majalla" panose="02000000000000000000" pitchFamily="2" charset="-78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Sakkal Majalla" panose="02000000000000000000" pitchFamily="2" charset="-78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088D960-F108-8D26-214B-C88D71BD38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236B2BD-F338-64EE-0A12-0C73BAEE52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2A741DC-D7F5-E004-0F63-A0595C3E1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AF31F-A383-42EB-9E37-40BC0352C93B}" type="uaqdatetime1">
              <a:rPr lang="ar-SA" smtClean="0"/>
              <a:t>18/05/1447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B55A3D9-9297-64C6-A949-738D998F1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D034388-7010-5BB7-36A5-4E970ED05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B8417-644B-4382-B08E-A1FC77C177C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08638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61B6C15-70D2-BC1B-7D63-012597EDE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1E25C562-C824-16A1-CF50-0CE36B9202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EA89072-F90F-7482-4964-297950660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65B2A-8933-4BC4-9C13-BBD4484FE0F3}" type="uaqdatetime1">
              <a:rPr lang="ar-SA" smtClean="0"/>
              <a:t>18/05/1447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D482F41-C512-A2AE-921A-6B100016B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6F5133E-BA9B-CAF3-D4D3-E107CA1E3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B8417-644B-4382-B08E-A1FC77C177C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65729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1E4783C4-CBEF-497B-8248-F4BDFE5D1F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07E18A7-AF3F-4150-37A8-0A76906620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38EDA03-0EC0-4DAF-E8B0-6855785AF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B5F30-3BFD-4C26-9285-E22CDC458C16}" type="uaqdatetime1">
              <a:rPr lang="ar-SA" smtClean="0"/>
              <a:t>18/05/1447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CA2A3DF-AC25-0691-8BE4-6B3AB37B5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0667D75-44F5-CCB5-68E0-695524CF5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B8417-644B-4382-B08E-A1FC77C177C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972977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49672561-F106-E678-D192-9A631C49C334}"/>
              </a:ext>
            </a:extLst>
          </p:cNvPr>
          <p:cNvSpPr txBox="1"/>
          <p:nvPr userDrawn="1"/>
        </p:nvSpPr>
        <p:spPr>
          <a:xfrm rot="1445478">
            <a:off x="10269665" y="2464794"/>
            <a:ext cx="1713931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1200" dirty="0">
                <a:solidFill>
                  <a:schemeClr val="tx1">
                    <a:alpha val="1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الإدارة العامة لتطوير الموارد البشرية</a:t>
            </a:r>
          </a:p>
          <a:p>
            <a:pPr algn="ctr"/>
            <a:r>
              <a:rPr lang="ar-SA" sz="1200" dirty="0">
                <a:solidFill>
                  <a:schemeClr val="tx1">
                    <a:alpha val="1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إدارة الأداء الوظيفي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70546E2-7131-614D-BD6E-6599546C0FE6}"/>
              </a:ext>
            </a:extLst>
          </p:cNvPr>
          <p:cNvSpPr txBox="1"/>
          <p:nvPr userDrawn="1"/>
        </p:nvSpPr>
        <p:spPr>
          <a:xfrm rot="1445478">
            <a:off x="10269664" y="4075702"/>
            <a:ext cx="1713931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1200" dirty="0">
                <a:solidFill>
                  <a:schemeClr val="tx1">
                    <a:alpha val="2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الإدارة العامة لتطوير الموارد البشرية</a:t>
            </a:r>
          </a:p>
          <a:p>
            <a:pPr algn="ctr"/>
            <a:r>
              <a:rPr lang="ar-SA" sz="1200" dirty="0">
                <a:solidFill>
                  <a:schemeClr val="tx1">
                    <a:alpha val="2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إدارة الأداء </a:t>
            </a:r>
            <a:r>
              <a:rPr lang="ar-SA" sz="1200" dirty="0">
                <a:solidFill>
                  <a:schemeClr val="tx1">
                    <a:alpha val="1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الوظيفي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B3A91BA-A5AF-0914-0713-6187F36A8419}"/>
              </a:ext>
            </a:extLst>
          </p:cNvPr>
          <p:cNvSpPr txBox="1"/>
          <p:nvPr userDrawn="1"/>
        </p:nvSpPr>
        <p:spPr>
          <a:xfrm rot="1445478">
            <a:off x="10269665" y="5848901"/>
            <a:ext cx="1713931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1200" dirty="0">
                <a:solidFill>
                  <a:schemeClr val="tx1">
                    <a:alpha val="2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الإدارة العامة </a:t>
            </a:r>
            <a:r>
              <a:rPr lang="ar-SA" sz="1200" dirty="0">
                <a:solidFill>
                  <a:schemeClr val="tx1">
                    <a:alpha val="1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لتطوير</a:t>
            </a:r>
            <a:r>
              <a:rPr lang="ar-SA" sz="1200" dirty="0">
                <a:solidFill>
                  <a:schemeClr val="tx1">
                    <a:alpha val="2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الموارد البشرية</a:t>
            </a:r>
          </a:p>
          <a:p>
            <a:pPr algn="ctr"/>
            <a:r>
              <a:rPr lang="ar-SA" sz="1200" dirty="0">
                <a:solidFill>
                  <a:schemeClr val="tx1">
                    <a:alpha val="2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إدارة الأداء الوظيفي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E51E41C-9672-B83D-B368-315B82CD2CCD}"/>
              </a:ext>
            </a:extLst>
          </p:cNvPr>
          <p:cNvSpPr txBox="1"/>
          <p:nvPr userDrawn="1"/>
        </p:nvSpPr>
        <p:spPr>
          <a:xfrm rot="1445478">
            <a:off x="5052815" y="2447864"/>
            <a:ext cx="1713931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1200" dirty="0">
                <a:solidFill>
                  <a:schemeClr val="tx1">
                    <a:alpha val="1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الإدارة العامة لتطوير الموارد البشرية</a:t>
            </a:r>
          </a:p>
          <a:p>
            <a:pPr algn="ctr"/>
            <a:r>
              <a:rPr lang="ar-SA" sz="1200" dirty="0">
                <a:solidFill>
                  <a:schemeClr val="tx1">
                    <a:alpha val="1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إدارة الأداء الوظيفي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55EA128-54D3-3BA3-1174-F45BD9E33F7D}"/>
              </a:ext>
            </a:extLst>
          </p:cNvPr>
          <p:cNvSpPr txBox="1"/>
          <p:nvPr userDrawn="1"/>
        </p:nvSpPr>
        <p:spPr>
          <a:xfrm rot="1445478">
            <a:off x="5052814" y="4058772"/>
            <a:ext cx="1713931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1200" dirty="0">
                <a:solidFill>
                  <a:schemeClr val="tx1">
                    <a:alpha val="1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الإدارة العامة لتطوير الموارد البشرية</a:t>
            </a:r>
          </a:p>
          <a:p>
            <a:pPr algn="ctr"/>
            <a:r>
              <a:rPr lang="ar-SA" sz="1200" dirty="0">
                <a:solidFill>
                  <a:schemeClr val="tx1">
                    <a:alpha val="1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إدارة الأداء الوظيفي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2FBDA11-93FE-A468-71C2-E237CDCBFF90}"/>
              </a:ext>
            </a:extLst>
          </p:cNvPr>
          <p:cNvSpPr txBox="1"/>
          <p:nvPr userDrawn="1"/>
        </p:nvSpPr>
        <p:spPr>
          <a:xfrm rot="1445478">
            <a:off x="5052815" y="5831971"/>
            <a:ext cx="1713931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1200" dirty="0">
                <a:solidFill>
                  <a:schemeClr val="tx1">
                    <a:alpha val="1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الإدارة العامة لتطوير الموارد البشرية</a:t>
            </a:r>
          </a:p>
          <a:p>
            <a:pPr algn="ctr"/>
            <a:r>
              <a:rPr lang="ar-SA" sz="1200" dirty="0">
                <a:solidFill>
                  <a:schemeClr val="tx1">
                    <a:alpha val="1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إدارة الأداء الوظيفي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A401D52-8809-D98F-3FAE-A6A414D35E86}"/>
              </a:ext>
            </a:extLst>
          </p:cNvPr>
          <p:cNvSpPr txBox="1"/>
          <p:nvPr userDrawn="1"/>
        </p:nvSpPr>
        <p:spPr>
          <a:xfrm rot="1445478">
            <a:off x="2487918" y="2443508"/>
            <a:ext cx="1713931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1200" dirty="0">
                <a:solidFill>
                  <a:schemeClr val="tx1">
                    <a:alpha val="1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الإدارة العامة لتطوير الموارد البشرية</a:t>
            </a:r>
          </a:p>
          <a:p>
            <a:pPr algn="ctr"/>
            <a:r>
              <a:rPr lang="ar-SA" sz="1200" dirty="0">
                <a:solidFill>
                  <a:schemeClr val="tx1">
                    <a:alpha val="1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إدارة الأداء الوظيفي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685D81C-D6AD-37BA-F661-C7417D15451E}"/>
              </a:ext>
            </a:extLst>
          </p:cNvPr>
          <p:cNvSpPr txBox="1"/>
          <p:nvPr userDrawn="1"/>
        </p:nvSpPr>
        <p:spPr>
          <a:xfrm rot="1445478">
            <a:off x="2487917" y="4054416"/>
            <a:ext cx="1713931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1200" dirty="0">
                <a:solidFill>
                  <a:schemeClr val="tx1">
                    <a:alpha val="1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الإدارة العامة لتطوير الموارد البشرية</a:t>
            </a:r>
          </a:p>
          <a:p>
            <a:pPr algn="ctr"/>
            <a:r>
              <a:rPr lang="ar-SA" sz="1200" dirty="0">
                <a:solidFill>
                  <a:schemeClr val="tx1">
                    <a:alpha val="1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إدارة الأداء الوظيفي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8D605AC-83DC-1AEA-2D19-F8A734383CB3}"/>
              </a:ext>
            </a:extLst>
          </p:cNvPr>
          <p:cNvSpPr txBox="1"/>
          <p:nvPr userDrawn="1"/>
        </p:nvSpPr>
        <p:spPr>
          <a:xfrm rot="1445478">
            <a:off x="2487918" y="5827615"/>
            <a:ext cx="1713931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1200" dirty="0">
                <a:solidFill>
                  <a:schemeClr val="tx1">
                    <a:alpha val="1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الإدارة العامة لتطوير الموارد البشرية</a:t>
            </a:r>
          </a:p>
          <a:p>
            <a:pPr algn="ctr"/>
            <a:r>
              <a:rPr lang="ar-SA" sz="1200" dirty="0">
                <a:solidFill>
                  <a:schemeClr val="tx1">
                    <a:alpha val="1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إدارة الأداء الوظيفي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18E3DB-44C5-4C2C-D197-853C1BEBECC3}"/>
              </a:ext>
            </a:extLst>
          </p:cNvPr>
          <p:cNvSpPr txBox="1"/>
          <p:nvPr userDrawn="1"/>
        </p:nvSpPr>
        <p:spPr>
          <a:xfrm rot="1445478">
            <a:off x="7694473" y="2451674"/>
            <a:ext cx="1713931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1200" dirty="0">
                <a:solidFill>
                  <a:schemeClr val="tx1">
                    <a:alpha val="1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الإدارة العامة لتطوير الموارد البشرية</a:t>
            </a:r>
          </a:p>
          <a:p>
            <a:pPr algn="ctr"/>
            <a:r>
              <a:rPr lang="ar-SA" sz="1200" dirty="0">
                <a:solidFill>
                  <a:schemeClr val="tx1">
                    <a:alpha val="1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إدارة الأداء الوظيفي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295754B-DE37-D27A-1C53-2F0D74137881}"/>
              </a:ext>
            </a:extLst>
          </p:cNvPr>
          <p:cNvSpPr txBox="1"/>
          <p:nvPr userDrawn="1"/>
        </p:nvSpPr>
        <p:spPr>
          <a:xfrm rot="1445478">
            <a:off x="7694472" y="4062582"/>
            <a:ext cx="1713931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1200" dirty="0">
                <a:solidFill>
                  <a:schemeClr val="tx1">
                    <a:alpha val="1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الإدارة العامة لتطوير الموارد البشرية</a:t>
            </a:r>
          </a:p>
          <a:p>
            <a:pPr algn="ctr"/>
            <a:r>
              <a:rPr lang="ar-SA" sz="1200" dirty="0">
                <a:solidFill>
                  <a:schemeClr val="tx1">
                    <a:alpha val="1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إدارة الأداء الوظيفي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10EC492-4D78-EB2B-E309-540241FCDA34}"/>
              </a:ext>
            </a:extLst>
          </p:cNvPr>
          <p:cNvSpPr txBox="1"/>
          <p:nvPr userDrawn="1"/>
        </p:nvSpPr>
        <p:spPr>
          <a:xfrm rot="1445478">
            <a:off x="7694473" y="5835781"/>
            <a:ext cx="1713931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1200" dirty="0">
                <a:solidFill>
                  <a:schemeClr val="tx1">
                    <a:alpha val="1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الإدارة العامة لتطوير الموارد البشرية</a:t>
            </a:r>
          </a:p>
          <a:p>
            <a:pPr algn="ctr"/>
            <a:r>
              <a:rPr lang="ar-SA" sz="1200" dirty="0">
                <a:solidFill>
                  <a:schemeClr val="tx1">
                    <a:alpha val="1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إدارة الأداء الوظيفي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12F8672-83D8-139B-5902-06B4E4241C8D}"/>
              </a:ext>
            </a:extLst>
          </p:cNvPr>
          <p:cNvSpPr txBox="1"/>
          <p:nvPr userDrawn="1"/>
        </p:nvSpPr>
        <p:spPr>
          <a:xfrm rot="1445478">
            <a:off x="10269665" y="1007019"/>
            <a:ext cx="1713931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1200" dirty="0">
                <a:solidFill>
                  <a:schemeClr val="tx1">
                    <a:alpha val="1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الإدارة العامة لتطوير الموارد البشرية</a:t>
            </a:r>
          </a:p>
          <a:p>
            <a:pPr algn="ctr"/>
            <a:r>
              <a:rPr lang="ar-SA" sz="1200" dirty="0">
                <a:solidFill>
                  <a:schemeClr val="tx1">
                    <a:alpha val="1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إدارة الأداء الوظيفي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B145E9D-A081-F85A-9824-A0DF43AB3115}"/>
              </a:ext>
            </a:extLst>
          </p:cNvPr>
          <p:cNvSpPr txBox="1"/>
          <p:nvPr userDrawn="1"/>
        </p:nvSpPr>
        <p:spPr>
          <a:xfrm rot="1445478">
            <a:off x="5052815" y="990089"/>
            <a:ext cx="1713931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1200" dirty="0">
                <a:solidFill>
                  <a:schemeClr val="tx1">
                    <a:alpha val="1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الإدارة العامة لتطوير الموارد البشرية</a:t>
            </a:r>
          </a:p>
          <a:p>
            <a:pPr algn="ctr"/>
            <a:r>
              <a:rPr lang="ar-SA" sz="1200" dirty="0">
                <a:solidFill>
                  <a:schemeClr val="tx1">
                    <a:alpha val="1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إدارة الأداء الوظيفي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E27A318-C368-11BE-36F9-2236332A044C}"/>
              </a:ext>
            </a:extLst>
          </p:cNvPr>
          <p:cNvSpPr txBox="1"/>
          <p:nvPr userDrawn="1"/>
        </p:nvSpPr>
        <p:spPr>
          <a:xfrm rot="1445478">
            <a:off x="2487918" y="985733"/>
            <a:ext cx="1713931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1200" dirty="0">
                <a:solidFill>
                  <a:schemeClr val="tx1">
                    <a:alpha val="1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الإدارة العامة لتطوير الموارد البشرية</a:t>
            </a:r>
          </a:p>
          <a:p>
            <a:pPr algn="ctr"/>
            <a:r>
              <a:rPr lang="ar-SA" sz="1200" dirty="0">
                <a:solidFill>
                  <a:schemeClr val="tx1">
                    <a:alpha val="1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إدارة الأداء الوظيفي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19A53FC-087B-9BFF-800C-424809B2A449}"/>
              </a:ext>
            </a:extLst>
          </p:cNvPr>
          <p:cNvSpPr txBox="1"/>
          <p:nvPr userDrawn="1"/>
        </p:nvSpPr>
        <p:spPr>
          <a:xfrm rot="1445478">
            <a:off x="7694473" y="993899"/>
            <a:ext cx="1713931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1200" dirty="0">
                <a:solidFill>
                  <a:schemeClr val="tx1">
                    <a:alpha val="1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الإدارة العامة لتطوير الموارد البشرية</a:t>
            </a:r>
          </a:p>
          <a:p>
            <a:pPr algn="ctr"/>
            <a:r>
              <a:rPr lang="ar-SA" sz="1200" dirty="0">
                <a:solidFill>
                  <a:schemeClr val="tx1">
                    <a:alpha val="1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إدارة الأداء الوظيفي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CC1EAB0-CA2E-D03E-60F0-4FDDC3EDE73D}"/>
              </a:ext>
            </a:extLst>
          </p:cNvPr>
          <p:cNvSpPr txBox="1"/>
          <p:nvPr userDrawn="1"/>
        </p:nvSpPr>
        <p:spPr>
          <a:xfrm rot="1445478">
            <a:off x="19578" y="2451674"/>
            <a:ext cx="1713931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1200" dirty="0">
                <a:solidFill>
                  <a:schemeClr val="tx1">
                    <a:alpha val="2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الإدارة العامة </a:t>
            </a:r>
            <a:r>
              <a:rPr lang="ar-SA" sz="1200" dirty="0">
                <a:solidFill>
                  <a:schemeClr val="tx1">
                    <a:alpha val="1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لتطوير</a:t>
            </a:r>
            <a:r>
              <a:rPr lang="ar-SA" sz="1200" dirty="0">
                <a:solidFill>
                  <a:schemeClr val="tx1">
                    <a:alpha val="2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الموارد البشرية</a:t>
            </a:r>
          </a:p>
          <a:p>
            <a:pPr algn="ctr"/>
            <a:r>
              <a:rPr lang="ar-SA" sz="1200" dirty="0">
                <a:solidFill>
                  <a:schemeClr val="tx1">
                    <a:alpha val="2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إدارة الأداء الوظيفي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BF201DC-BF3D-3E59-25AB-EE4A04AEB07F}"/>
              </a:ext>
            </a:extLst>
          </p:cNvPr>
          <p:cNvSpPr txBox="1"/>
          <p:nvPr userDrawn="1"/>
        </p:nvSpPr>
        <p:spPr>
          <a:xfrm rot="1445478">
            <a:off x="19577" y="4062582"/>
            <a:ext cx="1713931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1200" dirty="0">
                <a:solidFill>
                  <a:schemeClr val="tx1">
                    <a:alpha val="2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الإدارة العامة لتطوير الموارد البشرية</a:t>
            </a:r>
          </a:p>
          <a:p>
            <a:pPr algn="ctr"/>
            <a:r>
              <a:rPr lang="ar-SA" sz="1200" dirty="0">
                <a:solidFill>
                  <a:schemeClr val="tx1">
                    <a:alpha val="2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إدارة الأداء الوظيفي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F94D3D0-CCE4-C1DD-779F-049CC9D72A87}"/>
              </a:ext>
            </a:extLst>
          </p:cNvPr>
          <p:cNvSpPr txBox="1"/>
          <p:nvPr userDrawn="1"/>
        </p:nvSpPr>
        <p:spPr>
          <a:xfrm rot="1445478">
            <a:off x="19578" y="5835781"/>
            <a:ext cx="1713931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1200" dirty="0">
                <a:solidFill>
                  <a:schemeClr val="tx1">
                    <a:alpha val="2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الإدارة العامة </a:t>
            </a:r>
            <a:r>
              <a:rPr lang="ar-SA" sz="1200" dirty="0">
                <a:solidFill>
                  <a:schemeClr val="tx1">
                    <a:alpha val="1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لتطوير</a:t>
            </a:r>
            <a:r>
              <a:rPr lang="ar-SA" sz="1200" dirty="0">
                <a:solidFill>
                  <a:schemeClr val="tx1">
                    <a:alpha val="2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الموارد البشرية</a:t>
            </a:r>
          </a:p>
          <a:p>
            <a:pPr algn="ctr"/>
            <a:r>
              <a:rPr lang="ar-SA" sz="1200" dirty="0">
                <a:solidFill>
                  <a:schemeClr val="tx1">
                    <a:alpha val="2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إدارة الأداء الوظيفي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F803385-88FB-4A39-770E-5AD57D14F0AE}"/>
              </a:ext>
            </a:extLst>
          </p:cNvPr>
          <p:cNvSpPr txBox="1"/>
          <p:nvPr userDrawn="1"/>
        </p:nvSpPr>
        <p:spPr>
          <a:xfrm rot="1445478">
            <a:off x="19578" y="993899"/>
            <a:ext cx="1713931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1200" dirty="0">
                <a:solidFill>
                  <a:schemeClr val="tx1">
                    <a:alpha val="2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الإدارة </a:t>
            </a:r>
            <a:r>
              <a:rPr lang="ar-SA" sz="1200" dirty="0">
                <a:solidFill>
                  <a:schemeClr val="tx1">
                    <a:alpha val="1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العامة</a:t>
            </a:r>
            <a:r>
              <a:rPr lang="ar-SA" sz="1200" dirty="0">
                <a:solidFill>
                  <a:schemeClr val="tx1">
                    <a:alpha val="2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لتطوير الموارد البشرية</a:t>
            </a:r>
          </a:p>
          <a:p>
            <a:pPr algn="ctr"/>
            <a:r>
              <a:rPr lang="ar-SA" sz="1200" dirty="0">
                <a:solidFill>
                  <a:schemeClr val="tx1">
                    <a:alpha val="2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إدارة الأداء الوظيفي</a:t>
            </a:r>
          </a:p>
        </p:txBody>
      </p:sp>
    </p:spTree>
    <p:extLst>
      <p:ext uri="{BB962C8B-B14F-4D97-AF65-F5344CB8AC3E}">
        <p14:creationId xmlns:p14="http://schemas.microsoft.com/office/powerpoint/2010/main" val="3503672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0B2D372-F33A-F78A-BFA8-211C5172A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00E4571-0A37-B81C-78FB-87FE7B32D4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FFC2FA6-A4EB-34EA-A7A2-253D58309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99318-5E27-4C25-B323-E4831645E368}" type="uaqdatetime1">
              <a:rPr lang="ar-SA" smtClean="0"/>
              <a:t>18/05/1447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0170466-9900-5BB8-4B53-48823C401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60E2B21-42C0-4EB2-A49B-E764382A0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B8417-644B-4382-B08E-A1FC77C177C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42983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16B5523-A065-8E33-FEA7-D84A8746A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2E552FA-A820-5D5A-9755-4056BF81FF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40E3E83-2DD2-023B-6F30-B3718F994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59BCE-551A-4483-89F6-BABCF1ACDB4F}" type="uaqdatetime1">
              <a:rPr lang="ar-SA" smtClean="0"/>
              <a:t>18/05/1447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5066BBB-9CC4-2AAA-438F-7E85004CB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D153781-50AA-7E8F-D7C4-A90738D2B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B8417-644B-4382-B08E-A1FC77C177C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27010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1F20A30-9164-5115-147A-D8FC3EC8B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460D278-064F-DF3C-5BCD-CEC892D60B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8DC4F1F-F585-90BE-5C21-697CF1E16D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DB2F441-A91E-41AC-45A2-A47DA446D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F783F-03EC-4850-BE41-2C676D3A9EC1}" type="uaqdatetime1">
              <a:rPr lang="ar-SA" smtClean="0"/>
              <a:t>18/05/1447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2E562A6-4546-90CA-14C3-A53E03550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2BA1C5D-5F73-5E4F-91EA-864B13E74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B8417-644B-4382-B08E-A1FC77C177C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42973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A3B1483-CFAC-07D2-6462-5B1F9923F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3397286-6EC2-5C4A-98DD-A88362CE91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1500324-11AD-F55D-8AFD-9660EE51A6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FC0D9944-7C18-9DA0-30EA-C29605C828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2F94EB4B-A45A-E62C-F7C5-F727DDA508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84EBB94C-6AD7-5EB0-890B-9B44AA5F1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ABF26-B3AB-440B-98AC-37A370D19E1E}" type="uaqdatetime1">
              <a:rPr lang="ar-SA" smtClean="0"/>
              <a:t>18/05/1447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03DB1948-9959-8510-58A7-E1B05B36A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769552F0-6003-795B-494E-1E513DE60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B8417-644B-4382-B08E-A1FC77C177C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6046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7EFC732-087E-BEE1-A351-581C001BB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D2670C2A-2D0C-2EED-0AC1-D687568EA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D34C0-1BAD-48C3-8EF8-E00F941D2065}" type="uaqdatetime1">
              <a:rPr lang="ar-SA" smtClean="0"/>
              <a:t>18/05/1447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547DC166-83F8-4497-3216-722FAD589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45EB3B83-30EE-A782-A8BA-74E50D9D0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B8417-644B-4382-B08E-A1FC77C177C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4820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CE329A95-B560-4FE4-102C-BC5DF24E2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F2652-817A-40E2-9C62-CA3697F3E376}" type="uaqdatetime1">
              <a:rPr lang="ar-SA" smtClean="0"/>
              <a:t>18/05/1447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5D48D6A7-FE70-4BBE-3F1B-489DA01F5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6680854-95EB-1DB8-9CAE-92B2F60D2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B8417-644B-4382-B08E-A1FC77C177C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02644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FD14E88-01AE-8557-3345-16873A8BA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98BBEAD-1424-2BF6-D32A-9E0D48ACEE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3DF7AED-DBFC-DC84-599F-65EB1D3E0E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869E26D-F755-64B7-C0DA-B54E94271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C892F-F507-42E7-817C-579FE8F64F0B}" type="uaqdatetime1">
              <a:rPr lang="ar-SA" smtClean="0"/>
              <a:t>18/05/1447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E0B0F97-4874-700A-E409-D859CEC31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A60BCE8-B9B8-5CCC-146E-5013DEDB0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B8417-644B-4382-B08E-A1FC77C177C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47926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22A1F0D-4874-B7AA-3D47-48F61F15D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D835BC80-E91A-87A2-7C77-609C0121C9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84B4D06-584C-B51A-AF1F-E508B35B5C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29D155C-B0B7-2428-A187-C9F101B87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C793D-01FB-42CF-B239-7624F26A5A56}" type="uaqdatetime1">
              <a:rPr lang="ar-SA" smtClean="0"/>
              <a:t>18/05/1447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4FDE96B-7E3D-872C-069C-D56BFC165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5C0BFBF-F4A8-A7EA-F644-9F2001978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B8417-644B-4382-B08E-A1FC77C177C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49819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DD0AB77A-3847-9E27-E2AC-7C08AFD53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dirty="0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8FCD415-0757-D856-8C1F-913032E89D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dirty="0"/>
              <a:t>انقر لتحرير أنماط نص الشكل الرئيسي</a:t>
            </a:r>
          </a:p>
          <a:p>
            <a:pPr lvl="1"/>
            <a:r>
              <a:rPr lang="ar-SA" dirty="0"/>
              <a:t>المستوى الثاني</a:t>
            </a:r>
          </a:p>
          <a:p>
            <a:pPr lvl="2"/>
            <a:r>
              <a:rPr lang="ar-SA" dirty="0"/>
              <a:t>المستوى الثالث</a:t>
            </a:r>
          </a:p>
          <a:p>
            <a:pPr lvl="3"/>
            <a:r>
              <a:rPr lang="ar-SA" dirty="0"/>
              <a:t>المستوى الرابع</a:t>
            </a:r>
          </a:p>
          <a:p>
            <a:pPr lvl="4"/>
            <a:r>
              <a:rPr lang="ar-SA" dirty="0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7C9A53B-BBED-74A6-1DD3-7B88B6FD2D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cs typeface="Sakkal Majalla" panose="02000000000000000000" pitchFamily="2" charset="-78"/>
              </a:defRPr>
            </a:lvl1pPr>
          </a:lstStyle>
          <a:p>
            <a:fld id="{E6B0B175-426F-4A25-8E31-5C62473EE93A}" type="uaqdatetime1">
              <a:rPr lang="ar-SA" smtClean="0"/>
              <a:pPr/>
              <a:t>18/05/1447</a:t>
            </a:fld>
            <a:endParaRPr lang="ar-SA" dirty="0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3FC01B8-AD0B-37B3-C2E0-241F1CAEDA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cs typeface="Sakkal Majalla" panose="02000000000000000000" pitchFamily="2" charset="-78"/>
              </a:defRPr>
            </a:lvl1pPr>
          </a:lstStyle>
          <a:p>
            <a:endParaRPr lang="ar-SA" dirty="0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6CAFF35-3342-E423-FBCD-39696BC2F9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  <a:cs typeface="Sakkal Majalla" panose="02000000000000000000" pitchFamily="2" charset="-78"/>
              </a:defRPr>
            </a:lvl1pPr>
          </a:lstStyle>
          <a:p>
            <a:fld id="{9FEB8417-644B-4382-B08E-A1FC77C177C6}" type="slidenum">
              <a:rPr lang="ar-SA" smtClean="0"/>
              <a:pPr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869784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86" r:id="rId12"/>
  </p:sldLayoutIdLst>
  <p:hf hdr="0" ftr="0" dt="0"/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Sakkal Majalla" panose="02000000000000000000" pitchFamily="2" charset="-78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Sakkal Majalla" panose="02000000000000000000" pitchFamily="2" charset="-78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Sakkal Majalla" panose="02000000000000000000" pitchFamily="2" charset="-78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Sakkal Majalla" panose="02000000000000000000" pitchFamily="2" charset="-78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Sakkal Majalla" panose="02000000000000000000" pitchFamily="2" charset="-78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Sakkal Majalla" panose="02000000000000000000" pitchFamily="2" charset="-78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ربع نص 957">
            <a:extLst>
              <a:ext uri="{FF2B5EF4-FFF2-40B4-BE49-F238E27FC236}">
                <a16:creationId xmlns:a16="http://schemas.microsoft.com/office/drawing/2014/main" id="{CE1604D7-93B6-4BAF-A9B6-D5B7438E6EBE}"/>
              </a:ext>
            </a:extLst>
          </p:cNvPr>
          <p:cNvSpPr txBox="1"/>
          <p:nvPr/>
        </p:nvSpPr>
        <p:spPr>
          <a:xfrm>
            <a:off x="197225" y="1143867"/>
            <a:ext cx="5898775" cy="707886"/>
          </a:xfrm>
          <a:prstGeom prst="rect">
            <a:avLst/>
          </a:prstGeom>
          <a:gradFill>
            <a:gsLst>
              <a:gs pos="0">
                <a:srgbClr val="07A869"/>
              </a:gs>
              <a:gs pos="50000">
                <a:srgbClr val="0DA9A6"/>
              </a:gs>
              <a:gs pos="100000">
                <a:srgbClr val="3D7EB9"/>
              </a:gs>
            </a:gsLst>
            <a:path path="circle">
              <a:fillToRect l="100000" t="100000"/>
            </a:path>
          </a:gradFill>
          <a:ln w="12700">
            <a:solidFill>
              <a:srgbClr val="16425A"/>
            </a:solidFill>
            <a:prstDash val="solid"/>
          </a:ln>
        </p:spPr>
        <p:txBody>
          <a:bodyPr wrap="square" rtlCol="1">
            <a:spAutoFit/>
          </a:bodyPr>
          <a:lstStyle/>
          <a:p>
            <a:pPr algn="ctr"/>
            <a:endParaRPr lang="en-US" sz="6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endParaRPr lang="en-US" sz="6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endParaRPr lang="ar-SA" sz="6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endParaRPr lang="ar-SA" sz="6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endParaRPr lang="en-US" sz="6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endParaRPr lang="en-US" sz="6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endParaRPr lang="ar-SA" sz="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مربع نص 957">
            <a:extLst>
              <a:ext uri="{FF2B5EF4-FFF2-40B4-BE49-F238E27FC236}">
                <a16:creationId xmlns:a16="http://schemas.microsoft.com/office/drawing/2014/main" id="{712D89DD-1660-4903-AC10-EB9BF9F824F4}"/>
              </a:ext>
            </a:extLst>
          </p:cNvPr>
          <p:cNvSpPr txBox="1"/>
          <p:nvPr/>
        </p:nvSpPr>
        <p:spPr>
          <a:xfrm>
            <a:off x="6293224" y="1181162"/>
            <a:ext cx="5567081" cy="707886"/>
          </a:xfrm>
          <a:prstGeom prst="rect">
            <a:avLst/>
          </a:prstGeom>
          <a:gradFill>
            <a:gsLst>
              <a:gs pos="0">
                <a:srgbClr val="07A869"/>
              </a:gs>
              <a:gs pos="50000">
                <a:srgbClr val="0DA9A6"/>
              </a:gs>
              <a:gs pos="100000">
                <a:srgbClr val="3D7EB9"/>
              </a:gs>
            </a:gsLst>
            <a:path path="circle">
              <a:fillToRect l="100000" t="100000"/>
            </a:path>
          </a:gradFill>
          <a:ln w="12700">
            <a:solidFill>
              <a:srgbClr val="16425A"/>
            </a:solidFill>
            <a:prstDash val="solid"/>
          </a:ln>
        </p:spPr>
        <p:txBody>
          <a:bodyPr wrap="square" rtlCol="1">
            <a:spAutoFit/>
          </a:bodyPr>
          <a:lstStyle/>
          <a:p>
            <a:pPr algn="ctr"/>
            <a:endParaRPr lang="en-US" sz="6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endParaRPr lang="en-US" sz="6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endParaRPr lang="ar-SA" sz="6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endParaRPr lang="ar-SA" sz="6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endParaRPr lang="en-US" sz="6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endParaRPr lang="en-US" sz="6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endParaRPr lang="ar-SA" sz="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ECD11D4-1DEC-4312-BBBF-5AF145A6F1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0750664"/>
              </p:ext>
            </p:extLst>
          </p:nvPr>
        </p:nvGraphicFramePr>
        <p:xfrm>
          <a:off x="6293223" y="942161"/>
          <a:ext cx="5567081" cy="5816652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396276">
                  <a:extLst>
                    <a:ext uri="{9D8B030D-6E8A-4147-A177-3AD203B41FA5}">
                      <a16:colId xmlns:a16="http://schemas.microsoft.com/office/drawing/2014/main" val="1418177454"/>
                    </a:ext>
                  </a:extLst>
                </a:gridCol>
                <a:gridCol w="1389915">
                  <a:extLst>
                    <a:ext uri="{9D8B030D-6E8A-4147-A177-3AD203B41FA5}">
                      <a16:colId xmlns:a16="http://schemas.microsoft.com/office/drawing/2014/main" val="813291956"/>
                    </a:ext>
                  </a:extLst>
                </a:gridCol>
                <a:gridCol w="1390445">
                  <a:extLst>
                    <a:ext uri="{9D8B030D-6E8A-4147-A177-3AD203B41FA5}">
                      <a16:colId xmlns:a16="http://schemas.microsoft.com/office/drawing/2014/main" val="3647822715"/>
                    </a:ext>
                  </a:extLst>
                </a:gridCol>
                <a:gridCol w="1390445">
                  <a:extLst>
                    <a:ext uri="{9D8B030D-6E8A-4147-A177-3AD203B41FA5}">
                      <a16:colId xmlns:a16="http://schemas.microsoft.com/office/drawing/2014/main" val="1274706179"/>
                    </a:ext>
                  </a:extLst>
                </a:gridCol>
              </a:tblGrid>
              <a:tr h="241179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 anchor="ctr">
                    <a:lnL w="12700" cmpd="sng">
                      <a:noFill/>
                    </a:lnL>
                    <a:lnT w="12700" cmpd="sng">
                      <a:noFill/>
                    </a:lnT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100" kern="100" dirty="0">
                          <a:effectLst/>
                          <a:latin typeface="Aptos" panose="02110004020202020204"/>
                          <a:ea typeface="Aptos" panose="02110004020202020204"/>
                          <a:cs typeface="+mn-cs"/>
                        </a:rPr>
                        <a:t>مستويات الأداء</a:t>
                      </a:r>
                      <a:endParaRPr lang="en-US" sz="1100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 anchor="ctr">
                    <a:solidFill>
                      <a:srgbClr val="07A86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 anchor="ctr"/>
                </a:tc>
                <a:tc hMerge="1"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 anchor="ctr"/>
                </a:tc>
                <a:extLst>
                  <a:ext uri="{0D108BD9-81ED-4DB2-BD59-A6C34878D82A}">
                    <a16:rowId xmlns:a16="http://schemas.microsoft.com/office/drawing/2014/main" val="3975542768"/>
                  </a:ext>
                </a:extLst>
              </a:tr>
              <a:tr h="69893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kern="100" dirty="0">
                          <a:effectLst/>
                          <a:cs typeface="+mn-cs"/>
                        </a:rPr>
                        <a:t>عدد الموظفين</a:t>
                      </a:r>
                      <a:endParaRPr lang="en-US" sz="11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kern="100" dirty="0">
                          <a:solidFill>
                            <a:schemeClr val="bg1"/>
                          </a:solidFill>
                          <a:effectLst/>
                          <a:cs typeface="+mn-cs"/>
                        </a:rPr>
                        <a:t>أداء مثالي (20%)</a:t>
                      </a:r>
                      <a:endParaRPr lang="en-US" sz="1100" b="1" kern="100" dirty="0">
                        <a:solidFill>
                          <a:schemeClr val="bg1"/>
                        </a:solidFill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kern="100" dirty="0">
                          <a:solidFill>
                            <a:schemeClr val="bg1"/>
                          </a:solidFill>
                          <a:effectLst/>
                          <a:cs typeface="+mn-cs"/>
                        </a:rPr>
                        <a:t>تخطى التوقعات (25%)</a:t>
                      </a:r>
                      <a:endParaRPr lang="en-US" sz="1100" b="1" kern="100" dirty="0">
                        <a:solidFill>
                          <a:schemeClr val="bg1"/>
                        </a:solidFill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kern="100" dirty="0">
                          <a:solidFill>
                            <a:schemeClr val="bg1"/>
                          </a:solidFill>
                          <a:effectLst/>
                          <a:latin typeface="Aptos" panose="02110004020202020204"/>
                          <a:ea typeface="Aptos" panose="02110004020202020204"/>
                          <a:cs typeface="+mn-cs"/>
                        </a:rPr>
                        <a:t>وافق التوقعات</a:t>
                      </a: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kern="100" dirty="0">
                          <a:solidFill>
                            <a:schemeClr val="bg1"/>
                          </a:solidFill>
                          <a:effectLst/>
                          <a:latin typeface="Aptos" panose="02110004020202020204"/>
                          <a:ea typeface="Aptos" panose="02110004020202020204"/>
                          <a:cs typeface="+mn-cs"/>
                        </a:rPr>
                        <a:t>يحتاج إلى تطوير - غير مرضي</a:t>
                      </a: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kern="100" dirty="0">
                          <a:solidFill>
                            <a:schemeClr val="bg1"/>
                          </a:solidFill>
                          <a:effectLst/>
                          <a:latin typeface="Aptos" panose="02110004020202020204"/>
                          <a:ea typeface="Aptos" panose="02110004020202020204"/>
                          <a:cs typeface="+mn-cs"/>
                        </a:rPr>
                        <a:t>(55%)</a:t>
                      </a:r>
                      <a:endParaRPr lang="en-US" sz="1100" b="1" kern="100" dirty="0">
                        <a:solidFill>
                          <a:schemeClr val="bg1"/>
                        </a:solidFill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4146405"/>
                  </a:ext>
                </a:extLst>
              </a:tr>
              <a:tr h="243827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1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>
                    <a:solidFill>
                      <a:srgbClr val="0041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>
                          <a:effectLst/>
                          <a:cs typeface="+mn-cs"/>
                        </a:rPr>
                        <a:t>1</a:t>
                      </a:r>
                      <a:endParaRPr lang="en-US" sz="1200" b="1" kern="10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>
                          <a:effectLst/>
                          <a:cs typeface="+mn-cs"/>
                        </a:rPr>
                        <a:t> </a:t>
                      </a:r>
                      <a:endParaRPr lang="en-US" sz="1200" b="1" kern="10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>
                          <a:effectLst/>
                          <a:cs typeface="+mn-cs"/>
                        </a:rPr>
                        <a:t> </a:t>
                      </a:r>
                      <a:endParaRPr lang="en-US" sz="1200" b="1" kern="10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extLst>
                  <a:ext uri="{0D108BD9-81ED-4DB2-BD59-A6C34878D82A}">
                    <a16:rowId xmlns:a16="http://schemas.microsoft.com/office/drawing/2014/main" val="4204740434"/>
                  </a:ext>
                </a:extLst>
              </a:tr>
              <a:tr h="243827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2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>
                    <a:solidFill>
                      <a:srgbClr val="0041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>
                          <a:effectLst/>
                          <a:cs typeface="+mn-cs"/>
                        </a:rPr>
                        <a:t>1</a:t>
                      </a:r>
                      <a:endParaRPr lang="en-US" sz="1200" b="1" kern="10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>
                          <a:effectLst/>
                          <a:cs typeface="+mn-cs"/>
                        </a:rPr>
                        <a:t>1</a:t>
                      </a:r>
                      <a:endParaRPr lang="en-US" sz="1200" b="1" kern="10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 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extLst>
                  <a:ext uri="{0D108BD9-81ED-4DB2-BD59-A6C34878D82A}">
                    <a16:rowId xmlns:a16="http://schemas.microsoft.com/office/drawing/2014/main" val="3520558194"/>
                  </a:ext>
                </a:extLst>
              </a:tr>
              <a:tr h="243827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3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>
                    <a:solidFill>
                      <a:srgbClr val="0041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1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1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>
                          <a:effectLst/>
                          <a:cs typeface="+mn-cs"/>
                        </a:rPr>
                        <a:t>1</a:t>
                      </a:r>
                      <a:endParaRPr lang="en-US" sz="1200" b="1" kern="10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extLst>
                  <a:ext uri="{0D108BD9-81ED-4DB2-BD59-A6C34878D82A}">
                    <a16:rowId xmlns:a16="http://schemas.microsoft.com/office/drawing/2014/main" val="3016666"/>
                  </a:ext>
                </a:extLst>
              </a:tr>
              <a:tr h="243827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>
                          <a:effectLst/>
                          <a:cs typeface="+mn-cs"/>
                        </a:rPr>
                        <a:t>4</a:t>
                      </a:r>
                      <a:endParaRPr lang="en-US" sz="1200" b="1" kern="10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>
                    <a:solidFill>
                      <a:srgbClr val="0041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1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>
                          <a:effectLst/>
                          <a:cs typeface="+mn-cs"/>
                        </a:rPr>
                        <a:t>1</a:t>
                      </a:r>
                      <a:endParaRPr lang="en-US" sz="1200" b="1" kern="10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>
                          <a:effectLst/>
                          <a:cs typeface="+mn-cs"/>
                        </a:rPr>
                        <a:t>2</a:t>
                      </a:r>
                      <a:endParaRPr lang="en-US" sz="1200" b="1" kern="10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extLst>
                  <a:ext uri="{0D108BD9-81ED-4DB2-BD59-A6C34878D82A}">
                    <a16:rowId xmlns:a16="http://schemas.microsoft.com/office/drawing/2014/main" val="2097174372"/>
                  </a:ext>
                </a:extLst>
              </a:tr>
              <a:tr h="243827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5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>
                    <a:solidFill>
                      <a:srgbClr val="0041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1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1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3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extLst>
                  <a:ext uri="{0D108BD9-81ED-4DB2-BD59-A6C34878D82A}">
                    <a16:rowId xmlns:a16="http://schemas.microsoft.com/office/drawing/2014/main" val="2921090166"/>
                  </a:ext>
                </a:extLst>
              </a:tr>
              <a:tr h="243827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6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>
                    <a:solidFill>
                      <a:srgbClr val="0041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1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2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3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extLst>
                  <a:ext uri="{0D108BD9-81ED-4DB2-BD59-A6C34878D82A}">
                    <a16:rowId xmlns:a16="http://schemas.microsoft.com/office/drawing/2014/main" val="3136122547"/>
                  </a:ext>
                </a:extLst>
              </a:tr>
              <a:tr h="243827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7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>
                    <a:solidFill>
                      <a:srgbClr val="0041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1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2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4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extLst>
                  <a:ext uri="{0D108BD9-81ED-4DB2-BD59-A6C34878D82A}">
                    <a16:rowId xmlns:a16="http://schemas.microsoft.com/office/drawing/2014/main" val="1278470943"/>
                  </a:ext>
                </a:extLst>
              </a:tr>
              <a:tr h="243827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8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>
                    <a:solidFill>
                      <a:srgbClr val="0041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2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2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4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extLst>
                  <a:ext uri="{0D108BD9-81ED-4DB2-BD59-A6C34878D82A}">
                    <a16:rowId xmlns:a16="http://schemas.microsoft.com/office/drawing/2014/main" val="2992587953"/>
                  </a:ext>
                </a:extLst>
              </a:tr>
              <a:tr h="243827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9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>
                    <a:solidFill>
                      <a:srgbClr val="0041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2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2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5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extLst>
                  <a:ext uri="{0D108BD9-81ED-4DB2-BD59-A6C34878D82A}">
                    <a16:rowId xmlns:a16="http://schemas.microsoft.com/office/drawing/2014/main" val="2408416580"/>
                  </a:ext>
                </a:extLst>
              </a:tr>
              <a:tr h="243827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>
                          <a:effectLst/>
                          <a:cs typeface="+mn-cs"/>
                        </a:rPr>
                        <a:t>10</a:t>
                      </a:r>
                      <a:endParaRPr lang="en-US" sz="1200" b="1" kern="10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>
                    <a:solidFill>
                      <a:srgbClr val="0041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2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3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5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extLst>
                  <a:ext uri="{0D108BD9-81ED-4DB2-BD59-A6C34878D82A}">
                    <a16:rowId xmlns:a16="http://schemas.microsoft.com/office/drawing/2014/main" val="789844874"/>
                  </a:ext>
                </a:extLst>
              </a:tr>
              <a:tr h="243827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11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>
                    <a:solidFill>
                      <a:srgbClr val="0041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2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3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6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extLst>
                  <a:ext uri="{0D108BD9-81ED-4DB2-BD59-A6C34878D82A}">
                    <a16:rowId xmlns:a16="http://schemas.microsoft.com/office/drawing/2014/main" val="2049629881"/>
                  </a:ext>
                </a:extLst>
              </a:tr>
              <a:tr h="243827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12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>
                    <a:solidFill>
                      <a:srgbClr val="0041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2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3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7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extLst>
                  <a:ext uri="{0D108BD9-81ED-4DB2-BD59-A6C34878D82A}">
                    <a16:rowId xmlns:a16="http://schemas.microsoft.com/office/drawing/2014/main" val="3956883967"/>
                  </a:ext>
                </a:extLst>
              </a:tr>
              <a:tr h="243827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13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>
                    <a:solidFill>
                      <a:srgbClr val="0041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3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3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7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extLst>
                  <a:ext uri="{0D108BD9-81ED-4DB2-BD59-A6C34878D82A}">
                    <a16:rowId xmlns:a16="http://schemas.microsoft.com/office/drawing/2014/main" val="1251585678"/>
                  </a:ext>
                </a:extLst>
              </a:tr>
              <a:tr h="243827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14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>
                    <a:solidFill>
                      <a:srgbClr val="0041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3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4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defTabSz="914400" rtl="1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en-US" sz="1400" b="1" kern="1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3985" marR="33985" marT="0" marB="0"/>
                </a:tc>
                <a:extLst>
                  <a:ext uri="{0D108BD9-81ED-4DB2-BD59-A6C34878D82A}">
                    <a16:rowId xmlns:a16="http://schemas.microsoft.com/office/drawing/2014/main" val="1646756399"/>
                  </a:ext>
                </a:extLst>
              </a:tr>
              <a:tr h="243827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15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>
                    <a:solidFill>
                      <a:srgbClr val="0041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>
                          <a:effectLst/>
                          <a:cs typeface="+mn-cs"/>
                        </a:rPr>
                        <a:t>3</a:t>
                      </a:r>
                      <a:endParaRPr lang="en-US" sz="1200" b="1" kern="10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4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8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extLst>
                  <a:ext uri="{0D108BD9-81ED-4DB2-BD59-A6C34878D82A}">
                    <a16:rowId xmlns:a16="http://schemas.microsoft.com/office/drawing/2014/main" val="1589454864"/>
                  </a:ext>
                </a:extLst>
              </a:tr>
              <a:tr h="243827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16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>
                    <a:solidFill>
                      <a:srgbClr val="0041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3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4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9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extLst>
                  <a:ext uri="{0D108BD9-81ED-4DB2-BD59-A6C34878D82A}">
                    <a16:rowId xmlns:a16="http://schemas.microsoft.com/office/drawing/2014/main" val="346248477"/>
                  </a:ext>
                </a:extLst>
              </a:tr>
              <a:tr h="243827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17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>
                    <a:solidFill>
                      <a:srgbClr val="0041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3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4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10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extLst>
                  <a:ext uri="{0D108BD9-81ED-4DB2-BD59-A6C34878D82A}">
                    <a16:rowId xmlns:a16="http://schemas.microsoft.com/office/drawing/2014/main" val="1678177692"/>
                  </a:ext>
                </a:extLst>
              </a:tr>
              <a:tr h="243827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18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>
                    <a:solidFill>
                      <a:srgbClr val="0041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4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5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10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extLst>
                  <a:ext uri="{0D108BD9-81ED-4DB2-BD59-A6C34878D82A}">
                    <a16:rowId xmlns:a16="http://schemas.microsoft.com/office/drawing/2014/main" val="2286822643"/>
                  </a:ext>
                </a:extLst>
              </a:tr>
              <a:tr h="243827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19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>
                    <a:solidFill>
                      <a:srgbClr val="0041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4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5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10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extLst>
                  <a:ext uri="{0D108BD9-81ED-4DB2-BD59-A6C34878D82A}">
                    <a16:rowId xmlns:a16="http://schemas.microsoft.com/office/drawing/2014/main" val="279687138"/>
                  </a:ext>
                </a:extLst>
              </a:tr>
              <a:tr h="243827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20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>
                    <a:solidFill>
                      <a:srgbClr val="0041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4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>
                          <a:effectLst/>
                          <a:cs typeface="+mn-cs"/>
                        </a:rPr>
                        <a:t>5</a:t>
                      </a:r>
                      <a:endParaRPr lang="en-US" sz="1200" b="1" kern="10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n-cs"/>
                        </a:rPr>
                        <a:t>11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/>
                </a:tc>
                <a:extLst>
                  <a:ext uri="{0D108BD9-81ED-4DB2-BD59-A6C34878D82A}">
                    <a16:rowId xmlns:a16="http://schemas.microsoft.com/office/drawing/2014/main" val="947338419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2C1277A-4728-4C63-8039-C449026C99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068806"/>
              </p:ext>
            </p:extLst>
          </p:nvPr>
        </p:nvGraphicFramePr>
        <p:xfrm>
          <a:off x="197225" y="933197"/>
          <a:ext cx="5898775" cy="582421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479467">
                  <a:extLst>
                    <a:ext uri="{9D8B030D-6E8A-4147-A177-3AD203B41FA5}">
                      <a16:colId xmlns:a16="http://schemas.microsoft.com/office/drawing/2014/main" val="1418177454"/>
                    </a:ext>
                  </a:extLst>
                </a:gridCol>
                <a:gridCol w="1472728">
                  <a:extLst>
                    <a:ext uri="{9D8B030D-6E8A-4147-A177-3AD203B41FA5}">
                      <a16:colId xmlns:a16="http://schemas.microsoft.com/office/drawing/2014/main" val="813291956"/>
                    </a:ext>
                  </a:extLst>
                </a:gridCol>
                <a:gridCol w="1473290">
                  <a:extLst>
                    <a:ext uri="{9D8B030D-6E8A-4147-A177-3AD203B41FA5}">
                      <a16:colId xmlns:a16="http://schemas.microsoft.com/office/drawing/2014/main" val="3647822715"/>
                    </a:ext>
                  </a:extLst>
                </a:gridCol>
                <a:gridCol w="1473290">
                  <a:extLst>
                    <a:ext uri="{9D8B030D-6E8A-4147-A177-3AD203B41FA5}">
                      <a16:colId xmlns:a16="http://schemas.microsoft.com/office/drawing/2014/main" val="1274706179"/>
                    </a:ext>
                  </a:extLst>
                </a:gridCol>
              </a:tblGrid>
              <a:tr h="225274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100" kern="100" dirty="0">
                          <a:effectLst/>
                          <a:latin typeface="+mn-lt"/>
                          <a:ea typeface="Aptos" panose="02110004020202020204"/>
                          <a:cs typeface="+mn-cs"/>
                        </a:rPr>
                        <a:t>مستويات الأداء</a:t>
                      </a:r>
                      <a:endParaRPr lang="en-US" sz="1100" kern="100" dirty="0">
                        <a:effectLst/>
                        <a:latin typeface="+mn-lt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 anchor="ctr">
                    <a:solidFill>
                      <a:srgbClr val="07A86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 anchor="ctr"/>
                </a:tc>
                <a:tc hMerge="1"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 anchor="ctr"/>
                </a:tc>
                <a:extLst>
                  <a:ext uri="{0D108BD9-81ED-4DB2-BD59-A6C34878D82A}">
                    <a16:rowId xmlns:a16="http://schemas.microsoft.com/office/drawing/2014/main" val="2948806061"/>
                  </a:ext>
                </a:extLst>
              </a:tr>
              <a:tr h="70187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kern="100" dirty="0">
                          <a:effectLst/>
                          <a:cs typeface="+mn-cs"/>
                        </a:rPr>
                        <a:t>عدد الموظفين</a:t>
                      </a:r>
                      <a:endParaRPr lang="en-US" sz="1100" b="1" kern="100" dirty="0"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kern="100" dirty="0">
                          <a:solidFill>
                            <a:schemeClr val="bg1"/>
                          </a:solidFill>
                          <a:effectLst/>
                          <a:cs typeface="+mn-cs"/>
                        </a:rPr>
                        <a:t>أداء مثالي (20%)</a:t>
                      </a:r>
                      <a:endParaRPr lang="en-US" sz="1100" b="1" kern="100" dirty="0">
                        <a:solidFill>
                          <a:schemeClr val="bg1"/>
                        </a:solidFill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kern="100" dirty="0">
                          <a:solidFill>
                            <a:schemeClr val="bg1"/>
                          </a:solidFill>
                          <a:effectLst/>
                          <a:cs typeface="+mn-cs"/>
                        </a:rPr>
                        <a:t>تخطى التوقعات (25%)</a:t>
                      </a:r>
                      <a:endParaRPr lang="en-US" sz="1100" b="1" kern="100" dirty="0">
                        <a:solidFill>
                          <a:schemeClr val="bg1"/>
                        </a:solidFill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kern="100" dirty="0">
                          <a:solidFill>
                            <a:schemeClr val="bg1"/>
                          </a:solidFill>
                          <a:effectLst/>
                          <a:latin typeface="Aptos" panose="02110004020202020204"/>
                          <a:ea typeface="Aptos" panose="02110004020202020204"/>
                          <a:cs typeface="+mn-cs"/>
                        </a:rPr>
                        <a:t>وافق التوقعات</a:t>
                      </a: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kern="100" dirty="0">
                          <a:solidFill>
                            <a:schemeClr val="bg1"/>
                          </a:solidFill>
                          <a:effectLst/>
                          <a:latin typeface="Aptos" panose="02110004020202020204"/>
                          <a:ea typeface="Aptos" panose="02110004020202020204"/>
                          <a:cs typeface="+mn-cs"/>
                        </a:rPr>
                        <a:t>يحتاج إلى تطوير - غير مرضي</a:t>
                      </a: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200" b="1" kern="100" dirty="0">
                          <a:solidFill>
                            <a:schemeClr val="bg1"/>
                          </a:solidFill>
                          <a:effectLst/>
                          <a:latin typeface="Aptos" panose="02110004020202020204"/>
                          <a:ea typeface="Aptos" panose="02110004020202020204"/>
                          <a:cs typeface="+mn-cs"/>
                        </a:rPr>
                        <a:t>(55%)</a:t>
                      </a:r>
                      <a:endParaRPr lang="en-US" sz="1100" b="1" kern="100" dirty="0">
                        <a:solidFill>
                          <a:schemeClr val="bg1"/>
                        </a:solidFill>
                        <a:effectLst/>
                        <a:latin typeface="Aptos" panose="02110004020202020204"/>
                        <a:ea typeface="Aptos" panose="02110004020202020204"/>
                        <a:cs typeface="+mn-cs"/>
                      </a:endParaRPr>
                    </a:p>
                  </a:txBody>
                  <a:tcPr marL="33985" marR="33985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4146405"/>
                  </a:ext>
                </a:extLst>
              </a:tr>
              <a:tr h="24485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21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>
                    <a:solidFill>
                      <a:srgbClr val="0041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4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5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12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extLst>
                  <a:ext uri="{0D108BD9-81ED-4DB2-BD59-A6C34878D82A}">
                    <a16:rowId xmlns:a16="http://schemas.microsoft.com/office/drawing/2014/main" val="533385606"/>
                  </a:ext>
                </a:extLst>
              </a:tr>
              <a:tr h="24485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22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>
                    <a:solidFill>
                      <a:srgbClr val="0041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4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6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12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extLst>
                  <a:ext uri="{0D108BD9-81ED-4DB2-BD59-A6C34878D82A}">
                    <a16:rowId xmlns:a16="http://schemas.microsoft.com/office/drawing/2014/main" val="3232678406"/>
                  </a:ext>
                </a:extLst>
              </a:tr>
              <a:tr h="24485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>
                          <a:effectLst/>
                          <a:cs typeface="+mj-cs"/>
                        </a:rPr>
                        <a:t>23</a:t>
                      </a:r>
                      <a:endParaRPr lang="en-US" sz="1200" b="1" kern="10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>
                    <a:solidFill>
                      <a:srgbClr val="0041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5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6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13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extLst>
                  <a:ext uri="{0D108BD9-81ED-4DB2-BD59-A6C34878D82A}">
                    <a16:rowId xmlns:a16="http://schemas.microsoft.com/office/drawing/2014/main" val="1549656991"/>
                  </a:ext>
                </a:extLst>
              </a:tr>
              <a:tr h="24485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24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>
                    <a:solidFill>
                      <a:srgbClr val="0041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5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6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13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extLst>
                  <a:ext uri="{0D108BD9-81ED-4DB2-BD59-A6C34878D82A}">
                    <a16:rowId xmlns:a16="http://schemas.microsoft.com/office/drawing/2014/main" val="1002088892"/>
                  </a:ext>
                </a:extLst>
              </a:tr>
              <a:tr h="24485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25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>
                    <a:solidFill>
                      <a:srgbClr val="0041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5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6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14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extLst>
                  <a:ext uri="{0D108BD9-81ED-4DB2-BD59-A6C34878D82A}">
                    <a16:rowId xmlns:a16="http://schemas.microsoft.com/office/drawing/2014/main" val="3444130802"/>
                  </a:ext>
                </a:extLst>
              </a:tr>
              <a:tr h="24485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26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>
                    <a:solidFill>
                      <a:srgbClr val="0041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5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6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15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extLst>
                  <a:ext uri="{0D108BD9-81ED-4DB2-BD59-A6C34878D82A}">
                    <a16:rowId xmlns:a16="http://schemas.microsoft.com/office/drawing/2014/main" val="2786611773"/>
                  </a:ext>
                </a:extLst>
              </a:tr>
              <a:tr h="24485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27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>
                    <a:solidFill>
                      <a:srgbClr val="0041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5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  <a:sym typeface="Wingdings" panose="05000000000000000000" pitchFamily="2" charset="2"/>
                        </a:rPr>
                        <a:t>7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15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extLst>
                  <a:ext uri="{0D108BD9-81ED-4DB2-BD59-A6C34878D82A}">
                    <a16:rowId xmlns:a16="http://schemas.microsoft.com/office/drawing/2014/main" val="3118056592"/>
                  </a:ext>
                </a:extLst>
              </a:tr>
              <a:tr h="24485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28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>
                    <a:solidFill>
                      <a:srgbClr val="0041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6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7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15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extLst>
                  <a:ext uri="{0D108BD9-81ED-4DB2-BD59-A6C34878D82A}">
                    <a16:rowId xmlns:a16="http://schemas.microsoft.com/office/drawing/2014/main" val="750769260"/>
                  </a:ext>
                </a:extLst>
              </a:tr>
              <a:tr h="24485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29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>
                    <a:solidFill>
                      <a:srgbClr val="0041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6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  <a:sym typeface="Wingdings" panose="05000000000000000000" pitchFamily="2" charset="2"/>
                        </a:rPr>
                        <a:t>7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16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extLst>
                  <a:ext uri="{0D108BD9-81ED-4DB2-BD59-A6C34878D82A}">
                    <a16:rowId xmlns:a16="http://schemas.microsoft.com/office/drawing/2014/main" val="60448232"/>
                  </a:ext>
                </a:extLst>
              </a:tr>
              <a:tr h="24485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>
                          <a:effectLst/>
                          <a:cs typeface="+mj-cs"/>
                        </a:rPr>
                        <a:t>30</a:t>
                      </a:r>
                      <a:endParaRPr lang="en-US" sz="1200" b="1" kern="10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>
                    <a:solidFill>
                      <a:srgbClr val="0041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>
                          <a:effectLst/>
                          <a:cs typeface="+mj-cs"/>
                        </a:rPr>
                        <a:t>6</a:t>
                      </a:r>
                      <a:endParaRPr lang="en-US" sz="1200" b="1" kern="10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  <a:sym typeface="Wingdings" panose="05000000000000000000" pitchFamily="2" charset="2"/>
                        </a:rPr>
                        <a:t>8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17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extLst>
                  <a:ext uri="{0D108BD9-81ED-4DB2-BD59-A6C34878D82A}">
                    <a16:rowId xmlns:a16="http://schemas.microsoft.com/office/drawing/2014/main" val="1270054360"/>
                  </a:ext>
                </a:extLst>
              </a:tr>
              <a:tr h="24485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31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>
                    <a:solidFill>
                      <a:srgbClr val="0041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6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  <a:sym typeface="Wingdings" panose="05000000000000000000" pitchFamily="2" charset="2"/>
                        </a:rPr>
                        <a:t>8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17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extLst>
                  <a:ext uri="{0D108BD9-81ED-4DB2-BD59-A6C34878D82A}">
                    <a16:rowId xmlns:a16="http://schemas.microsoft.com/office/drawing/2014/main" val="675618017"/>
                  </a:ext>
                </a:extLst>
              </a:tr>
              <a:tr h="24485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>
                          <a:effectLst/>
                          <a:cs typeface="+mj-cs"/>
                        </a:rPr>
                        <a:t>32</a:t>
                      </a:r>
                      <a:endParaRPr lang="en-US" sz="1200" b="1" kern="10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>
                    <a:solidFill>
                      <a:srgbClr val="0041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6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8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18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extLst>
                  <a:ext uri="{0D108BD9-81ED-4DB2-BD59-A6C34878D82A}">
                    <a16:rowId xmlns:a16="http://schemas.microsoft.com/office/drawing/2014/main" val="2180084785"/>
                  </a:ext>
                </a:extLst>
              </a:tr>
              <a:tr h="24485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33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>
                    <a:solidFill>
                      <a:srgbClr val="0041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7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8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18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extLst>
                  <a:ext uri="{0D108BD9-81ED-4DB2-BD59-A6C34878D82A}">
                    <a16:rowId xmlns:a16="http://schemas.microsoft.com/office/drawing/2014/main" val="4111626138"/>
                  </a:ext>
                </a:extLst>
              </a:tr>
              <a:tr h="24485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34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>
                    <a:solidFill>
                      <a:srgbClr val="0041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7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  <a:sym typeface="Wingdings" panose="05000000000000000000" pitchFamily="2" charset="2"/>
                        </a:rPr>
                        <a:t>9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19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extLst>
                  <a:ext uri="{0D108BD9-81ED-4DB2-BD59-A6C34878D82A}">
                    <a16:rowId xmlns:a16="http://schemas.microsoft.com/office/drawing/2014/main" val="1784582358"/>
                  </a:ext>
                </a:extLst>
              </a:tr>
              <a:tr h="24485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35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>
                    <a:solidFill>
                      <a:srgbClr val="0041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7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  <a:sym typeface="Wingdings" panose="05000000000000000000" pitchFamily="2" charset="2"/>
                        </a:rPr>
                        <a:t>9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19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extLst>
                  <a:ext uri="{0D108BD9-81ED-4DB2-BD59-A6C34878D82A}">
                    <a16:rowId xmlns:a16="http://schemas.microsoft.com/office/drawing/2014/main" val="1458005621"/>
                  </a:ext>
                </a:extLst>
              </a:tr>
              <a:tr h="24485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36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>
                    <a:solidFill>
                      <a:srgbClr val="0041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7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9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20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extLst>
                  <a:ext uri="{0D108BD9-81ED-4DB2-BD59-A6C34878D82A}">
                    <a16:rowId xmlns:a16="http://schemas.microsoft.com/office/drawing/2014/main" val="4134129024"/>
                  </a:ext>
                </a:extLst>
              </a:tr>
              <a:tr h="24485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37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>
                    <a:solidFill>
                      <a:srgbClr val="0041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7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  <a:sym typeface="Wingdings" panose="05000000000000000000" pitchFamily="2" charset="2"/>
                        </a:rPr>
                        <a:t>9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21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extLst>
                  <a:ext uri="{0D108BD9-81ED-4DB2-BD59-A6C34878D82A}">
                    <a16:rowId xmlns:a16="http://schemas.microsoft.com/office/drawing/2014/main" val="2131661972"/>
                  </a:ext>
                </a:extLst>
              </a:tr>
              <a:tr h="24485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38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>
                    <a:solidFill>
                      <a:srgbClr val="0041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8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  <a:sym typeface="Wingdings" panose="05000000000000000000" pitchFamily="2" charset="2"/>
                        </a:rPr>
                        <a:t>10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21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extLst>
                  <a:ext uri="{0D108BD9-81ED-4DB2-BD59-A6C34878D82A}">
                    <a16:rowId xmlns:a16="http://schemas.microsoft.com/office/drawing/2014/main" val="1379950210"/>
                  </a:ext>
                </a:extLst>
              </a:tr>
              <a:tr h="24485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39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>
                    <a:solidFill>
                      <a:srgbClr val="0041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8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  <a:sym typeface="Wingdings" panose="05000000000000000000" pitchFamily="2" charset="2"/>
                        </a:rPr>
                        <a:t>10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21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extLst>
                  <a:ext uri="{0D108BD9-81ED-4DB2-BD59-A6C34878D82A}">
                    <a16:rowId xmlns:a16="http://schemas.microsoft.com/office/drawing/2014/main" val="2932571516"/>
                  </a:ext>
                </a:extLst>
              </a:tr>
              <a:tr h="24485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40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>
                    <a:solidFill>
                      <a:srgbClr val="00415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8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>
                          <a:effectLst/>
                          <a:cs typeface="+mj-cs"/>
                        </a:rPr>
                        <a:t>10</a:t>
                      </a:r>
                      <a:endParaRPr lang="en-US" sz="1200" b="1" kern="10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b="1" kern="100" dirty="0">
                          <a:effectLst/>
                          <a:cs typeface="+mj-cs"/>
                        </a:rPr>
                        <a:t>22</a:t>
                      </a:r>
                      <a:endParaRPr lang="en-US" sz="1200" b="1" kern="100" dirty="0">
                        <a:effectLst/>
                        <a:latin typeface="Aptos" panose="02110004020202020204"/>
                        <a:ea typeface="Aptos" panose="02110004020202020204"/>
                        <a:cs typeface="+mj-cs"/>
                      </a:endParaRPr>
                    </a:p>
                  </a:txBody>
                  <a:tcPr marL="33985" marR="33985" marT="0" marB="0"/>
                </a:tc>
                <a:extLst>
                  <a:ext uri="{0D108BD9-81ED-4DB2-BD59-A6C34878D82A}">
                    <a16:rowId xmlns:a16="http://schemas.microsoft.com/office/drawing/2014/main" val="1057301717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8397AE25-1D29-4A08-8508-DE7A05A55C6B}"/>
              </a:ext>
            </a:extLst>
          </p:cNvPr>
          <p:cNvSpPr txBox="1"/>
          <p:nvPr/>
        </p:nvSpPr>
        <p:spPr>
          <a:xfrm>
            <a:off x="7565037" y="590760"/>
            <a:ext cx="1928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>
                <a:cs typeface="+mj-cs"/>
              </a:rPr>
              <a:t>إدارات من 1 إلى 20 موظف</a:t>
            </a:r>
            <a:endParaRPr lang="en-US" b="1" dirty="0"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69B495-87FE-4B3B-8FB1-2988B5DC8C31}"/>
              </a:ext>
            </a:extLst>
          </p:cNvPr>
          <p:cNvSpPr txBox="1"/>
          <p:nvPr/>
        </p:nvSpPr>
        <p:spPr>
          <a:xfrm>
            <a:off x="1558580" y="590760"/>
            <a:ext cx="2021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>
                <a:cs typeface="+mj-cs"/>
              </a:rPr>
              <a:t>إدارات من 21 إلى 40 موظف</a:t>
            </a:r>
            <a:endParaRPr lang="en-US" b="1" dirty="0">
              <a:cs typeface="+mj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55FB21-FB40-4902-8E77-5A6DB3CD0B0A}"/>
              </a:ext>
            </a:extLst>
          </p:cNvPr>
          <p:cNvSpPr txBox="1"/>
          <p:nvPr/>
        </p:nvSpPr>
        <p:spPr>
          <a:xfrm>
            <a:off x="2981673" y="129541"/>
            <a:ext cx="53238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SA" b="1" dirty="0">
                <a:cs typeface="+mj-cs"/>
              </a:rPr>
              <a:t>توزيع الموظفين حسب النسب المعتمدة للتوزيع الطبيعي في تقييم الأداء الوظيفي</a:t>
            </a:r>
            <a:endParaRPr lang="en-US" b="1" dirty="0">
              <a:cs typeface="+mj-cs"/>
            </a:endParaRPr>
          </a:p>
        </p:txBody>
      </p:sp>
      <p:cxnSp>
        <p:nvCxnSpPr>
          <p:cNvPr id="10" name="موصل مستقيم 5">
            <a:extLst>
              <a:ext uri="{FF2B5EF4-FFF2-40B4-BE49-F238E27FC236}">
                <a16:creationId xmlns:a16="http://schemas.microsoft.com/office/drawing/2014/main" id="{6A63ED67-86B1-4241-8919-ABD7CB0EA46C}"/>
              </a:ext>
            </a:extLst>
          </p:cNvPr>
          <p:cNvCxnSpPr>
            <a:cxnSpLocks/>
          </p:cNvCxnSpPr>
          <p:nvPr/>
        </p:nvCxnSpPr>
        <p:spPr>
          <a:xfrm flipH="1">
            <a:off x="1612823" y="545367"/>
            <a:ext cx="7940531" cy="0"/>
          </a:xfrm>
          <a:prstGeom prst="line">
            <a:avLst/>
          </a:prstGeom>
          <a:ln w="15875">
            <a:solidFill>
              <a:srgbClr val="0CA86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008030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مخصص 1">
      <a:majorFont>
        <a:latin typeface="Aptos Display"/>
        <a:ea typeface=""/>
        <a:cs typeface="Sakkal Majalla"/>
      </a:majorFont>
      <a:minorFont>
        <a:latin typeface="Aptos"/>
        <a:ea typeface=""/>
        <a:cs typeface="Sakkal Majall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46227</TotalTime>
  <Words>233</Words>
  <Application>Microsoft Office PowerPoint</Application>
  <PresentationFormat>Widescreen</PresentationFormat>
  <Paragraphs>187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Sakkal Majalla</vt:lpstr>
      <vt:lpstr>نسق Office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subject/>
  <dc:creator>macbook</dc:creator>
  <cp:keywords/>
  <dc:description/>
  <cp:lastModifiedBy>Norah Abdullah I. Al-sulaiman</cp:lastModifiedBy>
  <cp:revision>1055</cp:revision>
  <dcterms:created xsi:type="dcterms:W3CDTF">2024-05-07T15:42:48Z</dcterms:created>
  <dcterms:modified xsi:type="dcterms:W3CDTF">2025-11-09T08:18:31Z</dcterms:modified>
  <cp:category/>
</cp:coreProperties>
</file>