
<file path=[Content_Types].xml><?xml version="1.0" encoding="utf-8"?>
<Types xmlns="http://schemas.openxmlformats.org/package/2006/content-types">
  <Default ContentType="application/vnd.openxmlformats-officedocument.presentationml.printerSettings" Extension="bin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saveSubsetFonts="1">
  <p:sldMasterIdLst>
    <p:sldMasterId r:id="rId4" id="2147483648"/>
  </p:sldMasterIdLst>
  <p:notesMasterIdLst>
    <p:notesMasterId r:id="rId5"/>
  </p:notesMasterIdLst>
  <p:sldIdLst>
    <p:sldId r:id="rId6" id="256"/>
    <p:sldId r:id="rId7" id="257"/>
  </p:sldIdLst>
  <p:sldSz cx="9144000" cy="6858000" type="screen4x3"/>
  <p:notesSz xmlns:c="http://schemas.openxmlformats.org/drawingml/2006/chart" xmlns:pic="http://schemas.openxmlformats.org/drawingml/2006/picture" xmlns:dgm="http://schemas.openxmlformats.org/drawingml/2006/diagram" cx="6858000" cy="9144000"/>
  <p:defaultTextStyle xmlns:c="http://schemas.openxmlformats.org/drawingml/2006/chart" xmlns:pic="http://schemas.openxmlformats.org/drawingml/2006/picture" xmlns:dgm="http://schemas.openxmlformats.org/drawingml/2006/diagram">
    <a:defPPr>
      <a:defRPr lang="en-US">
        <a:uFillTx/>
      </a:defRPr>
    </a:defPPr>
    <a:lvl1pPr algn="l" defTabSz="914400" eaLnBrk="1" hangingPunct="1" latinLnBrk="0" marL="0" rtl="0">
      <a:defRPr kern="1200" sz="1800">
        <a:solidFill>
          <a:schemeClr val="tx1"/>
        </a:solidFill>
        <a:uFillTx/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uFillTx/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uFillTx/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uFillTx/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uFillTx/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uFillTx/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uFillTx/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uFillTx/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uFillTx/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/>
</file>

<file path=ppt/tableStyles.xml><?xml version="1.0" encoding="utf-8"?>
<a:tblStyleLst xmlns:a="http://schemas.openxmlformats.org/drawingml/2006/main" xmlns:c="http://schemas.openxmlformats.org/drawingml/2006/chart" xmlns:pic="http://schemas.openxmlformats.org/drawingml/2006/picture" xmlns:dgm="http://schemas.openxmlformats.org/drawingml/2006/diagram" xmlns:p="http://schemas.openxmlformats.org/presentationml/2006/main" xmlns:s="http://schemas.openxmlformats.org/officeDocument/2006/sharedTypes" xmlns:r="http://schemas.openxmlformats.org/officeDocument/2006/relationships" def="{5C22544A-7EE6-4342-B048-85BDC9FD1C3A}"/>
</file>

<file path=ppt/viewProps.xml><?xml version="1.0" encoding="utf-8"?>
<p:viewPr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normalViewPr>
    <p:restoredLeft sz="15620"/>
    <p:restoredTop sz="94660"/>
  </p:normalViewPr>
  <p:slideViewPr>
    <p:cSldViewPr>
      <p:cViewPr varScale="1">
        <p:scale xmlns:c="http://schemas.openxmlformats.org/drawingml/2006/chart" xmlns:pic="http://schemas.openxmlformats.org/drawingml/2006/picture" xmlns:dgm="http://schemas.openxmlformats.org/drawingml/2006/diagram">
          <a:sx d="100" n="77"/>
          <a:sy d="100" n="77"/>
        </p:scale>
        <p:origin xmlns:c="http://schemas.openxmlformats.org/drawingml/2006/chart" xmlns:pic="http://schemas.openxmlformats.org/drawingml/2006/picture" xmlns:dgm="http://schemas.openxmlformats.org/drawingml/2006/diagram" x="-1560" y="-112"/>
      </p:cViewPr>
      <p:guideLst>
        <p:guide orient="horz" pos="2160"/>
        <p:guide pos="2880"/>
      </p:guideLst>
    </p:cSldViewPr>
  </p:slideViewPr>
  <p:notesTextViewPr>
    <p:cViewPr>
      <p:scale xmlns:c="http://schemas.openxmlformats.org/drawingml/2006/chart" xmlns:pic="http://schemas.openxmlformats.org/drawingml/2006/picture" xmlns:dgm="http://schemas.openxmlformats.org/drawingml/2006/diagram">
        <a:sx d="100" n="100"/>
        <a:sy d="100" n="100"/>
      </p:scale>
      <p:origin xmlns:c="http://schemas.openxmlformats.org/drawingml/2006/chart" xmlns:pic="http://schemas.openxmlformats.org/drawingml/2006/picture" xmlns:dgm="http://schemas.openxmlformats.org/drawingml/2006/diagram" x="0" y="0"/>
    </p:cViewPr>
  </p:notesTextViewPr>
  <p:gridSpacing xmlns:c="http://schemas.openxmlformats.org/drawingml/2006/chart" xmlns:pic="http://schemas.openxmlformats.org/drawingml/2006/picture" xmlns:dgm="http://schemas.openxmlformats.org/drawingml/2006/diagram" cx="76200" cy="76200"/>
</p:viewPr>
</file>

<file path=ppt/_rels/presentation.xml.rels><?xml version="1.0" standalone="yes" ?><Relationships xmlns="http://schemas.openxmlformats.org/package/2006/relationships"><Relationship Id="rId1" Target="presProps.xml" Type="http://schemas.openxmlformats.org/officeDocument/2006/relationships/presProps"></Relationship><Relationship Id="rId2" Target="tableStyles.xml" Type="http://schemas.openxmlformats.org/officeDocument/2006/relationships/tableStyles"></Relationship><Relationship Id="rId3" Target="viewProps.xml" Type="http://schemas.openxmlformats.org/officeDocument/2006/relationships/viewProps"></Relationship><Relationship Id="rId4" Target="slideMasters/slideMaster1.xml" Type="http://schemas.openxmlformats.org/officeDocument/2006/relationships/slideMaster"></Relationship><Relationship Id="rId5" Target="notesMasters/notesMaster1.xml" Type="http://schemas.openxmlformats.org/officeDocument/2006/relationships/notesMaster"></Relationship><Relationship Id="rId6" Target="slides/slide1.xml" Type="http://schemas.openxmlformats.org/officeDocument/2006/relationships/slide"></Relationship><Relationship Id="rId7" Target="slides/slide2.xml" Type="http://schemas.openxmlformats.org/officeDocument/2006/relationships/slide"></Relationship><Relationship Id="rId8" Target="theme/theme1.xml" Type="http://schemas.openxmlformats.org/officeDocument/2006/relationships/theme"></Relationship></Relationships>
</file>

<file path=ppt/notesMasters/_rels/notesMaster1.xml.rels><?xml version="1.0" standalone="yes" ?><Relationships xmlns="http://schemas.openxmlformats.org/package/2006/relationships"><Relationship Id="rId1" Target="../theme/theme2.xml" Type="http://schemas.openxmlformats.org/officeDocument/2006/relationships/theme"></Relationship></Relationships>
</file>

<file path=ppt/notesMasters/notesMaster1.xml><?xml version="1.0" encoding="utf-8"?>
<p:notesMaster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bg>
      <p:bgRef xmlns:c="http://schemas.openxmlformats.org/drawingml/2006/chart" xmlns:pic="http://schemas.openxmlformats.org/drawingml/2006/picture" xmlns:dgm="http://schemas.openxmlformats.org/drawingml/2006/diagram" idx="1001">
        <a:schemeClr val="bg1"/>
      </p:bgRef>
    </p:bg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2" name="Header Placeholder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sz="quarter" type="hdr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0" y="0"/>
            <a:ext cx="2971800" cy="457200"/>
          </a:xfrm>
          <a:prstGeom prst="rect">
            <a:avLst/>
          </a:prstGeom>
        </p:spPr>
        <p:txBody xmlns:c="http://schemas.openxmlformats.org/drawingml/2006/chart" xmlns:pic="http://schemas.openxmlformats.org/drawingml/2006/picture" xmlns:dgm="http://schemas.openxmlformats.org/drawingml/2006/diagram">
          <a:bodyPr bIns="45720" lIns="91440" rIns="91440" rtlCol="0" tIns="45720" vert="horz"/>
          <a:lstStyle>
            <a:lvl1pPr algn="l">
              <a:defRPr sz="1200">
                <a:uFillTx/>
              </a:defRPr>
            </a:lvl1pPr>
          </a:lstStyle>
          <a:p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3" name="Date Placeholder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 type="dt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3884613" y="0"/>
            <a:ext cx="2971800" cy="457200"/>
          </a:xfrm>
          <a:prstGeom prst="rect">
            <a:avLst/>
          </a:prstGeom>
        </p:spPr>
        <p:txBody xmlns:c="http://schemas.openxmlformats.org/drawingml/2006/chart" xmlns:pic="http://schemas.openxmlformats.org/drawingml/2006/picture" xmlns:dgm="http://schemas.openxmlformats.org/drawingml/2006/diagram">
          <a:bodyPr bIns="45720" lIns="91440" rIns="91440" rtlCol="0" tIns="45720" vert="horz"/>
          <a:lstStyle>
            <a:lvl1pPr algn="r">
              <a:defRPr sz="1200">
                <a:uFillTx/>
              </a:defRPr>
            </a:lvl1pPr>
          </a:lstStyle>
          <a:p>
            <a:fld id="{28223903-EE02-4A36-BB58-DCBE94C55C97}" type="datetimeFigureOut">
              <a:rPr lang="en-US" smtClean="0">
                <a:uFillTx/>
              </a:rPr>
              <a:t>10/15/13</a:t>
            </a:fld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4" name="Slide Image Placeholder 3"/>
          <p:cNvSpPr xmlns:c="http://schemas.openxmlformats.org/drawingml/2006/chart" xmlns:pic="http://schemas.openxmlformats.org/drawingml/2006/picture" xmlns:dgm="http://schemas.openxmlformats.org/drawingml/2006/diagram">
            <a:spLocks noChangeAspect="1" noGrp="1" noRot="1"/>
          </p:cNvSpPr>
          <p:nvPr>
            <p:ph idx="2" type="sldImg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srgbClr val="000000"/>
            </a:solidFill>
          </a:ln>
        </p:spPr>
        <p:txBody xmlns:c="http://schemas.openxmlformats.org/drawingml/2006/chart" xmlns:pic="http://schemas.openxmlformats.org/drawingml/2006/picture" xmlns:dgm="http://schemas.openxmlformats.org/drawingml/2006/diagram">
          <a:bodyPr anchor="ctr" bIns="45720" lIns="91440" rIns="91440" rtlCol="0" tIns="45720" vert="horz"/>
          <a:lstStyle/>
          <a:p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5" name="Notes Placeholder 4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3" sz="quarter" type="body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685800" y="4343400"/>
            <a:ext cx="5486400" cy="4114800"/>
          </a:xfrm>
          <a:prstGeom prst="rect">
            <a:avLst/>
          </a:prstGeom>
        </p:spPr>
        <p:txBody xmlns:c="http://schemas.openxmlformats.org/drawingml/2006/chart" xmlns:pic="http://schemas.openxmlformats.org/drawingml/2006/picture" xmlns:dgm="http://schemas.openxmlformats.org/drawingml/2006/diagram">
          <a:bodyPr bIns="45720" lIns="91440" rIns="91440" rtlCol="0" tIns="45720" vert="horz">
            <a:normAutofit/>
          </a:bodyPr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6" name="Footer Placeholder 5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4" sz="quarter" type="ftr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0" y="8685213"/>
            <a:ext cx="2971800" cy="457200"/>
          </a:xfrm>
          <a:prstGeom prst="rect">
            <a:avLst/>
          </a:prstGeom>
        </p:spPr>
        <p:txBody xmlns:c="http://schemas.openxmlformats.org/drawingml/2006/chart" xmlns:pic="http://schemas.openxmlformats.org/drawingml/2006/picture" xmlns:dgm="http://schemas.openxmlformats.org/drawingml/2006/diagram">
          <a:bodyPr anchor="b" bIns="45720" lIns="91440" rIns="91440" rtlCol="0" tIns="45720" vert="horz"/>
          <a:lstStyle>
            <a:lvl1pPr algn="l">
              <a:defRPr sz="1200">
                <a:uFillTx/>
              </a:defRPr>
            </a:lvl1pPr>
          </a:lstStyle>
          <a:p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7" name="Slide Number Placeholder 6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5" sz="quarter" type="sldNum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3884613" y="8685213"/>
            <a:ext cx="2971800" cy="457200"/>
          </a:xfrm>
          <a:prstGeom prst="rect">
            <a:avLst/>
          </a:prstGeom>
        </p:spPr>
        <p:txBody xmlns:c="http://schemas.openxmlformats.org/drawingml/2006/chart" xmlns:pic="http://schemas.openxmlformats.org/drawingml/2006/picture" xmlns:dgm="http://schemas.openxmlformats.org/drawingml/2006/diagram">
          <a:bodyPr anchor="b" bIns="45720" lIns="91440" rIns="91440" rtlCol="0" tIns="45720" vert="horz"/>
          <a:lstStyle>
            <a:lvl1pPr algn="r">
              <a:defRPr sz="1200">
                <a:uFillTx/>
              </a:defRPr>
            </a:lvl1pPr>
          </a:lstStyle>
          <a:p>
            <a:fld id="{585130D5-F9FA-4733-AAB2-789088DCA765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 xmlns:c="http://schemas.openxmlformats.org/drawingml/2006/chart" xmlns:pic="http://schemas.openxmlformats.org/drawingml/2006/picture" xmlns:dgm="http://schemas.openxmlformats.org/drawingml/2006/diagram" accent1="accent1" accent2="accent2" accent3="accent3" accent4="accent4" accent5="accent5" accent6="accent6" bg1="lt1" bg2="lt2" folHlink="folHlink" hlink="hlink" tx1="dk1" tx2="dk2"/>
  <p:notesStyle xmlns:c="http://schemas.openxmlformats.org/drawingml/2006/chart" xmlns:pic="http://schemas.openxmlformats.org/drawingml/2006/picture" xmlns:dgm="http://schemas.openxmlformats.org/drawingml/2006/diagram">
    <a:lvl1pPr algn="l" defTabSz="914400" eaLnBrk="1" hangingPunct="1" latinLnBrk="0" marL="0" rtl="0">
      <a:defRPr kern="1200" sz="1200">
        <a:solidFill>
          <a:schemeClr val="tx1"/>
        </a:solidFill>
        <a:uFillTx/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200">
        <a:solidFill>
          <a:schemeClr val="tx1"/>
        </a:solidFill>
        <a:uFillTx/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200">
        <a:solidFill>
          <a:schemeClr val="tx1"/>
        </a:solidFill>
        <a:uFillTx/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200">
        <a:solidFill>
          <a:schemeClr val="tx1"/>
        </a:solidFill>
        <a:uFillTx/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200">
        <a:solidFill>
          <a:schemeClr val="tx1"/>
        </a:solidFill>
        <a:uFillTx/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200">
        <a:solidFill>
          <a:schemeClr val="tx1"/>
        </a:solidFill>
        <a:uFillTx/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200">
        <a:solidFill>
          <a:schemeClr val="tx1"/>
        </a:solidFill>
        <a:uFillTx/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200">
        <a:solidFill>
          <a:schemeClr val="tx1"/>
        </a:solidFill>
        <a:uFillTx/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200">
        <a:solidFill>
          <a:schemeClr val="tx1"/>
        </a:solidFill>
        <a:uFillTx/>
        <a:latin typeface="+mn-lt"/>
        <a:ea typeface="+mn-ea"/>
        <a:cs typeface="+mn-cs"/>
      </a:defRPr>
    </a:lvl9pPr>
  </p:notesStyle>
</p:notesMaster>
</file>

<file path=ppt/notesSlides/_rels/notesSlide1.xml.rels><?xml version="1.0" standalone="yes" ?><Relationships xmlns="http://schemas.openxmlformats.org/package/2006/relationships"><Relationship Id="rId1" Target="../slides/slide1.xml" Type="http://schemas.openxmlformats.org/officeDocument/2006/relationships/slide"></Relationship><Relationship Id="rId2" Target="../notesMasters/notesMaster1.xml" Type="http://schemas.openxmlformats.org/officeDocument/2006/relationships/notesMaster"></Relationship></Relationships>
</file>

<file path=ppt/notesSlides/_rels/notesSlide2.xml.rels><?xml version="1.0" standalone="yes" ?><Relationships xmlns="http://schemas.openxmlformats.org/package/2006/relationships"><Relationship Id="rId1" Target="../slides/slide2.xml" Type="http://schemas.openxmlformats.org/officeDocument/2006/relationships/slide"></Relationship><Relationship Id="rId2" Target="../notesMasters/notesMaster1.xml" Type="http://schemas.openxmlformats.org/officeDocument/2006/relationships/notesMaster"></Relationship></Relationships>
</file>

<file path=ppt/notesSlides/notesSlide1.xml><?xml version="1.0" encoding="utf-8"?>
<p:notes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2" name="Slide Image Placeholder 1"/>
          <p:cNvSpPr xmlns:c="http://schemas.openxmlformats.org/drawingml/2006/chart" xmlns:pic="http://schemas.openxmlformats.org/drawingml/2006/picture" xmlns:dgm="http://schemas.openxmlformats.org/drawingml/2006/diagram">
            <a:spLocks noChangeAspect="1" noGrp="1" noRot="1"/>
          </p:cNvSpPr>
          <p:nvPr>
            <p:ph type="sldImg"/>
          </p:nvPr>
        </p:nvSpPr>
        <p:spPr xmlns:c="http://schemas.openxmlformats.org/drawingml/2006/chart" xmlns:pic="http://schemas.openxmlformats.org/drawingml/2006/picture" xmlns:dgm="http://schemas.openxmlformats.org/drawingml/2006/diagram"/>
      </p:sp>
      <p:sp>
        <p:nvSpPr>
          <p:cNvPr xmlns:c="http://schemas.openxmlformats.org/drawingml/2006/chart" xmlns:pic="http://schemas.openxmlformats.org/drawingml/2006/picture" xmlns:dgm="http://schemas.openxmlformats.org/drawingml/2006/diagram" id="3" name="Notes Placeholder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 type="body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>
            <a:normAutofit/>
          </a:bodyPr>
          <a:lstStyle/>
          <a:p>
            <a:endParaRPr dirty="0"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4" name="Slide Number Placeholder 3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0" sz="quarter" type="sldNum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fld id="{585130D5-F9FA-4733-AAB2-789088DCA765}" type="slidenum">
              <a:rPr lang="en-US" smtClean="0">
                <a:uFillTx/>
              </a:rPr>
              <a:t>1</a:t>
            </a:fld>
            <a:endParaRPr lang="en-US">
              <a:uFillTx/>
            </a:endParaRPr>
          </a:p>
        </p:txBody>
      </p:sp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2" name="Slide Image Placeholder 1"/>
          <p:cNvSpPr xmlns:c="http://schemas.openxmlformats.org/drawingml/2006/chart" xmlns:pic="http://schemas.openxmlformats.org/drawingml/2006/picture" xmlns:dgm="http://schemas.openxmlformats.org/drawingml/2006/diagram">
            <a:spLocks noChangeAspect="1" noGrp="1" noRot="1"/>
          </p:cNvSpPr>
          <p:nvPr>
            <p:ph type="sldImg"/>
          </p:nvPr>
        </p:nvSpPr>
        <p:spPr xmlns:c="http://schemas.openxmlformats.org/drawingml/2006/chart" xmlns:pic="http://schemas.openxmlformats.org/drawingml/2006/picture" xmlns:dgm="http://schemas.openxmlformats.org/drawingml/2006/diagram"/>
      </p:sp>
      <p:sp>
        <p:nvSpPr>
          <p:cNvPr xmlns:c="http://schemas.openxmlformats.org/drawingml/2006/chart" xmlns:pic="http://schemas.openxmlformats.org/drawingml/2006/picture" xmlns:dgm="http://schemas.openxmlformats.org/drawingml/2006/diagram" id="3" name="Notes Placeholder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 type="body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>
            <a:normAutofit/>
          </a:bodyPr>
          <a:lstStyle/>
          <a:p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4" name="Slide Number Placeholder 3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0" sz="quarter" type="sldNum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fld id="{585130D5-F9FA-4733-AAB2-789088DCA765}" type="slidenum">
              <a:rPr lang="en-US" smtClean="0">
                <a:uFillTx/>
              </a:rPr>
              <a:t>2</a:t>
            </a:fld>
            <a:endParaRPr lang="en-US">
              <a:uFillTx/>
            </a:endParaRPr>
          </a:p>
        </p:txBody>
      </p:sp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notes>
</file>

<file path=ppt/slideLayouts/_rels/slideLayout1.xml.rels><?xml version="1.0" standalone="yes" ?><Relationships xmlns="http://schemas.openxmlformats.org/package/2006/relationships"><Relationship Id="rId1" Target="../slideMasters/slideMaster1.xml" Type="http://schemas.openxmlformats.org/officeDocument/2006/relationships/slideMaster"></Relationship></Relationships>
</file>

<file path=ppt/slideLayouts/_rels/slideLayout10.xml.rels><?xml version="1.0" standalone="yes" ?><Relationships xmlns="http://schemas.openxmlformats.org/package/2006/relationships"><Relationship Id="rId1" Target="../slideMasters/slideMaster1.xml" Type="http://schemas.openxmlformats.org/officeDocument/2006/relationships/slideMaster"></Relationship></Relationships>
</file>

<file path=ppt/slideLayouts/_rels/slideLayout11.xml.rels><?xml version="1.0" standalone="yes" ?><Relationships xmlns="http://schemas.openxmlformats.org/package/2006/relationships"><Relationship Id="rId1" Target="../slideMasters/slideMaster1.xml" Type="http://schemas.openxmlformats.org/officeDocument/2006/relationships/slideMaster"></Relationship></Relationships>
</file>

<file path=ppt/slideLayouts/_rels/slideLayout2.xml.rels><?xml version="1.0" standalone="yes" ?><Relationships xmlns="http://schemas.openxmlformats.org/package/2006/relationships"><Relationship Id="rId1" Target="../slideMasters/slideMaster1.xml" Type="http://schemas.openxmlformats.org/officeDocument/2006/relationships/slideMaster"></Relationship></Relationships>
</file>

<file path=ppt/slideLayouts/_rels/slideLayout3.xml.rels><?xml version="1.0" standalone="yes" ?><Relationships xmlns="http://schemas.openxmlformats.org/package/2006/relationships"><Relationship Id="rId1" Target="../slideMasters/slideMaster1.xml" Type="http://schemas.openxmlformats.org/officeDocument/2006/relationships/slideMaster"></Relationship></Relationships>
</file>

<file path=ppt/slideLayouts/_rels/slideLayout4.xml.rels><?xml version="1.0" standalone="yes" ?><Relationships xmlns="http://schemas.openxmlformats.org/package/2006/relationships"><Relationship Id="rId1" Target="../slideMasters/slideMaster1.xml" Type="http://schemas.openxmlformats.org/officeDocument/2006/relationships/slideMaster"></Relationship></Relationships>
</file>

<file path=ppt/slideLayouts/_rels/slideLayout5.xml.rels><?xml version="1.0" standalone="yes" ?><Relationships xmlns="http://schemas.openxmlformats.org/package/2006/relationships"><Relationship Id="rId1" Target="../slideMasters/slideMaster1.xml" Type="http://schemas.openxmlformats.org/officeDocument/2006/relationships/slideMaster"></Relationship></Relationships>
</file>

<file path=ppt/slideLayouts/_rels/slideLayout6.xml.rels><?xml version="1.0" standalone="yes" ?><Relationships xmlns="http://schemas.openxmlformats.org/package/2006/relationships"><Relationship Id="rId1" Target="../slideMasters/slideMaster1.xml" Type="http://schemas.openxmlformats.org/officeDocument/2006/relationships/slideMaster"></Relationship></Relationships>
</file>

<file path=ppt/slideLayouts/_rels/slideLayout7.xml.rels><?xml version="1.0" standalone="yes" ?><Relationships xmlns="http://schemas.openxmlformats.org/package/2006/relationships"><Relationship Id="rId1" Target="../slideMasters/slideMaster1.xml" Type="http://schemas.openxmlformats.org/officeDocument/2006/relationships/slideMaster"></Relationship></Relationships>
</file>

<file path=ppt/slideLayouts/_rels/slideLayout8.xml.rels><?xml version="1.0" standalone="yes" ?><Relationships xmlns="http://schemas.openxmlformats.org/package/2006/relationships"><Relationship Id="rId1" Target="../slideMasters/slideMaster1.xml" Type="http://schemas.openxmlformats.org/officeDocument/2006/relationships/slideMaster"></Relationship></Relationships>
</file>

<file path=ppt/slideLayouts/_rels/slideLayout9.xml.rels><?xml version="1.0" standalone="yes" ?><Relationships xmlns="http://schemas.openxmlformats.org/package/2006/relationships"><Relationship Id="rId1" Target="../slideMasters/slideMaster1.xml" Type="http://schemas.openxmlformats.org/officeDocument/2006/relationships/slideMaster"></Relationship></Relationships>
</file>

<file path=ppt/slideLayouts/slideLayout1.xml><?xml version="1.0" encoding="utf-8"?>
<p:sldLayout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preserve="1" type="title">
  <p:cSld name="Title Slide"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2" name="Title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type="ctrTitle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685800" y="2130425"/>
            <a:ext cx="7772400" cy="1470025"/>
          </a:xfrm>
        </p:spPr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3" name="Subtitle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 type="subTitle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1371600" y="3886200"/>
            <a:ext cx="6400800" cy="1752600"/>
          </a:xfrm>
        </p:spPr>
        <p:txBody xmlns:c="http://schemas.openxmlformats.org/drawingml/2006/chart" xmlns:pic="http://schemas.openxmlformats.org/drawingml/2006/picture" xmlns:dgm="http://schemas.openxmlformats.org/drawingml/2006/diagram">
          <a:bodyPr/>
          <a:lstStyle>
            <a:lvl1pPr algn="ctr" indent="0" marL="0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1pPr>
            <a:lvl2pPr algn="ctr" indent="0" marL="457200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2pPr>
            <a:lvl3pPr algn="ctr" indent="0" marL="914400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3pPr>
            <a:lvl4pPr algn="ctr" indent="0" marL="1371600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4pPr>
            <a:lvl5pPr algn="ctr" indent="0" marL="1828800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5pPr>
            <a:lvl6pPr algn="ctr" indent="0" marL="2286000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6pPr>
            <a:lvl7pPr algn="ctr" indent="0" marL="2743200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7pPr>
            <a:lvl8pPr algn="ctr" indent="0" marL="3200400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8pPr>
            <a:lvl9pPr algn="ctr" indent="0" marL="3657600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9pPr>
          </a:lstStyle>
          <a:p>
            <a:r>
              <a:rPr lang="en-US" smtClean="0">
                <a:uFillTx/>
              </a:rPr>
              <a:t>Click to edit Master subtitle style</a:t>
            </a:r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4" name="Date Placeholder 3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0" sz="half" type="dt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fld id="{14D7737D-B2DB-4D1C-BC6B-8F72F6D95BAC}" type="datetimeFigureOut">
              <a:rPr lang="en-US" smtClean="0">
                <a:uFillTx/>
              </a:rPr>
              <a:pPr/>
              <a:t>10/15/13</a:t>
            </a:fld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5" name="Footer Placeholder 4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1" sz="quarter" type="ftr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6" name="Slide Number Placeholder 5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2" sz="quarter" type="sldNum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fld id="{D43D0C77-1017-45EE-AFED-67C0A5197F02}" type="slidenum">
              <a:rPr lang="en-US" smtClean="0">
                <a:uFillTx/>
              </a:rPr>
              <a:pPr/>
              <a:t>‹#›</a:t>
            </a:fld>
            <a:endParaRPr lang="en-US">
              <a:uFillTx/>
            </a:endParaRPr>
          </a:p>
        </p:txBody>
      </p:sp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sldLayout>
</file>

<file path=ppt/slideLayouts/slideLayout10.xml><?xml version="1.0" encoding="utf-8"?>
<p:sldLayout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preserve="1" type="vertTx">
  <p:cSld name="Title and Vertical Text"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2" name="Title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type="title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3" name="Vertical Text Placeholder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 orient="vert" type="body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 vert="eaVert"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4" name="Date Placeholder 3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0" sz="half" type="dt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fld id="{14D7737D-B2DB-4D1C-BC6B-8F72F6D95BAC}" type="datetimeFigureOut">
              <a:rPr lang="en-US" smtClean="0">
                <a:uFillTx/>
              </a:rPr>
              <a:pPr/>
              <a:t>10/15/13</a:t>
            </a:fld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5" name="Footer Placeholder 4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1" sz="quarter" type="ftr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6" name="Slide Number Placeholder 5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2" sz="quarter" type="sldNum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fld id="{D43D0C77-1017-45EE-AFED-67C0A5197F02}" type="slidenum">
              <a:rPr lang="en-US" smtClean="0">
                <a:uFillTx/>
              </a:rPr>
              <a:pPr/>
              <a:t>‹#›</a:t>
            </a:fld>
            <a:endParaRPr lang="en-US">
              <a:uFillTx/>
            </a:endParaRPr>
          </a:p>
        </p:txBody>
      </p:sp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sldLayout>
</file>

<file path=ppt/slideLayouts/slideLayout11.xml><?xml version="1.0" encoding="utf-8"?>
<p:sldLayout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preserve="1" type="vertTitleAndTx">
  <p:cSld name="Vertical Title and Text"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2" name="Vertical Title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orient="vert" type="title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6629400" y="274638"/>
            <a:ext cx="2057400" cy="5851525"/>
          </a:xfrm>
        </p:spPr>
        <p:txBody xmlns:c="http://schemas.openxmlformats.org/drawingml/2006/chart" xmlns:pic="http://schemas.openxmlformats.org/drawingml/2006/picture" xmlns:dgm="http://schemas.openxmlformats.org/drawingml/2006/diagram">
          <a:bodyPr vert="eaVert"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3" name="Vertical Text Placeholder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 orient="vert" type="body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457200" y="274638"/>
            <a:ext cx="6019800" cy="5851525"/>
          </a:xfrm>
        </p:spPr>
        <p:txBody xmlns:c="http://schemas.openxmlformats.org/drawingml/2006/chart" xmlns:pic="http://schemas.openxmlformats.org/drawingml/2006/picture" xmlns:dgm="http://schemas.openxmlformats.org/drawingml/2006/diagram">
          <a:bodyPr vert="eaVert"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4" name="Date Placeholder 3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0" sz="half" type="dt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fld id="{14D7737D-B2DB-4D1C-BC6B-8F72F6D95BAC}" type="datetimeFigureOut">
              <a:rPr lang="en-US" smtClean="0">
                <a:uFillTx/>
              </a:rPr>
              <a:pPr/>
              <a:t>10/15/13</a:t>
            </a:fld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5" name="Footer Placeholder 4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1" sz="quarter" type="ftr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6" name="Slide Number Placeholder 5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2" sz="quarter" type="sldNum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fld id="{D43D0C77-1017-45EE-AFED-67C0A5197F02}" type="slidenum">
              <a:rPr lang="en-US" smtClean="0">
                <a:uFillTx/>
              </a:rPr>
              <a:pPr/>
              <a:t>‹#›</a:t>
            </a:fld>
            <a:endParaRPr lang="en-US">
              <a:uFillTx/>
            </a:endParaRPr>
          </a:p>
        </p:txBody>
      </p:sp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sldLayout>
</file>

<file path=ppt/slideLayouts/slideLayout2.xml><?xml version="1.0" encoding="utf-8"?>
<p:sldLayout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preserve="1" type="obj">
  <p:cSld name="Title and Content"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2" name="Title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type="title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3" name="Content Placeholder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4" name="Date Placeholder 3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0" sz="half" type="dt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fld id="{14D7737D-B2DB-4D1C-BC6B-8F72F6D95BAC}" type="datetimeFigureOut">
              <a:rPr lang="en-US" smtClean="0">
                <a:uFillTx/>
              </a:rPr>
              <a:pPr/>
              <a:t>10/15/13</a:t>
            </a:fld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5" name="Footer Placeholder 4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1" sz="quarter" type="ftr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6" name="Slide Number Placeholder 5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2" sz="quarter" type="sldNum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fld id="{D43D0C77-1017-45EE-AFED-67C0A5197F02}" type="slidenum">
              <a:rPr lang="en-US" smtClean="0">
                <a:uFillTx/>
              </a:rPr>
              <a:pPr/>
              <a:t>‹#›</a:t>
            </a:fld>
            <a:endParaRPr lang="en-US">
              <a:uFillTx/>
            </a:endParaRPr>
          </a:p>
        </p:txBody>
      </p:sp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sldLayout>
</file>

<file path=ppt/slideLayouts/slideLayout3.xml><?xml version="1.0" encoding="utf-8"?>
<p:sldLayout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preserve="1" type="secHead">
  <p:cSld name="Section Header"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2" name="Title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type="title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722313" y="4406900"/>
            <a:ext cx="7772400" cy="1362075"/>
          </a:xfrm>
        </p:spPr>
        <p:txBody xmlns:c="http://schemas.openxmlformats.org/drawingml/2006/chart" xmlns:pic="http://schemas.openxmlformats.org/drawingml/2006/picture" xmlns:dgm="http://schemas.openxmlformats.org/drawingml/2006/diagram">
          <a:bodyPr anchor="t"/>
          <a:lstStyle>
            <a:lvl1pPr algn="l">
              <a:defRPr b="1" cap="all" sz="4000">
                <a:uFillTx/>
              </a:defRPr>
            </a:lvl1pPr>
          </a:lstStyle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3" name="Text Placeholder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 type="body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722313" y="2906713"/>
            <a:ext cx="7772400" cy="1500187"/>
          </a:xfrm>
        </p:spPr>
        <p:txBody xmlns:c="http://schemas.openxmlformats.org/drawingml/2006/chart" xmlns:pic="http://schemas.openxmlformats.org/drawingml/2006/picture" xmlns:dgm="http://schemas.openxmlformats.org/drawingml/2006/diagram">
          <a:bodyPr anchor="b"/>
          <a:lstStyle>
            <a:lvl1pPr indent="0" marL="0">
              <a:buNone/>
              <a:defRPr sz="2000">
                <a:solidFill>
                  <a:schemeClr val="tx1">
                    <a:tint val="75000"/>
                  </a:schemeClr>
                </a:solidFill>
                <a:uFillTx/>
              </a:defRPr>
            </a:lvl1pPr>
            <a:lvl2pPr indent="0" marL="457200">
              <a:buNone/>
              <a:defRPr sz="1800">
                <a:solidFill>
                  <a:schemeClr val="tx1">
                    <a:tint val="75000"/>
                  </a:schemeClr>
                </a:solidFill>
                <a:uFillTx/>
              </a:defRPr>
            </a:lvl2pPr>
            <a:lvl3pPr indent="0" marL="91440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3pPr>
            <a:lvl4pPr indent="0" marL="137160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4pPr>
            <a:lvl5pPr indent="0" marL="182880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5pPr>
            <a:lvl6pPr indent="0" marL="228600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6pPr>
            <a:lvl7pPr indent="0" marL="274320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7pPr>
            <a:lvl8pPr indent="0" marL="320040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8pPr>
            <a:lvl9pPr indent="0" marL="365760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4" name="Date Placeholder 3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0" sz="half" type="dt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fld id="{14D7737D-B2DB-4D1C-BC6B-8F72F6D95BAC}" type="datetimeFigureOut">
              <a:rPr lang="en-US" smtClean="0">
                <a:uFillTx/>
              </a:rPr>
              <a:pPr/>
              <a:t>10/15/13</a:t>
            </a:fld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5" name="Footer Placeholder 4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1" sz="quarter" type="ftr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6" name="Slide Number Placeholder 5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2" sz="quarter" type="sldNum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fld id="{D43D0C77-1017-45EE-AFED-67C0A5197F02}" type="slidenum">
              <a:rPr lang="en-US" smtClean="0">
                <a:uFillTx/>
              </a:rPr>
              <a:pPr/>
              <a:t>‹#›</a:t>
            </a:fld>
            <a:endParaRPr lang="en-US">
              <a:uFillTx/>
            </a:endParaRPr>
          </a:p>
        </p:txBody>
      </p:sp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sldLayout>
</file>

<file path=ppt/slideLayouts/slideLayout4.xml><?xml version="1.0" encoding="utf-8"?>
<p:sldLayout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preserve="1" type="twoObj">
  <p:cSld name="Two Content"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2" name="Title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type="title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3" name="Content Placeholder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 sz="half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457200" y="1600200"/>
            <a:ext cx="4038600" cy="4525963"/>
          </a:xfrm>
        </p:spPr>
        <p:txBody xmlns:c="http://schemas.openxmlformats.org/drawingml/2006/chart" xmlns:pic="http://schemas.openxmlformats.org/drawingml/2006/picture" xmlns:dgm="http://schemas.openxmlformats.org/drawingml/2006/diagram">
          <a:bodyPr/>
          <a:lstStyle>
            <a:lvl1pPr>
              <a:defRPr sz="2800">
                <a:uFillTx/>
              </a:defRPr>
            </a:lvl1pPr>
            <a:lvl2pPr>
              <a:defRPr sz="2400">
                <a:uFillTx/>
              </a:defRPr>
            </a:lvl2pPr>
            <a:lvl3pPr>
              <a:defRPr sz="2000">
                <a:uFillTx/>
              </a:defRPr>
            </a:lvl3pPr>
            <a:lvl4pPr>
              <a:defRPr sz="1800">
                <a:uFillTx/>
              </a:defRPr>
            </a:lvl4pPr>
            <a:lvl5pPr>
              <a:defRPr sz="1800">
                <a:uFillTx/>
              </a:defRPr>
            </a:lvl5pPr>
            <a:lvl6pPr>
              <a:defRPr sz="1800">
                <a:uFillTx/>
              </a:defRPr>
            </a:lvl6pPr>
            <a:lvl7pPr>
              <a:defRPr sz="1800">
                <a:uFillTx/>
              </a:defRPr>
            </a:lvl7pPr>
            <a:lvl8pPr>
              <a:defRPr sz="1800">
                <a:uFillTx/>
              </a:defRPr>
            </a:lvl8pPr>
            <a:lvl9pPr>
              <a:defRPr sz="1800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4" name="Content Placeholder 3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2" sz="half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4648200" y="1600200"/>
            <a:ext cx="4038600" cy="4525963"/>
          </a:xfrm>
        </p:spPr>
        <p:txBody xmlns:c="http://schemas.openxmlformats.org/drawingml/2006/chart" xmlns:pic="http://schemas.openxmlformats.org/drawingml/2006/picture" xmlns:dgm="http://schemas.openxmlformats.org/drawingml/2006/diagram">
          <a:bodyPr/>
          <a:lstStyle>
            <a:lvl1pPr>
              <a:defRPr sz="2800">
                <a:uFillTx/>
              </a:defRPr>
            </a:lvl1pPr>
            <a:lvl2pPr>
              <a:defRPr sz="2400">
                <a:uFillTx/>
              </a:defRPr>
            </a:lvl2pPr>
            <a:lvl3pPr>
              <a:defRPr sz="2000">
                <a:uFillTx/>
              </a:defRPr>
            </a:lvl3pPr>
            <a:lvl4pPr>
              <a:defRPr sz="1800">
                <a:uFillTx/>
              </a:defRPr>
            </a:lvl4pPr>
            <a:lvl5pPr>
              <a:defRPr sz="1800">
                <a:uFillTx/>
              </a:defRPr>
            </a:lvl5pPr>
            <a:lvl6pPr>
              <a:defRPr sz="1800">
                <a:uFillTx/>
              </a:defRPr>
            </a:lvl6pPr>
            <a:lvl7pPr>
              <a:defRPr sz="1800">
                <a:uFillTx/>
              </a:defRPr>
            </a:lvl7pPr>
            <a:lvl8pPr>
              <a:defRPr sz="1800">
                <a:uFillTx/>
              </a:defRPr>
            </a:lvl8pPr>
            <a:lvl9pPr>
              <a:defRPr sz="1800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5" name="Date Placeholder 4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0" sz="half" type="dt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fld id="{14D7737D-B2DB-4D1C-BC6B-8F72F6D95BAC}" type="datetimeFigureOut">
              <a:rPr lang="en-US" smtClean="0">
                <a:uFillTx/>
              </a:rPr>
              <a:pPr/>
              <a:t>10/15/13</a:t>
            </a:fld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6" name="Footer Placeholder 5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1" sz="quarter" type="ftr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7" name="Slide Number Placeholder 6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2" sz="quarter" type="sldNum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fld id="{D43D0C77-1017-45EE-AFED-67C0A5197F02}" type="slidenum">
              <a:rPr lang="en-US" smtClean="0">
                <a:uFillTx/>
              </a:rPr>
              <a:pPr/>
              <a:t>‹#›</a:t>
            </a:fld>
            <a:endParaRPr lang="en-US">
              <a:uFillTx/>
            </a:endParaRPr>
          </a:p>
        </p:txBody>
      </p:sp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sldLayout>
</file>

<file path=ppt/slideLayouts/slideLayout5.xml><?xml version="1.0" encoding="utf-8"?>
<p:sldLayout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preserve="1" type="twoTxTwoObj">
  <p:cSld name="Comparison"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2" name="Title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type="title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>
            <a:lvl1pPr>
              <a:defRPr>
                <a:uFillTx/>
              </a:defRPr>
            </a:lvl1pPr>
          </a:lstStyle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3" name="Text Placeholder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 type="body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457200" y="1535113"/>
            <a:ext cx="4040188" cy="639762"/>
          </a:xfrm>
        </p:spPr>
        <p:txBody xmlns:c="http://schemas.openxmlformats.org/drawingml/2006/chart" xmlns:pic="http://schemas.openxmlformats.org/drawingml/2006/picture" xmlns:dgm="http://schemas.openxmlformats.org/drawingml/2006/diagram">
          <a:bodyPr anchor="b"/>
          <a:lstStyle>
            <a:lvl1pPr indent="0" marL="0">
              <a:buNone/>
              <a:defRPr b="1" sz="2400">
                <a:uFillTx/>
              </a:defRPr>
            </a:lvl1pPr>
            <a:lvl2pPr indent="0" marL="457200">
              <a:buNone/>
              <a:defRPr b="1" sz="2000">
                <a:uFillTx/>
              </a:defRPr>
            </a:lvl2pPr>
            <a:lvl3pPr indent="0" marL="914400">
              <a:buNone/>
              <a:defRPr b="1" sz="1800">
                <a:uFillTx/>
              </a:defRPr>
            </a:lvl3pPr>
            <a:lvl4pPr indent="0" marL="1371600">
              <a:buNone/>
              <a:defRPr b="1" sz="1600">
                <a:uFillTx/>
              </a:defRPr>
            </a:lvl4pPr>
            <a:lvl5pPr indent="0" marL="1828800">
              <a:buNone/>
              <a:defRPr b="1" sz="1600">
                <a:uFillTx/>
              </a:defRPr>
            </a:lvl5pPr>
            <a:lvl6pPr indent="0" marL="2286000">
              <a:buNone/>
              <a:defRPr b="1" sz="1600">
                <a:uFillTx/>
              </a:defRPr>
            </a:lvl6pPr>
            <a:lvl7pPr indent="0" marL="2743200">
              <a:buNone/>
              <a:defRPr b="1" sz="1600">
                <a:uFillTx/>
              </a:defRPr>
            </a:lvl7pPr>
            <a:lvl8pPr indent="0" marL="3200400">
              <a:buNone/>
              <a:defRPr b="1" sz="1600">
                <a:uFillTx/>
              </a:defRPr>
            </a:lvl8pPr>
            <a:lvl9pPr indent="0" marL="3657600">
              <a:buNone/>
              <a:defRPr b="1" sz="1600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4" name="Content Placeholder 3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2" sz="half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457200" y="2174875"/>
            <a:ext cx="4040188" cy="3951288"/>
          </a:xfrm>
        </p:spPr>
        <p:txBody xmlns:c="http://schemas.openxmlformats.org/drawingml/2006/chart" xmlns:pic="http://schemas.openxmlformats.org/drawingml/2006/picture" xmlns:dgm="http://schemas.openxmlformats.org/drawingml/2006/diagram">
          <a:bodyPr/>
          <a:lstStyle>
            <a:lvl1pPr>
              <a:defRPr sz="2400">
                <a:uFillTx/>
              </a:defRPr>
            </a:lvl1pPr>
            <a:lvl2pPr>
              <a:defRPr sz="2000">
                <a:uFillTx/>
              </a:defRPr>
            </a:lvl2pPr>
            <a:lvl3pPr>
              <a:defRPr sz="1800">
                <a:uFillTx/>
              </a:defRPr>
            </a:lvl3pPr>
            <a:lvl4pPr>
              <a:defRPr sz="1600">
                <a:uFillTx/>
              </a:defRPr>
            </a:lvl4pPr>
            <a:lvl5pPr>
              <a:defRPr sz="1600">
                <a:uFillTx/>
              </a:defRPr>
            </a:lvl5pPr>
            <a:lvl6pPr>
              <a:defRPr sz="1600">
                <a:uFillTx/>
              </a:defRPr>
            </a:lvl6pPr>
            <a:lvl7pPr>
              <a:defRPr sz="1600">
                <a:uFillTx/>
              </a:defRPr>
            </a:lvl7pPr>
            <a:lvl8pPr>
              <a:defRPr sz="1600">
                <a:uFillTx/>
              </a:defRPr>
            </a:lvl8pPr>
            <a:lvl9pPr>
              <a:defRPr sz="1600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5" name="Text Placeholder 4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3" sz="quarter" type="body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4645025" y="1535113"/>
            <a:ext cx="4041775" cy="639762"/>
          </a:xfrm>
        </p:spPr>
        <p:txBody xmlns:c="http://schemas.openxmlformats.org/drawingml/2006/chart" xmlns:pic="http://schemas.openxmlformats.org/drawingml/2006/picture" xmlns:dgm="http://schemas.openxmlformats.org/drawingml/2006/diagram">
          <a:bodyPr anchor="b"/>
          <a:lstStyle>
            <a:lvl1pPr indent="0" marL="0">
              <a:buNone/>
              <a:defRPr b="1" sz="2400">
                <a:uFillTx/>
              </a:defRPr>
            </a:lvl1pPr>
            <a:lvl2pPr indent="0" marL="457200">
              <a:buNone/>
              <a:defRPr b="1" sz="2000">
                <a:uFillTx/>
              </a:defRPr>
            </a:lvl2pPr>
            <a:lvl3pPr indent="0" marL="914400">
              <a:buNone/>
              <a:defRPr b="1" sz="1800">
                <a:uFillTx/>
              </a:defRPr>
            </a:lvl3pPr>
            <a:lvl4pPr indent="0" marL="1371600">
              <a:buNone/>
              <a:defRPr b="1" sz="1600">
                <a:uFillTx/>
              </a:defRPr>
            </a:lvl4pPr>
            <a:lvl5pPr indent="0" marL="1828800">
              <a:buNone/>
              <a:defRPr b="1" sz="1600">
                <a:uFillTx/>
              </a:defRPr>
            </a:lvl5pPr>
            <a:lvl6pPr indent="0" marL="2286000">
              <a:buNone/>
              <a:defRPr b="1" sz="1600">
                <a:uFillTx/>
              </a:defRPr>
            </a:lvl6pPr>
            <a:lvl7pPr indent="0" marL="2743200">
              <a:buNone/>
              <a:defRPr b="1" sz="1600">
                <a:uFillTx/>
              </a:defRPr>
            </a:lvl7pPr>
            <a:lvl8pPr indent="0" marL="3200400">
              <a:buNone/>
              <a:defRPr b="1" sz="1600">
                <a:uFillTx/>
              </a:defRPr>
            </a:lvl8pPr>
            <a:lvl9pPr indent="0" marL="3657600">
              <a:buNone/>
              <a:defRPr b="1" sz="1600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6" name="Content Placeholder 5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4" sz="quarter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4645025" y="2174875"/>
            <a:ext cx="4041775" cy="3951288"/>
          </a:xfrm>
        </p:spPr>
        <p:txBody xmlns:c="http://schemas.openxmlformats.org/drawingml/2006/chart" xmlns:pic="http://schemas.openxmlformats.org/drawingml/2006/picture" xmlns:dgm="http://schemas.openxmlformats.org/drawingml/2006/diagram">
          <a:bodyPr/>
          <a:lstStyle>
            <a:lvl1pPr>
              <a:defRPr sz="2400">
                <a:uFillTx/>
              </a:defRPr>
            </a:lvl1pPr>
            <a:lvl2pPr>
              <a:defRPr sz="2000">
                <a:uFillTx/>
              </a:defRPr>
            </a:lvl2pPr>
            <a:lvl3pPr>
              <a:defRPr sz="1800">
                <a:uFillTx/>
              </a:defRPr>
            </a:lvl3pPr>
            <a:lvl4pPr>
              <a:defRPr sz="1600">
                <a:uFillTx/>
              </a:defRPr>
            </a:lvl4pPr>
            <a:lvl5pPr>
              <a:defRPr sz="1600">
                <a:uFillTx/>
              </a:defRPr>
            </a:lvl5pPr>
            <a:lvl6pPr>
              <a:defRPr sz="1600">
                <a:uFillTx/>
              </a:defRPr>
            </a:lvl6pPr>
            <a:lvl7pPr>
              <a:defRPr sz="1600">
                <a:uFillTx/>
              </a:defRPr>
            </a:lvl7pPr>
            <a:lvl8pPr>
              <a:defRPr sz="1600">
                <a:uFillTx/>
              </a:defRPr>
            </a:lvl8pPr>
            <a:lvl9pPr>
              <a:defRPr sz="1600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7" name="Date Placeholder 6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0" sz="half" type="dt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fld id="{14D7737D-B2DB-4D1C-BC6B-8F72F6D95BAC}" type="datetimeFigureOut">
              <a:rPr lang="en-US" smtClean="0">
                <a:uFillTx/>
              </a:rPr>
              <a:pPr/>
              <a:t>10/15/13</a:t>
            </a:fld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8" name="Footer Placeholder 7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1" sz="quarter" type="ftr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9" name="Slide Number Placeholder 8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2" sz="quarter" type="sldNum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fld id="{D43D0C77-1017-45EE-AFED-67C0A5197F02}" type="slidenum">
              <a:rPr lang="en-US" smtClean="0">
                <a:uFillTx/>
              </a:rPr>
              <a:pPr/>
              <a:t>‹#›</a:t>
            </a:fld>
            <a:endParaRPr lang="en-US">
              <a:uFillTx/>
            </a:endParaRPr>
          </a:p>
        </p:txBody>
      </p:sp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sldLayout>
</file>

<file path=ppt/slideLayouts/slideLayout6.xml><?xml version="1.0" encoding="utf-8"?>
<p:sldLayout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preserve="1" type="titleOnly">
  <p:cSld name="Title Only"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2" name="Title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type="title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3" name="Date Placeholder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0" sz="half" type="dt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fld id="{14D7737D-B2DB-4D1C-BC6B-8F72F6D95BAC}" type="datetimeFigureOut">
              <a:rPr lang="en-US" smtClean="0">
                <a:uFillTx/>
              </a:rPr>
              <a:pPr/>
              <a:t>10/15/13</a:t>
            </a:fld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4" name="Footer Placeholder 3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1" sz="quarter" type="ftr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5" name="Slide Number Placeholder 4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2" sz="quarter" type="sldNum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fld id="{D43D0C77-1017-45EE-AFED-67C0A5197F02}" type="slidenum">
              <a:rPr lang="en-US" smtClean="0">
                <a:uFillTx/>
              </a:rPr>
              <a:pPr/>
              <a:t>‹#›</a:t>
            </a:fld>
            <a:endParaRPr lang="en-US">
              <a:uFillTx/>
            </a:endParaRPr>
          </a:p>
        </p:txBody>
      </p:sp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sldLayout>
</file>

<file path=ppt/slideLayouts/slideLayout7.xml><?xml version="1.0" encoding="utf-8"?>
<p:sldLayout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preserve="1" type="blank">
  <p:cSld name="Blank"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2" name="Date Placeholder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0" sz="half" type="dt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fld id="{14D7737D-B2DB-4D1C-BC6B-8F72F6D95BAC}" type="datetimeFigureOut">
              <a:rPr lang="en-US" smtClean="0">
                <a:uFillTx/>
              </a:rPr>
              <a:pPr/>
              <a:t>10/15/13</a:t>
            </a:fld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3" name="Footer Placeholder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1" sz="quarter" type="ftr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4" name="Slide Number Placeholder 3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2" sz="quarter" type="sldNum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fld id="{D43D0C77-1017-45EE-AFED-67C0A5197F02}" type="slidenum">
              <a:rPr lang="en-US" smtClean="0">
                <a:uFillTx/>
              </a:rPr>
              <a:pPr/>
              <a:t>‹#›</a:t>
            </a:fld>
            <a:endParaRPr lang="en-US">
              <a:uFillTx/>
            </a:endParaRPr>
          </a:p>
        </p:txBody>
      </p:sp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sldLayout>
</file>

<file path=ppt/slideLayouts/slideLayout8.xml><?xml version="1.0" encoding="utf-8"?>
<p:sldLayout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preserve="1" type="objTx">
  <p:cSld name="Content with Caption"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2" name="Title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type="title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457200" y="273050"/>
            <a:ext cx="3008313" cy="1162050"/>
          </a:xfrm>
        </p:spPr>
        <p:txBody xmlns:c="http://schemas.openxmlformats.org/drawingml/2006/chart" xmlns:pic="http://schemas.openxmlformats.org/drawingml/2006/picture" xmlns:dgm="http://schemas.openxmlformats.org/drawingml/2006/diagram">
          <a:bodyPr anchor="b"/>
          <a:lstStyle>
            <a:lvl1pPr algn="l">
              <a:defRPr b="1" sz="2000">
                <a:uFillTx/>
              </a:defRPr>
            </a:lvl1pPr>
          </a:lstStyle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3" name="Content Placeholder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3575050" y="273050"/>
            <a:ext cx="5111750" cy="5853113"/>
          </a:xfrm>
        </p:spPr>
        <p:txBody xmlns:c="http://schemas.openxmlformats.org/drawingml/2006/chart" xmlns:pic="http://schemas.openxmlformats.org/drawingml/2006/picture" xmlns:dgm="http://schemas.openxmlformats.org/drawingml/2006/diagram">
          <a:bodyPr/>
          <a:lstStyle>
            <a:lvl1pPr>
              <a:defRPr sz="3200">
                <a:uFillTx/>
              </a:defRPr>
            </a:lvl1pPr>
            <a:lvl2pPr>
              <a:defRPr sz="2800">
                <a:uFillTx/>
              </a:defRPr>
            </a:lvl2pPr>
            <a:lvl3pPr>
              <a:defRPr sz="2400">
                <a:uFillTx/>
              </a:defRPr>
            </a:lvl3pPr>
            <a:lvl4pPr>
              <a:defRPr sz="2000">
                <a:uFillTx/>
              </a:defRPr>
            </a:lvl4pPr>
            <a:lvl5pPr>
              <a:defRPr sz="2000">
                <a:uFillTx/>
              </a:defRPr>
            </a:lvl5pPr>
            <a:lvl6pPr>
              <a:defRPr sz="2000">
                <a:uFillTx/>
              </a:defRPr>
            </a:lvl6pPr>
            <a:lvl7pPr>
              <a:defRPr sz="2000">
                <a:uFillTx/>
              </a:defRPr>
            </a:lvl7pPr>
            <a:lvl8pPr>
              <a:defRPr sz="2000">
                <a:uFillTx/>
              </a:defRPr>
            </a:lvl8pPr>
            <a:lvl9pPr>
              <a:defRPr sz="2000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4" name="Text Placeholder 3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2" sz="half" type="body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457200" y="1435100"/>
            <a:ext cx="3008313" cy="4691063"/>
          </a:xfrm>
        </p:spPr>
        <p:txBody xmlns:c="http://schemas.openxmlformats.org/drawingml/2006/chart" xmlns:pic="http://schemas.openxmlformats.org/drawingml/2006/picture" xmlns:dgm="http://schemas.openxmlformats.org/drawingml/2006/diagram">
          <a:bodyPr/>
          <a:lstStyle>
            <a:lvl1pPr indent="0" marL="0">
              <a:buNone/>
              <a:defRPr sz="1400">
                <a:uFillTx/>
              </a:defRPr>
            </a:lvl1pPr>
            <a:lvl2pPr indent="0" marL="457200">
              <a:buNone/>
              <a:defRPr sz="1200">
                <a:uFillTx/>
              </a:defRPr>
            </a:lvl2pPr>
            <a:lvl3pPr indent="0" marL="914400">
              <a:buNone/>
              <a:defRPr sz="1000">
                <a:uFillTx/>
              </a:defRPr>
            </a:lvl3pPr>
            <a:lvl4pPr indent="0" marL="1371600">
              <a:buNone/>
              <a:defRPr sz="900">
                <a:uFillTx/>
              </a:defRPr>
            </a:lvl4pPr>
            <a:lvl5pPr indent="0" marL="1828800">
              <a:buNone/>
              <a:defRPr sz="900">
                <a:uFillTx/>
              </a:defRPr>
            </a:lvl5pPr>
            <a:lvl6pPr indent="0" marL="2286000">
              <a:buNone/>
              <a:defRPr sz="900">
                <a:uFillTx/>
              </a:defRPr>
            </a:lvl6pPr>
            <a:lvl7pPr indent="0" marL="2743200">
              <a:buNone/>
              <a:defRPr sz="900">
                <a:uFillTx/>
              </a:defRPr>
            </a:lvl7pPr>
            <a:lvl8pPr indent="0" marL="3200400">
              <a:buNone/>
              <a:defRPr sz="900">
                <a:uFillTx/>
              </a:defRPr>
            </a:lvl8pPr>
            <a:lvl9pPr indent="0" marL="3657600">
              <a:buNone/>
              <a:defRPr sz="900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5" name="Date Placeholder 4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0" sz="half" type="dt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fld id="{14D7737D-B2DB-4D1C-BC6B-8F72F6D95BAC}" type="datetimeFigureOut">
              <a:rPr lang="en-US" smtClean="0">
                <a:uFillTx/>
              </a:rPr>
              <a:pPr/>
              <a:t>10/15/13</a:t>
            </a:fld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6" name="Footer Placeholder 5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1" sz="quarter" type="ftr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7" name="Slide Number Placeholder 6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2" sz="quarter" type="sldNum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fld id="{D43D0C77-1017-45EE-AFED-67C0A5197F02}" type="slidenum">
              <a:rPr lang="en-US" smtClean="0">
                <a:uFillTx/>
              </a:rPr>
              <a:pPr/>
              <a:t>‹#›</a:t>
            </a:fld>
            <a:endParaRPr lang="en-US">
              <a:uFillTx/>
            </a:endParaRPr>
          </a:p>
        </p:txBody>
      </p:sp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sldLayout>
</file>

<file path=ppt/slideLayouts/slideLayout9.xml><?xml version="1.0" encoding="utf-8"?>
<p:sldLayout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preserve="1" type="picTx">
  <p:cSld name="Picture with Caption"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2" name="Title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type="title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1792288" y="4800600"/>
            <a:ext cx="5486400" cy="566738"/>
          </a:xfrm>
        </p:spPr>
        <p:txBody xmlns:c="http://schemas.openxmlformats.org/drawingml/2006/chart" xmlns:pic="http://schemas.openxmlformats.org/drawingml/2006/picture" xmlns:dgm="http://schemas.openxmlformats.org/drawingml/2006/diagram">
          <a:bodyPr anchor="b"/>
          <a:lstStyle>
            <a:lvl1pPr algn="l">
              <a:defRPr b="1" sz="2000">
                <a:uFillTx/>
              </a:defRPr>
            </a:lvl1pPr>
          </a:lstStyle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3" name="Picture Placeholder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 type="pic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1792288" y="612775"/>
            <a:ext cx="5486400" cy="4114800"/>
          </a:xfrm>
        </p:spPr>
        <p:txBody xmlns:c="http://schemas.openxmlformats.org/drawingml/2006/chart" xmlns:pic="http://schemas.openxmlformats.org/drawingml/2006/picture" xmlns:dgm="http://schemas.openxmlformats.org/drawingml/2006/diagram">
          <a:bodyPr/>
          <a:lstStyle>
            <a:lvl1pPr indent="0" marL="0">
              <a:buNone/>
              <a:defRPr sz="3200">
                <a:uFillTx/>
              </a:defRPr>
            </a:lvl1pPr>
            <a:lvl2pPr indent="0" marL="457200">
              <a:buNone/>
              <a:defRPr sz="2800">
                <a:uFillTx/>
              </a:defRPr>
            </a:lvl2pPr>
            <a:lvl3pPr indent="0" marL="914400">
              <a:buNone/>
              <a:defRPr sz="2400">
                <a:uFillTx/>
              </a:defRPr>
            </a:lvl3pPr>
            <a:lvl4pPr indent="0" marL="1371600">
              <a:buNone/>
              <a:defRPr sz="2000">
                <a:uFillTx/>
              </a:defRPr>
            </a:lvl4pPr>
            <a:lvl5pPr indent="0" marL="1828800">
              <a:buNone/>
              <a:defRPr sz="2000">
                <a:uFillTx/>
              </a:defRPr>
            </a:lvl5pPr>
            <a:lvl6pPr indent="0" marL="2286000">
              <a:buNone/>
              <a:defRPr sz="2000">
                <a:uFillTx/>
              </a:defRPr>
            </a:lvl6pPr>
            <a:lvl7pPr indent="0" marL="2743200">
              <a:buNone/>
              <a:defRPr sz="2000">
                <a:uFillTx/>
              </a:defRPr>
            </a:lvl7pPr>
            <a:lvl8pPr indent="0" marL="3200400">
              <a:buNone/>
              <a:defRPr sz="2000">
                <a:uFillTx/>
              </a:defRPr>
            </a:lvl8pPr>
            <a:lvl9pPr indent="0" marL="3657600">
              <a:buNone/>
              <a:defRPr sz="2000">
                <a:uFillTx/>
              </a:defRPr>
            </a:lvl9pPr>
          </a:lstStyle>
          <a:p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4" name="Text Placeholder 3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2" sz="half" type="body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1792288" y="5367338"/>
            <a:ext cx="5486400" cy="804862"/>
          </a:xfrm>
        </p:spPr>
        <p:txBody xmlns:c="http://schemas.openxmlformats.org/drawingml/2006/chart" xmlns:pic="http://schemas.openxmlformats.org/drawingml/2006/picture" xmlns:dgm="http://schemas.openxmlformats.org/drawingml/2006/diagram">
          <a:bodyPr/>
          <a:lstStyle>
            <a:lvl1pPr indent="0" marL="0">
              <a:buNone/>
              <a:defRPr sz="1400">
                <a:uFillTx/>
              </a:defRPr>
            </a:lvl1pPr>
            <a:lvl2pPr indent="0" marL="457200">
              <a:buNone/>
              <a:defRPr sz="1200">
                <a:uFillTx/>
              </a:defRPr>
            </a:lvl2pPr>
            <a:lvl3pPr indent="0" marL="914400">
              <a:buNone/>
              <a:defRPr sz="1000">
                <a:uFillTx/>
              </a:defRPr>
            </a:lvl3pPr>
            <a:lvl4pPr indent="0" marL="1371600">
              <a:buNone/>
              <a:defRPr sz="900">
                <a:uFillTx/>
              </a:defRPr>
            </a:lvl4pPr>
            <a:lvl5pPr indent="0" marL="1828800">
              <a:buNone/>
              <a:defRPr sz="900">
                <a:uFillTx/>
              </a:defRPr>
            </a:lvl5pPr>
            <a:lvl6pPr indent="0" marL="2286000">
              <a:buNone/>
              <a:defRPr sz="900">
                <a:uFillTx/>
              </a:defRPr>
            </a:lvl6pPr>
            <a:lvl7pPr indent="0" marL="2743200">
              <a:buNone/>
              <a:defRPr sz="900">
                <a:uFillTx/>
              </a:defRPr>
            </a:lvl7pPr>
            <a:lvl8pPr indent="0" marL="3200400">
              <a:buNone/>
              <a:defRPr sz="900">
                <a:uFillTx/>
              </a:defRPr>
            </a:lvl8pPr>
            <a:lvl9pPr indent="0" marL="3657600">
              <a:buNone/>
              <a:defRPr sz="900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5" name="Date Placeholder 4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0" sz="half" type="dt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fld id="{14D7737D-B2DB-4D1C-BC6B-8F72F6D95BAC}" type="datetimeFigureOut">
              <a:rPr lang="en-US" smtClean="0">
                <a:uFillTx/>
              </a:rPr>
              <a:pPr/>
              <a:t>10/15/13</a:t>
            </a:fld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6" name="Footer Placeholder 5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1" sz="quarter" type="ftr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7" name="Slide Number Placeholder 6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2" sz="quarter" type="sldNum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fld id="{D43D0C77-1017-45EE-AFED-67C0A5197F02}" type="slidenum">
              <a:rPr lang="en-US" smtClean="0">
                <a:uFillTx/>
              </a:rPr>
              <a:pPr/>
              <a:t>‹#›</a:t>
            </a:fld>
            <a:endParaRPr lang="en-US">
              <a:uFillTx/>
            </a:endParaRPr>
          </a:p>
        </p:txBody>
      </p:sp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sldLayout>
</file>

<file path=ppt/slideMasters/_rels/slideMaster1.xml.rels><?xml version="1.0" standalone="yes" ?><Relationships xmlns="http://schemas.openxmlformats.org/package/2006/relationships"><Relationship Id="rId1" Target="../slideLayouts/slideLayout1.xml" Type="http://schemas.openxmlformats.org/officeDocument/2006/relationships/slideLayout"></Relationship><Relationship Id="rId2" Target="../slideLayouts/slideLayout2.xml" Type="http://schemas.openxmlformats.org/officeDocument/2006/relationships/slideLayout"></Relationship><Relationship Id="rId3" Target="../slideLayouts/slideLayout3.xml" Type="http://schemas.openxmlformats.org/officeDocument/2006/relationships/slideLayout"></Relationship><Relationship Id="rId4" Target="../slideLayouts/slideLayout4.xml" Type="http://schemas.openxmlformats.org/officeDocument/2006/relationships/slideLayout"></Relationship><Relationship Id="rId5" Target="../slideLayouts/slideLayout5.xml" Type="http://schemas.openxmlformats.org/officeDocument/2006/relationships/slideLayout"></Relationship><Relationship Id="rId6" Target="../slideLayouts/slideLayout6.xml" Type="http://schemas.openxmlformats.org/officeDocument/2006/relationships/slideLayout"></Relationship><Relationship Id="rId7" Target="../slideLayouts/slideLayout7.xml" Type="http://schemas.openxmlformats.org/officeDocument/2006/relationships/slideLayout"></Relationship><Relationship Id="rId8" Target="../slideLayouts/slideLayout8.xml" Type="http://schemas.openxmlformats.org/officeDocument/2006/relationships/slideLayout"></Relationship><Relationship Id="rId9" Target="../slideLayouts/slideLayout9.xml" Type="http://schemas.openxmlformats.org/officeDocument/2006/relationships/slideLayout"></Relationship><Relationship Id="rId10" Target="../slideLayouts/slideLayout10.xml" Type="http://schemas.openxmlformats.org/officeDocument/2006/relationships/slideLayout"></Relationship><Relationship Id="rId11" Target="../slideLayouts/slideLayout11.xml" Type="http://schemas.openxmlformats.org/officeDocument/2006/relationships/slideLayout"></Relationship><Relationship Id="rId12" Target="../theme/theme1.xml" Type="http://schemas.openxmlformats.org/officeDocument/2006/relationships/theme"></Relationship></Relationships>
</file>

<file path=ppt/slideMasters/slideMaster1.xml><?xml version="1.0" encoding="utf-8"?>
<p:sldMaster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bg>
      <p:bgRef xmlns:c="http://schemas.openxmlformats.org/drawingml/2006/chart" xmlns:pic="http://schemas.openxmlformats.org/drawingml/2006/picture" xmlns:dgm="http://schemas.openxmlformats.org/drawingml/2006/diagram" idx="1001">
        <a:schemeClr val="bg1"/>
      </p:bgRef>
    </p:bg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2" name="Title Placeholder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type="title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457200" y="274638"/>
            <a:ext cx="8229600" cy="1143000"/>
          </a:xfrm>
          <a:prstGeom prst="rect">
            <a:avLst/>
          </a:prstGeom>
        </p:spPr>
        <p:txBody xmlns:c="http://schemas.openxmlformats.org/drawingml/2006/chart" xmlns:pic="http://schemas.openxmlformats.org/drawingml/2006/picture" xmlns:dgm="http://schemas.openxmlformats.org/drawingml/2006/diagram">
          <a:bodyPr anchor="ctr" bIns="45720" lIns="91440" rIns="91440" rtlCol="0" tIns="45720" vert="horz">
            <a:normAutofit/>
          </a:bodyPr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3" name="Text Placeholder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 type="body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457200" y="1600200"/>
            <a:ext cx="8229600" cy="4525963"/>
          </a:xfrm>
          <a:prstGeom prst="rect">
            <a:avLst/>
          </a:prstGeom>
        </p:spPr>
        <p:txBody xmlns:c="http://schemas.openxmlformats.org/drawingml/2006/chart" xmlns:pic="http://schemas.openxmlformats.org/drawingml/2006/picture" xmlns:dgm="http://schemas.openxmlformats.org/drawingml/2006/diagram">
          <a:bodyPr bIns="45720" lIns="91440" rIns="91440" rtlCol="0" tIns="45720" vert="horz">
            <a:normAutofit/>
          </a:bodyPr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4" name="Date Placeholder 3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2" sz="half" type="dt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457200" y="6356350"/>
            <a:ext cx="2133600" cy="365125"/>
          </a:xfrm>
          <a:prstGeom prst="rect">
            <a:avLst/>
          </a:prstGeom>
        </p:spPr>
        <p:txBody xmlns:c="http://schemas.openxmlformats.org/drawingml/2006/chart" xmlns:pic="http://schemas.openxmlformats.org/drawingml/2006/picture" xmlns:dgm="http://schemas.openxmlformats.org/drawingml/2006/diagram"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fld id="{14D7737D-B2DB-4D1C-BC6B-8F72F6D95BAC}" type="datetimeFigureOut">
              <a:rPr lang="en-US" smtClean="0">
                <a:uFillTx/>
              </a:rPr>
              <a:pPr/>
              <a:t>10/15/13</a:t>
            </a:fld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5" name="Footer Placeholder 4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3" sz="quarter" type="ftr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3124200" y="6356350"/>
            <a:ext cx="2895600" cy="365125"/>
          </a:xfrm>
          <a:prstGeom prst="rect">
            <a:avLst/>
          </a:prstGeom>
        </p:spPr>
        <p:txBody xmlns:c="http://schemas.openxmlformats.org/drawingml/2006/chart" xmlns:pic="http://schemas.openxmlformats.org/drawingml/2006/picture" xmlns:dgm="http://schemas.openxmlformats.org/drawingml/2006/diagram"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endParaRPr lang="en-US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6" name="Slide Number Placeholder 5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4" sz="quarter" type="sldNum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6553200" y="6356350"/>
            <a:ext cx="2133600" cy="365125"/>
          </a:xfrm>
          <a:prstGeom prst="rect">
            <a:avLst/>
          </a:prstGeom>
        </p:spPr>
        <p:txBody xmlns:c="http://schemas.openxmlformats.org/drawingml/2006/chart" xmlns:pic="http://schemas.openxmlformats.org/drawingml/2006/picture" xmlns:dgm="http://schemas.openxmlformats.org/drawingml/2006/diagram"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fld id="{D43D0C77-1017-45EE-AFED-67C0A5197F02}" type="slidenum">
              <a:rPr lang="en-US" smtClean="0">
                <a:uFillTx/>
              </a:rPr>
              <a:pPr/>
              <a:t>‹#›</a:t>
            </a:fld>
            <a:endParaRPr lang="en-US">
              <a:uFillTx/>
            </a:endParaRPr>
          </a:p>
        </p:txBody>
      </p:sp>
    </p:spTree>
  </p:cSld>
  <p:clrMap xmlns:c="http://schemas.openxmlformats.org/drawingml/2006/chart" xmlns:pic="http://schemas.openxmlformats.org/drawingml/2006/picture" xmlns:dgm="http://schemas.openxmlformats.org/drawingml/2006/diagram" accent1="accent1" accent2="accent2" accent3="accent3" accent4="accent4" accent5="accent5" accent6="accent6" bg1="lt1" bg2="lt2" folHlink="folHlink" hlink="hlink" tx1="dk1" tx2="dk2"/>
  <p:sldLayoutIdLst>
    <p:sldLayoutId r:id="rId1" id="2147483661"/>
    <p:sldLayoutId r:id="rId2" id="2147483662"/>
    <p:sldLayoutId r:id="rId3" id="2147483663"/>
    <p:sldLayoutId r:id="rId4" id="2147483664"/>
    <p:sldLayoutId r:id="rId5" id="2147483665"/>
    <p:sldLayoutId r:id="rId6" id="2147483666"/>
    <p:sldLayoutId r:id="rId7" id="2147483667"/>
    <p:sldLayoutId r:id="rId8" id="2147483668"/>
    <p:sldLayoutId r:id="rId9" id="2147483669"/>
    <p:sldLayoutId r:id="rId10" id="2147483670"/>
    <p:sldLayoutId r:id="rId11" id="2147483671"/>
  </p:sldLayoutIdLst>
  <p:txStyles>
    <p:titleStyle xmlns:c="http://schemas.openxmlformats.org/drawingml/2006/chart" xmlns:pic="http://schemas.openxmlformats.org/drawingml/2006/picture" xmlns:dgm="http://schemas.openxmlformats.org/drawingml/2006/diagram">
      <a:lvl1pPr algn="ctr" defTabSz="457200" eaLnBrk="1" hangingPunct="1" latinLnBrk="0" rtl="0">
        <a:spcBef>
          <a:spcPct val="0"/>
        </a:spcBef>
        <a:buNone/>
        <a:defRPr kern="1200" sz="4400">
          <a:solidFill>
            <a:schemeClr val="tx1"/>
          </a:solidFill>
          <a:uFillTx/>
          <a:latin typeface="+mj-lt"/>
          <a:ea typeface="+mj-ea"/>
          <a:cs typeface="+mj-cs"/>
        </a:defRPr>
      </a:lvl1pPr>
    </p:titleStyle>
    <p:bodyStyle xmlns:c="http://schemas.openxmlformats.org/drawingml/2006/chart" xmlns:pic="http://schemas.openxmlformats.org/drawingml/2006/picture" xmlns:dgm="http://schemas.openxmlformats.org/drawingml/2006/diagram">
      <a:lvl1pPr algn="l" defTabSz="457200" eaLnBrk="1" hangingPunct="1" indent="-342900" latinLnBrk="0" marL="342900" rtl="0">
        <a:spcBef>
          <a:spcPct val="20000"/>
        </a:spcBef>
        <a:buFont typeface="Arial"/>
        <a:buChar char="•"/>
        <a:defRPr kern="1200" sz="3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algn="l" defTabSz="457200" eaLnBrk="1" hangingPunct="1" indent="-285750" latinLnBrk="0" marL="742950" rtl="0">
        <a:spcBef>
          <a:spcPct val="20000"/>
        </a:spcBef>
        <a:buFont typeface="Arial"/>
        <a:buChar char="–"/>
        <a:defRPr kern="1200" sz="28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algn="l" defTabSz="457200" eaLnBrk="1" hangingPunct="1" indent="-228600" latinLnBrk="0" marL="11430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algn="l" defTabSz="457200" eaLnBrk="1" hangingPunct="1" indent="-228600" latinLnBrk="0" marL="1600200" rtl="0">
        <a:spcBef>
          <a:spcPct val="20000"/>
        </a:spcBef>
        <a:buFont typeface="Arial"/>
        <a:buChar char="–"/>
        <a:defRPr kern="1200" sz="20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algn="l" defTabSz="457200" eaLnBrk="1" hangingPunct="1" indent="-228600" latinLnBrk="0" marL="2057400" rtl="0">
        <a:spcBef>
          <a:spcPct val="20000"/>
        </a:spcBef>
        <a:buFont typeface="Arial"/>
        <a:buChar char="»"/>
        <a:defRPr kern="1200" sz="20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algn="l" defTabSz="457200" eaLnBrk="1" hangingPunct="1" indent="-228600" latinLnBrk="0" marL="2514600" rtl="0">
        <a:spcBef>
          <a:spcPct val="20000"/>
        </a:spcBef>
        <a:buFont typeface="Arial"/>
        <a:buChar char="•"/>
        <a:defRPr kern="1200" sz="20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algn="l" defTabSz="457200" eaLnBrk="1" hangingPunct="1" indent="-228600" latinLnBrk="0" marL="2971800" rtl="0">
        <a:spcBef>
          <a:spcPct val="20000"/>
        </a:spcBef>
        <a:buFont typeface="Arial"/>
        <a:buChar char="•"/>
        <a:defRPr kern="1200" sz="20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algn="l" defTabSz="457200" eaLnBrk="1" hangingPunct="1" indent="-228600" latinLnBrk="0" marL="3429000" rtl="0">
        <a:spcBef>
          <a:spcPct val="20000"/>
        </a:spcBef>
        <a:buFont typeface="Arial"/>
        <a:buChar char="•"/>
        <a:defRPr kern="1200" sz="20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algn="l" defTabSz="457200" eaLnBrk="1" hangingPunct="1" indent="-228600" latinLnBrk="0" marL="3886200" rtl="0">
        <a:spcBef>
          <a:spcPct val="20000"/>
        </a:spcBef>
        <a:buFont typeface="Arial"/>
        <a:buChar char="•"/>
        <a:defRPr kern="1200" sz="2000">
          <a:solidFill>
            <a:schemeClr val="tx1"/>
          </a:solidFill>
          <a:uFillTx/>
          <a:latin typeface="+mn-lt"/>
          <a:ea typeface="+mn-ea"/>
          <a:cs typeface="+mn-cs"/>
        </a:defRPr>
      </a:lvl9pPr>
    </p:bodyStyle>
    <p:otherStyle xmlns:c="http://schemas.openxmlformats.org/drawingml/2006/chart" xmlns:pic="http://schemas.openxmlformats.org/drawingml/2006/picture" xmlns:dgm="http://schemas.openxmlformats.org/drawingml/2006/diagram">
      <a:defPPr>
        <a:defRPr lang="en-US">
          <a:uFillTx/>
        </a:defRPr>
      </a:defPPr>
      <a:lvl1pPr algn="l" defTabSz="457200" eaLnBrk="1" hangingPunct="1" latinLnBrk="0" marL="0" rtl="0">
        <a:defRPr kern="1200" sz="18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algn="l" defTabSz="457200" eaLnBrk="1" hangingPunct="1" latinLnBrk="0" marL="457200" rtl="0">
        <a:defRPr kern="1200" sz="18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algn="l" defTabSz="457200" eaLnBrk="1" hangingPunct="1" latinLnBrk="0" marL="914400" rtl="0">
        <a:defRPr kern="1200" sz="18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algn="l" defTabSz="457200" eaLnBrk="1" hangingPunct="1" latinLnBrk="0" marL="1371600" rtl="0">
        <a:defRPr kern="1200" sz="18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algn="l" defTabSz="457200" eaLnBrk="1" hangingPunct="1" latinLnBrk="0" marL="1828800" rtl="0">
        <a:defRPr kern="1200" sz="18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algn="l" defTabSz="457200" eaLnBrk="1" hangingPunct="1" latinLnBrk="0" marL="2286000" rtl="0">
        <a:defRPr kern="1200" sz="18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algn="l" defTabSz="457200" eaLnBrk="1" hangingPunct="1" latinLnBrk="0" marL="2743200" rtl="0">
        <a:defRPr kern="1200" sz="18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algn="l" defTabSz="457200" eaLnBrk="1" hangingPunct="1" latinLnBrk="0" marL="3200400" rtl="0">
        <a:defRPr kern="1200" sz="18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algn="l" defTabSz="457200" eaLnBrk="1" hangingPunct="1" latinLnBrk="0" marL="3657600" rtl="0">
        <a:defRPr kern="1200" sz="1800">
          <a:solidFill>
            <a:schemeClr val="tx1"/>
          </a:solidFill>
          <a:uFillTx/>
          <a:latin typeface="+mn-lt"/>
          <a:ea typeface="+mn-ea"/>
          <a:cs typeface="+mn-cs"/>
        </a:defRPr>
      </a:lvl9pPr>
    </p:otherStyle>
  </p:txStyles>
</p:sldMaster>
</file>

<file path=ppt/slides/_rels/slide1.xml.rels><?xml version="1.0" standalone="yes" ?><Relationships xmlns="http://schemas.openxmlformats.org/package/2006/relationships"><Relationship Id="rId1" Target="../slideLayouts/slideLayout1.xml" Type="http://schemas.openxmlformats.org/officeDocument/2006/relationships/slideLayout"></Relationship><Relationship Id="rId2" Target="../notesSlides/notesSlide1.xml" Type="http://schemas.openxmlformats.org/officeDocument/2006/relationships/notesSlide"></Relationship></Relationships>
</file>

<file path=ppt/slides/_rels/slide2.xml.rels><?xml version="1.0" standalone="yes" ?><Relationships xmlns="http://schemas.openxmlformats.org/package/2006/relationships"><Relationship Id="rId1" Target="../slideLayouts/slideLayout2.xml" Type="http://schemas.openxmlformats.org/officeDocument/2006/relationships/slideLayout"></Relationship><Relationship Id="rId2" Target="../notesSlides/notesSlide2.xml" Type="http://schemas.openxmlformats.org/officeDocument/2006/relationships/notesSlide"></Relationship></Relationships>
</file>

<file path=ppt/slides/slide1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5" name="Title 4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type="ctrTitle"/>
          </p:nvPr>
        </p:nvSpPr>
        <p:spPr xmlns:c="http://schemas.openxmlformats.org/drawingml/2006/chart" xmlns:pic="http://schemas.openxmlformats.org/drawingml/2006/picture" xmlns:dgm="http://schemas.openxmlformats.org/drawingml/2006/diagram">
          <a:xfrm>
            <a:off x="-122582" y="-440496"/>
            <a:ext cx="7772400" cy="1470025"/>
          </a:xfrm>
        </p:spPr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endParaRPr dirty="0" lang="en-US" smtClean="0">
              <a:uFillTx/>
              <a:latin typeface="Arial"/>
              <a:cs typeface="Arial"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6" name="Subtitle 5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 type="subTitle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endParaRPr dirty="0" lang="en-US" smtClean="0">
              <a:uFillTx/>
              <a:latin typeface="Arial"/>
              <a:cs typeface="Arial"/>
            </a:endParaRPr>
          </a:p>
        </p:txBody>
      </p:sp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pic="http://schemas.openxmlformats.org/drawingml/2006/picture" xmlns:dgm="http://schemas.openxmlformats.org/drawingml/2006/diagram" id="1" name=""/>
        <p:cNvGrpSpPr xmlns:c="http://schemas.openxmlformats.org/drawingml/2006/chart" xmlns:pic="http://schemas.openxmlformats.org/drawingml/2006/picture" xmlns:dgm="http://schemas.openxmlformats.org/drawingml/2006/diagram"/>
        <p:nvPr/>
      </p:nvGrpSpPr>
      <p:grpSpPr xmlns:c="http://schemas.openxmlformats.org/drawingml/2006/chart" xmlns:pic="http://schemas.openxmlformats.org/drawingml/2006/picture" xmlns:dgm="http://schemas.openxmlformats.org/drawingml/2006/diagram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pic="http://schemas.openxmlformats.org/drawingml/2006/picture" xmlns:dgm="http://schemas.openxmlformats.org/drawingml/2006/diagram" id="2" name="Title 1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type="title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endParaRPr dirty="0" lang="en-US" smtClean="0">
              <a:uFillTx/>
            </a:endParaRPr>
          </a:p>
        </p:txBody>
      </p:sp>
      <p:sp>
        <p:nvSpPr>
          <p:cNvPr xmlns:c="http://schemas.openxmlformats.org/drawingml/2006/chart" xmlns:pic="http://schemas.openxmlformats.org/drawingml/2006/picture" xmlns:dgm="http://schemas.openxmlformats.org/drawingml/2006/diagram" id="3" name="Content Placeholder 2"/>
          <p:cNvSpPr xmlns:c="http://schemas.openxmlformats.org/drawingml/2006/chart" xmlns:pic="http://schemas.openxmlformats.org/drawingml/2006/picture" xmlns:dgm="http://schemas.openxmlformats.org/drawingml/2006/diagram">
            <a:spLocks noGrp="1"/>
          </p:cNvSpPr>
          <p:nvPr>
            <p:ph idx="1"/>
          </p:nvPr>
        </p:nvSpPr>
        <p:spPr xmlns:c="http://schemas.openxmlformats.org/drawingml/2006/chart" xmlns:pic="http://schemas.openxmlformats.org/drawingml/2006/picture" xmlns:dgm="http://schemas.openxmlformats.org/drawingml/2006/diagram"/>
        <p:txBody xmlns:c="http://schemas.openxmlformats.org/drawingml/2006/chart" xmlns:pic="http://schemas.openxmlformats.org/drawingml/2006/picture" xmlns:dgm="http://schemas.openxmlformats.org/drawingml/2006/diagram">
          <a:bodyPr/>
          <a:lstStyle/>
          <a:p>
            <a:endParaRPr dirty="0" lang="en-US" smtClean="0">
              <a:uFillTx/>
            </a:endParaRPr>
          </a:p>
        </p:txBody>
      </p:sp>
    </p:spTree>
  </p:cSld>
  <p:clrMapOvr xmlns:c="http://schemas.openxmlformats.org/drawingml/2006/chart" xmlns:pic="http://schemas.openxmlformats.org/drawingml/2006/picture" xmlns:dgm="http://schemas.openxmlformats.org/drawingml/2006/diagram">
    <a:masterClrMapping/>
  </p:clrMapOvr>
</p:sld>
</file>

<file path=ppt/theme/theme1.xml><?xml version="1.0" encoding="utf-8"?>
<a:theme xmlns:a="http://schemas.openxmlformats.org/drawingml/2006/main" xmlns:c="http://schemas.openxmlformats.org/drawingml/2006/chart" xmlns:pic="http://schemas.openxmlformats.org/drawingml/2006/picture" xmlns:dgm="http://schemas.openxmlformats.org/drawingml/2006/diagram" xmlns:p="http://schemas.openxmlformats.org/presentationml/2006/main" xmlns:s="http://schemas.openxmlformats.org/officeDocument/2006/sharedTypes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algn="ctr" cap="flat" cmpd="sng" w="9525">
          <a:solidFill>
            <a:schemeClr val="phClr">
              <a:shade val="95000"/>
              <a:satMod val="105000"/>
            </a:schemeClr>
          </a:solidFill>
          <a:prstDash val="solid"/>
        </a:ln>
        <a:ln algn="ctr" cap="flat" cmpd="sng" w="25400">
          <a:solidFill>
            <a:schemeClr val="phClr"/>
          </a:solidFill>
          <a:prstDash val="solid"/>
        </a:ln>
        <a:ln algn="ctr" cap="flat" cmpd="sng"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ppt/theme/theme2.xml><?xml version="1.0" encoding="utf-8"?>
<a:theme xmlns:a="http://schemas.openxmlformats.org/drawingml/2006/main" xmlns:c="http://schemas.openxmlformats.org/drawingml/2006/chart" xmlns:pic="http://schemas.openxmlformats.org/drawingml/2006/picture" xmlns:dgm="http://schemas.openxmlformats.org/drawingml/2006/diagram" xmlns:p="http://schemas.openxmlformats.org/presentationml/2006/main" xmlns:s="http://schemas.openxmlformats.org/officeDocument/2006/sharedTypes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algn="ctr" cap="flat" cmpd="sng" w="9525">
          <a:solidFill>
            <a:schemeClr val="phClr">
              <a:shade val="95000"/>
              <a:satMod val="105000"/>
            </a:schemeClr>
          </a:solidFill>
          <a:prstDash val="solid"/>
        </a:ln>
        <a:ln algn="ctr" cap="flat" cmpd="sng" w="25400">
          <a:solidFill>
            <a:schemeClr val="phClr"/>
          </a:solidFill>
          <a:prstDash val="solid"/>
        </a:ln>
        <a:ln algn="ctr" cap="flat" cmpd="sng"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0</TotalTime>
  <Words>2</Words>
  <Application>Microsoft Macintosh PowerPoint</Application>
  <PresentationFormat>On-screen Show (4:3)</PresentationFormat>
  <Paragraphs>2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2012-03-20T13:20:32Z</dcterms:created>
  <dcterms:modified xsi:type="dcterms:W3CDTF">2013-10-16T06:13:38Z</dcterms:modified>
  <cp:category/>
</cp:coreProperties>
</file>