
<file path=[Content_Types].xml><?xml version="1.0" encoding="utf-8"?>
<Types xmlns="http://schemas.openxmlformats.org/package/2006/content-types">
  <Default ContentType="application/vnd.openxmlformats-officedocument.presentationml.printerSettings" Extension="bin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saveSubsetFonts="1">
  <p:sldMasterIdLst>
    <p:sldMasterId r:id="rId4" id="2147483648"/>
  </p:sldMasterIdLst>
  <p:notesMasterIdLst>
    <p:notesMasterId r:id="rId5"/>
  </p:notesMasterIdLst>
  <p:sldIdLst>
    <p:sldId r:id="rId6" id="256"/>
    <p:sldId r:id="rId7" id="257"/>
  </p:sldIdLst>
  <p:sldSz cx="9144000" cy="6858000" type="screen4x3"/>
  <p:notesSz xmlns:c="http://schemas.openxmlformats.org/drawingml/2006/chart" xmlns:pic="http://schemas.openxmlformats.org/drawingml/2006/picture" xmlns:dgm="http://schemas.openxmlformats.org/drawingml/2006/diagram" cx="6858000" cy="9144000"/>
  <p:defaultTextStyle xmlns:c="http://schemas.openxmlformats.org/drawingml/2006/chart" xmlns:pic="http://schemas.openxmlformats.org/drawingml/2006/picture" xmlns:dgm="http://schemas.openxmlformats.org/drawingml/2006/diagram">
    <a:defPPr>
      <a:defRPr lang="en-US">
        <a:uFillTx/>
      </a:defRPr>
    </a:defPPr>
    <a:lvl1pPr algn="l" defTabSz="914400" eaLnBrk="1" hangingPunct="1" latinLnBrk="0" marL="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/>
</file>

<file path=ppt/tableStyles.xml><?xml version="1.0" encoding="utf-8"?>
<a:tblStyleLst xmlns:a="http://schemas.openxmlformats.org/drawingml/2006/main" xmlns:c="http://schemas.openxmlformats.org/drawingml/2006/chart" xmlns:pic="http://schemas.openxmlformats.org/drawingml/2006/picture" xmlns:dgm="http://schemas.openxmlformats.org/drawingml/2006/diagram" xmlns:p="http://schemas.openxmlformats.org/presentationml/2006/main" xmlns:s="http://schemas.openxmlformats.org/officeDocument/2006/sharedTypes" xmlns:r="http://schemas.openxmlformats.org/officeDocument/2006/relationships" def="{5C22544A-7EE6-4342-B048-85BDC9FD1C3A}"/>
</file>

<file path=ppt/viewProps.xml><?xml version="1.0" encoding="utf-8"?>
<p:view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normalViewPr>
    <p:restoredLeft sz="15620"/>
    <p:restoredTop sz="94660"/>
  </p:normalViewPr>
  <p:slideViewPr>
    <p:cSldViewPr>
      <p:cViewPr varScale="1">
        <p:scale xmlns:c="http://schemas.openxmlformats.org/drawingml/2006/chart" xmlns:pic="http://schemas.openxmlformats.org/drawingml/2006/picture" xmlns:dgm="http://schemas.openxmlformats.org/drawingml/2006/diagram">
          <a:sx d="100" n="77"/>
          <a:sy d="100" n="77"/>
        </p:scale>
        <p:origin xmlns:c="http://schemas.openxmlformats.org/drawingml/2006/chart" xmlns:pic="http://schemas.openxmlformats.org/drawingml/2006/picture" xmlns:dgm="http://schemas.openxmlformats.org/drawingml/2006/diagram" x="-1560" y="-112"/>
      </p:cViewPr>
      <p:guideLst>
        <p:guide orient="horz" pos="2160"/>
        <p:guide pos="2880"/>
      </p:guideLst>
    </p:cSldViewPr>
  </p:slideViewPr>
  <p:notesTextViewPr>
    <p:cViewPr>
      <p:scale xmlns:c="http://schemas.openxmlformats.org/drawingml/2006/chart" xmlns:pic="http://schemas.openxmlformats.org/drawingml/2006/picture" xmlns:dgm="http://schemas.openxmlformats.org/drawingml/2006/diagram">
        <a:sx d="100" n="100"/>
        <a:sy d="100" n="100"/>
      </p:scale>
      <p:origin xmlns:c="http://schemas.openxmlformats.org/drawingml/2006/chart" xmlns:pic="http://schemas.openxmlformats.org/drawingml/2006/picture" xmlns:dgm="http://schemas.openxmlformats.org/drawingml/2006/diagram" x="0" y="0"/>
    </p:cViewPr>
  </p:notesTextViewPr>
  <p:gridSpacing xmlns:c="http://schemas.openxmlformats.org/drawingml/2006/chart" xmlns:pic="http://schemas.openxmlformats.org/drawingml/2006/picture" xmlns:dgm="http://schemas.openxmlformats.org/drawingml/2006/diagram" cx="76200" cy="76200"/>
</p:viewPr>
</file>

<file path=ppt/_rels/presentation.xml.rels><?xml version="1.0" standalone="yes" ?><Relationships xmlns="http://schemas.openxmlformats.org/package/2006/relationships"><Relationship Id="rId1" Target="presProps.xml" Type="http://schemas.openxmlformats.org/officeDocument/2006/relationships/presProps"></Relationship><Relationship Id="rId2" Target="tableStyles.xml" Type="http://schemas.openxmlformats.org/officeDocument/2006/relationships/tableStyles"></Relationship><Relationship Id="rId3" Target="viewProps.xml" Type="http://schemas.openxmlformats.org/officeDocument/2006/relationships/viewProps"></Relationship><Relationship Id="rId4" Target="slideMasters/slideMaster1.xml" Type="http://schemas.openxmlformats.org/officeDocument/2006/relationships/slideMaster"></Relationship><Relationship Id="rId5" Target="notesMasters/notesMaster1.xml" Type="http://schemas.openxmlformats.org/officeDocument/2006/relationships/notesMaster"></Relationship><Relationship Id="rId6" Target="slides/slide1.xml" Type="http://schemas.openxmlformats.org/officeDocument/2006/relationships/slide"></Relationship><Relationship Id="rId7" Target="slides/slide2.xml" Type="http://schemas.openxmlformats.org/officeDocument/2006/relationships/slide"></Relationship><Relationship Id="rId8" Target="theme/theme1.xml" Type="http://schemas.openxmlformats.org/officeDocument/2006/relationships/theme"></Relationship></Relationships>
</file>

<file path=ppt/notesMasters/_rels/notesMaster1.xml.rels><?xml version="1.0" standalone="yes" ?><Relationships xmlns="http://schemas.openxmlformats.org/package/2006/relationships"><Relationship Id="rId1" Target="../theme/theme2.xml" Type="http://schemas.openxmlformats.org/officeDocument/2006/relationships/theme"></Relationship></Relationships>
</file>

<file path=ppt/notesMasters/notesMaster1.xml><?xml version="1.0" encoding="utf-8"?>
<p:notes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Ref xmlns:c="http://schemas.openxmlformats.org/drawingml/2006/chart" xmlns:pic="http://schemas.openxmlformats.org/drawingml/2006/picture" xmlns:dgm="http://schemas.openxmlformats.org/drawingml/2006/diagram" idx="1001">
        <a:schemeClr val="bg1"/>
      </p:bgRef>
    </p:bg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Header Placeholder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sz="quarter" type="hdr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0" y="0"/>
            <a:ext cx="2971800" cy="457200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bIns="45720" lIns="91440" rIns="91440" rtlCol="0" tIns="45720" vert="horz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Date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dt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884613" y="0"/>
            <a:ext cx="2971800" cy="457200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bIns="45720" lIns="91440" rIns="91440" rtlCol="0" tIns="45720" vert="horz"/>
          <a:lstStyle>
            <a:lvl1pPr algn="r">
              <a:defRPr sz="1200">
                <a:uFillTx/>
              </a:defRPr>
            </a:lvl1pPr>
          </a:lstStyle>
          <a:p>
            <a:fld id="{28223903-EE02-4A36-BB58-DCBE94C55C97}" type="datetimeFigureOut">
              <a:rPr lang="en-US" smtClean="0">
                <a:uFillTx/>
              </a:rPr>
              <a:t>10/15/13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Slide Image Placeholder 3"/>
          <p:cNvSpPr xmlns:c="http://schemas.openxmlformats.org/drawingml/2006/chart" xmlns:pic="http://schemas.openxmlformats.org/drawingml/2006/picture" xmlns:dgm="http://schemas.openxmlformats.org/drawingml/2006/diagram">
            <a:spLocks noChangeAspect="1" noGrp="1" noRot="1"/>
          </p:cNvSpPr>
          <p:nvPr>
            <p:ph idx="2" type="sldImg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Notes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3" sz="quarter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0" y="4343400"/>
            <a:ext cx="5486400" cy="4114800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Foot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4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0" y="8685213"/>
            <a:ext cx="2971800" cy="457200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b" bIns="45720" lIns="91440" rIns="91440" rtlCol="0" tIns="45720" vert="horz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Slide Number Placeholder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5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884613" y="8685213"/>
            <a:ext cx="2971800" cy="457200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b" bIns="45720" lIns="91440" rIns="91440" rtlCol="0" tIns="45720" vert="horz"/>
          <a:lstStyle>
            <a:lvl1pPr algn="r">
              <a:defRPr sz="1200">
                <a:uFillTx/>
              </a:defRPr>
            </a:lvl1pPr>
          </a:lstStyle>
          <a:p>
            <a:fld id="{585130D5-F9FA-4733-AAB2-789088DCA765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 xmlns:c="http://schemas.openxmlformats.org/drawingml/2006/chart" xmlns:pic="http://schemas.openxmlformats.org/drawingml/2006/picture" xmlns:dgm="http://schemas.openxmlformats.org/drawingml/2006/diagram" accent1="accent1" accent2="accent2" accent3="accent3" accent4="accent4" accent5="accent5" accent6="accent6" bg1="lt1" bg2="lt2" folHlink="folHlink" hlink="hlink" tx1="dk1" tx2="dk2"/>
  <p:notesStyle xmlns:c="http://schemas.openxmlformats.org/drawingml/2006/chart" xmlns:pic="http://schemas.openxmlformats.org/drawingml/2006/picture" xmlns:dgm="http://schemas.openxmlformats.org/drawingml/2006/diagram">
    <a:lvl1pPr algn="l" defTabSz="914400" eaLnBrk="1" hangingPunct="1" latinLnBrk="0" marL="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notesSlides/_rels/notesSlide1.xml.rels><?xml version="1.0" standalone="yes" ?><Relationships xmlns="http://schemas.openxmlformats.org/package/2006/relationships"><Relationship Id="rId1" Target="../slides/slide1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2.xml.rels><?xml version="1.0" standalone="yes" ?><Relationships xmlns="http://schemas.openxmlformats.org/package/2006/relationships"><Relationship Id="rId1" Target="../slides/slide2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notesSlide1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Slide Image Placeholder 1"/>
          <p:cNvSpPr xmlns:c="http://schemas.openxmlformats.org/drawingml/2006/chart" xmlns:pic="http://schemas.openxmlformats.org/drawingml/2006/picture" xmlns:dgm="http://schemas.openxmlformats.org/drawingml/2006/diagram">
            <a:spLocks noChangeAspect="1" noGrp="1" noRot="1"/>
          </p:cNvSpPr>
          <p:nvPr>
            <p:ph type="sldImg"/>
          </p:nvPr>
        </p:nvSpPr>
        <p:spPr xmlns:c="http://schemas.openxmlformats.org/drawingml/2006/chart" xmlns:pic="http://schemas.openxmlformats.org/drawingml/2006/picture" xmlns:dgm="http://schemas.openxmlformats.org/drawingml/2006/diagram"/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Notes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>
            <a:normAutofit/>
          </a:bodyPr>
          <a:lstStyle/>
          <a:p>
            <a:endParaRPr dirty="0"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Slide Number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585130D5-F9FA-4733-AAB2-789088DCA765}" type="slidenum">
              <a:rPr lang="en-US" smtClean="0">
                <a:uFillTx/>
              </a:rPr>
              <a:t>1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notes>
</file>

<file path=ppt/notesSlides/notesSlide2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Slide Image Placeholder 1"/>
          <p:cNvSpPr xmlns:c="http://schemas.openxmlformats.org/drawingml/2006/chart" xmlns:pic="http://schemas.openxmlformats.org/drawingml/2006/picture" xmlns:dgm="http://schemas.openxmlformats.org/drawingml/2006/diagram">
            <a:spLocks noChangeAspect="1" noGrp="1" noRot="1"/>
          </p:cNvSpPr>
          <p:nvPr>
            <p:ph type="sldImg"/>
          </p:nvPr>
        </p:nvSpPr>
        <p:spPr xmlns:c="http://schemas.openxmlformats.org/drawingml/2006/chart" xmlns:pic="http://schemas.openxmlformats.org/drawingml/2006/picture" xmlns:dgm="http://schemas.openxmlformats.org/drawingml/2006/diagram"/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Notes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Slide Number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585130D5-F9FA-4733-AAB2-789088DCA765}" type="slidenum">
              <a:rPr lang="en-US" smtClean="0">
                <a:uFillTx/>
              </a:rPr>
              <a:t>2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notes>
</file>

<file path=ppt/slideLayouts/_rels/slideLayout1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0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1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2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3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4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5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6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7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8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9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slideLayout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itle">
  <p:cSld name="Title Slide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ctr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0" y="2130425"/>
            <a:ext cx="7772400" cy="1470025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Subtitle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sub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371600" y="3886200"/>
            <a:ext cx="6400800" cy="17526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en-US" smtClean="0">
                <a:uFillTx/>
              </a:rPr>
              <a:t>Click to edit Master subtitle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10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vertTx">
  <p:cSld name="Title and Vertical Text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Vertical 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orient="vert" type="body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1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vertTitleAndTx">
  <p:cSld name="Vertical Title and Text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Vertical 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orient="vert"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629400" y="274638"/>
            <a:ext cx="2057400" cy="5851525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vert="eaVert"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Vertical 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orient="vert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274638"/>
            <a:ext cx="6019800" cy="5851525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2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obj">
  <p:cSld name="Title and Content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Conten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3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secHead">
  <p:cSld name="Section Header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722313" y="4406900"/>
            <a:ext cx="7772400" cy="1362075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t"/>
          <a:lstStyle>
            <a:lvl1pPr algn="l">
              <a:defRPr b="1" cap="all" sz="4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722313" y="2906713"/>
            <a:ext cx="7772400" cy="1500187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4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woObj">
  <p:cSld name="Two Content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Conten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sz="half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1600200"/>
            <a:ext cx="4038600" cy="452596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Content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648200" y="1600200"/>
            <a:ext cx="4038600" cy="452596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Date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Foot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Slide Number Placeholder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5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woTxTwoObj">
  <p:cSld name="Comparison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1535113"/>
            <a:ext cx="4040188" cy="639762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indent="0" marL="0">
              <a:buNone/>
              <a:defRPr b="1" sz="2400">
                <a:uFillTx/>
              </a:defRPr>
            </a:lvl1pPr>
            <a:lvl2pPr indent="0" marL="457200">
              <a:buNone/>
              <a:defRPr b="1" sz="2000">
                <a:uFillTx/>
              </a:defRPr>
            </a:lvl2pPr>
            <a:lvl3pPr indent="0" marL="914400">
              <a:buNone/>
              <a:defRPr b="1" sz="1800">
                <a:uFillTx/>
              </a:defRPr>
            </a:lvl3pPr>
            <a:lvl4pPr indent="0" marL="1371600">
              <a:buNone/>
              <a:defRPr b="1" sz="1600">
                <a:uFillTx/>
              </a:defRPr>
            </a:lvl4pPr>
            <a:lvl5pPr indent="0" marL="1828800">
              <a:buNone/>
              <a:defRPr b="1" sz="1600">
                <a:uFillTx/>
              </a:defRPr>
            </a:lvl5pPr>
            <a:lvl6pPr indent="0" marL="2286000">
              <a:buNone/>
              <a:defRPr b="1" sz="1600">
                <a:uFillTx/>
              </a:defRPr>
            </a:lvl6pPr>
            <a:lvl7pPr indent="0" marL="2743200">
              <a:buNone/>
              <a:defRPr b="1" sz="1600">
                <a:uFillTx/>
              </a:defRPr>
            </a:lvl7pPr>
            <a:lvl8pPr indent="0" marL="3200400">
              <a:buNone/>
              <a:defRPr b="1" sz="1600">
                <a:uFillTx/>
              </a:defRPr>
            </a:lvl8pPr>
            <a:lvl9pPr indent="0" marL="3657600">
              <a:buNone/>
              <a:defRPr b="1"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Content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2174875"/>
            <a:ext cx="4040188" cy="3951288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Text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3" sz="quarter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645025" y="1535113"/>
            <a:ext cx="4041775" cy="639762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indent="0" marL="0">
              <a:buNone/>
              <a:defRPr b="1" sz="2400">
                <a:uFillTx/>
              </a:defRPr>
            </a:lvl1pPr>
            <a:lvl2pPr indent="0" marL="457200">
              <a:buNone/>
              <a:defRPr b="1" sz="2000">
                <a:uFillTx/>
              </a:defRPr>
            </a:lvl2pPr>
            <a:lvl3pPr indent="0" marL="914400">
              <a:buNone/>
              <a:defRPr b="1" sz="1800">
                <a:uFillTx/>
              </a:defRPr>
            </a:lvl3pPr>
            <a:lvl4pPr indent="0" marL="1371600">
              <a:buNone/>
              <a:defRPr b="1" sz="1600">
                <a:uFillTx/>
              </a:defRPr>
            </a:lvl4pPr>
            <a:lvl5pPr indent="0" marL="1828800">
              <a:buNone/>
              <a:defRPr b="1" sz="1600">
                <a:uFillTx/>
              </a:defRPr>
            </a:lvl5pPr>
            <a:lvl6pPr indent="0" marL="2286000">
              <a:buNone/>
              <a:defRPr b="1" sz="1600">
                <a:uFillTx/>
              </a:defRPr>
            </a:lvl6pPr>
            <a:lvl7pPr indent="0" marL="2743200">
              <a:buNone/>
              <a:defRPr b="1" sz="1600">
                <a:uFillTx/>
              </a:defRPr>
            </a:lvl7pPr>
            <a:lvl8pPr indent="0" marL="3200400">
              <a:buNone/>
              <a:defRPr b="1" sz="1600">
                <a:uFillTx/>
              </a:defRPr>
            </a:lvl8pPr>
            <a:lvl9pPr indent="0" marL="3657600">
              <a:buNone/>
              <a:defRPr b="1"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Content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4" sz="quarter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645025" y="2174875"/>
            <a:ext cx="4041775" cy="3951288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Date Placeholder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8" name="Footer Placeholder 7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9" name="Slide Number Placeholder 8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6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itleOnly">
  <p:cSld name="Title Only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Date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Footer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Slide Numb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7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blank">
  <p:cSld name="Blank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Date Placeholder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Footer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Slide Number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8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objTx">
  <p:cSld name="Content with Caption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273050"/>
            <a:ext cx="3008313" cy="116205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algn="l">
              <a:defRPr b="1" sz="2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Conten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575050" y="273050"/>
            <a:ext cx="5111750" cy="585311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Text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1435100"/>
            <a:ext cx="3008313" cy="469106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 indent="0" marL="0">
              <a:buNone/>
              <a:defRPr sz="1400">
                <a:uFillTx/>
              </a:defRPr>
            </a:lvl1pPr>
            <a:lvl2pPr indent="0" marL="457200">
              <a:buNone/>
              <a:defRPr sz="1200">
                <a:uFillTx/>
              </a:defRPr>
            </a:lvl2pPr>
            <a:lvl3pPr indent="0" marL="914400">
              <a:buNone/>
              <a:defRPr sz="1000">
                <a:uFillTx/>
              </a:defRPr>
            </a:lvl3pPr>
            <a:lvl4pPr indent="0" marL="1371600">
              <a:buNone/>
              <a:defRPr sz="900">
                <a:uFillTx/>
              </a:defRPr>
            </a:lvl4pPr>
            <a:lvl5pPr indent="0" marL="1828800">
              <a:buNone/>
              <a:defRPr sz="900">
                <a:uFillTx/>
              </a:defRPr>
            </a:lvl5pPr>
            <a:lvl6pPr indent="0" marL="2286000">
              <a:buNone/>
              <a:defRPr sz="900">
                <a:uFillTx/>
              </a:defRPr>
            </a:lvl6pPr>
            <a:lvl7pPr indent="0" marL="2743200">
              <a:buNone/>
              <a:defRPr sz="900">
                <a:uFillTx/>
              </a:defRPr>
            </a:lvl7pPr>
            <a:lvl8pPr indent="0" marL="3200400">
              <a:buNone/>
              <a:defRPr sz="900">
                <a:uFillTx/>
              </a:defRPr>
            </a:lvl8pPr>
            <a:lvl9pPr indent="0" marL="365760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Date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Foot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Slide Number Placeholder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9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picTx">
  <p:cSld name="Picture with Caption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792288" y="4800600"/>
            <a:ext cx="5486400" cy="566738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algn="l">
              <a:defRPr b="1" sz="2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Picture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pic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792288" y="612775"/>
            <a:ext cx="5486400" cy="41148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 indent="0" marL="0">
              <a:buNone/>
              <a:defRPr sz="3200">
                <a:uFillTx/>
              </a:defRPr>
            </a:lvl1pPr>
            <a:lvl2pPr indent="0" marL="457200">
              <a:buNone/>
              <a:defRPr sz="2800">
                <a:uFillTx/>
              </a:defRPr>
            </a:lvl2pPr>
            <a:lvl3pPr indent="0" marL="914400">
              <a:buNone/>
              <a:defRPr sz="2400">
                <a:uFillTx/>
              </a:defRPr>
            </a:lvl3pPr>
            <a:lvl4pPr indent="0" marL="1371600">
              <a:buNone/>
              <a:defRPr sz="2000">
                <a:uFillTx/>
              </a:defRPr>
            </a:lvl4pPr>
            <a:lvl5pPr indent="0" marL="1828800">
              <a:buNone/>
              <a:defRPr sz="2000">
                <a:uFillTx/>
              </a:defRPr>
            </a:lvl5pPr>
            <a:lvl6pPr indent="0" marL="2286000">
              <a:buNone/>
              <a:defRPr sz="2000">
                <a:uFillTx/>
              </a:defRPr>
            </a:lvl6pPr>
            <a:lvl7pPr indent="0" marL="2743200">
              <a:buNone/>
              <a:defRPr sz="2000">
                <a:uFillTx/>
              </a:defRPr>
            </a:lvl7pPr>
            <a:lvl8pPr indent="0" marL="3200400">
              <a:buNone/>
              <a:defRPr sz="2000">
                <a:uFillTx/>
              </a:defRPr>
            </a:lvl8pPr>
            <a:lvl9pPr indent="0" marL="3657600">
              <a:buNone/>
              <a:defRPr sz="2000">
                <a:uFillTx/>
              </a:defRPr>
            </a:lvl9pPr>
          </a:lstStyle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Text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792288" y="5367338"/>
            <a:ext cx="5486400" cy="804862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 indent="0" marL="0">
              <a:buNone/>
              <a:defRPr sz="1400">
                <a:uFillTx/>
              </a:defRPr>
            </a:lvl1pPr>
            <a:lvl2pPr indent="0" marL="457200">
              <a:buNone/>
              <a:defRPr sz="1200">
                <a:uFillTx/>
              </a:defRPr>
            </a:lvl2pPr>
            <a:lvl3pPr indent="0" marL="914400">
              <a:buNone/>
              <a:defRPr sz="1000">
                <a:uFillTx/>
              </a:defRPr>
            </a:lvl3pPr>
            <a:lvl4pPr indent="0" marL="1371600">
              <a:buNone/>
              <a:defRPr sz="900">
                <a:uFillTx/>
              </a:defRPr>
            </a:lvl4pPr>
            <a:lvl5pPr indent="0" marL="1828800">
              <a:buNone/>
              <a:defRPr sz="900">
                <a:uFillTx/>
              </a:defRPr>
            </a:lvl5pPr>
            <a:lvl6pPr indent="0" marL="2286000">
              <a:buNone/>
              <a:defRPr sz="900">
                <a:uFillTx/>
              </a:defRPr>
            </a:lvl6pPr>
            <a:lvl7pPr indent="0" marL="2743200">
              <a:buNone/>
              <a:defRPr sz="900">
                <a:uFillTx/>
              </a:defRPr>
            </a:lvl7pPr>
            <a:lvl8pPr indent="0" marL="3200400">
              <a:buNone/>
              <a:defRPr sz="900">
                <a:uFillTx/>
              </a:defRPr>
            </a:lvl8pPr>
            <a:lvl9pPr indent="0" marL="365760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Date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Foot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Slide Number Placeholder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Masters/_rels/slideMaster1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slideLayouts/slideLayout2.xml" Type="http://schemas.openxmlformats.org/officeDocument/2006/relationships/slideLayout"></Relationship><Relationship Id="rId3" Target="../slideLayouts/slideLayout3.xml" Type="http://schemas.openxmlformats.org/officeDocument/2006/relationships/slideLayout"></Relationship><Relationship Id="rId4" Target="../slideLayouts/slideLayout4.xml" Type="http://schemas.openxmlformats.org/officeDocument/2006/relationships/slideLayout"></Relationship><Relationship Id="rId5" Target="../slideLayouts/slideLayout5.xml" Type="http://schemas.openxmlformats.org/officeDocument/2006/relationships/slideLayout"></Relationship><Relationship Id="rId6" Target="../slideLayouts/slideLayout6.xml" Type="http://schemas.openxmlformats.org/officeDocument/2006/relationships/slideLayout"></Relationship><Relationship Id="rId7" Target="../slideLayouts/slideLayout7.xml" Type="http://schemas.openxmlformats.org/officeDocument/2006/relationships/slideLayout"></Relationship><Relationship Id="rId8" Target="../slideLayouts/slideLayout8.xml" Type="http://schemas.openxmlformats.org/officeDocument/2006/relationships/slideLayout"></Relationship><Relationship Id="rId9" Target="../slideLayouts/slideLayout9.xml" Type="http://schemas.openxmlformats.org/officeDocument/2006/relationships/slideLayout"></Relationship><Relationship Id="rId10" Target="../slideLayouts/slideLayout10.xml" Type="http://schemas.openxmlformats.org/officeDocument/2006/relationships/slideLayout"></Relationship><Relationship Id="rId11" Target="../slideLayouts/slideLayout11.xml" Type="http://schemas.openxmlformats.org/officeDocument/2006/relationships/slideLayout"></Relationship><Relationship Id="rId12" Target="../theme/theme1.xml" Type="http://schemas.openxmlformats.org/officeDocument/2006/relationships/theme"></Relationship></Relationships>
</file>

<file path=ppt/slideMasters/slideMaster1.xml><?xml version="1.0" encoding="utf-8"?>
<p:sld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Ref xmlns:c="http://schemas.openxmlformats.org/drawingml/2006/chart" xmlns:pic="http://schemas.openxmlformats.org/drawingml/2006/picture" xmlns:dgm="http://schemas.openxmlformats.org/drawingml/2006/diagram" idx="1001">
        <a:schemeClr val="bg1"/>
      </p:bgRef>
    </p:bg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Placeholder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274638"/>
            <a:ext cx="8229600" cy="1143000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>
            <a:normAutofit/>
          </a:bodyPr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1600200"/>
            <a:ext cx="8229600" cy="4525963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6356350"/>
            <a:ext cx="2133600" cy="365125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4D7737D-B2DB-4D1C-BC6B-8F72F6D95BAC}" type="datetimeFigureOut">
              <a:rPr lang="en-US" smtClean="0">
                <a:uFillTx/>
              </a:rPr>
              <a:pPr/>
              <a:t>10/15/13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3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124200" y="6356350"/>
            <a:ext cx="2895600" cy="365125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4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553200" y="6356350"/>
            <a:ext cx="2133600" cy="365125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 xmlns:c="http://schemas.openxmlformats.org/drawingml/2006/chart" xmlns:pic="http://schemas.openxmlformats.org/drawingml/2006/picture" xmlns:dgm="http://schemas.openxmlformats.org/drawingml/2006/diagram" accent1="accent1" accent2="accent2" accent3="accent3" accent4="accent4" accent5="accent5" accent6="accent6" bg1="lt1" bg2="lt2" folHlink="folHlink" hlink="hlink" tx1="dk1" tx2="dk2"/>
  <p:sldLayoutIdLst>
    <p:sldLayoutId r:id="rId1" id="2147483661"/>
    <p:sldLayoutId r:id="rId2" id="2147483662"/>
    <p:sldLayoutId r:id="rId3" id="2147483663"/>
    <p:sldLayoutId r:id="rId4" id="2147483664"/>
    <p:sldLayoutId r:id="rId5" id="2147483665"/>
    <p:sldLayoutId r:id="rId6" id="2147483666"/>
    <p:sldLayoutId r:id="rId7" id="2147483667"/>
    <p:sldLayoutId r:id="rId8" id="2147483668"/>
    <p:sldLayoutId r:id="rId9" id="2147483669"/>
    <p:sldLayoutId r:id="rId10" id="2147483670"/>
    <p:sldLayoutId r:id="rId11" id="2147483671"/>
  </p:sldLayoutIdLst>
  <p:txStyles>
    <p:titleStyle xmlns:c="http://schemas.openxmlformats.org/drawingml/2006/chart" xmlns:pic="http://schemas.openxmlformats.org/drawingml/2006/picture" xmlns:dgm="http://schemas.openxmlformats.org/drawingml/2006/diagram"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 xmlns:c="http://schemas.openxmlformats.org/drawingml/2006/chart" xmlns:pic="http://schemas.openxmlformats.org/drawingml/2006/picture" xmlns:dgm="http://schemas.openxmlformats.org/drawingml/2006/diagram">
      <a:lvl1pPr algn="l" defTabSz="457200" eaLnBrk="1" hangingPunct="1" indent="-342900" latinLnBrk="0" marL="3429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algn="l" defTabSz="457200" eaLnBrk="1" hangingPunct="1" indent="-285750" latinLnBrk="0" marL="74295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algn="l" defTabSz="457200" eaLnBrk="1" hangingPunct="1" indent="-228600" latinLnBrk="0" marL="11430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algn="l" defTabSz="457200" eaLnBrk="1" hangingPunct="1" indent="-228600" latinLnBrk="0" marL="16002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algn="l" defTabSz="457200" eaLnBrk="1" hangingPunct="1" indent="-228600" latinLnBrk="0" marL="20574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algn="l" defTabSz="457200" eaLnBrk="1" hangingPunct="1" indent="-228600" latinLnBrk="0" marL="2514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algn="l" defTabSz="457200" eaLnBrk="1" hangingPunct="1" indent="-228600" latinLnBrk="0" marL="2971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algn="l" defTabSz="457200" eaLnBrk="1" hangingPunct="1" indent="-228600" latinLnBrk="0" marL="34290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algn="l" defTabSz="457200" eaLnBrk="1" hangingPunct="1" indent="-228600" latinLnBrk="0" marL="3886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 xmlns:c="http://schemas.openxmlformats.org/drawingml/2006/chart" xmlns:pic="http://schemas.openxmlformats.org/drawingml/2006/picture" xmlns:dgm="http://schemas.openxmlformats.org/drawingml/2006/diagram">
      <a:defPPr>
        <a:defRPr lang="en-US">
          <a:uFillTx/>
        </a:defRPr>
      </a:defPPr>
      <a:lvl1pPr algn="l" defTabSz="457200" eaLnBrk="1" hangingPunct="1" latinLnBrk="0" marL="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notesSlides/notesSlide1.xml" Type="http://schemas.openxmlformats.org/officeDocument/2006/relationships/notesSlide"></Relationship></Relationships>
</file>

<file path=ppt/slides/_rels/slide2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2.xml" Type="http://schemas.openxmlformats.org/officeDocument/2006/relationships/notesSlide"></Relationship></Relationships>
</file>

<file path=ppt/slides/slide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5" name="Title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ctr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-122582" y="-440496"/>
            <a:ext cx="7772400" cy="1470025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dirty="0" lang="en-US" smtClean="0">
              <a:uFillTx/>
              <a:latin typeface="Arial"/>
              <a:cs typeface="Arial"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ubtitle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sub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dirty="0" lang="en-US" smtClean="0">
              <a:uFillTx/>
              <a:latin typeface="Arial"/>
              <a:cs typeface="Arial"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dirty="0" lang="en-US" smtClean="0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Conten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dirty="0" lang="en-US" smtClean="0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theme/theme1.xml><?xml version="1.0" encoding="utf-8"?>
<a:theme xmlns:a="http://schemas.openxmlformats.org/drawingml/2006/main" xmlns:c="http://schemas.openxmlformats.org/drawingml/2006/chart" xmlns:pic="http://schemas.openxmlformats.org/drawingml/2006/picture" xmlns:dgm="http://schemas.openxmlformats.org/drawingml/2006/diagram" xmlns:p="http://schemas.openxmlformats.org/presentationml/2006/main" xmlns:s="http://schemas.openxmlformats.org/officeDocument/2006/sharedTypes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xmlns:c="http://schemas.openxmlformats.org/drawingml/2006/chart" xmlns:pic="http://schemas.openxmlformats.org/drawingml/2006/picture" xmlns:dgm="http://schemas.openxmlformats.org/drawingml/2006/diagram" xmlns:p="http://schemas.openxmlformats.org/presentationml/2006/main" xmlns:s="http://schemas.openxmlformats.org/officeDocument/2006/sharedTypes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0</TotalTime>
  <Words>2</Words>
  <Application>Microsoft Macintosh PowerPoint</Application>
  <PresentationFormat>On-screen Show (4:3)</PresentationFormat>
  <Paragraphs>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2012-03-20T13:20:32Z</dcterms:created>
  <dcterms:modified xsi:type="dcterms:W3CDTF">2013-10-16T06:13:38Z</dcterms:modified>
  <cp:category/>
</cp:coreProperties>
</file>