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4048" r:id="rId1"/>
  </p:sldMasterIdLst>
  <p:notesMasterIdLst>
    <p:notesMasterId r:id="rId18"/>
  </p:notesMasterIdLst>
  <p:handoutMasterIdLst>
    <p:handoutMasterId r:id="rId19"/>
  </p:handoutMasterIdLst>
  <p:sldIdLst>
    <p:sldId id="364" r:id="rId2"/>
    <p:sldId id="356" r:id="rId3"/>
    <p:sldId id="357" r:id="rId4"/>
    <p:sldId id="361" r:id="rId5"/>
    <p:sldId id="358" r:id="rId6"/>
    <p:sldId id="360" r:id="rId7"/>
    <p:sldId id="338" r:id="rId8"/>
    <p:sldId id="378" r:id="rId9"/>
    <p:sldId id="379" r:id="rId10"/>
    <p:sldId id="380" r:id="rId11"/>
    <p:sldId id="372" r:id="rId12"/>
    <p:sldId id="373" r:id="rId13"/>
    <p:sldId id="374" r:id="rId14"/>
    <p:sldId id="375" r:id="rId15"/>
    <p:sldId id="377" r:id="rId16"/>
    <p:sldId id="376" r:id="rId17"/>
  </p:sldIdLst>
  <p:sldSz cx="9144000" cy="6858000" type="screen4x3"/>
  <p:notesSz cx="6877050" cy="1000125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Rockwell" panose="02060603020205020403" pitchFamily="18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Rockwell" panose="02060603020205020403" pitchFamily="18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Rockwell" panose="02060603020205020403" pitchFamily="18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Rockwell" panose="02060603020205020403" pitchFamily="18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Rockwell" panose="02060603020205020403" pitchFamily="18" charset="0"/>
        <a:ea typeface="+mn-ea"/>
        <a:cs typeface="+mn-cs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Rockwell" panose="02060603020205020403" pitchFamily="18" charset="0"/>
        <a:ea typeface="+mn-ea"/>
        <a:cs typeface="+mn-cs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Rockwell" panose="02060603020205020403" pitchFamily="18" charset="0"/>
        <a:ea typeface="+mn-ea"/>
        <a:cs typeface="+mn-cs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Rockwell" panose="02060603020205020403" pitchFamily="18" charset="0"/>
        <a:ea typeface="+mn-ea"/>
        <a:cs typeface="+mn-cs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Rockwell" panose="02060603020205020403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2623" autoAdjust="0"/>
    <p:restoredTop sz="89786" autoAdjust="0"/>
  </p:normalViewPr>
  <p:slideViewPr>
    <p:cSldViewPr>
      <p:cViewPr varScale="1">
        <p:scale>
          <a:sx n="67" d="100"/>
          <a:sy n="67" d="100"/>
        </p:scale>
        <p:origin x="869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4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4" Type="http://schemas.openxmlformats.org/officeDocument/2006/relationships/image" Target="../media/image27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4" name="Rectangle 2">
            <a:extLst>
              <a:ext uri="{FF2B5EF4-FFF2-40B4-BE49-F238E27FC236}">
                <a16:creationId xmlns:a16="http://schemas.microsoft.com/office/drawing/2014/main" id="{A26B3E19-938A-4C90-9BDC-E3399E9CE3E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97313" y="0"/>
            <a:ext cx="2979737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42" tIns="48221" rIns="96442" bIns="48221" numCol="1" anchor="t" anchorCtr="0" compatLnSpc="1">
            <a:prstTxWarp prst="textNoShape">
              <a:avLst/>
            </a:prstTxWarp>
          </a:bodyPr>
          <a:lstStyle>
            <a:lvl1pPr algn="r" rtl="1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2995" name="Rectangle 3">
            <a:extLst>
              <a:ext uri="{FF2B5EF4-FFF2-40B4-BE49-F238E27FC236}">
                <a16:creationId xmlns:a16="http://schemas.microsoft.com/office/drawing/2014/main" id="{FDEF1A49-F750-4A9A-94EA-F505035A99D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1588" y="0"/>
            <a:ext cx="2979737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42" tIns="48221" rIns="96442" bIns="48221" numCol="1" anchor="t" anchorCtr="0" compatLnSpc="1">
            <a:prstTxWarp prst="textNoShape">
              <a:avLst/>
            </a:prstTxWarp>
          </a:bodyPr>
          <a:lstStyle>
            <a:lvl1pPr algn="l" rtl="1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2996" name="Rectangle 4">
            <a:extLst>
              <a:ext uri="{FF2B5EF4-FFF2-40B4-BE49-F238E27FC236}">
                <a16:creationId xmlns:a16="http://schemas.microsoft.com/office/drawing/2014/main" id="{6C142495-CE6C-43E3-8311-2A9EAE578215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897313" y="9499600"/>
            <a:ext cx="2979737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42" tIns="48221" rIns="96442" bIns="48221" numCol="1" anchor="b" anchorCtr="0" compatLnSpc="1">
            <a:prstTxWarp prst="textNoShape">
              <a:avLst/>
            </a:prstTxWarp>
          </a:bodyPr>
          <a:lstStyle>
            <a:lvl1pPr algn="r" rtl="1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2997" name="Rectangle 5">
            <a:extLst>
              <a:ext uri="{FF2B5EF4-FFF2-40B4-BE49-F238E27FC236}">
                <a16:creationId xmlns:a16="http://schemas.microsoft.com/office/drawing/2014/main" id="{E644BFFD-04EB-4ACE-BE0F-A969B2B6956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1588" y="9499600"/>
            <a:ext cx="2979737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42" tIns="48221" rIns="96442" bIns="48221" numCol="1" anchor="b" anchorCtr="0" compatLnSpc="1">
            <a:prstTxWarp prst="textNoShape">
              <a:avLst/>
            </a:prstTxWarp>
          </a:bodyPr>
          <a:lstStyle>
            <a:lvl1pPr rtl="1" eaLnBrk="1" hangingPunct="1">
              <a:defRPr sz="1300">
                <a:latin typeface="Arial" panose="020B0604020202020204" pitchFamily="34" charset="0"/>
              </a:defRPr>
            </a:lvl1pPr>
          </a:lstStyle>
          <a:p>
            <a:fld id="{DF63BC30-73D5-4F5B-B9FF-768C2CF53FCF}" type="slidenum">
              <a:rPr lang="ar-SA" altLang="ar-SA"/>
              <a:pPr/>
              <a:t>‹#›</a:t>
            </a:fld>
            <a:endParaRPr lang="en-US" alt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DB9BF6C-16F3-49C8-AEFC-9FE6E5BACCF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3897313" y="0"/>
            <a:ext cx="2979737" cy="500063"/>
          </a:xfrm>
          <a:prstGeom prst="rect">
            <a:avLst/>
          </a:prstGeom>
        </p:spPr>
        <p:txBody>
          <a:bodyPr vert="horz" lIns="96442" tIns="48221" rIns="96442" bIns="48221" rtlCol="1"/>
          <a:lstStyle>
            <a:lvl1pPr algn="r" rtl="1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1A8147D-0EF2-47D2-9DFB-04173F2F9044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1588" y="0"/>
            <a:ext cx="2979737" cy="500063"/>
          </a:xfrm>
          <a:prstGeom prst="rect">
            <a:avLst/>
          </a:prstGeom>
        </p:spPr>
        <p:txBody>
          <a:bodyPr vert="horz" lIns="96442" tIns="48221" rIns="96442" bIns="48221" rtlCol="1"/>
          <a:lstStyle>
            <a:lvl1pPr algn="l" rtl="1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fld id="{599AD05E-8BB9-49B4-B64E-547CEBCBD290}" type="datetimeFigureOut">
              <a:rPr lang="ar-SA"/>
              <a:pPr>
                <a:defRPr/>
              </a:pPr>
              <a:t>03/08/41</a:t>
            </a:fld>
            <a:endParaRPr lang="ar-SA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E881A491-5C80-4A34-A2FD-2EE6F45805C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4997450" cy="3749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442" tIns="48221" rIns="96442" bIns="48221" rtlCol="1" anchor="ctr"/>
          <a:lstStyle/>
          <a:p>
            <a:pPr lvl="0"/>
            <a:endParaRPr lang="ar-SA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DB31DC81-60B1-4FAE-91B7-B80909457F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7388" y="4751388"/>
            <a:ext cx="5502275" cy="4500562"/>
          </a:xfrm>
          <a:prstGeom prst="rect">
            <a:avLst/>
          </a:prstGeom>
        </p:spPr>
        <p:txBody>
          <a:bodyPr vert="horz" wrap="square" lIns="96442" tIns="48221" rIns="96442" bIns="48221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ADD732-0731-41BE-A2AA-77096C9EC42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3897313" y="9499600"/>
            <a:ext cx="2979737" cy="500063"/>
          </a:xfrm>
          <a:prstGeom prst="rect">
            <a:avLst/>
          </a:prstGeom>
        </p:spPr>
        <p:txBody>
          <a:bodyPr vert="horz" lIns="96442" tIns="48221" rIns="96442" bIns="48221" rtlCol="1" anchor="b"/>
          <a:lstStyle>
            <a:lvl1pPr algn="r" rtl="1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166D9D-D128-4302-AE41-300892C0B82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1588" y="9499600"/>
            <a:ext cx="2979737" cy="500063"/>
          </a:xfrm>
          <a:prstGeom prst="rect">
            <a:avLst/>
          </a:prstGeom>
        </p:spPr>
        <p:txBody>
          <a:bodyPr vert="horz" wrap="square" lIns="96442" tIns="48221" rIns="96442" bIns="48221" numCol="1" anchor="b" anchorCtr="0" compatLnSpc="1">
            <a:prstTxWarp prst="textNoShape">
              <a:avLst/>
            </a:prstTxWarp>
          </a:bodyPr>
          <a:lstStyle>
            <a:lvl1pPr rtl="1" eaLnBrk="1" hangingPunct="1">
              <a:defRPr sz="1300">
                <a:latin typeface="Calibri" panose="020F0502020204030204" pitchFamily="34" charset="0"/>
              </a:defRPr>
            </a:lvl1pPr>
          </a:lstStyle>
          <a:p>
            <a:fld id="{E95582B5-F46D-4577-8374-B8BBE6BEF5A4}" type="slidenum">
              <a:rPr lang="ar-SA" altLang="ar-SA"/>
              <a:pPr/>
              <a:t>‹#›</a:t>
            </a:fld>
            <a:endParaRPr lang="ar-SA" alt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id="{1F32DC37-0E2F-488B-80C3-27454D68D28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id="{81ADC987-70EE-4176-9338-525ED17EC8A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ar-SA" altLang="ar-SA"/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3ED38F1A-AD9C-4FCC-9B35-F2992D02CC4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0A439DA8-4C29-4872-A2DE-6345395BE40E}" type="slidenum">
              <a:rPr lang="ar-SA" altLang="ar-SA" sz="1300">
                <a:latin typeface="Tahoma" panose="020B0604030504040204" pitchFamily="34" charset="0"/>
              </a:rPr>
              <a:pPr algn="l">
                <a:spcBef>
                  <a:spcPct val="0"/>
                </a:spcBef>
              </a:pPr>
              <a:t>1</a:t>
            </a:fld>
            <a:endParaRPr lang="ar-SA" altLang="ar-SA" sz="1300">
              <a:latin typeface="Tahoma" panose="020B060403050404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>
            <a:extLst>
              <a:ext uri="{FF2B5EF4-FFF2-40B4-BE49-F238E27FC236}">
                <a16:creationId xmlns:a16="http://schemas.microsoft.com/office/drawing/2014/main" id="{4B6B45F7-9FAF-4CF4-BF69-BB2B5DEDF74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>
            <a:extLst>
              <a:ext uri="{FF2B5EF4-FFF2-40B4-BE49-F238E27FC236}">
                <a16:creationId xmlns:a16="http://schemas.microsoft.com/office/drawing/2014/main" id="{CCAB9E97-7F5E-4760-BD2C-0F877E2B245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ar-SA" altLang="ar-SA"/>
          </a:p>
        </p:txBody>
      </p:sp>
      <p:sp>
        <p:nvSpPr>
          <p:cNvPr id="29700" name="Slide Number Placeholder 3">
            <a:extLst>
              <a:ext uri="{FF2B5EF4-FFF2-40B4-BE49-F238E27FC236}">
                <a16:creationId xmlns:a16="http://schemas.microsoft.com/office/drawing/2014/main" id="{CA4C144F-9A9E-4544-923A-D0DC2FB05E9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D7BFFCCC-7982-4EE8-8105-B9FB18EA10B2}" type="slidenum">
              <a:rPr lang="ar-SA" altLang="ar-SA" sz="1300">
                <a:latin typeface="Tahoma" panose="020B0604030504040204" pitchFamily="34" charset="0"/>
              </a:rPr>
              <a:pPr algn="l">
                <a:spcBef>
                  <a:spcPct val="0"/>
                </a:spcBef>
              </a:pPr>
              <a:t>11</a:t>
            </a:fld>
            <a:endParaRPr lang="ar-SA" altLang="ar-SA" sz="1300">
              <a:latin typeface="Tahoma" panose="020B060403050404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>
            <a:extLst>
              <a:ext uri="{FF2B5EF4-FFF2-40B4-BE49-F238E27FC236}">
                <a16:creationId xmlns:a16="http://schemas.microsoft.com/office/drawing/2014/main" id="{D4D6D529-A499-4F95-88D9-56AE4332C2E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>
            <a:extLst>
              <a:ext uri="{FF2B5EF4-FFF2-40B4-BE49-F238E27FC236}">
                <a16:creationId xmlns:a16="http://schemas.microsoft.com/office/drawing/2014/main" id="{BCF907B3-C1D9-4BCD-9A25-E3944D3AAA6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ar-SA" altLang="ar-SA"/>
          </a:p>
        </p:txBody>
      </p:sp>
      <p:sp>
        <p:nvSpPr>
          <p:cNvPr id="31748" name="Slide Number Placeholder 3">
            <a:extLst>
              <a:ext uri="{FF2B5EF4-FFF2-40B4-BE49-F238E27FC236}">
                <a16:creationId xmlns:a16="http://schemas.microsoft.com/office/drawing/2014/main" id="{07642476-70B9-4A49-B290-6A42D45938D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5pPr>
            <a:lvl6pPr marL="25146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6pPr>
            <a:lvl7pPr marL="29718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7pPr>
            <a:lvl8pPr marL="34290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8pPr>
            <a:lvl9pPr marL="38862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9pPr>
          </a:lstStyle>
          <a:p>
            <a:fld id="{24CE8AF2-98EC-4C5E-A784-C17BFA568C08}" type="slidenum">
              <a:rPr lang="ar-SA" altLang="ar-SA">
                <a:latin typeface="Tahoma" panose="020B0604030504040204" pitchFamily="34" charset="0"/>
              </a:rPr>
              <a:pPr/>
              <a:t>12</a:t>
            </a:fld>
            <a:endParaRPr lang="ar-SA" altLang="ar-SA">
              <a:latin typeface="Tahoma" panose="020B060403050404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>
            <a:extLst>
              <a:ext uri="{FF2B5EF4-FFF2-40B4-BE49-F238E27FC236}">
                <a16:creationId xmlns:a16="http://schemas.microsoft.com/office/drawing/2014/main" id="{FE567AC4-21C7-4194-9E83-3788CF7F2F1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es Placeholder 2">
            <a:extLst>
              <a:ext uri="{FF2B5EF4-FFF2-40B4-BE49-F238E27FC236}">
                <a16:creationId xmlns:a16="http://schemas.microsoft.com/office/drawing/2014/main" id="{83F1855A-7997-4C97-939F-CC4577CA3B0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ar-SA" altLang="ar-SA"/>
          </a:p>
        </p:txBody>
      </p:sp>
      <p:sp>
        <p:nvSpPr>
          <p:cNvPr id="33796" name="Slide Number Placeholder 3">
            <a:extLst>
              <a:ext uri="{FF2B5EF4-FFF2-40B4-BE49-F238E27FC236}">
                <a16:creationId xmlns:a16="http://schemas.microsoft.com/office/drawing/2014/main" id="{5B0D9292-2ACA-4C88-AC3C-B7E9BCCAFA2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5pPr>
            <a:lvl6pPr marL="25146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6pPr>
            <a:lvl7pPr marL="29718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7pPr>
            <a:lvl8pPr marL="34290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8pPr>
            <a:lvl9pPr marL="38862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9pPr>
          </a:lstStyle>
          <a:p>
            <a:fld id="{B2DDC0B0-1B55-4430-84A7-F9EF319BAAA9}" type="slidenum">
              <a:rPr lang="ar-SA" altLang="ar-SA">
                <a:latin typeface="Tahoma" panose="020B0604030504040204" pitchFamily="34" charset="0"/>
              </a:rPr>
              <a:pPr/>
              <a:t>13</a:t>
            </a:fld>
            <a:endParaRPr lang="ar-SA" altLang="ar-SA">
              <a:latin typeface="Tahoma" panose="020B0604030504040204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>
            <a:extLst>
              <a:ext uri="{FF2B5EF4-FFF2-40B4-BE49-F238E27FC236}">
                <a16:creationId xmlns:a16="http://schemas.microsoft.com/office/drawing/2014/main" id="{43F3712B-01AA-4FCF-90B8-5A2DD4A3257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>
            <a:extLst>
              <a:ext uri="{FF2B5EF4-FFF2-40B4-BE49-F238E27FC236}">
                <a16:creationId xmlns:a16="http://schemas.microsoft.com/office/drawing/2014/main" id="{4F5384DD-71AD-46A0-BB5B-81B2AD48084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ar-SA" altLang="ar-SA"/>
          </a:p>
        </p:txBody>
      </p:sp>
      <p:sp>
        <p:nvSpPr>
          <p:cNvPr id="35844" name="Slide Number Placeholder 3">
            <a:extLst>
              <a:ext uri="{FF2B5EF4-FFF2-40B4-BE49-F238E27FC236}">
                <a16:creationId xmlns:a16="http://schemas.microsoft.com/office/drawing/2014/main" id="{B35EBEF5-870C-4155-8B97-9889EEE025E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5pPr>
            <a:lvl6pPr marL="25146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6pPr>
            <a:lvl7pPr marL="29718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7pPr>
            <a:lvl8pPr marL="34290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8pPr>
            <a:lvl9pPr marL="38862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9pPr>
          </a:lstStyle>
          <a:p>
            <a:fld id="{65C0C220-58C8-47DE-8559-20822F3B6C57}" type="slidenum">
              <a:rPr lang="ar-SA" altLang="ar-SA">
                <a:latin typeface="Tahoma" panose="020B0604030504040204" pitchFamily="34" charset="0"/>
              </a:rPr>
              <a:pPr/>
              <a:t>14</a:t>
            </a:fld>
            <a:endParaRPr lang="ar-SA" altLang="ar-SA">
              <a:latin typeface="Tahoma" panose="020B0604030504040204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>
            <a:extLst>
              <a:ext uri="{FF2B5EF4-FFF2-40B4-BE49-F238E27FC236}">
                <a16:creationId xmlns:a16="http://schemas.microsoft.com/office/drawing/2014/main" id="{7C61D1EA-5D93-4023-926E-D0A6CB2361C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Notes Placeholder 2">
            <a:extLst>
              <a:ext uri="{FF2B5EF4-FFF2-40B4-BE49-F238E27FC236}">
                <a16:creationId xmlns:a16="http://schemas.microsoft.com/office/drawing/2014/main" id="{1CB1EB03-6B72-451A-BE95-3C509BC5B1A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ar-SA" altLang="ar-SA"/>
          </a:p>
        </p:txBody>
      </p:sp>
      <p:sp>
        <p:nvSpPr>
          <p:cNvPr id="37892" name="Slide Number Placeholder 3">
            <a:extLst>
              <a:ext uri="{FF2B5EF4-FFF2-40B4-BE49-F238E27FC236}">
                <a16:creationId xmlns:a16="http://schemas.microsoft.com/office/drawing/2014/main" id="{0BE944C3-E662-466A-B2E5-696A4FFFDA6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5pPr>
            <a:lvl6pPr marL="25146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6pPr>
            <a:lvl7pPr marL="29718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7pPr>
            <a:lvl8pPr marL="34290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8pPr>
            <a:lvl9pPr marL="38862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9pPr>
          </a:lstStyle>
          <a:p>
            <a:fld id="{586205BC-E238-4A18-A657-19D94C0E2201}" type="slidenum">
              <a:rPr lang="ar-SA" altLang="ar-SA">
                <a:latin typeface="Tahoma" panose="020B0604030504040204" pitchFamily="34" charset="0"/>
              </a:rPr>
              <a:pPr/>
              <a:t>15</a:t>
            </a:fld>
            <a:endParaRPr lang="ar-SA" altLang="ar-SA">
              <a:latin typeface="Tahoma" panose="020B0604030504040204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>
            <a:extLst>
              <a:ext uri="{FF2B5EF4-FFF2-40B4-BE49-F238E27FC236}">
                <a16:creationId xmlns:a16="http://schemas.microsoft.com/office/drawing/2014/main" id="{244C4C2A-2524-4D68-B95E-578AC2CDD97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Notes Placeholder 2">
            <a:extLst>
              <a:ext uri="{FF2B5EF4-FFF2-40B4-BE49-F238E27FC236}">
                <a16:creationId xmlns:a16="http://schemas.microsoft.com/office/drawing/2014/main" id="{5E031499-66D8-4FDF-AADF-67387D2B0EF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ar-SA" altLang="ar-SA"/>
          </a:p>
        </p:txBody>
      </p:sp>
      <p:sp>
        <p:nvSpPr>
          <p:cNvPr id="39940" name="Slide Number Placeholder 3">
            <a:extLst>
              <a:ext uri="{FF2B5EF4-FFF2-40B4-BE49-F238E27FC236}">
                <a16:creationId xmlns:a16="http://schemas.microsoft.com/office/drawing/2014/main" id="{32F8E3E4-160D-4392-9252-D75704DC090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5pPr>
            <a:lvl6pPr marL="25146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6pPr>
            <a:lvl7pPr marL="29718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7pPr>
            <a:lvl8pPr marL="34290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8pPr>
            <a:lvl9pPr marL="38862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9pPr>
          </a:lstStyle>
          <a:p>
            <a:fld id="{2F740D95-98A6-482D-BB36-FE7AF6532895}" type="slidenum">
              <a:rPr lang="ar-SA" altLang="ar-SA">
                <a:latin typeface="Tahoma" panose="020B0604030504040204" pitchFamily="34" charset="0"/>
              </a:rPr>
              <a:pPr/>
              <a:t>16</a:t>
            </a:fld>
            <a:endParaRPr lang="ar-SA" altLang="ar-SA">
              <a:latin typeface="Tahoma" panose="020B060403050404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>
            <a:extLst>
              <a:ext uri="{FF2B5EF4-FFF2-40B4-BE49-F238E27FC236}">
                <a16:creationId xmlns:a16="http://schemas.microsoft.com/office/drawing/2014/main" id="{321428F7-90B8-4F56-9AE2-31885AC73C0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>
            <a:extLst>
              <a:ext uri="{FF2B5EF4-FFF2-40B4-BE49-F238E27FC236}">
                <a16:creationId xmlns:a16="http://schemas.microsoft.com/office/drawing/2014/main" id="{408C742C-6FDF-4ECD-B504-DE1CFCCB2A6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ar-SA" altLang="ar-SA"/>
          </a:p>
        </p:txBody>
      </p:sp>
      <p:sp>
        <p:nvSpPr>
          <p:cNvPr id="12292" name="Slide Number Placeholder 3">
            <a:extLst>
              <a:ext uri="{FF2B5EF4-FFF2-40B4-BE49-F238E27FC236}">
                <a16:creationId xmlns:a16="http://schemas.microsoft.com/office/drawing/2014/main" id="{71E4A9E4-6435-4E77-9F02-FE99F1C85C1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ACD3278F-0A8D-4868-A5B5-9404D6651331}" type="slidenum">
              <a:rPr lang="ar-SA" altLang="ar-SA" sz="1300">
                <a:latin typeface="Tahoma" panose="020B0604030504040204" pitchFamily="34" charset="0"/>
              </a:rPr>
              <a:pPr algn="l">
                <a:spcBef>
                  <a:spcPct val="0"/>
                </a:spcBef>
              </a:pPr>
              <a:t>2</a:t>
            </a:fld>
            <a:endParaRPr lang="ar-SA" altLang="ar-SA" sz="1300">
              <a:latin typeface="Tahoma" panose="020B060403050404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D5B0802D-3506-4548-B1E2-3856AFC7FBD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75159DA4-84AA-482D-A426-570F3DD9D77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ar-SA" altLang="ar-SA"/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519BDAC7-9A4B-4E06-9C04-4EE55633EA0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F7B61621-B6E9-4EED-B2FF-90A5736BEF3D}" type="slidenum">
              <a:rPr lang="ar-SA" altLang="ar-SA" sz="1300">
                <a:latin typeface="Tahoma" panose="020B0604030504040204" pitchFamily="34" charset="0"/>
              </a:rPr>
              <a:pPr algn="l">
                <a:spcBef>
                  <a:spcPct val="0"/>
                </a:spcBef>
              </a:pPr>
              <a:t>3</a:t>
            </a:fld>
            <a:endParaRPr lang="ar-SA" altLang="ar-SA" sz="1300">
              <a:latin typeface="Tahoma" panose="020B060403050404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:a16="http://schemas.microsoft.com/office/drawing/2014/main" id="{3B0BC90A-23EE-468B-8138-27A0A0B71C3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>
            <a:extLst>
              <a:ext uri="{FF2B5EF4-FFF2-40B4-BE49-F238E27FC236}">
                <a16:creationId xmlns:a16="http://schemas.microsoft.com/office/drawing/2014/main" id="{ECD96B8D-0D24-4D75-9449-BB4DA32F5C0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ar-SA" altLang="ar-SA"/>
          </a:p>
        </p:txBody>
      </p:sp>
      <p:sp>
        <p:nvSpPr>
          <p:cNvPr id="16388" name="Slide Number Placeholder 3">
            <a:extLst>
              <a:ext uri="{FF2B5EF4-FFF2-40B4-BE49-F238E27FC236}">
                <a16:creationId xmlns:a16="http://schemas.microsoft.com/office/drawing/2014/main" id="{F92E5359-0EF1-467E-A12D-5BE466440ED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96B1A1D1-77C1-4E18-A386-D06CD4FE1BA1}" type="slidenum">
              <a:rPr lang="ar-SA" altLang="ar-SA" sz="1300">
                <a:latin typeface="Tahoma" panose="020B0604030504040204" pitchFamily="34" charset="0"/>
              </a:rPr>
              <a:pPr algn="l">
                <a:spcBef>
                  <a:spcPct val="0"/>
                </a:spcBef>
              </a:pPr>
              <a:t>4</a:t>
            </a:fld>
            <a:endParaRPr lang="ar-SA" altLang="ar-SA" sz="1300">
              <a:latin typeface="Tahoma" panose="020B060403050404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8BF3D1D9-C43C-4F71-A736-980B3C0C9F7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id="{669A6A25-2F4E-4810-B5C2-23CE9E74796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ar-SA" altLang="ar-SA"/>
          </a:p>
        </p:txBody>
      </p:sp>
      <p:sp>
        <p:nvSpPr>
          <p:cNvPr id="18436" name="Slide Number Placeholder 3">
            <a:extLst>
              <a:ext uri="{FF2B5EF4-FFF2-40B4-BE49-F238E27FC236}">
                <a16:creationId xmlns:a16="http://schemas.microsoft.com/office/drawing/2014/main" id="{C1ADC3D2-44D3-4854-A9DE-87CEACA0621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911ACFCB-713A-4ABA-BA75-514AAC5F4A4C}" type="slidenum">
              <a:rPr lang="ar-SA" altLang="ar-SA" sz="1300">
                <a:latin typeface="Tahoma" panose="020B0604030504040204" pitchFamily="34" charset="0"/>
              </a:rPr>
              <a:pPr algn="l">
                <a:spcBef>
                  <a:spcPct val="0"/>
                </a:spcBef>
              </a:pPr>
              <a:t>5</a:t>
            </a:fld>
            <a:endParaRPr lang="ar-SA" altLang="ar-SA" sz="1300">
              <a:latin typeface="Tahoma" panose="020B060403050404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>
            <a:extLst>
              <a:ext uri="{FF2B5EF4-FFF2-40B4-BE49-F238E27FC236}">
                <a16:creationId xmlns:a16="http://schemas.microsoft.com/office/drawing/2014/main" id="{3A519C92-0C0C-44A1-81F0-3E334D48390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>
            <a:extLst>
              <a:ext uri="{FF2B5EF4-FFF2-40B4-BE49-F238E27FC236}">
                <a16:creationId xmlns:a16="http://schemas.microsoft.com/office/drawing/2014/main" id="{3776E12D-6059-4B28-8345-1FF15E9A4F3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ar-SA" altLang="ar-SA"/>
          </a:p>
        </p:txBody>
      </p:sp>
      <p:sp>
        <p:nvSpPr>
          <p:cNvPr id="20484" name="Slide Number Placeholder 3">
            <a:extLst>
              <a:ext uri="{FF2B5EF4-FFF2-40B4-BE49-F238E27FC236}">
                <a16:creationId xmlns:a16="http://schemas.microsoft.com/office/drawing/2014/main" id="{359053CC-8B0D-4594-B492-29BBFE5811B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38F1CE9B-E9AF-4D5A-91DF-C581292C77C5}" type="slidenum">
              <a:rPr lang="ar-SA" altLang="ar-SA" sz="1300">
                <a:latin typeface="Tahoma" panose="020B0604030504040204" pitchFamily="34" charset="0"/>
              </a:rPr>
              <a:pPr algn="l">
                <a:spcBef>
                  <a:spcPct val="0"/>
                </a:spcBef>
              </a:pPr>
              <a:t>6</a:t>
            </a:fld>
            <a:endParaRPr lang="ar-SA" altLang="ar-SA" sz="1300">
              <a:latin typeface="Tahoma" panose="020B060403050404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>
            <a:extLst>
              <a:ext uri="{FF2B5EF4-FFF2-40B4-BE49-F238E27FC236}">
                <a16:creationId xmlns:a16="http://schemas.microsoft.com/office/drawing/2014/main" id="{A9B70EA3-28A5-4237-9162-9D970A6418E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>
            <a:extLst>
              <a:ext uri="{FF2B5EF4-FFF2-40B4-BE49-F238E27FC236}">
                <a16:creationId xmlns:a16="http://schemas.microsoft.com/office/drawing/2014/main" id="{97A33017-1DEB-48D5-8545-D0F943AF6A5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ar-SA" altLang="ar-SA"/>
          </a:p>
        </p:txBody>
      </p:sp>
      <p:sp>
        <p:nvSpPr>
          <p:cNvPr id="22532" name="Slide Number Placeholder 3">
            <a:extLst>
              <a:ext uri="{FF2B5EF4-FFF2-40B4-BE49-F238E27FC236}">
                <a16:creationId xmlns:a16="http://schemas.microsoft.com/office/drawing/2014/main" id="{DC7A87BC-880E-4189-A152-6EAA2C60719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C69505E9-ED9C-416B-BBAE-030780FCF36A}" type="slidenum">
              <a:rPr lang="ar-SA" altLang="ar-SA" sz="1300">
                <a:latin typeface="Tahoma" panose="020B0604030504040204" pitchFamily="34" charset="0"/>
              </a:rPr>
              <a:pPr algn="l">
                <a:spcBef>
                  <a:spcPct val="0"/>
                </a:spcBef>
              </a:pPr>
              <a:t>7</a:t>
            </a:fld>
            <a:endParaRPr lang="ar-SA" altLang="ar-SA" sz="1300">
              <a:latin typeface="Tahoma" panose="020B060403050404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9F3835A9-A9F7-4DBC-9671-4355C46B069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629EB5C6-2CE4-468E-82AB-D7DD5A20B15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ar-SA" altLang="ar-SA"/>
          </a:p>
        </p:txBody>
      </p:sp>
      <p:sp>
        <p:nvSpPr>
          <p:cNvPr id="24580" name="Slide Number Placeholder 3">
            <a:extLst>
              <a:ext uri="{FF2B5EF4-FFF2-40B4-BE49-F238E27FC236}">
                <a16:creationId xmlns:a16="http://schemas.microsoft.com/office/drawing/2014/main" id="{BD12317F-77E2-4B2D-ACEC-5BD34325301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213895E9-3CCC-42EE-B5F8-851D749C7DA8}" type="slidenum">
              <a:rPr lang="ar-SA" altLang="ar-SA" sz="1300">
                <a:latin typeface="Tahoma" panose="020B0604030504040204" pitchFamily="34" charset="0"/>
              </a:rPr>
              <a:pPr algn="l">
                <a:spcBef>
                  <a:spcPct val="0"/>
                </a:spcBef>
              </a:pPr>
              <a:t>8</a:t>
            </a:fld>
            <a:endParaRPr lang="ar-SA" altLang="ar-SA" sz="1300">
              <a:latin typeface="Tahoma" panose="020B060403050404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>
            <a:extLst>
              <a:ext uri="{FF2B5EF4-FFF2-40B4-BE49-F238E27FC236}">
                <a16:creationId xmlns:a16="http://schemas.microsoft.com/office/drawing/2014/main" id="{B0F8672D-0AA3-4265-AC88-D1A5EE168F0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>
            <a:extLst>
              <a:ext uri="{FF2B5EF4-FFF2-40B4-BE49-F238E27FC236}">
                <a16:creationId xmlns:a16="http://schemas.microsoft.com/office/drawing/2014/main" id="{F96307C5-7283-4DFF-9BEC-7C3AC3AA904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ar-SA" altLang="ar-SA"/>
          </a:p>
        </p:txBody>
      </p:sp>
      <p:sp>
        <p:nvSpPr>
          <p:cNvPr id="26628" name="Slide Number Placeholder 3">
            <a:extLst>
              <a:ext uri="{FF2B5EF4-FFF2-40B4-BE49-F238E27FC236}">
                <a16:creationId xmlns:a16="http://schemas.microsoft.com/office/drawing/2014/main" id="{256F5437-9E7D-40E3-83E0-3D2A69D4A72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4C4815C2-F67E-4867-907C-8338EB95D47C}" type="slidenum">
              <a:rPr lang="ar-SA" altLang="ar-SA" sz="1300">
                <a:latin typeface="Tahoma" panose="020B0604030504040204" pitchFamily="34" charset="0"/>
              </a:rPr>
              <a:pPr algn="l">
                <a:spcBef>
                  <a:spcPct val="0"/>
                </a:spcBef>
              </a:pPr>
              <a:t>9</a:t>
            </a:fld>
            <a:endParaRPr lang="ar-SA" altLang="ar-SA" sz="1300">
              <a:latin typeface="Tahoma" panose="020B060403050404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>
            <a:extLst>
              <a:ext uri="{FF2B5EF4-FFF2-40B4-BE49-F238E27FC236}">
                <a16:creationId xmlns:a16="http://schemas.microsoft.com/office/drawing/2014/main" id="{DA22C846-82E8-4152-BFBA-0FEC71BCFBDB}"/>
              </a:ext>
            </a:extLst>
          </p:cNvPr>
          <p:cNvSpPr/>
          <p:nvPr/>
        </p:nvSpPr>
        <p:spPr>
          <a:xfrm>
            <a:off x="685800" y="1346947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E72DB8D4-66F3-4A30-9063-5F5B30FA2A93}"/>
              </a:ext>
            </a:extLst>
          </p:cNvPr>
          <p:cNvSpPr/>
          <p:nvPr/>
        </p:nvSpPr>
        <p:spPr>
          <a:xfrm>
            <a:off x="685800" y="4282763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AB8EC419-B3E6-45C2-8864-23C407237876}"/>
              </a:ext>
            </a:extLst>
          </p:cNvPr>
          <p:cNvSpPr/>
          <p:nvPr/>
        </p:nvSpPr>
        <p:spPr>
          <a:xfrm>
            <a:off x="685800" y="1484779"/>
            <a:ext cx="7772400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13">
            <a:extLst>
              <a:ext uri="{FF2B5EF4-FFF2-40B4-BE49-F238E27FC236}">
                <a16:creationId xmlns:a16="http://schemas.microsoft.com/office/drawing/2014/main" id="{8711362E-00FA-49C5-8A3D-7C3DDF786079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7234238" y="4106863"/>
            <a:ext cx="914400" cy="914400"/>
            <a:chOff x="9685338" y="4460675"/>
            <a:chExt cx="1080904" cy="1080902"/>
          </a:xfrm>
        </p:grpSpPr>
        <p:sp>
          <p:nvSpPr>
            <p:cNvPr id="8" name="Oval 14">
              <a:extLst>
                <a:ext uri="{FF2B5EF4-FFF2-40B4-BE49-F238E27FC236}">
                  <a16:creationId xmlns:a16="http://schemas.microsoft.com/office/drawing/2014/main" id="{D715115D-B33C-4524-BD7E-74E7E7EFD4D1}"/>
                </a:ext>
              </a:extLst>
            </p:cNvPr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15">
              <a:extLst>
                <a:ext uri="{FF2B5EF4-FFF2-40B4-BE49-F238E27FC236}">
                  <a16:creationId xmlns:a16="http://schemas.microsoft.com/office/drawing/2014/main" id="{966E5660-900E-4266-BD43-562B6774F6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algn="ctr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Rockwell" panose="020606030202050204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Rockwell" panose="020606030202050204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Rockwell" panose="020606030202050204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Rockwell" panose="020606030202050204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Rockwell" panose="02060603020205020403" pitchFamily="18" charset="0"/>
                </a:defRPr>
              </a:lvl5pPr>
              <a:lvl6pPr marL="2514600" indent="-2286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0"/>
                </a:defRPr>
              </a:lvl6pPr>
              <a:lvl7pPr marL="2971800" indent="-2286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0"/>
                </a:defRPr>
              </a:lvl7pPr>
              <a:lvl8pPr marL="3429000" indent="-2286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0"/>
                </a:defRPr>
              </a:lvl8pPr>
              <a:lvl9pPr marL="3886200" indent="-2286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0"/>
                </a:defRPr>
              </a:lvl9pPr>
            </a:lstStyle>
            <a:p>
              <a:endParaRPr lang="ar-SA" altLang="ar-SA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8670" y="1432223"/>
            <a:ext cx="7593330" cy="3035808"/>
          </a:xfrm>
        </p:spPr>
        <p:txBody>
          <a:bodyPr>
            <a:noAutofit/>
          </a:bodyPr>
          <a:lstStyle>
            <a:lvl1pPr algn="l">
              <a:lnSpc>
                <a:spcPct val="80000"/>
              </a:lnSpc>
              <a:defRPr sz="6400" b="0" cap="all" baseline="0">
                <a:blipFill dpi="0" rotWithShape="1">
                  <a:blip r:embed="rId3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2386" y="4389120"/>
            <a:ext cx="5918454" cy="1069848"/>
          </a:xfrm>
        </p:spPr>
        <p:txBody>
          <a:bodyPr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FB9D360A-F571-4EA0-B95D-45584E06B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0AF72D2C-5F43-475D-910A-81B4C0F91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12800" y="6272213"/>
            <a:ext cx="474503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B8F864A5-0CAB-4D58-917F-6CC20DC79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243763" y="4227513"/>
            <a:ext cx="895350" cy="639762"/>
          </a:xfrm>
        </p:spPr>
        <p:txBody>
          <a:bodyPr/>
          <a:lstStyle>
            <a:lvl1pPr>
              <a:defRPr sz="2800"/>
            </a:lvl1pPr>
          </a:lstStyle>
          <a:p>
            <a:fld id="{A8DC3ED0-A4E3-47C3-BDCD-8082E5F79ACA}" type="slidenum">
              <a:rPr lang="ar-SA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5337887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5D7C60-8353-49FA-9231-6414663459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FC30A0-A5A8-4D99-BFCF-BC21EBF9A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6603C1-D777-496B-94DE-D25A33BDF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78D047-A255-489B-B7DD-5A6977F73B43}" type="slidenum">
              <a:rPr lang="ar-SA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11113873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533400"/>
            <a:ext cx="1914525" cy="5638800"/>
          </a:xfrm>
        </p:spPr>
        <p:txBody>
          <a:bodyPr vert="eaVert"/>
          <a:lstStyle>
            <a:lvl1pPr>
              <a:defRPr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533400"/>
            <a:ext cx="5629275" cy="5638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CA9DF5-A1A1-461F-91BF-C716F4104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34C0BC-083E-4C8B-9499-598258926A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958843-E92B-4C46-9044-FD2706BBFE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E2F6F4-C75F-4994-96BB-8E2286B68B96}" type="slidenum">
              <a:rPr lang="ar-SA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1492805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B39E4FD0-60F3-4E23-9052-3699344CF86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6A34CA11-0FA5-4098-AB59-CE23F8A7CD9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83C9211F-8126-483D-A5A3-80C2249282B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C62D66-575C-4831-AA2E-191509A70789}" type="slidenum">
              <a:rPr lang="ar-SA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505474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3A5EA2-DE42-4DAC-8FF1-6BA756255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FB68EE-998D-4C30-BFC7-EECF98DAE4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FE65CE-61E6-4650-9F43-B63611788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76AB1F-232B-456E-AAF1-2803A4656DB7}" type="slidenum">
              <a:rPr lang="ar-SA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2494374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>
            <a:extLst>
              <a:ext uri="{FF2B5EF4-FFF2-40B4-BE49-F238E27FC236}">
                <a16:creationId xmlns:a16="http://schemas.microsoft.com/office/drawing/2014/main" id="{66EEB308-3428-40E7-8DB8-498B23E2EAD5}"/>
              </a:ext>
            </a:extLst>
          </p:cNvPr>
          <p:cNvSpPr/>
          <p:nvPr/>
        </p:nvSpPr>
        <p:spPr>
          <a:xfrm>
            <a:off x="0" y="4917989"/>
            <a:ext cx="9144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5" name="Group 10">
            <a:extLst>
              <a:ext uri="{FF2B5EF4-FFF2-40B4-BE49-F238E27FC236}">
                <a16:creationId xmlns:a16="http://schemas.microsoft.com/office/drawing/2014/main" id="{8EA4B147-B9BE-4A10-AEDD-00030516C7C2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633413" y="2430463"/>
            <a:ext cx="914400" cy="914400"/>
            <a:chOff x="9685338" y="4460675"/>
            <a:chExt cx="1080904" cy="1080902"/>
          </a:xfrm>
        </p:grpSpPr>
        <p:sp>
          <p:nvSpPr>
            <p:cNvPr id="6" name="Oval 12">
              <a:extLst>
                <a:ext uri="{FF2B5EF4-FFF2-40B4-BE49-F238E27FC236}">
                  <a16:creationId xmlns:a16="http://schemas.microsoft.com/office/drawing/2014/main" id="{007D32FE-A224-4859-B3BD-09AF3A727689}"/>
                </a:ext>
              </a:extLst>
            </p:cNvPr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7" name="Oval 13">
              <a:extLst>
                <a:ext uri="{FF2B5EF4-FFF2-40B4-BE49-F238E27FC236}">
                  <a16:creationId xmlns:a16="http://schemas.microsoft.com/office/drawing/2014/main" id="{16E03038-E588-4D4B-89F0-0E08A93F05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algn="ctr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Rockwell" panose="020606030202050204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Rockwell" panose="020606030202050204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Rockwell" panose="020606030202050204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Rockwell" panose="020606030202050204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Rockwell" panose="02060603020205020403" pitchFamily="18" charset="0"/>
                </a:defRPr>
              </a:lvl5pPr>
              <a:lvl6pPr marL="2514600" indent="-2286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0"/>
                </a:defRPr>
              </a:lvl6pPr>
              <a:lvl7pPr marL="2971800" indent="-2286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0"/>
                </a:defRPr>
              </a:lvl7pPr>
              <a:lvl8pPr marL="3429000" indent="-2286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0"/>
                </a:defRPr>
              </a:lvl8pPr>
              <a:lvl9pPr marL="3886200" indent="-2286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0"/>
                </a:defRPr>
              </a:lvl9pPr>
            </a:lstStyle>
            <a:p>
              <a:endParaRPr lang="ar-SA" altLang="ar-SA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346" y="1225296"/>
            <a:ext cx="6960870" cy="3520440"/>
          </a:xfrm>
        </p:spPr>
        <p:txBody>
          <a:bodyPr/>
          <a:lstStyle>
            <a:lvl1pPr>
              <a:lnSpc>
                <a:spcPct val="80000"/>
              </a:lnSpc>
              <a:defRPr sz="6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4330" y="5020056"/>
            <a:ext cx="6789420" cy="1066800"/>
          </a:xfrm>
        </p:spPr>
        <p:txBody>
          <a:bodyPr>
            <a:normAutofit/>
          </a:bodyPr>
          <a:lstStyle>
            <a:lvl1pPr marL="0" indent="0">
              <a:buNone/>
              <a:defRPr sz="1800" b="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56452078-A04B-4718-8C2B-14C22A55345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45250" y="6272213"/>
            <a:ext cx="1982788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8F91B921-2528-460E-B78C-7D46CD23B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636713" y="6272213"/>
            <a:ext cx="4745037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8E56D8DF-2731-427B-9D3E-1E6AFA4DD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6113" y="2508250"/>
            <a:ext cx="890587" cy="720725"/>
          </a:xfrm>
        </p:spPr>
        <p:txBody>
          <a:bodyPr/>
          <a:lstStyle>
            <a:lvl1pPr>
              <a:defRPr sz="2800"/>
            </a:lvl1pPr>
          </a:lstStyle>
          <a:p>
            <a:fld id="{F6F2A746-3AFB-4DCE-B24F-14266F4036A1}" type="slidenum">
              <a:rPr lang="ar-SA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1621928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2218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23E0489-2ACC-404C-ADC3-0D13F64FC1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1A65271-7E9C-44B8-ADE6-17663F495C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DF09D7E-CF8D-4DE6-B7DB-E1017FE2C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0E9095-4066-4CAE-80F9-FE60994595FC}" type="slidenum">
              <a:rPr lang="ar-SA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3074374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0793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0793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BD788886-AA9F-4E24-80E5-175CC739A4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115437A-F7D7-403D-9534-0566D3CE0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56E814E-A406-4DAA-B49A-1047724D66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555FDF-96C6-4061-ADEB-03C53F6FC5A4}" type="slidenum">
              <a:rPr lang="ar-SA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23526385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396EB3FC-450D-43EF-8726-95F7679A8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8827192-C097-4BA5-91D7-F5CC501D77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0F1261E-1004-42CF-A84F-E1B1B9B8E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38CD72-A395-47EC-A82D-76E15E8DA673}" type="slidenum">
              <a:rPr lang="ar-SA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20541644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934ECDB4-93B4-41C1-AE0E-7E387B2F0C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6B99FE6A-94C7-41DA-8CAA-A2C0028887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DBD1939-A2D9-4491-9FAE-20EEA91E1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224ADE-5864-4174-87CF-A87DF973E194}" type="slidenum">
              <a:rPr lang="ar-SA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720185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9">
            <a:extLst>
              <a:ext uri="{FF2B5EF4-FFF2-40B4-BE49-F238E27FC236}">
                <a16:creationId xmlns:a16="http://schemas.microsoft.com/office/drawing/2014/main" id="{7FEDC60A-61AE-4F50-A217-BA7CB35F6AAF}"/>
              </a:ext>
            </a:extLst>
          </p:cNvPr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6" name="Group 10">
            <a:extLst>
              <a:ext uri="{FF2B5EF4-FFF2-40B4-BE49-F238E27FC236}">
                <a16:creationId xmlns:a16="http://schemas.microsoft.com/office/drawing/2014/main" id="{164D78D2-A9E3-44F5-978F-3F85C8E3FFDF}"/>
              </a:ext>
            </a:extLst>
          </p:cNvPr>
          <p:cNvGrpSpPr>
            <a:grpSpLocks/>
          </p:cNvGrpSpPr>
          <p:nvPr/>
        </p:nvGrpSpPr>
        <p:grpSpPr bwMode="auto">
          <a:xfrm>
            <a:off x="8523288" y="6254750"/>
            <a:ext cx="392112" cy="393700"/>
            <a:chOff x="8532189" y="5068824"/>
            <a:chExt cx="393192" cy="393192"/>
          </a:xfrm>
        </p:grpSpPr>
        <p:sp>
          <p:nvSpPr>
            <p:cNvPr id="7" name="Oval 12">
              <a:extLst>
                <a:ext uri="{FF2B5EF4-FFF2-40B4-BE49-F238E27FC236}">
                  <a16:creationId xmlns:a16="http://schemas.microsoft.com/office/drawing/2014/main" id="{7C1F3BFB-E8B2-4F4E-91C0-CFF4293A075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8" name="Oval 13">
              <a:extLst>
                <a:ext uri="{FF2B5EF4-FFF2-40B4-BE49-F238E27FC236}">
                  <a16:creationId xmlns:a16="http://schemas.microsoft.com/office/drawing/2014/main" id="{1A573C29-C9D6-42F2-A523-BA1D984082A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algn="ctr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Rockwell" panose="020606030202050204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Rockwell" panose="020606030202050204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Rockwell" panose="020606030202050204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Rockwell" panose="020606030202050204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Rockwell" panose="02060603020205020403" pitchFamily="18" charset="0"/>
                </a:defRPr>
              </a:lvl5pPr>
              <a:lvl6pPr marL="2514600" indent="-2286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0"/>
                </a:defRPr>
              </a:lvl6pPr>
              <a:lvl7pPr marL="2971800" indent="-2286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0"/>
                </a:defRPr>
              </a:lvl7pPr>
              <a:lvl8pPr marL="3429000" indent="-2286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0"/>
                </a:defRPr>
              </a:lvl8pPr>
              <a:lvl9pPr marL="3886200" indent="-2286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0"/>
                </a:defRPr>
              </a:lvl9pPr>
            </a:lstStyle>
            <a:p>
              <a:endParaRPr lang="ar-SA" altLang="ar-SA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/>
          <a:lstStyle>
            <a:lvl1pPr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685800"/>
            <a:ext cx="5033772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0CB6285F-9F17-4078-859B-4D64F4A9F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5DA071F2-768D-4330-A80F-3FCE37248A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9099104F-F516-48D0-8498-BAEE2CBAB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ACB4AA-67FF-48DA-8B3F-A90E9FBAA481}" type="slidenum">
              <a:rPr lang="ar-SA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2195630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9">
            <a:extLst>
              <a:ext uri="{FF2B5EF4-FFF2-40B4-BE49-F238E27FC236}">
                <a16:creationId xmlns:a16="http://schemas.microsoft.com/office/drawing/2014/main" id="{8A79E329-763C-4C22-8B8F-FDB5D0EEE861}"/>
              </a:ext>
            </a:extLst>
          </p:cNvPr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6" name="Group 10">
            <a:extLst>
              <a:ext uri="{FF2B5EF4-FFF2-40B4-BE49-F238E27FC236}">
                <a16:creationId xmlns:a16="http://schemas.microsoft.com/office/drawing/2014/main" id="{27D74845-84FE-4486-9931-32F9E5259D27}"/>
              </a:ext>
            </a:extLst>
          </p:cNvPr>
          <p:cNvGrpSpPr>
            <a:grpSpLocks/>
          </p:cNvGrpSpPr>
          <p:nvPr/>
        </p:nvGrpSpPr>
        <p:grpSpPr bwMode="auto">
          <a:xfrm>
            <a:off x="8523288" y="6254750"/>
            <a:ext cx="392112" cy="393700"/>
            <a:chOff x="8532189" y="5068824"/>
            <a:chExt cx="393192" cy="393192"/>
          </a:xfrm>
        </p:grpSpPr>
        <p:sp>
          <p:nvSpPr>
            <p:cNvPr id="7" name="Oval 12">
              <a:extLst>
                <a:ext uri="{FF2B5EF4-FFF2-40B4-BE49-F238E27FC236}">
                  <a16:creationId xmlns:a16="http://schemas.microsoft.com/office/drawing/2014/main" id="{D60F8064-B306-455F-AE8A-5ACAC653930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8" name="Oval 13">
              <a:extLst>
                <a:ext uri="{FF2B5EF4-FFF2-40B4-BE49-F238E27FC236}">
                  <a16:creationId xmlns:a16="http://schemas.microsoft.com/office/drawing/2014/main" id="{821C3EDE-0ABA-4BE1-B9AB-A8914DC6C32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algn="ctr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Rockwell" panose="020606030202050204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Rockwell" panose="020606030202050204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Rockwell" panose="020606030202050204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Rockwell" panose="020606030202050204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Rockwell" panose="02060603020205020403" pitchFamily="18" charset="0"/>
                </a:defRPr>
              </a:lvl5pPr>
              <a:lvl6pPr marL="2514600" indent="-2286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0"/>
                </a:defRPr>
              </a:lvl6pPr>
              <a:lvl7pPr marL="2971800" indent="-2286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0"/>
                </a:defRPr>
              </a:lvl7pPr>
              <a:lvl8pPr marL="3429000" indent="-2286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0"/>
                </a:defRPr>
              </a:lvl8pPr>
              <a:lvl9pPr marL="3886200" indent="-2286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0"/>
                </a:defRPr>
              </a:lvl9pPr>
            </a:lstStyle>
            <a:p>
              <a:endParaRPr lang="ar-SA" altLang="ar-SA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/>
          <a:lstStyle>
            <a:lvl1pPr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6227805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7">
            <a:extLst>
              <a:ext uri="{FF2B5EF4-FFF2-40B4-BE49-F238E27FC236}">
                <a16:creationId xmlns:a16="http://schemas.microsoft.com/office/drawing/2014/main" id="{470580B4-5C18-4A72-B10D-E2A10D1C6D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C0452629-CF5D-4ABA-BBAB-CA7C64FE424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4628A44-6BCC-4AE2-94DA-7E81B9872E6B}" type="slidenum">
              <a:rPr lang="ar-SA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3232826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1">
            <a:extLst>
              <a:ext uri="{FF2B5EF4-FFF2-40B4-BE49-F238E27FC236}">
                <a16:creationId xmlns:a16="http://schemas.microsoft.com/office/drawing/2014/main" id="{E7F9590B-C416-4695-B862-DD243A8C8243}"/>
              </a:ext>
            </a:extLst>
          </p:cNvPr>
          <p:cNvGrpSpPr>
            <a:grpSpLocks/>
          </p:cNvGrpSpPr>
          <p:nvPr/>
        </p:nvGrpSpPr>
        <p:grpSpPr bwMode="auto">
          <a:xfrm>
            <a:off x="8523288" y="6254750"/>
            <a:ext cx="392112" cy="393700"/>
            <a:chOff x="8532189" y="5068824"/>
            <a:chExt cx="393192" cy="393192"/>
          </a:xfrm>
        </p:grpSpPr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04933E48-FBAE-470B-BDDA-CF293C71F43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1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35" name="Oval 8">
              <a:extLst>
                <a:ext uri="{FF2B5EF4-FFF2-40B4-BE49-F238E27FC236}">
                  <a16:creationId xmlns:a16="http://schemas.microsoft.com/office/drawing/2014/main" id="{6E8A8EB5-F802-4D59-BDAB-36C4E507DC5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algn="ctr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Rockwell" panose="020606030202050204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Rockwell" panose="020606030202050204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Rockwell" panose="020606030202050204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Rockwell" panose="020606030202050204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Rockwell" panose="02060603020205020403" pitchFamily="18" charset="0"/>
                </a:defRPr>
              </a:lvl5pPr>
              <a:lvl6pPr marL="2514600" indent="-2286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0"/>
                </a:defRPr>
              </a:lvl6pPr>
              <a:lvl7pPr marL="2971800" indent="-2286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0"/>
                </a:defRPr>
              </a:lvl7pPr>
              <a:lvl8pPr marL="3429000" indent="-2286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0"/>
                </a:defRPr>
              </a:lvl8pPr>
              <a:lvl9pPr marL="3886200" indent="-2286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0"/>
                </a:defRPr>
              </a:lvl9pPr>
            </a:lstStyle>
            <a:p>
              <a:endParaRPr lang="ar-SA" altLang="ar-SA"/>
            </a:p>
          </p:txBody>
        </p:sp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AD6E199-BD49-4CE0-A4F0-764CDCB72F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484188"/>
            <a:ext cx="7772400" cy="16097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E5CA0D01-E56F-4D6D-A990-77D3D914F78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85800" y="2120900"/>
            <a:ext cx="7772400" cy="405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ar-SA"/>
              <a:t>Edit Master text styles</a:t>
            </a:r>
          </a:p>
          <a:p>
            <a:pPr lvl="1"/>
            <a:r>
              <a:rPr lang="en-US" altLang="ar-SA"/>
              <a:t>Second level</a:t>
            </a:r>
          </a:p>
          <a:p>
            <a:pPr lvl="2"/>
            <a:r>
              <a:rPr lang="en-US" altLang="ar-SA"/>
              <a:t>Third level</a:t>
            </a:r>
          </a:p>
          <a:p>
            <a:pPr lvl="3"/>
            <a:r>
              <a:rPr lang="en-US" altLang="ar-SA"/>
              <a:t>Fourth level</a:t>
            </a:r>
          </a:p>
          <a:p>
            <a:pPr lvl="4"/>
            <a:r>
              <a:rPr lang="en-US" altLang="ar-SA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A2F37D-F0E3-4143-AC6C-2A1DF89583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992813" y="6272213"/>
            <a:ext cx="2454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accent1">
                    <a:lumMod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A4F565-31F3-42A7-AAAE-50AC816F33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85800" y="6272213"/>
            <a:ext cx="47450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accent1">
                    <a:lumMod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2D3E16-9420-4FF7-847C-CAB7667914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83600" y="6272213"/>
            <a:ext cx="479425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100" b="1">
                <a:solidFill>
                  <a:srgbClr val="FFFFFF"/>
                </a:solidFill>
              </a:defRPr>
            </a:lvl1pPr>
          </a:lstStyle>
          <a:p>
            <a:fld id="{9BA2AED2-FE96-4007-9C0D-32AD9F8A20B7}" type="slidenum">
              <a:rPr lang="ar-SA" altLang="ar-SA"/>
              <a:pPr/>
              <a:t>‹#›</a:t>
            </a:fld>
            <a:endParaRPr lang="en-US" alt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0" r:id="rId1"/>
    <p:sldLayoutId id="2147484083" r:id="rId2"/>
    <p:sldLayoutId id="2147484091" r:id="rId3"/>
    <p:sldLayoutId id="2147484084" r:id="rId4"/>
    <p:sldLayoutId id="2147484085" r:id="rId5"/>
    <p:sldLayoutId id="2147484086" r:id="rId6"/>
    <p:sldLayoutId id="2147484087" r:id="rId7"/>
    <p:sldLayoutId id="2147484092" r:id="rId8"/>
    <p:sldLayoutId id="2147484093" r:id="rId9"/>
    <p:sldLayoutId id="2147484088" r:id="rId10"/>
    <p:sldLayoutId id="2147484089" r:id="rId11"/>
    <p:sldLayoutId id="2147484094" r:id="rId12"/>
  </p:sldLayoutIdLst>
  <p:txStyles>
    <p:titleStyle>
      <a:lvl1pPr algn="l" rtl="1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200" kern="1200" cap="all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  <a:lvl2pPr algn="l" rtl="1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Rockwell Condensed" panose="02060603050405020104" pitchFamily="18" charset="0"/>
        </a:defRPr>
      </a:lvl2pPr>
      <a:lvl3pPr algn="l" rtl="1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Rockwell Condensed" panose="02060603050405020104" pitchFamily="18" charset="0"/>
        </a:defRPr>
      </a:lvl3pPr>
      <a:lvl4pPr algn="l" rtl="1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Rockwell Condensed" panose="02060603050405020104" pitchFamily="18" charset="0"/>
        </a:defRPr>
      </a:lvl4pPr>
      <a:lvl5pPr algn="l" rtl="1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Rockwell Condensed" panose="02060603050405020104" pitchFamily="18" charset="0"/>
        </a:defRPr>
      </a:lvl5pPr>
      <a:lvl6pPr marL="457200" algn="l" rtl="1" fontAlgn="base">
        <a:lnSpc>
          <a:spcPct val="90000"/>
        </a:lnSpc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Rockwell Condensed" panose="02060603050405020104" pitchFamily="18" charset="0"/>
        </a:defRPr>
      </a:lvl6pPr>
      <a:lvl7pPr marL="914400" algn="l" rtl="1" fontAlgn="base">
        <a:lnSpc>
          <a:spcPct val="90000"/>
        </a:lnSpc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Rockwell Condensed" panose="02060603050405020104" pitchFamily="18" charset="0"/>
        </a:defRPr>
      </a:lvl7pPr>
      <a:lvl8pPr marL="1371600" algn="l" rtl="1" fontAlgn="base">
        <a:lnSpc>
          <a:spcPct val="90000"/>
        </a:lnSpc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Rockwell Condensed" panose="02060603050405020104" pitchFamily="18" charset="0"/>
        </a:defRPr>
      </a:lvl8pPr>
      <a:lvl9pPr marL="1828800" algn="l" rtl="1" fontAlgn="base">
        <a:lnSpc>
          <a:spcPct val="90000"/>
        </a:lnSpc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Rockwell Condensed" panose="02060603050405020104" pitchFamily="18" charset="0"/>
        </a:defRPr>
      </a:lvl9pPr>
    </p:titleStyle>
    <p:bodyStyle>
      <a:lvl1pPr marL="182563" indent="-182563" algn="r" rtl="1" eaLnBrk="0" fontAlgn="base" hangingPunct="0">
        <a:lnSpc>
          <a:spcPct val="90000"/>
        </a:lnSpc>
        <a:spcBef>
          <a:spcPts val="1200"/>
        </a:spcBef>
        <a:spcAft>
          <a:spcPct val="0"/>
        </a:spcAft>
        <a:buClr>
          <a:srgbClr val="9E3611"/>
        </a:buClr>
        <a:buSzPct val="85000"/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563" algn="r" rtl="1" eaLnBrk="0" fontAlgn="base" hangingPunct="0">
        <a:lnSpc>
          <a:spcPct val="90000"/>
        </a:lnSpc>
        <a:spcBef>
          <a:spcPts val="400"/>
        </a:spcBef>
        <a:spcAft>
          <a:spcPts val="200"/>
        </a:spcAft>
        <a:buClr>
          <a:srgbClr val="9E3611"/>
        </a:buClr>
        <a:buSzPct val="85000"/>
        <a:buFont typeface="Wingdings" panose="05000000000000000000" pitchFamily="2" charset="2"/>
        <a:buChar char="§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730250" indent="-182563" algn="r" rtl="1" eaLnBrk="0" fontAlgn="base" hangingPunct="0">
        <a:lnSpc>
          <a:spcPct val="90000"/>
        </a:lnSpc>
        <a:spcBef>
          <a:spcPts val="400"/>
        </a:spcBef>
        <a:spcAft>
          <a:spcPts val="200"/>
        </a:spcAft>
        <a:buClr>
          <a:srgbClr val="9E3611"/>
        </a:buClr>
        <a:buSzPct val="85000"/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182563" algn="r" rtl="1" eaLnBrk="0" fontAlgn="base" hangingPunct="0">
        <a:lnSpc>
          <a:spcPct val="90000"/>
        </a:lnSpc>
        <a:spcBef>
          <a:spcPts val="400"/>
        </a:spcBef>
        <a:spcAft>
          <a:spcPts val="200"/>
        </a:spcAft>
        <a:buClr>
          <a:srgbClr val="9E3611"/>
        </a:buClr>
        <a:buSzPct val="85000"/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79525" indent="-182563" algn="r" rtl="1" eaLnBrk="0" fontAlgn="base" hangingPunct="0">
        <a:lnSpc>
          <a:spcPct val="90000"/>
        </a:lnSpc>
        <a:spcBef>
          <a:spcPts val="400"/>
        </a:spcBef>
        <a:spcAft>
          <a:spcPts val="200"/>
        </a:spcAft>
        <a:buClr>
          <a:srgbClr val="9E3611"/>
        </a:buClr>
        <a:buSzPct val="85000"/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r" defTabSz="914400" rtl="1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r" defTabSz="914400" rtl="1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r" defTabSz="914400" rtl="1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r" defTabSz="914400" rtl="1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notesSlide" Target="../notesSlides/notesSlide11.xml"/><Relationship Id="rId7" Type="http://schemas.openxmlformats.org/officeDocument/2006/relationships/oleObject" Target="../embeddings/oleObject12.bin"/><Relationship Id="rId12" Type="http://schemas.openxmlformats.org/officeDocument/2006/relationships/image" Target="../media/image2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4.wmf"/><Relationship Id="rId11" Type="http://schemas.openxmlformats.org/officeDocument/2006/relationships/oleObject" Target="../embeddings/oleObject14.bin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26.wmf"/><Relationship Id="rId4" Type="http://schemas.openxmlformats.org/officeDocument/2006/relationships/image" Target="../media/image28.emf"/><Relationship Id="rId9" Type="http://schemas.openxmlformats.org/officeDocument/2006/relationships/oleObject" Target="../embeddings/oleObject13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3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6.bin"/><Relationship Id="rId5" Type="http://schemas.openxmlformats.org/officeDocument/2006/relationships/image" Target="../media/image29.wmf"/><Relationship Id="rId4" Type="http://schemas.openxmlformats.org/officeDocument/2006/relationships/oleObject" Target="../embeddings/oleObject15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e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13" Type="http://schemas.openxmlformats.org/officeDocument/2006/relationships/image" Target="../media/image9.wmf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7.wmf"/><Relationship Id="rId12" Type="http://schemas.openxmlformats.org/officeDocument/2006/relationships/oleObject" Target="../embeddings/oleObject4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11.jpeg"/><Relationship Id="rId5" Type="http://schemas.openxmlformats.org/officeDocument/2006/relationships/image" Target="../media/image6.wmf"/><Relationship Id="rId10" Type="http://schemas.openxmlformats.org/officeDocument/2006/relationships/image" Target="../media/image8.wmf"/><Relationship Id="rId4" Type="http://schemas.openxmlformats.org/officeDocument/2006/relationships/oleObject" Target="../embeddings/oleObject1.bin"/><Relationship Id="rId9" Type="http://schemas.openxmlformats.org/officeDocument/2006/relationships/oleObject" Target="../embeddings/oleObject3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7" Type="http://schemas.openxmlformats.org/officeDocument/2006/relationships/image" Target="../media/image13.wm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12.wmf"/><Relationship Id="rId4" Type="http://schemas.openxmlformats.org/officeDocument/2006/relationships/oleObject" Target="../embeddings/oleObject5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1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14.wmf"/><Relationship Id="rId10" Type="http://schemas.openxmlformats.org/officeDocument/2006/relationships/image" Target="../media/image17.png"/><Relationship Id="rId4" Type="http://schemas.openxmlformats.org/officeDocument/2006/relationships/oleObject" Target="../embeddings/oleObject7.bin"/><Relationship Id="rId9" Type="http://schemas.openxmlformats.org/officeDocument/2006/relationships/image" Target="../media/image16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9.png"/><Relationship Id="rId5" Type="http://schemas.openxmlformats.org/officeDocument/2006/relationships/image" Target="../media/image18.wmf"/><Relationship Id="rId4" Type="http://schemas.openxmlformats.org/officeDocument/2006/relationships/oleObject" Target="../embeddings/oleObject10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>
            <a:extLst>
              <a:ext uri="{FF2B5EF4-FFF2-40B4-BE49-F238E27FC236}">
                <a16:creationId xmlns:a16="http://schemas.microsoft.com/office/drawing/2014/main" id="{D29E3DF5-7B7F-4A36-8F54-828F0A8684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" y="2127250"/>
            <a:ext cx="8991600" cy="1462088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altLang="ar-SA" sz="3800" dirty="0"/>
              <a:t>The description of the Plane Curvilinear Motion by the</a:t>
            </a:r>
            <a:r>
              <a:rPr lang="en-US" altLang="ar-SA" sz="3800" u="sng" dirty="0"/>
              <a:t> Polar Coordinates</a:t>
            </a:r>
            <a:endParaRPr lang="en-US" altLang="ar-SA" sz="3800" dirty="0"/>
          </a:p>
        </p:txBody>
      </p:sp>
      <p:sp>
        <p:nvSpPr>
          <p:cNvPr id="9219" name="Text Box 5">
            <a:extLst>
              <a:ext uri="{FF2B5EF4-FFF2-40B4-BE49-F238E27FC236}">
                <a16:creationId xmlns:a16="http://schemas.microsoft.com/office/drawing/2014/main" id="{FF6FCBA3-3AD8-487D-9631-3EFA4A35C0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533400"/>
            <a:ext cx="3657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 rtl="1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Rockwell" panose="02060603020205020403" pitchFamily="18" charset="0"/>
              </a:defRPr>
            </a:lvl1pPr>
            <a:lvl2pPr marL="742950" indent="-28575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2pPr>
            <a:lvl3pPr marL="11430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3pPr>
            <a:lvl4pPr marL="16002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4pPr>
            <a:lvl5pPr marL="20574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ar-SA" sz="5400">
                <a:solidFill>
                  <a:srgbClr val="C00000"/>
                </a:solidFill>
                <a:latin typeface="Tahoma" panose="020B0604030504040204" pitchFamily="34" charset="0"/>
                <a:cs typeface="Arial" panose="020B0604020202020204" pitchFamily="34" charset="0"/>
              </a:rPr>
              <a:t>Lecture VI</a:t>
            </a:r>
          </a:p>
        </p:txBody>
      </p:sp>
      <p:pic>
        <p:nvPicPr>
          <p:cNvPr id="9220" name="Picture 39">
            <a:extLst>
              <a:ext uri="{FF2B5EF4-FFF2-40B4-BE49-F238E27FC236}">
                <a16:creationId xmlns:a16="http://schemas.microsoft.com/office/drawing/2014/main" id="{2860BD77-6EE0-45FE-8DE9-DB5FAF4C76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4268788"/>
            <a:ext cx="3505200" cy="2589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7320" name="Text Box 40">
            <a:extLst>
              <a:ext uri="{FF2B5EF4-FFF2-40B4-BE49-F238E27FC236}">
                <a16:creationId xmlns:a16="http://schemas.microsoft.com/office/drawing/2014/main" id="{2384B927-EF32-4BCB-9002-D9B4AFF965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2200" y="3962400"/>
            <a:ext cx="1600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 rtl="1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Rockwell" panose="02060603020205020403" pitchFamily="18" charset="0"/>
              </a:defRPr>
            </a:lvl1pPr>
            <a:lvl2pPr marL="742950" indent="-28575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2pPr>
            <a:lvl3pPr marL="11430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3pPr>
            <a:lvl4pPr marL="16002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4pPr>
            <a:lvl5pPr marL="20574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9pPr>
          </a:lstStyle>
          <a:p>
            <a:pPr algn="ctr" rtl="0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ar-SA" sz="1800" b="1">
                <a:latin typeface="Tahoma" panose="020B0604030504040204" pitchFamily="34" charset="0"/>
                <a:cs typeface="Arial" panose="020B0604020202020204" pitchFamily="34" charset="0"/>
              </a:rPr>
              <a:t>Polar coordinates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7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32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CFFFB0B0-E275-479C-BAC5-80BF142F78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US" altLang="ar-SA"/>
              <a:t>Exercise # 3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888561E2-0CA7-46B4-9228-707761DB90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2133600"/>
            <a:ext cx="6450013" cy="161925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 algn="r" rtl="1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Rockwell" panose="02060603020205020403" pitchFamily="18" charset="0"/>
              </a:defRPr>
            </a:lvl1pPr>
            <a:lvl2pPr marL="742950" indent="-28575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2pPr>
            <a:lvl3pPr marL="11430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3pPr>
            <a:lvl4pPr marL="16002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4pPr>
            <a:lvl5pPr marL="20574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9pPr>
          </a:lstStyle>
          <a:p>
            <a:pPr algn="just" rtl="0">
              <a:lnSpc>
                <a:spcPct val="10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ar-SA" sz="1600">
                <a:latin typeface="Times New Roman" panose="02020603050405020304" pitchFamily="18" charset="0"/>
              </a:rPr>
              <a:t>Due to the rotation of the forked rod, ball A travels across the slotted path, a portion of which is in the shape of a cardioids, r = 0.15(1 – cos θ)m where θ is in radians. If the ball’s velocity is v = 1.2m/s and its acceleration is 9m/s</a:t>
            </a:r>
            <a:r>
              <a:rPr lang="en-US" altLang="ar-SA" sz="1600" baseline="30000">
                <a:latin typeface="Times New Roman" panose="02020603050405020304" pitchFamily="18" charset="0"/>
              </a:rPr>
              <a:t>2</a:t>
            </a:r>
            <a:r>
              <a:rPr lang="en-US" altLang="ar-SA" sz="1600">
                <a:latin typeface="Times New Roman" panose="02020603050405020304" pitchFamily="18" charset="0"/>
              </a:rPr>
              <a:t> at instant θ = 180°, determine the angular velocity and angular acceleration of the fork.</a:t>
            </a:r>
          </a:p>
          <a:p>
            <a:pPr algn="just" rtl="0">
              <a:lnSpc>
                <a:spcPct val="10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None/>
            </a:pPr>
            <a:endParaRPr lang="en-US" altLang="ar-SA" sz="1600">
              <a:latin typeface="Times New Roman" panose="02020603050405020304" pitchFamily="18" charset="0"/>
            </a:endParaRPr>
          </a:p>
        </p:txBody>
      </p:sp>
      <p:pic>
        <p:nvPicPr>
          <p:cNvPr id="27652" name="Picture 3" descr="AACBWBT0001">
            <a:extLst>
              <a:ext uri="{FF2B5EF4-FFF2-40B4-BE49-F238E27FC236}">
                <a16:creationId xmlns:a16="http://schemas.microsoft.com/office/drawing/2014/main" id="{4A6E5CD3-56F4-4AF2-A6F0-50765B0B95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2438" y="1828800"/>
            <a:ext cx="2195512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AE978352-2E21-411F-BA72-AA9769F1A1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484632"/>
            <a:ext cx="7772400" cy="1609344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altLang="ar-SA" dirty="0"/>
              <a:t>Exercise # 4</a:t>
            </a:r>
          </a:p>
        </p:txBody>
      </p:sp>
      <p:sp>
        <p:nvSpPr>
          <p:cNvPr id="28675" name="Rectangle 4">
            <a:extLst>
              <a:ext uri="{FF2B5EF4-FFF2-40B4-BE49-F238E27FC236}">
                <a16:creationId xmlns:a16="http://schemas.microsoft.com/office/drawing/2014/main" id="{873AF68B-325B-4063-866B-E9A9836DCC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1684338"/>
            <a:ext cx="7772400" cy="1077912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 algn="r" rtl="1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Rockwell" panose="02060603020205020403" pitchFamily="18" charset="0"/>
              </a:defRPr>
            </a:lvl1pPr>
            <a:lvl2pPr marL="742950" indent="-28575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2pPr>
            <a:lvl3pPr marL="11430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3pPr>
            <a:lvl4pPr marL="16002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4pPr>
            <a:lvl5pPr marL="20574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9pPr>
          </a:lstStyle>
          <a:p>
            <a:pPr algn="just" rtl="0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en-US" altLang="ar-SA" sz="1600">
                <a:latin typeface="Times New Roman" panose="02020603050405020304" pitchFamily="18" charset="0"/>
              </a:rPr>
              <a:t>At the bottom of a loop in the vertical </a:t>
            </a:r>
            <a:r>
              <a:rPr lang="en-US" altLang="ar-SA" sz="1600" i="1">
                <a:latin typeface="Times New Roman" panose="02020603050405020304" pitchFamily="18" charset="0"/>
              </a:rPr>
              <a:t>(r-</a:t>
            </a:r>
            <a:r>
              <a:rPr lang="en-US" altLang="ar-SA" sz="1600" i="1">
                <a:latin typeface="Symbol" panose="05050102010706020507" pitchFamily="18" charset="2"/>
              </a:rPr>
              <a:t>q</a:t>
            </a:r>
            <a:r>
              <a:rPr lang="en-US" altLang="ar-SA" sz="1600" i="1">
                <a:latin typeface="Times New Roman" panose="02020603050405020304" pitchFamily="18" charset="0"/>
              </a:rPr>
              <a:t>) </a:t>
            </a:r>
            <a:r>
              <a:rPr lang="en-US" altLang="ar-SA" sz="1600">
                <a:latin typeface="Times New Roman" panose="02020603050405020304" pitchFamily="18" charset="0"/>
              </a:rPr>
              <a:t>plane at an altitude of 400 </a:t>
            </a:r>
            <a:r>
              <a:rPr lang="en-US" altLang="ar-SA" sz="1600" i="1">
                <a:latin typeface="Times New Roman" panose="02020603050405020304" pitchFamily="18" charset="0"/>
              </a:rPr>
              <a:t>m</a:t>
            </a:r>
            <a:r>
              <a:rPr lang="en-US" altLang="ar-SA" sz="1600">
                <a:latin typeface="Times New Roman" panose="02020603050405020304" pitchFamily="18" charset="0"/>
              </a:rPr>
              <a:t>, the airplane </a:t>
            </a:r>
            <a:r>
              <a:rPr lang="en-US" altLang="ar-SA" sz="1600" i="1">
                <a:latin typeface="Times New Roman" panose="02020603050405020304" pitchFamily="18" charset="0"/>
              </a:rPr>
              <a:t>P </a:t>
            </a:r>
            <a:r>
              <a:rPr lang="en-US" altLang="ar-SA" sz="1600">
                <a:latin typeface="Times New Roman" panose="02020603050405020304" pitchFamily="18" charset="0"/>
              </a:rPr>
              <a:t>has a horizontal velocity of 600 </a:t>
            </a:r>
            <a:r>
              <a:rPr lang="en-US" altLang="ar-SA" sz="1600" i="1">
                <a:latin typeface="Times New Roman" panose="02020603050405020304" pitchFamily="18" charset="0"/>
              </a:rPr>
              <a:t>km/h</a:t>
            </a:r>
            <a:r>
              <a:rPr lang="en-US" altLang="ar-SA" sz="1600">
                <a:latin typeface="Times New Roman" panose="02020603050405020304" pitchFamily="18" charset="0"/>
              </a:rPr>
              <a:t> and no horizontal acceleration. The radius of curvature of the loop is 1200 </a:t>
            </a:r>
            <a:r>
              <a:rPr lang="en-US" altLang="ar-SA" sz="1600" i="1">
                <a:latin typeface="Times New Roman" panose="02020603050405020304" pitchFamily="18" charset="0"/>
              </a:rPr>
              <a:t>m</a:t>
            </a:r>
            <a:r>
              <a:rPr lang="en-US" altLang="ar-SA" sz="1600">
                <a:latin typeface="Times New Roman" panose="02020603050405020304" pitchFamily="18" charset="0"/>
              </a:rPr>
              <a:t>. For the radar tracking at </a:t>
            </a:r>
            <a:r>
              <a:rPr lang="en-US" altLang="ar-SA" sz="1600" i="1">
                <a:latin typeface="Times New Roman" panose="02020603050405020304" pitchFamily="18" charset="0"/>
              </a:rPr>
              <a:t>O</a:t>
            </a:r>
            <a:r>
              <a:rPr lang="en-US" altLang="ar-SA" sz="1600">
                <a:latin typeface="Times New Roman" panose="02020603050405020304" pitchFamily="18" charset="0"/>
              </a:rPr>
              <a:t>, determine the recorded values of </a:t>
            </a:r>
            <a:r>
              <a:rPr lang="en-US" altLang="ar-SA" sz="1600" i="1">
                <a:latin typeface="Times New Roman" panose="02020603050405020304" pitchFamily="18" charset="0"/>
              </a:rPr>
              <a:t>r</a:t>
            </a:r>
            <a:r>
              <a:rPr lang="en-US" altLang="ar-SA" sz="1600">
                <a:latin typeface="Times New Roman" panose="02020603050405020304" pitchFamily="18" charset="0"/>
              </a:rPr>
              <a:t>˙ , </a:t>
            </a:r>
            <a:r>
              <a:rPr lang="en-US" altLang="ar-SA" sz="1600" i="1">
                <a:latin typeface="Times New Roman" panose="02020603050405020304" pitchFamily="18" charset="0"/>
              </a:rPr>
              <a:t>r</a:t>
            </a:r>
            <a:r>
              <a:rPr lang="en-US" altLang="ar-SA" sz="1600">
                <a:latin typeface="Times New Roman" panose="02020603050405020304" pitchFamily="18" charset="0"/>
              </a:rPr>
              <a:t>¨, </a:t>
            </a:r>
            <a:r>
              <a:rPr lang="en-US" altLang="ar-SA" sz="1600" i="1">
                <a:latin typeface="Symbol" panose="05050102010706020507" pitchFamily="18" charset="2"/>
              </a:rPr>
              <a:t>q</a:t>
            </a:r>
            <a:r>
              <a:rPr lang="en-US" altLang="ar-SA" sz="1600">
                <a:latin typeface="Times New Roman" panose="02020603050405020304" pitchFamily="18" charset="0"/>
              </a:rPr>
              <a:t>˙, and </a:t>
            </a:r>
            <a:r>
              <a:rPr lang="en-US" altLang="ar-SA" sz="1600" i="1">
                <a:latin typeface="Symbol" panose="05050102010706020507" pitchFamily="18" charset="2"/>
              </a:rPr>
              <a:t>q </a:t>
            </a:r>
            <a:r>
              <a:rPr lang="en-US" altLang="ar-SA" sz="1600">
                <a:latin typeface="Times New Roman" panose="02020603050405020304" pitchFamily="18" charset="0"/>
              </a:rPr>
              <a:t>¨.  </a:t>
            </a:r>
          </a:p>
        </p:txBody>
      </p:sp>
      <p:pic>
        <p:nvPicPr>
          <p:cNvPr id="28676" name="Picture 8">
            <a:extLst>
              <a:ext uri="{FF2B5EF4-FFF2-40B4-BE49-F238E27FC236}">
                <a16:creationId xmlns:a16="http://schemas.microsoft.com/office/drawing/2014/main" id="{C1C495AE-DB8E-4130-B4E7-924F361E10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3429000"/>
            <a:ext cx="35052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3643D4EA-0AD3-454D-A8EC-CE8E9127C3F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484632"/>
            <a:ext cx="7772400" cy="1609344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altLang="ar-SA"/>
              <a:t>Approach to Space Curvilinear Motion</a:t>
            </a:r>
          </a:p>
        </p:txBody>
      </p:sp>
      <p:pic>
        <p:nvPicPr>
          <p:cNvPr id="30723" name="Picture 1">
            <a:extLst>
              <a:ext uri="{FF2B5EF4-FFF2-40B4-BE49-F238E27FC236}">
                <a16:creationId xmlns:a16="http://schemas.microsoft.com/office/drawing/2014/main" id="{4230048B-8175-4667-99C0-F7D79D56DDD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0513" y="1524000"/>
            <a:ext cx="2478087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6">
            <a:extLst>
              <a:ext uri="{FF2B5EF4-FFF2-40B4-BE49-F238E27FC236}">
                <a16:creationId xmlns:a16="http://schemas.microsoft.com/office/drawing/2014/main" id="{997291D5-491B-43BD-9A43-A2F28104AA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905000"/>
            <a:ext cx="77724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algn="l" rtl="0" eaLnBrk="1" hangingPunct="1">
              <a:defRPr/>
            </a:pPr>
            <a:r>
              <a:rPr lang="en-US" altLang="ar-SA" sz="2800" kern="0" dirty="0"/>
              <a:t>Rectangular Coordinates (</a:t>
            </a:r>
            <a:r>
              <a:rPr lang="en-US" altLang="ar-SA" sz="2800" i="1" kern="0" dirty="0"/>
              <a:t>x</a:t>
            </a:r>
            <a:r>
              <a:rPr lang="en-US" altLang="ar-SA" sz="2800" kern="0" dirty="0"/>
              <a:t>, </a:t>
            </a:r>
            <a:r>
              <a:rPr lang="en-US" altLang="ar-SA" sz="2800" i="1" kern="0" dirty="0"/>
              <a:t>y</a:t>
            </a:r>
            <a:r>
              <a:rPr lang="en-US" altLang="ar-SA" sz="2800" kern="0" dirty="0"/>
              <a:t>, </a:t>
            </a:r>
            <a:r>
              <a:rPr lang="en-US" altLang="ar-SA" sz="2800" i="1" kern="0" dirty="0"/>
              <a:t>z</a:t>
            </a:r>
            <a:r>
              <a:rPr lang="en-US" altLang="ar-SA" sz="2800" kern="0" dirty="0"/>
              <a:t>)</a:t>
            </a:r>
          </a:p>
          <a:p>
            <a:pPr algn="l" rtl="0" eaLnBrk="1" hangingPunct="1">
              <a:defRPr/>
            </a:pPr>
            <a:endParaRPr lang="en-US" altLang="ar-SA" sz="2200" kern="0" dirty="0"/>
          </a:p>
          <a:p>
            <a:pPr marL="0" indent="0" algn="l" rtl="0" eaLnBrk="1" hangingPunct="1">
              <a:buFont typeface="Wingdings" panose="05000000000000000000" pitchFamily="2" charset="2"/>
              <a:buNone/>
              <a:defRPr/>
            </a:pPr>
            <a:endParaRPr lang="en-US" altLang="ar-SA" sz="2200" kern="0" dirty="0"/>
          </a:p>
          <a:p>
            <a:pPr marL="0" indent="0" algn="l" rtl="0" eaLnBrk="1" hangingPunct="1">
              <a:buFont typeface="Wingdings" panose="05000000000000000000" pitchFamily="2" charset="2"/>
              <a:buNone/>
              <a:defRPr/>
            </a:pPr>
            <a:endParaRPr lang="en-US" altLang="ar-SA" sz="2200" kern="0" dirty="0"/>
          </a:p>
          <a:p>
            <a:pPr marL="0" indent="0" algn="l" rtl="0" eaLnBrk="1" hangingPunct="1">
              <a:buFont typeface="Wingdings" panose="05000000000000000000" pitchFamily="2" charset="2"/>
              <a:buNone/>
              <a:defRPr/>
            </a:pPr>
            <a:endParaRPr lang="en-US" altLang="ar-SA" sz="2200" kern="0" dirty="0"/>
          </a:p>
          <a:p>
            <a:pPr algn="l" rtl="0" eaLnBrk="1" hangingPunct="1">
              <a:defRPr/>
            </a:pPr>
            <a:endParaRPr lang="en-US" altLang="ar-SA" sz="800" kern="0" dirty="0"/>
          </a:p>
          <a:p>
            <a:pPr algn="l" rtl="0" eaLnBrk="1" hangingPunct="1">
              <a:defRPr/>
            </a:pPr>
            <a:r>
              <a:rPr lang="en-US" altLang="ar-SA" sz="2800" kern="0" dirty="0"/>
              <a:t>Cylindrical Coordinates (</a:t>
            </a:r>
            <a:r>
              <a:rPr lang="en-US" altLang="ar-SA" sz="2800" i="1" kern="0" dirty="0"/>
              <a:t>r</a:t>
            </a:r>
            <a:r>
              <a:rPr lang="en-US" altLang="ar-SA" sz="2800" kern="0" dirty="0"/>
              <a:t>, </a:t>
            </a:r>
            <a:r>
              <a:rPr lang="en-US" altLang="ar-SA" sz="2800" i="1" kern="0" dirty="0">
                <a:latin typeface="Symbol" panose="05050102010706020507" pitchFamily="18" charset="2"/>
              </a:rPr>
              <a:t>q</a:t>
            </a:r>
            <a:r>
              <a:rPr lang="en-US" altLang="ar-SA" sz="2800" kern="0" dirty="0"/>
              <a:t>, </a:t>
            </a:r>
            <a:r>
              <a:rPr lang="en-US" altLang="ar-SA" sz="2800" i="1" kern="0" dirty="0"/>
              <a:t>z</a:t>
            </a:r>
            <a:r>
              <a:rPr lang="en-US" altLang="ar-SA" sz="2800" kern="0" dirty="0"/>
              <a:t>)</a:t>
            </a:r>
          </a:p>
          <a:p>
            <a:pPr algn="l" rtl="0" eaLnBrk="1" hangingPunct="1">
              <a:defRPr/>
            </a:pPr>
            <a:endParaRPr lang="en-US" altLang="ar-SA" sz="2800" kern="0" dirty="0"/>
          </a:p>
          <a:p>
            <a:pPr algn="l" rtl="0" eaLnBrk="1" hangingPunct="1">
              <a:defRPr/>
            </a:pPr>
            <a:endParaRPr lang="en-US" altLang="ar-SA" sz="2800" kern="0" dirty="0"/>
          </a:p>
        </p:txBody>
      </p:sp>
      <p:graphicFrame>
        <p:nvGraphicFramePr>
          <p:cNvPr id="30725" name="Object 2">
            <a:extLst>
              <a:ext uri="{FF2B5EF4-FFF2-40B4-BE49-F238E27FC236}">
                <a16:creationId xmlns:a16="http://schemas.microsoft.com/office/drawing/2014/main" id="{13F8DBDD-087E-414C-BC77-7855591A597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49313" y="2319338"/>
          <a:ext cx="3668712" cy="1127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9" name="Equation" r:id="rId5" imgW="2438400" imgH="749300" progId="Equation.3">
                  <p:embed/>
                </p:oleObj>
              </mc:Choice>
              <mc:Fallback>
                <p:oleObj name="Equation" r:id="rId5" imgW="2438400" imgH="7493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9313" y="2319338"/>
                        <a:ext cx="3668712" cy="1127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6" name="Object 5">
            <a:extLst>
              <a:ext uri="{FF2B5EF4-FFF2-40B4-BE49-F238E27FC236}">
                <a16:creationId xmlns:a16="http://schemas.microsoft.com/office/drawing/2014/main" id="{4137FCE4-3AB0-4AD2-A7E6-2DD22E24159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49313" y="4646613"/>
          <a:ext cx="5619750" cy="1222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0" name="Equation" r:id="rId7" imgW="3733800" imgH="812800" progId="Equation.3">
                  <p:embed/>
                </p:oleObj>
              </mc:Choice>
              <mc:Fallback>
                <p:oleObj name="Equation" r:id="rId7" imgW="3733800" imgH="8128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9313" y="4646613"/>
                        <a:ext cx="5619750" cy="1222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7" name="Object 107">
            <a:extLst>
              <a:ext uri="{FF2B5EF4-FFF2-40B4-BE49-F238E27FC236}">
                <a16:creationId xmlns:a16="http://schemas.microsoft.com/office/drawing/2014/main" id="{4E965AAA-BFCC-4CED-92E9-A706D91B904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84225" y="3436938"/>
          <a:ext cx="5405438" cy="804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1" name="Equation" r:id="rId9" imgW="3746500" imgH="533400" progId="Equation.3">
                  <p:embed/>
                </p:oleObj>
              </mc:Choice>
              <mc:Fallback>
                <p:oleObj name="Equation" r:id="rId9" imgW="3746500" imgH="533400" progId="Equation.3">
                  <p:embed/>
                  <p:pic>
                    <p:nvPicPr>
                      <p:cNvPr id="0" name="Object 1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4225" y="3436938"/>
                        <a:ext cx="5405438" cy="804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8" name="Object 107">
            <a:extLst>
              <a:ext uri="{FF2B5EF4-FFF2-40B4-BE49-F238E27FC236}">
                <a16:creationId xmlns:a16="http://schemas.microsoft.com/office/drawing/2014/main" id="{4C2FB5CD-3F25-4491-8BAB-0FF5190E84C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49313" y="5938838"/>
          <a:ext cx="3719512" cy="766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2" name="Equation" r:id="rId11" imgW="2578100" imgH="508000" progId="Equation.3">
                  <p:embed/>
                </p:oleObj>
              </mc:Choice>
              <mc:Fallback>
                <p:oleObj name="Equation" r:id="rId11" imgW="2578100" imgH="508000" progId="Equation.3">
                  <p:embed/>
                  <p:pic>
                    <p:nvPicPr>
                      <p:cNvPr id="0" name="Object 1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9313" y="5938838"/>
                        <a:ext cx="3719512" cy="766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0CEF1775-2A10-4390-A132-66BF3741ED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484632"/>
            <a:ext cx="7772400" cy="1609344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altLang="ar-SA"/>
              <a:t>Approach to Space Curvilinear Motion</a:t>
            </a:r>
          </a:p>
        </p:txBody>
      </p:sp>
      <p:sp>
        <p:nvSpPr>
          <p:cNvPr id="4" name="Rectangle 36">
            <a:extLst>
              <a:ext uri="{FF2B5EF4-FFF2-40B4-BE49-F238E27FC236}">
                <a16:creationId xmlns:a16="http://schemas.microsoft.com/office/drawing/2014/main" id="{F16DA8FB-6D13-47D7-AF6E-2DB4D503F5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905000"/>
            <a:ext cx="77724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algn="l" rtl="0" eaLnBrk="1" hangingPunct="1">
              <a:defRPr/>
            </a:pPr>
            <a:r>
              <a:rPr lang="en-US" altLang="ar-SA" sz="2800" kern="0" dirty="0"/>
              <a:t>Spherical Coordinates </a:t>
            </a:r>
            <a:r>
              <a:rPr lang="en-US" altLang="ar-SA" sz="2400" kern="0" dirty="0"/>
              <a:t>(</a:t>
            </a:r>
            <a:r>
              <a:rPr lang="en-US" altLang="ar-SA" sz="2400" i="1" kern="0" dirty="0"/>
              <a:t>r</a:t>
            </a:r>
            <a:r>
              <a:rPr lang="en-US" altLang="ar-SA" sz="2400" kern="0" dirty="0"/>
              <a:t>, </a:t>
            </a:r>
            <a:r>
              <a:rPr lang="en-US" altLang="ar-SA" sz="2400" i="1" kern="0" dirty="0">
                <a:latin typeface="Symbol" panose="05050102010706020507" pitchFamily="18" charset="2"/>
              </a:rPr>
              <a:t>q</a:t>
            </a:r>
            <a:r>
              <a:rPr lang="en-US" altLang="ar-SA" sz="2400" kern="0" dirty="0"/>
              <a:t>, </a:t>
            </a:r>
            <a:r>
              <a:rPr lang="en-US" altLang="ar-SA" sz="2400" i="1" kern="0" dirty="0">
                <a:latin typeface="Symbol" panose="05050102010706020507" pitchFamily="18" charset="2"/>
              </a:rPr>
              <a:t>f</a:t>
            </a:r>
            <a:r>
              <a:rPr lang="en-US" altLang="ar-SA" sz="2400" kern="0" dirty="0"/>
              <a:t>)</a:t>
            </a:r>
          </a:p>
          <a:p>
            <a:pPr algn="l" rtl="0" eaLnBrk="1" hangingPunct="1">
              <a:defRPr/>
            </a:pPr>
            <a:endParaRPr lang="en-US" altLang="ar-SA" sz="2400" kern="0" dirty="0"/>
          </a:p>
        </p:txBody>
      </p:sp>
      <p:graphicFrame>
        <p:nvGraphicFramePr>
          <p:cNvPr id="32772" name="Object 7">
            <a:extLst>
              <a:ext uri="{FF2B5EF4-FFF2-40B4-BE49-F238E27FC236}">
                <a16:creationId xmlns:a16="http://schemas.microsoft.com/office/drawing/2014/main" id="{AEE05A7C-DFC0-4BCF-933B-CF4255BE065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28663" y="2590800"/>
          <a:ext cx="5580062" cy="2252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74" name="Equation" r:id="rId4" imgW="3708400" imgH="1498600" progId="Equation.3">
                  <p:embed/>
                </p:oleObj>
              </mc:Choice>
              <mc:Fallback>
                <p:oleObj name="Equation" r:id="rId4" imgW="3708400" imgH="14986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8663" y="2590800"/>
                        <a:ext cx="5580062" cy="2252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3" name="Object 107">
            <a:extLst>
              <a:ext uri="{FF2B5EF4-FFF2-40B4-BE49-F238E27FC236}">
                <a16:creationId xmlns:a16="http://schemas.microsoft.com/office/drawing/2014/main" id="{37ECF1C6-FE33-4694-B76F-96FC712B6BA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9138" y="5027613"/>
          <a:ext cx="3738562" cy="804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75" name="Equation" r:id="rId6" imgW="2590800" imgH="533400" progId="Equation.3">
                  <p:embed/>
                </p:oleObj>
              </mc:Choice>
              <mc:Fallback>
                <p:oleObj name="Equation" r:id="rId6" imgW="2590800" imgH="533400" progId="Equation.3">
                  <p:embed/>
                  <p:pic>
                    <p:nvPicPr>
                      <p:cNvPr id="0" name="Object 1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9138" y="5027613"/>
                        <a:ext cx="3738562" cy="804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041B29C5-E43D-439D-A91F-6244D232C96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484632"/>
            <a:ext cx="7772400" cy="1609344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altLang="ar-SA"/>
              <a:t>Approach to Space Curvilinear Motion (Exercise)</a:t>
            </a:r>
          </a:p>
        </p:txBody>
      </p:sp>
      <p:sp>
        <p:nvSpPr>
          <p:cNvPr id="34819" name="Rectangle 4">
            <a:extLst>
              <a:ext uri="{FF2B5EF4-FFF2-40B4-BE49-F238E27FC236}">
                <a16:creationId xmlns:a16="http://schemas.microsoft.com/office/drawing/2014/main" id="{BDB073ED-42B6-46E0-AD50-E01FF97665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2057400"/>
            <a:ext cx="6400800" cy="1077913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 algn="r" rtl="1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Rockwell" panose="02060603020205020403" pitchFamily="18" charset="0"/>
              </a:defRPr>
            </a:lvl1pPr>
            <a:lvl2pPr marL="742950" indent="-28575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2pPr>
            <a:lvl3pPr marL="11430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3pPr>
            <a:lvl4pPr marL="16002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4pPr>
            <a:lvl5pPr marL="20574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9pPr>
          </a:lstStyle>
          <a:p>
            <a:pPr algn="l" rtl="0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>
                <a:latin typeface="Times New Roman" panose="02020603050405020304" pitchFamily="18" charset="0"/>
              </a:rPr>
              <a:t>The motion of box B is defined by the position vector r = {0.5sin(2t)</a:t>
            </a:r>
            <a:r>
              <a:rPr lang="en-US" altLang="ar-SA" sz="1600" b="1">
                <a:latin typeface="Times New Roman" panose="02020603050405020304" pitchFamily="18" charset="0"/>
              </a:rPr>
              <a:t>i</a:t>
            </a:r>
            <a:r>
              <a:rPr lang="en-US" altLang="ar-SA" sz="1600">
                <a:latin typeface="Times New Roman" panose="02020603050405020304" pitchFamily="18" charset="0"/>
              </a:rPr>
              <a:t> + 0.5cos(2t)</a:t>
            </a:r>
            <a:r>
              <a:rPr lang="en-US" altLang="ar-SA" sz="1600" b="1">
                <a:latin typeface="Times New Roman" panose="02020603050405020304" pitchFamily="18" charset="0"/>
              </a:rPr>
              <a:t>j</a:t>
            </a:r>
            <a:r>
              <a:rPr lang="en-US" altLang="ar-SA" sz="1600">
                <a:latin typeface="Times New Roman" panose="02020603050405020304" pitchFamily="18" charset="0"/>
              </a:rPr>
              <a:t> – 0.2t</a:t>
            </a:r>
            <a:r>
              <a:rPr lang="en-US" altLang="ar-SA" sz="1600" b="1">
                <a:latin typeface="Times New Roman" panose="02020603050405020304" pitchFamily="18" charset="0"/>
              </a:rPr>
              <a:t>k</a:t>
            </a:r>
            <a:r>
              <a:rPr lang="en-US" altLang="ar-SA" sz="1600">
                <a:latin typeface="Times New Roman" panose="02020603050405020304" pitchFamily="18" charset="0"/>
              </a:rPr>
              <a:t>} m, where t is in seconds and the arguments for sine and cosine are in radians (</a:t>
            </a:r>
            <a:r>
              <a:rPr lang="el-GR" altLang="ar-SA" sz="1600" i="1">
                <a:latin typeface="Times New Roman" panose="02020603050405020304" pitchFamily="18" charset="0"/>
              </a:rPr>
              <a:t>π</a:t>
            </a:r>
            <a:r>
              <a:rPr lang="en-US" altLang="ar-SA" sz="1600">
                <a:latin typeface="Times New Roman" panose="02020603050405020304" pitchFamily="18" charset="0"/>
              </a:rPr>
              <a:t> rad = 180°). Determine the location of box when t = 0.75 s and the magnitude of its velocity and acceleration at his instant.  </a:t>
            </a:r>
          </a:p>
        </p:txBody>
      </p:sp>
      <p:pic>
        <p:nvPicPr>
          <p:cNvPr id="34820" name="Picture 4" descr="AACBWAI0001">
            <a:extLst>
              <a:ext uri="{FF2B5EF4-FFF2-40B4-BE49-F238E27FC236}">
                <a16:creationId xmlns:a16="http://schemas.microsoft.com/office/drawing/2014/main" id="{ED0FDB11-C5BD-4593-B006-285FAE7A35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0200" y="1676400"/>
            <a:ext cx="2263775" cy="200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411C7DF1-E2F4-45CC-8871-025D70BA59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484632"/>
            <a:ext cx="7772400" cy="1609344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altLang="ar-SA"/>
              <a:t>Approach to Space Curvilinear Motion (Exercise)</a:t>
            </a:r>
          </a:p>
        </p:txBody>
      </p:sp>
      <p:sp>
        <p:nvSpPr>
          <p:cNvPr id="36867" name="Rectangle 4">
            <a:extLst>
              <a:ext uri="{FF2B5EF4-FFF2-40B4-BE49-F238E27FC236}">
                <a16:creationId xmlns:a16="http://schemas.microsoft.com/office/drawing/2014/main" id="{D8F75537-DB42-43C8-93E6-E4A2A23129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2232025"/>
            <a:ext cx="7467600" cy="1077913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 algn="r" rtl="1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Rockwell" panose="02060603020205020403" pitchFamily="18" charset="0"/>
              </a:defRPr>
            </a:lvl1pPr>
            <a:lvl2pPr marL="742950" indent="-28575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2pPr>
            <a:lvl3pPr marL="11430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3pPr>
            <a:lvl4pPr marL="16002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4pPr>
            <a:lvl5pPr marL="20574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9pPr>
          </a:lstStyle>
          <a:p>
            <a:pPr algn="just" rtl="0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en-US" altLang="ar-SA" sz="1600">
                <a:latin typeface="Times New Roman" panose="02020603050405020304" pitchFamily="18" charset="0"/>
              </a:rPr>
              <a:t>The box slides down the helical ramp which is defined by </a:t>
            </a:r>
            <a:r>
              <a:rPr lang="en-US" altLang="ar-SA" sz="1600" i="1">
                <a:latin typeface="Times New Roman" panose="02020603050405020304" pitchFamily="18" charset="0"/>
              </a:rPr>
              <a:t>r </a:t>
            </a:r>
            <a:r>
              <a:rPr lang="en-US" altLang="ar-SA" sz="1600">
                <a:latin typeface="Times New Roman" panose="02020603050405020304" pitchFamily="18" charset="0"/>
              </a:rPr>
              <a:t>= 0.5 m, </a:t>
            </a:r>
            <a:r>
              <a:rPr lang="en-US" altLang="ar-SA" sz="1600" i="1">
                <a:latin typeface="Symbol" panose="05050102010706020507" pitchFamily="18" charset="2"/>
              </a:rPr>
              <a:t>q</a:t>
            </a:r>
            <a:r>
              <a:rPr lang="en-US" altLang="ar-SA" sz="1600">
                <a:latin typeface="Times New Roman" panose="02020603050405020304" pitchFamily="18" charset="0"/>
              </a:rPr>
              <a:t> = (0.5</a:t>
            </a:r>
            <a:r>
              <a:rPr lang="en-US" altLang="ar-SA" sz="1600" i="1">
                <a:latin typeface="Times New Roman" panose="02020603050405020304" pitchFamily="18" charset="0"/>
              </a:rPr>
              <a:t>t</a:t>
            </a:r>
            <a:r>
              <a:rPr lang="en-US" altLang="ar-SA" sz="1600" baseline="30000">
                <a:latin typeface="Times New Roman" panose="02020603050405020304" pitchFamily="18" charset="0"/>
              </a:rPr>
              <a:t>3</a:t>
            </a:r>
            <a:r>
              <a:rPr lang="en-US" altLang="ar-SA" sz="1600">
                <a:latin typeface="Times New Roman" panose="02020603050405020304" pitchFamily="18" charset="0"/>
              </a:rPr>
              <a:t>)</a:t>
            </a:r>
            <a:r>
              <a:rPr lang="en-US" altLang="ar-SA" sz="1600" baseline="30000">
                <a:latin typeface="Times New Roman" panose="02020603050405020304" pitchFamily="18" charset="0"/>
              </a:rPr>
              <a:t> </a:t>
            </a:r>
            <a:r>
              <a:rPr lang="en-US" altLang="ar-SA" sz="1600">
                <a:latin typeface="Times New Roman" panose="02020603050405020304" pitchFamily="18" charset="0"/>
              </a:rPr>
              <a:t>rad, and </a:t>
            </a:r>
          </a:p>
          <a:p>
            <a:pPr algn="just" rtl="0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en-US" altLang="ar-SA" sz="1600" i="1">
                <a:latin typeface="Times New Roman" panose="02020603050405020304" pitchFamily="18" charset="0"/>
              </a:rPr>
              <a:t>z </a:t>
            </a:r>
            <a:r>
              <a:rPr lang="en-US" altLang="ar-SA" sz="1600">
                <a:latin typeface="Times New Roman" panose="02020603050405020304" pitchFamily="18" charset="0"/>
              </a:rPr>
              <a:t>= (2 – 0.2</a:t>
            </a:r>
            <a:r>
              <a:rPr lang="en-US" altLang="ar-SA" sz="1600" i="1">
                <a:latin typeface="Times New Roman" panose="02020603050405020304" pitchFamily="18" charset="0"/>
              </a:rPr>
              <a:t>t</a:t>
            </a:r>
            <a:r>
              <a:rPr lang="en-US" altLang="ar-SA" sz="1600" baseline="30000">
                <a:latin typeface="Times New Roman" panose="02020603050405020304" pitchFamily="18" charset="0"/>
              </a:rPr>
              <a:t>2</a:t>
            </a:r>
            <a:r>
              <a:rPr lang="en-US" altLang="ar-SA" sz="1600">
                <a:latin typeface="Times New Roman" panose="02020603050405020304" pitchFamily="18" charset="0"/>
              </a:rPr>
              <a:t>) m, where </a:t>
            </a:r>
            <a:r>
              <a:rPr lang="en-US" altLang="ar-SA" sz="1600" i="1">
                <a:latin typeface="Times New Roman" panose="02020603050405020304" pitchFamily="18" charset="0"/>
              </a:rPr>
              <a:t>t </a:t>
            </a:r>
            <a:r>
              <a:rPr lang="en-US" altLang="ar-SA" sz="1600">
                <a:latin typeface="Times New Roman" panose="02020603050405020304" pitchFamily="18" charset="0"/>
              </a:rPr>
              <a:t>is in seconds. Determine the magnitudes of the velocity and acceleration of the box at the instant </a:t>
            </a:r>
            <a:r>
              <a:rPr lang="en-US" altLang="ar-SA" sz="1600" i="1">
                <a:latin typeface="Symbol" panose="05050102010706020507" pitchFamily="18" charset="2"/>
              </a:rPr>
              <a:t>q</a:t>
            </a:r>
            <a:r>
              <a:rPr lang="en-US" altLang="ar-SA" sz="1600">
                <a:latin typeface="Times New Roman" panose="02020603050405020304" pitchFamily="18" charset="0"/>
              </a:rPr>
              <a:t> = 2</a:t>
            </a:r>
            <a:r>
              <a:rPr lang="en-US" altLang="ar-SA" sz="1600">
                <a:latin typeface="Symbol" panose="05050102010706020507" pitchFamily="18" charset="2"/>
              </a:rPr>
              <a:t>p</a:t>
            </a:r>
            <a:r>
              <a:rPr lang="en-US" altLang="ar-SA" sz="1600">
                <a:latin typeface="Times New Roman" panose="02020603050405020304" pitchFamily="18" charset="0"/>
              </a:rPr>
              <a:t> rad.</a:t>
            </a:r>
            <a:endParaRPr lang="en-US" altLang="ar-SA" sz="1600" baseline="30000">
              <a:latin typeface="Times New Roman" panose="02020603050405020304" pitchFamily="18" charset="0"/>
            </a:endParaRPr>
          </a:p>
          <a:p>
            <a:pPr algn="just" rtl="0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>
                <a:latin typeface="Times New Roman" panose="02020603050405020304" pitchFamily="18" charset="0"/>
              </a:rPr>
              <a:t> </a:t>
            </a:r>
          </a:p>
        </p:txBody>
      </p:sp>
      <p:pic>
        <p:nvPicPr>
          <p:cNvPr id="36868" name="Picture 1">
            <a:extLst>
              <a:ext uri="{FF2B5EF4-FFF2-40B4-BE49-F238E27FC236}">
                <a16:creationId xmlns:a16="http://schemas.microsoft.com/office/drawing/2014/main" id="{24EAB8D4-D61D-4691-8C4D-E21036B19F9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1475" y="1627188"/>
            <a:ext cx="1116013" cy="1884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0EA865A4-A397-4E46-9DE1-4864F9E169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484632"/>
            <a:ext cx="7772400" cy="1609344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altLang="ar-SA"/>
              <a:t>Approach to Space Curvilinear Motion (Exercise)</a:t>
            </a:r>
          </a:p>
        </p:txBody>
      </p:sp>
      <p:sp>
        <p:nvSpPr>
          <p:cNvPr id="38915" name="Rectangle 4">
            <a:extLst>
              <a:ext uri="{FF2B5EF4-FFF2-40B4-BE49-F238E27FC236}">
                <a16:creationId xmlns:a16="http://schemas.microsoft.com/office/drawing/2014/main" id="{A58CA8DD-5F17-4491-AD9A-8C1A6846F9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2057400"/>
            <a:ext cx="6324600" cy="2062163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 algn="r" rtl="1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Rockwell" panose="02060603020205020403" pitchFamily="18" charset="0"/>
              </a:defRPr>
            </a:lvl1pPr>
            <a:lvl2pPr marL="742950" indent="-28575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2pPr>
            <a:lvl3pPr marL="11430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3pPr>
            <a:lvl4pPr marL="16002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4pPr>
            <a:lvl5pPr marL="20574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9pPr>
          </a:lstStyle>
          <a:p>
            <a:pPr algn="l" rtl="0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>
                <a:latin typeface="Times New Roman" panose="02020603050405020304" pitchFamily="18" charset="0"/>
              </a:rPr>
              <a:t>The base structure of the fire truck ladder rotates about a vertical axis through </a:t>
            </a:r>
            <a:r>
              <a:rPr lang="en-US" altLang="ar-SA" sz="1600" i="1">
                <a:latin typeface="Times New Roman" panose="02020603050405020304" pitchFamily="18" charset="0"/>
              </a:rPr>
              <a:t>O</a:t>
            </a:r>
            <a:r>
              <a:rPr lang="en-US" altLang="ar-SA" sz="1600">
                <a:latin typeface="Times New Roman" panose="02020603050405020304" pitchFamily="18" charset="0"/>
              </a:rPr>
              <a:t> with a constant angular velocity </a:t>
            </a:r>
            <a:r>
              <a:rPr lang="en-US" altLang="ar-SA" sz="1600">
                <a:latin typeface="Times New Roman" panose="02020603050405020304" pitchFamily="18" charset="0"/>
                <a:sym typeface="Symbol" panose="05050102010706020507" pitchFamily="18" charset="2"/>
              </a:rPr>
              <a:t></a:t>
            </a:r>
            <a:r>
              <a:rPr lang="en-US" altLang="ar-SA" sz="1600">
                <a:latin typeface="Times New Roman" panose="02020603050405020304" pitchFamily="18" charset="0"/>
              </a:rPr>
              <a:t> = 10 deg/s. At the same time, the ladder unit </a:t>
            </a:r>
            <a:r>
              <a:rPr lang="en-US" altLang="ar-SA" sz="1600" i="1">
                <a:latin typeface="Times New Roman" panose="02020603050405020304" pitchFamily="18" charset="0"/>
              </a:rPr>
              <a:t>OB</a:t>
            </a:r>
            <a:r>
              <a:rPr lang="en-US" altLang="ar-SA" sz="1600">
                <a:latin typeface="Times New Roman" panose="02020603050405020304" pitchFamily="18" charset="0"/>
              </a:rPr>
              <a:t> elevates at a constant rate </a:t>
            </a:r>
            <a:r>
              <a:rPr lang="el-GR" altLang="ar-SA" sz="1600" i="1">
                <a:latin typeface="Times New Roman" panose="02020603050405020304" pitchFamily="18" charset="0"/>
              </a:rPr>
              <a:t>ϕ</a:t>
            </a:r>
            <a:r>
              <a:rPr lang="en-US" altLang="ar-SA" sz="1600">
                <a:latin typeface="Times New Roman" panose="02020603050405020304" pitchFamily="18" charset="0"/>
              </a:rPr>
              <a:t>˙ = 7 deg/s, and section </a:t>
            </a:r>
            <a:r>
              <a:rPr lang="en-US" altLang="ar-SA" sz="1600" i="1">
                <a:latin typeface="Times New Roman" panose="02020603050405020304" pitchFamily="18" charset="0"/>
              </a:rPr>
              <a:t>AB</a:t>
            </a:r>
            <a:r>
              <a:rPr lang="en-US" altLang="ar-SA" sz="1600">
                <a:latin typeface="Times New Roman" panose="02020603050405020304" pitchFamily="18" charset="0"/>
              </a:rPr>
              <a:t> of the ladder extends from within section OA at the constant rate of 0.5 m/s. At   the   instant  under   consideration, </a:t>
            </a:r>
            <a:r>
              <a:rPr lang="el-GR" altLang="ar-SA" sz="1600" i="1">
                <a:latin typeface="Times New Roman" panose="02020603050405020304" pitchFamily="18" charset="0"/>
              </a:rPr>
              <a:t>ϕ</a:t>
            </a:r>
            <a:r>
              <a:rPr lang="en-US" altLang="ar-SA" sz="1600">
                <a:latin typeface="Times New Roman" panose="02020603050405020304" pitchFamily="18" charset="0"/>
              </a:rPr>
              <a:t> = 30</a:t>
            </a:r>
            <a:r>
              <a:rPr lang="en-US" altLang="ar-SA" sz="1600">
                <a:latin typeface="Times New Roman" panose="02020603050405020304" pitchFamily="18" charset="0"/>
                <a:sym typeface="Symbol" panose="05050102010706020507" pitchFamily="18" charset="2"/>
              </a:rPr>
              <a:t></a:t>
            </a:r>
            <a:r>
              <a:rPr lang="en-US" altLang="ar-SA" sz="1600">
                <a:latin typeface="Times New Roman" panose="02020603050405020304" pitchFamily="18" charset="0"/>
              </a:rPr>
              <a:t>, </a:t>
            </a:r>
            <a:r>
              <a:rPr lang="en-US" altLang="ar-SA" sz="1600" i="1">
                <a:latin typeface="Times New Roman" panose="02020603050405020304" pitchFamily="18" charset="0"/>
              </a:rPr>
              <a:t>OA</a:t>
            </a:r>
            <a:r>
              <a:rPr lang="en-US" altLang="ar-SA" sz="1600">
                <a:latin typeface="Times New Roman" panose="02020603050405020304" pitchFamily="18" charset="0"/>
              </a:rPr>
              <a:t> = 9 m, and </a:t>
            </a:r>
            <a:r>
              <a:rPr lang="en-US" altLang="ar-SA" sz="1600" i="1">
                <a:latin typeface="Times New Roman" panose="02020603050405020304" pitchFamily="18" charset="0"/>
              </a:rPr>
              <a:t>AB</a:t>
            </a:r>
            <a:r>
              <a:rPr lang="en-US" altLang="ar-SA" sz="1600">
                <a:latin typeface="Times New Roman" panose="02020603050405020304" pitchFamily="18" charset="0"/>
              </a:rPr>
              <a:t> = 6 m. Determine the magnitudes of the velocity and acceleration of the end </a:t>
            </a:r>
            <a:r>
              <a:rPr lang="en-US" altLang="ar-SA" sz="1600" i="1">
                <a:latin typeface="Times New Roman" panose="02020603050405020304" pitchFamily="18" charset="0"/>
              </a:rPr>
              <a:t>B </a:t>
            </a:r>
            <a:r>
              <a:rPr lang="en-US" altLang="ar-SA" sz="1600">
                <a:latin typeface="Times New Roman" panose="02020603050405020304" pitchFamily="18" charset="0"/>
              </a:rPr>
              <a:t>of the ladder.</a:t>
            </a:r>
          </a:p>
          <a:p>
            <a:pPr algn="l" rtl="0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>
                <a:latin typeface="Times New Roman" panose="02020603050405020304" pitchFamily="18" charset="0"/>
              </a:rPr>
              <a:t> </a:t>
            </a:r>
          </a:p>
        </p:txBody>
      </p:sp>
      <p:pic>
        <p:nvPicPr>
          <p:cNvPr id="38916" name="Picture 1">
            <a:extLst>
              <a:ext uri="{FF2B5EF4-FFF2-40B4-BE49-F238E27FC236}">
                <a16:creationId xmlns:a16="http://schemas.microsoft.com/office/drawing/2014/main" id="{00CB2D06-3C5B-42E0-877F-DC24D23DA01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7013" y="1906588"/>
            <a:ext cx="2517775" cy="1979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AF460261-FA0B-414C-BAAE-DBA3DF76F8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484632"/>
            <a:ext cx="7772400" cy="1609344"/>
          </a:xfrm>
        </p:spPr>
        <p:txBody>
          <a:bodyPr/>
          <a:lstStyle/>
          <a:p>
            <a:pPr algn="ctr" rtl="0" eaLnBrk="1" fontAlgn="auto" hangingPunct="1">
              <a:spcAft>
                <a:spcPts val="0"/>
              </a:spcAft>
              <a:defRPr/>
            </a:pPr>
            <a:r>
              <a:rPr lang="en-US" altLang="ar-SA" sz="4000"/>
              <a:t>Plane Curvilinear Motion </a:t>
            </a:r>
            <a:r>
              <a:rPr lang="en-US" altLang="ar-SA" sz="4000">
                <a:latin typeface="Arial" panose="020B0604020202020204" pitchFamily="34" charset="0"/>
              </a:rPr>
              <a:t>–</a:t>
            </a:r>
            <a:r>
              <a:rPr lang="en-US" altLang="ar-SA" sz="4000"/>
              <a:t> Polar Coordinates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013FBF68-A45C-483E-83F7-C996E3C68F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2717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algn="r" rtl="1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Rockwell" panose="02060603020205020403" pitchFamily="18" charset="0"/>
              </a:defRPr>
            </a:lvl1pPr>
            <a:lvl2pPr marL="742950" indent="-28575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2pPr>
            <a:lvl3pPr marL="11430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3pPr>
            <a:lvl4pPr marL="16002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4pPr>
            <a:lvl5pPr marL="20574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1268" name="Rectangle 4">
            <a:extLst>
              <a:ext uri="{FF2B5EF4-FFF2-40B4-BE49-F238E27FC236}">
                <a16:creationId xmlns:a16="http://schemas.microsoft.com/office/drawing/2014/main" id="{76536490-59CC-4FC2-8900-09AF8C172E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1830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algn="r" rtl="1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Rockwell" panose="02060603020205020403" pitchFamily="18" charset="0"/>
              </a:defRPr>
            </a:lvl1pPr>
            <a:lvl2pPr marL="742950" indent="-28575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2pPr>
            <a:lvl3pPr marL="11430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3pPr>
            <a:lvl4pPr marL="16002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4pPr>
            <a:lvl5pPr marL="20574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ar-SA" sz="1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269" name="Rectangle 5">
            <a:extLst>
              <a:ext uri="{FF2B5EF4-FFF2-40B4-BE49-F238E27FC236}">
                <a16:creationId xmlns:a16="http://schemas.microsoft.com/office/drawing/2014/main" id="{644A64D6-5DA4-4CC8-8287-C58FACA5F5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17050" y="217963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algn="r" rtl="1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Rockwell" panose="02060603020205020403" pitchFamily="18" charset="0"/>
              </a:defRPr>
            </a:lvl1pPr>
            <a:lvl2pPr marL="742950" indent="-28575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2pPr>
            <a:lvl3pPr marL="11430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3pPr>
            <a:lvl4pPr marL="16002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4pPr>
            <a:lvl5pPr marL="20574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ar-SA" sz="1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270" name="Rectangle 7">
            <a:extLst>
              <a:ext uri="{FF2B5EF4-FFF2-40B4-BE49-F238E27FC236}">
                <a16:creationId xmlns:a16="http://schemas.microsoft.com/office/drawing/2014/main" id="{4F6DCA1D-8842-490C-A4D2-976612362B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4419600"/>
            <a:ext cx="86868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r" rtl="1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Rockwell" panose="02060603020205020403" pitchFamily="18" charset="0"/>
              </a:defRPr>
            </a:lvl1pPr>
            <a:lvl2pPr marL="742950" indent="-28575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2pPr>
            <a:lvl3pPr marL="11430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3pPr>
            <a:lvl4pPr marL="16002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4pPr>
            <a:lvl5pPr marL="20574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9pPr>
          </a:lstStyle>
          <a:p>
            <a:pPr algn="l" rtl="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</a:pPr>
            <a:r>
              <a:rPr lang="en-US" altLang="ar-SA">
                <a:latin typeface="Tahoma" panose="020B0604030504040204" pitchFamily="34" charset="0"/>
                <a:cs typeface="Arial" panose="020B0604020202020204" pitchFamily="34" charset="0"/>
              </a:rPr>
              <a:t>Here, the curvilinear motions measurements are made by the radial distance (</a:t>
            </a:r>
            <a:r>
              <a:rPr lang="en-US" altLang="ar-SA" i="1">
                <a:latin typeface="Times New Roman" panose="02020603050405020304" pitchFamily="18" charset="0"/>
              </a:rPr>
              <a:t>r</a:t>
            </a:r>
            <a:r>
              <a:rPr lang="en-US" altLang="ar-SA">
                <a:latin typeface="Tahoma" panose="020B0604030504040204" pitchFamily="34" charset="0"/>
                <a:cs typeface="Arial" panose="020B0604020202020204" pitchFamily="34" charset="0"/>
              </a:rPr>
              <a:t>) from a fixed pole and by an angular measurement (</a:t>
            </a:r>
            <a:r>
              <a:rPr lang="en-US" altLang="ar-SA" i="1">
                <a:latin typeface="Symbol" panose="05050102010706020507" pitchFamily="18" charset="2"/>
              </a:rPr>
              <a:t>q</a:t>
            </a:r>
            <a:r>
              <a:rPr lang="en-US" altLang="ar-SA">
                <a:latin typeface="Tahoma" panose="020B0604030504040204" pitchFamily="34" charset="0"/>
                <a:cs typeface="Arial" panose="020B0604020202020204" pitchFamily="34" charset="0"/>
              </a:rPr>
              <a:t>) to the radial line.</a:t>
            </a:r>
          </a:p>
          <a:p>
            <a:pPr algn="l" rtl="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</a:pPr>
            <a:r>
              <a:rPr lang="en-US" altLang="ar-SA">
                <a:latin typeface="Tahoma" panose="020B0604030504040204" pitchFamily="34" charset="0"/>
                <a:cs typeface="Tahoma" panose="020B0604030504040204" pitchFamily="34" charset="0"/>
              </a:rPr>
              <a:t>The </a:t>
            </a:r>
            <a:r>
              <a:rPr lang="en-US" altLang="ar-SA" i="1">
                <a:latin typeface="Times New Roman" panose="02020603050405020304" pitchFamily="18" charset="0"/>
              </a:rPr>
              <a:t>x-</a:t>
            </a:r>
            <a:r>
              <a:rPr lang="en-US" altLang="ar-SA">
                <a:latin typeface="Times New Roman" panose="02020603050405020304" pitchFamily="18" charset="0"/>
              </a:rPr>
              <a:t>axis</a:t>
            </a:r>
            <a:r>
              <a:rPr lang="en-US" altLang="ar-SA">
                <a:latin typeface="Tahoma" panose="020B0604030504040204" pitchFamily="34" charset="0"/>
                <a:cs typeface="Arial" panose="020B0604020202020204" pitchFamily="34" charset="0"/>
              </a:rPr>
              <a:t> is used as a reference line for the measurement of </a:t>
            </a:r>
            <a:r>
              <a:rPr lang="en-US" altLang="ar-SA" i="1">
                <a:latin typeface="Symbol" panose="05050102010706020507" pitchFamily="18" charset="2"/>
              </a:rPr>
              <a:t>q</a:t>
            </a:r>
            <a:r>
              <a:rPr lang="en-US" altLang="ar-SA">
                <a:latin typeface="Tahoma" panose="020B0604030504040204" pitchFamily="34" charset="0"/>
                <a:cs typeface="Arial" panose="020B0604020202020204" pitchFamily="34" charset="0"/>
              </a:rPr>
              <a:t>.</a:t>
            </a:r>
          </a:p>
          <a:p>
            <a:pPr algn="l" rtl="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</a:pPr>
            <a:r>
              <a:rPr lang="en-US" altLang="ar-SA" i="1">
                <a:latin typeface="Times New Roman" panose="02020603050405020304" pitchFamily="18" charset="0"/>
              </a:rPr>
              <a:t>e</a:t>
            </a:r>
            <a:r>
              <a:rPr lang="en-US" altLang="ar-SA" i="1" baseline="-25000">
                <a:latin typeface="Times New Roman" panose="02020603050405020304" pitchFamily="18" charset="0"/>
              </a:rPr>
              <a:t>r</a:t>
            </a:r>
            <a:r>
              <a:rPr lang="en-US" altLang="ar-SA">
                <a:latin typeface="Tahoma" panose="020B0604030504040204" pitchFamily="34" charset="0"/>
                <a:cs typeface="Arial" panose="020B0604020202020204" pitchFamily="34" charset="0"/>
              </a:rPr>
              <a:t> &amp; </a:t>
            </a:r>
            <a:r>
              <a:rPr lang="en-US" altLang="ar-SA" i="1">
                <a:latin typeface="Times New Roman" panose="02020603050405020304" pitchFamily="18" charset="0"/>
              </a:rPr>
              <a:t>e</a:t>
            </a:r>
            <a:r>
              <a:rPr lang="en-US" altLang="ar-SA" i="1" baseline="-25000">
                <a:latin typeface="Symbol" panose="05050102010706020507" pitchFamily="18" charset="2"/>
              </a:rPr>
              <a:t>q</a:t>
            </a:r>
            <a:r>
              <a:rPr lang="en-US" altLang="ar-SA">
                <a:latin typeface="Tahoma" panose="020B0604030504040204" pitchFamily="34" charset="0"/>
                <a:cs typeface="Arial" panose="020B0604020202020204" pitchFamily="34" charset="0"/>
              </a:rPr>
              <a:t> are the unit vectors in </a:t>
            </a:r>
            <a:r>
              <a:rPr lang="en-US" altLang="ar-SA" i="1">
                <a:latin typeface="Times New Roman" panose="02020603050405020304" pitchFamily="18" charset="0"/>
              </a:rPr>
              <a:t>r</a:t>
            </a:r>
            <a:r>
              <a:rPr lang="en-US" altLang="ar-SA">
                <a:latin typeface="Tahoma" panose="020B0604030504040204" pitchFamily="34" charset="0"/>
                <a:cs typeface="Arial" panose="020B0604020202020204" pitchFamily="34" charset="0"/>
              </a:rPr>
              <a:t>-direction and </a:t>
            </a:r>
            <a:r>
              <a:rPr lang="en-US" altLang="ar-SA" i="1">
                <a:latin typeface="Symbol" panose="05050102010706020507" pitchFamily="18" charset="2"/>
              </a:rPr>
              <a:t>q</a:t>
            </a:r>
            <a:r>
              <a:rPr lang="en-US" altLang="ar-SA">
                <a:latin typeface="Tahoma" panose="020B0604030504040204" pitchFamily="34" charset="0"/>
                <a:cs typeface="Arial" panose="020B0604020202020204" pitchFamily="34" charset="0"/>
              </a:rPr>
              <a:t>-direction, respectively.</a:t>
            </a:r>
          </a:p>
        </p:txBody>
      </p:sp>
      <p:sp>
        <p:nvSpPr>
          <p:cNvPr id="11271" name="Line 8">
            <a:extLst>
              <a:ext uri="{FF2B5EF4-FFF2-40B4-BE49-F238E27FC236}">
                <a16:creationId xmlns:a16="http://schemas.microsoft.com/office/drawing/2014/main" id="{46DDB68D-0943-42E1-8702-E24C06FF7C38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60198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ar-SA"/>
          </a:p>
        </p:txBody>
      </p:sp>
      <p:sp>
        <p:nvSpPr>
          <p:cNvPr id="11272" name="Line 9">
            <a:extLst>
              <a:ext uri="{FF2B5EF4-FFF2-40B4-BE49-F238E27FC236}">
                <a16:creationId xmlns:a16="http://schemas.microsoft.com/office/drawing/2014/main" id="{E4003623-BA25-466F-8944-7E6DCF6C7D54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60198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ar-SA"/>
          </a:p>
        </p:txBody>
      </p:sp>
      <p:pic>
        <p:nvPicPr>
          <p:cNvPr id="11273" name="Picture 10">
            <a:extLst>
              <a:ext uri="{FF2B5EF4-FFF2-40B4-BE49-F238E27FC236}">
                <a16:creationId xmlns:a16="http://schemas.microsoft.com/office/drawing/2014/main" id="{322E2958-CCA6-4B69-A3E8-45D6C8360E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1905000"/>
            <a:ext cx="3505200" cy="2589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47DC6539-DF23-4D4D-8DCB-3536C7A4C89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484632"/>
            <a:ext cx="7772400" cy="1609344"/>
          </a:xfrm>
        </p:spPr>
        <p:txBody>
          <a:bodyPr/>
          <a:lstStyle/>
          <a:p>
            <a:pPr algn="ctr" rtl="0" eaLnBrk="1" fontAlgn="auto" hangingPunct="1">
              <a:spcAft>
                <a:spcPts val="0"/>
              </a:spcAft>
              <a:defRPr/>
            </a:pPr>
            <a:r>
              <a:rPr lang="en-US" altLang="ar-SA" sz="4000"/>
              <a:t>Polar Coordinates </a:t>
            </a:r>
            <a:r>
              <a:rPr lang="en-US" altLang="ar-SA" sz="4000">
                <a:latin typeface="Arial" panose="020B0604020202020204" pitchFamily="34" charset="0"/>
              </a:rPr>
              <a:t>–</a:t>
            </a:r>
            <a:r>
              <a:rPr lang="en-US" altLang="ar-SA" sz="4000"/>
              <a:t> Position &amp; Velocity</a:t>
            </a:r>
          </a:p>
        </p:txBody>
      </p:sp>
      <p:graphicFrame>
        <p:nvGraphicFramePr>
          <p:cNvPr id="13315" name="Object 9">
            <a:extLst>
              <a:ext uri="{FF2B5EF4-FFF2-40B4-BE49-F238E27FC236}">
                <a16:creationId xmlns:a16="http://schemas.microsoft.com/office/drawing/2014/main" id="{40558CCB-A37E-491B-986C-91CE94E30CAC}"/>
              </a:ext>
            </a:extLst>
          </p:cNvPr>
          <p:cNvGraphicFramePr>
            <a:graphicFrameLocks noGrp="1" noChangeAspect="1"/>
          </p:cNvGraphicFramePr>
          <p:nvPr>
            <p:ph sz="half" idx="1"/>
          </p:nvPr>
        </p:nvGraphicFramePr>
        <p:xfrm>
          <a:off x="2260600" y="4056063"/>
          <a:ext cx="5080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2" name="Equation" r:id="rId4" imgW="507780" imgH="253890" progId="Equation.3">
                  <p:embed/>
                </p:oleObj>
              </mc:Choice>
              <mc:Fallback>
                <p:oleObj name="Equation" r:id="rId4" imgW="507780" imgH="253890" progId="Equation.3">
                  <p:embed/>
                  <p:pic>
                    <p:nvPicPr>
                      <p:cNvPr id="0" name="Object 9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0600" y="4056063"/>
                        <a:ext cx="508000" cy="25400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6" name="Object 19">
            <a:extLst>
              <a:ext uri="{FF2B5EF4-FFF2-40B4-BE49-F238E27FC236}">
                <a16:creationId xmlns:a16="http://schemas.microsoft.com/office/drawing/2014/main" id="{5B13A54D-799F-4D87-917B-1DC98B65155F}"/>
              </a:ext>
            </a:extLst>
          </p:cNvPr>
          <p:cNvGraphicFramePr>
            <a:graphicFrameLocks noGrp="1" noChangeAspect="1"/>
          </p:cNvGraphicFramePr>
          <p:nvPr>
            <p:ph sz="half" idx="2"/>
          </p:nvPr>
        </p:nvGraphicFramePr>
        <p:xfrm>
          <a:off x="3886200" y="3505200"/>
          <a:ext cx="3733800" cy="69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3" name="Equation" r:id="rId6" imgW="2324100" imgH="431800" progId="Equation.3">
                  <p:embed/>
                </p:oleObj>
              </mc:Choice>
              <mc:Fallback>
                <p:oleObj name="Equation" r:id="rId6" imgW="2324100" imgH="431800" progId="Equation.3">
                  <p:embed/>
                  <p:pic>
                    <p:nvPicPr>
                      <p:cNvPr id="0" name="Object 19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3505200"/>
                        <a:ext cx="3733800" cy="693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7" name="Rectangle 3">
            <a:extLst>
              <a:ext uri="{FF2B5EF4-FFF2-40B4-BE49-F238E27FC236}">
                <a16:creationId xmlns:a16="http://schemas.microsoft.com/office/drawing/2014/main" id="{1651F6EF-85BA-401A-B099-FEC45DC248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2717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algn="r" rtl="1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Rockwell" panose="02060603020205020403" pitchFamily="18" charset="0"/>
              </a:defRPr>
            </a:lvl1pPr>
            <a:lvl2pPr marL="742950" indent="-28575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2pPr>
            <a:lvl3pPr marL="11430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3pPr>
            <a:lvl4pPr marL="16002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4pPr>
            <a:lvl5pPr marL="20574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3318" name="Rectangle 4">
            <a:extLst>
              <a:ext uri="{FF2B5EF4-FFF2-40B4-BE49-F238E27FC236}">
                <a16:creationId xmlns:a16="http://schemas.microsoft.com/office/drawing/2014/main" id="{1B7BD843-9F44-42C6-AFE9-4A41DCFA36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1830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algn="r" rtl="1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Rockwell" panose="02060603020205020403" pitchFamily="18" charset="0"/>
              </a:defRPr>
            </a:lvl1pPr>
            <a:lvl2pPr marL="742950" indent="-28575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2pPr>
            <a:lvl3pPr marL="11430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3pPr>
            <a:lvl4pPr marL="16002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4pPr>
            <a:lvl5pPr marL="20574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ar-SA" sz="1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319" name="Rectangle 5">
            <a:extLst>
              <a:ext uri="{FF2B5EF4-FFF2-40B4-BE49-F238E27FC236}">
                <a16:creationId xmlns:a16="http://schemas.microsoft.com/office/drawing/2014/main" id="{3BC30535-D364-4960-A7F2-E58B7E7461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17050" y="217963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algn="r" rtl="1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Rockwell" panose="02060603020205020403" pitchFamily="18" charset="0"/>
              </a:defRPr>
            </a:lvl1pPr>
            <a:lvl2pPr marL="742950" indent="-28575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2pPr>
            <a:lvl3pPr marL="11430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3pPr>
            <a:lvl4pPr marL="16002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4pPr>
            <a:lvl5pPr marL="20574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ar-SA" sz="1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320" name="Text Box 6">
            <a:extLst>
              <a:ext uri="{FF2B5EF4-FFF2-40B4-BE49-F238E27FC236}">
                <a16:creationId xmlns:a16="http://schemas.microsoft.com/office/drawing/2014/main" id="{E72C59FF-96D6-42E2-A87E-DE740FC02F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0" y="1828800"/>
            <a:ext cx="2514600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 rtl="1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Rockwell" panose="02060603020205020403" pitchFamily="18" charset="0"/>
              </a:defRPr>
            </a:lvl1pPr>
            <a:lvl2pPr marL="742950" indent="-28575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2pPr>
            <a:lvl3pPr marL="11430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3pPr>
            <a:lvl4pPr marL="16002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4pPr>
            <a:lvl5pPr marL="20574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9pPr>
          </a:lstStyle>
          <a:p>
            <a:pPr algn="l" rtl="0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ar-SA" sz="1400" b="1">
                <a:solidFill>
                  <a:schemeClr val="hlink"/>
                </a:solidFill>
                <a:latin typeface="Tahoma" panose="020B0604030504040204" pitchFamily="34" charset="0"/>
                <a:cs typeface="Arial" panose="020B0604020202020204" pitchFamily="34" charset="0"/>
              </a:rPr>
              <a:t>Note:</a:t>
            </a:r>
            <a:r>
              <a:rPr lang="en-US" altLang="ar-SA" sz="1400">
                <a:solidFill>
                  <a:schemeClr val="hlink"/>
                </a:solidFill>
                <a:latin typeface="Tahoma" panose="020B0604030504040204" pitchFamily="34" charset="0"/>
                <a:cs typeface="Arial" panose="020B0604020202020204" pitchFamily="34" charset="0"/>
              </a:rPr>
              <a:t> from (b), </a:t>
            </a:r>
            <a:r>
              <a:rPr lang="en-US" altLang="ar-SA" sz="1400" i="1" u="sng">
                <a:solidFill>
                  <a:schemeClr val="hlink"/>
                </a:solidFill>
                <a:latin typeface="Times New Roman" panose="02020603050405020304" pitchFamily="18" charset="0"/>
              </a:rPr>
              <a:t>de</a:t>
            </a:r>
            <a:r>
              <a:rPr lang="en-US" altLang="ar-SA" sz="1400" i="1" baseline="-25000">
                <a:solidFill>
                  <a:schemeClr val="hlink"/>
                </a:solidFill>
                <a:latin typeface="Times New Roman" panose="02020603050405020304" pitchFamily="18" charset="0"/>
              </a:rPr>
              <a:t>r</a:t>
            </a:r>
            <a:r>
              <a:rPr lang="en-US" altLang="ar-SA" sz="1400">
                <a:solidFill>
                  <a:schemeClr val="hlink"/>
                </a:solidFill>
                <a:latin typeface="Tahoma" panose="020B0604030504040204" pitchFamily="34" charset="0"/>
                <a:cs typeface="Arial" panose="020B0604020202020204" pitchFamily="34" charset="0"/>
              </a:rPr>
              <a:t> is in the positive </a:t>
            </a:r>
            <a:r>
              <a:rPr lang="en-US" altLang="ar-SA" sz="1400" i="1">
                <a:solidFill>
                  <a:schemeClr val="hlink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q</a:t>
            </a:r>
            <a:r>
              <a:rPr lang="en-US" altLang="ar-SA" sz="1400">
                <a:solidFill>
                  <a:schemeClr val="hlink"/>
                </a:solidFill>
                <a:latin typeface="Tahoma" panose="020B0604030504040204" pitchFamily="34" charset="0"/>
                <a:cs typeface="Arial" panose="020B0604020202020204" pitchFamily="34" charset="0"/>
              </a:rPr>
              <a:t>-direction and </a:t>
            </a:r>
            <a:r>
              <a:rPr lang="en-US" altLang="ar-SA" sz="1400" i="1" u="sng">
                <a:solidFill>
                  <a:schemeClr val="hlink"/>
                </a:solidFill>
                <a:latin typeface="Times New Roman" panose="02020603050405020304" pitchFamily="18" charset="0"/>
              </a:rPr>
              <a:t>de</a:t>
            </a:r>
            <a:r>
              <a:rPr lang="en-US" altLang="ar-SA" sz="1400" i="1" baseline="-25000">
                <a:solidFill>
                  <a:schemeClr val="hlink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q</a:t>
            </a:r>
            <a:r>
              <a:rPr lang="en-US" altLang="ar-SA" sz="1400">
                <a:solidFill>
                  <a:schemeClr val="hlink"/>
                </a:solidFill>
                <a:latin typeface="Tahoma" panose="020B0604030504040204" pitchFamily="34" charset="0"/>
                <a:cs typeface="Arial" panose="020B0604020202020204" pitchFamily="34" charset="0"/>
              </a:rPr>
              <a:t> in the negative </a:t>
            </a:r>
            <a:r>
              <a:rPr lang="en-US" altLang="ar-SA" sz="1400" i="1">
                <a:solidFill>
                  <a:schemeClr val="hlink"/>
                </a:solidFill>
                <a:latin typeface="Times New Roman" panose="02020603050405020304" pitchFamily="18" charset="0"/>
              </a:rPr>
              <a:t>r</a:t>
            </a:r>
            <a:r>
              <a:rPr lang="en-US" altLang="ar-SA" sz="1400">
                <a:solidFill>
                  <a:schemeClr val="hlink"/>
                </a:solidFill>
                <a:latin typeface="Tahoma" panose="020B0604030504040204" pitchFamily="34" charset="0"/>
                <a:cs typeface="Arial" panose="020B0604020202020204" pitchFamily="34" charset="0"/>
              </a:rPr>
              <a:t>-direction</a:t>
            </a:r>
          </a:p>
        </p:txBody>
      </p:sp>
      <p:pic>
        <p:nvPicPr>
          <p:cNvPr id="13321" name="Picture 13" descr="scan0001">
            <a:extLst>
              <a:ext uri="{FF2B5EF4-FFF2-40B4-BE49-F238E27FC236}">
                <a16:creationId xmlns:a16="http://schemas.microsoft.com/office/drawing/2014/main" id="{CC5086CC-9240-423D-9E37-D62840019B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981200"/>
            <a:ext cx="3429000" cy="255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3322" name="Object 14">
            <a:extLst>
              <a:ext uri="{FF2B5EF4-FFF2-40B4-BE49-F238E27FC236}">
                <a16:creationId xmlns:a16="http://schemas.microsoft.com/office/drawing/2014/main" id="{41AF289F-4998-442C-8031-BE63C20762A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95800" y="2590800"/>
          <a:ext cx="914400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4" name="Equation" r:id="rId9" imgW="444114" imgH="253780" progId="Equation.3">
                  <p:embed/>
                </p:oleObj>
              </mc:Choice>
              <mc:Fallback>
                <p:oleObj name="Equation" r:id="rId9" imgW="444114" imgH="25378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2590800"/>
                        <a:ext cx="914400" cy="52387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3" name="Text Box 15">
            <a:extLst>
              <a:ext uri="{FF2B5EF4-FFF2-40B4-BE49-F238E27FC236}">
                <a16:creationId xmlns:a16="http://schemas.microsoft.com/office/drawing/2014/main" id="{A80480BD-9BC1-4F4A-A484-A4B7D084DE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1905000"/>
            <a:ext cx="2590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 rtl="1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Rockwell" panose="02060603020205020403" pitchFamily="18" charset="0"/>
              </a:defRPr>
            </a:lvl1pPr>
            <a:lvl2pPr marL="742950" indent="-28575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2pPr>
            <a:lvl3pPr marL="11430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3pPr>
            <a:lvl4pPr marL="16002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4pPr>
            <a:lvl5pPr marL="20574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9pPr>
          </a:lstStyle>
          <a:p>
            <a:pPr algn="l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ar-SA" sz="1800">
                <a:latin typeface="Tahoma" panose="020B0604030504040204" pitchFamily="34" charset="0"/>
                <a:cs typeface="Arial" panose="020B0604020202020204" pitchFamily="34" charset="0"/>
              </a:rPr>
              <a:t>The position vector of the particle:</a:t>
            </a:r>
          </a:p>
        </p:txBody>
      </p:sp>
      <p:pic>
        <p:nvPicPr>
          <p:cNvPr id="13324" name="Picture 16" descr="scan0002">
            <a:extLst>
              <a:ext uri="{FF2B5EF4-FFF2-40B4-BE49-F238E27FC236}">
                <a16:creationId xmlns:a16="http://schemas.microsoft.com/office/drawing/2014/main" id="{DDF405B4-1444-4C4E-8233-E7B862FD3E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4484688"/>
            <a:ext cx="3276600" cy="2373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5" name="Text Box 21">
            <a:extLst>
              <a:ext uri="{FF2B5EF4-FFF2-40B4-BE49-F238E27FC236}">
                <a16:creationId xmlns:a16="http://schemas.microsoft.com/office/drawing/2014/main" id="{6F95A22A-114D-41B2-AA15-090F24EE10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3200400"/>
            <a:ext cx="2590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 rtl="1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Rockwell" panose="02060603020205020403" pitchFamily="18" charset="0"/>
              </a:defRPr>
            </a:lvl1pPr>
            <a:lvl2pPr marL="742950" indent="-28575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2pPr>
            <a:lvl3pPr marL="11430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3pPr>
            <a:lvl4pPr marL="16002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4pPr>
            <a:lvl5pPr marL="20574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9pPr>
          </a:lstStyle>
          <a:p>
            <a:pPr algn="l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ar-SA" sz="1800">
                <a:latin typeface="Tahoma" panose="020B0604030504040204" pitchFamily="34" charset="0"/>
                <a:cs typeface="Arial" panose="020B0604020202020204" pitchFamily="34" charset="0"/>
              </a:rPr>
              <a:t>The velocity is:</a:t>
            </a:r>
          </a:p>
        </p:txBody>
      </p:sp>
      <p:sp>
        <p:nvSpPr>
          <p:cNvPr id="13326" name="Oval 22">
            <a:extLst>
              <a:ext uri="{FF2B5EF4-FFF2-40B4-BE49-F238E27FC236}">
                <a16:creationId xmlns:a16="http://schemas.microsoft.com/office/drawing/2014/main" id="{EF0126A9-E7F7-4D99-9C55-EF6D69428F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5200" y="3657600"/>
            <a:ext cx="304800" cy="609600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algn="r" rtl="1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Rockwell" panose="02060603020205020403" pitchFamily="18" charset="0"/>
              </a:defRPr>
            </a:lvl1pPr>
            <a:lvl2pPr marL="742950" indent="-28575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2pPr>
            <a:lvl3pPr marL="11430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3pPr>
            <a:lvl4pPr marL="16002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4pPr>
            <a:lvl5pPr marL="20574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3327" name="Text Box 23">
            <a:extLst>
              <a:ext uri="{FF2B5EF4-FFF2-40B4-BE49-F238E27FC236}">
                <a16:creationId xmlns:a16="http://schemas.microsoft.com/office/drawing/2014/main" id="{B1444EBF-DEEE-4410-90EE-E108A2AE59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2400" y="35052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 rtl="1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Rockwell" panose="02060603020205020403" pitchFamily="18" charset="0"/>
              </a:defRPr>
            </a:lvl1pPr>
            <a:lvl2pPr marL="742950" indent="-28575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2pPr>
            <a:lvl3pPr marL="11430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3pPr>
            <a:lvl4pPr marL="16002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4pPr>
            <a:lvl5pPr marL="20574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ar-SA" sz="1800">
                <a:latin typeface="Tahoma" panose="020B060403050404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13328" name="Line 24">
            <a:extLst>
              <a:ext uri="{FF2B5EF4-FFF2-40B4-BE49-F238E27FC236}">
                <a16:creationId xmlns:a16="http://schemas.microsoft.com/office/drawing/2014/main" id="{993A304E-8580-4C8C-A926-083E360FF87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620000" y="3733800"/>
            <a:ext cx="228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ar-SA"/>
          </a:p>
        </p:txBody>
      </p:sp>
      <p:sp>
        <p:nvSpPr>
          <p:cNvPr id="13329" name="Text Box 25">
            <a:extLst>
              <a:ext uri="{FF2B5EF4-FFF2-40B4-BE49-F238E27FC236}">
                <a16:creationId xmlns:a16="http://schemas.microsoft.com/office/drawing/2014/main" id="{55F755C8-90FC-4C73-ACB5-C6249CBA23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5334000"/>
            <a:ext cx="990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 rtl="1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Rockwell" panose="02060603020205020403" pitchFamily="18" charset="0"/>
              </a:defRPr>
            </a:lvl1pPr>
            <a:lvl2pPr marL="742950" indent="-28575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2pPr>
            <a:lvl3pPr marL="11430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3pPr>
            <a:lvl4pPr marL="16002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4pPr>
            <a:lvl5pPr marL="20574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9pPr>
          </a:lstStyle>
          <a:p>
            <a:pPr algn="ctr" rtl="0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ar-SA" sz="1200">
                <a:latin typeface="Times New Roman" panose="02020603050405020304" pitchFamily="18" charset="0"/>
              </a:rPr>
              <a:t>(after </a:t>
            </a:r>
            <a:r>
              <a:rPr lang="en-US" altLang="ar-SA" sz="1200" i="1">
                <a:latin typeface="Times New Roman" panose="02020603050405020304" pitchFamily="18" charset="0"/>
              </a:rPr>
              <a:t>dt</a:t>
            </a:r>
            <a:r>
              <a:rPr lang="en-US" altLang="ar-SA" sz="1200">
                <a:latin typeface="Times New Roman" panose="02020603050405020304" pitchFamily="18" charset="0"/>
              </a:rPr>
              <a:t>)  </a:t>
            </a:r>
            <a:endParaRPr lang="en-US" altLang="ar-SA" sz="1200" b="1" i="1">
              <a:latin typeface="Times New Roman" panose="02020603050405020304" pitchFamily="18" charset="0"/>
            </a:endParaRPr>
          </a:p>
        </p:txBody>
      </p:sp>
      <p:sp>
        <p:nvSpPr>
          <p:cNvPr id="13330" name="Text Box 26">
            <a:extLst>
              <a:ext uri="{FF2B5EF4-FFF2-40B4-BE49-F238E27FC236}">
                <a16:creationId xmlns:a16="http://schemas.microsoft.com/office/drawing/2014/main" id="{F14D9C3C-1D32-4614-9259-8D7C7376E2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4648200"/>
            <a:ext cx="990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 rtl="1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Rockwell" panose="02060603020205020403" pitchFamily="18" charset="0"/>
              </a:defRPr>
            </a:lvl1pPr>
            <a:lvl2pPr marL="742950" indent="-28575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2pPr>
            <a:lvl3pPr marL="11430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3pPr>
            <a:lvl4pPr marL="16002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4pPr>
            <a:lvl5pPr marL="20574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9pPr>
          </a:lstStyle>
          <a:p>
            <a:pPr algn="ctr" rtl="0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ar-SA" sz="1200">
                <a:latin typeface="Times New Roman" panose="02020603050405020304" pitchFamily="18" charset="0"/>
              </a:rPr>
              <a:t>(after </a:t>
            </a:r>
            <a:r>
              <a:rPr lang="en-US" altLang="ar-SA" sz="1200" i="1">
                <a:latin typeface="Times New Roman" panose="02020603050405020304" pitchFamily="18" charset="0"/>
              </a:rPr>
              <a:t>dt</a:t>
            </a:r>
            <a:r>
              <a:rPr lang="en-US" altLang="ar-SA" sz="1200">
                <a:latin typeface="Times New Roman" panose="02020603050405020304" pitchFamily="18" charset="0"/>
              </a:rPr>
              <a:t>)  </a:t>
            </a:r>
            <a:endParaRPr lang="en-US" altLang="ar-SA" sz="1200" b="1" i="1">
              <a:latin typeface="Times New Roman" panose="02020603050405020304" pitchFamily="18" charset="0"/>
            </a:endParaRPr>
          </a:p>
        </p:txBody>
      </p:sp>
      <p:graphicFrame>
        <p:nvGraphicFramePr>
          <p:cNvPr id="13331" name="Object 33">
            <a:extLst>
              <a:ext uri="{FF2B5EF4-FFF2-40B4-BE49-F238E27FC236}">
                <a16:creationId xmlns:a16="http://schemas.microsoft.com/office/drawing/2014/main" id="{6DD0F7B7-31E3-494F-AAD9-184E8829D03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11625" y="4343400"/>
          <a:ext cx="3116263" cy="232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5" name="Equation" r:id="rId12" imgW="1892300" imgH="1968500" progId="Equation.3">
                  <p:embed/>
                </p:oleObj>
              </mc:Choice>
              <mc:Fallback>
                <p:oleObj name="Equation" r:id="rId12" imgW="1892300" imgH="1968500" progId="Equation.3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1625" y="4343400"/>
                        <a:ext cx="3116263" cy="232410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845F7EE6-5DD2-4385-9D46-CADADA4BAA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484632"/>
            <a:ext cx="7772400" cy="1609344"/>
          </a:xfrm>
        </p:spPr>
        <p:txBody>
          <a:bodyPr/>
          <a:lstStyle/>
          <a:p>
            <a:pPr algn="ctr" rtl="0" eaLnBrk="1" fontAlgn="auto" hangingPunct="1">
              <a:spcAft>
                <a:spcPts val="0"/>
              </a:spcAft>
              <a:defRPr/>
            </a:pPr>
            <a:r>
              <a:rPr lang="en-US" altLang="ar-SA" sz="4000"/>
              <a:t>Polar Coordinates </a:t>
            </a:r>
            <a:r>
              <a:rPr lang="en-US" altLang="ar-SA" sz="4000">
                <a:latin typeface="Arial" panose="020B0604020202020204" pitchFamily="34" charset="0"/>
              </a:rPr>
              <a:t>–</a:t>
            </a:r>
            <a:r>
              <a:rPr lang="en-US" altLang="ar-SA" sz="4000"/>
              <a:t> Velocity (Cont.)</a:t>
            </a:r>
          </a:p>
        </p:txBody>
      </p:sp>
      <p:graphicFrame>
        <p:nvGraphicFramePr>
          <p:cNvPr id="15363" name="Object 12">
            <a:extLst>
              <a:ext uri="{FF2B5EF4-FFF2-40B4-BE49-F238E27FC236}">
                <a16:creationId xmlns:a16="http://schemas.microsoft.com/office/drawing/2014/main" id="{8A6B633B-A942-4276-9BFF-69D74BEEF902}"/>
              </a:ext>
            </a:extLst>
          </p:cNvPr>
          <p:cNvGraphicFramePr>
            <a:graphicFrameLocks noGrp="1" noChangeAspect="1"/>
          </p:cNvGraphicFramePr>
          <p:nvPr>
            <p:ph sz="half" idx="1"/>
          </p:nvPr>
        </p:nvGraphicFramePr>
        <p:xfrm>
          <a:off x="3124200" y="2590800"/>
          <a:ext cx="2344738" cy="69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3" name="Equation" r:id="rId4" imgW="901309" imgH="266584" progId="Equation.3">
                  <p:embed/>
                </p:oleObj>
              </mc:Choice>
              <mc:Fallback>
                <p:oleObj name="Equation" r:id="rId4" imgW="901309" imgH="266584" progId="Equation.3">
                  <p:embed/>
                  <p:pic>
                    <p:nvPicPr>
                      <p:cNvPr id="0" name="Object 1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2590800"/>
                        <a:ext cx="2344738" cy="693738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4" name="Rectangle 4">
            <a:extLst>
              <a:ext uri="{FF2B5EF4-FFF2-40B4-BE49-F238E27FC236}">
                <a16:creationId xmlns:a16="http://schemas.microsoft.com/office/drawing/2014/main" id="{ED8C059E-51CE-4D14-82E8-F7E06104E9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2717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algn="r" rtl="1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Rockwell" panose="02060603020205020403" pitchFamily="18" charset="0"/>
              </a:defRPr>
            </a:lvl1pPr>
            <a:lvl2pPr marL="742950" indent="-28575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2pPr>
            <a:lvl3pPr marL="11430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3pPr>
            <a:lvl4pPr marL="16002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4pPr>
            <a:lvl5pPr marL="20574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5365" name="Rectangle 6">
            <a:extLst>
              <a:ext uri="{FF2B5EF4-FFF2-40B4-BE49-F238E27FC236}">
                <a16:creationId xmlns:a16="http://schemas.microsoft.com/office/drawing/2014/main" id="{8BC2816D-3A0F-4F00-BB9A-972FA44647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17050" y="217963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algn="r" rtl="1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Rockwell" panose="02060603020205020403" pitchFamily="18" charset="0"/>
              </a:defRPr>
            </a:lvl1pPr>
            <a:lvl2pPr marL="742950" indent="-28575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2pPr>
            <a:lvl3pPr marL="11430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3pPr>
            <a:lvl4pPr marL="16002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4pPr>
            <a:lvl5pPr marL="20574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ar-SA" sz="1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366" name="Text Box 13">
            <a:extLst>
              <a:ext uri="{FF2B5EF4-FFF2-40B4-BE49-F238E27FC236}">
                <a16:creationId xmlns:a16="http://schemas.microsoft.com/office/drawing/2014/main" id="{F664B0B2-E316-4066-B62E-63805FF8D6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209800"/>
            <a:ext cx="2590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 rtl="1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Rockwell" panose="02060603020205020403" pitchFamily="18" charset="0"/>
              </a:defRPr>
            </a:lvl1pPr>
            <a:lvl2pPr marL="742950" indent="-28575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2pPr>
            <a:lvl3pPr marL="11430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3pPr>
            <a:lvl4pPr marL="16002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4pPr>
            <a:lvl5pPr marL="20574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9pPr>
          </a:lstStyle>
          <a:p>
            <a:pPr algn="l" rtl="0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ar-SA" sz="1800">
                <a:latin typeface="Tahoma" panose="020B0604030504040204" pitchFamily="34" charset="0"/>
                <a:cs typeface="Arial" panose="020B0604020202020204" pitchFamily="34" charset="0"/>
              </a:rPr>
              <a:t>Thus, the velocity is:</a:t>
            </a:r>
          </a:p>
        </p:txBody>
      </p:sp>
      <p:graphicFrame>
        <p:nvGraphicFramePr>
          <p:cNvPr id="15367" name="Object 21">
            <a:extLst>
              <a:ext uri="{FF2B5EF4-FFF2-40B4-BE49-F238E27FC236}">
                <a16:creationId xmlns:a16="http://schemas.microsoft.com/office/drawing/2014/main" id="{1136FB21-34D4-4935-BD17-BB092372E74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00400" y="3505200"/>
          <a:ext cx="2460625" cy="2181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4" name="Equation" r:id="rId6" imgW="889000" imgH="787400" progId="Equation.3">
                  <p:embed/>
                </p:oleObj>
              </mc:Choice>
              <mc:Fallback>
                <p:oleObj name="Equation" r:id="rId6" imgW="889000" imgH="787400" progId="Equation.3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3505200"/>
                        <a:ext cx="2460625" cy="2181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8" name="Text Box 22">
            <a:extLst>
              <a:ext uri="{FF2B5EF4-FFF2-40B4-BE49-F238E27FC236}">
                <a16:creationId xmlns:a16="http://schemas.microsoft.com/office/drawing/2014/main" id="{9C2C98F3-5D49-44A7-B093-CF0CC99B60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3250" y="3352800"/>
            <a:ext cx="198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 rtl="1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Rockwell" panose="02060603020205020403" pitchFamily="18" charset="0"/>
              </a:defRPr>
            </a:lvl1pPr>
            <a:lvl2pPr marL="742950" indent="-28575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2pPr>
            <a:lvl3pPr marL="11430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3pPr>
            <a:lvl4pPr marL="16002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4pPr>
            <a:lvl5pPr marL="20574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9pPr>
          </a:lstStyle>
          <a:p>
            <a:pPr algn="l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ar-SA" sz="1800">
                <a:latin typeface="Tahoma" panose="020B0604030504040204" pitchFamily="34" charset="0"/>
                <a:cs typeface="Arial" panose="020B0604020202020204" pitchFamily="34" charset="0"/>
              </a:rPr>
              <a:t>Its magnitude is:</a:t>
            </a:r>
          </a:p>
        </p:txBody>
      </p:sp>
      <p:sp>
        <p:nvSpPr>
          <p:cNvPr id="15369" name="Text Box 23">
            <a:extLst>
              <a:ext uri="{FF2B5EF4-FFF2-40B4-BE49-F238E27FC236}">
                <a16:creationId xmlns:a16="http://schemas.microsoft.com/office/drawing/2014/main" id="{FDA388B1-12C0-4D29-AB59-E97C4BD73D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4343400"/>
            <a:ext cx="1752600" cy="314325"/>
          </a:xfrm>
          <a:prstGeom prst="rect">
            <a:avLst/>
          </a:prstGeom>
          <a:noFill/>
          <a:ln w="9525" algn="ctr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algn="r" rtl="1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Rockwell" panose="02060603020205020403" pitchFamily="18" charset="0"/>
              </a:defRPr>
            </a:lvl1pPr>
            <a:lvl2pPr marL="742950" indent="-28575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2pPr>
            <a:lvl3pPr marL="11430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3pPr>
            <a:lvl4pPr marL="16002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4pPr>
            <a:lvl5pPr marL="20574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9pPr>
          </a:lstStyle>
          <a:p>
            <a:pPr algn="l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ar-SA" sz="1400">
                <a:solidFill>
                  <a:schemeClr val="hlink"/>
                </a:solidFill>
                <a:latin typeface="Tahoma" panose="020B0604030504040204" pitchFamily="34" charset="0"/>
                <a:cs typeface="Arial" panose="020B0604020202020204" pitchFamily="34" charset="0"/>
              </a:rPr>
              <a:t>Due to rotation of r</a:t>
            </a:r>
          </a:p>
        </p:txBody>
      </p:sp>
      <p:sp>
        <p:nvSpPr>
          <p:cNvPr id="15370" name="Text Box 24">
            <a:extLst>
              <a:ext uri="{FF2B5EF4-FFF2-40B4-BE49-F238E27FC236}">
                <a16:creationId xmlns:a16="http://schemas.microsoft.com/office/drawing/2014/main" id="{DBC6A776-DF01-46B4-98A2-70C805EA3A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3352800"/>
            <a:ext cx="2514600" cy="527050"/>
          </a:xfrm>
          <a:prstGeom prst="rect">
            <a:avLst/>
          </a:prstGeom>
          <a:noFill/>
          <a:ln w="9525" algn="ctr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algn="r" rtl="1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Rockwell" panose="02060603020205020403" pitchFamily="18" charset="0"/>
              </a:defRPr>
            </a:lvl1pPr>
            <a:lvl2pPr marL="742950" indent="-28575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2pPr>
            <a:lvl3pPr marL="11430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3pPr>
            <a:lvl4pPr marL="16002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4pPr>
            <a:lvl5pPr marL="20574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9pPr>
          </a:lstStyle>
          <a:p>
            <a:pPr algn="l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ar-SA" sz="1400">
                <a:solidFill>
                  <a:schemeClr val="hlink"/>
                </a:solidFill>
                <a:latin typeface="Tahoma" panose="020B0604030504040204" pitchFamily="34" charset="0"/>
                <a:cs typeface="Arial" panose="020B0604020202020204" pitchFamily="34" charset="0"/>
              </a:rPr>
              <a:t>Due to the rate at which the vector stretches</a:t>
            </a:r>
          </a:p>
        </p:txBody>
      </p:sp>
      <p:sp>
        <p:nvSpPr>
          <p:cNvPr id="15371" name="Line 25">
            <a:extLst>
              <a:ext uri="{FF2B5EF4-FFF2-40B4-BE49-F238E27FC236}">
                <a16:creationId xmlns:a16="http://schemas.microsoft.com/office/drawing/2014/main" id="{C7FE1B70-A6A6-4A71-93D0-61EF585C00C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267200" y="3657600"/>
            <a:ext cx="1981200" cy="22860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ar-SA"/>
          </a:p>
        </p:txBody>
      </p:sp>
      <p:sp>
        <p:nvSpPr>
          <p:cNvPr id="15372" name="Line 26">
            <a:extLst>
              <a:ext uri="{FF2B5EF4-FFF2-40B4-BE49-F238E27FC236}">
                <a16:creationId xmlns:a16="http://schemas.microsoft.com/office/drawing/2014/main" id="{DA5801CB-4F5E-400D-8E35-2CBB430E41E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72000" y="4495800"/>
            <a:ext cx="1676400" cy="7620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ar-SA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14AC3BAB-B34C-46F2-B4FE-EC98E4EE6F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484632"/>
            <a:ext cx="7772400" cy="1609344"/>
          </a:xfrm>
        </p:spPr>
        <p:txBody>
          <a:bodyPr/>
          <a:lstStyle/>
          <a:p>
            <a:pPr algn="ctr" rtl="0" eaLnBrk="1" fontAlgn="auto" hangingPunct="1">
              <a:spcAft>
                <a:spcPts val="0"/>
              </a:spcAft>
              <a:defRPr/>
            </a:pPr>
            <a:r>
              <a:rPr lang="en-US" altLang="ar-SA" sz="4000"/>
              <a:t>Polar Coordinates - Acceleration</a:t>
            </a:r>
          </a:p>
        </p:txBody>
      </p:sp>
      <p:graphicFrame>
        <p:nvGraphicFramePr>
          <p:cNvPr id="17411" name="Object 6">
            <a:extLst>
              <a:ext uri="{FF2B5EF4-FFF2-40B4-BE49-F238E27FC236}">
                <a16:creationId xmlns:a16="http://schemas.microsoft.com/office/drawing/2014/main" id="{A533036F-A9DA-45FF-885C-031F199C3F7E}"/>
              </a:ext>
            </a:extLst>
          </p:cNvPr>
          <p:cNvGraphicFramePr>
            <a:graphicFrameLocks noGrp="1" noChangeAspect="1"/>
          </p:cNvGraphicFramePr>
          <p:nvPr>
            <p:ph idx="1"/>
          </p:nvPr>
        </p:nvGraphicFramePr>
        <p:xfrm>
          <a:off x="762000" y="1935163"/>
          <a:ext cx="5867400" cy="143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5" name="Equation" r:id="rId4" imgW="3530600" imgH="863600" progId="Equation.3">
                  <p:embed/>
                </p:oleObj>
              </mc:Choice>
              <mc:Fallback>
                <p:oleObj name="Equation" r:id="rId4" imgW="3530600" imgH="863600" progId="Equation.3">
                  <p:embed/>
                  <p:pic>
                    <p:nvPicPr>
                      <p:cNvPr id="0" name="Object 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1935163"/>
                        <a:ext cx="5867400" cy="143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2" name="Rectangle 3">
            <a:extLst>
              <a:ext uri="{FF2B5EF4-FFF2-40B4-BE49-F238E27FC236}">
                <a16:creationId xmlns:a16="http://schemas.microsoft.com/office/drawing/2014/main" id="{E25C065E-5495-43D6-A069-B930578056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2717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algn="r" rtl="1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Rockwell" panose="02060603020205020403" pitchFamily="18" charset="0"/>
              </a:defRPr>
            </a:lvl1pPr>
            <a:lvl2pPr marL="742950" indent="-28575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2pPr>
            <a:lvl3pPr marL="11430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3pPr>
            <a:lvl4pPr marL="16002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4pPr>
            <a:lvl5pPr marL="20574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7413" name="Rectangle 4">
            <a:extLst>
              <a:ext uri="{FF2B5EF4-FFF2-40B4-BE49-F238E27FC236}">
                <a16:creationId xmlns:a16="http://schemas.microsoft.com/office/drawing/2014/main" id="{EBA6C192-4F84-41A2-920C-B3AEFF440A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17050" y="217963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algn="r" rtl="1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Rockwell" panose="02060603020205020403" pitchFamily="18" charset="0"/>
              </a:defRPr>
            </a:lvl1pPr>
            <a:lvl2pPr marL="742950" indent="-28575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2pPr>
            <a:lvl3pPr marL="11430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3pPr>
            <a:lvl4pPr marL="16002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4pPr>
            <a:lvl5pPr marL="20574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ar-SA" sz="1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14" name="Text Box 20">
            <a:extLst>
              <a:ext uri="{FF2B5EF4-FFF2-40B4-BE49-F238E27FC236}">
                <a16:creationId xmlns:a16="http://schemas.microsoft.com/office/drawing/2014/main" id="{3A71D793-711D-4ED2-A231-5E9F573982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3352800"/>
            <a:ext cx="1676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 rtl="1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Rockwell" panose="02060603020205020403" pitchFamily="18" charset="0"/>
              </a:defRPr>
            </a:lvl1pPr>
            <a:lvl2pPr marL="742950" indent="-28575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2pPr>
            <a:lvl3pPr marL="11430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3pPr>
            <a:lvl4pPr marL="16002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4pPr>
            <a:lvl5pPr marL="20574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9pPr>
          </a:lstStyle>
          <a:p>
            <a:pPr algn="l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ar-SA" sz="1800">
                <a:latin typeface="Tahoma" panose="020B0604030504040204" pitchFamily="34" charset="0"/>
                <a:cs typeface="Arial" panose="020B0604020202020204" pitchFamily="34" charset="0"/>
              </a:rPr>
              <a:t>Rearranging,</a:t>
            </a:r>
          </a:p>
        </p:txBody>
      </p:sp>
      <p:graphicFrame>
        <p:nvGraphicFramePr>
          <p:cNvPr id="17415" name="Object 21">
            <a:extLst>
              <a:ext uri="{FF2B5EF4-FFF2-40B4-BE49-F238E27FC236}">
                <a16:creationId xmlns:a16="http://schemas.microsoft.com/office/drawing/2014/main" id="{EC0CB8DE-06F3-46DB-94C2-1229143BB67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67000" y="3657600"/>
          <a:ext cx="3822700" cy="557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6" name="Equation" r:id="rId6" imgW="1828800" imgH="266700" progId="Equation.3">
                  <p:embed/>
                </p:oleObj>
              </mc:Choice>
              <mc:Fallback>
                <p:oleObj name="Equation" r:id="rId6" imgW="1828800" imgH="266700" progId="Equation.3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3657600"/>
                        <a:ext cx="3822700" cy="557213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6" name="Object 22">
            <a:extLst>
              <a:ext uri="{FF2B5EF4-FFF2-40B4-BE49-F238E27FC236}">
                <a16:creationId xmlns:a16="http://schemas.microsoft.com/office/drawing/2014/main" id="{2252E18C-EBBD-47F9-A878-89DB3E6C8A9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67000" y="4648200"/>
          <a:ext cx="2286000" cy="200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7" name="Equation" r:id="rId8" imgW="914400" imgH="800100" progId="Equation.3">
                  <p:embed/>
                </p:oleObj>
              </mc:Choice>
              <mc:Fallback>
                <p:oleObj name="Equation" r:id="rId8" imgW="914400" imgH="800100" progId="Equation.3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4648200"/>
                        <a:ext cx="2286000" cy="2003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7" name="Text Box 23">
            <a:extLst>
              <a:ext uri="{FF2B5EF4-FFF2-40B4-BE49-F238E27FC236}">
                <a16:creationId xmlns:a16="http://schemas.microsoft.com/office/drawing/2014/main" id="{D52E6DDF-DEC6-4B56-AAB5-F5DA20A173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3250" y="4419600"/>
            <a:ext cx="198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 rtl="1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Rockwell" panose="02060603020205020403" pitchFamily="18" charset="0"/>
              </a:defRPr>
            </a:lvl1pPr>
            <a:lvl2pPr marL="742950" indent="-28575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2pPr>
            <a:lvl3pPr marL="11430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3pPr>
            <a:lvl4pPr marL="16002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4pPr>
            <a:lvl5pPr marL="20574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9pPr>
          </a:lstStyle>
          <a:p>
            <a:pPr algn="l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ar-SA" sz="1800">
                <a:latin typeface="Tahoma" panose="020B0604030504040204" pitchFamily="34" charset="0"/>
                <a:cs typeface="Arial" panose="020B0604020202020204" pitchFamily="34" charset="0"/>
              </a:rPr>
              <a:t>Its magnitude is:</a:t>
            </a:r>
          </a:p>
        </p:txBody>
      </p:sp>
      <p:sp>
        <p:nvSpPr>
          <p:cNvPr id="17418" name="Text Box 24">
            <a:extLst>
              <a:ext uri="{FF2B5EF4-FFF2-40B4-BE49-F238E27FC236}">
                <a16:creationId xmlns:a16="http://schemas.microsoft.com/office/drawing/2014/main" id="{51CDBA40-0266-41E3-8751-3E8112F98E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5105400"/>
            <a:ext cx="1981200" cy="314325"/>
          </a:xfrm>
          <a:prstGeom prst="rect">
            <a:avLst/>
          </a:prstGeom>
          <a:noFill/>
          <a:ln w="9525" algn="ctr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algn="r" rtl="1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Rockwell" panose="02060603020205020403" pitchFamily="18" charset="0"/>
              </a:defRPr>
            </a:lvl1pPr>
            <a:lvl2pPr marL="742950" indent="-28575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2pPr>
            <a:lvl3pPr marL="11430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3pPr>
            <a:lvl4pPr marL="16002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4pPr>
            <a:lvl5pPr marL="20574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9pPr>
          </a:lstStyle>
          <a:p>
            <a:pPr algn="l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ar-SA" sz="1400">
                <a:solidFill>
                  <a:schemeClr val="hlink"/>
                </a:solidFill>
                <a:latin typeface="Tahoma" panose="020B0604030504040204" pitchFamily="34" charset="0"/>
                <a:cs typeface="Arial" panose="020B0604020202020204" pitchFamily="34" charset="0"/>
              </a:rPr>
              <a:t>Coriolis acceleration</a:t>
            </a:r>
          </a:p>
        </p:txBody>
      </p:sp>
      <p:sp>
        <p:nvSpPr>
          <p:cNvPr id="17419" name="Text Box 25">
            <a:extLst>
              <a:ext uri="{FF2B5EF4-FFF2-40B4-BE49-F238E27FC236}">
                <a16:creationId xmlns:a16="http://schemas.microsoft.com/office/drawing/2014/main" id="{7BA10C08-2673-4B98-9A6D-E1F69EB588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49925" y="4349750"/>
            <a:ext cx="2151063" cy="314325"/>
          </a:xfrm>
          <a:prstGeom prst="rect">
            <a:avLst/>
          </a:prstGeom>
          <a:noFill/>
          <a:ln w="9525" algn="ctr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algn="r" rtl="1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Rockwell" panose="02060603020205020403" pitchFamily="18" charset="0"/>
              </a:defRPr>
            </a:lvl1pPr>
            <a:lvl2pPr marL="742950" indent="-28575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2pPr>
            <a:lvl3pPr marL="11430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3pPr>
            <a:lvl4pPr marL="16002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4pPr>
            <a:lvl5pPr marL="20574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9pPr>
          </a:lstStyle>
          <a:p>
            <a:pPr algn="l" rtl="0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ar-SA" sz="1400">
                <a:solidFill>
                  <a:schemeClr val="hlink"/>
                </a:solidFill>
                <a:latin typeface="Tahoma" panose="020B0604030504040204" pitchFamily="34" charset="0"/>
                <a:cs typeface="Arial" panose="020B0604020202020204" pitchFamily="34" charset="0"/>
              </a:rPr>
              <a:t>Centripetal acceleration</a:t>
            </a:r>
          </a:p>
        </p:txBody>
      </p:sp>
      <p:sp>
        <p:nvSpPr>
          <p:cNvPr id="17420" name="Freeform 26">
            <a:extLst>
              <a:ext uri="{FF2B5EF4-FFF2-40B4-BE49-F238E27FC236}">
                <a16:creationId xmlns:a16="http://schemas.microsoft.com/office/drawing/2014/main" id="{CE0925D4-6BF0-47B6-84CD-3FF846A27ABE}"/>
              </a:ext>
            </a:extLst>
          </p:cNvPr>
          <p:cNvSpPr>
            <a:spLocks/>
          </p:cNvSpPr>
          <p:nvPr/>
        </p:nvSpPr>
        <p:spPr bwMode="auto">
          <a:xfrm>
            <a:off x="4724400" y="4572000"/>
            <a:ext cx="1019175" cy="228600"/>
          </a:xfrm>
          <a:custGeom>
            <a:avLst/>
            <a:gdLst>
              <a:gd name="T0" fmla="*/ 0 w 642"/>
              <a:gd name="T1" fmla="*/ 2147483646 h 144"/>
              <a:gd name="T2" fmla="*/ 2147483646 w 642"/>
              <a:gd name="T3" fmla="*/ 0 h 144"/>
              <a:gd name="T4" fmla="*/ 0 60000 65536"/>
              <a:gd name="T5" fmla="*/ 0 60000 65536"/>
              <a:gd name="T6" fmla="*/ 0 w 642"/>
              <a:gd name="T7" fmla="*/ 0 h 144"/>
              <a:gd name="T8" fmla="*/ 642 w 642"/>
              <a:gd name="T9" fmla="*/ 144 h 14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42" h="144">
                <a:moveTo>
                  <a:pt x="0" y="144"/>
                </a:moveTo>
                <a:lnTo>
                  <a:pt x="642" y="0"/>
                </a:lnTo>
              </a:path>
            </a:pathLst>
          </a:custGeom>
          <a:noFill/>
          <a:ln w="9525">
            <a:solidFill>
              <a:schemeClr val="hlink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ar-SA"/>
          </a:p>
        </p:txBody>
      </p:sp>
      <p:sp>
        <p:nvSpPr>
          <p:cNvPr id="17421" name="Line 27">
            <a:extLst>
              <a:ext uri="{FF2B5EF4-FFF2-40B4-BE49-F238E27FC236}">
                <a16:creationId xmlns:a16="http://schemas.microsoft.com/office/drawing/2014/main" id="{18D8706D-84BA-4DB7-AC17-38E57946B60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876800" y="5334000"/>
            <a:ext cx="914400" cy="22860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ar-SA"/>
          </a:p>
        </p:txBody>
      </p:sp>
      <p:pic>
        <p:nvPicPr>
          <p:cNvPr id="17422" name="Picture 28">
            <a:extLst>
              <a:ext uri="{FF2B5EF4-FFF2-40B4-BE49-F238E27FC236}">
                <a16:creationId xmlns:a16="http://schemas.microsoft.com/office/drawing/2014/main" id="{CE539742-9106-47FF-9A79-620B26244D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1828800"/>
            <a:ext cx="2362200" cy="2303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23" name="Oval 29">
            <a:extLst>
              <a:ext uri="{FF2B5EF4-FFF2-40B4-BE49-F238E27FC236}">
                <a16:creationId xmlns:a16="http://schemas.microsoft.com/office/drawing/2014/main" id="{A292FD7E-C91D-4584-80E3-7DBFC903A7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5181600"/>
            <a:ext cx="762000" cy="685800"/>
          </a:xfrm>
          <a:prstGeom prst="ellipse">
            <a:avLst/>
          </a:prstGeom>
          <a:noFill/>
          <a:ln w="9525" algn="ctr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algn="r" rtl="1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Rockwell" panose="02060603020205020403" pitchFamily="18" charset="0"/>
              </a:defRPr>
            </a:lvl1pPr>
            <a:lvl2pPr marL="742950" indent="-28575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2pPr>
            <a:lvl3pPr marL="11430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3pPr>
            <a:lvl4pPr marL="16002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4pPr>
            <a:lvl5pPr marL="20574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7424" name="Oval 30">
            <a:extLst>
              <a:ext uri="{FF2B5EF4-FFF2-40B4-BE49-F238E27FC236}">
                <a16:creationId xmlns:a16="http://schemas.microsoft.com/office/drawing/2014/main" id="{6191C443-1EF1-4FFF-B372-5BA1E70ADB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4495800"/>
            <a:ext cx="990600" cy="685800"/>
          </a:xfrm>
          <a:prstGeom prst="ellipse">
            <a:avLst/>
          </a:prstGeom>
          <a:noFill/>
          <a:ln w="9525" algn="ctr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algn="r" rtl="1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Rockwell" panose="02060603020205020403" pitchFamily="18" charset="0"/>
              </a:defRPr>
            </a:lvl1pPr>
            <a:lvl2pPr marL="742950" indent="-28575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2pPr>
            <a:lvl3pPr marL="11430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3pPr>
            <a:lvl4pPr marL="16002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4pPr>
            <a:lvl5pPr marL="20574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F16AABA9-396F-46A6-9C10-9DF8455D83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484632"/>
            <a:ext cx="7772400" cy="1609344"/>
          </a:xfrm>
        </p:spPr>
        <p:txBody>
          <a:bodyPr/>
          <a:lstStyle/>
          <a:p>
            <a:pPr algn="ctr" rtl="0" eaLnBrk="1" fontAlgn="auto" hangingPunct="1">
              <a:spcAft>
                <a:spcPts val="0"/>
              </a:spcAft>
              <a:defRPr/>
            </a:pPr>
            <a:r>
              <a:rPr lang="en-US" altLang="ar-SA" sz="4000"/>
              <a:t>Polar Coordinates </a:t>
            </a:r>
            <a:r>
              <a:rPr lang="en-US" altLang="ar-SA" sz="4000">
                <a:latin typeface="Arial" panose="020B0604020202020204" pitchFamily="34" charset="0"/>
              </a:rPr>
              <a:t>–</a:t>
            </a:r>
            <a:r>
              <a:rPr lang="en-US" altLang="ar-SA" sz="4000"/>
              <a:t> Circular Motion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36CF9BE1-D9AC-4AD5-8176-65F59A8851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2717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algn="r" rtl="1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Rockwell" panose="02060603020205020403" pitchFamily="18" charset="0"/>
              </a:defRPr>
            </a:lvl1pPr>
            <a:lvl2pPr marL="742950" indent="-28575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2pPr>
            <a:lvl3pPr marL="11430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3pPr>
            <a:lvl4pPr marL="16002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4pPr>
            <a:lvl5pPr marL="20574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9460" name="Rectangle 4">
            <a:extLst>
              <a:ext uri="{FF2B5EF4-FFF2-40B4-BE49-F238E27FC236}">
                <a16:creationId xmlns:a16="http://schemas.microsoft.com/office/drawing/2014/main" id="{EF496A6D-92E9-4B75-B190-448369CEFE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17050" y="217963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algn="r" rtl="1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Rockwell" panose="02060603020205020403" pitchFamily="18" charset="0"/>
              </a:defRPr>
            </a:lvl1pPr>
            <a:lvl2pPr marL="742950" indent="-28575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2pPr>
            <a:lvl3pPr marL="11430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3pPr>
            <a:lvl4pPr marL="16002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4pPr>
            <a:lvl5pPr marL="20574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ar-SA" sz="1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9461" name="Object 5">
            <a:extLst>
              <a:ext uri="{FF2B5EF4-FFF2-40B4-BE49-F238E27FC236}">
                <a16:creationId xmlns:a16="http://schemas.microsoft.com/office/drawing/2014/main" id="{07597604-C40A-4910-BBE2-0F7E88FBBA2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77913" y="2735263"/>
          <a:ext cx="1924050" cy="2574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6" name="Equation" r:id="rId4" imgW="647700" imgH="965200" progId="Equation.3">
                  <p:embed/>
                </p:oleObj>
              </mc:Choice>
              <mc:Fallback>
                <p:oleObj name="Equation" r:id="rId4" imgW="647700" imgH="9652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7913" y="2735263"/>
                        <a:ext cx="1924050" cy="2574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2" name="Text Box 6">
            <a:extLst>
              <a:ext uri="{FF2B5EF4-FFF2-40B4-BE49-F238E27FC236}">
                <a16:creationId xmlns:a16="http://schemas.microsoft.com/office/drawing/2014/main" id="{B049DB1C-A16A-40E0-B92B-BBD7F26863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0400" y="2895600"/>
            <a:ext cx="609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 rtl="1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Rockwell" panose="02060603020205020403" pitchFamily="18" charset="0"/>
              </a:defRPr>
            </a:lvl1pPr>
            <a:lvl2pPr marL="742950" indent="-28575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2pPr>
            <a:lvl3pPr marL="11430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3pPr>
            <a:lvl4pPr marL="16002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4pPr>
            <a:lvl5pPr marL="20574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endParaRPr lang="en-US" altLang="ar-SA" sz="1800"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  <p:pic>
        <p:nvPicPr>
          <p:cNvPr id="19463" name="Picture 7">
            <a:extLst>
              <a:ext uri="{FF2B5EF4-FFF2-40B4-BE49-F238E27FC236}">
                <a16:creationId xmlns:a16="http://schemas.microsoft.com/office/drawing/2014/main" id="{A36758B1-DB15-4A86-AB79-3B7DEA3F7F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2362200"/>
            <a:ext cx="3729038" cy="408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4" name="Text Box 8">
            <a:extLst>
              <a:ext uri="{FF2B5EF4-FFF2-40B4-BE49-F238E27FC236}">
                <a16:creationId xmlns:a16="http://schemas.microsoft.com/office/drawing/2014/main" id="{A1F9614C-A087-42FA-AEE5-C5A09E4FE2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2286000"/>
            <a:ext cx="4038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 rtl="1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Rockwell" panose="02060603020205020403" pitchFamily="18" charset="0"/>
              </a:defRPr>
            </a:lvl1pPr>
            <a:lvl2pPr marL="742950" indent="-28575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2pPr>
            <a:lvl3pPr marL="11430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3pPr>
            <a:lvl4pPr marL="16002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4pPr>
            <a:lvl5pPr marL="20574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9pPr>
          </a:lstStyle>
          <a:p>
            <a:pPr algn="l" rtl="0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ar-SA">
                <a:latin typeface="Tahoma" panose="020B0604030504040204" pitchFamily="34" charset="0"/>
                <a:cs typeface="Tahoma" panose="020B0604030504040204" pitchFamily="34" charset="0"/>
              </a:rPr>
              <a:t>For a circular path:</a:t>
            </a:r>
            <a:r>
              <a:rPr lang="en-US" altLang="ar-SA" i="1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ar-SA" i="1">
                <a:latin typeface="Times New Roman" panose="02020603050405020304" pitchFamily="18" charset="0"/>
              </a:rPr>
              <a:t>r = constant</a:t>
            </a:r>
          </a:p>
        </p:txBody>
      </p:sp>
      <p:sp>
        <p:nvSpPr>
          <p:cNvPr id="19465" name="Text Box 9">
            <a:extLst>
              <a:ext uri="{FF2B5EF4-FFF2-40B4-BE49-F238E27FC236}">
                <a16:creationId xmlns:a16="http://schemas.microsoft.com/office/drawing/2014/main" id="{B5DBE4D6-8F06-4E1E-962F-5A00CE7630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5715000"/>
            <a:ext cx="4572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 rtl="1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Rockwell" panose="02060603020205020403" pitchFamily="18" charset="0"/>
              </a:defRPr>
            </a:lvl1pPr>
            <a:lvl2pPr marL="742950" indent="-28575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2pPr>
            <a:lvl3pPr marL="11430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3pPr>
            <a:lvl4pPr marL="16002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4pPr>
            <a:lvl5pPr marL="20574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9pPr>
          </a:lstStyle>
          <a:p>
            <a:pPr algn="l" rtl="0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ar-SA" sz="1800" b="1">
                <a:solidFill>
                  <a:schemeClr val="hlink"/>
                </a:solidFill>
                <a:latin typeface="Tahoma" panose="020B0604030504040204" pitchFamily="34" charset="0"/>
                <a:cs typeface="Arial" panose="020B0604020202020204" pitchFamily="34" charset="0"/>
              </a:rPr>
              <a:t>Note:</a:t>
            </a:r>
            <a:r>
              <a:rPr lang="en-US" altLang="ar-SA" sz="1800">
                <a:solidFill>
                  <a:schemeClr val="hlink"/>
                </a:solidFill>
                <a:latin typeface="Tahoma" panose="020B0604030504040204" pitchFamily="34" charset="0"/>
                <a:cs typeface="Arial" panose="020B0604020202020204" pitchFamily="34" charset="0"/>
              </a:rPr>
              <a:t> The positive </a:t>
            </a:r>
            <a:r>
              <a:rPr lang="en-US" altLang="ar-SA" sz="1800" i="1">
                <a:solidFill>
                  <a:schemeClr val="hlink"/>
                </a:solidFill>
                <a:latin typeface="Times New Roman" panose="02020603050405020304" pitchFamily="18" charset="0"/>
              </a:rPr>
              <a:t>r</a:t>
            </a:r>
            <a:r>
              <a:rPr lang="en-US" altLang="ar-SA" sz="1800">
                <a:solidFill>
                  <a:schemeClr val="hlink"/>
                </a:solidFill>
                <a:latin typeface="Tahoma" panose="020B0604030504040204" pitchFamily="34" charset="0"/>
                <a:cs typeface="Arial" panose="020B0604020202020204" pitchFamily="34" charset="0"/>
              </a:rPr>
              <a:t>-direction is in the negative </a:t>
            </a:r>
            <a:r>
              <a:rPr lang="en-US" altLang="ar-SA" sz="1800" i="1">
                <a:solidFill>
                  <a:schemeClr val="hlink"/>
                </a:solidFill>
                <a:latin typeface="Times New Roman" panose="02020603050405020304" pitchFamily="18" charset="0"/>
              </a:rPr>
              <a:t>n</a:t>
            </a:r>
            <a:r>
              <a:rPr lang="en-US" altLang="ar-SA" sz="1800">
                <a:solidFill>
                  <a:schemeClr val="hlink"/>
                </a:solidFill>
                <a:latin typeface="Tahoma" panose="020B0604030504040204" pitchFamily="34" charset="0"/>
                <a:cs typeface="Arial" panose="020B0604020202020204" pitchFamily="34" charset="0"/>
              </a:rPr>
              <a:t>-direction, i.e. </a:t>
            </a:r>
            <a:r>
              <a:rPr lang="en-US" altLang="ar-SA" sz="1800" i="1">
                <a:solidFill>
                  <a:schemeClr val="hlink"/>
                </a:solidFill>
                <a:latin typeface="Times New Roman" panose="02020603050405020304" pitchFamily="18" charset="0"/>
              </a:rPr>
              <a:t>a</a:t>
            </a:r>
            <a:r>
              <a:rPr lang="en-US" altLang="ar-SA" sz="1800" i="1" baseline="-25000">
                <a:solidFill>
                  <a:schemeClr val="hlink"/>
                </a:solidFill>
                <a:latin typeface="Times New Roman" panose="02020603050405020304" pitchFamily="18" charset="0"/>
              </a:rPr>
              <a:t>r</a:t>
            </a:r>
            <a:r>
              <a:rPr lang="en-US" altLang="ar-SA" sz="1800">
                <a:solidFill>
                  <a:schemeClr val="hlink"/>
                </a:solidFill>
                <a:latin typeface="Tahoma" panose="020B0604030504040204" pitchFamily="34" charset="0"/>
                <a:cs typeface="Arial" panose="020B0604020202020204" pitchFamily="34" charset="0"/>
              </a:rPr>
              <a:t> = - </a:t>
            </a:r>
            <a:r>
              <a:rPr lang="en-US" altLang="ar-SA" sz="1800" i="1">
                <a:solidFill>
                  <a:schemeClr val="hlink"/>
                </a:solidFill>
                <a:latin typeface="Times New Roman" panose="02020603050405020304" pitchFamily="18" charset="0"/>
              </a:rPr>
              <a:t>a</a:t>
            </a:r>
            <a:r>
              <a:rPr lang="en-US" altLang="ar-SA" sz="1800" i="1" baseline="-25000">
                <a:solidFill>
                  <a:schemeClr val="hlink"/>
                </a:solidFill>
                <a:latin typeface="Times New Roman" panose="02020603050405020304" pitchFamily="18" charset="0"/>
              </a:rPr>
              <a:t>n</a:t>
            </a:r>
            <a:endParaRPr lang="en-US" altLang="ar-SA" sz="1800">
              <a:solidFill>
                <a:schemeClr val="hlink"/>
              </a:solidFill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957C0BCE-762D-47FD-83B2-B65FC9434D5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4400" y="2667000"/>
            <a:ext cx="7793038" cy="1462088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altLang="ar-SA" sz="7200" dirty="0"/>
              <a:t>Polar Coordinates Exercises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7">
            <a:extLst>
              <a:ext uri="{FF2B5EF4-FFF2-40B4-BE49-F238E27FC236}">
                <a16:creationId xmlns:a16="http://schemas.microsoft.com/office/drawing/2014/main" id="{2CBB26AD-B6A4-485F-88FE-E8660A6375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US" altLang="ar-SA"/>
              <a:t>Exercise # 1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B6A99F5D-3DC2-4565-8609-5EAA47B858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2109788"/>
            <a:ext cx="5943600" cy="13239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algn="r" rtl="1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Rockwell" panose="02060603020205020403" pitchFamily="18" charset="0"/>
              </a:defRPr>
            </a:lvl1pPr>
            <a:lvl2pPr marL="742950" indent="-28575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2pPr>
            <a:lvl3pPr marL="11430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3pPr>
            <a:lvl4pPr marL="16002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4pPr>
            <a:lvl5pPr marL="20574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9pPr>
          </a:lstStyle>
          <a:p>
            <a:pPr algn="just" rtl="0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>
                <a:latin typeface="Times New Roman" panose="02020603050405020304" pitchFamily="18" charset="0"/>
              </a:rPr>
              <a:t>As the hydraulic cylinder rotates around </a:t>
            </a:r>
            <a:r>
              <a:rPr lang="en-US" altLang="ar-SA" sz="1600" i="1">
                <a:latin typeface="Times New Roman" panose="02020603050405020304" pitchFamily="18" charset="0"/>
              </a:rPr>
              <a:t>O</a:t>
            </a:r>
            <a:r>
              <a:rPr lang="en-US" altLang="ar-SA" sz="1600">
                <a:latin typeface="Times New Roman" panose="02020603050405020304" pitchFamily="18" charset="0"/>
              </a:rPr>
              <a:t>, the exposed length </a:t>
            </a:r>
            <a:r>
              <a:rPr lang="en-US" altLang="ar-SA" sz="1600" i="1">
                <a:latin typeface="Times New Roman" panose="02020603050405020304" pitchFamily="18" charset="0"/>
              </a:rPr>
              <a:t>l</a:t>
            </a:r>
            <a:r>
              <a:rPr lang="en-US" altLang="ar-SA" sz="1600">
                <a:latin typeface="Times New Roman" panose="02020603050405020304" pitchFamily="18" charset="0"/>
              </a:rPr>
              <a:t> of the piston rod is controlled by the action of oil pressure in the cylinder. If the cylinder rotates at the constant rate </a:t>
            </a:r>
            <a:r>
              <a:rPr lang="en-US" altLang="ar-SA" sz="1600" i="1">
                <a:latin typeface="Symbol" panose="05050102010706020507" pitchFamily="18" charset="2"/>
              </a:rPr>
              <a:t>q</a:t>
            </a:r>
            <a:r>
              <a:rPr lang="en-US" altLang="ar-SA" sz="1600">
                <a:latin typeface="Times New Roman" panose="02020603050405020304" pitchFamily="18" charset="0"/>
              </a:rPr>
              <a:t>˙= 60 deg/s and </a:t>
            </a:r>
            <a:r>
              <a:rPr lang="en-US" altLang="ar-SA" sz="1600" i="1">
                <a:latin typeface="Times New Roman" panose="02020603050405020304" pitchFamily="18" charset="0"/>
              </a:rPr>
              <a:t>l</a:t>
            </a:r>
            <a:r>
              <a:rPr lang="en-US" altLang="ar-SA" sz="1600">
                <a:latin typeface="Times New Roman" panose="02020603050405020304" pitchFamily="18" charset="0"/>
              </a:rPr>
              <a:t> is decreasing at the constant rate of 150 mm/s, calculate the magnitudes of the velocity v and acceleration a of end </a:t>
            </a:r>
            <a:r>
              <a:rPr lang="en-US" altLang="ar-SA" sz="1600" i="1">
                <a:latin typeface="Times New Roman" panose="02020603050405020304" pitchFamily="18" charset="0"/>
              </a:rPr>
              <a:t>B</a:t>
            </a:r>
            <a:r>
              <a:rPr lang="en-US" altLang="ar-SA" sz="1600">
                <a:latin typeface="Times New Roman" panose="02020603050405020304" pitchFamily="18" charset="0"/>
              </a:rPr>
              <a:t> when </a:t>
            </a:r>
            <a:r>
              <a:rPr lang="en-US" altLang="ar-SA" sz="1600" i="1">
                <a:latin typeface="Times New Roman" panose="02020603050405020304" pitchFamily="18" charset="0"/>
              </a:rPr>
              <a:t>l</a:t>
            </a:r>
            <a:r>
              <a:rPr lang="en-US" altLang="ar-SA" sz="1600">
                <a:latin typeface="Times New Roman" panose="02020603050405020304" pitchFamily="18" charset="0"/>
              </a:rPr>
              <a:t> = 125 mm.</a:t>
            </a:r>
          </a:p>
        </p:txBody>
      </p:sp>
      <p:pic>
        <p:nvPicPr>
          <p:cNvPr id="23556" name="Picture 1">
            <a:extLst>
              <a:ext uri="{FF2B5EF4-FFF2-40B4-BE49-F238E27FC236}">
                <a16:creationId xmlns:a16="http://schemas.microsoft.com/office/drawing/2014/main" id="{CE8A1FE5-A4D1-427D-B778-9841950D9AB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2375" y="1941513"/>
            <a:ext cx="2841625" cy="173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670830BF-1703-4939-878A-341794524A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US" altLang="ar-SA"/>
              <a:t>Exercise # 2</a:t>
            </a:r>
          </a:p>
        </p:txBody>
      </p:sp>
      <p:sp>
        <p:nvSpPr>
          <p:cNvPr id="25603" name="Rectangle 4">
            <a:extLst>
              <a:ext uri="{FF2B5EF4-FFF2-40B4-BE49-F238E27FC236}">
                <a16:creationId xmlns:a16="http://schemas.microsoft.com/office/drawing/2014/main" id="{4E8C58EF-FDAB-4EB6-ADB8-2F800605A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350" y="2093913"/>
            <a:ext cx="6810375" cy="99695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 algn="r" rtl="1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Rockwell" panose="02060603020205020403" pitchFamily="18" charset="0"/>
              </a:defRPr>
            </a:lvl1pPr>
            <a:lvl2pPr marL="742950" indent="-28575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2pPr>
            <a:lvl3pPr marL="11430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3pPr>
            <a:lvl4pPr marL="16002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4pPr>
            <a:lvl5pPr marL="20574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9pPr>
          </a:lstStyle>
          <a:p>
            <a:pPr algn="just" rtl="0">
              <a:lnSpc>
                <a:spcPct val="10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ar-SA" sz="1400">
                <a:latin typeface="Times New Roman" panose="02020603050405020304" pitchFamily="18" charset="0"/>
              </a:rPr>
              <a:t>The rob </a:t>
            </a:r>
            <a:r>
              <a:rPr lang="en-US" altLang="ar-SA" sz="1400" i="1">
                <a:latin typeface="Times New Roman" panose="02020603050405020304" pitchFamily="18" charset="0"/>
              </a:rPr>
              <a:t>OA</a:t>
            </a:r>
            <a:r>
              <a:rPr lang="en-US" altLang="ar-SA" sz="1400">
                <a:latin typeface="Times New Roman" panose="02020603050405020304" pitchFamily="18" charset="0"/>
              </a:rPr>
              <a:t> is rotating in the horizontal plane such that θ = (</a:t>
            </a:r>
            <a:r>
              <a:rPr lang="en-US" altLang="ar-SA" sz="1400" i="1">
                <a:latin typeface="Times New Roman" panose="02020603050405020304" pitchFamily="18" charset="0"/>
              </a:rPr>
              <a:t>t</a:t>
            </a:r>
            <a:r>
              <a:rPr lang="en-US" altLang="ar-SA" sz="1400" baseline="30000">
                <a:latin typeface="Times New Roman" panose="02020603050405020304" pitchFamily="18" charset="0"/>
              </a:rPr>
              <a:t>3</a:t>
            </a:r>
            <a:r>
              <a:rPr lang="en-US" altLang="ar-SA" sz="1400">
                <a:latin typeface="Times New Roman" panose="02020603050405020304" pitchFamily="18" charset="0"/>
              </a:rPr>
              <a:t>) rad. At the same time, the collar B is sliding outwards along </a:t>
            </a:r>
            <a:r>
              <a:rPr lang="en-US" altLang="ar-SA" sz="1400" i="1">
                <a:latin typeface="Times New Roman" panose="02020603050405020304" pitchFamily="18" charset="0"/>
              </a:rPr>
              <a:t>OA</a:t>
            </a:r>
            <a:r>
              <a:rPr lang="en-US" altLang="ar-SA" sz="1400">
                <a:latin typeface="Times New Roman" panose="02020603050405020304" pitchFamily="18" charset="0"/>
              </a:rPr>
              <a:t> so that r = (100</a:t>
            </a:r>
            <a:r>
              <a:rPr lang="en-US" altLang="ar-SA" sz="1400" i="1">
                <a:latin typeface="Times New Roman" panose="02020603050405020304" pitchFamily="18" charset="0"/>
              </a:rPr>
              <a:t>t</a:t>
            </a:r>
            <a:r>
              <a:rPr lang="en-US" altLang="ar-SA" sz="1400" baseline="30000">
                <a:latin typeface="Times New Roman" panose="02020603050405020304" pitchFamily="18" charset="0"/>
              </a:rPr>
              <a:t>2</a:t>
            </a:r>
            <a:r>
              <a:rPr lang="en-US" altLang="ar-SA" sz="1400">
                <a:latin typeface="Times New Roman" panose="02020603050405020304" pitchFamily="18" charset="0"/>
              </a:rPr>
              <a:t>)mm. If in both cases, </a:t>
            </a:r>
            <a:r>
              <a:rPr lang="en-US" altLang="ar-SA" sz="1400" i="1">
                <a:latin typeface="Times New Roman" panose="02020603050405020304" pitchFamily="18" charset="0"/>
              </a:rPr>
              <a:t>t</a:t>
            </a:r>
            <a:r>
              <a:rPr lang="en-US" altLang="ar-SA" sz="1400">
                <a:latin typeface="Times New Roman" panose="02020603050405020304" pitchFamily="18" charset="0"/>
              </a:rPr>
              <a:t> is in seconds, determine the velocity and acceleration of the collar when </a:t>
            </a:r>
            <a:r>
              <a:rPr lang="en-US" altLang="ar-SA" sz="1400" i="1">
                <a:latin typeface="Times New Roman" panose="02020603050405020304" pitchFamily="18" charset="0"/>
              </a:rPr>
              <a:t>t</a:t>
            </a:r>
            <a:r>
              <a:rPr lang="en-US" altLang="ar-SA" sz="1400">
                <a:latin typeface="Times New Roman" panose="02020603050405020304" pitchFamily="18" charset="0"/>
              </a:rPr>
              <a:t> = 1s.</a:t>
            </a:r>
          </a:p>
          <a:p>
            <a:pPr algn="just" rtl="0">
              <a:lnSpc>
                <a:spcPct val="10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None/>
            </a:pPr>
            <a:endParaRPr lang="en-US" altLang="ar-SA" sz="1400">
              <a:latin typeface="Times New Roman" panose="02020603050405020304" pitchFamily="18" charset="0"/>
            </a:endParaRPr>
          </a:p>
        </p:txBody>
      </p:sp>
      <p:sp>
        <p:nvSpPr>
          <p:cNvPr id="25604" name="Rectangle 10">
            <a:extLst>
              <a:ext uri="{FF2B5EF4-FFF2-40B4-BE49-F238E27FC236}">
                <a16:creationId xmlns:a16="http://schemas.microsoft.com/office/drawing/2014/main" id="{C3C2CEF8-13D7-4ACC-A3C8-4AACE35C65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r" rtl="1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Rockwell" panose="02060603020205020403" pitchFamily="18" charset="0"/>
              </a:defRPr>
            </a:lvl1pPr>
            <a:lvl2pPr marL="742950" indent="-28575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2pPr>
            <a:lvl3pPr marL="11430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3pPr>
            <a:lvl4pPr marL="16002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4pPr>
            <a:lvl5pPr marL="20574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25605" name="TextBox 1">
            <a:extLst>
              <a:ext uri="{FF2B5EF4-FFF2-40B4-BE49-F238E27FC236}">
                <a16:creationId xmlns:a16="http://schemas.microsoft.com/office/drawing/2014/main" id="{896E89DE-2168-4E78-AB33-F90CA7D2A8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04138" y="5040313"/>
            <a:ext cx="381000" cy="3683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 rtl="1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Rockwell" panose="02060603020205020403" pitchFamily="18" charset="0"/>
              </a:defRPr>
            </a:lvl1pPr>
            <a:lvl2pPr marL="742950" indent="-28575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2pPr>
            <a:lvl3pPr marL="11430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3pPr>
            <a:lvl4pPr marL="16002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4pPr>
            <a:lvl5pPr marL="20574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  <p:pic>
        <p:nvPicPr>
          <p:cNvPr id="25606" name="صورة 1">
            <a:extLst>
              <a:ext uri="{FF2B5EF4-FFF2-40B4-BE49-F238E27FC236}">
                <a16:creationId xmlns:a16="http://schemas.microsoft.com/office/drawing/2014/main" id="{0016D933-6173-4BB9-A019-F3DBB7D4299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5325" y="1917700"/>
            <a:ext cx="2079625" cy="151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4432</TotalTime>
  <Words>821</Words>
  <Application>Microsoft Office PowerPoint</Application>
  <PresentationFormat>عرض على الشاشة (4:3)</PresentationFormat>
  <Paragraphs>70</Paragraphs>
  <Slides>16</Slides>
  <Notes>15</Notes>
  <HiddenSlides>0</HiddenSlides>
  <MMClips>0</MMClips>
  <ScaleCrop>false</ScaleCrop>
  <HeadingPairs>
    <vt:vector size="8" baseType="variant">
      <vt:variant>
        <vt:lpstr>الخطوط المستخدمة</vt:lpstr>
      </vt:variant>
      <vt:variant>
        <vt:i4>8</vt:i4>
      </vt:variant>
      <vt:variant>
        <vt:lpstr>نسق</vt:lpstr>
      </vt:variant>
      <vt:variant>
        <vt:i4>1</vt:i4>
      </vt:variant>
      <vt:variant>
        <vt:lpstr>خوادم OLE مضمنة</vt:lpstr>
      </vt:variant>
      <vt:variant>
        <vt:i4>1</vt:i4>
      </vt:variant>
      <vt:variant>
        <vt:lpstr>عناوين الشرائح</vt:lpstr>
      </vt:variant>
      <vt:variant>
        <vt:i4>16</vt:i4>
      </vt:variant>
    </vt:vector>
  </HeadingPairs>
  <TitlesOfParts>
    <vt:vector size="26" baseType="lpstr">
      <vt:lpstr>Rockwell</vt:lpstr>
      <vt:lpstr>Arial</vt:lpstr>
      <vt:lpstr>Rockwell Condensed</vt:lpstr>
      <vt:lpstr>Wingdings</vt:lpstr>
      <vt:lpstr>Calibri</vt:lpstr>
      <vt:lpstr>Times New Roman</vt:lpstr>
      <vt:lpstr>Tahoma</vt:lpstr>
      <vt:lpstr>Symbol</vt:lpstr>
      <vt:lpstr>Wood Type</vt:lpstr>
      <vt:lpstr>Microsoft Equation 3.0</vt:lpstr>
      <vt:lpstr>The description of the Plane Curvilinear Motion by the Polar Coordinates</vt:lpstr>
      <vt:lpstr>Plane Curvilinear Motion – Polar Coordinates</vt:lpstr>
      <vt:lpstr>Polar Coordinates – Position &amp; Velocity</vt:lpstr>
      <vt:lpstr>Polar Coordinates – Velocity (Cont.)</vt:lpstr>
      <vt:lpstr>Polar Coordinates - Acceleration</vt:lpstr>
      <vt:lpstr>Polar Coordinates – Circular Motion</vt:lpstr>
      <vt:lpstr>Polar Coordinates Exercises</vt:lpstr>
      <vt:lpstr>Exercise # 1</vt:lpstr>
      <vt:lpstr>Exercise # 2</vt:lpstr>
      <vt:lpstr>Exercise # 3</vt:lpstr>
      <vt:lpstr>Exercise # 4</vt:lpstr>
      <vt:lpstr>Approach to Space Curvilinear Motion</vt:lpstr>
      <vt:lpstr>Approach to Space Curvilinear Motion</vt:lpstr>
      <vt:lpstr>Approach to Space Curvilinear Motion (Exercise)</vt:lpstr>
      <vt:lpstr>Approach to Space Curvilinear Motion (Exercise)</vt:lpstr>
      <vt:lpstr>Approach to Space Curvilinear Motion (Exercise)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Dynamics</dc:title>
  <dc:creator>B4080434U</dc:creator>
  <cp:lastModifiedBy>منى المسند</cp:lastModifiedBy>
  <cp:revision>247</cp:revision>
  <dcterms:created xsi:type="dcterms:W3CDTF">2006-02-13T08:09:50Z</dcterms:created>
  <dcterms:modified xsi:type="dcterms:W3CDTF">2020-03-27T09:16:43Z</dcterms:modified>
</cp:coreProperties>
</file>