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6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4"/>
  </p:notesMasterIdLst>
  <p:sldIdLst>
    <p:sldId id="259" r:id="rId2"/>
    <p:sldId id="287" r:id="rId3"/>
    <p:sldId id="288" r:id="rId4"/>
    <p:sldId id="289" r:id="rId5"/>
    <p:sldId id="290" r:id="rId6"/>
    <p:sldId id="292" r:id="rId7"/>
    <p:sldId id="293" r:id="rId8"/>
    <p:sldId id="294" r:id="rId9"/>
    <p:sldId id="295" r:id="rId10"/>
    <p:sldId id="296" r:id="rId11"/>
    <p:sldId id="297" r:id="rId12"/>
    <p:sldId id="298" r:id="rId13"/>
    <p:sldId id="321" r:id="rId14"/>
    <p:sldId id="323" r:id="rId15"/>
    <p:sldId id="299" r:id="rId16"/>
    <p:sldId id="331" r:id="rId17"/>
    <p:sldId id="300" r:id="rId18"/>
    <p:sldId id="317" r:id="rId19"/>
    <p:sldId id="320" r:id="rId20"/>
    <p:sldId id="330" r:id="rId21"/>
    <p:sldId id="329" r:id="rId22"/>
    <p:sldId id="322" r:id="rId23"/>
    <p:sldId id="324" r:id="rId24"/>
    <p:sldId id="302" r:id="rId25"/>
    <p:sldId id="303" r:id="rId26"/>
    <p:sldId id="304" r:id="rId27"/>
    <p:sldId id="305" r:id="rId28"/>
    <p:sldId id="306" r:id="rId29"/>
    <p:sldId id="307" r:id="rId30"/>
    <p:sldId id="308" r:id="rId31"/>
    <p:sldId id="309" r:id="rId32"/>
    <p:sldId id="310" r:id="rId33"/>
    <p:sldId id="311" r:id="rId34"/>
    <p:sldId id="312" r:id="rId35"/>
    <p:sldId id="325" r:id="rId36"/>
    <p:sldId id="313" r:id="rId37"/>
    <p:sldId id="318" r:id="rId38"/>
    <p:sldId id="314" r:id="rId39"/>
    <p:sldId id="327" r:id="rId40"/>
    <p:sldId id="315" r:id="rId41"/>
    <p:sldId id="316" r:id="rId42"/>
    <p:sldId id="328" r:id="rId43"/>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9AB1"/>
    <a:srgbClr val="D8F6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87" autoAdjust="0"/>
    <p:restoredTop sz="94660"/>
  </p:normalViewPr>
  <p:slideViewPr>
    <p:cSldViewPr snapToGrid="0">
      <p:cViewPr varScale="1">
        <p:scale>
          <a:sx n="59" d="100"/>
          <a:sy n="59" d="100"/>
        </p:scale>
        <p:origin x="60" y="4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B9064D12-F5DC-42B3-9042-5AEC647F8164}"/>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a:extLst>
              <a:ext uri="{FF2B5EF4-FFF2-40B4-BE49-F238E27FC236}">
                <a16:creationId xmlns:a16="http://schemas.microsoft.com/office/drawing/2014/main" id="{225F6968-4FAE-4F97-A1F9-2481E0BE71F4}"/>
              </a:ext>
            </a:extLst>
          </p:cNvPr>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933630B-2D63-4ECA-9112-245AAC4C80FF}" type="datetimeFigureOut">
              <a:rPr lang="ar-SA" smtClean="0"/>
              <a:t>02/02/43</a:t>
            </a:fld>
            <a:endParaRPr lang="ar-SA"/>
          </a:p>
        </p:txBody>
      </p:sp>
      <p:sp>
        <p:nvSpPr>
          <p:cNvPr id="4" name="عنصر نائب لصورة الشريحة 3">
            <a:extLst>
              <a:ext uri="{FF2B5EF4-FFF2-40B4-BE49-F238E27FC236}">
                <a16:creationId xmlns:a16="http://schemas.microsoft.com/office/drawing/2014/main" id="{D4FEC1CF-0CE4-49EC-A2BF-06C61B6B5F7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a:extLst>
              <a:ext uri="{FF2B5EF4-FFF2-40B4-BE49-F238E27FC236}">
                <a16:creationId xmlns:a16="http://schemas.microsoft.com/office/drawing/2014/main" id="{4CC88DD0-801B-48C7-A705-EE7C950D9FE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a:extLst>
              <a:ext uri="{FF2B5EF4-FFF2-40B4-BE49-F238E27FC236}">
                <a16:creationId xmlns:a16="http://schemas.microsoft.com/office/drawing/2014/main" id="{F32EE979-2CDE-4AF3-81FD-3680375A4B2F}"/>
              </a:ext>
            </a:extLst>
          </p:cNvPr>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a:extLst>
              <a:ext uri="{FF2B5EF4-FFF2-40B4-BE49-F238E27FC236}">
                <a16:creationId xmlns:a16="http://schemas.microsoft.com/office/drawing/2014/main" id="{ADB90DD8-7A14-410C-AA64-7C6C69FDFE46}"/>
              </a:ext>
            </a:extLst>
          </p:cNvPr>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8054CA0-0A72-48E0-BBB7-4D365004F299}"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033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133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CF27F62-825E-4C0B-BBE6-F56E36AAE45F}"/>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2C163EDF-307B-4EC0-8C53-9490F41FE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A8BEEDAD-54F2-469B-9C3C-08B0A5D5A478}"/>
              </a:ext>
            </a:extLst>
          </p:cNvPr>
          <p:cNvSpPr>
            <a:spLocks noGrp="1"/>
          </p:cNvSpPr>
          <p:nvPr>
            <p:ph type="dt" sz="half" idx="10"/>
          </p:nvPr>
        </p:nvSpPr>
        <p:spPr/>
        <p:txBody>
          <a:bodyPr/>
          <a:lstStyle/>
          <a:p>
            <a:fld id="{FFFB1264-2128-44D1-9537-2ED85403A5D0}" type="datetimeFigureOut">
              <a:rPr lang="ar-SA" smtClean="0"/>
              <a:t>02/02/43</a:t>
            </a:fld>
            <a:endParaRPr lang="ar-SA"/>
          </a:p>
        </p:txBody>
      </p:sp>
      <p:sp>
        <p:nvSpPr>
          <p:cNvPr id="5" name="عنصر نائب للتذييل 4">
            <a:extLst>
              <a:ext uri="{FF2B5EF4-FFF2-40B4-BE49-F238E27FC236}">
                <a16:creationId xmlns:a16="http://schemas.microsoft.com/office/drawing/2014/main" id="{805D28B0-9535-445C-9668-DE94B3FD57D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1C4242B-3675-4B7E-A45B-7C34C4E51F71}"/>
              </a:ext>
            </a:extLst>
          </p:cNvPr>
          <p:cNvSpPr>
            <a:spLocks noGrp="1"/>
          </p:cNvSpPr>
          <p:nvPr>
            <p:ph type="sldNum" sz="quarter" idx="12"/>
          </p:nvPr>
        </p:nvSpPr>
        <p:spPr/>
        <p:txBody>
          <a:bodyPr/>
          <a:lstStyle/>
          <a:p>
            <a:fld id="{D2E134DC-D9C3-4F37-BDEB-2BD2B92CD8AD}" type="slidenum">
              <a:rPr lang="ar-SA" smtClean="0"/>
              <a:t>‹#›</a:t>
            </a:fld>
            <a:endParaRPr lang="ar-SA"/>
          </a:p>
        </p:txBody>
      </p:sp>
    </p:spTree>
    <p:extLst>
      <p:ext uri="{BB962C8B-B14F-4D97-AF65-F5344CB8AC3E}">
        <p14:creationId xmlns:p14="http://schemas.microsoft.com/office/powerpoint/2010/main" val="427029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A9E250D-07C4-44A4-9591-0B33476EE58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3817CCB-ABEF-4379-A313-1457C2214F98}"/>
              </a:ext>
            </a:extLst>
          </p:cNvPr>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EE264CD-A157-41B2-B859-EDCFC3EBB738}"/>
              </a:ext>
            </a:extLst>
          </p:cNvPr>
          <p:cNvSpPr>
            <a:spLocks noGrp="1"/>
          </p:cNvSpPr>
          <p:nvPr>
            <p:ph type="dt" sz="half" idx="10"/>
          </p:nvPr>
        </p:nvSpPr>
        <p:spPr/>
        <p:txBody>
          <a:bodyPr/>
          <a:lstStyle/>
          <a:p>
            <a:fld id="{FFFB1264-2128-44D1-9537-2ED85403A5D0}" type="datetimeFigureOut">
              <a:rPr lang="ar-SA" smtClean="0"/>
              <a:t>02/02/43</a:t>
            </a:fld>
            <a:endParaRPr lang="ar-SA"/>
          </a:p>
        </p:txBody>
      </p:sp>
      <p:sp>
        <p:nvSpPr>
          <p:cNvPr id="5" name="عنصر نائب للتذييل 4">
            <a:extLst>
              <a:ext uri="{FF2B5EF4-FFF2-40B4-BE49-F238E27FC236}">
                <a16:creationId xmlns:a16="http://schemas.microsoft.com/office/drawing/2014/main" id="{BC54FA7C-DA7C-4ED7-8780-BE2BE6E4E73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43808FD-9A81-490D-9F44-1875BCCD1452}"/>
              </a:ext>
            </a:extLst>
          </p:cNvPr>
          <p:cNvSpPr>
            <a:spLocks noGrp="1"/>
          </p:cNvSpPr>
          <p:nvPr>
            <p:ph type="sldNum" sz="quarter" idx="12"/>
          </p:nvPr>
        </p:nvSpPr>
        <p:spPr/>
        <p:txBody>
          <a:bodyPr/>
          <a:lstStyle/>
          <a:p>
            <a:fld id="{D2E134DC-D9C3-4F37-BDEB-2BD2B92CD8AD}" type="slidenum">
              <a:rPr lang="ar-SA" smtClean="0"/>
              <a:t>‹#›</a:t>
            </a:fld>
            <a:endParaRPr lang="ar-SA"/>
          </a:p>
        </p:txBody>
      </p:sp>
    </p:spTree>
    <p:extLst>
      <p:ext uri="{BB962C8B-B14F-4D97-AF65-F5344CB8AC3E}">
        <p14:creationId xmlns:p14="http://schemas.microsoft.com/office/powerpoint/2010/main" val="6859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AA78E3AA-21F2-4EF4-B260-282D7C49BE90}"/>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21E7EB2-DEA3-4E81-824C-B866CFAF0765}"/>
              </a:ext>
            </a:extLst>
          </p:cNvPr>
          <p:cNvSpPr>
            <a:spLocks noGrp="1"/>
          </p:cNvSpPr>
          <p:nvPr>
            <p:ph type="body" orient="vert" idx="1"/>
          </p:nvPr>
        </p:nvSpPr>
        <p:spPr>
          <a:xfrm>
            <a:off x="838200" y="365125"/>
            <a:ext cx="7734300" cy="5811838"/>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2DB2041-FB64-461F-9A2D-D1A206AD66FF}"/>
              </a:ext>
            </a:extLst>
          </p:cNvPr>
          <p:cNvSpPr>
            <a:spLocks noGrp="1"/>
          </p:cNvSpPr>
          <p:nvPr>
            <p:ph type="dt" sz="half" idx="10"/>
          </p:nvPr>
        </p:nvSpPr>
        <p:spPr/>
        <p:txBody>
          <a:bodyPr/>
          <a:lstStyle/>
          <a:p>
            <a:fld id="{FFFB1264-2128-44D1-9537-2ED85403A5D0}" type="datetimeFigureOut">
              <a:rPr lang="ar-SA" smtClean="0"/>
              <a:t>02/02/43</a:t>
            </a:fld>
            <a:endParaRPr lang="ar-SA"/>
          </a:p>
        </p:txBody>
      </p:sp>
      <p:sp>
        <p:nvSpPr>
          <p:cNvPr id="5" name="عنصر نائب للتذييل 4">
            <a:extLst>
              <a:ext uri="{FF2B5EF4-FFF2-40B4-BE49-F238E27FC236}">
                <a16:creationId xmlns:a16="http://schemas.microsoft.com/office/drawing/2014/main" id="{0F5DCFFA-9303-4F78-BCEF-00D50D364DD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D832451-80E2-4503-BE94-C1986DE0D6D6}"/>
              </a:ext>
            </a:extLst>
          </p:cNvPr>
          <p:cNvSpPr>
            <a:spLocks noGrp="1"/>
          </p:cNvSpPr>
          <p:nvPr>
            <p:ph type="sldNum" sz="quarter" idx="12"/>
          </p:nvPr>
        </p:nvSpPr>
        <p:spPr/>
        <p:txBody>
          <a:bodyPr/>
          <a:lstStyle/>
          <a:p>
            <a:fld id="{D2E134DC-D9C3-4F37-BDEB-2BD2B92CD8AD}" type="slidenum">
              <a:rPr lang="ar-SA" smtClean="0"/>
              <a:t>‹#›</a:t>
            </a:fld>
            <a:endParaRPr lang="ar-SA"/>
          </a:p>
        </p:txBody>
      </p:sp>
    </p:spTree>
    <p:extLst>
      <p:ext uri="{BB962C8B-B14F-4D97-AF65-F5344CB8AC3E}">
        <p14:creationId xmlns:p14="http://schemas.microsoft.com/office/powerpoint/2010/main" val="1782536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7" name="Google Shape;17;p3"/>
          <p:cNvPicPr preferRelativeResize="0"/>
          <p:nvPr/>
        </p:nvPicPr>
        <p:blipFill>
          <a:blip r:embed="rId3">
            <a:alphaModFix/>
          </a:blip>
          <a:stretch>
            <a:fillRect/>
          </a:stretch>
        </p:blipFill>
        <p:spPr>
          <a:xfrm>
            <a:off x="2498868" y="596933"/>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0" y="3401200"/>
            <a:ext cx="5064000"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0" y="1871733"/>
            <a:ext cx="2116800"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95959"/>
              </a:buClr>
              <a:buSzPts val="4800"/>
              <a:buNone/>
              <a:defRPr sz="6400" b="0">
                <a:solidFill>
                  <a:srgbClr val="595959"/>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extLst>
      <p:ext uri="{BB962C8B-B14F-4D97-AF65-F5344CB8AC3E}">
        <p14:creationId xmlns:p14="http://schemas.microsoft.com/office/powerpoint/2010/main" val="1629105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866900" y="620009"/>
            <a:ext cx="2715800" cy="1128056"/>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683400" y="620009"/>
            <a:ext cx="2715800" cy="1128056"/>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513183" y="179867"/>
            <a:ext cx="11165635" cy="6498299"/>
          </a:xfrm>
          <a:prstGeom prst="rect">
            <a:avLst/>
          </a:prstGeom>
          <a:noFill/>
          <a:ln>
            <a:noFill/>
          </a:ln>
        </p:spPr>
      </p:pic>
      <p:sp>
        <p:nvSpPr>
          <p:cNvPr id="89" name="Google Shape;89;p15"/>
          <p:cNvSpPr txBox="1">
            <a:spLocks noGrp="1"/>
          </p:cNvSpPr>
          <p:nvPr>
            <p:ph type="title"/>
          </p:nvPr>
        </p:nvSpPr>
        <p:spPr>
          <a:xfrm>
            <a:off x="2563200" y="4718173"/>
            <a:ext cx="2853600" cy="6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2133"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667" b="1"/>
            </a:lvl2pPr>
            <a:lvl3pPr lvl="2" rtl="0">
              <a:spcBef>
                <a:spcPts val="0"/>
              </a:spcBef>
              <a:spcAft>
                <a:spcPts val="0"/>
              </a:spcAft>
              <a:buSzPts val="2000"/>
              <a:buNone/>
              <a:defRPr sz="2667" b="1"/>
            </a:lvl3pPr>
            <a:lvl4pPr lvl="3" rtl="0">
              <a:spcBef>
                <a:spcPts val="0"/>
              </a:spcBef>
              <a:spcAft>
                <a:spcPts val="0"/>
              </a:spcAft>
              <a:buSzPts val="2000"/>
              <a:buNone/>
              <a:defRPr sz="2667" b="1"/>
            </a:lvl4pPr>
            <a:lvl5pPr lvl="4" rtl="0">
              <a:spcBef>
                <a:spcPts val="0"/>
              </a:spcBef>
              <a:spcAft>
                <a:spcPts val="0"/>
              </a:spcAft>
              <a:buSzPts val="2000"/>
              <a:buNone/>
              <a:defRPr sz="2667" b="1"/>
            </a:lvl5pPr>
            <a:lvl6pPr lvl="5" rtl="0">
              <a:spcBef>
                <a:spcPts val="0"/>
              </a:spcBef>
              <a:spcAft>
                <a:spcPts val="0"/>
              </a:spcAft>
              <a:buSzPts val="2000"/>
              <a:buNone/>
              <a:defRPr sz="2667" b="1"/>
            </a:lvl6pPr>
            <a:lvl7pPr lvl="6" rtl="0">
              <a:spcBef>
                <a:spcPts val="0"/>
              </a:spcBef>
              <a:spcAft>
                <a:spcPts val="0"/>
              </a:spcAft>
              <a:buSzPts val="2000"/>
              <a:buNone/>
              <a:defRPr sz="2667" b="1"/>
            </a:lvl7pPr>
            <a:lvl8pPr lvl="7" rtl="0">
              <a:spcBef>
                <a:spcPts val="0"/>
              </a:spcBef>
              <a:spcAft>
                <a:spcPts val="0"/>
              </a:spcAft>
              <a:buSzPts val="2000"/>
              <a:buNone/>
              <a:defRPr sz="2667" b="1"/>
            </a:lvl8pPr>
            <a:lvl9pPr lvl="8" rtl="0">
              <a:spcBef>
                <a:spcPts val="0"/>
              </a:spcBef>
              <a:spcAft>
                <a:spcPts val="0"/>
              </a:spcAft>
              <a:buSzPts val="2000"/>
              <a:buNone/>
              <a:defRPr sz="2667" b="1"/>
            </a:lvl9pPr>
          </a:lstStyle>
          <a:p>
            <a:endParaRPr/>
          </a:p>
        </p:txBody>
      </p:sp>
      <p:sp>
        <p:nvSpPr>
          <p:cNvPr id="90" name="Google Shape;90;p15"/>
          <p:cNvSpPr txBox="1">
            <a:spLocks noGrp="1"/>
          </p:cNvSpPr>
          <p:nvPr>
            <p:ph type="subTitle" idx="1"/>
          </p:nvPr>
        </p:nvSpPr>
        <p:spPr>
          <a:xfrm>
            <a:off x="2563200" y="1692649"/>
            <a:ext cx="4586000" cy="291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32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3200">
                <a:solidFill>
                  <a:schemeClr val="dk2"/>
                </a:solidFill>
              </a:defRPr>
            </a:lvl2pPr>
            <a:lvl3pPr lvl="2" rtl="0">
              <a:lnSpc>
                <a:spcPct val="100000"/>
              </a:lnSpc>
              <a:spcBef>
                <a:spcPts val="0"/>
              </a:spcBef>
              <a:spcAft>
                <a:spcPts val="0"/>
              </a:spcAft>
              <a:buClr>
                <a:schemeClr val="dk2"/>
              </a:buClr>
              <a:buSzPts val="2400"/>
              <a:buNone/>
              <a:defRPr sz="3200">
                <a:solidFill>
                  <a:schemeClr val="dk2"/>
                </a:solidFill>
              </a:defRPr>
            </a:lvl3pPr>
            <a:lvl4pPr lvl="3" rtl="0">
              <a:lnSpc>
                <a:spcPct val="100000"/>
              </a:lnSpc>
              <a:spcBef>
                <a:spcPts val="0"/>
              </a:spcBef>
              <a:spcAft>
                <a:spcPts val="0"/>
              </a:spcAft>
              <a:buClr>
                <a:schemeClr val="dk2"/>
              </a:buClr>
              <a:buSzPts val="2400"/>
              <a:buNone/>
              <a:defRPr sz="3200">
                <a:solidFill>
                  <a:schemeClr val="dk2"/>
                </a:solidFill>
              </a:defRPr>
            </a:lvl4pPr>
            <a:lvl5pPr lvl="4" rtl="0">
              <a:lnSpc>
                <a:spcPct val="100000"/>
              </a:lnSpc>
              <a:spcBef>
                <a:spcPts val="0"/>
              </a:spcBef>
              <a:spcAft>
                <a:spcPts val="0"/>
              </a:spcAft>
              <a:buClr>
                <a:schemeClr val="dk2"/>
              </a:buClr>
              <a:buSzPts val="2400"/>
              <a:buNone/>
              <a:defRPr sz="3200">
                <a:solidFill>
                  <a:schemeClr val="dk2"/>
                </a:solidFill>
              </a:defRPr>
            </a:lvl5pPr>
            <a:lvl6pPr lvl="5" rtl="0">
              <a:lnSpc>
                <a:spcPct val="100000"/>
              </a:lnSpc>
              <a:spcBef>
                <a:spcPts val="0"/>
              </a:spcBef>
              <a:spcAft>
                <a:spcPts val="0"/>
              </a:spcAft>
              <a:buClr>
                <a:schemeClr val="dk2"/>
              </a:buClr>
              <a:buSzPts val="2400"/>
              <a:buNone/>
              <a:defRPr sz="3200">
                <a:solidFill>
                  <a:schemeClr val="dk2"/>
                </a:solidFill>
              </a:defRPr>
            </a:lvl6pPr>
            <a:lvl7pPr lvl="6" rtl="0">
              <a:lnSpc>
                <a:spcPct val="100000"/>
              </a:lnSpc>
              <a:spcBef>
                <a:spcPts val="0"/>
              </a:spcBef>
              <a:spcAft>
                <a:spcPts val="0"/>
              </a:spcAft>
              <a:buClr>
                <a:schemeClr val="dk2"/>
              </a:buClr>
              <a:buSzPts val="2400"/>
              <a:buNone/>
              <a:defRPr sz="3200">
                <a:solidFill>
                  <a:schemeClr val="dk2"/>
                </a:solidFill>
              </a:defRPr>
            </a:lvl7pPr>
            <a:lvl8pPr lvl="7" rtl="0">
              <a:lnSpc>
                <a:spcPct val="100000"/>
              </a:lnSpc>
              <a:spcBef>
                <a:spcPts val="0"/>
              </a:spcBef>
              <a:spcAft>
                <a:spcPts val="0"/>
              </a:spcAft>
              <a:buClr>
                <a:schemeClr val="dk2"/>
              </a:buClr>
              <a:buSzPts val="2400"/>
              <a:buNone/>
              <a:defRPr sz="3200">
                <a:solidFill>
                  <a:schemeClr val="dk2"/>
                </a:solidFill>
              </a:defRPr>
            </a:lvl8pPr>
            <a:lvl9pPr lvl="8" rtl="0">
              <a:lnSpc>
                <a:spcPct val="100000"/>
              </a:lnSpc>
              <a:spcBef>
                <a:spcPts val="0"/>
              </a:spcBef>
              <a:spcAft>
                <a:spcPts val="0"/>
              </a:spcAft>
              <a:buClr>
                <a:schemeClr val="dk2"/>
              </a:buClr>
              <a:buSzPts val="2400"/>
              <a:buNone/>
              <a:defRPr sz="3200">
                <a:solidFill>
                  <a:schemeClr val="dk2"/>
                </a:solidFill>
              </a:defRPr>
            </a:lvl9pPr>
          </a:lstStyle>
          <a:p>
            <a:endParaRPr/>
          </a:p>
        </p:txBody>
      </p:sp>
    </p:spTree>
    <p:extLst>
      <p:ext uri="{BB962C8B-B14F-4D97-AF65-F5344CB8AC3E}">
        <p14:creationId xmlns:p14="http://schemas.microsoft.com/office/powerpoint/2010/main" val="190504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5E02FA-B4A1-4828-9AF2-C34E9E8131B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A39FDD7-C585-4415-A5F8-E12AF38637A2}"/>
              </a:ext>
            </a:extLst>
          </p:cNvPr>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69FA64B-E6C9-474F-9264-BB5B5F6EE81B}"/>
              </a:ext>
            </a:extLst>
          </p:cNvPr>
          <p:cNvSpPr>
            <a:spLocks noGrp="1"/>
          </p:cNvSpPr>
          <p:nvPr>
            <p:ph type="dt" sz="half" idx="10"/>
          </p:nvPr>
        </p:nvSpPr>
        <p:spPr/>
        <p:txBody>
          <a:bodyPr/>
          <a:lstStyle/>
          <a:p>
            <a:fld id="{FFFB1264-2128-44D1-9537-2ED85403A5D0}" type="datetimeFigureOut">
              <a:rPr lang="ar-SA" smtClean="0"/>
              <a:t>02/02/43</a:t>
            </a:fld>
            <a:endParaRPr lang="ar-SA"/>
          </a:p>
        </p:txBody>
      </p:sp>
      <p:sp>
        <p:nvSpPr>
          <p:cNvPr id="5" name="عنصر نائب للتذييل 4">
            <a:extLst>
              <a:ext uri="{FF2B5EF4-FFF2-40B4-BE49-F238E27FC236}">
                <a16:creationId xmlns:a16="http://schemas.microsoft.com/office/drawing/2014/main" id="{739DA067-FE68-4D87-AE0C-5F74AEE2632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B33F0F2-C22B-42A9-A28E-B803A6F3D721}"/>
              </a:ext>
            </a:extLst>
          </p:cNvPr>
          <p:cNvSpPr>
            <a:spLocks noGrp="1"/>
          </p:cNvSpPr>
          <p:nvPr>
            <p:ph type="sldNum" sz="quarter" idx="12"/>
          </p:nvPr>
        </p:nvSpPr>
        <p:spPr/>
        <p:txBody>
          <a:bodyPr/>
          <a:lstStyle/>
          <a:p>
            <a:fld id="{D2E134DC-D9C3-4F37-BDEB-2BD2B92CD8AD}" type="slidenum">
              <a:rPr lang="ar-SA" smtClean="0"/>
              <a:t>‹#›</a:t>
            </a:fld>
            <a:endParaRPr lang="ar-SA"/>
          </a:p>
        </p:txBody>
      </p:sp>
    </p:spTree>
    <p:extLst>
      <p:ext uri="{BB962C8B-B14F-4D97-AF65-F5344CB8AC3E}">
        <p14:creationId xmlns:p14="http://schemas.microsoft.com/office/powerpoint/2010/main" val="149078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32952B7-50CF-4825-85D7-3CF5B0DE3701}"/>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7FF7A97-F6A8-4B5B-AFAC-A12901E9F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حرر أنماط نص الشكل الرئيسي</a:t>
            </a:r>
          </a:p>
        </p:txBody>
      </p:sp>
      <p:sp>
        <p:nvSpPr>
          <p:cNvPr id="4" name="عنصر نائب للتاريخ 3">
            <a:extLst>
              <a:ext uri="{FF2B5EF4-FFF2-40B4-BE49-F238E27FC236}">
                <a16:creationId xmlns:a16="http://schemas.microsoft.com/office/drawing/2014/main" id="{E15AD3B4-B2C2-4B4A-8D54-277533AE233D}"/>
              </a:ext>
            </a:extLst>
          </p:cNvPr>
          <p:cNvSpPr>
            <a:spLocks noGrp="1"/>
          </p:cNvSpPr>
          <p:nvPr>
            <p:ph type="dt" sz="half" idx="10"/>
          </p:nvPr>
        </p:nvSpPr>
        <p:spPr/>
        <p:txBody>
          <a:bodyPr/>
          <a:lstStyle/>
          <a:p>
            <a:fld id="{FFFB1264-2128-44D1-9537-2ED85403A5D0}" type="datetimeFigureOut">
              <a:rPr lang="ar-SA" smtClean="0"/>
              <a:t>02/02/43</a:t>
            </a:fld>
            <a:endParaRPr lang="ar-SA"/>
          </a:p>
        </p:txBody>
      </p:sp>
      <p:sp>
        <p:nvSpPr>
          <p:cNvPr id="5" name="عنصر نائب للتذييل 4">
            <a:extLst>
              <a:ext uri="{FF2B5EF4-FFF2-40B4-BE49-F238E27FC236}">
                <a16:creationId xmlns:a16="http://schemas.microsoft.com/office/drawing/2014/main" id="{0C19EBFC-2F56-464C-8005-5AB96DC2DAF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4657837-8266-48F0-A7A7-3EEC7F07C4DE}"/>
              </a:ext>
            </a:extLst>
          </p:cNvPr>
          <p:cNvSpPr>
            <a:spLocks noGrp="1"/>
          </p:cNvSpPr>
          <p:nvPr>
            <p:ph type="sldNum" sz="quarter" idx="12"/>
          </p:nvPr>
        </p:nvSpPr>
        <p:spPr/>
        <p:txBody>
          <a:bodyPr/>
          <a:lstStyle/>
          <a:p>
            <a:fld id="{D2E134DC-D9C3-4F37-BDEB-2BD2B92CD8AD}" type="slidenum">
              <a:rPr lang="ar-SA" smtClean="0"/>
              <a:t>‹#›</a:t>
            </a:fld>
            <a:endParaRPr lang="ar-SA"/>
          </a:p>
        </p:txBody>
      </p:sp>
    </p:spTree>
    <p:extLst>
      <p:ext uri="{BB962C8B-B14F-4D97-AF65-F5344CB8AC3E}">
        <p14:creationId xmlns:p14="http://schemas.microsoft.com/office/powerpoint/2010/main" val="225907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BFD398F-B77D-4294-A3A5-8AFECA6ADEF0}"/>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A4B7FE0-516E-4D12-BE8C-F5C8F8AC5238}"/>
              </a:ext>
            </a:extLst>
          </p:cNvPr>
          <p:cNvSpPr>
            <a:spLocks noGrp="1"/>
          </p:cNvSpPr>
          <p:nvPr>
            <p:ph sz="half" idx="1"/>
          </p:nvPr>
        </p:nvSpPr>
        <p:spPr>
          <a:xfrm>
            <a:off x="838200" y="1825625"/>
            <a:ext cx="51816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859DC2C4-56F2-4591-9D7A-4F796B3FF7A8}"/>
              </a:ext>
            </a:extLst>
          </p:cNvPr>
          <p:cNvSpPr>
            <a:spLocks noGrp="1"/>
          </p:cNvSpPr>
          <p:nvPr>
            <p:ph sz="half" idx="2"/>
          </p:nvPr>
        </p:nvSpPr>
        <p:spPr>
          <a:xfrm>
            <a:off x="6172200" y="1825625"/>
            <a:ext cx="51816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97781F7A-1716-402F-A28C-3CF17C544C5D}"/>
              </a:ext>
            </a:extLst>
          </p:cNvPr>
          <p:cNvSpPr>
            <a:spLocks noGrp="1"/>
          </p:cNvSpPr>
          <p:nvPr>
            <p:ph type="dt" sz="half" idx="10"/>
          </p:nvPr>
        </p:nvSpPr>
        <p:spPr/>
        <p:txBody>
          <a:bodyPr/>
          <a:lstStyle/>
          <a:p>
            <a:fld id="{FFFB1264-2128-44D1-9537-2ED85403A5D0}" type="datetimeFigureOut">
              <a:rPr lang="ar-SA" smtClean="0"/>
              <a:t>02/02/43</a:t>
            </a:fld>
            <a:endParaRPr lang="ar-SA"/>
          </a:p>
        </p:txBody>
      </p:sp>
      <p:sp>
        <p:nvSpPr>
          <p:cNvPr id="6" name="عنصر نائب للتذييل 5">
            <a:extLst>
              <a:ext uri="{FF2B5EF4-FFF2-40B4-BE49-F238E27FC236}">
                <a16:creationId xmlns:a16="http://schemas.microsoft.com/office/drawing/2014/main" id="{1F4DDDB9-12F3-4510-9509-4AF62C83F24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CC4ACEA-8C54-417E-BB4E-90E0A74CF198}"/>
              </a:ext>
            </a:extLst>
          </p:cNvPr>
          <p:cNvSpPr>
            <a:spLocks noGrp="1"/>
          </p:cNvSpPr>
          <p:nvPr>
            <p:ph type="sldNum" sz="quarter" idx="12"/>
          </p:nvPr>
        </p:nvSpPr>
        <p:spPr/>
        <p:txBody>
          <a:bodyPr/>
          <a:lstStyle/>
          <a:p>
            <a:fld id="{D2E134DC-D9C3-4F37-BDEB-2BD2B92CD8AD}" type="slidenum">
              <a:rPr lang="ar-SA" smtClean="0"/>
              <a:t>‹#›</a:t>
            </a:fld>
            <a:endParaRPr lang="ar-SA"/>
          </a:p>
        </p:txBody>
      </p:sp>
    </p:spTree>
    <p:extLst>
      <p:ext uri="{BB962C8B-B14F-4D97-AF65-F5344CB8AC3E}">
        <p14:creationId xmlns:p14="http://schemas.microsoft.com/office/powerpoint/2010/main" val="124342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DC7E3CE-8108-4383-BB3C-FE66C3EDADC0}"/>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4D8E2E6-A045-47FC-B681-36C8D9D346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عنصر نائب للمحتوى 3">
            <a:extLst>
              <a:ext uri="{FF2B5EF4-FFF2-40B4-BE49-F238E27FC236}">
                <a16:creationId xmlns:a16="http://schemas.microsoft.com/office/drawing/2014/main" id="{8597587F-FEAA-48F4-86F3-90A6D2676EB7}"/>
              </a:ext>
            </a:extLst>
          </p:cNvPr>
          <p:cNvSpPr>
            <a:spLocks noGrp="1"/>
          </p:cNvSpPr>
          <p:nvPr>
            <p:ph sz="half" idx="2"/>
          </p:nvPr>
        </p:nvSpPr>
        <p:spPr>
          <a:xfrm>
            <a:off x="839788" y="2505075"/>
            <a:ext cx="5157787"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3FC0684E-6E47-4209-AF17-8271F24168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عنصر نائب للمحتوى 5">
            <a:extLst>
              <a:ext uri="{FF2B5EF4-FFF2-40B4-BE49-F238E27FC236}">
                <a16:creationId xmlns:a16="http://schemas.microsoft.com/office/drawing/2014/main" id="{B98A5633-EA89-4741-A403-75F98DEC96D7}"/>
              </a:ext>
            </a:extLst>
          </p:cNvPr>
          <p:cNvSpPr>
            <a:spLocks noGrp="1"/>
          </p:cNvSpPr>
          <p:nvPr>
            <p:ph sz="quarter" idx="4"/>
          </p:nvPr>
        </p:nvSpPr>
        <p:spPr>
          <a:xfrm>
            <a:off x="6172200" y="2505075"/>
            <a:ext cx="5183188"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5D39DB2E-F128-48C8-8AF9-29319237148E}"/>
              </a:ext>
            </a:extLst>
          </p:cNvPr>
          <p:cNvSpPr>
            <a:spLocks noGrp="1"/>
          </p:cNvSpPr>
          <p:nvPr>
            <p:ph type="dt" sz="half" idx="10"/>
          </p:nvPr>
        </p:nvSpPr>
        <p:spPr/>
        <p:txBody>
          <a:bodyPr/>
          <a:lstStyle/>
          <a:p>
            <a:fld id="{FFFB1264-2128-44D1-9537-2ED85403A5D0}" type="datetimeFigureOut">
              <a:rPr lang="ar-SA" smtClean="0"/>
              <a:t>02/02/43</a:t>
            </a:fld>
            <a:endParaRPr lang="ar-SA"/>
          </a:p>
        </p:txBody>
      </p:sp>
      <p:sp>
        <p:nvSpPr>
          <p:cNvPr id="8" name="عنصر نائب للتذييل 7">
            <a:extLst>
              <a:ext uri="{FF2B5EF4-FFF2-40B4-BE49-F238E27FC236}">
                <a16:creationId xmlns:a16="http://schemas.microsoft.com/office/drawing/2014/main" id="{0E09BD96-2AA7-4DD1-A444-239A076085F1}"/>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4BA866BC-3B77-47A0-BC83-EC95D42E5363}"/>
              </a:ext>
            </a:extLst>
          </p:cNvPr>
          <p:cNvSpPr>
            <a:spLocks noGrp="1"/>
          </p:cNvSpPr>
          <p:nvPr>
            <p:ph type="sldNum" sz="quarter" idx="12"/>
          </p:nvPr>
        </p:nvSpPr>
        <p:spPr/>
        <p:txBody>
          <a:bodyPr/>
          <a:lstStyle/>
          <a:p>
            <a:fld id="{D2E134DC-D9C3-4F37-BDEB-2BD2B92CD8AD}" type="slidenum">
              <a:rPr lang="ar-SA" smtClean="0"/>
              <a:t>‹#›</a:t>
            </a:fld>
            <a:endParaRPr lang="ar-SA"/>
          </a:p>
        </p:txBody>
      </p:sp>
    </p:spTree>
    <p:extLst>
      <p:ext uri="{BB962C8B-B14F-4D97-AF65-F5344CB8AC3E}">
        <p14:creationId xmlns:p14="http://schemas.microsoft.com/office/powerpoint/2010/main" val="241005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D7211EA-3E19-487B-9E20-0820B8D4E19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5836F371-7EA2-4E6E-BE9E-4E1B9EDE860E}"/>
              </a:ext>
            </a:extLst>
          </p:cNvPr>
          <p:cNvSpPr>
            <a:spLocks noGrp="1"/>
          </p:cNvSpPr>
          <p:nvPr>
            <p:ph type="dt" sz="half" idx="10"/>
          </p:nvPr>
        </p:nvSpPr>
        <p:spPr/>
        <p:txBody>
          <a:bodyPr/>
          <a:lstStyle/>
          <a:p>
            <a:fld id="{FFFB1264-2128-44D1-9537-2ED85403A5D0}" type="datetimeFigureOut">
              <a:rPr lang="ar-SA" smtClean="0"/>
              <a:t>02/02/43</a:t>
            </a:fld>
            <a:endParaRPr lang="ar-SA"/>
          </a:p>
        </p:txBody>
      </p:sp>
      <p:sp>
        <p:nvSpPr>
          <p:cNvPr id="4" name="عنصر نائب للتذييل 3">
            <a:extLst>
              <a:ext uri="{FF2B5EF4-FFF2-40B4-BE49-F238E27FC236}">
                <a16:creationId xmlns:a16="http://schemas.microsoft.com/office/drawing/2014/main" id="{A549A53A-957A-4F6D-9211-4C6666E8D1DF}"/>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FC74804F-AF1E-4D23-971F-10324D96C592}"/>
              </a:ext>
            </a:extLst>
          </p:cNvPr>
          <p:cNvSpPr>
            <a:spLocks noGrp="1"/>
          </p:cNvSpPr>
          <p:nvPr>
            <p:ph type="sldNum" sz="quarter" idx="12"/>
          </p:nvPr>
        </p:nvSpPr>
        <p:spPr/>
        <p:txBody>
          <a:bodyPr/>
          <a:lstStyle/>
          <a:p>
            <a:fld id="{D2E134DC-D9C3-4F37-BDEB-2BD2B92CD8AD}" type="slidenum">
              <a:rPr lang="ar-SA" smtClean="0"/>
              <a:t>‹#›</a:t>
            </a:fld>
            <a:endParaRPr lang="ar-SA"/>
          </a:p>
        </p:txBody>
      </p:sp>
    </p:spTree>
    <p:extLst>
      <p:ext uri="{BB962C8B-B14F-4D97-AF65-F5344CB8AC3E}">
        <p14:creationId xmlns:p14="http://schemas.microsoft.com/office/powerpoint/2010/main" val="155411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738219D-3838-4165-A8D4-B89417EC470D}"/>
              </a:ext>
            </a:extLst>
          </p:cNvPr>
          <p:cNvSpPr>
            <a:spLocks noGrp="1"/>
          </p:cNvSpPr>
          <p:nvPr>
            <p:ph type="dt" sz="half" idx="10"/>
          </p:nvPr>
        </p:nvSpPr>
        <p:spPr/>
        <p:txBody>
          <a:bodyPr/>
          <a:lstStyle/>
          <a:p>
            <a:fld id="{FFFB1264-2128-44D1-9537-2ED85403A5D0}" type="datetimeFigureOut">
              <a:rPr lang="ar-SA" smtClean="0"/>
              <a:t>02/02/43</a:t>
            </a:fld>
            <a:endParaRPr lang="ar-SA"/>
          </a:p>
        </p:txBody>
      </p:sp>
      <p:sp>
        <p:nvSpPr>
          <p:cNvPr id="3" name="عنصر نائب للتذييل 2">
            <a:extLst>
              <a:ext uri="{FF2B5EF4-FFF2-40B4-BE49-F238E27FC236}">
                <a16:creationId xmlns:a16="http://schemas.microsoft.com/office/drawing/2014/main" id="{AA4B8485-6C6A-448D-99FB-E2F6CD55D9DE}"/>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6B988459-43B7-4F15-9FC8-EF0F0C8BF346}"/>
              </a:ext>
            </a:extLst>
          </p:cNvPr>
          <p:cNvSpPr>
            <a:spLocks noGrp="1"/>
          </p:cNvSpPr>
          <p:nvPr>
            <p:ph type="sldNum" sz="quarter" idx="12"/>
          </p:nvPr>
        </p:nvSpPr>
        <p:spPr/>
        <p:txBody>
          <a:bodyPr/>
          <a:lstStyle/>
          <a:p>
            <a:fld id="{D2E134DC-D9C3-4F37-BDEB-2BD2B92CD8AD}" type="slidenum">
              <a:rPr lang="ar-SA" smtClean="0"/>
              <a:t>‹#›</a:t>
            </a:fld>
            <a:endParaRPr lang="ar-SA"/>
          </a:p>
        </p:txBody>
      </p:sp>
    </p:spTree>
    <p:extLst>
      <p:ext uri="{BB962C8B-B14F-4D97-AF65-F5344CB8AC3E}">
        <p14:creationId xmlns:p14="http://schemas.microsoft.com/office/powerpoint/2010/main" val="354698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BF1FBC-71D6-4AB8-9E43-51E6E58BBDA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5D9C5F9F-404C-43AD-B741-2F69D7912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4412811D-0D1D-4F8D-9FAC-89CF4B507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id="{D1778E89-063D-481A-BC60-F160D264D4D9}"/>
              </a:ext>
            </a:extLst>
          </p:cNvPr>
          <p:cNvSpPr>
            <a:spLocks noGrp="1"/>
          </p:cNvSpPr>
          <p:nvPr>
            <p:ph type="dt" sz="half" idx="10"/>
          </p:nvPr>
        </p:nvSpPr>
        <p:spPr/>
        <p:txBody>
          <a:bodyPr/>
          <a:lstStyle/>
          <a:p>
            <a:fld id="{FFFB1264-2128-44D1-9537-2ED85403A5D0}" type="datetimeFigureOut">
              <a:rPr lang="ar-SA" smtClean="0"/>
              <a:t>02/02/43</a:t>
            </a:fld>
            <a:endParaRPr lang="ar-SA"/>
          </a:p>
        </p:txBody>
      </p:sp>
      <p:sp>
        <p:nvSpPr>
          <p:cNvPr id="6" name="عنصر نائب للتذييل 5">
            <a:extLst>
              <a:ext uri="{FF2B5EF4-FFF2-40B4-BE49-F238E27FC236}">
                <a16:creationId xmlns:a16="http://schemas.microsoft.com/office/drawing/2014/main" id="{C36AAA90-7E7F-4465-87FF-62095267818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A9AF6884-5AAD-4E75-8B98-F8684E748764}"/>
              </a:ext>
            </a:extLst>
          </p:cNvPr>
          <p:cNvSpPr>
            <a:spLocks noGrp="1"/>
          </p:cNvSpPr>
          <p:nvPr>
            <p:ph type="sldNum" sz="quarter" idx="12"/>
          </p:nvPr>
        </p:nvSpPr>
        <p:spPr/>
        <p:txBody>
          <a:bodyPr/>
          <a:lstStyle/>
          <a:p>
            <a:fld id="{D2E134DC-D9C3-4F37-BDEB-2BD2B92CD8AD}" type="slidenum">
              <a:rPr lang="ar-SA" smtClean="0"/>
              <a:t>‹#›</a:t>
            </a:fld>
            <a:endParaRPr lang="ar-SA"/>
          </a:p>
        </p:txBody>
      </p:sp>
    </p:spTree>
    <p:extLst>
      <p:ext uri="{BB962C8B-B14F-4D97-AF65-F5344CB8AC3E}">
        <p14:creationId xmlns:p14="http://schemas.microsoft.com/office/powerpoint/2010/main" val="202981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4F5111-CC35-404F-B3FD-60F1494A2B9C}"/>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15CB3B2-8FC0-4684-9AD5-1E5540AEE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226A7E5D-6417-4098-BC55-7FC8AA4A3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id="{50823904-F84A-408E-B5D5-D570154AB6CB}"/>
              </a:ext>
            </a:extLst>
          </p:cNvPr>
          <p:cNvSpPr>
            <a:spLocks noGrp="1"/>
          </p:cNvSpPr>
          <p:nvPr>
            <p:ph type="dt" sz="half" idx="10"/>
          </p:nvPr>
        </p:nvSpPr>
        <p:spPr/>
        <p:txBody>
          <a:bodyPr/>
          <a:lstStyle/>
          <a:p>
            <a:fld id="{FFFB1264-2128-44D1-9537-2ED85403A5D0}" type="datetimeFigureOut">
              <a:rPr lang="ar-SA" smtClean="0"/>
              <a:t>02/02/43</a:t>
            </a:fld>
            <a:endParaRPr lang="ar-SA"/>
          </a:p>
        </p:txBody>
      </p:sp>
      <p:sp>
        <p:nvSpPr>
          <p:cNvPr id="6" name="عنصر نائب للتذييل 5">
            <a:extLst>
              <a:ext uri="{FF2B5EF4-FFF2-40B4-BE49-F238E27FC236}">
                <a16:creationId xmlns:a16="http://schemas.microsoft.com/office/drawing/2014/main" id="{786E0CE0-36D7-4B48-BD47-63CC4BC61AB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53AE13E-F3BE-4682-8472-BAECCBDC80A7}"/>
              </a:ext>
            </a:extLst>
          </p:cNvPr>
          <p:cNvSpPr>
            <a:spLocks noGrp="1"/>
          </p:cNvSpPr>
          <p:nvPr>
            <p:ph type="sldNum" sz="quarter" idx="12"/>
          </p:nvPr>
        </p:nvSpPr>
        <p:spPr/>
        <p:txBody>
          <a:bodyPr/>
          <a:lstStyle/>
          <a:p>
            <a:fld id="{D2E134DC-D9C3-4F37-BDEB-2BD2B92CD8AD}" type="slidenum">
              <a:rPr lang="ar-SA" smtClean="0"/>
              <a:t>‹#›</a:t>
            </a:fld>
            <a:endParaRPr lang="ar-SA"/>
          </a:p>
        </p:txBody>
      </p:sp>
    </p:spTree>
    <p:extLst>
      <p:ext uri="{BB962C8B-B14F-4D97-AF65-F5344CB8AC3E}">
        <p14:creationId xmlns:p14="http://schemas.microsoft.com/office/powerpoint/2010/main" val="215355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07FC64E2-1C45-488C-8BC8-4979B47BC63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B040D79-19CD-431C-A909-07031615A63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AADB824-FA00-4A0C-934E-D69030B3EC5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FFB1264-2128-44D1-9537-2ED85403A5D0}" type="datetimeFigureOut">
              <a:rPr lang="ar-SA" smtClean="0"/>
              <a:t>02/02/43</a:t>
            </a:fld>
            <a:endParaRPr lang="ar-SA"/>
          </a:p>
        </p:txBody>
      </p:sp>
      <p:sp>
        <p:nvSpPr>
          <p:cNvPr id="5" name="عنصر نائب للتذييل 4">
            <a:extLst>
              <a:ext uri="{FF2B5EF4-FFF2-40B4-BE49-F238E27FC236}">
                <a16:creationId xmlns:a16="http://schemas.microsoft.com/office/drawing/2014/main" id="{6C201BAF-BA5A-45FE-93A3-529C6610C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DD73EF8B-CFCC-4113-85C3-2254666CEC1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2E134DC-D9C3-4F37-BDEB-2BD2B92CD8AD}" type="slidenum">
              <a:rPr lang="ar-SA" smtClean="0"/>
              <a:t>‹#›</a:t>
            </a:fld>
            <a:endParaRPr lang="ar-SA"/>
          </a:p>
        </p:txBody>
      </p:sp>
    </p:spTree>
    <p:extLst>
      <p:ext uri="{BB962C8B-B14F-4D97-AF65-F5344CB8AC3E}">
        <p14:creationId xmlns:p14="http://schemas.microsoft.com/office/powerpoint/2010/main" val="3758350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pn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g"/><Relationship Id="rId14" Type="http://schemas.openxmlformats.org/officeDocument/2006/relationships/image" Target="../media/image17.jp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8.jpeg"/><Relationship Id="rId5" Type="http://schemas.openxmlformats.org/officeDocument/2006/relationships/image" Target="../media/image8.png"/><Relationship Id="rId10" Type="http://schemas.openxmlformats.org/officeDocument/2006/relationships/image" Target="../media/image40.png"/><Relationship Id="rId4" Type="http://schemas.openxmlformats.org/officeDocument/2006/relationships/image" Target="../media/image7.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8.jpeg"/><Relationship Id="rId5" Type="http://schemas.openxmlformats.org/officeDocument/2006/relationships/image" Target="../media/image8.png"/><Relationship Id="rId10" Type="http://schemas.openxmlformats.org/officeDocument/2006/relationships/image" Target="../media/image40.png"/><Relationship Id="rId4" Type="http://schemas.openxmlformats.org/officeDocument/2006/relationships/image" Target="../media/image7.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slide" Target="slide11.xml"/><Relationship Id="rId12" Type="http://schemas.openxmlformats.org/officeDocument/2006/relationships/image" Target="../media/image18.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39.png"/><Relationship Id="rId5" Type="http://schemas.openxmlformats.org/officeDocument/2006/relationships/image" Target="../media/image8.png"/><Relationship Id="rId15" Type="http://schemas.openxmlformats.org/officeDocument/2006/relationships/image" Target="../media/image42.jpeg"/><Relationship Id="rId10" Type="http://schemas.openxmlformats.org/officeDocument/2006/relationships/image" Target="../media/image41.jpe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7.jpg"/></Relationships>
</file>

<file path=ppt/slides/_rels/slide13.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slide" Target="slide11.xml"/><Relationship Id="rId12" Type="http://schemas.openxmlformats.org/officeDocument/2006/relationships/image" Target="../media/image18.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39.png"/><Relationship Id="rId5" Type="http://schemas.openxmlformats.org/officeDocument/2006/relationships/image" Target="../media/image8.png"/><Relationship Id="rId15" Type="http://schemas.openxmlformats.org/officeDocument/2006/relationships/image" Target="../media/image42.jpeg"/><Relationship Id="rId10" Type="http://schemas.openxmlformats.org/officeDocument/2006/relationships/image" Target="../media/image41.jpe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3.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8.jpeg"/><Relationship Id="rId4" Type="http://schemas.openxmlformats.org/officeDocument/2006/relationships/image" Target="../media/image8.png"/><Relationship Id="rId9" Type="http://schemas.openxmlformats.org/officeDocument/2006/relationships/image" Target="../media/image39.png"/><Relationship Id="rId14" Type="http://schemas.openxmlformats.org/officeDocument/2006/relationships/image" Target="../media/image44.jp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8.jpeg"/><Relationship Id="rId4" Type="http://schemas.openxmlformats.org/officeDocument/2006/relationships/image" Target="../media/image8.png"/><Relationship Id="rId9" Type="http://schemas.openxmlformats.org/officeDocument/2006/relationships/image" Target="../media/image17.jp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45.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8.jpeg"/><Relationship Id="rId4" Type="http://schemas.openxmlformats.org/officeDocument/2006/relationships/image" Target="../media/image8.png"/><Relationship Id="rId9" Type="http://schemas.openxmlformats.org/officeDocument/2006/relationships/image" Target="../media/image17.jp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8.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17.jpg"/><Relationship Id="rId5" Type="http://schemas.openxmlformats.org/officeDocument/2006/relationships/image" Target="../media/image9.jpe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slide" Target="slide11.xml"/><Relationship Id="rId12" Type="http://schemas.openxmlformats.org/officeDocument/2006/relationships/image" Target="../media/image18.jpeg"/><Relationship Id="rId2" Type="http://schemas.openxmlformats.org/officeDocument/2006/relationships/image" Target="../media/image5.jpg"/><Relationship Id="rId16"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39.png"/><Relationship Id="rId5" Type="http://schemas.openxmlformats.org/officeDocument/2006/relationships/image" Target="../media/image8.png"/><Relationship Id="rId15" Type="http://schemas.openxmlformats.org/officeDocument/2006/relationships/image" Target="../media/image20.png"/><Relationship Id="rId10" Type="http://schemas.openxmlformats.org/officeDocument/2006/relationships/image" Target="../media/image41.jpe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7.jp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8.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17.jpg"/><Relationship Id="rId5" Type="http://schemas.openxmlformats.org/officeDocument/2006/relationships/image" Target="../media/image9.jpe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png"/><Relationship Id="rId18" Type="http://schemas.microsoft.com/office/2007/relationships/hdphoto" Target="../media/hdphoto1.wdp"/><Relationship Id="rId3" Type="http://schemas.openxmlformats.org/officeDocument/2006/relationships/image" Target="../media/image6.png"/><Relationship Id="rId7" Type="http://schemas.openxmlformats.org/officeDocument/2006/relationships/slide" Target="slide11.xml"/><Relationship Id="rId12" Type="http://schemas.openxmlformats.org/officeDocument/2006/relationships/image" Target="../media/image3.png"/><Relationship Id="rId17" Type="http://schemas.openxmlformats.org/officeDocument/2006/relationships/image" Target="../media/image21.png"/><Relationship Id="rId2" Type="http://schemas.openxmlformats.org/officeDocument/2006/relationships/image" Target="../media/image5.jp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20.png"/><Relationship Id="rId5" Type="http://schemas.openxmlformats.org/officeDocument/2006/relationships/image" Target="../media/image8.png"/><Relationship Id="rId15" Type="http://schemas.openxmlformats.org/officeDocument/2006/relationships/image" Target="../media/image18.jpeg"/><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7.jp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47.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18.jpeg"/><Relationship Id="rId5" Type="http://schemas.openxmlformats.org/officeDocument/2006/relationships/image" Target="../media/image9.jpeg"/><Relationship Id="rId10" Type="http://schemas.openxmlformats.org/officeDocument/2006/relationships/image" Target="../media/image17.jpg"/><Relationship Id="rId4" Type="http://schemas.openxmlformats.org/officeDocument/2006/relationships/image" Target="../media/image8.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jp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1.jp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50.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18.jpeg"/><Relationship Id="rId5" Type="http://schemas.openxmlformats.org/officeDocument/2006/relationships/image" Target="../media/image9.jpeg"/><Relationship Id="rId10" Type="http://schemas.openxmlformats.org/officeDocument/2006/relationships/image" Target="../media/image17.jpg"/><Relationship Id="rId4" Type="http://schemas.openxmlformats.org/officeDocument/2006/relationships/image" Target="../media/image8.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52.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18.jpeg"/><Relationship Id="rId5" Type="http://schemas.openxmlformats.org/officeDocument/2006/relationships/image" Target="../media/image9.jpeg"/><Relationship Id="rId10" Type="http://schemas.openxmlformats.org/officeDocument/2006/relationships/image" Target="../media/image17.jpg"/><Relationship Id="rId4" Type="http://schemas.openxmlformats.org/officeDocument/2006/relationships/image" Target="../media/image8.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41.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8.jpeg"/><Relationship Id="rId4" Type="http://schemas.openxmlformats.org/officeDocument/2006/relationships/image" Target="../media/image8.png"/><Relationship Id="rId9" Type="http://schemas.openxmlformats.org/officeDocument/2006/relationships/image" Target="../media/image17.jp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7.jpg"/><Relationship Id="rId5" Type="http://schemas.openxmlformats.org/officeDocument/2006/relationships/image" Target="../media/image9.jpe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8.jpeg"/></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7.jpg"/><Relationship Id="rId4" Type="http://schemas.openxmlformats.org/officeDocument/2006/relationships/image" Target="../media/image8.png"/><Relationship Id="rId9" Type="http://schemas.openxmlformats.org/officeDocument/2006/relationships/image" Target="../media/image18.jpe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53.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8.jpeg"/><Relationship Id="rId5" Type="http://schemas.openxmlformats.org/officeDocument/2006/relationships/image" Target="../media/image9.jpeg"/><Relationship Id="rId10" Type="http://schemas.openxmlformats.org/officeDocument/2006/relationships/image" Target="../media/image17.jpg"/><Relationship Id="rId4" Type="http://schemas.openxmlformats.org/officeDocument/2006/relationships/image" Target="../media/image8.png"/><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4.jp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17.jpg"/><Relationship Id="rId5" Type="http://schemas.openxmlformats.org/officeDocument/2006/relationships/image" Target="../media/image9.jpeg"/><Relationship Id="rId10" Type="http://schemas.openxmlformats.org/officeDocument/2006/relationships/image" Target="../media/image18.jpeg"/><Relationship Id="rId4" Type="http://schemas.openxmlformats.org/officeDocument/2006/relationships/image" Target="../media/image8.png"/><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5.jp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8.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17.jpg"/><Relationship Id="rId5" Type="http://schemas.openxmlformats.org/officeDocument/2006/relationships/image" Target="../media/image9.jpe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8.png"/><Relationship Id="rId12" Type="http://schemas.openxmlformats.org/officeDocument/2006/relationships/image" Target="../media/image2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7.jpg"/><Relationship Id="rId10" Type="http://schemas.openxmlformats.org/officeDocument/2006/relationships/image" Target="../media/image10.gif"/><Relationship Id="rId4" Type="http://schemas.openxmlformats.org/officeDocument/2006/relationships/image" Target="../media/image5.jpg"/><Relationship Id="rId9" Type="http://schemas.openxmlformats.org/officeDocument/2006/relationships/slide" Target="slide11.xml"/><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image" Target="../media/image17.jpg"/><Relationship Id="rId5" Type="http://schemas.openxmlformats.org/officeDocument/2006/relationships/image" Target="../media/image9.jpeg"/><Relationship Id="rId10" Type="http://schemas.openxmlformats.org/officeDocument/2006/relationships/image" Target="../media/image18.jpeg"/><Relationship Id="rId4" Type="http://schemas.openxmlformats.org/officeDocument/2006/relationships/image" Target="../media/image8.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8.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17.jpg"/><Relationship Id="rId5" Type="http://schemas.openxmlformats.org/officeDocument/2006/relationships/image" Target="../media/image9.jpe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39.png"/></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7.jpg"/><Relationship Id="rId4" Type="http://schemas.openxmlformats.org/officeDocument/2006/relationships/image" Target="../media/image8.png"/><Relationship Id="rId9" Type="http://schemas.openxmlformats.org/officeDocument/2006/relationships/image" Target="../media/image18.jpeg"/></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8.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7.jpg"/><Relationship Id="rId4" Type="http://schemas.openxmlformats.org/officeDocument/2006/relationships/image" Target="../media/image8.png"/><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17.jpg"/><Relationship Id="rId5" Type="http://schemas.openxmlformats.org/officeDocument/2006/relationships/image" Target="../media/image9.jpeg"/><Relationship Id="rId10" Type="http://schemas.openxmlformats.org/officeDocument/2006/relationships/image" Target="../media/image18.jpeg"/><Relationship Id="rId4" Type="http://schemas.openxmlformats.org/officeDocument/2006/relationships/image" Target="../media/image8.png"/><Relationship Id="rId9" Type="http://schemas.openxmlformats.org/officeDocument/2006/relationships/image" Target="../media/image39.png"/></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3.jp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17.jpg"/><Relationship Id="rId5" Type="http://schemas.openxmlformats.org/officeDocument/2006/relationships/image" Target="../media/image9.jpeg"/><Relationship Id="rId10" Type="http://schemas.openxmlformats.org/officeDocument/2006/relationships/image" Target="../media/image18.jpeg"/><Relationship Id="rId4" Type="http://schemas.openxmlformats.org/officeDocument/2006/relationships/image" Target="../media/image8.png"/><Relationship Id="rId9" Type="http://schemas.openxmlformats.org/officeDocument/2006/relationships/image" Target="../media/image39.png"/></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3.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18.jpeg"/><Relationship Id="rId5" Type="http://schemas.openxmlformats.org/officeDocument/2006/relationships/image" Target="../media/image9.jpe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39.png"/></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3.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7.jpg"/><Relationship Id="rId2" Type="http://schemas.openxmlformats.org/officeDocument/2006/relationships/image" Target="../media/image5.jpg"/><Relationship Id="rId16" Type="http://schemas.openxmlformats.org/officeDocument/2006/relationships/image" Target="../media/image53.jp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18.jpeg"/><Relationship Id="rId5" Type="http://schemas.openxmlformats.org/officeDocument/2006/relationships/image" Target="../media/image9.jpeg"/><Relationship Id="rId15" Type="http://schemas.openxmlformats.org/officeDocument/2006/relationships/image" Target="../media/image56.jp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39.png"/><Relationship Id="rId1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58.png"/><Relationship Id="rId5" Type="http://schemas.openxmlformats.org/officeDocument/2006/relationships/image" Target="../media/image9.jpeg"/><Relationship Id="rId15" Type="http://schemas.openxmlformats.org/officeDocument/2006/relationships/image" Target="../media/image59.jpg"/><Relationship Id="rId10" Type="http://schemas.openxmlformats.org/officeDocument/2006/relationships/image" Target="../media/image57.png"/><Relationship Id="rId4" Type="http://schemas.openxmlformats.org/officeDocument/2006/relationships/image" Target="../media/image8.png"/><Relationship Id="rId9" Type="http://schemas.openxmlformats.org/officeDocument/2006/relationships/image" Target="../media/image39.png"/><Relationship Id="rId14" Type="http://schemas.openxmlformats.org/officeDocument/2006/relationships/image" Target="../media/image18.jpeg"/></Relationships>
</file>

<file path=ppt/slides/_rels/slide39.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0.jpeg"/><Relationship Id="rId5" Type="http://schemas.openxmlformats.org/officeDocument/2006/relationships/image" Target="../media/image3.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slide" Target="slide11.xml"/><Relationship Id="rId12"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7.jpg"/><Relationship Id="rId5" Type="http://schemas.openxmlformats.org/officeDocument/2006/relationships/image" Target="../media/image8.png"/><Relationship Id="rId10" Type="http://schemas.openxmlformats.org/officeDocument/2006/relationships/image" Target="../media/image23.jpg"/><Relationship Id="rId4" Type="http://schemas.openxmlformats.org/officeDocument/2006/relationships/image" Target="../media/image7.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2.jpg"/><Relationship Id="rId3" Type="http://schemas.openxmlformats.org/officeDocument/2006/relationships/image" Target="../media/image6.png"/><Relationship Id="rId7" Type="http://schemas.openxmlformats.org/officeDocument/2006/relationships/image" Target="../media/image10.gif"/><Relationship Id="rId12" Type="http://schemas.microsoft.com/office/2007/relationships/hdphoto" Target="../media/hdphoto3.wdp"/><Relationship Id="rId2" Type="http://schemas.openxmlformats.org/officeDocument/2006/relationships/image" Target="../media/image5.jp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61.png"/><Relationship Id="rId5" Type="http://schemas.openxmlformats.org/officeDocument/2006/relationships/image" Target="../media/image9.jpeg"/><Relationship Id="rId15" Type="http://schemas.openxmlformats.org/officeDocument/2006/relationships/image" Target="../media/image17.jpg"/><Relationship Id="rId10" Type="http://schemas.openxmlformats.org/officeDocument/2006/relationships/slide" Target="slide1.xml"/><Relationship Id="rId4" Type="http://schemas.openxmlformats.org/officeDocument/2006/relationships/image" Target="../media/image8.png"/><Relationship Id="rId9" Type="http://schemas.openxmlformats.org/officeDocument/2006/relationships/image" Target="../media/image39.png"/><Relationship Id="rId14" Type="http://schemas.openxmlformats.org/officeDocument/2006/relationships/image" Target="../media/image18.jpeg"/></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3.jp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8.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17.jpg"/><Relationship Id="rId5" Type="http://schemas.openxmlformats.org/officeDocument/2006/relationships/image" Target="../media/image9.jpe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39.png"/></Relationships>
</file>

<file path=ppt/slides/_rels/slide4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3.jp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8.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17.jpg"/><Relationship Id="rId5" Type="http://schemas.openxmlformats.org/officeDocument/2006/relationships/image" Target="../media/image9.jpe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39.png"/><Relationship Id="rId14" Type="http://schemas.openxmlformats.org/officeDocument/2006/relationships/image" Target="../media/image64.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7.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8.jpe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24.jpg"/></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28.png"/><Relationship Id="rId18" Type="http://schemas.openxmlformats.org/officeDocument/2006/relationships/image" Target="../media/image17.jpg"/><Relationship Id="rId3" Type="http://schemas.openxmlformats.org/officeDocument/2006/relationships/image" Target="../media/image6.png"/><Relationship Id="rId7" Type="http://schemas.openxmlformats.org/officeDocument/2006/relationships/slide" Target="slide11.xml"/><Relationship Id="rId12" Type="http://schemas.openxmlformats.org/officeDocument/2006/relationships/image" Target="../media/image27.png"/><Relationship Id="rId17" Type="http://schemas.openxmlformats.org/officeDocument/2006/relationships/image" Target="../media/image15.png"/><Relationship Id="rId2" Type="http://schemas.openxmlformats.org/officeDocument/2006/relationships/image" Target="../media/image5.jpg"/><Relationship Id="rId16" Type="http://schemas.openxmlformats.org/officeDocument/2006/relationships/image" Target="../media/image30.pn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26.png"/><Relationship Id="rId5" Type="http://schemas.openxmlformats.org/officeDocument/2006/relationships/image" Target="../media/image8.png"/><Relationship Id="rId15" Type="http://schemas.openxmlformats.org/officeDocument/2006/relationships/image" Target="../media/image3.png"/><Relationship Id="rId10" Type="http://schemas.openxmlformats.org/officeDocument/2006/relationships/image" Target="../media/image25.png"/><Relationship Id="rId19" Type="http://schemas.openxmlformats.org/officeDocument/2006/relationships/image" Target="../media/image18.jpe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jp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8.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34.png"/><Relationship Id="rId5" Type="http://schemas.openxmlformats.org/officeDocument/2006/relationships/image" Target="../media/image9.jpeg"/><Relationship Id="rId10" Type="http://schemas.openxmlformats.org/officeDocument/2006/relationships/image" Target="../media/image33.jpg"/><Relationship Id="rId4" Type="http://schemas.openxmlformats.org/officeDocument/2006/relationships/image" Target="../media/image8.png"/><Relationship Id="rId9" Type="http://schemas.openxmlformats.org/officeDocument/2006/relationships/image" Target="../media/image32.jp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36.png"/><Relationship Id="rId10" Type="http://schemas.openxmlformats.org/officeDocument/2006/relationships/image" Target="../media/image37.png"/><Relationship Id="rId4" Type="http://schemas.openxmlformats.org/officeDocument/2006/relationships/image" Target="../media/image35.jp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jpg"/><Relationship Id="rId3" Type="http://schemas.openxmlformats.org/officeDocument/2006/relationships/image" Target="../media/image6.png"/><Relationship Id="rId7" Type="http://schemas.openxmlformats.org/officeDocument/2006/relationships/image" Target="../media/image10.gif"/><Relationship Id="rId12"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39.png"/><Relationship Id="rId5" Type="http://schemas.openxmlformats.org/officeDocument/2006/relationships/image" Target="../media/image8.png"/><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284719" y="113353"/>
            <a:ext cx="10665098" cy="6551801"/>
          </a:xfrm>
          <a:prstGeom prst="rect">
            <a:avLst/>
          </a:prstGeom>
          <a:noFill/>
          <a:ln>
            <a:noFill/>
          </a:ln>
        </p:spPr>
      </p:pic>
      <p:pic>
        <p:nvPicPr>
          <p:cNvPr id="24" name="Picture 2">
            <a:extLst>
              <a:ext uri="{FF2B5EF4-FFF2-40B4-BE49-F238E27FC236}">
                <a16:creationId xmlns:a16="http://schemas.microsoft.com/office/drawing/2014/main" id="{7CA6E0DF-9A42-46D3-899D-7C5DD07E31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9869" y="354633"/>
            <a:ext cx="3644911" cy="596717"/>
          </a:xfrm>
          <a:prstGeom prst="rect">
            <a:avLst/>
          </a:prstGeom>
          <a:noFill/>
          <a:extLst>
            <a:ext uri="{909E8E84-426E-40DD-AFC4-6F175D3DCCD1}">
              <a14:hiddenFill xmlns:a14="http://schemas.microsoft.com/office/drawing/2010/main">
                <a:solidFill>
                  <a:srgbClr val="FFFFFF"/>
                </a:solidFill>
              </a14:hiddenFill>
            </a:ext>
          </a:extLst>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8915" y="2181531"/>
            <a:ext cx="967764"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56632" y="3614161"/>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 action="ppaction://noaction"/>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02560" y="588168"/>
            <a:ext cx="1500224" cy="1151914"/>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57115" y="4588443"/>
            <a:ext cx="866114" cy="843528"/>
          </a:xfrm>
          <a:prstGeom prst="rect">
            <a:avLst/>
          </a:prstGeom>
        </p:spPr>
      </p:pic>
      <p:sp>
        <p:nvSpPr>
          <p:cNvPr id="4" name="مستطيل 3">
            <a:extLst>
              <a:ext uri="{FF2B5EF4-FFF2-40B4-BE49-F238E27FC236}">
                <a16:creationId xmlns:a16="http://schemas.microsoft.com/office/drawing/2014/main" id="{DA45DE08-8F5A-437D-874F-E62D8BA33239}"/>
              </a:ext>
            </a:extLst>
          </p:cNvPr>
          <p:cNvSpPr/>
          <p:nvPr/>
        </p:nvSpPr>
        <p:spPr>
          <a:xfrm>
            <a:off x="3993160" y="1661019"/>
            <a:ext cx="4899170" cy="1308683"/>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a:t>نصوص  للفهم القرائي وفق معايير </a:t>
            </a:r>
            <a:r>
              <a:rPr lang="ar-SA" sz="2400" b="1" dirty="0" err="1"/>
              <a:t>بيرلز</a:t>
            </a:r>
            <a:r>
              <a:rPr lang="ar-SA" sz="2400" b="1" dirty="0"/>
              <a:t> في التقدم القرائي.</a:t>
            </a:r>
          </a:p>
        </p:txBody>
      </p:sp>
      <p:grpSp>
        <p:nvGrpSpPr>
          <p:cNvPr id="41" name="Google Shape;989;p34">
            <a:extLst>
              <a:ext uri="{FF2B5EF4-FFF2-40B4-BE49-F238E27FC236}">
                <a16:creationId xmlns:a16="http://schemas.microsoft.com/office/drawing/2014/main" id="{FC3AD77F-9C5B-4F1F-89CD-F41FF3090BDE}"/>
              </a:ext>
            </a:extLst>
          </p:cNvPr>
          <p:cNvGrpSpPr/>
          <p:nvPr/>
        </p:nvGrpSpPr>
        <p:grpSpPr>
          <a:xfrm>
            <a:off x="4721775" y="1918764"/>
            <a:ext cx="4002651" cy="869796"/>
            <a:chOff x="4319250" y="3137000"/>
            <a:chExt cx="885825" cy="524125"/>
          </a:xfrm>
        </p:grpSpPr>
        <p:sp>
          <p:nvSpPr>
            <p:cNvPr id="42" name="Google Shape;990;p34">
              <a:extLst>
                <a:ext uri="{FF2B5EF4-FFF2-40B4-BE49-F238E27FC236}">
                  <a16:creationId xmlns:a16="http://schemas.microsoft.com/office/drawing/2014/main" id="{1640E3AF-41D0-468A-89C5-B90B74E79434}"/>
                </a:ext>
              </a:extLst>
            </p:cNvPr>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91;p34">
              <a:extLst>
                <a:ext uri="{FF2B5EF4-FFF2-40B4-BE49-F238E27FC236}">
                  <a16:creationId xmlns:a16="http://schemas.microsoft.com/office/drawing/2014/main" id="{1EA25991-C47E-4707-9E58-7BAA36FD6058}"/>
                </a:ext>
              </a:extLst>
            </p:cNvPr>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92;p34">
              <a:extLst>
                <a:ext uri="{FF2B5EF4-FFF2-40B4-BE49-F238E27FC236}">
                  <a16:creationId xmlns:a16="http://schemas.microsoft.com/office/drawing/2014/main" id="{2070904C-8007-4FBA-851F-A907810B9353}"/>
                </a:ext>
              </a:extLst>
            </p:cNvPr>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93;p34">
              <a:extLst>
                <a:ext uri="{FF2B5EF4-FFF2-40B4-BE49-F238E27FC236}">
                  <a16:creationId xmlns:a16="http://schemas.microsoft.com/office/drawing/2014/main" id="{A115DA38-D979-46F6-8832-43EDADDA2A98}"/>
                </a:ext>
              </a:extLst>
            </p:cNvPr>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94;p34">
              <a:extLst>
                <a:ext uri="{FF2B5EF4-FFF2-40B4-BE49-F238E27FC236}">
                  <a16:creationId xmlns:a16="http://schemas.microsoft.com/office/drawing/2014/main" id="{81546D53-D2BE-45C1-9B65-0855F170F0BD}"/>
                </a:ext>
              </a:extLst>
            </p:cNvPr>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995;p34">
              <a:extLst>
                <a:ext uri="{FF2B5EF4-FFF2-40B4-BE49-F238E27FC236}">
                  <a16:creationId xmlns:a16="http://schemas.microsoft.com/office/drawing/2014/main" id="{5DEEF85D-6EFA-499A-9D05-74EBF8CB43BA}"/>
                </a:ext>
              </a:extLst>
            </p:cNvPr>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96;p34">
              <a:extLst>
                <a:ext uri="{FF2B5EF4-FFF2-40B4-BE49-F238E27FC236}">
                  <a16:creationId xmlns:a16="http://schemas.microsoft.com/office/drawing/2014/main" id="{CCC1365E-79D6-4348-AD94-C4DF2D924494}"/>
                </a:ext>
              </a:extLst>
            </p:cNvPr>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97;p34">
              <a:extLst>
                <a:ext uri="{FF2B5EF4-FFF2-40B4-BE49-F238E27FC236}">
                  <a16:creationId xmlns:a16="http://schemas.microsoft.com/office/drawing/2014/main" id="{37CDB47A-96F1-4D5F-85E5-128161F36EE1}"/>
                </a:ext>
              </a:extLst>
            </p:cNvPr>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98;p34">
              <a:extLst>
                <a:ext uri="{FF2B5EF4-FFF2-40B4-BE49-F238E27FC236}">
                  <a16:creationId xmlns:a16="http://schemas.microsoft.com/office/drawing/2014/main" id="{6906E1D9-FCA2-41FF-BD5A-2F17D10A061C}"/>
                </a:ext>
              </a:extLst>
            </p:cNvPr>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99;p34">
              <a:extLst>
                <a:ext uri="{FF2B5EF4-FFF2-40B4-BE49-F238E27FC236}">
                  <a16:creationId xmlns:a16="http://schemas.microsoft.com/office/drawing/2014/main" id="{49146DA0-76DE-4026-A2DF-79F247794D31}"/>
                </a:ext>
              </a:extLst>
            </p:cNvPr>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835;p68">
            <a:extLst>
              <a:ext uri="{FF2B5EF4-FFF2-40B4-BE49-F238E27FC236}">
                <a16:creationId xmlns:a16="http://schemas.microsoft.com/office/drawing/2014/main" id="{B727C540-E2A9-4D58-B042-9BEFC51FB12F}"/>
              </a:ext>
            </a:extLst>
          </p:cNvPr>
          <p:cNvGrpSpPr/>
          <p:nvPr/>
        </p:nvGrpSpPr>
        <p:grpSpPr>
          <a:xfrm>
            <a:off x="1581658" y="3276599"/>
            <a:ext cx="2664295" cy="2686574"/>
            <a:chOff x="1807625" y="1752225"/>
            <a:chExt cx="1394425" cy="2069575"/>
          </a:xfrm>
        </p:grpSpPr>
        <p:sp>
          <p:nvSpPr>
            <p:cNvPr id="54" name="Google Shape;1836;p68">
              <a:extLst>
                <a:ext uri="{FF2B5EF4-FFF2-40B4-BE49-F238E27FC236}">
                  <a16:creationId xmlns:a16="http://schemas.microsoft.com/office/drawing/2014/main" id="{8189FE47-FCB6-48B1-8B92-6E1275E86F39}"/>
                </a:ext>
              </a:extLst>
            </p:cNvPr>
            <p:cNvSpPr/>
            <p:nvPr/>
          </p:nvSpPr>
          <p:spPr>
            <a:xfrm>
              <a:off x="2461250" y="3652725"/>
              <a:ext cx="64100" cy="54325"/>
            </a:xfrm>
            <a:custGeom>
              <a:avLst/>
              <a:gdLst/>
              <a:ahLst/>
              <a:cxnLst/>
              <a:rect l="l" t="t" r="r" b="b"/>
              <a:pathLst>
                <a:path w="2564" h="2173" extrusionOk="0">
                  <a:moveTo>
                    <a:pt x="1446" y="1"/>
                  </a:moveTo>
                  <a:cubicBezTo>
                    <a:pt x="1141" y="1"/>
                    <a:pt x="846" y="134"/>
                    <a:pt x="616" y="364"/>
                  </a:cubicBezTo>
                  <a:cubicBezTo>
                    <a:pt x="513" y="467"/>
                    <a:pt x="308" y="467"/>
                    <a:pt x="206" y="467"/>
                  </a:cubicBezTo>
                  <a:cubicBezTo>
                    <a:pt x="1" y="877"/>
                    <a:pt x="1" y="1287"/>
                    <a:pt x="206" y="1595"/>
                  </a:cubicBezTo>
                  <a:cubicBezTo>
                    <a:pt x="469" y="1989"/>
                    <a:pt x="858" y="2173"/>
                    <a:pt x="1266" y="2173"/>
                  </a:cubicBezTo>
                  <a:cubicBezTo>
                    <a:pt x="1494" y="2173"/>
                    <a:pt x="1728" y="2115"/>
                    <a:pt x="1949" y="2005"/>
                  </a:cubicBezTo>
                  <a:cubicBezTo>
                    <a:pt x="2461" y="1595"/>
                    <a:pt x="2564" y="774"/>
                    <a:pt x="2154" y="262"/>
                  </a:cubicBezTo>
                  <a:cubicBezTo>
                    <a:pt x="1929" y="82"/>
                    <a:pt x="1685"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37;p68">
              <a:extLst>
                <a:ext uri="{FF2B5EF4-FFF2-40B4-BE49-F238E27FC236}">
                  <a16:creationId xmlns:a16="http://schemas.microsoft.com/office/drawing/2014/main" id="{3A53B918-FF2D-4D51-A675-D31B58704A9F}"/>
                </a:ext>
              </a:extLst>
            </p:cNvPr>
            <p:cNvSpPr/>
            <p:nvPr/>
          </p:nvSpPr>
          <p:spPr>
            <a:xfrm>
              <a:off x="1807625" y="1752225"/>
              <a:ext cx="1394425" cy="2069575"/>
            </a:xfrm>
            <a:custGeom>
              <a:avLst/>
              <a:gdLst/>
              <a:ahLst/>
              <a:cxnLst/>
              <a:rect l="l" t="t" r="r" b="b"/>
              <a:pathLst>
                <a:path w="55777" h="82783" extrusionOk="0">
                  <a:moveTo>
                    <a:pt x="15177" y="930"/>
                  </a:moveTo>
                  <a:cubicBezTo>
                    <a:pt x="19343" y="930"/>
                    <a:pt x="23467" y="1396"/>
                    <a:pt x="25838" y="1436"/>
                  </a:cubicBezTo>
                  <a:cubicBezTo>
                    <a:pt x="31523" y="1514"/>
                    <a:pt x="37267" y="1710"/>
                    <a:pt x="42980" y="1710"/>
                  </a:cubicBezTo>
                  <a:cubicBezTo>
                    <a:pt x="44789" y="1710"/>
                    <a:pt x="46595" y="1690"/>
                    <a:pt x="48395" y="1641"/>
                  </a:cubicBezTo>
                  <a:lnTo>
                    <a:pt x="48600" y="1641"/>
                  </a:lnTo>
                  <a:cubicBezTo>
                    <a:pt x="50548" y="1743"/>
                    <a:pt x="52291" y="2666"/>
                    <a:pt x="53419" y="4101"/>
                  </a:cubicBezTo>
                  <a:cubicBezTo>
                    <a:pt x="52033" y="3178"/>
                    <a:pt x="50398" y="2753"/>
                    <a:pt x="48663" y="2753"/>
                  </a:cubicBezTo>
                  <a:cubicBezTo>
                    <a:pt x="48472" y="2753"/>
                    <a:pt x="48280" y="2758"/>
                    <a:pt x="48087" y="2769"/>
                  </a:cubicBezTo>
                  <a:cubicBezTo>
                    <a:pt x="47779" y="2871"/>
                    <a:pt x="47779" y="3384"/>
                    <a:pt x="48087" y="3384"/>
                  </a:cubicBezTo>
                  <a:cubicBezTo>
                    <a:pt x="49933" y="3486"/>
                    <a:pt x="51676" y="3896"/>
                    <a:pt x="53214" y="4717"/>
                  </a:cubicBezTo>
                  <a:cubicBezTo>
                    <a:pt x="53268" y="4744"/>
                    <a:pt x="53323" y="4757"/>
                    <a:pt x="53376" y="4757"/>
                  </a:cubicBezTo>
                  <a:cubicBezTo>
                    <a:pt x="53521" y="4757"/>
                    <a:pt x="53651" y="4662"/>
                    <a:pt x="53726" y="4512"/>
                  </a:cubicBezTo>
                  <a:cubicBezTo>
                    <a:pt x="54034" y="5024"/>
                    <a:pt x="54341" y="5742"/>
                    <a:pt x="54444" y="6460"/>
                  </a:cubicBezTo>
                  <a:cubicBezTo>
                    <a:pt x="54341" y="6562"/>
                    <a:pt x="54239" y="6767"/>
                    <a:pt x="54341" y="6972"/>
                  </a:cubicBezTo>
                  <a:cubicBezTo>
                    <a:pt x="54034" y="19173"/>
                    <a:pt x="53931" y="31374"/>
                    <a:pt x="53624" y="43678"/>
                  </a:cubicBezTo>
                  <a:cubicBezTo>
                    <a:pt x="53521" y="49419"/>
                    <a:pt x="53316" y="55161"/>
                    <a:pt x="53214" y="61005"/>
                  </a:cubicBezTo>
                  <a:cubicBezTo>
                    <a:pt x="53010" y="65081"/>
                    <a:pt x="54730" y="81205"/>
                    <a:pt x="48312" y="81205"/>
                  </a:cubicBezTo>
                  <a:cubicBezTo>
                    <a:pt x="48271" y="81205"/>
                    <a:pt x="48231" y="81204"/>
                    <a:pt x="48190" y="81203"/>
                  </a:cubicBezTo>
                  <a:lnTo>
                    <a:pt x="48087" y="81203"/>
                  </a:lnTo>
                  <a:cubicBezTo>
                    <a:pt x="40807" y="81203"/>
                    <a:pt x="33630" y="81408"/>
                    <a:pt x="26351" y="81408"/>
                  </a:cubicBezTo>
                  <a:lnTo>
                    <a:pt x="15893" y="81511"/>
                  </a:lnTo>
                  <a:cubicBezTo>
                    <a:pt x="14539" y="81511"/>
                    <a:pt x="12526" y="81701"/>
                    <a:pt x="10448" y="81701"/>
                  </a:cubicBezTo>
                  <a:cubicBezTo>
                    <a:pt x="6230" y="81701"/>
                    <a:pt x="1743" y="80918"/>
                    <a:pt x="1949" y="76179"/>
                  </a:cubicBezTo>
                  <a:cubicBezTo>
                    <a:pt x="1949" y="75974"/>
                    <a:pt x="1846" y="75872"/>
                    <a:pt x="1641" y="75872"/>
                  </a:cubicBezTo>
                  <a:cubicBezTo>
                    <a:pt x="2359" y="64696"/>
                    <a:pt x="1846" y="53315"/>
                    <a:pt x="1846" y="42140"/>
                  </a:cubicBezTo>
                  <a:cubicBezTo>
                    <a:pt x="1846" y="30861"/>
                    <a:pt x="1846" y="19583"/>
                    <a:pt x="1846" y="8203"/>
                  </a:cubicBezTo>
                  <a:cubicBezTo>
                    <a:pt x="1846" y="8203"/>
                    <a:pt x="1846" y="8100"/>
                    <a:pt x="1846" y="8100"/>
                  </a:cubicBezTo>
                  <a:cubicBezTo>
                    <a:pt x="1783" y="2115"/>
                    <a:pt x="8535" y="930"/>
                    <a:pt x="15177" y="930"/>
                  </a:cubicBezTo>
                  <a:close/>
                  <a:moveTo>
                    <a:pt x="13637" y="103"/>
                  </a:moveTo>
                  <a:cubicBezTo>
                    <a:pt x="8716" y="103"/>
                    <a:pt x="1" y="820"/>
                    <a:pt x="1129" y="7690"/>
                  </a:cubicBezTo>
                  <a:cubicBezTo>
                    <a:pt x="923" y="7792"/>
                    <a:pt x="718" y="7998"/>
                    <a:pt x="718" y="8203"/>
                  </a:cubicBezTo>
                  <a:lnTo>
                    <a:pt x="718" y="42140"/>
                  </a:lnTo>
                  <a:cubicBezTo>
                    <a:pt x="718" y="53213"/>
                    <a:pt x="308" y="64491"/>
                    <a:pt x="923" y="75564"/>
                  </a:cubicBezTo>
                  <a:cubicBezTo>
                    <a:pt x="308" y="76692"/>
                    <a:pt x="411" y="78230"/>
                    <a:pt x="1334" y="79255"/>
                  </a:cubicBezTo>
                  <a:cubicBezTo>
                    <a:pt x="2336" y="82347"/>
                    <a:pt x="7969" y="82783"/>
                    <a:pt x="11740" y="82783"/>
                  </a:cubicBezTo>
                  <a:cubicBezTo>
                    <a:pt x="12596" y="82783"/>
                    <a:pt x="13356" y="82760"/>
                    <a:pt x="13945" y="82741"/>
                  </a:cubicBezTo>
                  <a:cubicBezTo>
                    <a:pt x="25531" y="82741"/>
                    <a:pt x="37014" y="82741"/>
                    <a:pt x="48497" y="82536"/>
                  </a:cubicBezTo>
                  <a:cubicBezTo>
                    <a:pt x="48805" y="82536"/>
                    <a:pt x="49010" y="82331"/>
                    <a:pt x="49112" y="82126"/>
                  </a:cubicBezTo>
                  <a:cubicBezTo>
                    <a:pt x="51881" y="82126"/>
                    <a:pt x="53214" y="79870"/>
                    <a:pt x="53726" y="77102"/>
                  </a:cubicBezTo>
                  <a:cubicBezTo>
                    <a:pt x="55059" y="69822"/>
                    <a:pt x="54136" y="61620"/>
                    <a:pt x="54341" y="54238"/>
                  </a:cubicBezTo>
                  <a:cubicBezTo>
                    <a:pt x="54751" y="38449"/>
                    <a:pt x="55264" y="22762"/>
                    <a:pt x="55572" y="6972"/>
                  </a:cubicBezTo>
                  <a:cubicBezTo>
                    <a:pt x="55572" y="6870"/>
                    <a:pt x="55572" y="6767"/>
                    <a:pt x="55572" y="6665"/>
                  </a:cubicBezTo>
                  <a:cubicBezTo>
                    <a:pt x="55674" y="6562"/>
                    <a:pt x="55777" y="6357"/>
                    <a:pt x="55777" y="6152"/>
                  </a:cubicBezTo>
                  <a:cubicBezTo>
                    <a:pt x="55285" y="3004"/>
                    <a:pt x="52528" y="706"/>
                    <a:pt x="49316" y="706"/>
                  </a:cubicBezTo>
                  <a:cubicBezTo>
                    <a:pt x="49181" y="706"/>
                    <a:pt x="49044" y="710"/>
                    <a:pt x="48907" y="718"/>
                  </a:cubicBezTo>
                  <a:cubicBezTo>
                    <a:pt x="48805" y="615"/>
                    <a:pt x="48702" y="513"/>
                    <a:pt x="48497" y="513"/>
                  </a:cubicBezTo>
                  <a:cubicBezTo>
                    <a:pt x="37014" y="0"/>
                    <a:pt x="25223" y="205"/>
                    <a:pt x="13637" y="1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38;p68">
              <a:extLst>
                <a:ext uri="{FF2B5EF4-FFF2-40B4-BE49-F238E27FC236}">
                  <a16:creationId xmlns:a16="http://schemas.microsoft.com/office/drawing/2014/main" id="{B0B45109-D223-426C-AA47-78D6B773FD31}"/>
                </a:ext>
              </a:extLst>
            </p:cNvPr>
            <p:cNvSpPr/>
            <p:nvPr/>
          </p:nvSpPr>
          <p:spPr>
            <a:xfrm>
              <a:off x="2384350" y="1836675"/>
              <a:ext cx="266600" cy="37100"/>
            </a:xfrm>
            <a:custGeom>
              <a:avLst/>
              <a:gdLst/>
              <a:ahLst/>
              <a:cxnLst/>
              <a:rect l="l" t="t" r="r" b="b"/>
              <a:pathLst>
                <a:path w="10664" h="1484" extrusionOk="0">
                  <a:moveTo>
                    <a:pt x="4676" y="1"/>
                  </a:moveTo>
                  <a:cubicBezTo>
                    <a:pt x="3288" y="1"/>
                    <a:pt x="1901" y="76"/>
                    <a:pt x="513" y="211"/>
                  </a:cubicBezTo>
                  <a:cubicBezTo>
                    <a:pt x="206" y="211"/>
                    <a:pt x="1" y="928"/>
                    <a:pt x="411" y="928"/>
                  </a:cubicBezTo>
                  <a:cubicBezTo>
                    <a:pt x="2571" y="1277"/>
                    <a:pt x="4730" y="1483"/>
                    <a:pt x="6890" y="1483"/>
                  </a:cubicBezTo>
                  <a:cubicBezTo>
                    <a:pt x="7909" y="1483"/>
                    <a:pt x="8927" y="1437"/>
                    <a:pt x="9946" y="1339"/>
                  </a:cubicBezTo>
                  <a:cubicBezTo>
                    <a:pt x="10356" y="1339"/>
                    <a:pt x="10664" y="518"/>
                    <a:pt x="10049" y="416"/>
                  </a:cubicBezTo>
                  <a:cubicBezTo>
                    <a:pt x="8258" y="127"/>
                    <a:pt x="6467" y="1"/>
                    <a:pt x="4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39;p68">
              <a:extLst>
                <a:ext uri="{FF2B5EF4-FFF2-40B4-BE49-F238E27FC236}">
                  <a16:creationId xmlns:a16="http://schemas.microsoft.com/office/drawing/2014/main" id="{C72FB931-A75B-49DF-AE2E-27554E08E178}"/>
                </a:ext>
              </a:extLst>
            </p:cNvPr>
            <p:cNvSpPr/>
            <p:nvPr/>
          </p:nvSpPr>
          <p:spPr>
            <a:xfrm>
              <a:off x="2435625" y="3627650"/>
              <a:ext cx="117925" cy="102925"/>
            </a:xfrm>
            <a:custGeom>
              <a:avLst/>
              <a:gdLst/>
              <a:ahLst/>
              <a:cxnLst/>
              <a:rect l="l" t="t" r="r" b="b"/>
              <a:pathLst>
                <a:path w="4717" h="4117" extrusionOk="0">
                  <a:moveTo>
                    <a:pt x="2472" y="969"/>
                  </a:moveTo>
                  <a:cubicBezTo>
                    <a:pt x="2752" y="969"/>
                    <a:pt x="3039" y="1071"/>
                    <a:pt x="3281" y="1265"/>
                  </a:cubicBezTo>
                  <a:cubicBezTo>
                    <a:pt x="3691" y="1777"/>
                    <a:pt x="3589" y="2598"/>
                    <a:pt x="2974" y="3008"/>
                  </a:cubicBezTo>
                  <a:cubicBezTo>
                    <a:pt x="2790" y="3118"/>
                    <a:pt x="2566" y="3176"/>
                    <a:pt x="2336" y="3176"/>
                  </a:cubicBezTo>
                  <a:cubicBezTo>
                    <a:pt x="1925" y="3176"/>
                    <a:pt x="1494" y="2992"/>
                    <a:pt x="1231" y="2598"/>
                  </a:cubicBezTo>
                  <a:cubicBezTo>
                    <a:pt x="1128" y="2290"/>
                    <a:pt x="1128" y="1880"/>
                    <a:pt x="1231" y="1470"/>
                  </a:cubicBezTo>
                  <a:cubicBezTo>
                    <a:pt x="1436" y="1470"/>
                    <a:pt x="1538" y="1470"/>
                    <a:pt x="1641" y="1367"/>
                  </a:cubicBezTo>
                  <a:cubicBezTo>
                    <a:pt x="1857" y="1097"/>
                    <a:pt x="2160" y="969"/>
                    <a:pt x="2472" y="969"/>
                  </a:cubicBezTo>
                  <a:close/>
                  <a:moveTo>
                    <a:pt x="2513" y="0"/>
                  </a:moveTo>
                  <a:cubicBezTo>
                    <a:pt x="1911" y="0"/>
                    <a:pt x="1322" y="285"/>
                    <a:pt x="923" y="855"/>
                  </a:cubicBezTo>
                  <a:cubicBezTo>
                    <a:pt x="205" y="1367"/>
                    <a:pt x="0" y="2393"/>
                    <a:pt x="411" y="3110"/>
                  </a:cubicBezTo>
                  <a:cubicBezTo>
                    <a:pt x="862" y="3756"/>
                    <a:pt x="1598" y="4117"/>
                    <a:pt x="2337" y="4117"/>
                  </a:cubicBezTo>
                  <a:cubicBezTo>
                    <a:pt x="2773" y="4117"/>
                    <a:pt x="3209" y="3991"/>
                    <a:pt x="3589" y="3725"/>
                  </a:cubicBezTo>
                  <a:cubicBezTo>
                    <a:pt x="4614" y="3008"/>
                    <a:pt x="4717" y="1470"/>
                    <a:pt x="3897" y="547"/>
                  </a:cubicBezTo>
                  <a:cubicBezTo>
                    <a:pt x="3486" y="183"/>
                    <a:pt x="2995" y="0"/>
                    <a:pt x="2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40;p68">
              <a:extLst>
                <a:ext uri="{FF2B5EF4-FFF2-40B4-BE49-F238E27FC236}">
                  <a16:creationId xmlns:a16="http://schemas.microsoft.com/office/drawing/2014/main" id="{6994DBF5-2DE3-4541-AF9B-964D24AE0A39}"/>
                </a:ext>
              </a:extLst>
            </p:cNvPr>
            <p:cNvSpPr/>
            <p:nvPr/>
          </p:nvSpPr>
          <p:spPr>
            <a:xfrm>
              <a:off x="1907600" y="1973325"/>
              <a:ext cx="1191925" cy="1601025"/>
            </a:xfrm>
            <a:custGeom>
              <a:avLst/>
              <a:gdLst/>
              <a:ahLst/>
              <a:cxnLst/>
              <a:rect l="l" t="t" r="r" b="b"/>
              <a:pathLst>
                <a:path w="47677" h="64041" extrusionOk="0">
                  <a:moveTo>
                    <a:pt x="15424" y="0"/>
                  </a:moveTo>
                  <a:cubicBezTo>
                    <a:pt x="10591" y="0"/>
                    <a:pt x="5757" y="47"/>
                    <a:pt x="923" y="179"/>
                  </a:cubicBezTo>
                  <a:cubicBezTo>
                    <a:pt x="513" y="179"/>
                    <a:pt x="308" y="589"/>
                    <a:pt x="616" y="794"/>
                  </a:cubicBezTo>
                  <a:cubicBezTo>
                    <a:pt x="574" y="780"/>
                    <a:pt x="533" y="774"/>
                    <a:pt x="493" y="774"/>
                  </a:cubicBezTo>
                  <a:cubicBezTo>
                    <a:pt x="231" y="774"/>
                    <a:pt x="0" y="1040"/>
                    <a:pt x="0" y="1307"/>
                  </a:cubicBezTo>
                  <a:cubicBezTo>
                    <a:pt x="0" y="11560"/>
                    <a:pt x="205" y="21915"/>
                    <a:pt x="410" y="32168"/>
                  </a:cubicBezTo>
                  <a:cubicBezTo>
                    <a:pt x="616" y="42523"/>
                    <a:pt x="205" y="52879"/>
                    <a:pt x="1333" y="63029"/>
                  </a:cubicBezTo>
                  <a:cubicBezTo>
                    <a:pt x="1333" y="63132"/>
                    <a:pt x="1333" y="63234"/>
                    <a:pt x="1436" y="63337"/>
                  </a:cubicBezTo>
                  <a:cubicBezTo>
                    <a:pt x="1333" y="63542"/>
                    <a:pt x="1538" y="63952"/>
                    <a:pt x="1846" y="63952"/>
                  </a:cubicBezTo>
                  <a:cubicBezTo>
                    <a:pt x="4944" y="64017"/>
                    <a:pt x="8043" y="64041"/>
                    <a:pt x="11141" y="64041"/>
                  </a:cubicBezTo>
                  <a:cubicBezTo>
                    <a:pt x="19606" y="64041"/>
                    <a:pt x="28071" y="63863"/>
                    <a:pt x="36536" y="63863"/>
                  </a:cubicBezTo>
                  <a:cubicBezTo>
                    <a:pt x="39634" y="63863"/>
                    <a:pt x="42733" y="63887"/>
                    <a:pt x="45831" y="63952"/>
                  </a:cubicBezTo>
                  <a:cubicBezTo>
                    <a:pt x="46446" y="63747"/>
                    <a:pt x="46446" y="62824"/>
                    <a:pt x="45831" y="62619"/>
                  </a:cubicBezTo>
                  <a:cubicBezTo>
                    <a:pt x="38367" y="62460"/>
                    <a:pt x="30793" y="62247"/>
                    <a:pt x="23223" y="62247"/>
                  </a:cubicBezTo>
                  <a:cubicBezTo>
                    <a:pt x="16131" y="62247"/>
                    <a:pt x="9043" y="62434"/>
                    <a:pt x="2051" y="63029"/>
                  </a:cubicBezTo>
                  <a:cubicBezTo>
                    <a:pt x="2666" y="52776"/>
                    <a:pt x="1641" y="42421"/>
                    <a:pt x="1436" y="32270"/>
                  </a:cubicBezTo>
                  <a:cubicBezTo>
                    <a:pt x="1231" y="22120"/>
                    <a:pt x="1231" y="11662"/>
                    <a:pt x="1026" y="1409"/>
                  </a:cubicBezTo>
                  <a:cubicBezTo>
                    <a:pt x="1026" y="1307"/>
                    <a:pt x="923" y="1102"/>
                    <a:pt x="821" y="999"/>
                  </a:cubicBezTo>
                  <a:lnTo>
                    <a:pt x="821" y="999"/>
                  </a:lnTo>
                  <a:cubicBezTo>
                    <a:pt x="15892" y="1717"/>
                    <a:pt x="31067" y="1614"/>
                    <a:pt x="46139" y="1717"/>
                  </a:cubicBezTo>
                  <a:lnTo>
                    <a:pt x="46139" y="32475"/>
                  </a:lnTo>
                  <a:cubicBezTo>
                    <a:pt x="46139" y="42728"/>
                    <a:pt x="45729" y="52981"/>
                    <a:pt x="46446" y="63234"/>
                  </a:cubicBezTo>
                  <a:cubicBezTo>
                    <a:pt x="46446" y="63439"/>
                    <a:pt x="46574" y="63542"/>
                    <a:pt x="46703" y="63542"/>
                  </a:cubicBezTo>
                  <a:cubicBezTo>
                    <a:pt x="46831" y="63542"/>
                    <a:pt x="46959" y="63439"/>
                    <a:pt x="46959" y="63234"/>
                  </a:cubicBezTo>
                  <a:cubicBezTo>
                    <a:pt x="47677" y="53084"/>
                    <a:pt x="47266" y="42728"/>
                    <a:pt x="47266" y="32475"/>
                  </a:cubicBezTo>
                  <a:cubicBezTo>
                    <a:pt x="47369" y="22223"/>
                    <a:pt x="47472" y="11867"/>
                    <a:pt x="47472" y="1614"/>
                  </a:cubicBezTo>
                  <a:cubicBezTo>
                    <a:pt x="47472" y="1348"/>
                    <a:pt x="47241" y="1081"/>
                    <a:pt x="46913" y="1081"/>
                  </a:cubicBezTo>
                  <a:cubicBezTo>
                    <a:pt x="46862" y="1081"/>
                    <a:pt x="46809" y="1088"/>
                    <a:pt x="46754" y="1102"/>
                  </a:cubicBezTo>
                  <a:cubicBezTo>
                    <a:pt x="46856" y="691"/>
                    <a:pt x="46549" y="281"/>
                    <a:pt x="46139" y="281"/>
                  </a:cubicBezTo>
                  <a:cubicBezTo>
                    <a:pt x="35901" y="212"/>
                    <a:pt x="25662" y="0"/>
                    <a:pt x="15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41;p68">
              <a:extLst>
                <a:ext uri="{FF2B5EF4-FFF2-40B4-BE49-F238E27FC236}">
                  <a16:creationId xmlns:a16="http://schemas.microsoft.com/office/drawing/2014/main" id="{C7661578-F359-4EAD-BA54-24DA9BDF9A93}"/>
                </a:ext>
              </a:extLst>
            </p:cNvPr>
            <p:cNvSpPr/>
            <p:nvPr/>
          </p:nvSpPr>
          <p:spPr>
            <a:xfrm>
              <a:off x="3027725" y="1859875"/>
              <a:ext cx="101075" cy="50850"/>
            </a:xfrm>
            <a:custGeom>
              <a:avLst/>
              <a:gdLst/>
              <a:ahLst/>
              <a:cxnLst/>
              <a:rect l="l" t="t" r="r" b="b"/>
              <a:pathLst>
                <a:path w="4043" h="2034" extrusionOk="0">
                  <a:moveTo>
                    <a:pt x="308" y="0"/>
                  </a:moveTo>
                  <a:cubicBezTo>
                    <a:pt x="1" y="0"/>
                    <a:pt x="1" y="513"/>
                    <a:pt x="308" y="513"/>
                  </a:cubicBezTo>
                  <a:cubicBezTo>
                    <a:pt x="1436" y="718"/>
                    <a:pt x="2461" y="1231"/>
                    <a:pt x="3384" y="1949"/>
                  </a:cubicBezTo>
                  <a:cubicBezTo>
                    <a:pt x="3444" y="2008"/>
                    <a:pt x="3507" y="2033"/>
                    <a:pt x="3569" y="2033"/>
                  </a:cubicBezTo>
                  <a:cubicBezTo>
                    <a:pt x="3824" y="2033"/>
                    <a:pt x="4042" y="1601"/>
                    <a:pt x="3794" y="1436"/>
                  </a:cubicBezTo>
                  <a:cubicBezTo>
                    <a:pt x="2872" y="513"/>
                    <a:pt x="1641"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42;p68">
              <a:extLst>
                <a:ext uri="{FF2B5EF4-FFF2-40B4-BE49-F238E27FC236}">
                  <a16:creationId xmlns:a16="http://schemas.microsoft.com/office/drawing/2014/main" id="{CCEA0D28-09BA-414C-B0F9-333290508C6F}"/>
                </a:ext>
              </a:extLst>
            </p:cNvPr>
            <p:cNvSpPr/>
            <p:nvPr/>
          </p:nvSpPr>
          <p:spPr>
            <a:xfrm>
              <a:off x="2348950" y="3691900"/>
              <a:ext cx="122575" cy="59650"/>
            </a:xfrm>
            <a:custGeom>
              <a:avLst/>
              <a:gdLst/>
              <a:ahLst/>
              <a:cxnLst/>
              <a:rect l="l" t="t" r="r" b="b"/>
              <a:pathLst>
                <a:path w="4903" h="2386" extrusionOk="0">
                  <a:moveTo>
                    <a:pt x="281" y="0"/>
                  </a:moveTo>
                  <a:cubicBezTo>
                    <a:pt x="122" y="0"/>
                    <a:pt x="0" y="168"/>
                    <a:pt x="84" y="335"/>
                  </a:cubicBezTo>
                  <a:cubicBezTo>
                    <a:pt x="1314" y="1463"/>
                    <a:pt x="2852" y="2181"/>
                    <a:pt x="4493" y="2386"/>
                  </a:cubicBezTo>
                  <a:cubicBezTo>
                    <a:pt x="4903" y="2386"/>
                    <a:pt x="4903" y="1771"/>
                    <a:pt x="4595" y="1771"/>
                  </a:cubicBezTo>
                  <a:cubicBezTo>
                    <a:pt x="3057" y="1463"/>
                    <a:pt x="1622" y="950"/>
                    <a:pt x="392" y="28"/>
                  </a:cubicBezTo>
                  <a:cubicBezTo>
                    <a:pt x="354" y="9"/>
                    <a:pt x="316" y="0"/>
                    <a:pt x="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43;p68">
              <a:extLst>
                <a:ext uri="{FF2B5EF4-FFF2-40B4-BE49-F238E27FC236}">
                  <a16:creationId xmlns:a16="http://schemas.microsoft.com/office/drawing/2014/main" id="{AF079BCF-2E8E-45B5-AA5C-DA94EEBEC1BC}"/>
                </a:ext>
              </a:extLst>
            </p:cNvPr>
            <p:cNvSpPr/>
            <p:nvPr/>
          </p:nvSpPr>
          <p:spPr>
            <a:xfrm>
              <a:off x="2289650" y="3717000"/>
              <a:ext cx="71200" cy="37450"/>
            </a:xfrm>
            <a:custGeom>
              <a:avLst/>
              <a:gdLst/>
              <a:ahLst/>
              <a:cxnLst/>
              <a:rect l="l" t="t" r="r" b="b"/>
              <a:pathLst>
                <a:path w="2848" h="1498" extrusionOk="0">
                  <a:moveTo>
                    <a:pt x="176" y="1"/>
                  </a:moveTo>
                  <a:cubicBezTo>
                    <a:pt x="1" y="1"/>
                    <a:pt x="29" y="373"/>
                    <a:pt x="200" y="459"/>
                  </a:cubicBezTo>
                  <a:cubicBezTo>
                    <a:pt x="815" y="869"/>
                    <a:pt x="1636" y="1177"/>
                    <a:pt x="2353" y="1484"/>
                  </a:cubicBezTo>
                  <a:cubicBezTo>
                    <a:pt x="2390" y="1494"/>
                    <a:pt x="2424" y="1498"/>
                    <a:pt x="2456" y="1498"/>
                  </a:cubicBezTo>
                  <a:cubicBezTo>
                    <a:pt x="2779" y="1498"/>
                    <a:pt x="2848" y="1056"/>
                    <a:pt x="2661" y="869"/>
                  </a:cubicBezTo>
                  <a:lnTo>
                    <a:pt x="1841" y="459"/>
                  </a:lnTo>
                  <a:lnTo>
                    <a:pt x="1533" y="459"/>
                  </a:lnTo>
                  <a:cubicBezTo>
                    <a:pt x="1123" y="357"/>
                    <a:pt x="713" y="254"/>
                    <a:pt x="303" y="49"/>
                  </a:cubicBezTo>
                  <a:cubicBezTo>
                    <a:pt x="252" y="15"/>
                    <a:pt x="210"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 name="صورة 61">
            <a:extLst>
              <a:ext uri="{FF2B5EF4-FFF2-40B4-BE49-F238E27FC236}">
                <a16:creationId xmlns:a16="http://schemas.microsoft.com/office/drawing/2014/main" id="{A193DB02-DF4C-488A-9E48-CC17CF9523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4637" y="4620816"/>
            <a:ext cx="946094" cy="947124"/>
          </a:xfrm>
          <a:prstGeom prst="rect">
            <a:avLst/>
          </a:prstGeom>
        </p:spPr>
      </p:pic>
      <p:grpSp>
        <p:nvGrpSpPr>
          <p:cNvPr id="63" name="Google Shape;2595;p59">
            <a:extLst>
              <a:ext uri="{FF2B5EF4-FFF2-40B4-BE49-F238E27FC236}">
                <a16:creationId xmlns:a16="http://schemas.microsoft.com/office/drawing/2014/main" id="{9EFCA878-E20D-412B-88CD-96853C9399F2}"/>
              </a:ext>
            </a:extLst>
          </p:cNvPr>
          <p:cNvGrpSpPr/>
          <p:nvPr/>
        </p:nvGrpSpPr>
        <p:grpSpPr>
          <a:xfrm>
            <a:off x="2247540" y="4894167"/>
            <a:ext cx="602073" cy="496721"/>
            <a:chOff x="5116364" y="1685847"/>
            <a:chExt cx="602073" cy="496721"/>
          </a:xfrm>
        </p:grpSpPr>
        <p:sp>
          <p:nvSpPr>
            <p:cNvPr id="64" name="Google Shape;2596;p59">
              <a:extLst>
                <a:ext uri="{FF2B5EF4-FFF2-40B4-BE49-F238E27FC236}">
                  <a16:creationId xmlns:a16="http://schemas.microsoft.com/office/drawing/2014/main" id="{9393EB0A-B34A-4AC3-A994-6D2889B2A78B}"/>
                </a:ext>
              </a:extLst>
            </p:cNvPr>
            <p:cNvSpPr/>
            <p:nvPr/>
          </p:nvSpPr>
          <p:spPr>
            <a:xfrm>
              <a:off x="5116364" y="1685847"/>
              <a:ext cx="602073" cy="496721"/>
            </a:xfrm>
            <a:custGeom>
              <a:avLst/>
              <a:gdLst/>
              <a:ahLst/>
              <a:cxnLst/>
              <a:rect l="l" t="t" r="r" b="b"/>
              <a:pathLst>
                <a:path w="25957" h="21415" extrusionOk="0">
                  <a:moveTo>
                    <a:pt x="19455" y="1037"/>
                  </a:moveTo>
                  <a:cubicBezTo>
                    <a:pt x="20442" y="1037"/>
                    <a:pt x="20690" y="1737"/>
                    <a:pt x="21129" y="2615"/>
                  </a:cubicBezTo>
                  <a:cubicBezTo>
                    <a:pt x="21552" y="3446"/>
                    <a:pt x="21960" y="4277"/>
                    <a:pt x="22336" y="5123"/>
                  </a:cubicBezTo>
                  <a:cubicBezTo>
                    <a:pt x="23073" y="6706"/>
                    <a:pt x="23731" y="8321"/>
                    <a:pt x="24327" y="9966"/>
                  </a:cubicBezTo>
                  <a:cubicBezTo>
                    <a:pt x="21396" y="10327"/>
                    <a:pt x="18841" y="12239"/>
                    <a:pt x="17524" y="14857"/>
                  </a:cubicBezTo>
                  <a:cubicBezTo>
                    <a:pt x="16004" y="11753"/>
                    <a:pt x="14389" y="8681"/>
                    <a:pt x="12712" y="5640"/>
                  </a:cubicBezTo>
                  <a:cubicBezTo>
                    <a:pt x="12884" y="5358"/>
                    <a:pt x="13025" y="5060"/>
                    <a:pt x="13214" y="4778"/>
                  </a:cubicBezTo>
                  <a:cubicBezTo>
                    <a:pt x="13668" y="4120"/>
                    <a:pt x="14170" y="3524"/>
                    <a:pt x="14781" y="3007"/>
                  </a:cubicBezTo>
                  <a:cubicBezTo>
                    <a:pt x="16019" y="1941"/>
                    <a:pt x="17602" y="1220"/>
                    <a:pt x="19232" y="1048"/>
                  </a:cubicBezTo>
                  <a:cubicBezTo>
                    <a:pt x="19311" y="1040"/>
                    <a:pt x="19385" y="1037"/>
                    <a:pt x="19455" y="1037"/>
                  </a:cubicBezTo>
                  <a:close/>
                  <a:moveTo>
                    <a:pt x="24640" y="11079"/>
                  </a:moveTo>
                  <a:cubicBezTo>
                    <a:pt x="24624" y="11377"/>
                    <a:pt x="24656" y="11690"/>
                    <a:pt x="24734" y="11988"/>
                  </a:cubicBezTo>
                  <a:cubicBezTo>
                    <a:pt x="23135" y="12239"/>
                    <a:pt x="21631" y="12819"/>
                    <a:pt x="20314" y="13791"/>
                  </a:cubicBezTo>
                  <a:cubicBezTo>
                    <a:pt x="19765" y="14183"/>
                    <a:pt x="19154" y="14684"/>
                    <a:pt x="18637" y="15264"/>
                  </a:cubicBezTo>
                  <a:cubicBezTo>
                    <a:pt x="19828" y="12991"/>
                    <a:pt x="22070" y="11440"/>
                    <a:pt x="24640" y="11079"/>
                  </a:cubicBezTo>
                  <a:close/>
                  <a:moveTo>
                    <a:pt x="8317" y="5779"/>
                  </a:moveTo>
                  <a:cubicBezTo>
                    <a:pt x="9487" y="5779"/>
                    <a:pt x="10663" y="5982"/>
                    <a:pt x="11771" y="6377"/>
                  </a:cubicBezTo>
                  <a:cubicBezTo>
                    <a:pt x="13417" y="9355"/>
                    <a:pt x="14985" y="12380"/>
                    <a:pt x="16489" y="15437"/>
                  </a:cubicBezTo>
                  <a:cubicBezTo>
                    <a:pt x="15960" y="15345"/>
                    <a:pt x="15426" y="15300"/>
                    <a:pt x="14895" y="15300"/>
                  </a:cubicBezTo>
                  <a:cubicBezTo>
                    <a:pt x="12515" y="15300"/>
                    <a:pt x="10175" y="16203"/>
                    <a:pt x="8433" y="17882"/>
                  </a:cubicBezTo>
                  <a:cubicBezTo>
                    <a:pt x="6395" y="14559"/>
                    <a:pt x="4373" y="11252"/>
                    <a:pt x="2351" y="7944"/>
                  </a:cubicBezTo>
                  <a:cubicBezTo>
                    <a:pt x="4001" y="6478"/>
                    <a:pt x="6148" y="5779"/>
                    <a:pt x="8317" y="5779"/>
                  </a:cubicBezTo>
                  <a:close/>
                  <a:moveTo>
                    <a:pt x="1254" y="8509"/>
                  </a:moveTo>
                  <a:cubicBezTo>
                    <a:pt x="3370" y="11957"/>
                    <a:pt x="5486" y="15405"/>
                    <a:pt x="7602" y="18854"/>
                  </a:cubicBezTo>
                  <a:cubicBezTo>
                    <a:pt x="7586" y="18995"/>
                    <a:pt x="7571" y="19136"/>
                    <a:pt x="7555" y="19293"/>
                  </a:cubicBezTo>
                  <a:cubicBezTo>
                    <a:pt x="6552" y="17741"/>
                    <a:pt x="5486" y="16236"/>
                    <a:pt x="4389" y="14763"/>
                  </a:cubicBezTo>
                  <a:cubicBezTo>
                    <a:pt x="3041" y="12913"/>
                    <a:pt x="925" y="10969"/>
                    <a:pt x="1254" y="8509"/>
                  </a:cubicBezTo>
                  <a:close/>
                  <a:moveTo>
                    <a:pt x="14902" y="16509"/>
                  </a:moveTo>
                  <a:cubicBezTo>
                    <a:pt x="15565" y="16509"/>
                    <a:pt x="16235" y="16589"/>
                    <a:pt x="16897" y="16753"/>
                  </a:cubicBezTo>
                  <a:cubicBezTo>
                    <a:pt x="16897" y="16785"/>
                    <a:pt x="16913" y="16800"/>
                    <a:pt x="16913" y="16832"/>
                  </a:cubicBezTo>
                  <a:cubicBezTo>
                    <a:pt x="16886" y="16832"/>
                    <a:pt x="16859" y="16831"/>
                    <a:pt x="16832" y="16831"/>
                  </a:cubicBezTo>
                  <a:cubicBezTo>
                    <a:pt x="14051" y="16831"/>
                    <a:pt x="10375" y="17637"/>
                    <a:pt x="8558" y="19872"/>
                  </a:cubicBezTo>
                  <a:lnTo>
                    <a:pt x="8621" y="19387"/>
                  </a:lnTo>
                  <a:cubicBezTo>
                    <a:pt x="8668" y="19355"/>
                    <a:pt x="8715" y="19324"/>
                    <a:pt x="8746" y="19293"/>
                  </a:cubicBezTo>
                  <a:cubicBezTo>
                    <a:pt x="10343" y="17489"/>
                    <a:pt x="12584" y="16509"/>
                    <a:pt x="14902" y="16509"/>
                  </a:cubicBezTo>
                  <a:close/>
                  <a:moveTo>
                    <a:pt x="19960" y="0"/>
                  </a:moveTo>
                  <a:cubicBezTo>
                    <a:pt x="19725" y="0"/>
                    <a:pt x="19481" y="28"/>
                    <a:pt x="19232" y="60"/>
                  </a:cubicBezTo>
                  <a:cubicBezTo>
                    <a:pt x="17587" y="248"/>
                    <a:pt x="16019" y="922"/>
                    <a:pt x="14703" y="1941"/>
                  </a:cubicBezTo>
                  <a:cubicBezTo>
                    <a:pt x="13746" y="2678"/>
                    <a:pt x="12289" y="4057"/>
                    <a:pt x="11975" y="5436"/>
                  </a:cubicBezTo>
                  <a:cubicBezTo>
                    <a:pt x="11913" y="5468"/>
                    <a:pt x="11850" y="5499"/>
                    <a:pt x="11803" y="5546"/>
                  </a:cubicBezTo>
                  <a:cubicBezTo>
                    <a:pt x="10624" y="4892"/>
                    <a:pt x="9339" y="4574"/>
                    <a:pt x="7942" y="4574"/>
                  </a:cubicBezTo>
                  <a:cubicBezTo>
                    <a:pt x="7631" y="4574"/>
                    <a:pt x="7314" y="4590"/>
                    <a:pt x="6991" y="4621"/>
                  </a:cubicBezTo>
                  <a:cubicBezTo>
                    <a:pt x="4749" y="4841"/>
                    <a:pt x="2712" y="5813"/>
                    <a:pt x="1129" y="7396"/>
                  </a:cubicBezTo>
                  <a:cubicBezTo>
                    <a:pt x="988" y="7537"/>
                    <a:pt x="925" y="7741"/>
                    <a:pt x="956" y="7944"/>
                  </a:cubicBezTo>
                  <a:cubicBezTo>
                    <a:pt x="909" y="7960"/>
                    <a:pt x="862" y="8007"/>
                    <a:pt x="831" y="8085"/>
                  </a:cubicBezTo>
                  <a:cubicBezTo>
                    <a:pt x="0" y="10374"/>
                    <a:pt x="1583" y="12286"/>
                    <a:pt x="2900" y="14010"/>
                  </a:cubicBezTo>
                  <a:cubicBezTo>
                    <a:pt x="4593" y="16267"/>
                    <a:pt x="6097" y="18634"/>
                    <a:pt x="7461" y="21095"/>
                  </a:cubicBezTo>
                  <a:cubicBezTo>
                    <a:pt x="7571" y="21283"/>
                    <a:pt x="7712" y="21362"/>
                    <a:pt x="7853" y="21362"/>
                  </a:cubicBezTo>
                  <a:cubicBezTo>
                    <a:pt x="7894" y="21395"/>
                    <a:pt x="7953" y="21415"/>
                    <a:pt x="8011" y="21415"/>
                  </a:cubicBezTo>
                  <a:cubicBezTo>
                    <a:pt x="8063" y="21415"/>
                    <a:pt x="8114" y="21399"/>
                    <a:pt x="8151" y="21362"/>
                  </a:cubicBezTo>
                  <a:cubicBezTo>
                    <a:pt x="9405" y="20170"/>
                    <a:pt x="10533" y="19136"/>
                    <a:pt x="12195" y="18540"/>
                  </a:cubicBezTo>
                  <a:cubicBezTo>
                    <a:pt x="13966" y="17898"/>
                    <a:pt x="15753" y="17913"/>
                    <a:pt x="17602" y="17741"/>
                  </a:cubicBezTo>
                  <a:cubicBezTo>
                    <a:pt x="17853" y="17725"/>
                    <a:pt x="17994" y="17553"/>
                    <a:pt x="18026" y="17365"/>
                  </a:cubicBezTo>
                  <a:cubicBezTo>
                    <a:pt x="19044" y="16455"/>
                    <a:pt x="19734" y="15249"/>
                    <a:pt x="20925" y="14449"/>
                  </a:cubicBezTo>
                  <a:cubicBezTo>
                    <a:pt x="22258" y="13540"/>
                    <a:pt x="23778" y="12991"/>
                    <a:pt x="25392" y="12850"/>
                  </a:cubicBezTo>
                  <a:cubicBezTo>
                    <a:pt x="25769" y="12819"/>
                    <a:pt x="25957" y="12474"/>
                    <a:pt x="25800" y="12129"/>
                  </a:cubicBezTo>
                  <a:cubicBezTo>
                    <a:pt x="25565" y="11612"/>
                    <a:pt x="25534" y="11095"/>
                    <a:pt x="25737" y="10593"/>
                  </a:cubicBezTo>
                  <a:cubicBezTo>
                    <a:pt x="25800" y="10374"/>
                    <a:pt x="25706" y="10186"/>
                    <a:pt x="25565" y="10092"/>
                  </a:cubicBezTo>
                  <a:cubicBezTo>
                    <a:pt x="24703" y="7866"/>
                    <a:pt x="23825" y="5672"/>
                    <a:pt x="22775" y="3524"/>
                  </a:cubicBezTo>
                  <a:cubicBezTo>
                    <a:pt x="22305" y="2568"/>
                    <a:pt x="21866" y="1345"/>
                    <a:pt x="21176" y="515"/>
                  </a:cubicBezTo>
                  <a:cubicBezTo>
                    <a:pt x="20843" y="109"/>
                    <a:pt x="20421" y="0"/>
                    <a:pt x="19960"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97;p59">
              <a:extLst>
                <a:ext uri="{FF2B5EF4-FFF2-40B4-BE49-F238E27FC236}">
                  <a16:creationId xmlns:a16="http://schemas.microsoft.com/office/drawing/2014/main" id="{714F2FF8-E9C5-4EF0-8456-140E83C9A3F2}"/>
                </a:ext>
              </a:extLst>
            </p:cNvPr>
            <p:cNvSpPr/>
            <p:nvPr/>
          </p:nvSpPr>
          <p:spPr>
            <a:xfrm>
              <a:off x="5223009" y="1859083"/>
              <a:ext cx="145827" cy="62000"/>
            </a:xfrm>
            <a:custGeom>
              <a:avLst/>
              <a:gdLst/>
              <a:ahLst/>
              <a:cxnLst/>
              <a:rect l="l" t="t" r="r" b="b"/>
              <a:pathLst>
                <a:path w="6287" h="2673" extrusionOk="0">
                  <a:moveTo>
                    <a:pt x="3852" y="0"/>
                  </a:moveTo>
                  <a:cubicBezTo>
                    <a:pt x="2496" y="0"/>
                    <a:pt x="1092" y="721"/>
                    <a:pt x="292" y="1839"/>
                  </a:cubicBezTo>
                  <a:cubicBezTo>
                    <a:pt x="0" y="2260"/>
                    <a:pt x="397" y="2672"/>
                    <a:pt x="800" y="2672"/>
                  </a:cubicBezTo>
                  <a:cubicBezTo>
                    <a:pt x="937" y="2672"/>
                    <a:pt x="1074" y="2624"/>
                    <a:pt x="1186" y="2513"/>
                  </a:cubicBezTo>
                  <a:cubicBezTo>
                    <a:pt x="1186" y="2513"/>
                    <a:pt x="1186" y="2529"/>
                    <a:pt x="1186" y="2529"/>
                  </a:cubicBezTo>
                  <a:cubicBezTo>
                    <a:pt x="2162" y="1470"/>
                    <a:pt x="3400" y="1043"/>
                    <a:pt x="4742" y="1043"/>
                  </a:cubicBezTo>
                  <a:cubicBezTo>
                    <a:pt x="5167" y="1043"/>
                    <a:pt x="5603" y="1086"/>
                    <a:pt x="6045" y="1165"/>
                  </a:cubicBezTo>
                  <a:cubicBezTo>
                    <a:pt x="6055" y="1168"/>
                    <a:pt x="6065" y="1169"/>
                    <a:pt x="6075" y="1169"/>
                  </a:cubicBezTo>
                  <a:cubicBezTo>
                    <a:pt x="6189" y="1169"/>
                    <a:pt x="6287" y="1016"/>
                    <a:pt x="6186" y="930"/>
                  </a:cubicBezTo>
                  <a:cubicBezTo>
                    <a:pt x="5534" y="284"/>
                    <a:pt x="4702" y="0"/>
                    <a:pt x="3852"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98;p59">
              <a:extLst>
                <a:ext uri="{FF2B5EF4-FFF2-40B4-BE49-F238E27FC236}">
                  <a16:creationId xmlns:a16="http://schemas.microsoft.com/office/drawing/2014/main" id="{3E744972-5706-43ED-AD6F-F9D57B8C012F}"/>
                </a:ext>
              </a:extLst>
            </p:cNvPr>
            <p:cNvSpPr/>
            <p:nvPr/>
          </p:nvSpPr>
          <p:spPr>
            <a:xfrm>
              <a:off x="5265547" y="1915769"/>
              <a:ext cx="118782" cy="56364"/>
            </a:xfrm>
            <a:custGeom>
              <a:avLst/>
              <a:gdLst/>
              <a:ahLst/>
              <a:cxnLst/>
              <a:rect l="l" t="t" r="r" b="b"/>
              <a:pathLst>
                <a:path w="5121" h="2430" extrusionOk="0">
                  <a:moveTo>
                    <a:pt x="3325" y="0"/>
                  </a:moveTo>
                  <a:cubicBezTo>
                    <a:pt x="3015" y="0"/>
                    <a:pt x="2698" y="42"/>
                    <a:pt x="2377" y="116"/>
                  </a:cubicBezTo>
                  <a:cubicBezTo>
                    <a:pt x="1546" y="288"/>
                    <a:pt x="183" y="915"/>
                    <a:pt x="42" y="1856"/>
                  </a:cubicBezTo>
                  <a:cubicBezTo>
                    <a:pt x="1" y="2113"/>
                    <a:pt x="171" y="2429"/>
                    <a:pt x="451" y="2429"/>
                  </a:cubicBezTo>
                  <a:cubicBezTo>
                    <a:pt x="495" y="2429"/>
                    <a:pt x="541" y="2421"/>
                    <a:pt x="590" y="2404"/>
                  </a:cubicBezTo>
                  <a:cubicBezTo>
                    <a:pt x="1296" y="2154"/>
                    <a:pt x="1766" y="1480"/>
                    <a:pt x="2487" y="1182"/>
                  </a:cubicBezTo>
                  <a:cubicBezTo>
                    <a:pt x="3255" y="837"/>
                    <a:pt x="4117" y="821"/>
                    <a:pt x="4963" y="774"/>
                  </a:cubicBezTo>
                  <a:cubicBezTo>
                    <a:pt x="5042" y="774"/>
                    <a:pt x="5120" y="649"/>
                    <a:pt x="5042" y="571"/>
                  </a:cubicBezTo>
                  <a:cubicBezTo>
                    <a:pt x="4521" y="164"/>
                    <a:pt x="3938" y="0"/>
                    <a:pt x="3325"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99;p59">
              <a:extLst>
                <a:ext uri="{FF2B5EF4-FFF2-40B4-BE49-F238E27FC236}">
                  <a16:creationId xmlns:a16="http://schemas.microsoft.com/office/drawing/2014/main" id="{9F1FCC8C-D9FF-4522-BFD9-7D85DF86573F}"/>
                </a:ext>
              </a:extLst>
            </p:cNvPr>
            <p:cNvSpPr/>
            <p:nvPr/>
          </p:nvSpPr>
          <p:spPr>
            <a:xfrm>
              <a:off x="5295931" y="1969950"/>
              <a:ext cx="110918" cy="55343"/>
            </a:xfrm>
            <a:custGeom>
              <a:avLst/>
              <a:gdLst/>
              <a:ahLst/>
              <a:cxnLst/>
              <a:rect l="l" t="t" r="r" b="b"/>
              <a:pathLst>
                <a:path w="4782" h="2386" extrusionOk="0">
                  <a:moveTo>
                    <a:pt x="3314" y="0"/>
                  </a:moveTo>
                  <a:cubicBezTo>
                    <a:pt x="2204" y="0"/>
                    <a:pt x="1020" y="703"/>
                    <a:pt x="362" y="1479"/>
                  </a:cubicBezTo>
                  <a:cubicBezTo>
                    <a:pt x="1" y="1908"/>
                    <a:pt x="354" y="2385"/>
                    <a:pt x="750" y="2385"/>
                  </a:cubicBezTo>
                  <a:cubicBezTo>
                    <a:pt x="905" y="2385"/>
                    <a:pt x="1065" y="2313"/>
                    <a:pt x="1192" y="2137"/>
                  </a:cubicBezTo>
                  <a:cubicBezTo>
                    <a:pt x="2055" y="978"/>
                    <a:pt x="3355" y="931"/>
                    <a:pt x="4656" y="711"/>
                  </a:cubicBezTo>
                  <a:cubicBezTo>
                    <a:pt x="4751" y="695"/>
                    <a:pt x="4782" y="554"/>
                    <a:pt x="4719" y="492"/>
                  </a:cubicBezTo>
                  <a:cubicBezTo>
                    <a:pt x="4304" y="145"/>
                    <a:pt x="3816" y="0"/>
                    <a:pt x="3314"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00;p59">
              <a:extLst>
                <a:ext uri="{FF2B5EF4-FFF2-40B4-BE49-F238E27FC236}">
                  <a16:creationId xmlns:a16="http://schemas.microsoft.com/office/drawing/2014/main" id="{65F49A7E-C8B9-40D2-AC9B-A3BF9B3FC1A7}"/>
                </a:ext>
              </a:extLst>
            </p:cNvPr>
            <p:cNvSpPr/>
            <p:nvPr/>
          </p:nvSpPr>
          <p:spPr>
            <a:xfrm>
              <a:off x="5440267" y="1750813"/>
              <a:ext cx="128732" cy="93963"/>
            </a:xfrm>
            <a:custGeom>
              <a:avLst/>
              <a:gdLst/>
              <a:ahLst/>
              <a:cxnLst/>
              <a:rect l="l" t="t" r="r" b="b"/>
              <a:pathLst>
                <a:path w="5550" h="4051" extrusionOk="0">
                  <a:moveTo>
                    <a:pt x="4522" y="1"/>
                  </a:moveTo>
                  <a:cubicBezTo>
                    <a:pt x="3931" y="1"/>
                    <a:pt x="3258" y="453"/>
                    <a:pt x="2822" y="739"/>
                  </a:cubicBezTo>
                  <a:cubicBezTo>
                    <a:pt x="1992" y="1303"/>
                    <a:pt x="1" y="2933"/>
                    <a:pt x="1239" y="3983"/>
                  </a:cubicBezTo>
                  <a:cubicBezTo>
                    <a:pt x="1286" y="4030"/>
                    <a:pt x="1338" y="4050"/>
                    <a:pt x="1388" y="4050"/>
                  </a:cubicBezTo>
                  <a:cubicBezTo>
                    <a:pt x="1504" y="4050"/>
                    <a:pt x="1606" y="3938"/>
                    <a:pt x="1584" y="3795"/>
                  </a:cubicBezTo>
                  <a:cubicBezTo>
                    <a:pt x="1474" y="3043"/>
                    <a:pt x="2383" y="2244"/>
                    <a:pt x="2901" y="1836"/>
                  </a:cubicBezTo>
                  <a:cubicBezTo>
                    <a:pt x="3167" y="1632"/>
                    <a:pt x="3465" y="1444"/>
                    <a:pt x="3778" y="1272"/>
                  </a:cubicBezTo>
                  <a:cubicBezTo>
                    <a:pt x="3935" y="1193"/>
                    <a:pt x="4092" y="1099"/>
                    <a:pt x="4264" y="1052"/>
                  </a:cubicBezTo>
                  <a:cubicBezTo>
                    <a:pt x="4466" y="975"/>
                    <a:pt x="4652" y="1035"/>
                    <a:pt x="4626" y="900"/>
                  </a:cubicBezTo>
                  <a:lnTo>
                    <a:pt x="4626" y="900"/>
                  </a:lnTo>
                  <a:cubicBezTo>
                    <a:pt x="4656" y="1039"/>
                    <a:pt x="4775" y="1106"/>
                    <a:pt x="4899" y="1106"/>
                  </a:cubicBezTo>
                  <a:cubicBezTo>
                    <a:pt x="4981" y="1106"/>
                    <a:pt x="5064" y="1077"/>
                    <a:pt x="5126" y="1021"/>
                  </a:cubicBezTo>
                  <a:cubicBezTo>
                    <a:pt x="5550" y="692"/>
                    <a:pt x="5220" y="143"/>
                    <a:pt x="4782" y="34"/>
                  </a:cubicBezTo>
                  <a:cubicBezTo>
                    <a:pt x="4698" y="11"/>
                    <a:pt x="4611" y="1"/>
                    <a:pt x="4522" y="1"/>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01;p59">
              <a:extLst>
                <a:ext uri="{FF2B5EF4-FFF2-40B4-BE49-F238E27FC236}">
                  <a16:creationId xmlns:a16="http://schemas.microsoft.com/office/drawing/2014/main" id="{B28D4A25-3305-4518-A706-81AA25C59237}"/>
                </a:ext>
              </a:extLst>
            </p:cNvPr>
            <p:cNvSpPr/>
            <p:nvPr/>
          </p:nvSpPr>
          <p:spPr>
            <a:xfrm>
              <a:off x="5489716" y="1813298"/>
              <a:ext cx="107648" cy="83943"/>
            </a:xfrm>
            <a:custGeom>
              <a:avLst/>
              <a:gdLst/>
              <a:ahLst/>
              <a:cxnLst/>
              <a:rect l="l" t="t" r="r" b="b"/>
              <a:pathLst>
                <a:path w="4641" h="3619" extrusionOk="0">
                  <a:moveTo>
                    <a:pt x="4049" y="0"/>
                  </a:moveTo>
                  <a:cubicBezTo>
                    <a:pt x="4027" y="0"/>
                    <a:pt x="4005" y="1"/>
                    <a:pt x="3982" y="4"/>
                  </a:cubicBezTo>
                  <a:cubicBezTo>
                    <a:pt x="2697" y="145"/>
                    <a:pt x="1490" y="725"/>
                    <a:pt x="643" y="1728"/>
                  </a:cubicBezTo>
                  <a:cubicBezTo>
                    <a:pt x="345" y="2073"/>
                    <a:pt x="1" y="2543"/>
                    <a:pt x="48" y="3029"/>
                  </a:cubicBezTo>
                  <a:cubicBezTo>
                    <a:pt x="75" y="3300"/>
                    <a:pt x="231" y="3618"/>
                    <a:pt x="506" y="3618"/>
                  </a:cubicBezTo>
                  <a:cubicBezTo>
                    <a:pt x="549" y="3618"/>
                    <a:pt x="594" y="3611"/>
                    <a:pt x="643" y="3594"/>
                  </a:cubicBezTo>
                  <a:cubicBezTo>
                    <a:pt x="690" y="3578"/>
                    <a:pt x="737" y="3547"/>
                    <a:pt x="737" y="3500"/>
                  </a:cubicBezTo>
                  <a:cubicBezTo>
                    <a:pt x="1004" y="2042"/>
                    <a:pt x="2587" y="1133"/>
                    <a:pt x="3982" y="1054"/>
                  </a:cubicBezTo>
                  <a:cubicBezTo>
                    <a:pt x="4632" y="1009"/>
                    <a:pt x="4640" y="0"/>
                    <a:pt x="4049"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02;p59">
              <a:extLst>
                <a:ext uri="{FF2B5EF4-FFF2-40B4-BE49-F238E27FC236}">
                  <a16:creationId xmlns:a16="http://schemas.microsoft.com/office/drawing/2014/main" id="{17B071D8-6891-4087-964B-30A1E133C880}"/>
                </a:ext>
              </a:extLst>
            </p:cNvPr>
            <p:cNvSpPr/>
            <p:nvPr/>
          </p:nvSpPr>
          <p:spPr>
            <a:xfrm>
              <a:off x="5520819" y="1879540"/>
              <a:ext cx="99808" cy="75546"/>
            </a:xfrm>
            <a:custGeom>
              <a:avLst/>
              <a:gdLst/>
              <a:ahLst/>
              <a:cxnLst/>
              <a:rect l="l" t="t" r="r" b="b"/>
              <a:pathLst>
                <a:path w="4303" h="3257" extrusionOk="0">
                  <a:moveTo>
                    <a:pt x="3724" y="1"/>
                  </a:moveTo>
                  <a:cubicBezTo>
                    <a:pt x="3686" y="1"/>
                    <a:pt x="3648" y="6"/>
                    <a:pt x="3613" y="17"/>
                  </a:cubicBezTo>
                  <a:cubicBezTo>
                    <a:pt x="2155" y="565"/>
                    <a:pt x="337" y="1286"/>
                    <a:pt x="23" y="3026"/>
                  </a:cubicBezTo>
                  <a:cubicBezTo>
                    <a:pt x="1" y="3149"/>
                    <a:pt x="90" y="3256"/>
                    <a:pt x="195" y="3256"/>
                  </a:cubicBezTo>
                  <a:cubicBezTo>
                    <a:pt x="236" y="3256"/>
                    <a:pt x="281" y="3239"/>
                    <a:pt x="321" y="3198"/>
                  </a:cubicBezTo>
                  <a:cubicBezTo>
                    <a:pt x="1287" y="2279"/>
                    <a:pt x="2237" y="1004"/>
                    <a:pt x="3711" y="1004"/>
                  </a:cubicBezTo>
                  <a:cubicBezTo>
                    <a:pt x="3720" y="1004"/>
                    <a:pt x="3729" y="1004"/>
                    <a:pt x="3738" y="1004"/>
                  </a:cubicBezTo>
                  <a:cubicBezTo>
                    <a:pt x="3910" y="1004"/>
                    <a:pt x="4083" y="910"/>
                    <a:pt x="4177" y="753"/>
                  </a:cubicBezTo>
                  <a:cubicBezTo>
                    <a:pt x="4193" y="706"/>
                    <a:pt x="4208" y="675"/>
                    <a:pt x="4240" y="644"/>
                  </a:cubicBezTo>
                  <a:cubicBezTo>
                    <a:pt x="4302" y="502"/>
                    <a:pt x="4287" y="346"/>
                    <a:pt x="4177" y="252"/>
                  </a:cubicBezTo>
                  <a:cubicBezTo>
                    <a:pt x="4146" y="220"/>
                    <a:pt x="4130" y="189"/>
                    <a:pt x="4099" y="158"/>
                  </a:cubicBezTo>
                  <a:cubicBezTo>
                    <a:pt x="4001" y="60"/>
                    <a:pt x="3857" y="1"/>
                    <a:pt x="3724" y="1"/>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1017;p34">
            <a:extLst>
              <a:ext uri="{FF2B5EF4-FFF2-40B4-BE49-F238E27FC236}">
                <a16:creationId xmlns:a16="http://schemas.microsoft.com/office/drawing/2014/main" id="{A8992129-4088-43A0-B945-837F779F1F10}"/>
              </a:ext>
            </a:extLst>
          </p:cNvPr>
          <p:cNvGrpSpPr/>
          <p:nvPr/>
        </p:nvGrpSpPr>
        <p:grpSpPr>
          <a:xfrm rot="8457363">
            <a:off x="8149139" y="-28156"/>
            <a:ext cx="4865347" cy="1535245"/>
            <a:chOff x="4492053" y="2439225"/>
            <a:chExt cx="4865235" cy="1535212"/>
          </a:xfrm>
        </p:grpSpPr>
        <p:sp>
          <p:nvSpPr>
            <p:cNvPr id="72" name="Google Shape;1018;p34">
              <a:extLst>
                <a:ext uri="{FF2B5EF4-FFF2-40B4-BE49-F238E27FC236}">
                  <a16:creationId xmlns:a16="http://schemas.microsoft.com/office/drawing/2014/main" id="{D5CC014C-C918-4B8E-B992-A4DB4F986DE1}"/>
                </a:ext>
              </a:extLst>
            </p:cNvPr>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19;p34">
              <a:extLst>
                <a:ext uri="{FF2B5EF4-FFF2-40B4-BE49-F238E27FC236}">
                  <a16:creationId xmlns:a16="http://schemas.microsoft.com/office/drawing/2014/main" id="{69407FE3-28DE-430D-B43C-7D5F587A0831}"/>
                </a:ext>
              </a:extLst>
            </p:cNvPr>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20;p34">
              <a:extLst>
                <a:ext uri="{FF2B5EF4-FFF2-40B4-BE49-F238E27FC236}">
                  <a16:creationId xmlns:a16="http://schemas.microsoft.com/office/drawing/2014/main" id="{5079FEE4-5ABB-4699-A665-95CC035C0925}"/>
                </a:ext>
              </a:extLst>
            </p:cNvPr>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21;p34">
              <a:extLst>
                <a:ext uri="{FF2B5EF4-FFF2-40B4-BE49-F238E27FC236}">
                  <a16:creationId xmlns:a16="http://schemas.microsoft.com/office/drawing/2014/main" id="{EB867D9B-3906-43F5-8A6B-805FF2A96940}"/>
                </a:ext>
              </a:extLst>
            </p:cNvPr>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22;p34">
              <a:extLst>
                <a:ext uri="{FF2B5EF4-FFF2-40B4-BE49-F238E27FC236}">
                  <a16:creationId xmlns:a16="http://schemas.microsoft.com/office/drawing/2014/main" id="{7E7488CD-1475-43E4-942D-EE63AF42C2EA}"/>
                </a:ext>
              </a:extLst>
            </p:cNvPr>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23;p34">
              <a:extLst>
                <a:ext uri="{FF2B5EF4-FFF2-40B4-BE49-F238E27FC236}">
                  <a16:creationId xmlns:a16="http://schemas.microsoft.com/office/drawing/2014/main" id="{755AADE9-90A2-4508-87DD-F140EB0A951D}"/>
                </a:ext>
              </a:extLst>
            </p:cNvPr>
            <p:cNvSpPr/>
            <p:nvPr/>
          </p:nvSpPr>
          <p:spPr>
            <a:xfrm>
              <a:off x="4492053" y="243922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24;p34">
              <a:extLst>
                <a:ext uri="{FF2B5EF4-FFF2-40B4-BE49-F238E27FC236}">
                  <a16:creationId xmlns:a16="http://schemas.microsoft.com/office/drawing/2014/main" id="{1FE691A8-1B86-400C-AD31-BB6D3A7404BC}"/>
                </a:ext>
              </a:extLst>
            </p:cNvPr>
            <p:cNvSpPr/>
            <p:nvPr/>
          </p:nvSpPr>
          <p:spPr>
            <a:xfrm>
              <a:off x="7130640"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25;p34">
              <a:extLst>
                <a:ext uri="{FF2B5EF4-FFF2-40B4-BE49-F238E27FC236}">
                  <a16:creationId xmlns:a16="http://schemas.microsoft.com/office/drawing/2014/main" id="{97D5CAB3-F2D1-47EA-8259-177E1B5D4771}"/>
                </a:ext>
              </a:extLst>
            </p:cNvPr>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26;p34">
              <a:extLst>
                <a:ext uri="{FF2B5EF4-FFF2-40B4-BE49-F238E27FC236}">
                  <a16:creationId xmlns:a16="http://schemas.microsoft.com/office/drawing/2014/main" id="{88559645-D2CB-439C-A80D-4ECE7A3AB90F}"/>
                </a:ext>
              </a:extLst>
            </p:cNvPr>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27;p34">
              <a:extLst>
                <a:ext uri="{FF2B5EF4-FFF2-40B4-BE49-F238E27FC236}">
                  <a16:creationId xmlns:a16="http://schemas.microsoft.com/office/drawing/2014/main" id="{5D8AE310-2010-4389-8612-35CAAD40FA97}"/>
                </a:ext>
              </a:extLst>
            </p:cNvPr>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28;p34">
              <a:extLst>
                <a:ext uri="{FF2B5EF4-FFF2-40B4-BE49-F238E27FC236}">
                  <a16:creationId xmlns:a16="http://schemas.microsoft.com/office/drawing/2014/main" id="{786E91DE-8130-4B81-9AFD-F821195BB9D7}"/>
                </a:ext>
              </a:extLst>
            </p:cNvPr>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29;p34">
              <a:extLst>
                <a:ext uri="{FF2B5EF4-FFF2-40B4-BE49-F238E27FC236}">
                  <a16:creationId xmlns:a16="http://schemas.microsoft.com/office/drawing/2014/main" id="{9F6D3F37-32A7-4CC7-B29C-1C5FDB72D6B1}"/>
                </a:ext>
              </a:extLst>
            </p:cNvPr>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30;p34">
              <a:extLst>
                <a:ext uri="{FF2B5EF4-FFF2-40B4-BE49-F238E27FC236}">
                  <a16:creationId xmlns:a16="http://schemas.microsoft.com/office/drawing/2014/main" id="{F50FE61F-4B91-4319-BB25-E94688CE5DA1}"/>
                </a:ext>
              </a:extLst>
            </p:cNvPr>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31;p34">
              <a:extLst>
                <a:ext uri="{FF2B5EF4-FFF2-40B4-BE49-F238E27FC236}">
                  <a16:creationId xmlns:a16="http://schemas.microsoft.com/office/drawing/2014/main" id="{7CF07451-DD26-46EC-BCD3-CE58A2A6313A}"/>
                </a:ext>
              </a:extLst>
            </p:cNvPr>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32;p34">
              <a:extLst>
                <a:ext uri="{FF2B5EF4-FFF2-40B4-BE49-F238E27FC236}">
                  <a16:creationId xmlns:a16="http://schemas.microsoft.com/office/drawing/2014/main" id="{016B81F4-2551-4CCD-9DB8-8AFCB0D09C98}"/>
                </a:ext>
              </a:extLst>
            </p:cNvPr>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33;p34">
              <a:extLst>
                <a:ext uri="{FF2B5EF4-FFF2-40B4-BE49-F238E27FC236}">
                  <a16:creationId xmlns:a16="http://schemas.microsoft.com/office/drawing/2014/main" id="{1DAA6FCF-576A-4620-B4D2-494983BEB663}"/>
                </a:ext>
              </a:extLst>
            </p:cNvPr>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34;p34">
              <a:extLst>
                <a:ext uri="{FF2B5EF4-FFF2-40B4-BE49-F238E27FC236}">
                  <a16:creationId xmlns:a16="http://schemas.microsoft.com/office/drawing/2014/main" id="{66EA1A9C-D5FC-4C97-AF19-8F28414C0996}"/>
                </a:ext>
              </a:extLst>
            </p:cNvPr>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35;p34">
              <a:extLst>
                <a:ext uri="{FF2B5EF4-FFF2-40B4-BE49-F238E27FC236}">
                  <a16:creationId xmlns:a16="http://schemas.microsoft.com/office/drawing/2014/main" id="{060B42A2-CE32-4383-A410-B54EAF6D98AC}"/>
                </a:ext>
              </a:extLst>
            </p:cNvPr>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مستطيل 5">
            <a:extLst>
              <a:ext uri="{FF2B5EF4-FFF2-40B4-BE49-F238E27FC236}">
                <a16:creationId xmlns:a16="http://schemas.microsoft.com/office/drawing/2014/main" id="{D9DD02AE-991E-4582-B053-50D412AAACF9}"/>
              </a:ext>
            </a:extLst>
          </p:cNvPr>
          <p:cNvSpPr/>
          <p:nvPr/>
        </p:nvSpPr>
        <p:spPr>
          <a:xfrm>
            <a:off x="1938684" y="3927687"/>
            <a:ext cx="1846053" cy="483080"/>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000" b="1" dirty="0"/>
              <a:t>القراءة هي الطريق لمستقبل مشرق. </a:t>
            </a:r>
          </a:p>
        </p:txBody>
      </p:sp>
      <p:pic>
        <p:nvPicPr>
          <p:cNvPr id="96" name="صورة 95">
            <a:extLst>
              <a:ext uri="{FF2B5EF4-FFF2-40B4-BE49-F238E27FC236}">
                <a16:creationId xmlns:a16="http://schemas.microsoft.com/office/drawing/2014/main" id="{EEDC30E1-51DB-4FD9-9245-D1989516C651}"/>
              </a:ext>
            </a:extLst>
          </p:cNvPr>
          <p:cNvPicPr>
            <a:picLocks noChangeAspect="1"/>
          </p:cNvPicPr>
          <p:nvPr/>
        </p:nvPicPr>
        <p:blipFill rotWithShape="1">
          <a:blip r:embed="rId10">
            <a:clrChange>
              <a:clrFrom>
                <a:srgbClr val="F6F6F6"/>
              </a:clrFrom>
              <a:clrTo>
                <a:srgbClr val="F6F6F6">
                  <a:alpha val="0"/>
                </a:srgbClr>
              </a:clrTo>
            </a:clrChange>
          </a:blip>
          <a:srcRect b="28004"/>
          <a:stretch/>
        </p:blipFill>
        <p:spPr>
          <a:xfrm>
            <a:off x="1337868" y="366882"/>
            <a:ext cx="2168095" cy="1476340"/>
          </a:xfrm>
          <a:prstGeom prst="rect">
            <a:avLst/>
          </a:prstGeom>
        </p:spPr>
      </p:pic>
      <p:sp>
        <p:nvSpPr>
          <p:cNvPr id="9" name="مستطيل 8">
            <a:extLst>
              <a:ext uri="{FF2B5EF4-FFF2-40B4-BE49-F238E27FC236}">
                <a16:creationId xmlns:a16="http://schemas.microsoft.com/office/drawing/2014/main" id="{EBB14715-F087-45FF-959A-68F192209495}"/>
              </a:ext>
            </a:extLst>
          </p:cNvPr>
          <p:cNvSpPr/>
          <p:nvPr/>
        </p:nvSpPr>
        <p:spPr>
          <a:xfrm>
            <a:off x="1639018" y="448574"/>
            <a:ext cx="690113"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ستطيل 1">
            <a:extLst>
              <a:ext uri="{FF2B5EF4-FFF2-40B4-BE49-F238E27FC236}">
                <a16:creationId xmlns:a16="http://schemas.microsoft.com/office/drawing/2014/main" id="{3FC610AD-54C7-48EA-A7D3-698B6E5CE00B}"/>
              </a:ext>
            </a:extLst>
          </p:cNvPr>
          <p:cNvSpPr/>
          <p:nvPr/>
        </p:nvSpPr>
        <p:spPr>
          <a:xfrm>
            <a:off x="4920343" y="5181602"/>
            <a:ext cx="4474029" cy="805542"/>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r>
              <a:rPr lang="ar-SA" sz="2400" b="1">
                <a:solidFill>
                  <a:srgbClr val="0070C0"/>
                </a:solidFill>
              </a:rPr>
              <a:t>معلــمة المــادة </a:t>
            </a:r>
            <a:r>
              <a:rPr lang="ar-SA" sz="2400" b="1" dirty="0">
                <a:solidFill>
                  <a:srgbClr val="0070C0"/>
                </a:solidFill>
              </a:rPr>
              <a:t>:</a:t>
            </a:r>
          </a:p>
          <a:p>
            <a:r>
              <a:rPr lang="ar-SA" sz="2400" b="1" dirty="0">
                <a:solidFill>
                  <a:srgbClr val="0070C0"/>
                </a:solidFill>
              </a:rPr>
              <a:t>اسم المدرســـة :</a:t>
            </a:r>
          </a:p>
          <a:p>
            <a:r>
              <a:rPr lang="ar-SA" sz="2400" b="1" dirty="0">
                <a:solidFill>
                  <a:srgbClr val="0070C0"/>
                </a:solidFill>
              </a:rPr>
              <a:t>مديرة المدرسة :</a:t>
            </a:r>
          </a:p>
        </p:txBody>
      </p:sp>
      <p:pic>
        <p:nvPicPr>
          <p:cNvPr id="7" name="صورة 6">
            <a:extLst>
              <a:ext uri="{FF2B5EF4-FFF2-40B4-BE49-F238E27FC236}">
                <a16:creationId xmlns:a16="http://schemas.microsoft.com/office/drawing/2014/main" id="{337564CD-B054-4779-B3C3-AC263D431E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91818" y="2892198"/>
            <a:ext cx="3003096" cy="2115231"/>
          </a:xfrm>
          <a:prstGeom prst="rect">
            <a:avLst/>
          </a:prstGeom>
        </p:spPr>
      </p:pic>
      <p:pic>
        <p:nvPicPr>
          <p:cNvPr id="95" name="صورة 94">
            <a:extLst>
              <a:ext uri="{FF2B5EF4-FFF2-40B4-BE49-F238E27FC236}">
                <a16:creationId xmlns:a16="http://schemas.microsoft.com/office/drawing/2014/main" id="{BDDB9B10-EDED-4588-BA56-E6438423102E}"/>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4723" y="5503653"/>
            <a:ext cx="952500" cy="1354347"/>
          </a:xfrm>
          <a:prstGeom prst="rect">
            <a:avLst/>
          </a:prstGeom>
        </p:spPr>
      </p:pic>
      <p:pic>
        <p:nvPicPr>
          <p:cNvPr id="97" name="صورة 96">
            <a:extLst>
              <a:ext uri="{FF2B5EF4-FFF2-40B4-BE49-F238E27FC236}">
                <a16:creationId xmlns:a16="http://schemas.microsoft.com/office/drawing/2014/main" id="{A83365F9-F624-4668-9463-45A680801247}"/>
              </a:ext>
            </a:extLst>
          </p:cNvPr>
          <p:cNvPicPr/>
          <p:nvPr/>
        </p:nvPicPr>
        <p:blipFill>
          <a:blip r:embed="rId13" cstate="print">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145049" y="204337"/>
            <a:ext cx="1015365" cy="658305"/>
          </a:xfrm>
          <a:prstGeom prst="rect">
            <a:avLst/>
          </a:prstGeom>
        </p:spPr>
      </p:pic>
      <p:pic>
        <p:nvPicPr>
          <p:cNvPr id="98" name="صورة 97">
            <a:extLst>
              <a:ext uri="{FF2B5EF4-FFF2-40B4-BE49-F238E27FC236}">
                <a16:creationId xmlns:a16="http://schemas.microsoft.com/office/drawing/2014/main" id="{5957C33F-1D4E-4CCC-B6AB-7C4E9DCC8703}"/>
              </a:ext>
            </a:extLst>
          </p:cNvPr>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1154" y="3185111"/>
            <a:ext cx="946785" cy="1488440"/>
          </a:xfrm>
          <a:prstGeom prst="rect">
            <a:avLst/>
          </a:prstGeom>
        </p:spPr>
      </p:pic>
      <p:pic>
        <p:nvPicPr>
          <p:cNvPr id="99" name="صورة 98">
            <a:extLst>
              <a:ext uri="{FF2B5EF4-FFF2-40B4-BE49-F238E27FC236}">
                <a16:creationId xmlns:a16="http://schemas.microsoft.com/office/drawing/2014/main" id="{93706874-527E-4BFD-8D21-F5CC132510BB}"/>
              </a:ext>
            </a:extLst>
          </p:cNvPr>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793" y="1595132"/>
            <a:ext cx="1001395" cy="1131570"/>
          </a:xfrm>
          <a:prstGeom prst="rect">
            <a:avLst/>
          </a:prstGeom>
        </p:spPr>
      </p:pic>
    </p:spTree>
    <p:extLst>
      <p:ext uri="{BB962C8B-B14F-4D97-AF65-F5344CB8AC3E}">
        <p14:creationId xmlns:p14="http://schemas.microsoft.com/office/powerpoint/2010/main" val="99992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197429" y="136722"/>
            <a:ext cx="10570827" cy="6551801"/>
          </a:xfrm>
          <a:prstGeom prst="rect">
            <a:avLst/>
          </a:prstGeom>
          <a:noFill/>
          <a:ln>
            <a:noFill/>
          </a:ln>
        </p:spPr>
      </p:pic>
      <p:pic>
        <p:nvPicPr>
          <p:cNvPr id="24" name="Picture 2">
            <a:extLst>
              <a:ext uri="{FF2B5EF4-FFF2-40B4-BE49-F238E27FC236}">
                <a16:creationId xmlns:a16="http://schemas.microsoft.com/office/drawing/2014/main" id="{7CA6E0DF-9A42-46D3-899D-7C5DD07E31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9869" y="354633"/>
            <a:ext cx="3644911" cy="596717"/>
          </a:xfrm>
          <a:prstGeom prst="rect">
            <a:avLst/>
          </a:prstGeom>
          <a:noFill/>
          <a:extLst>
            <a:ext uri="{909E8E84-426E-40DD-AFC4-6F175D3DCCD1}">
              <a14:hiddenFill xmlns:a14="http://schemas.microsoft.com/office/drawing/2010/main">
                <a:solidFill>
                  <a:srgbClr val="FFFFFF"/>
                </a:solidFill>
              </a14:hiddenFill>
            </a:ext>
          </a:extLst>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13501" y="2189446"/>
            <a:ext cx="967764"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57384" y="3749924"/>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 action="ppaction://noaction"/>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5319" y="458772"/>
            <a:ext cx="1454795"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83658" y="5044455"/>
            <a:ext cx="758757" cy="666603"/>
          </a:xfrm>
          <a:prstGeom prst="rect">
            <a:avLst/>
          </a:prstGeom>
        </p:spPr>
      </p:pic>
      <p:pic>
        <p:nvPicPr>
          <p:cNvPr id="11" name="صورة 10">
            <a:extLst>
              <a:ext uri="{FF2B5EF4-FFF2-40B4-BE49-F238E27FC236}">
                <a16:creationId xmlns:a16="http://schemas.microsoft.com/office/drawing/2014/main" id="{25766627-1A18-4F6D-B7E7-5DBC859DF8E3}"/>
              </a:ext>
            </a:extLst>
          </p:cNvPr>
          <p:cNvPicPr>
            <a:picLocks noChangeAspect="1"/>
          </p:cNvPicPr>
          <p:nvPr/>
        </p:nvPicPr>
        <p:blipFill>
          <a:blip r:embed="rId9"/>
          <a:stretch>
            <a:fillRect/>
          </a:stretch>
        </p:blipFill>
        <p:spPr>
          <a:xfrm>
            <a:off x="1413534" y="4289620"/>
            <a:ext cx="1200718" cy="2568380"/>
          </a:xfrm>
          <a:prstGeom prst="rect">
            <a:avLst/>
          </a:prstGeom>
        </p:spPr>
      </p:pic>
      <p:sp>
        <p:nvSpPr>
          <p:cNvPr id="13" name="مستطيل 12">
            <a:extLst>
              <a:ext uri="{FF2B5EF4-FFF2-40B4-BE49-F238E27FC236}">
                <a16:creationId xmlns:a16="http://schemas.microsoft.com/office/drawing/2014/main" id="{E886DE9B-EF3D-450F-BC1D-2D64D574EF8B}"/>
              </a:ext>
            </a:extLst>
          </p:cNvPr>
          <p:cNvSpPr/>
          <p:nvPr/>
        </p:nvSpPr>
        <p:spPr>
          <a:xfrm>
            <a:off x="4343400" y="1251857"/>
            <a:ext cx="3559628" cy="816429"/>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3200" b="1" dirty="0">
                <a:solidFill>
                  <a:schemeClr val="accent1"/>
                </a:solidFill>
              </a:rPr>
              <a:t>أهمية الفهم القرائي</a:t>
            </a:r>
            <a:endParaRPr lang="ar-SA" sz="2400" dirty="0">
              <a:solidFill>
                <a:schemeClr val="accent1"/>
              </a:solidFill>
            </a:endParaRPr>
          </a:p>
        </p:txBody>
      </p:sp>
      <p:pic>
        <p:nvPicPr>
          <p:cNvPr id="5" name="صورة 4">
            <a:extLst>
              <a:ext uri="{FF2B5EF4-FFF2-40B4-BE49-F238E27FC236}">
                <a16:creationId xmlns:a16="http://schemas.microsoft.com/office/drawing/2014/main" id="{D040C338-C4F7-4E21-9F59-F1398CB2BE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80513" y="1008984"/>
            <a:ext cx="1360715" cy="874245"/>
          </a:xfrm>
          <a:prstGeom prst="rect">
            <a:avLst/>
          </a:prstGeom>
        </p:spPr>
      </p:pic>
      <p:sp>
        <p:nvSpPr>
          <p:cNvPr id="16" name="مربع نص 6">
            <a:extLst>
              <a:ext uri="{FF2B5EF4-FFF2-40B4-BE49-F238E27FC236}">
                <a16:creationId xmlns:a16="http://schemas.microsoft.com/office/drawing/2014/main" id="{73CABBCF-6466-402D-B698-2D7A33D57BA0}"/>
              </a:ext>
            </a:extLst>
          </p:cNvPr>
          <p:cNvSpPr txBox="1"/>
          <p:nvPr/>
        </p:nvSpPr>
        <p:spPr>
          <a:xfrm>
            <a:off x="3863159" y="2413635"/>
            <a:ext cx="5031740" cy="369332"/>
          </a:xfrm>
          <a:prstGeom prst="rect">
            <a:avLst/>
          </a:prstGeom>
          <a:noFill/>
        </p:spPr>
        <p:txBody>
          <a:bodyPr wrap="square" rtlCol="1">
            <a:spAutoFit/>
          </a:bodyPr>
          <a:lstStyle/>
          <a:p>
            <a:pPr algn="r" rtl="1">
              <a:spcAft>
                <a:spcPts val="0"/>
              </a:spcAft>
            </a:pPr>
            <a:r>
              <a:rPr lang="ar-SA" sz="1800" b="1" kern="1200" dirty="0">
                <a:effectLst/>
                <a:latin typeface="Calibri" panose="020F0502020204030204" pitchFamily="34" charset="0"/>
                <a:ea typeface="Times New Roman" panose="02020603050405020304" pitchFamily="18" charset="0"/>
                <a:cs typeface="Times New Roman" panose="02020603050405020304" pitchFamily="18" charset="0"/>
              </a:rPr>
              <a:t>1- القراءة السليمة وفهم المقروء واستيعاب جوانبه واستثمارها.</a:t>
            </a:r>
            <a:endParaRPr lang="en-US" sz="1200" dirty="0">
              <a:effectLst/>
              <a:latin typeface="Times New Roman" panose="02020603050405020304" pitchFamily="18" charset="0"/>
              <a:ea typeface="Times New Roman" panose="02020603050405020304" pitchFamily="18" charset="0"/>
            </a:endParaRPr>
          </a:p>
        </p:txBody>
      </p:sp>
      <p:sp>
        <p:nvSpPr>
          <p:cNvPr id="17" name="مربع نص 16">
            <a:extLst>
              <a:ext uri="{FF2B5EF4-FFF2-40B4-BE49-F238E27FC236}">
                <a16:creationId xmlns:a16="http://schemas.microsoft.com/office/drawing/2014/main" id="{2D69B456-215B-428D-A2ED-DB0AF12D35E2}"/>
              </a:ext>
            </a:extLst>
          </p:cNvPr>
          <p:cNvSpPr txBox="1"/>
          <p:nvPr/>
        </p:nvSpPr>
        <p:spPr>
          <a:xfrm>
            <a:off x="4497938" y="2874497"/>
            <a:ext cx="4297119" cy="369332"/>
          </a:xfrm>
          <a:prstGeom prst="rect">
            <a:avLst/>
          </a:prstGeom>
          <a:noFill/>
        </p:spPr>
        <p:txBody>
          <a:bodyPr wrap="square" rtlCol="1">
            <a:spAutoFit/>
          </a:bodyPr>
          <a:lstStyle/>
          <a:p>
            <a:r>
              <a:rPr lang="ar-SA" b="1" dirty="0">
                <a:cs typeface="+mj-cs"/>
              </a:rPr>
              <a:t>2- اكتساب مهارة القراءة الصامتة.</a:t>
            </a:r>
          </a:p>
        </p:txBody>
      </p:sp>
      <p:sp>
        <p:nvSpPr>
          <p:cNvPr id="19" name="مربع نص 18">
            <a:extLst>
              <a:ext uri="{FF2B5EF4-FFF2-40B4-BE49-F238E27FC236}">
                <a16:creationId xmlns:a16="http://schemas.microsoft.com/office/drawing/2014/main" id="{D17C19DC-F9DE-4466-BD17-55F53D97D100}"/>
              </a:ext>
            </a:extLst>
          </p:cNvPr>
          <p:cNvSpPr txBox="1"/>
          <p:nvPr/>
        </p:nvSpPr>
        <p:spPr>
          <a:xfrm>
            <a:off x="4530594" y="3338881"/>
            <a:ext cx="4297119" cy="369332"/>
          </a:xfrm>
          <a:prstGeom prst="rect">
            <a:avLst/>
          </a:prstGeom>
          <a:noFill/>
        </p:spPr>
        <p:txBody>
          <a:bodyPr wrap="square" rtlCol="1">
            <a:spAutoFit/>
          </a:bodyPr>
          <a:lstStyle/>
          <a:p>
            <a:r>
              <a:rPr lang="ar-SA" b="1" dirty="0">
                <a:cs typeface="+mj-cs"/>
              </a:rPr>
              <a:t>3- تكوين ثروة هائلة من المصطلحات اللُّغوية المميزة.</a:t>
            </a:r>
          </a:p>
        </p:txBody>
      </p:sp>
      <p:sp>
        <p:nvSpPr>
          <p:cNvPr id="20" name="مربع نص 9">
            <a:extLst>
              <a:ext uri="{FF2B5EF4-FFF2-40B4-BE49-F238E27FC236}">
                <a16:creationId xmlns:a16="http://schemas.microsoft.com/office/drawing/2014/main" id="{5B5F0661-A21D-4563-B68F-3CCA1F6FB6B2}"/>
              </a:ext>
            </a:extLst>
          </p:cNvPr>
          <p:cNvSpPr txBox="1"/>
          <p:nvPr/>
        </p:nvSpPr>
        <p:spPr>
          <a:xfrm>
            <a:off x="4469991" y="3785235"/>
            <a:ext cx="4297045" cy="369332"/>
          </a:xfrm>
          <a:prstGeom prst="rect">
            <a:avLst/>
          </a:prstGeom>
          <a:noFill/>
        </p:spPr>
        <p:txBody>
          <a:bodyPr wrap="square" rtlCol="1">
            <a:spAutoFit/>
          </a:bodyPr>
          <a:lstStyle/>
          <a:p>
            <a:pPr algn="r" rtl="1">
              <a:spcAft>
                <a:spcPts val="0"/>
              </a:spcAft>
            </a:pPr>
            <a:r>
              <a:rPr lang="ar-SA" sz="1800" b="1" kern="1200" dirty="0">
                <a:effectLst/>
                <a:latin typeface="Calibri" panose="020F0502020204030204" pitchFamily="34" charset="0"/>
                <a:ea typeface="Times New Roman" panose="02020603050405020304" pitchFamily="18" charset="0"/>
                <a:cs typeface="Times New Roman" panose="02020603050405020304" pitchFamily="18" charset="0"/>
              </a:rPr>
              <a:t>4- تنمية القدرة على التفكير السليم.</a:t>
            </a:r>
            <a:endParaRPr lang="en-US" sz="1200" dirty="0">
              <a:effectLst/>
              <a:latin typeface="Times New Roman" panose="02020603050405020304" pitchFamily="18" charset="0"/>
              <a:ea typeface="Times New Roman" panose="02020603050405020304" pitchFamily="18" charset="0"/>
            </a:endParaRPr>
          </a:p>
        </p:txBody>
      </p:sp>
      <p:sp>
        <p:nvSpPr>
          <p:cNvPr id="22" name="مربع نص 8">
            <a:extLst>
              <a:ext uri="{FF2B5EF4-FFF2-40B4-BE49-F238E27FC236}">
                <a16:creationId xmlns:a16="http://schemas.microsoft.com/office/drawing/2014/main" id="{84937EC2-2410-4C31-9729-1F16EF160E82}"/>
              </a:ext>
            </a:extLst>
          </p:cNvPr>
          <p:cNvSpPr txBox="1"/>
          <p:nvPr/>
        </p:nvSpPr>
        <p:spPr>
          <a:xfrm>
            <a:off x="4546191" y="4155349"/>
            <a:ext cx="4297045" cy="369332"/>
          </a:xfrm>
          <a:prstGeom prst="rect">
            <a:avLst/>
          </a:prstGeom>
          <a:noFill/>
        </p:spPr>
        <p:txBody>
          <a:bodyPr wrap="square" rtlCol="1">
            <a:spAutoFit/>
          </a:bodyPr>
          <a:lstStyle/>
          <a:p>
            <a:pPr algn="r" rtl="1">
              <a:spcAft>
                <a:spcPts val="0"/>
              </a:spcAft>
            </a:pPr>
            <a:r>
              <a:rPr lang="ar-SA" sz="1800" b="1" kern="1200" dirty="0">
                <a:effectLst/>
                <a:latin typeface="Calibri" panose="020F0502020204030204" pitchFamily="34" charset="0"/>
                <a:ea typeface="Times New Roman" panose="02020603050405020304" pitchFamily="18" charset="0"/>
                <a:cs typeface="Times New Roman" panose="02020603050405020304" pitchFamily="18" charset="0"/>
              </a:rPr>
              <a:t>5- تنمية روح الخيال والإبداع.</a:t>
            </a:r>
            <a:endParaRPr lang="en-US" sz="1200" dirty="0">
              <a:effectLst/>
              <a:latin typeface="Times New Roman" panose="02020603050405020304" pitchFamily="18" charset="0"/>
              <a:ea typeface="Times New Roman" panose="02020603050405020304" pitchFamily="18" charset="0"/>
            </a:endParaRPr>
          </a:p>
        </p:txBody>
      </p:sp>
      <p:pic>
        <p:nvPicPr>
          <p:cNvPr id="27"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01213F8F-1F0E-4080-8EFD-AD1C106F17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927" y="440667"/>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28" name="صورة 27">
            <a:extLst>
              <a:ext uri="{FF2B5EF4-FFF2-40B4-BE49-F238E27FC236}">
                <a16:creationId xmlns:a16="http://schemas.microsoft.com/office/drawing/2014/main" id="{FDB7E219-B92E-473C-B310-87653E3C564F}"/>
              </a:ext>
            </a:extLst>
          </p:cNvPr>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793" y="1595132"/>
            <a:ext cx="1001395" cy="1131570"/>
          </a:xfrm>
          <a:prstGeom prst="rect">
            <a:avLst/>
          </a:prstGeom>
        </p:spPr>
      </p:pic>
      <p:pic>
        <p:nvPicPr>
          <p:cNvPr id="30" name="صورة 29">
            <a:extLst>
              <a:ext uri="{FF2B5EF4-FFF2-40B4-BE49-F238E27FC236}">
                <a16:creationId xmlns:a16="http://schemas.microsoft.com/office/drawing/2014/main" id="{DDCF0D65-F53F-4FB7-B77A-195C8416FD9A}"/>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754" y="3168176"/>
            <a:ext cx="946785" cy="1488440"/>
          </a:xfrm>
          <a:prstGeom prst="rect">
            <a:avLst/>
          </a:prstGeom>
        </p:spPr>
      </p:pic>
      <p:pic>
        <p:nvPicPr>
          <p:cNvPr id="31" name="صورة 30">
            <a:extLst>
              <a:ext uri="{FF2B5EF4-FFF2-40B4-BE49-F238E27FC236}">
                <a16:creationId xmlns:a16="http://schemas.microsoft.com/office/drawing/2014/main" id="{6A90A185-F3B1-4788-B049-FF93FC754408}"/>
              </a:ext>
            </a:extLst>
          </p:cNvPr>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spTree>
    <p:extLst>
      <p:ext uri="{BB962C8B-B14F-4D97-AF65-F5344CB8AC3E}">
        <p14:creationId xmlns:p14="http://schemas.microsoft.com/office/powerpoint/2010/main" val="206547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barn(inVertic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barn(inVertical)">
                                      <p:cBhvr>
                                        <p:cTn id="2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132116" y="191150"/>
            <a:ext cx="10744998" cy="6551801"/>
          </a:xfrm>
          <a:prstGeom prst="rect">
            <a:avLst/>
          </a:prstGeom>
          <a:noFill/>
          <a:ln>
            <a:noFill/>
          </a:ln>
        </p:spPr>
      </p:pic>
      <p:pic>
        <p:nvPicPr>
          <p:cNvPr id="24" name="Picture 2">
            <a:extLst>
              <a:ext uri="{FF2B5EF4-FFF2-40B4-BE49-F238E27FC236}">
                <a16:creationId xmlns:a16="http://schemas.microsoft.com/office/drawing/2014/main" id="{7CA6E0DF-9A42-46D3-899D-7C5DD07E31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9869" y="354633"/>
            <a:ext cx="3644911" cy="596717"/>
          </a:xfrm>
          <a:prstGeom prst="rect">
            <a:avLst/>
          </a:prstGeom>
          <a:noFill/>
          <a:extLst>
            <a:ext uri="{909E8E84-426E-40DD-AFC4-6F175D3DCCD1}">
              <a14:hiddenFill xmlns:a14="http://schemas.microsoft.com/office/drawing/2010/main">
                <a:solidFill>
                  <a:srgbClr val="FFFFFF"/>
                </a:solidFill>
              </a14:hiddenFill>
            </a:ext>
          </a:extLst>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13501" y="2189446"/>
            <a:ext cx="967764"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57384" y="3749924"/>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 action="ppaction://noaction"/>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85319" y="458772"/>
            <a:ext cx="1454795"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83658" y="5044455"/>
            <a:ext cx="758757" cy="666603"/>
          </a:xfrm>
          <a:prstGeom prst="rect">
            <a:avLst/>
          </a:prstGeom>
        </p:spPr>
      </p:pic>
      <p:pic>
        <p:nvPicPr>
          <p:cNvPr id="11" name="صورة 10">
            <a:extLst>
              <a:ext uri="{FF2B5EF4-FFF2-40B4-BE49-F238E27FC236}">
                <a16:creationId xmlns:a16="http://schemas.microsoft.com/office/drawing/2014/main" id="{25766627-1A18-4F6D-B7E7-5DBC859DF8E3}"/>
              </a:ext>
            </a:extLst>
          </p:cNvPr>
          <p:cNvPicPr>
            <a:picLocks noChangeAspect="1"/>
          </p:cNvPicPr>
          <p:nvPr/>
        </p:nvPicPr>
        <p:blipFill>
          <a:blip r:embed="rId9"/>
          <a:stretch>
            <a:fillRect/>
          </a:stretch>
        </p:blipFill>
        <p:spPr>
          <a:xfrm>
            <a:off x="1239362" y="4289620"/>
            <a:ext cx="1200718" cy="2568380"/>
          </a:xfrm>
          <a:prstGeom prst="rect">
            <a:avLst/>
          </a:prstGeom>
        </p:spPr>
      </p:pic>
      <p:sp>
        <p:nvSpPr>
          <p:cNvPr id="13" name="مستطيل 12">
            <a:extLst>
              <a:ext uri="{FF2B5EF4-FFF2-40B4-BE49-F238E27FC236}">
                <a16:creationId xmlns:a16="http://schemas.microsoft.com/office/drawing/2014/main" id="{E886DE9B-EF3D-450F-BC1D-2D64D574EF8B}"/>
              </a:ext>
            </a:extLst>
          </p:cNvPr>
          <p:cNvSpPr/>
          <p:nvPr/>
        </p:nvSpPr>
        <p:spPr>
          <a:xfrm>
            <a:off x="2394857" y="1436914"/>
            <a:ext cx="5116285" cy="816429"/>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4000" b="1" dirty="0">
                <a:solidFill>
                  <a:schemeClr val="accent1"/>
                </a:solidFill>
              </a:rPr>
              <a:t> </a:t>
            </a:r>
            <a:r>
              <a:rPr lang="ar-SA" sz="3200" b="1" dirty="0">
                <a:solidFill>
                  <a:srgbClr val="C00000"/>
                </a:solidFill>
                <a:latin typeface="Sakkal Majalla" pitchFamily="2" charset="-78"/>
                <a:cs typeface="Sakkal Majalla" pitchFamily="2" charset="-78"/>
              </a:rPr>
              <a:t>أتوقع بمشيئة الله أن أكون قادرة على : </a:t>
            </a:r>
          </a:p>
          <a:p>
            <a:pPr algn="ctr"/>
            <a:endParaRPr lang="ar-SA" sz="2400" dirty="0">
              <a:solidFill>
                <a:schemeClr val="accent1"/>
              </a:solidFill>
            </a:endParaRPr>
          </a:p>
        </p:txBody>
      </p:sp>
      <p:pic>
        <p:nvPicPr>
          <p:cNvPr id="5" name="صورة 4">
            <a:extLst>
              <a:ext uri="{FF2B5EF4-FFF2-40B4-BE49-F238E27FC236}">
                <a16:creationId xmlns:a16="http://schemas.microsoft.com/office/drawing/2014/main" id="{D040C338-C4F7-4E21-9F59-F1398CB2BE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80513" y="1008984"/>
            <a:ext cx="1360715" cy="874245"/>
          </a:xfrm>
          <a:prstGeom prst="rect">
            <a:avLst/>
          </a:prstGeom>
        </p:spPr>
      </p:pic>
      <p:sp>
        <p:nvSpPr>
          <p:cNvPr id="4" name="مستطيل 3">
            <a:extLst>
              <a:ext uri="{FF2B5EF4-FFF2-40B4-BE49-F238E27FC236}">
                <a16:creationId xmlns:a16="http://schemas.microsoft.com/office/drawing/2014/main" id="{54751B94-2CA5-4C16-A955-3D826FBF9739}"/>
              </a:ext>
            </a:extLst>
          </p:cNvPr>
          <p:cNvSpPr/>
          <p:nvPr/>
        </p:nvSpPr>
        <p:spPr>
          <a:xfrm>
            <a:off x="2677886" y="2136339"/>
            <a:ext cx="6466114" cy="3924151"/>
          </a:xfrm>
          <a:prstGeom prst="rect">
            <a:avLst/>
          </a:prstGeom>
        </p:spPr>
        <p:txBody>
          <a:bodyPr wrap="square">
            <a:spAutoFit/>
          </a:bodyPr>
          <a:lstStyle/>
          <a:p>
            <a:pPr marL="514350" indent="-514350">
              <a:lnSpc>
                <a:spcPct val="150000"/>
              </a:lnSpc>
              <a:buFont typeface="+mj-lt"/>
              <a:buAutoNum type="arabicPeriod"/>
              <a:defRPr/>
            </a:pPr>
            <a:r>
              <a:rPr lang="ar-SA" sz="2400" b="1" dirty="0">
                <a:ln w="18415" cmpd="sng">
                  <a:noFill/>
                  <a:prstDash val="solid"/>
                </a:ln>
                <a:latin typeface="Sakkal Majalla" pitchFamily="2" charset="-78"/>
                <a:cs typeface="Sakkal Majalla" pitchFamily="2" charset="-78"/>
              </a:rPr>
              <a:t>قراءة النص قراءة جهريةً  أو صامتة  بسرعة مناسبة دون تردد , مع القراءة بالضبط الصحيح لجميع حروف الكلمة  .</a:t>
            </a:r>
          </a:p>
          <a:p>
            <a:pPr marL="514350" indent="-514350">
              <a:lnSpc>
                <a:spcPct val="150000"/>
              </a:lnSpc>
              <a:buFont typeface="+mj-lt"/>
              <a:buAutoNum type="arabicPeriod"/>
              <a:defRPr/>
            </a:pPr>
            <a:r>
              <a:rPr lang="ar-SA" sz="2400" b="1" dirty="0">
                <a:ln w="18415" cmpd="sng">
                  <a:noFill/>
                  <a:prstDash val="solid"/>
                </a:ln>
                <a:latin typeface="Sakkal Majalla" pitchFamily="2" charset="-78"/>
                <a:cs typeface="Sakkal Majalla" pitchFamily="2" charset="-78"/>
              </a:rPr>
              <a:t>فهم معنى ما يقرأ واستخلاص الأفكار وتحديد معاني المفردات من خلال السياق . </a:t>
            </a:r>
          </a:p>
          <a:p>
            <a:pPr marL="514350" indent="-514350">
              <a:lnSpc>
                <a:spcPct val="150000"/>
              </a:lnSpc>
              <a:buFont typeface="+mj-lt"/>
              <a:buAutoNum type="arabicPeriod"/>
              <a:defRPr/>
            </a:pPr>
            <a:r>
              <a:rPr lang="ar-SA" sz="2400" b="1" dirty="0">
                <a:ln w="18415" cmpd="sng">
                  <a:noFill/>
                  <a:prstDash val="solid"/>
                </a:ln>
                <a:latin typeface="Sakkal Majalla" pitchFamily="2" charset="-78"/>
                <a:cs typeface="Sakkal Majalla" pitchFamily="2" charset="-78"/>
              </a:rPr>
              <a:t>القدرة على التعبير عن المعنى .</a:t>
            </a:r>
          </a:p>
          <a:p>
            <a:pPr marL="514350" indent="-514350">
              <a:lnSpc>
                <a:spcPct val="150000"/>
              </a:lnSpc>
              <a:buFont typeface="+mj-lt"/>
              <a:buAutoNum type="arabicPeriod"/>
              <a:defRPr/>
            </a:pPr>
            <a:r>
              <a:rPr lang="ar-SA" sz="2400" b="1" dirty="0">
                <a:ln w="18415" cmpd="sng">
                  <a:noFill/>
                  <a:prstDash val="solid"/>
                </a:ln>
                <a:latin typeface="Sakkal Majalla" pitchFamily="2" charset="-78"/>
                <a:cs typeface="Sakkal Majalla" pitchFamily="2" charset="-78"/>
              </a:rPr>
              <a:t> اقتراح حلول جديدة لمشكلات وردت في النص أو قصة . </a:t>
            </a:r>
          </a:p>
          <a:p>
            <a:pPr marL="514350" indent="-514350">
              <a:lnSpc>
                <a:spcPct val="150000"/>
              </a:lnSpc>
              <a:buFont typeface="+mj-lt"/>
              <a:buAutoNum type="arabicPeriod"/>
              <a:defRPr/>
            </a:pPr>
            <a:r>
              <a:rPr lang="ar-SA" sz="2400" b="1" dirty="0">
                <a:ln w="18415" cmpd="sng">
                  <a:noFill/>
                  <a:prstDash val="solid"/>
                </a:ln>
                <a:latin typeface="Sakkal Majalla" pitchFamily="2" charset="-78"/>
                <a:cs typeface="Sakkal Majalla" pitchFamily="2" charset="-78"/>
              </a:rPr>
              <a:t>اكتشاف القيم الواردة في النص المقروء.</a:t>
            </a:r>
          </a:p>
        </p:txBody>
      </p:sp>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563409-46CD-4F24-9CB6-985B4D95A27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156" y="538639"/>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19" name="صورة 18">
            <a:extLst>
              <a:ext uri="{FF2B5EF4-FFF2-40B4-BE49-F238E27FC236}">
                <a16:creationId xmlns:a16="http://schemas.microsoft.com/office/drawing/2014/main" id="{CF89A7F7-41B8-4D4E-8EAE-E880393021F2}"/>
              </a:ext>
            </a:extLst>
          </p:cNvPr>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793" y="1595132"/>
            <a:ext cx="1001395" cy="1131570"/>
          </a:xfrm>
          <a:prstGeom prst="rect">
            <a:avLst/>
          </a:prstGeom>
        </p:spPr>
      </p:pic>
      <p:pic>
        <p:nvPicPr>
          <p:cNvPr id="20" name="صورة 19">
            <a:extLst>
              <a:ext uri="{FF2B5EF4-FFF2-40B4-BE49-F238E27FC236}">
                <a16:creationId xmlns:a16="http://schemas.microsoft.com/office/drawing/2014/main" id="{2C0627AD-D93C-4090-810B-880F8D9EB18F}"/>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4221" y="3049642"/>
            <a:ext cx="946785" cy="1488440"/>
          </a:xfrm>
          <a:prstGeom prst="rect">
            <a:avLst/>
          </a:prstGeom>
        </p:spPr>
      </p:pic>
      <p:pic>
        <p:nvPicPr>
          <p:cNvPr id="21" name="صورة 20">
            <a:extLst>
              <a:ext uri="{FF2B5EF4-FFF2-40B4-BE49-F238E27FC236}">
                <a16:creationId xmlns:a16="http://schemas.microsoft.com/office/drawing/2014/main" id="{C6D3B049-3B37-476F-83D8-BBBD505204BB}"/>
              </a:ext>
            </a:extLst>
          </p:cNvPr>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spTree>
    <p:extLst>
      <p:ext uri="{BB962C8B-B14F-4D97-AF65-F5344CB8AC3E}">
        <p14:creationId xmlns:p14="http://schemas.microsoft.com/office/powerpoint/2010/main" val="340551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345343" y="212921"/>
            <a:ext cx="10270511" cy="6551801"/>
          </a:xfrm>
          <a:prstGeom prst="rect">
            <a:avLst/>
          </a:prstGeom>
          <a:noFill/>
          <a:ln>
            <a:noFill/>
          </a:ln>
        </p:spPr>
      </p:pic>
      <p:pic>
        <p:nvPicPr>
          <p:cNvPr id="24" name="Picture 2">
            <a:extLst>
              <a:ext uri="{FF2B5EF4-FFF2-40B4-BE49-F238E27FC236}">
                <a16:creationId xmlns:a16="http://schemas.microsoft.com/office/drawing/2014/main" id="{7CA6E0DF-9A42-46D3-899D-7C5DD07E31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9869" y="354633"/>
            <a:ext cx="3644911" cy="596717"/>
          </a:xfrm>
          <a:prstGeom prst="rect">
            <a:avLst/>
          </a:prstGeom>
          <a:noFill/>
          <a:extLst>
            <a:ext uri="{909E8E84-426E-40DD-AFC4-6F175D3DCCD1}">
              <a14:hiddenFill xmlns:a14="http://schemas.microsoft.com/office/drawing/2010/main">
                <a:solidFill>
                  <a:srgbClr val="FFFFFF"/>
                </a:solidFill>
              </a14:hiddenFill>
            </a:ext>
          </a:extLst>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495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299153"/>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7"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2401" y="4881169"/>
            <a:ext cx="758757" cy="666603"/>
          </a:xfrm>
          <a:prstGeom prst="rect">
            <a:avLst/>
          </a:prstGeom>
        </p:spPr>
      </p:pic>
      <p:sp>
        <p:nvSpPr>
          <p:cNvPr id="11" name="مستطيل مستدير الزوايا 3">
            <a:extLst>
              <a:ext uri="{FF2B5EF4-FFF2-40B4-BE49-F238E27FC236}">
                <a16:creationId xmlns:a16="http://schemas.microsoft.com/office/drawing/2014/main" id="{1C3FEBB9-739A-4A98-9F44-53086E00E923}"/>
              </a:ext>
            </a:extLst>
          </p:cNvPr>
          <p:cNvSpPr/>
          <p:nvPr/>
        </p:nvSpPr>
        <p:spPr>
          <a:xfrm>
            <a:off x="3208987" y="991930"/>
            <a:ext cx="5554013" cy="542955"/>
          </a:xfrm>
          <a:prstGeom prst="roundRect">
            <a:avLst/>
          </a:prstGeom>
        </p:spPr>
        <p:style>
          <a:lnRef idx="1">
            <a:schemeClr val="accent3"/>
          </a:lnRef>
          <a:fillRef idx="2">
            <a:schemeClr val="accent3"/>
          </a:fillRef>
          <a:effectRef idx="1">
            <a:schemeClr val="accent3"/>
          </a:effectRef>
          <a:fontRef idx="minor">
            <a:schemeClr val="dk1"/>
          </a:fontRef>
        </p:style>
        <p:txBody>
          <a:bodyPr lIns="91139" tIns="45570" rIns="91139" bIns="45570" rtlCol="1" anchor="ctr"/>
          <a:lstStyle/>
          <a:p>
            <a:pPr algn="ctr" rtl="1" eaLnBrk="1" hangingPunct="1">
              <a:defRPr/>
            </a:pPr>
            <a:endParaRPr lang="ar-SA" sz="3600" b="1" dirty="0">
              <a:solidFill>
                <a:srgbClr val="C00000"/>
              </a:solidFill>
            </a:endParaRPr>
          </a:p>
          <a:p>
            <a:pPr algn="ctr" rtl="1" eaLnBrk="1" hangingPunct="1">
              <a:defRPr/>
            </a:pPr>
            <a:endParaRPr lang="ar-SA" sz="3600" b="1" dirty="0">
              <a:solidFill>
                <a:srgbClr val="C00000"/>
              </a:solidFill>
            </a:endParaRPr>
          </a:p>
          <a:p>
            <a:pPr algn="ctr" rtl="1" eaLnBrk="1" hangingPunct="1">
              <a:defRPr/>
            </a:pPr>
            <a:endParaRPr lang="ar-SA" sz="2800" b="1" dirty="0">
              <a:solidFill>
                <a:srgbClr val="C00000"/>
              </a:solidFill>
              <a:latin typeface="Sakkal Majalla" pitchFamily="2" charset="-78"/>
              <a:cs typeface="Sakkal Majalla" pitchFamily="2" charset="-78"/>
            </a:endParaRPr>
          </a:p>
          <a:p>
            <a:pPr algn="ctr" rtl="1" eaLnBrk="1" hangingPunct="1">
              <a:defRPr/>
            </a:pPr>
            <a:r>
              <a:rPr lang="ar-SA" sz="2800" b="1" dirty="0">
                <a:solidFill>
                  <a:schemeClr val="bg1"/>
                </a:solidFill>
                <a:latin typeface="Sakkal Majalla" pitchFamily="2" charset="-78"/>
                <a:cs typeface="Sakkal Majalla" pitchFamily="2" charset="-78"/>
              </a:rPr>
              <a:t>صغيرتي القارئة المميزة: لنقرأ النص قراءة صامتة :</a:t>
            </a:r>
          </a:p>
          <a:p>
            <a:pPr algn="ctr" rtl="1" eaLnBrk="1" hangingPunct="1">
              <a:defRPr/>
            </a:pPr>
            <a:r>
              <a:rPr lang="ar-SA" sz="3600" b="1" dirty="0">
                <a:solidFill>
                  <a:srgbClr val="C00000"/>
                </a:solidFill>
              </a:rPr>
              <a:t>قوانين القراءة الصامتة</a:t>
            </a:r>
          </a:p>
          <a:p>
            <a:pPr algn="ctr" rtl="1" eaLnBrk="1" hangingPunct="1">
              <a:defRPr/>
            </a:pPr>
            <a:endParaRPr lang="ar-SA" sz="4800" b="1" dirty="0">
              <a:solidFill>
                <a:srgbClr val="C00000"/>
              </a:solidFill>
            </a:endParaRPr>
          </a:p>
        </p:txBody>
      </p:sp>
      <p:sp>
        <p:nvSpPr>
          <p:cNvPr id="12" name="مستطيل 11">
            <a:extLst>
              <a:ext uri="{FF2B5EF4-FFF2-40B4-BE49-F238E27FC236}">
                <a16:creationId xmlns:a16="http://schemas.microsoft.com/office/drawing/2014/main" id="{36FD4C7B-0B1C-4B1C-9280-8882931A129B}"/>
              </a:ext>
            </a:extLst>
          </p:cNvPr>
          <p:cNvSpPr/>
          <p:nvPr/>
        </p:nvSpPr>
        <p:spPr>
          <a:xfrm>
            <a:off x="3965111" y="2590763"/>
            <a:ext cx="460094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rtl="1" eaLnBrk="1" hangingPunct="1">
              <a:defRPr/>
            </a:pPr>
            <a:r>
              <a:rPr lang="ar-SA" sz="2800" b="1" dirty="0">
                <a:solidFill>
                  <a:schemeClr val="tx1"/>
                </a:solidFill>
                <a:latin typeface="Sakkal Majalla" pitchFamily="2" charset="-78"/>
                <a:cs typeface="Sakkal Majalla" pitchFamily="2" charset="-78"/>
              </a:rPr>
              <a:t>1- الالتزام بالوقت المحدد للقراءة الصامتة .</a:t>
            </a:r>
          </a:p>
        </p:txBody>
      </p:sp>
      <p:sp>
        <p:nvSpPr>
          <p:cNvPr id="2" name="مستطيل 1">
            <a:extLst>
              <a:ext uri="{FF2B5EF4-FFF2-40B4-BE49-F238E27FC236}">
                <a16:creationId xmlns:a16="http://schemas.microsoft.com/office/drawing/2014/main" id="{EB002E1E-EA8A-4FF4-A88A-F0CB55001AD8}"/>
              </a:ext>
            </a:extLst>
          </p:cNvPr>
          <p:cNvSpPr/>
          <p:nvPr/>
        </p:nvSpPr>
        <p:spPr>
          <a:xfrm>
            <a:off x="4365171" y="3331419"/>
            <a:ext cx="4550601" cy="523220"/>
          </a:xfrm>
          <a:prstGeom prst="rect">
            <a:avLst/>
          </a:prstGeom>
        </p:spPr>
        <p:txBody>
          <a:bodyPr wrap="square">
            <a:spAutoFit/>
          </a:bodyPr>
          <a:lstStyle/>
          <a:p>
            <a:pPr algn="ctr">
              <a:defRPr/>
            </a:pPr>
            <a:r>
              <a:rPr lang="ar-SA" sz="2000" b="1" dirty="0">
                <a:latin typeface="Sakkal Majalla" pitchFamily="2" charset="-78"/>
                <a:cs typeface="Sakkal Majalla" pitchFamily="2" charset="-78"/>
              </a:rPr>
              <a:t>2</a:t>
            </a:r>
            <a:r>
              <a:rPr lang="ar-SA" sz="2800" b="1" dirty="0">
                <a:latin typeface="Sakkal Majalla" pitchFamily="2" charset="-78"/>
                <a:cs typeface="Sakkal Majalla" pitchFamily="2" charset="-78"/>
              </a:rPr>
              <a:t>- القراءة بالعين دون تحريك الشفاه</a:t>
            </a:r>
            <a:r>
              <a:rPr lang="ar-SA" sz="2400" b="1" dirty="0">
                <a:latin typeface="Sakkal Majalla" pitchFamily="2" charset="-78"/>
                <a:cs typeface="Sakkal Majalla" pitchFamily="2" charset="-78"/>
              </a:rPr>
              <a:t>.</a:t>
            </a:r>
            <a:endParaRPr lang="ar-SA" b="1" dirty="0">
              <a:latin typeface="Sakkal Majalla" pitchFamily="2" charset="-78"/>
              <a:cs typeface="Sakkal Majalla" pitchFamily="2" charset="-78"/>
            </a:endParaRPr>
          </a:p>
        </p:txBody>
      </p:sp>
      <p:sp>
        <p:nvSpPr>
          <p:cNvPr id="4" name="مستطيل 3">
            <a:extLst>
              <a:ext uri="{FF2B5EF4-FFF2-40B4-BE49-F238E27FC236}">
                <a16:creationId xmlns:a16="http://schemas.microsoft.com/office/drawing/2014/main" id="{2034C62F-F62B-4D68-8B3D-306F08F21529}"/>
              </a:ext>
            </a:extLst>
          </p:cNvPr>
          <p:cNvSpPr/>
          <p:nvPr/>
        </p:nvSpPr>
        <p:spPr>
          <a:xfrm>
            <a:off x="3292802" y="3995448"/>
            <a:ext cx="5410455" cy="461665"/>
          </a:xfrm>
          <a:prstGeom prst="rect">
            <a:avLst/>
          </a:prstGeom>
        </p:spPr>
        <p:txBody>
          <a:bodyPr wrap="none">
            <a:spAutoFit/>
          </a:bodyPr>
          <a:lstStyle/>
          <a:p>
            <a:pPr algn="ctr">
              <a:defRPr/>
            </a:pPr>
            <a:r>
              <a:rPr lang="ar-SA" sz="2400" b="1" dirty="0">
                <a:latin typeface="Sakkal Majalla" pitchFamily="2" charset="-78"/>
                <a:cs typeface="Sakkal Majalla" pitchFamily="2" charset="-78"/>
              </a:rPr>
              <a:t>3- التركيز وفهم المعنى لأتمكن بعدها من الإجابة على الأسئلة .</a:t>
            </a:r>
          </a:p>
        </p:txBody>
      </p:sp>
      <p:pic>
        <p:nvPicPr>
          <p:cNvPr id="17" name="Picture 3" descr="C:\Users\tutor2u\Downloads\shutterstock_176292206.jpg">
            <a:extLst>
              <a:ext uri="{FF2B5EF4-FFF2-40B4-BE49-F238E27FC236}">
                <a16:creationId xmlns:a16="http://schemas.microsoft.com/office/drawing/2014/main" id="{1DB7DB81-A0CE-4F79-856B-7913A00B0316}"/>
              </a:ext>
            </a:extLst>
          </p:cNvPr>
          <p:cNvPicPr/>
          <p:nvPr/>
        </p:nvPicPr>
        <p:blipFill rotWithShape="1">
          <a:blip r:embed="rId10" cstate="print">
            <a:extLst>
              <a:ext uri="{28A0092B-C50C-407E-A947-70E740481C1C}">
                <a14:useLocalDpi xmlns:a14="http://schemas.microsoft.com/office/drawing/2010/main" val="0"/>
              </a:ext>
            </a:extLst>
          </a:blip>
          <a:srcRect/>
          <a:stretch/>
        </p:blipFill>
        <p:spPr bwMode="auto">
          <a:xfrm>
            <a:off x="1709058" y="1886812"/>
            <a:ext cx="1524000" cy="1538605"/>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19" name="Group 13">
            <a:extLst>
              <a:ext uri="{FF2B5EF4-FFF2-40B4-BE49-F238E27FC236}">
                <a16:creationId xmlns:a16="http://schemas.microsoft.com/office/drawing/2014/main" id="{78850FCD-2D92-4611-96CF-9FC972D8603D}"/>
              </a:ext>
            </a:extLst>
          </p:cNvPr>
          <p:cNvGrpSpPr/>
          <p:nvPr/>
        </p:nvGrpSpPr>
        <p:grpSpPr>
          <a:xfrm>
            <a:off x="2448514" y="2316073"/>
            <a:ext cx="45085" cy="984886"/>
            <a:chOff x="0" y="0"/>
            <a:chExt cx="45719" cy="1666898"/>
          </a:xfrm>
        </p:grpSpPr>
        <p:sp>
          <p:nvSpPr>
            <p:cNvPr id="20" name="Rectangle 14">
              <a:extLst>
                <a:ext uri="{FF2B5EF4-FFF2-40B4-BE49-F238E27FC236}">
                  <a16:creationId xmlns:a16="http://schemas.microsoft.com/office/drawing/2014/main" id="{70C00AA2-6417-4A53-B1F0-B349A48DE970}"/>
                </a:ext>
              </a:extLst>
            </p:cNvPr>
            <p:cNvSpPr/>
            <p:nvPr/>
          </p:nvSpPr>
          <p:spPr>
            <a:xfrm>
              <a:off x="0" y="0"/>
              <a:ext cx="45719" cy="797445"/>
            </a:xfrm>
            <a:prstGeom prst="rect">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endParaRPr lang="ar-SA"/>
            </a:p>
          </p:txBody>
        </p:sp>
        <p:sp>
          <p:nvSpPr>
            <p:cNvPr id="21" name="Rectangle 15">
              <a:extLst>
                <a:ext uri="{FF2B5EF4-FFF2-40B4-BE49-F238E27FC236}">
                  <a16:creationId xmlns:a16="http://schemas.microsoft.com/office/drawing/2014/main" id="{AEAB25AF-9E69-4344-9A2B-85CEE12BB806}"/>
                </a:ext>
              </a:extLst>
            </p:cNvPr>
            <p:cNvSpPr/>
            <p:nvPr/>
          </p:nvSpPr>
          <p:spPr>
            <a:xfrm>
              <a:off x="0" y="869453"/>
              <a:ext cx="45719" cy="797445"/>
            </a:xfrm>
            <a:prstGeom prst="rect">
              <a:avLst/>
            </a:prstGeom>
            <a:solidFill>
              <a:sysClr val="windowText" lastClr="000000">
                <a:alpha val="0"/>
              </a:sysClr>
            </a:solidFill>
            <a:ln w="12700" cap="flat" cmpd="sng" algn="ctr">
              <a:noFill/>
              <a:prstDash val="solid"/>
              <a:miter lim="800000"/>
            </a:ln>
            <a:effectLst/>
          </p:spPr>
          <p:txBody>
            <a:bodyPr rtlCol="0" anchor="ctr"/>
            <a:lstStyle/>
            <a:p>
              <a:endParaRPr lang="ar-SA"/>
            </a:p>
          </p:txBody>
        </p:sp>
      </p:grpSp>
      <p:pic>
        <p:nvPicPr>
          <p:cNvPr id="25" name="صورة 24">
            <a:extLst>
              <a:ext uri="{FF2B5EF4-FFF2-40B4-BE49-F238E27FC236}">
                <a16:creationId xmlns:a16="http://schemas.microsoft.com/office/drawing/2014/main" id="{F66A98D3-B3FA-4923-8B26-F50A0934823D}"/>
              </a:ext>
            </a:extLst>
          </p:cNvPr>
          <p:cNvPicPr>
            <a:picLocks noChangeAspect="1"/>
          </p:cNvPicPr>
          <p:nvPr/>
        </p:nvPicPr>
        <p:blipFill>
          <a:blip r:embed="rId11"/>
          <a:stretch>
            <a:fillRect/>
          </a:stretch>
        </p:blipFill>
        <p:spPr>
          <a:xfrm>
            <a:off x="1718335" y="4289620"/>
            <a:ext cx="1200718" cy="2568380"/>
          </a:xfrm>
          <a:prstGeom prst="rect">
            <a:avLst/>
          </a:prstGeom>
        </p:spPr>
      </p:pic>
      <p:pic>
        <p:nvPicPr>
          <p:cNvPr id="29" name="صورة 28">
            <a:extLst>
              <a:ext uri="{FF2B5EF4-FFF2-40B4-BE49-F238E27FC236}">
                <a16:creationId xmlns:a16="http://schemas.microsoft.com/office/drawing/2014/main" id="{EC6FDD75-B636-4503-A6C6-309EF8504D5B}"/>
              </a:ext>
            </a:extLst>
          </p:cNvPr>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793" y="1595132"/>
            <a:ext cx="1001395" cy="1131570"/>
          </a:xfrm>
          <a:prstGeom prst="rect">
            <a:avLst/>
          </a:prstGeom>
        </p:spPr>
      </p:pic>
      <p:pic>
        <p:nvPicPr>
          <p:cNvPr id="30" name="صورة 29">
            <a:extLst>
              <a:ext uri="{FF2B5EF4-FFF2-40B4-BE49-F238E27FC236}">
                <a16:creationId xmlns:a16="http://schemas.microsoft.com/office/drawing/2014/main" id="{0BA81E07-95D8-46FD-A1CC-134CB09BECE1}"/>
              </a:ext>
            </a:extLst>
          </p:cNvPr>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pic>
        <p:nvPicPr>
          <p:cNvPr id="31" name="صورة 30">
            <a:extLst>
              <a:ext uri="{FF2B5EF4-FFF2-40B4-BE49-F238E27FC236}">
                <a16:creationId xmlns:a16="http://schemas.microsoft.com/office/drawing/2014/main" id="{2C607772-2458-46A3-975B-6C54B4F26D60}"/>
              </a:ext>
            </a:extLst>
          </p:cNvPr>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687" y="3142776"/>
            <a:ext cx="946785" cy="1488440"/>
          </a:xfrm>
          <a:prstGeom prst="rect">
            <a:avLst/>
          </a:prstGeom>
        </p:spPr>
      </p:pic>
      <p:pic>
        <p:nvPicPr>
          <p:cNvPr id="27" name="Picture 2" descr="نتيجة بحث الصور عن بنت تكتب كرتون">
            <a:extLst>
              <a:ext uri="{FF2B5EF4-FFF2-40B4-BE49-F238E27FC236}">
                <a16:creationId xmlns:a16="http://schemas.microsoft.com/office/drawing/2014/main" id="{ACADF58E-FDF0-45BE-A15B-AE44D40AA1AB}"/>
              </a:ext>
            </a:extLst>
          </p:cNvPr>
          <p:cNvPicPr>
            <a:picLocks noChangeAspect="1" noChangeArrowheads="1"/>
          </p:cNvPicPr>
          <p:nvPr/>
        </p:nvPicPr>
        <p:blipFill>
          <a:blip r:embed="rId15" cstate="print"/>
          <a:srcRect/>
          <a:stretch>
            <a:fillRect/>
          </a:stretch>
        </p:blipFill>
        <p:spPr bwMode="auto">
          <a:xfrm>
            <a:off x="5303111" y="4791768"/>
            <a:ext cx="1584606" cy="128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2617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345343" y="212921"/>
            <a:ext cx="10270511" cy="6551801"/>
          </a:xfrm>
          <a:prstGeom prst="rect">
            <a:avLst/>
          </a:prstGeom>
          <a:noFill/>
          <a:ln>
            <a:noFill/>
          </a:ln>
        </p:spPr>
      </p:pic>
      <p:pic>
        <p:nvPicPr>
          <p:cNvPr id="24" name="Picture 2">
            <a:extLst>
              <a:ext uri="{FF2B5EF4-FFF2-40B4-BE49-F238E27FC236}">
                <a16:creationId xmlns:a16="http://schemas.microsoft.com/office/drawing/2014/main" id="{7CA6E0DF-9A42-46D3-899D-7C5DD07E31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9869" y="354633"/>
            <a:ext cx="3644911" cy="596717"/>
          </a:xfrm>
          <a:prstGeom prst="rect">
            <a:avLst/>
          </a:prstGeom>
          <a:noFill/>
          <a:extLst>
            <a:ext uri="{909E8E84-426E-40DD-AFC4-6F175D3DCCD1}">
              <a14:hiddenFill xmlns:a14="http://schemas.microsoft.com/office/drawing/2010/main">
                <a:solidFill>
                  <a:srgbClr val="FFFFFF"/>
                </a:solidFill>
              </a14:hiddenFill>
            </a:ext>
          </a:extLst>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495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299153"/>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7"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2401" y="4881169"/>
            <a:ext cx="758757" cy="666603"/>
          </a:xfrm>
          <a:prstGeom prst="rect">
            <a:avLst/>
          </a:prstGeom>
        </p:spPr>
      </p:pic>
      <p:sp>
        <p:nvSpPr>
          <p:cNvPr id="11" name="مستطيل مستدير الزوايا 3">
            <a:extLst>
              <a:ext uri="{FF2B5EF4-FFF2-40B4-BE49-F238E27FC236}">
                <a16:creationId xmlns:a16="http://schemas.microsoft.com/office/drawing/2014/main" id="{1C3FEBB9-739A-4A98-9F44-53086E00E923}"/>
              </a:ext>
            </a:extLst>
          </p:cNvPr>
          <p:cNvSpPr/>
          <p:nvPr/>
        </p:nvSpPr>
        <p:spPr>
          <a:xfrm>
            <a:off x="3208987" y="991930"/>
            <a:ext cx="5554013" cy="542955"/>
          </a:xfrm>
          <a:prstGeom prst="roundRect">
            <a:avLst/>
          </a:prstGeom>
        </p:spPr>
        <p:style>
          <a:lnRef idx="1">
            <a:schemeClr val="accent3"/>
          </a:lnRef>
          <a:fillRef idx="2">
            <a:schemeClr val="accent3"/>
          </a:fillRef>
          <a:effectRef idx="1">
            <a:schemeClr val="accent3"/>
          </a:effectRef>
          <a:fontRef idx="minor">
            <a:schemeClr val="dk1"/>
          </a:fontRef>
        </p:style>
        <p:txBody>
          <a:bodyPr lIns="91139" tIns="45570" rIns="91139" bIns="45570" rtlCol="1" anchor="ctr"/>
          <a:lstStyle/>
          <a:p>
            <a:pPr algn="ctr" rtl="1" eaLnBrk="1" hangingPunct="1">
              <a:defRPr/>
            </a:pPr>
            <a:endParaRPr lang="ar-SA" sz="3600" b="1" dirty="0">
              <a:solidFill>
                <a:srgbClr val="C00000"/>
              </a:solidFill>
            </a:endParaRPr>
          </a:p>
          <a:p>
            <a:pPr algn="ctr" rtl="1" eaLnBrk="1" hangingPunct="1">
              <a:defRPr/>
            </a:pPr>
            <a:endParaRPr lang="ar-SA" sz="3600" b="1" dirty="0">
              <a:solidFill>
                <a:srgbClr val="C00000"/>
              </a:solidFill>
            </a:endParaRPr>
          </a:p>
          <a:p>
            <a:pPr algn="ctr" rtl="1" eaLnBrk="1" hangingPunct="1">
              <a:defRPr/>
            </a:pPr>
            <a:endParaRPr lang="ar-SA" sz="2800" b="1" dirty="0">
              <a:solidFill>
                <a:srgbClr val="C00000"/>
              </a:solidFill>
              <a:latin typeface="Sakkal Majalla" pitchFamily="2" charset="-78"/>
              <a:cs typeface="Sakkal Majalla" pitchFamily="2" charset="-78"/>
            </a:endParaRPr>
          </a:p>
          <a:p>
            <a:pPr algn="ctr" rtl="1" eaLnBrk="1" hangingPunct="1">
              <a:defRPr/>
            </a:pPr>
            <a:r>
              <a:rPr lang="ar-SA" sz="2800" b="1" dirty="0">
                <a:solidFill>
                  <a:schemeClr val="bg1"/>
                </a:solidFill>
                <a:latin typeface="Sakkal Majalla" pitchFamily="2" charset="-78"/>
                <a:cs typeface="Sakkal Majalla" pitchFamily="2" charset="-78"/>
              </a:rPr>
              <a:t>صغيرتي القارئة المميزة: لنقرأ النص قراءة صامتة :</a:t>
            </a:r>
          </a:p>
          <a:p>
            <a:pPr algn="ctr" rtl="1" eaLnBrk="1" hangingPunct="1">
              <a:defRPr/>
            </a:pPr>
            <a:r>
              <a:rPr lang="ar-SA" sz="3600" b="1" dirty="0">
                <a:solidFill>
                  <a:srgbClr val="C00000"/>
                </a:solidFill>
              </a:rPr>
              <a:t>قوانين القراءة الصامتة</a:t>
            </a:r>
          </a:p>
          <a:p>
            <a:pPr algn="ctr" rtl="1" eaLnBrk="1" hangingPunct="1">
              <a:defRPr/>
            </a:pPr>
            <a:endParaRPr lang="ar-SA" sz="4800" b="1" dirty="0">
              <a:solidFill>
                <a:srgbClr val="C00000"/>
              </a:solidFill>
            </a:endParaRPr>
          </a:p>
        </p:txBody>
      </p:sp>
      <p:sp>
        <p:nvSpPr>
          <p:cNvPr id="12" name="مستطيل 11">
            <a:extLst>
              <a:ext uri="{FF2B5EF4-FFF2-40B4-BE49-F238E27FC236}">
                <a16:creationId xmlns:a16="http://schemas.microsoft.com/office/drawing/2014/main" id="{36FD4C7B-0B1C-4B1C-9280-8882931A129B}"/>
              </a:ext>
            </a:extLst>
          </p:cNvPr>
          <p:cNvSpPr/>
          <p:nvPr/>
        </p:nvSpPr>
        <p:spPr>
          <a:xfrm>
            <a:off x="3965111" y="2590763"/>
            <a:ext cx="4600940"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rtl="1" eaLnBrk="1" hangingPunct="1">
              <a:defRPr/>
            </a:pPr>
            <a:r>
              <a:rPr lang="ar-SA" sz="2800" b="1" dirty="0">
                <a:solidFill>
                  <a:schemeClr val="tx1"/>
                </a:solidFill>
                <a:latin typeface="Sakkal Majalla" pitchFamily="2" charset="-78"/>
                <a:cs typeface="Sakkal Majalla" pitchFamily="2" charset="-78"/>
              </a:rPr>
              <a:t>1- الالتزام بالوقت المحدد للقراءة الصامتة .</a:t>
            </a:r>
          </a:p>
        </p:txBody>
      </p:sp>
      <p:sp>
        <p:nvSpPr>
          <p:cNvPr id="2" name="مستطيل 1">
            <a:extLst>
              <a:ext uri="{FF2B5EF4-FFF2-40B4-BE49-F238E27FC236}">
                <a16:creationId xmlns:a16="http://schemas.microsoft.com/office/drawing/2014/main" id="{EB002E1E-EA8A-4FF4-A88A-F0CB55001AD8}"/>
              </a:ext>
            </a:extLst>
          </p:cNvPr>
          <p:cNvSpPr/>
          <p:nvPr/>
        </p:nvSpPr>
        <p:spPr>
          <a:xfrm>
            <a:off x="4365171" y="3331419"/>
            <a:ext cx="4550601" cy="523220"/>
          </a:xfrm>
          <a:prstGeom prst="rect">
            <a:avLst/>
          </a:prstGeom>
        </p:spPr>
        <p:txBody>
          <a:bodyPr wrap="square">
            <a:spAutoFit/>
          </a:bodyPr>
          <a:lstStyle/>
          <a:p>
            <a:pPr algn="ctr">
              <a:defRPr/>
            </a:pPr>
            <a:r>
              <a:rPr lang="ar-SA" sz="2000" b="1" dirty="0">
                <a:latin typeface="Sakkal Majalla" pitchFamily="2" charset="-78"/>
                <a:cs typeface="Sakkal Majalla" pitchFamily="2" charset="-78"/>
              </a:rPr>
              <a:t>2</a:t>
            </a:r>
            <a:r>
              <a:rPr lang="ar-SA" sz="2800" b="1" dirty="0">
                <a:latin typeface="Sakkal Majalla" pitchFamily="2" charset="-78"/>
                <a:cs typeface="Sakkal Majalla" pitchFamily="2" charset="-78"/>
              </a:rPr>
              <a:t>- القراءة بالعين دون تحريك الشفاه</a:t>
            </a:r>
            <a:r>
              <a:rPr lang="ar-SA" sz="2400" b="1" dirty="0">
                <a:latin typeface="Sakkal Majalla" pitchFamily="2" charset="-78"/>
                <a:cs typeface="Sakkal Majalla" pitchFamily="2" charset="-78"/>
              </a:rPr>
              <a:t>.</a:t>
            </a:r>
            <a:endParaRPr lang="ar-SA" b="1" dirty="0">
              <a:latin typeface="Sakkal Majalla" pitchFamily="2" charset="-78"/>
              <a:cs typeface="Sakkal Majalla" pitchFamily="2" charset="-78"/>
            </a:endParaRPr>
          </a:p>
        </p:txBody>
      </p:sp>
      <p:sp>
        <p:nvSpPr>
          <p:cNvPr id="4" name="مستطيل 3">
            <a:extLst>
              <a:ext uri="{FF2B5EF4-FFF2-40B4-BE49-F238E27FC236}">
                <a16:creationId xmlns:a16="http://schemas.microsoft.com/office/drawing/2014/main" id="{2034C62F-F62B-4D68-8B3D-306F08F21529}"/>
              </a:ext>
            </a:extLst>
          </p:cNvPr>
          <p:cNvSpPr/>
          <p:nvPr/>
        </p:nvSpPr>
        <p:spPr>
          <a:xfrm>
            <a:off x="3292802" y="3995448"/>
            <a:ext cx="5410455" cy="461665"/>
          </a:xfrm>
          <a:prstGeom prst="rect">
            <a:avLst/>
          </a:prstGeom>
        </p:spPr>
        <p:txBody>
          <a:bodyPr wrap="none">
            <a:spAutoFit/>
          </a:bodyPr>
          <a:lstStyle/>
          <a:p>
            <a:pPr algn="ctr">
              <a:defRPr/>
            </a:pPr>
            <a:r>
              <a:rPr lang="ar-SA" sz="2400" b="1" dirty="0">
                <a:latin typeface="Sakkal Majalla" pitchFamily="2" charset="-78"/>
                <a:cs typeface="Sakkal Majalla" pitchFamily="2" charset="-78"/>
              </a:rPr>
              <a:t>3- التركيز وفهم المعنى لأتمكن بعدها من الإجابة على الأسئلة .</a:t>
            </a:r>
          </a:p>
        </p:txBody>
      </p:sp>
      <p:pic>
        <p:nvPicPr>
          <p:cNvPr id="17" name="Picture 3" descr="C:\Users\tutor2u\Downloads\shutterstock_176292206.jpg">
            <a:extLst>
              <a:ext uri="{FF2B5EF4-FFF2-40B4-BE49-F238E27FC236}">
                <a16:creationId xmlns:a16="http://schemas.microsoft.com/office/drawing/2014/main" id="{1DB7DB81-A0CE-4F79-856B-7913A00B0316}"/>
              </a:ext>
            </a:extLst>
          </p:cNvPr>
          <p:cNvPicPr/>
          <p:nvPr/>
        </p:nvPicPr>
        <p:blipFill rotWithShape="1">
          <a:blip r:embed="rId10" cstate="print">
            <a:extLst>
              <a:ext uri="{28A0092B-C50C-407E-A947-70E740481C1C}">
                <a14:useLocalDpi xmlns:a14="http://schemas.microsoft.com/office/drawing/2010/main" val="0"/>
              </a:ext>
            </a:extLst>
          </a:blip>
          <a:srcRect/>
          <a:stretch/>
        </p:blipFill>
        <p:spPr bwMode="auto">
          <a:xfrm>
            <a:off x="1709058" y="1886812"/>
            <a:ext cx="1524000" cy="1538605"/>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19" name="Group 13">
            <a:extLst>
              <a:ext uri="{FF2B5EF4-FFF2-40B4-BE49-F238E27FC236}">
                <a16:creationId xmlns:a16="http://schemas.microsoft.com/office/drawing/2014/main" id="{78850FCD-2D92-4611-96CF-9FC972D8603D}"/>
              </a:ext>
            </a:extLst>
          </p:cNvPr>
          <p:cNvGrpSpPr/>
          <p:nvPr/>
        </p:nvGrpSpPr>
        <p:grpSpPr>
          <a:xfrm>
            <a:off x="2448514" y="2316073"/>
            <a:ext cx="45085" cy="984886"/>
            <a:chOff x="0" y="0"/>
            <a:chExt cx="45719" cy="1666898"/>
          </a:xfrm>
        </p:grpSpPr>
        <p:sp>
          <p:nvSpPr>
            <p:cNvPr id="20" name="Rectangle 14">
              <a:extLst>
                <a:ext uri="{FF2B5EF4-FFF2-40B4-BE49-F238E27FC236}">
                  <a16:creationId xmlns:a16="http://schemas.microsoft.com/office/drawing/2014/main" id="{70C00AA2-6417-4A53-B1F0-B349A48DE970}"/>
                </a:ext>
              </a:extLst>
            </p:cNvPr>
            <p:cNvSpPr/>
            <p:nvPr/>
          </p:nvSpPr>
          <p:spPr>
            <a:xfrm>
              <a:off x="0" y="0"/>
              <a:ext cx="45719" cy="797445"/>
            </a:xfrm>
            <a:prstGeom prst="rect">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endParaRPr lang="ar-SA"/>
            </a:p>
          </p:txBody>
        </p:sp>
        <p:sp>
          <p:nvSpPr>
            <p:cNvPr id="21" name="Rectangle 15">
              <a:extLst>
                <a:ext uri="{FF2B5EF4-FFF2-40B4-BE49-F238E27FC236}">
                  <a16:creationId xmlns:a16="http://schemas.microsoft.com/office/drawing/2014/main" id="{AEAB25AF-9E69-4344-9A2B-85CEE12BB806}"/>
                </a:ext>
              </a:extLst>
            </p:cNvPr>
            <p:cNvSpPr/>
            <p:nvPr/>
          </p:nvSpPr>
          <p:spPr>
            <a:xfrm>
              <a:off x="0" y="869453"/>
              <a:ext cx="45719" cy="797445"/>
            </a:xfrm>
            <a:prstGeom prst="rect">
              <a:avLst/>
            </a:prstGeom>
            <a:solidFill>
              <a:sysClr val="windowText" lastClr="000000">
                <a:alpha val="0"/>
              </a:sysClr>
            </a:solidFill>
            <a:ln w="12700" cap="flat" cmpd="sng" algn="ctr">
              <a:noFill/>
              <a:prstDash val="solid"/>
              <a:miter lim="800000"/>
            </a:ln>
            <a:effectLst/>
          </p:spPr>
          <p:txBody>
            <a:bodyPr rtlCol="0" anchor="ctr"/>
            <a:lstStyle/>
            <a:p>
              <a:endParaRPr lang="ar-SA"/>
            </a:p>
          </p:txBody>
        </p:sp>
      </p:grpSp>
      <p:pic>
        <p:nvPicPr>
          <p:cNvPr id="25" name="صورة 24">
            <a:extLst>
              <a:ext uri="{FF2B5EF4-FFF2-40B4-BE49-F238E27FC236}">
                <a16:creationId xmlns:a16="http://schemas.microsoft.com/office/drawing/2014/main" id="{F66A98D3-B3FA-4923-8B26-F50A0934823D}"/>
              </a:ext>
            </a:extLst>
          </p:cNvPr>
          <p:cNvPicPr>
            <a:picLocks noChangeAspect="1"/>
          </p:cNvPicPr>
          <p:nvPr/>
        </p:nvPicPr>
        <p:blipFill>
          <a:blip r:embed="rId11"/>
          <a:stretch>
            <a:fillRect/>
          </a:stretch>
        </p:blipFill>
        <p:spPr>
          <a:xfrm>
            <a:off x="1718335" y="4289620"/>
            <a:ext cx="1200718" cy="2568380"/>
          </a:xfrm>
          <a:prstGeom prst="rect">
            <a:avLst/>
          </a:prstGeom>
        </p:spPr>
      </p:pic>
      <p:pic>
        <p:nvPicPr>
          <p:cNvPr id="29" name="صورة 28">
            <a:extLst>
              <a:ext uri="{FF2B5EF4-FFF2-40B4-BE49-F238E27FC236}">
                <a16:creationId xmlns:a16="http://schemas.microsoft.com/office/drawing/2014/main" id="{EC6FDD75-B636-4503-A6C6-309EF8504D5B}"/>
              </a:ext>
            </a:extLst>
          </p:cNvPr>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793" y="1595132"/>
            <a:ext cx="1001395" cy="1131570"/>
          </a:xfrm>
          <a:prstGeom prst="rect">
            <a:avLst/>
          </a:prstGeom>
        </p:spPr>
      </p:pic>
      <p:pic>
        <p:nvPicPr>
          <p:cNvPr id="30" name="صورة 29">
            <a:extLst>
              <a:ext uri="{FF2B5EF4-FFF2-40B4-BE49-F238E27FC236}">
                <a16:creationId xmlns:a16="http://schemas.microsoft.com/office/drawing/2014/main" id="{0BA81E07-95D8-46FD-A1CC-134CB09BECE1}"/>
              </a:ext>
            </a:extLst>
          </p:cNvPr>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pic>
        <p:nvPicPr>
          <p:cNvPr id="31" name="صورة 30">
            <a:extLst>
              <a:ext uri="{FF2B5EF4-FFF2-40B4-BE49-F238E27FC236}">
                <a16:creationId xmlns:a16="http://schemas.microsoft.com/office/drawing/2014/main" id="{2C607772-2458-46A3-975B-6C54B4F26D60}"/>
              </a:ext>
            </a:extLst>
          </p:cNvPr>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687" y="3142776"/>
            <a:ext cx="946785" cy="1488440"/>
          </a:xfrm>
          <a:prstGeom prst="rect">
            <a:avLst/>
          </a:prstGeom>
        </p:spPr>
      </p:pic>
      <p:pic>
        <p:nvPicPr>
          <p:cNvPr id="27" name="Picture 2" descr="نتيجة بحث الصور عن بنت تكتب كرتون">
            <a:extLst>
              <a:ext uri="{FF2B5EF4-FFF2-40B4-BE49-F238E27FC236}">
                <a16:creationId xmlns:a16="http://schemas.microsoft.com/office/drawing/2014/main" id="{ACADF58E-FDF0-45BE-A15B-AE44D40AA1AB}"/>
              </a:ext>
            </a:extLst>
          </p:cNvPr>
          <p:cNvPicPr>
            <a:picLocks noChangeAspect="1" noChangeArrowheads="1"/>
          </p:cNvPicPr>
          <p:nvPr/>
        </p:nvPicPr>
        <p:blipFill>
          <a:blip r:embed="rId15" cstate="print"/>
          <a:srcRect/>
          <a:stretch>
            <a:fillRect/>
          </a:stretch>
        </p:blipFill>
        <p:spPr bwMode="auto">
          <a:xfrm>
            <a:off x="5303111" y="4791768"/>
            <a:ext cx="1584606" cy="128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0193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345343" y="212921"/>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2706" y="2135522"/>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299153"/>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75629"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2401" y="4881169"/>
            <a:ext cx="758757" cy="666603"/>
          </a:xfrm>
          <a:prstGeom prst="rect">
            <a:avLst/>
          </a:prstGeom>
        </p:spPr>
      </p:pic>
      <p:pic>
        <p:nvPicPr>
          <p:cNvPr id="25" name="صورة 24">
            <a:extLst>
              <a:ext uri="{FF2B5EF4-FFF2-40B4-BE49-F238E27FC236}">
                <a16:creationId xmlns:a16="http://schemas.microsoft.com/office/drawing/2014/main" id="{F66A98D3-B3FA-4923-8B26-F50A0934823D}"/>
              </a:ext>
            </a:extLst>
          </p:cNvPr>
          <p:cNvPicPr>
            <a:picLocks noChangeAspect="1"/>
          </p:cNvPicPr>
          <p:nvPr/>
        </p:nvPicPr>
        <p:blipFill>
          <a:blip r:embed="rId9"/>
          <a:stretch>
            <a:fillRect/>
          </a:stretch>
        </p:blipFill>
        <p:spPr>
          <a:xfrm>
            <a:off x="1718335" y="4289620"/>
            <a:ext cx="1200718" cy="2568380"/>
          </a:xfrm>
          <a:prstGeom prst="rect">
            <a:avLst/>
          </a:prstGeom>
        </p:spPr>
      </p:pic>
      <p:pic>
        <p:nvPicPr>
          <p:cNvPr id="29" name="صورة 28">
            <a:extLst>
              <a:ext uri="{FF2B5EF4-FFF2-40B4-BE49-F238E27FC236}">
                <a16:creationId xmlns:a16="http://schemas.microsoft.com/office/drawing/2014/main" id="{EC6FDD75-B636-4503-A6C6-309EF8504D5B}"/>
              </a:ext>
            </a:extLst>
          </p:cNvPr>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793" y="1595132"/>
            <a:ext cx="1001395" cy="1131570"/>
          </a:xfrm>
          <a:prstGeom prst="rect">
            <a:avLst/>
          </a:prstGeom>
        </p:spPr>
      </p:pic>
      <p:pic>
        <p:nvPicPr>
          <p:cNvPr id="30" name="صورة 29">
            <a:extLst>
              <a:ext uri="{FF2B5EF4-FFF2-40B4-BE49-F238E27FC236}">
                <a16:creationId xmlns:a16="http://schemas.microsoft.com/office/drawing/2014/main" id="{0BA81E07-95D8-46FD-A1CC-134CB09BECE1}"/>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pic>
        <p:nvPicPr>
          <p:cNvPr id="31" name="صورة 30">
            <a:extLst>
              <a:ext uri="{FF2B5EF4-FFF2-40B4-BE49-F238E27FC236}">
                <a16:creationId xmlns:a16="http://schemas.microsoft.com/office/drawing/2014/main" id="{2C607772-2458-46A3-975B-6C54B4F26D60}"/>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687" y="3142776"/>
            <a:ext cx="946785" cy="1488440"/>
          </a:xfrm>
          <a:prstGeom prst="rect">
            <a:avLst/>
          </a:prstGeom>
        </p:spPr>
      </p:pic>
      <p:grpSp>
        <p:nvGrpSpPr>
          <p:cNvPr id="26" name="Google Shape;3088;p58">
            <a:extLst>
              <a:ext uri="{FF2B5EF4-FFF2-40B4-BE49-F238E27FC236}">
                <a16:creationId xmlns:a16="http://schemas.microsoft.com/office/drawing/2014/main" id="{C12667E0-C45C-4384-B95D-B3A937043A2B}"/>
              </a:ext>
            </a:extLst>
          </p:cNvPr>
          <p:cNvGrpSpPr/>
          <p:nvPr/>
        </p:nvGrpSpPr>
        <p:grpSpPr>
          <a:xfrm>
            <a:off x="5295014" y="2032984"/>
            <a:ext cx="3030279" cy="3963779"/>
            <a:chOff x="4768425" y="1590325"/>
            <a:chExt cx="1642754" cy="2307460"/>
          </a:xfrm>
        </p:grpSpPr>
        <p:sp>
          <p:nvSpPr>
            <p:cNvPr id="28" name="Google Shape;3089;p58">
              <a:extLst>
                <a:ext uri="{FF2B5EF4-FFF2-40B4-BE49-F238E27FC236}">
                  <a16:creationId xmlns:a16="http://schemas.microsoft.com/office/drawing/2014/main" id="{15430111-2953-4D9F-A909-3C6D148AAE26}"/>
                </a:ext>
              </a:extLst>
            </p:cNvPr>
            <p:cNvSpPr/>
            <p:nvPr/>
          </p:nvSpPr>
          <p:spPr>
            <a:xfrm>
              <a:off x="4768425" y="1590325"/>
              <a:ext cx="1642754" cy="2307460"/>
            </a:xfrm>
            <a:custGeom>
              <a:avLst/>
              <a:gdLst/>
              <a:ahLst/>
              <a:cxnLst/>
              <a:rect l="l" t="t" r="r" b="b"/>
              <a:pathLst>
                <a:path w="52317" h="73486" extrusionOk="0">
                  <a:moveTo>
                    <a:pt x="727" y="1"/>
                  </a:moveTo>
                  <a:cubicBezTo>
                    <a:pt x="334" y="1"/>
                    <a:pt x="0" y="322"/>
                    <a:pt x="0" y="727"/>
                  </a:cubicBezTo>
                  <a:lnTo>
                    <a:pt x="0" y="72760"/>
                  </a:lnTo>
                  <a:cubicBezTo>
                    <a:pt x="0" y="73164"/>
                    <a:pt x="334" y="73486"/>
                    <a:pt x="727" y="73486"/>
                  </a:cubicBezTo>
                  <a:lnTo>
                    <a:pt x="51566" y="73486"/>
                  </a:lnTo>
                  <a:cubicBezTo>
                    <a:pt x="51971" y="73486"/>
                    <a:pt x="52305" y="73176"/>
                    <a:pt x="52317" y="72760"/>
                  </a:cubicBezTo>
                  <a:lnTo>
                    <a:pt x="52317" y="727"/>
                  </a:lnTo>
                  <a:cubicBezTo>
                    <a:pt x="52317" y="322"/>
                    <a:pt x="51983" y="1"/>
                    <a:pt x="51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90;p58">
              <a:extLst>
                <a:ext uri="{FF2B5EF4-FFF2-40B4-BE49-F238E27FC236}">
                  <a16:creationId xmlns:a16="http://schemas.microsoft.com/office/drawing/2014/main" id="{919AA033-DE69-4339-8BCF-BCE2DC567389}"/>
                </a:ext>
              </a:extLst>
            </p:cNvPr>
            <p:cNvSpPr/>
            <p:nvPr/>
          </p:nvSpPr>
          <p:spPr>
            <a:xfrm>
              <a:off x="4894780" y="1874026"/>
              <a:ext cx="1391522" cy="1735227"/>
            </a:xfrm>
            <a:custGeom>
              <a:avLst/>
              <a:gdLst/>
              <a:ahLst/>
              <a:cxnLst/>
              <a:rect l="l" t="t" r="r" b="b"/>
              <a:pathLst>
                <a:path w="44316" h="55262" extrusionOk="0">
                  <a:moveTo>
                    <a:pt x="1656" y="1"/>
                  </a:moveTo>
                  <a:cubicBezTo>
                    <a:pt x="1385" y="1"/>
                    <a:pt x="1152" y="125"/>
                    <a:pt x="846" y="514"/>
                  </a:cubicBezTo>
                  <a:cubicBezTo>
                    <a:pt x="1" y="1586"/>
                    <a:pt x="572" y="1788"/>
                    <a:pt x="572" y="3158"/>
                  </a:cubicBezTo>
                  <a:cubicBezTo>
                    <a:pt x="572" y="4527"/>
                    <a:pt x="870" y="4527"/>
                    <a:pt x="870" y="5872"/>
                  </a:cubicBezTo>
                  <a:cubicBezTo>
                    <a:pt x="870" y="7241"/>
                    <a:pt x="572" y="7241"/>
                    <a:pt x="572" y="8599"/>
                  </a:cubicBezTo>
                  <a:cubicBezTo>
                    <a:pt x="572" y="9968"/>
                    <a:pt x="870" y="9968"/>
                    <a:pt x="870" y="11325"/>
                  </a:cubicBezTo>
                  <a:cubicBezTo>
                    <a:pt x="870" y="12695"/>
                    <a:pt x="572" y="12695"/>
                    <a:pt x="572" y="14052"/>
                  </a:cubicBezTo>
                  <a:cubicBezTo>
                    <a:pt x="572" y="15421"/>
                    <a:pt x="870" y="15421"/>
                    <a:pt x="870" y="16766"/>
                  </a:cubicBezTo>
                  <a:cubicBezTo>
                    <a:pt x="870" y="18136"/>
                    <a:pt x="572" y="18136"/>
                    <a:pt x="572" y="19493"/>
                  </a:cubicBezTo>
                  <a:cubicBezTo>
                    <a:pt x="572" y="20862"/>
                    <a:pt x="870" y="20862"/>
                    <a:pt x="870" y="22219"/>
                  </a:cubicBezTo>
                  <a:cubicBezTo>
                    <a:pt x="870" y="23589"/>
                    <a:pt x="572" y="23589"/>
                    <a:pt x="572" y="24946"/>
                  </a:cubicBezTo>
                  <a:cubicBezTo>
                    <a:pt x="572" y="26315"/>
                    <a:pt x="870" y="26315"/>
                    <a:pt x="870" y="27661"/>
                  </a:cubicBezTo>
                  <a:cubicBezTo>
                    <a:pt x="870" y="29030"/>
                    <a:pt x="572" y="29030"/>
                    <a:pt x="572" y="30387"/>
                  </a:cubicBezTo>
                  <a:cubicBezTo>
                    <a:pt x="572" y="31756"/>
                    <a:pt x="870" y="31756"/>
                    <a:pt x="870" y="33114"/>
                  </a:cubicBezTo>
                  <a:cubicBezTo>
                    <a:pt x="870" y="34483"/>
                    <a:pt x="572" y="34483"/>
                    <a:pt x="572" y="35840"/>
                  </a:cubicBezTo>
                  <a:cubicBezTo>
                    <a:pt x="572" y="37209"/>
                    <a:pt x="870" y="37209"/>
                    <a:pt x="870" y="38555"/>
                  </a:cubicBezTo>
                  <a:cubicBezTo>
                    <a:pt x="870" y="39924"/>
                    <a:pt x="572" y="39924"/>
                    <a:pt x="572" y="41281"/>
                  </a:cubicBezTo>
                  <a:cubicBezTo>
                    <a:pt x="572" y="42651"/>
                    <a:pt x="870" y="42651"/>
                    <a:pt x="870" y="44008"/>
                  </a:cubicBezTo>
                  <a:cubicBezTo>
                    <a:pt x="870" y="45377"/>
                    <a:pt x="572" y="45377"/>
                    <a:pt x="572" y="46734"/>
                  </a:cubicBezTo>
                  <a:cubicBezTo>
                    <a:pt x="572" y="48104"/>
                    <a:pt x="870" y="48104"/>
                    <a:pt x="870" y="49449"/>
                  </a:cubicBezTo>
                  <a:cubicBezTo>
                    <a:pt x="870" y="50818"/>
                    <a:pt x="572" y="50818"/>
                    <a:pt x="572" y="52176"/>
                  </a:cubicBezTo>
                  <a:cubicBezTo>
                    <a:pt x="572" y="53533"/>
                    <a:pt x="1" y="53735"/>
                    <a:pt x="846" y="54807"/>
                  </a:cubicBezTo>
                  <a:cubicBezTo>
                    <a:pt x="1114" y="55158"/>
                    <a:pt x="1322" y="55261"/>
                    <a:pt x="1548" y="55261"/>
                  </a:cubicBezTo>
                  <a:cubicBezTo>
                    <a:pt x="1874" y="55261"/>
                    <a:pt x="2237" y="55045"/>
                    <a:pt x="2870" y="55045"/>
                  </a:cubicBezTo>
                  <a:cubicBezTo>
                    <a:pt x="3942" y="55045"/>
                    <a:pt x="3942" y="54747"/>
                    <a:pt x="5013" y="54747"/>
                  </a:cubicBezTo>
                  <a:cubicBezTo>
                    <a:pt x="6085" y="54747"/>
                    <a:pt x="6085" y="55045"/>
                    <a:pt x="7156" y="55045"/>
                  </a:cubicBezTo>
                  <a:cubicBezTo>
                    <a:pt x="8228" y="55045"/>
                    <a:pt x="8228" y="54747"/>
                    <a:pt x="9300" y="54747"/>
                  </a:cubicBezTo>
                  <a:cubicBezTo>
                    <a:pt x="10371" y="54747"/>
                    <a:pt x="10371" y="55045"/>
                    <a:pt x="11443" y="55045"/>
                  </a:cubicBezTo>
                  <a:cubicBezTo>
                    <a:pt x="12514" y="55045"/>
                    <a:pt x="12514" y="54747"/>
                    <a:pt x="13586" y="54747"/>
                  </a:cubicBezTo>
                  <a:cubicBezTo>
                    <a:pt x="14657" y="54747"/>
                    <a:pt x="14657" y="55045"/>
                    <a:pt x="15729" y="55045"/>
                  </a:cubicBezTo>
                  <a:cubicBezTo>
                    <a:pt x="16801" y="55045"/>
                    <a:pt x="16801" y="54747"/>
                    <a:pt x="17872" y="54747"/>
                  </a:cubicBezTo>
                  <a:cubicBezTo>
                    <a:pt x="18944" y="54747"/>
                    <a:pt x="18944" y="55045"/>
                    <a:pt x="20015" y="55045"/>
                  </a:cubicBezTo>
                  <a:cubicBezTo>
                    <a:pt x="21087" y="55045"/>
                    <a:pt x="21087" y="54747"/>
                    <a:pt x="22158" y="54747"/>
                  </a:cubicBezTo>
                  <a:cubicBezTo>
                    <a:pt x="23230" y="54747"/>
                    <a:pt x="23230" y="55045"/>
                    <a:pt x="24301" y="55045"/>
                  </a:cubicBezTo>
                  <a:cubicBezTo>
                    <a:pt x="25373" y="55045"/>
                    <a:pt x="25373" y="54747"/>
                    <a:pt x="26445" y="54747"/>
                  </a:cubicBezTo>
                  <a:cubicBezTo>
                    <a:pt x="27516" y="54747"/>
                    <a:pt x="27516" y="55045"/>
                    <a:pt x="28588" y="55045"/>
                  </a:cubicBezTo>
                  <a:cubicBezTo>
                    <a:pt x="29659" y="55045"/>
                    <a:pt x="29659" y="54747"/>
                    <a:pt x="30731" y="54747"/>
                  </a:cubicBezTo>
                  <a:cubicBezTo>
                    <a:pt x="31802" y="54747"/>
                    <a:pt x="31802" y="55045"/>
                    <a:pt x="32874" y="55045"/>
                  </a:cubicBezTo>
                  <a:cubicBezTo>
                    <a:pt x="33946" y="55045"/>
                    <a:pt x="33946" y="54747"/>
                    <a:pt x="35017" y="54747"/>
                  </a:cubicBezTo>
                  <a:cubicBezTo>
                    <a:pt x="36089" y="54747"/>
                    <a:pt x="36089" y="55045"/>
                    <a:pt x="37160" y="55045"/>
                  </a:cubicBezTo>
                  <a:cubicBezTo>
                    <a:pt x="38232" y="55045"/>
                    <a:pt x="38232" y="54747"/>
                    <a:pt x="39303" y="54747"/>
                  </a:cubicBezTo>
                  <a:cubicBezTo>
                    <a:pt x="40375" y="54747"/>
                    <a:pt x="40375" y="55045"/>
                    <a:pt x="41446" y="55045"/>
                  </a:cubicBezTo>
                  <a:cubicBezTo>
                    <a:pt x="42077" y="55045"/>
                    <a:pt x="42439" y="55251"/>
                    <a:pt x="42764" y="55251"/>
                  </a:cubicBezTo>
                  <a:cubicBezTo>
                    <a:pt x="42992" y="55251"/>
                    <a:pt x="43201" y="55150"/>
                    <a:pt x="43471" y="54807"/>
                  </a:cubicBezTo>
                  <a:cubicBezTo>
                    <a:pt x="44316" y="53735"/>
                    <a:pt x="43732" y="53545"/>
                    <a:pt x="43732" y="52176"/>
                  </a:cubicBezTo>
                  <a:cubicBezTo>
                    <a:pt x="43732" y="50806"/>
                    <a:pt x="43435" y="50806"/>
                    <a:pt x="43435" y="49449"/>
                  </a:cubicBezTo>
                  <a:cubicBezTo>
                    <a:pt x="43435" y="48080"/>
                    <a:pt x="43732" y="48080"/>
                    <a:pt x="43732" y="46734"/>
                  </a:cubicBezTo>
                  <a:cubicBezTo>
                    <a:pt x="43732" y="45365"/>
                    <a:pt x="43435" y="45365"/>
                    <a:pt x="43435" y="44008"/>
                  </a:cubicBezTo>
                  <a:cubicBezTo>
                    <a:pt x="43435" y="42639"/>
                    <a:pt x="43732" y="42639"/>
                    <a:pt x="43732" y="41281"/>
                  </a:cubicBezTo>
                  <a:cubicBezTo>
                    <a:pt x="43732" y="39912"/>
                    <a:pt x="43435" y="39912"/>
                    <a:pt x="43435" y="38555"/>
                  </a:cubicBezTo>
                  <a:cubicBezTo>
                    <a:pt x="43435" y="37186"/>
                    <a:pt x="43732" y="37186"/>
                    <a:pt x="43732" y="35840"/>
                  </a:cubicBezTo>
                  <a:cubicBezTo>
                    <a:pt x="43732" y="34471"/>
                    <a:pt x="43435" y="34471"/>
                    <a:pt x="43435" y="33114"/>
                  </a:cubicBezTo>
                  <a:cubicBezTo>
                    <a:pt x="43435" y="31744"/>
                    <a:pt x="43732" y="31744"/>
                    <a:pt x="43732" y="30387"/>
                  </a:cubicBezTo>
                  <a:cubicBezTo>
                    <a:pt x="43732" y="29018"/>
                    <a:pt x="43435" y="29018"/>
                    <a:pt x="43435" y="27661"/>
                  </a:cubicBezTo>
                  <a:cubicBezTo>
                    <a:pt x="43435" y="26291"/>
                    <a:pt x="43732" y="26291"/>
                    <a:pt x="43732" y="24946"/>
                  </a:cubicBezTo>
                  <a:cubicBezTo>
                    <a:pt x="43732" y="23577"/>
                    <a:pt x="43435" y="23577"/>
                    <a:pt x="43435" y="22219"/>
                  </a:cubicBezTo>
                  <a:cubicBezTo>
                    <a:pt x="43435" y="20850"/>
                    <a:pt x="43732" y="20850"/>
                    <a:pt x="43732" y="19493"/>
                  </a:cubicBezTo>
                  <a:cubicBezTo>
                    <a:pt x="43732" y="18124"/>
                    <a:pt x="43435" y="18124"/>
                    <a:pt x="43435" y="16766"/>
                  </a:cubicBezTo>
                  <a:cubicBezTo>
                    <a:pt x="43435" y="15397"/>
                    <a:pt x="43732" y="15397"/>
                    <a:pt x="43732" y="14052"/>
                  </a:cubicBezTo>
                  <a:cubicBezTo>
                    <a:pt x="43732" y="12683"/>
                    <a:pt x="43435" y="12683"/>
                    <a:pt x="43435" y="11325"/>
                  </a:cubicBezTo>
                  <a:cubicBezTo>
                    <a:pt x="43435" y="9956"/>
                    <a:pt x="43732" y="9956"/>
                    <a:pt x="43732" y="8599"/>
                  </a:cubicBezTo>
                  <a:cubicBezTo>
                    <a:pt x="43732" y="7230"/>
                    <a:pt x="43435" y="7230"/>
                    <a:pt x="43435" y="5872"/>
                  </a:cubicBezTo>
                  <a:cubicBezTo>
                    <a:pt x="43435" y="4503"/>
                    <a:pt x="43732" y="4503"/>
                    <a:pt x="43732" y="3146"/>
                  </a:cubicBezTo>
                  <a:cubicBezTo>
                    <a:pt x="43732" y="1800"/>
                    <a:pt x="44316" y="1586"/>
                    <a:pt x="43471" y="514"/>
                  </a:cubicBezTo>
                  <a:cubicBezTo>
                    <a:pt x="43202" y="168"/>
                    <a:pt x="42993" y="65"/>
                    <a:pt x="42767" y="65"/>
                  </a:cubicBezTo>
                  <a:cubicBezTo>
                    <a:pt x="42441" y="65"/>
                    <a:pt x="42078" y="276"/>
                    <a:pt x="41446" y="276"/>
                  </a:cubicBezTo>
                  <a:cubicBezTo>
                    <a:pt x="40375" y="276"/>
                    <a:pt x="40375" y="574"/>
                    <a:pt x="39303" y="574"/>
                  </a:cubicBezTo>
                  <a:cubicBezTo>
                    <a:pt x="38232" y="574"/>
                    <a:pt x="38232" y="276"/>
                    <a:pt x="37160" y="276"/>
                  </a:cubicBezTo>
                  <a:cubicBezTo>
                    <a:pt x="36089" y="276"/>
                    <a:pt x="36089" y="574"/>
                    <a:pt x="35017" y="574"/>
                  </a:cubicBezTo>
                  <a:cubicBezTo>
                    <a:pt x="33946" y="574"/>
                    <a:pt x="33946" y="276"/>
                    <a:pt x="32874" y="276"/>
                  </a:cubicBezTo>
                  <a:cubicBezTo>
                    <a:pt x="31802" y="276"/>
                    <a:pt x="31802" y="574"/>
                    <a:pt x="30731" y="574"/>
                  </a:cubicBezTo>
                  <a:cubicBezTo>
                    <a:pt x="29659" y="574"/>
                    <a:pt x="29659" y="276"/>
                    <a:pt x="28588" y="276"/>
                  </a:cubicBezTo>
                  <a:cubicBezTo>
                    <a:pt x="27516" y="276"/>
                    <a:pt x="27516" y="574"/>
                    <a:pt x="26445" y="574"/>
                  </a:cubicBezTo>
                  <a:cubicBezTo>
                    <a:pt x="25373" y="574"/>
                    <a:pt x="25373" y="276"/>
                    <a:pt x="24301" y="276"/>
                  </a:cubicBezTo>
                  <a:cubicBezTo>
                    <a:pt x="23230" y="276"/>
                    <a:pt x="23230" y="574"/>
                    <a:pt x="22158" y="574"/>
                  </a:cubicBezTo>
                  <a:cubicBezTo>
                    <a:pt x="21087" y="574"/>
                    <a:pt x="21087" y="276"/>
                    <a:pt x="20015" y="276"/>
                  </a:cubicBezTo>
                  <a:cubicBezTo>
                    <a:pt x="18944" y="276"/>
                    <a:pt x="18944" y="574"/>
                    <a:pt x="17872" y="574"/>
                  </a:cubicBezTo>
                  <a:cubicBezTo>
                    <a:pt x="16801" y="574"/>
                    <a:pt x="16801" y="276"/>
                    <a:pt x="15729" y="276"/>
                  </a:cubicBezTo>
                  <a:cubicBezTo>
                    <a:pt x="14657" y="276"/>
                    <a:pt x="14657" y="574"/>
                    <a:pt x="13586" y="574"/>
                  </a:cubicBezTo>
                  <a:cubicBezTo>
                    <a:pt x="12514" y="574"/>
                    <a:pt x="12514" y="276"/>
                    <a:pt x="11443" y="276"/>
                  </a:cubicBezTo>
                  <a:cubicBezTo>
                    <a:pt x="10371" y="276"/>
                    <a:pt x="10371" y="574"/>
                    <a:pt x="9300" y="574"/>
                  </a:cubicBezTo>
                  <a:cubicBezTo>
                    <a:pt x="8228" y="574"/>
                    <a:pt x="8228" y="276"/>
                    <a:pt x="7156" y="276"/>
                  </a:cubicBezTo>
                  <a:cubicBezTo>
                    <a:pt x="6085" y="276"/>
                    <a:pt x="6085" y="574"/>
                    <a:pt x="5013" y="574"/>
                  </a:cubicBezTo>
                  <a:cubicBezTo>
                    <a:pt x="3942" y="574"/>
                    <a:pt x="3954" y="503"/>
                    <a:pt x="2894" y="276"/>
                  </a:cubicBezTo>
                  <a:cubicBezTo>
                    <a:pt x="2323" y="162"/>
                    <a:pt x="1965" y="1"/>
                    <a:pt x="16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91;p58">
              <a:extLst>
                <a:ext uri="{FF2B5EF4-FFF2-40B4-BE49-F238E27FC236}">
                  <a16:creationId xmlns:a16="http://schemas.microsoft.com/office/drawing/2014/main" id="{71C7E222-C8F2-4C17-9070-A54794C4A057}"/>
                </a:ext>
              </a:extLst>
            </p:cNvPr>
            <p:cNvSpPr/>
            <p:nvPr/>
          </p:nvSpPr>
          <p:spPr>
            <a:xfrm>
              <a:off x="5189379" y="1675200"/>
              <a:ext cx="51622" cy="51622"/>
            </a:xfrm>
            <a:custGeom>
              <a:avLst/>
              <a:gdLst/>
              <a:ahLst/>
              <a:cxnLst/>
              <a:rect l="l" t="t" r="r" b="b"/>
              <a:pathLst>
                <a:path w="1644" h="1644" fill="none" extrusionOk="0">
                  <a:moveTo>
                    <a:pt x="1644" y="822"/>
                  </a:moveTo>
                  <a:cubicBezTo>
                    <a:pt x="1644" y="1274"/>
                    <a:pt x="1287" y="1643"/>
                    <a:pt x="822" y="1643"/>
                  </a:cubicBezTo>
                  <a:cubicBezTo>
                    <a:pt x="382" y="1643"/>
                    <a:pt x="1" y="1286"/>
                    <a:pt x="1" y="822"/>
                  </a:cubicBezTo>
                  <a:cubicBezTo>
                    <a:pt x="1" y="381"/>
                    <a:pt x="358" y="0"/>
                    <a:pt x="822" y="0"/>
                  </a:cubicBezTo>
                  <a:cubicBezTo>
                    <a:pt x="1287" y="0"/>
                    <a:pt x="1644" y="381"/>
                    <a:pt x="1644" y="822"/>
                  </a:cubicBezTo>
                  <a:close/>
                </a:path>
              </a:pathLst>
            </a:custGeom>
            <a:noFill/>
            <a:ln w="1130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92;p58">
              <a:extLst>
                <a:ext uri="{FF2B5EF4-FFF2-40B4-BE49-F238E27FC236}">
                  <a16:creationId xmlns:a16="http://schemas.microsoft.com/office/drawing/2014/main" id="{30820989-86A6-47C4-9EA8-89D895F1EDB5}"/>
                </a:ext>
              </a:extLst>
            </p:cNvPr>
            <p:cNvSpPr/>
            <p:nvPr/>
          </p:nvSpPr>
          <p:spPr>
            <a:xfrm>
              <a:off x="5835065" y="1701733"/>
              <a:ext cx="51245" cy="51622"/>
            </a:xfrm>
            <a:custGeom>
              <a:avLst/>
              <a:gdLst/>
              <a:ahLst/>
              <a:cxnLst/>
              <a:rect l="l" t="t" r="r" b="b"/>
              <a:pathLst>
                <a:path w="1632" h="1644" fill="none" extrusionOk="0">
                  <a:moveTo>
                    <a:pt x="1631" y="822"/>
                  </a:moveTo>
                  <a:cubicBezTo>
                    <a:pt x="1631" y="1275"/>
                    <a:pt x="1274" y="1644"/>
                    <a:pt x="810" y="1644"/>
                  </a:cubicBezTo>
                  <a:cubicBezTo>
                    <a:pt x="369" y="1644"/>
                    <a:pt x="0" y="1287"/>
                    <a:pt x="0" y="822"/>
                  </a:cubicBezTo>
                  <a:cubicBezTo>
                    <a:pt x="0" y="382"/>
                    <a:pt x="357" y="1"/>
                    <a:pt x="810" y="1"/>
                  </a:cubicBezTo>
                  <a:cubicBezTo>
                    <a:pt x="1262" y="13"/>
                    <a:pt x="1631" y="382"/>
                    <a:pt x="1631" y="822"/>
                  </a:cubicBezTo>
                  <a:close/>
                </a:path>
              </a:pathLst>
            </a:custGeom>
            <a:noFill/>
            <a:ln w="1130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93;p58">
              <a:extLst>
                <a:ext uri="{FF2B5EF4-FFF2-40B4-BE49-F238E27FC236}">
                  <a16:creationId xmlns:a16="http://schemas.microsoft.com/office/drawing/2014/main" id="{72D05A5C-86AA-4D07-BC80-2584C7836708}"/>
                </a:ext>
              </a:extLst>
            </p:cNvPr>
            <p:cNvSpPr/>
            <p:nvPr/>
          </p:nvSpPr>
          <p:spPr>
            <a:xfrm>
              <a:off x="5365096" y="3688423"/>
              <a:ext cx="51622" cy="51622"/>
            </a:xfrm>
            <a:custGeom>
              <a:avLst/>
              <a:gdLst/>
              <a:ahLst/>
              <a:cxnLst/>
              <a:rect l="l" t="t" r="r" b="b"/>
              <a:pathLst>
                <a:path w="1644" h="1644" fill="none" extrusionOk="0">
                  <a:moveTo>
                    <a:pt x="1644" y="822"/>
                  </a:moveTo>
                  <a:cubicBezTo>
                    <a:pt x="1644" y="1274"/>
                    <a:pt x="1275" y="1643"/>
                    <a:pt x="822" y="1643"/>
                  </a:cubicBezTo>
                  <a:cubicBezTo>
                    <a:pt x="370" y="1643"/>
                    <a:pt x="1" y="1274"/>
                    <a:pt x="1" y="822"/>
                  </a:cubicBezTo>
                  <a:cubicBezTo>
                    <a:pt x="1" y="369"/>
                    <a:pt x="370" y="0"/>
                    <a:pt x="822" y="0"/>
                  </a:cubicBezTo>
                  <a:cubicBezTo>
                    <a:pt x="1275" y="0"/>
                    <a:pt x="1644" y="369"/>
                    <a:pt x="1644" y="822"/>
                  </a:cubicBezTo>
                  <a:close/>
                </a:path>
              </a:pathLst>
            </a:custGeom>
            <a:noFill/>
            <a:ln w="1130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94;p58">
              <a:extLst>
                <a:ext uri="{FF2B5EF4-FFF2-40B4-BE49-F238E27FC236}">
                  <a16:creationId xmlns:a16="http://schemas.microsoft.com/office/drawing/2014/main" id="{1E8C825B-B24A-41F6-B0C5-563CB01495EF}"/>
                </a:ext>
              </a:extLst>
            </p:cNvPr>
            <p:cNvSpPr/>
            <p:nvPr/>
          </p:nvSpPr>
          <p:spPr>
            <a:xfrm>
              <a:off x="5519523" y="1741737"/>
              <a:ext cx="46755" cy="46755"/>
            </a:xfrm>
            <a:custGeom>
              <a:avLst/>
              <a:gdLst/>
              <a:ahLst/>
              <a:cxnLst/>
              <a:rect l="l" t="t" r="r" b="b"/>
              <a:pathLst>
                <a:path w="1489" h="1489" extrusionOk="0">
                  <a:moveTo>
                    <a:pt x="759" y="0"/>
                  </a:moveTo>
                  <a:cubicBezTo>
                    <a:pt x="752" y="0"/>
                    <a:pt x="745" y="0"/>
                    <a:pt x="738" y="1"/>
                  </a:cubicBezTo>
                  <a:cubicBezTo>
                    <a:pt x="345" y="1"/>
                    <a:pt x="0" y="322"/>
                    <a:pt x="0" y="739"/>
                  </a:cubicBezTo>
                  <a:cubicBezTo>
                    <a:pt x="0" y="1144"/>
                    <a:pt x="322" y="1489"/>
                    <a:pt x="738" y="1489"/>
                  </a:cubicBezTo>
                  <a:cubicBezTo>
                    <a:pt x="1143" y="1489"/>
                    <a:pt x="1488" y="1156"/>
                    <a:pt x="1488" y="739"/>
                  </a:cubicBezTo>
                  <a:cubicBezTo>
                    <a:pt x="1488" y="329"/>
                    <a:pt x="1155"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95;p58">
              <a:extLst>
                <a:ext uri="{FF2B5EF4-FFF2-40B4-BE49-F238E27FC236}">
                  <a16:creationId xmlns:a16="http://schemas.microsoft.com/office/drawing/2014/main" id="{DBC9EA3C-740D-43A1-96A1-0A8BA5DE4E4C}"/>
                </a:ext>
              </a:extLst>
            </p:cNvPr>
            <p:cNvSpPr/>
            <p:nvPr/>
          </p:nvSpPr>
          <p:spPr>
            <a:xfrm>
              <a:off x="4832356" y="2445352"/>
              <a:ext cx="46755" cy="46755"/>
            </a:xfrm>
            <a:custGeom>
              <a:avLst/>
              <a:gdLst/>
              <a:ahLst/>
              <a:cxnLst/>
              <a:rect l="l" t="t" r="r" b="b"/>
              <a:pathLst>
                <a:path w="1489" h="1489" extrusionOk="0">
                  <a:moveTo>
                    <a:pt x="751" y="0"/>
                  </a:moveTo>
                  <a:cubicBezTo>
                    <a:pt x="346" y="0"/>
                    <a:pt x="0" y="334"/>
                    <a:pt x="0" y="750"/>
                  </a:cubicBezTo>
                  <a:cubicBezTo>
                    <a:pt x="0" y="1143"/>
                    <a:pt x="334" y="1488"/>
                    <a:pt x="751" y="1488"/>
                  </a:cubicBezTo>
                  <a:cubicBezTo>
                    <a:pt x="1155" y="1488"/>
                    <a:pt x="1489" y="1167"/>
                    <a:pt x="1489" y="750"/>
                  </a:cubicBezTo>
                  <a:cubicBezTo>
                    <a:pt x="1489" y="334"/>
                    <a:pt x="1155"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96;p58">
              <a:extLst>
                <a:ext uri="{FF2B5EF4-FFF2-40B4-BE49-F238E27FC236}">
                  <a16:creationId xmlns:a16="http://schemas.microsoft.com/office/drawing/2014/main" id="{F4738FDF-71A9-4ADE-8067-722321590B5F}"/>
                </a:ext>
              </a:extLst>
            </p:cNvPr>
            <p:cNvSpPr/>
            <p:nvPr/>
          </p:nvSpPr>
          <p:spPr>
            <a:xfrm>
              <a:off x="6320327" y="2840869"/>
              <a:ext cx="46755" cy="46786"/>
            </a:xfrm>
            <a:custGeom>
              <a:avLst/>
              <a:gdLst/>
              <a:ahLst/>
              <a:cxnLst/>
              <a:rect l="l" t="t" r="r" b="b"/>
              <a:pathLst>
                <a:path w="1489" h="1490" extrusionOk="0">
                  <a:moveTo>
                    <a:pt x="771" y="1"/>
                  </a:moveTo>
                  <a:cubicBezTo>
                    <a:pt x="764" y="1"/>
                    <a:pt x="757" y="1"/>
                    <a:pt x="750" y="1"/>
                  </a:cubicBezTo>
                  <a:cubicBezTo>
                    <a:pt x="346" y="1"/>
                    <a:pt x="0" y="346"/>
                    <a:pt x="0" y="739"/>
                  </a:cubicBezTo>
                  <a:cubicBezTo>
                    <a:pt x="0" y="1144"/>
                    <a:pt x="334" y="1489"/>
                    <a:pt x="750" y="1489"/>
                  </a:cubicBezTo>
                  <a:cubicBezTo>
                    <a:pt x="1155" y="1489"/>
                    <a:pt x="1489" y="1156"/>
                    <a:pt x="1489" y="739"/>
                  </a:cubicBezTo>
                  <a:cubicBezTo>
                    <a:pt x="1489" y="330"/>
                    <a:pt x="1155" y="1"/>
                    <a:pt x="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97;p58">
              <a:extLst>
                <a:ext uri="{FF2B5EF4-FFF2-40B4-BE49-F238E27FC236}">
                  <a16:creationId xmlns:a16="http://schemas.microsoft.com/office/drawing/2014/main" id="{0E9DFAB5-D807-4B14-8CF5-486AFBD262A5}"/>
                </a:ext>
              </a:extLst>
            </p:cNvPr>
            <p:cNvSpPr/>
            <p:nvPr/>
          </p:nvSpPr>
          <p:spPr>
            <a:xfrm>
              <a:off x="4981540" y="3736277"/>
              <a:ext cx="46755" cy="46755"/>
            </a:xfrm>
            <a:custGeom>
              <a:avLst/>
              <a:gdLst/>
              <a:ahLst/>
              <a:cxnLst/>
              <a:rect l="l" t="t" r="r" b="b"/>
              <a:pathLst>
                <a:path w="1489" h="1489" extrusionOk="0">
                  <a:moveTo>
                    <a:pt x="750" y="0"/>
                  </a:moveTo>
                  <a:cubicBezTo>
                    <a:pt x="345" y="0"/>
                    <a:pt x="0" y="322"/>
                    <a:pt x="0" y="739"/>
                  </a:cubicBezTo>
                  <a:cubicBezTo>
                    <a:pt x="0" y="1143"/>
                    <a:pt x="345" y="1489"/>
                    <a:pt x="750" y="1489"/>
                  </a:cubicBezTo>
                  <a:cubicBezTo>
                    <a:pt x="1143" y="1489"/>
                    <a:pt x="1488" y="1155"/>
                    <a:pt x="1488" y="739"/>
                  </a:cubicBezTo>
                  <a:cubicBezTo>
                    <a:pt x="1488" y="322"/>
                    <a:pt x="1143"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98;p58">
              <a:extLst>
                <a:ext uri="{FF2B5EF4-FFF2-40B4-BE49-F238E27FC236}">
                  <a16:creationId xmlns:a16="http://schemas.microsoft.com/office/drawing/2014/main" id="{9E18E4FE-C2AA-4F93-B39E-390E5A624B60}"/>
                </a:ext>
              </a:extLst>
            </p:cNvPr>
            <p:cNvSpPr/>
            <p:nvPr/>
          </p:nvSpPr>
          <p:spPr>
            <a:xfrm>
              <a:off x="6320327" y="3748241"/>
              <a:ext cx="46755" cy="46755"/>
            </a:xfrm>
            <a:custGeom>
              <a:avLst/>
              <a:gdLst/>
              <a:ahLst/>
              <a:cxnLst/>
              <a:rect l="l" t="t" r="r" b="b"/>
              <a:pathLst>
                <a:path w="1489" h="1489" extrusionOk="0">
                  <a:moveTo>
                    <a:pt x="750" y="0"/>
                  </a:moveTo>
                  <a:cubicBezTo>
                    <a:pt x="346" y="0"/>
                    <a:pt x="0" y="334"/>
                    <a:pt x="0" y="750"/>
                  </a:cubicBezTo>
                  <a:cubicBezTo>
                    <a:pt x="0" y="1155"/>
                    <a:pt x="334" y="1489"/>
                    <a:pt x="750" y="1489"/>
                  </a:cubicBezTo>
                  <a:cubicBezTo>
                    <a:pt x="1155" y="1489"/>
                    <a:pt x="1489" y="1167"/>
                    <a:pt x="1489" y="750"/>
                  </a:cubicBezTo>
                  <a:cubicBezTo>
                    <a:pt x="1489" y="334"/>
                    <a:pt x="1143"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99;p58">
              <a:extLst>
                <a:ext uri="{FF2B5EF4-FFF2-40B4-BE49-F238E27FC236}">
                  <a16:creationId xmlns:a16="http://schemas.microsoft.com/office/drawing/2014/main" id="{2DF99777-DF4D-47E7-80CA-ACCA3BF3DEE1}"/>
                </a:ext>
              </a:extLst>
            </p:cNvPr>
            <p:cNvSpPr/>
            <p:nvPr/>
          </p:nvSpPr>
          <p:spPr>
            <a:xfrm>
              <a:off x="4900401" y="1767171"/>
              <a:ext cx="46755" cy="46755"/>
            </a:xfrm>
            <a:custGeom>
              <a:avLst/>
              <a:gdLst/>
              <a:ahLst/>
              <a:cxnLst/>
              <a:rect l="l" t="t" r="r" b="b"/>
              <a:pathLst>
                <a:path w="1489" h="1489" extrusionOk="0">
                  <a:moveTo>
                    <a:pt x="739" y="0"/>
                  </a:moveTo>
                  <a:cubicBezTo>
                    <a:pt x="322" y="0"/>
                    <a:pt x="0" y="334"/>
                    <a:pt x="0" y="750"/>
                  </a:cubicBezTo>
                  <a:cubicBezTo>
                    <a:pt x="0" y="1167"/>
                    <a:pt x="322" y="1489"/>
                    <a:pt x="739" y="1489"/>
                  </a:cubicBezTo>
                  <a:cubicBezTo>
                    <a:pt x="1155" y="1489"/>
                    <a:pt x="1489" y="1167"/>
                    <a:pt x="1489" y="750"/>
                  </a:cubicBezTo>
                  <a:cubicBezTo>
                    <a:pt x="1489" y="334"/>
                    <a:pt x="1155"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100;p58">
              <a:extLst>
                <a:ext uri="{FF2B5EF4-FFF2-40B4-BE49-F238E27FC236}">
                  <a16:creationId xmlns:a16="http://schemas.microsoft.com/office/drawing/2014/main" id="{AE572EED-6385-4DF4-8AA8-C531FE4ED613}"/>
                </a:ext>
              </a:extLst>
            </p:cNvPr>
            <p:cNvSpPr/>
            <p:nvPr/>
          </p:nvSpPr>
          <p:spPr>
            <a:xfrm>
              <a:off x="6170390" y="1675953"/>
              <a:ext cx="46786" cy="46755"/>
            </a:xfrm>
            <a:custGeom>
              <a:avLst/>
              <a:gdLst/>
              <a:ahLst/>
              <a:cxnLst/>
              <a:rect l="l" t="t" r="r" b="b"/>
              <a:pathLst>
                <a:path w="1490" h="1489" extrusionOk="0">
                  <a:moveTo>
                    <a:pt x="751" y="0"/>
                  </a:moveTo>
                  <a:cubicBezTo>
                    <a:pt x="346" y="0"/>
                    <a:pt x="1" y="334"/>
                    <a:pt x="1" y="738"/>
                  </a:cubicBezTo>
                  <a:cubicBezTo>
                    <a:pt x="1" y="1143"/>
                    <a:pt x="346" y="1488"/>
                    <a:pt x="751" y="1488"/>
                  </a:cubicBezTo>
                  <a:cubicBezTo>
                    <a:pt x="1144" y="1488"/>
                    <a:pt x="1489" y="1155"/>
                    <a:pt x="1489" y="738"/>
                  </a:cubicBezTo>
                  <a:cubicBezTo>
                    <a:pt x="1489" y="322"/>
                    <a:pt x="1144"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101;p58">
              <a:extLst>
                <a:ext uri="{FF2B5EF4-FFF2-40B4-BE49-F238E27FC236}">
                  <a16:creationId xmlns:a16="http://schemas.microsoft.com/office/drawing/2014/main" id="{5F2CC7C4-24E1-4C1A-87AB-3338B0E0C5DC}"/>
                </a:ext>
              </a:extLst>
            </p:cNvPr>
            <p:cNvSpPr/>
            <p:nvPr/>
          </p:nvSpPr>
          <p:spPr>
            <a:xfrm>
              <a:off x="6324817" y="2280847"/>
              <a:ext cx="46755" cy="46755"/>
            </a:xfrm>
            <a:custGeom>
              <a:avLst/>
              <a:gdLst/>
              <a:ahLst/>
              <a:cxnLst/>
              <a:rect l="l" t="t" r="r" b="b"/>
              <a:pathLst>
                <a:path w="1489" h="1489" extrusionOk="0">
                  <a:moveTo>
                    <a:pt x="759" y="0"/>
                  </a:moveTo>
                  <a:cubicBezTo>
                    <a:pt x="752" y="0"/>
                    <a:pt x="745" y="0"/>
                    <a:pt x="738" y="0"/>
                  </a:cubicBezTo>
                  <a:cubicBezTo>
                    <a:pt x="334" y="0"/>
                    <a:pt x="0" y="346"/>
                    <a:pt x="0" y="751"/>
                  </a:cubicBezTo>
                  <a:cubicBezTo>
                    <a:pt x="0" y="1155"/>
                    <a:pt x="322" y="1489"/>
                    <a:pt x="738" y="1489"/>
                  </a:cubicBezTo>
                  <a:cubicBezTo>
                    <a:pt x="1143" y="1489"/>
                    <a:pt x="1488" y="1167"/>
                    <a:pt x="1488" y="751"/>
                  </a:cubicBezTo>
                  <a:cubicBezTo>
                    <a:pt x="1488" y="341"/>
                    <a:pt x="1155"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102;p58">
              <a:extLst>
                <a:ext uri="{FF2B5EF4-FFF2-40B4-BE49-F238E27FC236}">
                  <a16:creationId xmlns:a16="http://schemas.microsoft.com/office/drawing/2014/main" id="{3B6FBECF-B03B-424D-AC51-A83073FB5AD5}"/>
                </a:ext>
              </a:extLst>
            </p:cNvPr>
            <p:cNvSpPr/>
            <p:nvPr/>
          </p:nvSpPr>
          <p:spPr>
            <a:xfrm>
              <a:off x="4832356" y="3151197"/>
              <a:ext cx="46755" cy="46755"/>
            </a:xfrm>
            <a:custGeom>
              <a:avLst/>
              <a:gdLst/>
              <a:ahLst/>
              <a:cxnLst/>
              <a:rect l="l" t="t" r="r" b="b"/>
              <a:pathLst>
                <a:path w="1489" h="1489" extrusionOk="0">
                  <a:moveTo>
                    <a:pt x="751" y="0"/>
                  </a:moveTo>
                  <a:cubicBezTo>
                    <a:pt x="346" y="0"/>
                    <a:pt x="0" y="345"/>
                    <a:pt x="0" y="738"/>
                  </a:cubicBezTo>
                  <a:cubicBezTo>
                    <a:pt x="0" y="1143"/>
                    <a:pt x="334" y="1488"/>
                    <a:pt x="751" y="1488"/>
                  </a:cubicBezTo>
                  <a:cubicBezTo>
                    <a:pt x="1155" y="1488"/>
                    <a:pt x="1489" y="1155"/>
                    <a:pt x="1489" y="738"/>
                  </a:cubicBezTo>
                  <a:cubicBezTo>
                    <a:pt x="1489" y="322"/>
                    <a:pt x="1155"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03;p58">
              <a:extLst>
                <a:ext uri="{FF2B5EF4-FFF2-40B4-BE49-F238E27FC236}">
                  <a16:creationId xmlns:a16="http://schemas.microsoft.com/office/drawing/2014/main" id="{4CB53C6B-4D6E-4D80-BD35-E8F347154AE2}"/>
                </a:ext>
              </a:extLst>
            </p:cNvPr>
            <p:cNvSpPr/>
            <p:nvPr/>
          </p:nvSpPr>
          <p:spPr>
            <a:xfrm>
              <a:off x="5705319" y="3726920"/>
              <a:ext cx="46755" cy="46755"/>
            </a:xfrm>
            <a:custGeom>
              <a:avLst/>
              <a:gdLst/>
              <a:ahLst/>
              <a:cxnLst/>
              <a:rect l="l" t="t" r="r" b="b"/>
              <a:pathLst>
                <a:path w="1489" h="1489" extrusionOk="0">
                  <a:moveTo>
                    <a:pt x="751" y="1"/>
                  </a:moveTo>
                  <a:cubicBezTo>
                    <a:pt x="334" y="1"/>
                    <a:pt x="1" y="334"/>
                    <a:pt x="1" y="739"/>
                  </a:cubicBezTo>
                  <a:cubicBezTo>
                    <a:pt x="1" y="1156"/>
                    <a:pt x="334" y="1489"/>
                    <a:pt x="751" y="1489"/>
                  </a:cubicBezTo>
                  <a:cubicBezTo>
                    <a:pt x="1155" y="1489"/>
                    <a:pt x="1489" y="1156"/>
                    <a:pt x="1489" y="739"/>
                  </a:cubicBezTo>
                  <a:cubicBezTo>
                    <a:pt x="1489" y="334"/>
                    <a:pt x="1155" y="1"/>
                    <a:pt x="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0"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6EFBE67A-3FA8-441D-A10B-685617E327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78656" y="3630689"/>
            <a:ext cx="1222395" cy="894208"/>
          </a:xfrm>
          <a:prstGeom prst="rect">
            <a:avLst/>
          </a:prstGeom>
          <a:noFill/>
          <a:extLst>
            <a:ext uri="{909E8E84-426E-40DD-AFC4-6F175D3DCCD1}">
              <a14:hiddenFill xmlns:a14="http://schemas.microsoft.com/office/drawing/2010/main">
                <a:solidFill>
                  <a:srgbClr val="FFFFFF"/>
                </a:solidFill>
              </a14:hiddenFill>
            </a:ext>
          </a:extLst>
        </p:spPr>
      </p:pic>
      <p:sp>
        <p:nvSpPr>
          <p:cNvPr id="52" name="Google Shape;3085;p58">
            <a:extLst>
              <a:ext uri="{FF2B5EF4-FFF2-40B4-BE49-F238E27FC236}">
                <a16:creationId xmlns:a16="http://schemas.microsoft.com/office/drawing/2014/main" id="{633F09DF-F7F2-4582-B5DB-FB43F5C52318}"/>
              </a:ext>
            </a:extLst>
          </p:cNvPr>
          <p:cNvSpPr/>
          <p:nvPr/>
        </p:nvSpPr>
        <p:spPr>
          <a:xfrm>
            <a:off x="5103628" y="893137"/>
            <a:ext cx="3689497" cy="531626"/>
          </a:xfrm>
          <a:custGeom>
            <a:avLst/>
            <a:gdLst/>
            <a:ahLst/>
            <a:cxnLst/>
            <a:rect l="l" t="t" r="r" b="b"/>
            <a:pathLst>
              <a:path w="34743" h="9109" extrusionOk="0">
                <a:moveTo>
                  <a:pt x="4561" y="1"/>
                </a:moveTo>
                <a:cubicBezTo>
                  <a:pt x="2048" y="1"/>
                  <a:pt x="0" y="2037"/>
                  <a:pt x="0" y="4549"/>
                </a:cubicBezTo>
                <a:cubicBezTo>
                  <a:pt x="0" y="7073"/>
                  <a:pt x="2048" y="9109"/>
                  <a:pt x="4561" y="9109"/>
                </a:cubicBezTo>
                <a:lnTo>
                  <a:pt x="30183" y="9109"/>
                </a:lnTo>
                <a:cubicBezTo>
                  <a:pt x="32707" y="9109"/>
                  <a:pt x="34743" y="7073"/>
                  <a:pt x="34743" y="4549"/>
                </a:cubicBezTo>
                <a:cubicBezTo>
                  <a:pt x="34743" y="2037"/>
                  <a:pt x="32707" y="1"/>
                  <a:pt x="30183" y="1"/>
                </a:cubicBezTo>
                <a:close/>
              </a:path>
            </a:pathLst>
          </a:cu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ar-SA" sz="2400" b="1" dirty="0">
                <a:solidFill>
                  <a:srgbClr val="C00000"/>
                </a:solidFill>
              </a:rPr>
              <a:t>أحب القراءة لأنها :</a:t>
            </a:r>
            <a:endParaRPr sz="2400" b="1" dirty="0">
              <a:solidFill>
                <a:srgbClr val="C00000"/>
              </a:solidFill>
            </a:endParaRPr>
          </a:p>
        </p:txBody>
      </p:sp>
      <p:sp>
        <p:nvSpPr>
          <p:cNvPr id="9" name="مستطيل 8">
            <a:extLst>
              <a:ext uri="{FF2B5EF4-FFF2-40B4-BE49-F238E27FC236}">
                <a16:creationId xmlns:a16="http://schemas.microsoft.com/office/drawing/2014/main" id="{30229F48-A4CA-4AFB-A4E1-E94B0FE374ED}"/>
              </a:ext>
            </a:extLst>
          </p:cNvPr>
          <p:cNvSpPr/>
          <p:nvPr/>
        </p:nvSpPr>
        <p:spPr>
          <a:xfrm>
            <a:off x="5752214" y="2594092"/>
            <a:ext cx="2179675" cy="2585323"/>
          </a:xfrm>
          <a:prstGeom prst="rect">
            <a:avLst/>
          </a:prstGeom>
        </p:spPr>
        <p:txBody>
          <a:bodyPr wrap="square">
            <a:spAutoFit/>
          </a:bodyPr>
          <a:lstStyle/>
          <a:p>
            <a:r>
              <a:rPr lang="ar-SA" b="1" dirty="0">
                <a:solidFill>
                  <a:srgbClr val="333333"/>
                </a:solidFill>
                <a:latin typeface="DroidArabicKufi-Regular"/>
              </a:rPr>
              <a:t>تحسن المفردات والمهارات اللغوية  لدي.</a:t>
            </a:r>
            <a:br>
              <a:rPr lang="ar-SA" dirty="0"/>
            </a:br>
            <a:br>
              <a:rPr lang="ar-SA" dirty="0"/>
            </a:br>
            <a:r>
              <a:rPr lang="ar-SA" b="1" dirty="0"/>
              <a:t>تطور من قدراتي العقلية .</a:t>
            </a:r>
          </a:p>
          <a:p>
            <a:endParaRPr lang="ar-SA" dirty="0"/>
          </a:p>
          <a:p>
            <a:r>
              <a:rPr lang="ar-SA" b="1" dirty="0"/>
              <a:t>تساعدني على النجاح والتفوق في مدرستي .</a:t>
            </a:r>
            <a:br>
              <a:rPr lang="ar-SA" dirty="0"/>
            </a:br>
            <a:br>
              <a:rPr lang="ar-SA" dirty="0"/>
            </a:br>
            <a:endParaRPr lang="ar-SA" dirty="0"/>
          </a:p>
        </p:txBody>
      </p:sp>
      <p:pic>
        <p:nvPicPr>
          <p:cNvPr id="53" name="Google Shape;235;p34">
            <a:extLst>
              <a:ext uri="{FF2B5EF4-FFF2-40B4-BE49-F238E27FC236}">
                <a16:creationId xmlns:a16="http://schemas.microsoft.com/office/drawing/2014/main" id="{A93F8F08-2127-4ECB-9D61-49FEDC93767B}"/>
              </a:ext>
            </a:extLst>
          </p:cNvPr>
          <p:cNvPicPr preferRelativeResize="0"/>
          <p:nvPr/>
        </p:nvPicPr>
        <p:blipFill>
          <a:blip r:embed="rId13">
            <a:alphaModFix/>
          </a:blip>
          <a:stretch>
            <a:fillRect/>
          </a:stretch>
        </p:blipFill>
        <p:spPr>
          <a:xfrm rot="-695460">
            <a:off x="2377459" y="995606"/>
            <a:ext cx="1796100" cy="2099898"/>
          </a:xfrm>
          <a:prstGeom prst="rect">
            <a:avLst/>
          </a:prstGeom>
          <a:noFill/>
          <a:ln>
            <a:noFill/>
          </a:ln>
          <a:effectLst>
            <a:outerShdw blurRad="57150" dist="19050" dir="5400000" algn="bl" rotWithShape="0">
              <a:srgbClr val="000000">
                <a:alpha val="50000"/>
              </a:srgbClr>
            </a:outerShdw>
          </a:effectLst>
        </p:spPr>
      </p:pic>
      <p:pic>
        <p:nvPicPr>
          <p:cNvPr id="13" name="صورة 12">
            <a:extLst>
              <a:ext uri="{FF2B5EF4-FFF2-40B4-BE49-F238E27FC236}">
                <a16:creationId xmlns:a16="http://schemas.microsoft.com/office/drawing/2014/main" id="{9DADD981-48F3-4371-8F7A-16F34D3926C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1075061">
            <a:off x="1951185" y="1655466"/>
            <a:ext cx="2867025" cy="1590675"/>
          </a:xfrm>
          <a:prstGeom prst="rect">
            <a:avLst/>
          </a:prstGeom>
        </p:spPr>
      </p:pic>
      <p:sp>
        <p:nvSpPr>
          <p:cNvPr id="14" name="قلب 13">
            <a:extLst>
              <a:ext uri="{FF2B5EF4-FFF2-40B4-BE49-F238E27FC236}">
                <a16:creationId xmlns:a16="http://schemas.microsoft.com/office/drawing/2014/main" id="{83F59D53-1E3E-49CF-8793-AAC329428C7B}"/>
              </a:ext>
            </a:extLst>
          </p:cNvPr>
          <p:cNvSpPr/>
          <p:nvPr/>
        </p:nvSpPr>
        <p:spPr>
          <a:xfrm>
            <a:off x="5263116" y="935665"/>
            <a:ext cx="457200" cy="489098"/>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5" name="قلب 14">
            <a:extLst>
              <a:ext uri="{FF2B5EF4-FFF2-40B4-BE49-F238E27FC236}">
                <a16:creationId xmlns:a16="http://schemas.microsoft.com/office/drawing/2014/main" id="{C89D9A40-449D-49B2-9489-A59873404F22}"/>
              </a:ext>
            </a:extLst>
          </p:cNvPr>
          <p:cNvSpPr/>
          <p:nvPr/>
        </p:nvSpPr>
        <p:spPr>
          <a:xfrm flipH="1" flipV="1">
            <a:off x="7960597" y="2764465"/>
            <a:ext cx="45719" cy="4571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قلب 15">
            <a:extLst>
              <a:ext uri="{FF2B5EF4-FFF2-40B4-BE49-F238E27FC236}">
                <a16:creationId xmlns:a16="http://schemas.microsoft.com/office/drawing/2014/main" id="{820FAC76-8648-4F97-B0D5-918296021148}"/>
              </a:ext>
            </a:extLst>
          </p:cNvPr>
          <p:cNvSpPr/>
          <p:nvPr/>
        </p:nvSpPr>
        <p:spPr>
          <a:xfrm flipV="1">
            <a:off x="7942521" y="3569351"/>
            <a:ext cx="53163" cy="4571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8901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Effect transition="in" filter="fade">
                                      <p:cBhvr>
                                        <p:cTn id="7" dur="500"/>
                                        <p:tgtEl>
                                          <p:spTgt spid="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040544" y="0"/>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95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3343"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 action="ppaction://noaction"/>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2401" y="4881169"/>
            <a:ext cx="758757" cy="666603"/>
          </a:xfrm>
          <a:prstGeom prst="rect">
            <a:avLst/>
          </a:prstGeom>
        </p:spPr>
      </p:pic>
      <p:pic>
        <p:nvPicPr>
          <p:cNvPr id="14" name="صورة 13">
            <a:extLst>
              <a:ext uri="{FF2B5EF4-FFF2-40B4-BE49-F238E27FC236}">
                <a16:creationId xmlns:a16="http://schemas.microsoft.com/office/drawing/2014/main" id="{000102E6-FD0E-4B7E-9FC8-ABE6447DA0D5}"/>
              </a:ext>
            </a:extLst>
          </p:cNvPr>
          <p:cNvPicPr>
            <a:picLocks noChangeAspect="1"/>
          </p:cNvPicPr>
          <p:nvPr/>
        </p:nvPicPr>
        <p:blipFill>
          <a:blip r:embed="rId8"/>
          <a:stretch>
            <a:fillRect/>
          </a:stretch>
        </p:blipFill>
        <p:spPr>
          <a:xfrm>
            <a:off x="1435305" y="4289620"/>
            <a:ext cx="1200718" cy="2568380"/>
          </a:xfrm>
          <a:prstGeom prst="rect">
            <a:avLst/>
          </a:prstGeom>
        </p:spPr>
      </p:pic>
      <p:sp>
        <p:nvSpPr>
          <p:cNvPr id="5" name="مستطيل 4">
            <a:extLst>
              <a:ext uri="{FF2B5EF4-FFF2-40B4-BE49-F238E27FC236}">
                <a16:creationId xmlns:a16="http://schemas.microsoft.com/office/drawing/2014/main" id="{8E094171-B168-4C8D-9974-C3E6BC231076}"/>
              </a:ext>
            </a:extLst>
          </p:cNvPr>
          <p:cNvSpPr/>
          <p:nvPr/>
        </p:nvSpPr>
        <p:spPr>
          <a:xfrm>
            <a:off x="3516086" y="544286"/>
            <a:ext cx="5475514" cy="795416"/>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a:solidFill>
                  <a:srgbClr val="0070C0"/>
                </a:solidFill>
              </a:rPr>
              <a:t>أجيب على السؤال التالي ؟</a:t>
            </a:r>
          </a:p>
        </p:txBody>
      </p:sp>
      <p:pic>
        <p:nvPicPr>
          <p:cNvPr id="26"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199917FB-5277-4C19-8A89-1BEAA70556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38638"/>
            <a:ext cx="1088571" cy="894208"/>
          </a:xfrm>
          <a:prstGeom prst="rect">
            <a:avLst/>
          </a:prstGeom>
          <a:noFill/>
          <a:extLst>
            <a:ext uri="{909E8E84-426E-40DD-AFC4-6F175D3DCCD1}">
              <a14:hiddenFill xmlns:a14="http://schemas.microsoft.com/office/drawing/2010/main">
                <a:solidFill>
                  <a:srgbClr val="FFFFFF"/>
                </a:solidFill>
              </a14:hiddenFill>
            </a:ext>
          </a:extLst>
        </p:spPr>
      </p:pic>
      <p:pic>
        <p:nvPicPr>
          <p:cNvPr id="16" name="صورة 15">
            <a:extLst>
              <a:ext uri="{FF2B5EF4-FFF2-40B4-BE49-F238E27FC236}">
                <a16:creationId xmlns:a16="http://schemas.microsoft.com/office/drawing/2014/main" id="{7EB98245-9A6C-44B4-9B66-79FC24498281}"/>
              </a:ext>
            </a:extLst>
          </p:cNvPr>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754" y="3168176"/>
            <a:ext cx="946785" cy="1488440"/>
          </a:xfrm>
          <a:prstGeom prst="rect">
            <a:avLst/>
          </a:prstGeom>
        </p:spPr>
      </p:pic>
      <p:pic>
        <p:nvPicPr>
          <p:cNvPr id="17" name="صورة 16">
            <a:extLst>
              <a:ext uri="{FF2B5EF4-FFF2-40B4-BE49-F238E27FC236}">
                <a16:creationId xmlns:a16="http://schemas.microsoft.com/office/drawing/2014/main" id="{164ED5B1-53F5-4FB9-9EA4-0A16506CAD06}"/>
              </a:ext>
            </a:extLst>
          </p:cNvPr>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660" y="1637465"/>
            <a:ext cx="1001395" cy="1131570"/>
          </a:xfrm>
          <a:prstGeom prst="rect">
            <a:avLst/>
          </a:prstGeom>
        </p:spPr>
      </p:pic>
      <p:pic>
        <p:nvPicPr>
          <p:cNvPr id="19" name="صورة 18">
            <a:extLst>
              <a:ext uri="{FF2B5EF4-FFF2-40B4-BE49-F238E27FC236}">
                <a16:creationId xmlns:a16="http://schemas.microsoft.com/office/drawing/2014/main" id="{254F4EA1-72F1-49A0-A336-362E84813F05}"/>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sp>
        <p:nvSpPr>
          <p:cNvPr id="6" name="مستطيل 5">
            <a:extLst>
              <a:ext uri="{FF2B5EF4-FFF2-40B4-BE49-F238E27FC236}">
                <a16:creationId xmlns:a16="http://schemas.microsoft.com/office/drawing/2014/main" id="{331EDBC6-2204-4BDE-910E-E30CC1DF3D44}"/>
              </a:ext>
            </a:extLst>
          </p:cNvPr>
          <p:cNvSpPr/>
          <p:nvPr/>
        </p:nvSpPr>
        <p:spPr>
          <a:xfrm>
            <a:off x="3875314" y="1286540"/>
            <a:ext cx="4067207" cy="552893"/>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b="1" dirty="0"/>
              <a:t>أجيب على السؤال في الرابط  من خلال الصورة ؟</a:t>
            </a:r>
          </a:p>
        </p:txBody>
      </p:sp>
      <p:pic>
        <p:nvPicPr>
          <p:cNvPr id="21" name="Google Shape;181;p29">
            <a:extLst>
              <a:ext uri="{FF2B5EF4-FFF2-40B4-BE49-F238E27FC236}">
                <a16:creationId xmlns:a16="http://schemas.microsoft.com/office/drawing/2014/main" id="{FF7EB8DC-EB63-4121-AE51-91995B03D618}"/>
              </a:ext>
            </a:extLst>
          </p:cNvPr>
          <p:cNvPicPr preferRelativeResize="0"/>
          <p:nvPr/>
        </p:nvPicPr>
        <p:blipFill rotWithShape="1">
          <a:blip r:embed="rId12">
            <a:alphaModFix/>
          </a:blip>
          <a:srcRect t="16970" r="8892" b="21025"/>
          <a:stretch/>
        </p:blipFill>
        <p:spPr>
          <a:xfrm>
            <a:off x="7556864" y="1189886"/>
            <a:ext cx="2036850" cy="810276"/>
          </a:xfrm>
          <a:prstGeom prst="rect">
            <a:avLst/>
          </a:prstGeom>
          <a:noFill/>
          <a:ln>
            <a:noFill/>
          </a:ln>
        </p:spPr>
      </p:pic>
      <p:sp>
        <p:nvSpPr>
          <p:cNvPr id="2" name="مستطيل 1">
            <a:extLst>
              <a:ext uri="{FF2B5EF4-FFF2-40B4-BE49-F238E27FC236}">
                <a16:creationId xmlns:a16="http://schemas.microsoft.com/office/drawing/2014/main" id="{4F63F19E-B84D-401D-8DC2-B601ADD53485}"/>
              </a:ext>
            </a:extLst>
          </p:cNvPr>
          <p:cNvSpPr/>
          <p:nvPr/>
        </p:nvSpPr>
        <p:spPr>
          <a:xfrm>
            <a:off x="3735194" y="2656505"/>
            <a:ext cx="4721613" cy="369332"/>
          </a:xfrm>
          <a:prstGeom prst="rect">
            <a:avLst/>
          </a:prstGeom>
        </p:spPr>
        <p:txBody>
          <a:bodyPr wrap="none">
            <a:spAutoFit/>
          </a:bodyPr>
          <a:lstStyle/>
          <a:p>
            <a:r>
              <a:rPr lang="en-US" dirty="0"/>
              <a:t>https://learningapps.org/watch?v=pxs274oon21</a:t>
            </a:r>
            <a:endParaRPr lang="ar-SA" dirty="0"/>
          </a:p>
        </p:txBody>
      </p:sp>
      <p:sp>
        <p:nvSpPr>
          <p:cNvPr id="22" name="Google Shape;2509;p66">
            <a:extLst>
              <a:ext uri="{FF2B5EF4-FFF2-40B4-BE49-F238E27FC236}">
                <a16:creationId xmlns:a16="http://schemas.microsoft.com/office/drawing/2014/main" id="{BE5777B7-2C49-4187-B957-0FE9D00EC615}"/>
              </a:ext>
            </a:extLst>
          </p:cNvPr>
          <p:cNvSpPr/>
          <p:nvPr/>
        </p:nvSpPr>
        <p:spPr>
          <a:xfrm>
            <a:off x="5489657" y="3461658"/>
            <a:ext cx="1259486" cy="1132114"/>
          </a:xfrm>
          <a:custGeom>
            <a:avLst/>
            <a:gdLst/>
            <a:ahLst/>
            <a:cxnLst/>
            <a:rect l="l" t="t" r="r" b="b"/>
            <a:pathLst>
              <a:path w="47328" h="44572" extrusionOk="0">
                <a:moveTo>
                  <a:pt x="26874" y="1328"/>
                </a:moveTo>
                <a:cubicBezTo>
                  <a:pt x="27178" y="1351"/>
                  <a:pt x="27458" y="1375"/>
                  <a:pt x="27738" y="1398"/>
                </a:cubicBezTo>
                <a:lnTo>
                  <a:pt x="28018" y="1491"/>
                </a:lnTo>
                <a:cubicBezTo>
                  <a:pt x="27645" y="1421"/>
                  <a:pt x="27248" y="1375"/>
                  <a:pt x="26874" y="1328"/>
                </a:cubicBezTo>
                <a:close/>
                <a:moveTo>
                  <a:pt x="30446" y="1842"/>
                </a:moveTo>
                <a:cubicBezTo>
                  <a:pt x="30703" y="1912"/>
                  <a:pt x="30960" y="1982"/>
                  <a:pt x="31217" y="2052"/>
                </a:cubicBezTo>
                <a:cubicBezTo>
                  <a:pt x="31497" y="2145"/>
                  <a:pt x="31824" y="2238"/>
                  <a:pt x="32104" y="2355"/>
                </a:cubicBezTo>
                <a:cubicBezTo>
                  <a:pt x="31824" y="2262"/>
                  <a:pt x="31544" y="2192"/>
                  <a:pt x="31264" y="2122"/>
                </a:cubicBezTo>
                <a:cubicBezTo>
                  <a:pt x="30960" y="2052"/>
                  <a:pt x="30727" y="1935"/>
                  <a:pt x="30446" y="1842"/>
                </a:cubicBezTo>
                <a:close/>
                <a:moveTo>
                  <a:pt x="23954" y="874"/>
                </a:moveTo>
                <a:cubicBezTo>
                  <a:pt x="24506" y="874"/>
                  <a:pt x="25060" y="893"/>
                  <a:pt x="25613" y="931"/>
                </a:cubicBezTo>
                <a:cubicBezTo>
                  <a:pt x="25286" y="931"/>
                  <a:pt x="24960" y="931"/>
                  <a:pt x="24656" y="954"/>
                </a:cubicBezTo>
                <a:cubicBezTo>
                  <a:pt x="23769" y="1001"/>
                  <a:pt x="22905" y="1071"/>
                  <a:pt x="22018" y="1188"/>
                </a:cubicBezTo>
                <a:cubicBezTo>
                  <a:pt x="20103" y="1304"/>
                  <a:pt x="18212" y="1655"/>
                  <a:pt x="16368" y="2215"/>
                </a:cubicBezTo>
                <a:cubicBezTo>
                  <a:pt x="16251" y="2238"/>
                  <a:pt x="16134" y="2285"/>
                  <a:pt x="16017" y="2332"/>
                </a:cubicBezTo>
                <a:lnTo>
                  <a:pt x="15527" y="2402"/>
                </a:lnTo>
                <a:cubicBezTo>
                  <a:pt x="18229" y="1384"/>
                  <a:pt x="21080" y="874"/>
                  <a:pt x="23954" y="874"/>
                </a:cubicBezTo>
                <a:close/>
                <a:moveTo>
                  <a:pt x="23548" y="1540"/>
                </a:moveTo>
                <a:cubicBezTo>
                  <a:pt x="26093" y="1540"/>
                  <a:pt x="28639" y="1846"/>
                  <a:pt x="31124" y="2495"/>
                </a:cubicBezTo>
                <a:lnTo>
                  <a:pt x="31124" y="2472"/>
                </a:lnTo>
                <a:cubicBezTo>
                  <a:pt x="31497" y="2612"/>
                  <a:pt x="31871" y="2752"/>
                  <a:pt x="32244" y="2892"/>
                </a:cubicBezTo>
                <a:cubicBezTo>
                  <a:pt x="30703" y="2472"/>
                  <a:pt x="29092" y="2215"/>
                  <a:pt x="27481" y="2098"/>
                </a:cubicBezTo>
                <a:cubicBezTo>
                  <a:pt x="27458" y="2052"/>
                  <a:pt x="27435" y="2028"/>
                  <a:pt x="27388" y="2028"/>
                </a:cubicBezTo>
                <a:cubicBezTo>
                  <a:pt x="25723" y="1801"/>
                  <a:pt x="24058" y="1682"/>
                  <a:pt x="22394" y="1682"/>
                </a:cubicBezTo>
                <a:cubicBezTo>
                  <a:pt x="22004" y="1682"/>
                  <a:pt x="21614" y="1688"/>
                  <a:pt x="21224" y="1701"/>
                </a:cubicBezTo>
                <a:lnTo>
                  <a:pt x="21854" y="1585"/>
                </a:lnTo>
                <a:cubicBezTo>
                  <a:pt x="22418" y="1555"/>
                  <a:pt x="22983" y="1540"/>
                  <a:pt x="23548" y="1540"/>
                </a:cubicBezTo>
                <a:close/>
                <a:moveTo>
                  <a:pt x="20875" y="365"/>
                </a:moveTo>
                <a:cubicBezTo>
                  <a:pt x="21652" y="365"/>
                  <a:pt x="22430" y="413"/>
                  <a:pt x="23209" y="511"/>
                </a:cubicBezTo>
                <a:cubicBezTo>
                  <a:pt x="19846" y="604"/>
                  <a:pt x="16554" y="1421"/>
                  <a:pt x="13519" y="2869"/>
                </a:cubicBezTo>
                <a:cubicBezTo>
                  <a:pt x="12492" y="3149"/>
                  <a:pt x="11511" y="3476"/>
                  <a:pt x="10531" y="3873"/>
                </a:cubicBezTo>
                <a:cubicBezTo>
                  <a:pt x="12608" y="2238"/>
                  <a:pt x="15037" y="1141"/>
                  <a:pt x="17628" y="651"/>
                </a:cubicBezTo>
                <a:cubicBezTo>
                  <a:pt x="18704" y="460"/>
                  <a:pt x="19788" y="365"/>
                  <a:pt x="20875" y="365"/>
                </a:cubicBezTo>
                <a:close/>
                <a:moveTo>
                  <a:pt x="13075" y="3523"/>
                </a:moveTo>
                <a:lnTo>
                  <a:pt x="13075" y="3523"/>
                </a:lnTo>
                <a:cubicBezTo>
                  <a:pt x="12772" y="3663"/>
                  <a:pt x="12492" y="3803"/>
                  <a:pt x="12188" y="3966"/>
                </a:cubicBezTo>
                <a:cubicBezTo>
                  <a:pt x="12445" y="3826"/>
                  <a:pt x="12679" y="3709"/>
                  <a:pt x="12912" y="3569"/>
                </a:cubicBezTo>
                <a:lnTo>
                  <a:pt x="13075" y="3523"/>
                </a:lnTo>
                <a:close/>
                <a:moveTo>
                  <a:pt x="11231" y="3990"/>
                </a:moveTo>
                <a:cubicBezTo>
                  <a:pt x="10274" y="4480"/>
                  <a:pt x="9386" y="5017"/>
                  <a:pt x="8546" y="5647"/>
                </a:cubicBezTo>
                <a:lnTo>
                  <a:pt x="8663" y="5554"/>
                </a:lnTo>
                <a:cubicBezTo>
                  <a:pt x="8943" y="5274"/>
                  <a:pt x="9223" y="5017"/>
                  <a:pt x="9503" y="4760"/>
                </a:cubicBezTo>
                <a:cubicBezTo>
                  <a:pt x="10064" y="4480"/>
                  <a:pt x="10647" y="4223"/>
                  <a:pt x="11231" y="3990"/>
                </a:cubicBezTo>
                <a:close/>
                <a:moveTo>
                  <a:pt x="21334" y="2247"/>
                </a:moveTo>
                <a:cubicBezTo>
                  <a:pt x="21632" y="2247"/>
                  <a:pt x="21931" y="2252"/>
                  <a:pt x="22228" y="2262"/>
                </a:cubicBezTo>
                <a:cubicBezTo>
                  <a:pt x="20640" y="2449"/>
                  <a:pt x="19053" y="2752"/>
                  <a:pt x="17488" y="3196"/>
                </a:cubicBezTo>
                <a:cubicBezTo>
                  <a:pt x="14523" y="3966"/>
                  <a:pt x="11628" y="5110"/>
                  <a:pt x="8919" y="6581"/>
                </a:cubicBezTo>
                <a:cubicBezTo>
                  <a:pt x="9877" y="5834"/>
                  <a:pt x="10857" y="5157"/>
                  <a:pt x="11908" y="4573"/>
                </a:cubicBezTo>
                <a:cubicBezTo>
                  <a:pt x="12492" y="4293"/>
                  <a:pt x="13122" y="4060"/>
                  <a:pt x="13729" y="3826"/>
                </a:cubicBezTo>
                <a:cubicBezTo>
                  <a:pt x="15107" y="3289"/>
                  <a:pt x="16508" y="2822"/>
                  <a:pt x="17932" y="2425"/>
                </a:cubicBezTo>
                <a:cubicBezTo>
                  <a:pt x="19059" y="2314"/>
                  <a:pt x="20200" y="2247"/>
                  <a:pt x="21334" y="2247"/>
                </a:cubicBezTo>
                <a:close/>
                <a:moveTo>
                  <a:pt x="7355" y="7118"/>
                </a:moveTo>
                <a:cubicBezTo>
                  <a:pt x="7192" y="7258"/>
                  <a:pt x="7052" y="7422"/>
                  <a:pt x="6888" y="7562"/>
                </a:cubicBezTo>
                <a:cubicBezTo>
                  <a:pt x="6818" y="7655"/>
                  <a:pt x="6725" y="7749"/>
                  <a:pt x="6631" y="7842"/>
                </a:cubicBezTo>
                <a:lnTo>
                  <a:pt x="6701" y="7749"/>
                </a:lnTo>
                <a:cubicBezTo>
                  <a:pt x="6888" y="7562"/>
                  <a:pt x="7075" y="7375"/>
                  <a:pt x="7238" y="7188"/>
                </a:cubicBezTo>
                <a:lnTo>
                  <a:pt x="7355" y="7118"/>
                </a:lnTo>
                <a:close/>
                <a:moveTo>
                  <a:pt x="39272" y="5624"/>
                </a:moveTo>
                <a:lnTo>
                  <a:pt x="39272" y="5624"/>
                </a:lnTo>
                <a:cubicBezTo>
                  <a:pt x="39972" y="5951"/>
                  <a:pt x="40650" y="6324"/>
                  <a:pt x="41303" y="6768"/>
                </a:cubicBezTo>
                <a:cubicBezTo>
                  <a:pt x="42191" y="7352"/>
                  <a:pt x="42938" y="8075"/>
                  <a:pt x="43545" y="8939"/>
                </a:cubicBezTo>
                <a:cubicBezTo>
                  <a:pt x="42821" y="8286"/>
                  <a:pt x="42074" y="7655"/>
                  <a:pt x="41280" y="7095"/>
                </a:cubicBezTo>
                <a:cubicBezTo>
                  <a:pt x="40626" y="6605"/>
                  <a:pt x="39949" y="6114"/>
                  <a:pt x="39272" y="5624"/>
                </a:cubicBezTo>
                <a:close/>
                <a:moveTo>
                  <a:pt x="43591" y="8356"/>
                </a:moveTo>
                <a:cubicBezTo>
                  <a:pt x="44185" y="8972"/>
                  <a:pt x="44644" y="9700"/>
                  <a:pt x="44970" y="10474"/>
                </a:cubicBezTo>
                <a:lnTo>
                  <a:pt x="44970" y="10474"/>
                </a:lnTo>
                <a:cubicBezTo>
                  <a:pt x="44850" y="10332"/>
                  <a:pt x="44743" y="10206"/>
                  <a:pt x="44619" y="10060"/>
                </a:cubicBezTo>
                <a:cubicBezTo>
                  <a:pt x="44339" y="9453"/>
                  <a:pt x="44012" y="8893"/>
                  <a:pt x="43591" y="8356"/>
                </a:cubicBezTo>
                <a:close/>
                <a:moveTo>
                  <a:pt x="5511" y="8612"/>
                </a:moveTo>
                <a:cubicBezTo>
                  <a:pt x="5301" y="8916"/>
                  <a:pt x="5067" y="9196"/>
                  <a:pt x="4857" y="9500"/>
                </a:cubicBezTo>
                <a:cubicBezTo>
                  <a:pt x="4438" y="9918"/>
                  <a:pt x="4020" y="10358"/>
                  <a:pt x="3621" y="10818"/>
                </a:cubicBezTo>
                <a:lnTo>
                  <a:pt x="3621" y="10818"/>
                </a:lnTo>
                <a:cubicBezTo>
                  <a:pt x="3927" y="10366"/>
                  <a:pt x="4255" y="9936"/>
                  <a:pt x="4623" y="9546"/>
                </a:cubicBezTo>
                <a:cubicBezTo>
                  <a:pt x="4904" y="9220"/>
                  <a:pt x="5207" y="8916"/>
                  <a:pt x="5511" y="8612"/>
                </a:cubicBezTo>
                <a:close/>
                <a:moveTo>
                  <a:pt x="41093" y="7398"/>
                </a:moveTo>
                <a:lnTo>
                  <a:pt x="41093" y="7398"/>
                </a:lnTo>
                <a:cubicBezTo>
                  <a:pt x="42261" y="8239"/>
                  <a:pt x="43335" y="9173"/>
                  <a:pt x="44292" y="10247"/>
                </a:cubicBezTo>
                <a:cubicBezTo>
                  <a:pt x="44525" y="10714"/>
                  <a:pt x="44712" y="11227"/>
                  <a:pt x="44852" y="11741"/>
                </a:cubicBezTo>
                <a:cubicBezTo>
                  <a:pt x="43848" y="10083"/>
                  <a:pt x="42587" y="8612"/>
                  <a:pt x="41093" y="7398"/>
                </a:cubicBezTo>
                <a:close/>
                <a:moveTo>
                  <a:pt x="40229" y="7188"/>
                </a:moveTo>
                <a:lnTo>
                  <a:pt x="40439" y="7352"/>
                </a:lnTo>
                <a:cubicBezTo>
                  <a:pt x="41513" y="8309"/>
                  <a:pt x="42494" y="9360"/>
                  <a:pt x="43358" y="10480"/>
                </a:cubicBezTo>
                <a:cubicBezTo>
                  <a:pt x="43883" y="11120"/>
                  <a:pt x="44252" y="11849"/>
                  <a:pt x="44487" y="12645"/>
                </a:cubicBezTo>
                <a:lnTo>
                  <a:pt x="44487" y="12645"/>
                </a:lnTo>
                <a:cubicBezTo>
                  <a:pt x="43414" y="10580"/>
                  <a:pt x="41972" y="8745"/>
                  <a:pt x="40229" y="7188"/>
                </a:cubicBezTo>
                <a:close/>
                <a:moveTo>
                  <a:pt x="45109" y="11321"/>
                </a:moveTo>
                <a:cubicBezTo>
                  <a:pt x="45179" y="11438"/>
                  <a:pt x="45272" y="11578"/>
                  <a:pt x="45342" y="11694"/>
                </a:cubicBezTo>
                <a:lnTo>
                  <a:pt x="45366" y="11694"/>
                </a:lnTo>
                <a:cubicBezTo>
                  <a:pt x="45436" y="12091"/>
                  <a:pt x="45483" y="12488"/>
                  <a:pt x="45483" y="12885"/>
                </a:cubicBezTo>
                <a:cubicBezTo>
                  <a:pt x="45389" y="12348"/>
                  <a:pt x="45272" y="11835"/>
                  <a:pt x="45109" y="11321"/>
                </a:cubicBezTo>
                <a:close/>
                <a:moveTo>
                  <a:pt x="44782" y="12372"/>
                </a:moveTo>
                <a:lnTo>
                  <a:pt x="44782" y="12372"/>
                </a:lnTo>
                <a:cubicBezTo>
                  <a:pt x="44899" y="12605"/>
                  <a:pt x="45016" y="12839"/>
                  <a:pt x="45132" y="13072"/>
                </a:cubicBezTo>
                <a:cubicBezTo>
                  <a:pt x="45202" y="13516"/>
                  <a:pt x="45226" y="13959"/>
                  <a:pt x="45249" y="14403"/>
                </a:cubicBezTo>
                <a:cubicBezTo>
                  <a:pt x="45156" y="14169"/>
                  <a:pt x="45062" y="13913"/>
                  <a:pt x="44969" y="13656"/>
                </a:cubicBezTo>
                <a:cubicBezTo>
                  <a:pt x="44969" y="13212"/>
                  <a:pt x="44899" y="12792"/>
                  <a:pt x="44782" y="12372"/>
                </a:cubicBezTo>
                <a:close/>
                <a:moveTo>
                  <a:pt x="25240" y="2425"/>
                </a:moveTo>
                <a:cubicBezTo>
                  <a:pt x="27364" y="2635"/>
                  <a:pt x="29489" y="2962"/>
                  <a:pt x="31590" y="3429"/>
                </a:cubicBezTo>
                <a:cubicBezTo>
                  <a:pt x="32571" y="3639"/>
                  <a:pt x="33552" y="3849"/>
                  <a:pt x="34532" y="4083"/>
                </a:cubicBezTo>
                <a:cubicBezTo>
                  <a:pt x="35933" y="4667"/>
                  <a:pt x="37241" y="5390"/>
                  <a:pt x="38455" y="6254"/>
                </a:cubicBezTo>
                <a:cubicBezTo>
                  <a:pt x="41000" y="8029"/>
                  <a:pt x="43031" y="10457"/>
                  <a:pt x="44339" y="13259"/>
                </a:cubicBezTo>
                <a:cubicBezTo>
                  <a:pt x="44432" y="13446"/>
                  <a:pt x="44502" y="13632"/>
                  <a:pt x="44595" y="13842"/>
                </a:cubicBezTo>
                <a:cubicBezTo>
                  <a:pt x="44525" y="14403"/>
                  <a:pt x="44385" y="14987"/>
                  <a:pt x="44152" y="15524"/>
                </a:cubicBezTo>
                <a:cubicBezTo>
                  <a:pt x="43381" y="12278"/>
                  <a:pt x="41303" y="9476"/>
                  <a:pt x="38665" y="7445"/>
                </a:cubicBezTo>
                <a:cubicBezTo>
                  <a:pt x="34610" y="4256"/>
                  <a:pt x="29513" y="2763"/>
                  <a:pt x="24413" y="2763"/>
                </a:cubicBezTo>
                <a:cubicBezTo>
                  <a:pt x="22906" y="2763"/>
                  <a:pt x="21398" y="2893"/>
                  <a:pt x="19916" y="3149"/>
                </a:cubicBezTo>
                <a:cubicBezTo>
                  <a:pt x="13426" y="4293"/>
                  <a:pt x="6585" y="8052"/>
                  <a:pt x="3339" y="13983"/>
                </a:cubicBezTo>
                <a:cubicBezTo>
                  <a:pt x="3199" y="14239"/>
                  <a:pt x="3059" y="14520"/>
                  <a:pt x="2942" y="14776"/>
                </a:cubicBezTo>
                <a:cubicBezTo>
                  <a:pt x="3059" y="14216"/>
                  <a:pt x="3223" y="13632"/>
                  <a:pt x="3433" y="13095"/>
                </a:cubicBezTo>
                <a:cubicBezTo>
                  <a:pt x="3526" y="12862"/>
                  <a:pt x="3643" y="12628"/>
                  <a:pt x="3760" y="12418"/>
                </a:cubicBezTo>
                <a:cubicBezTo>
                  <a:pt x="4670" y="10901"/>
                  <a:pt x="5791" y="9500"/>
                  <a:pt x="7052" y="8239"/>
                </a:cubicBezTo>
                <a:cubicBezTo>
                  <a:pt x="7379" y="8005"/>
                  <a:pt x="7705" y="7795"/>
                  <a:pt x="8056" y="7585"/>
                </a:cubicBezTo>
                <a:cubicBezTo>
                  <a:pt x="11161" y="5717"/>
                  <a:pt x="14546" y="4293"/>
                  <a:pt x="18095" y="3406"/>
                </a:cubicBezTo>
                <a:cubicBezTo>
                  <a:pt x="20430" y="2799"/>
                  <a:pt x="22812" y="2472"/>
                  <a:pt x="25240" y="2425"/>
                </a:cubicBezTo>
                <a:close/>
                <a:moveTo>
                  <a:pt x="4040" y="10901"/>
                </a:moveTo>
                <a:lnTo>
                  <a:pt x="4040" y="10901"/>
                </a:lnTo>
                <a:cubicBezTo>
                  <a:pt x="3806" y="11344"/>
                  <a:pt x="3596" y="11788"/>
                  <a:pt x="3409" y="12231"/>
                </a:cubicBezTo>
                <a:cubicBezTo>
                  <a:pt x="3363" y="12301"/>
                  <a:pt x="3316" y="12395"/>
                  <a:pt x="3293" y="12465"/>
                </a:cubicBezTo>
                <a:cubicBezTo>
                  <a:pt x="2545" y="13749"/>
                  <a:pt x="1938" y="15127"/>
                  <a:pt x="1518" y="16551"/>
                </a:cubicBezTo>
                <a:lnTo>
                  <a:pt x="1495" y="16551"/>
                </a:lnTo>
                <a:cubicBezTo>
                  <a:pt x="1471" y="16598"/>
                  <a:pt x="1471" y="16644"/>
                  <a:pt x="1448" y="16691"/>
                </a:cubicBezTo>
                <a:cubicBezTo>
                  <a:pt x="1518" y="15827"/>
                  <a:pt x="1682" y="14963"/>
                  <a:pt x="1938" y="14146"/>
                </a:cubicBezTo>
                <a:cubicBezTo>
                  <a:pt x="2475" y="12955"/>
                  <a:pt x="3176" y="11881"/>
                  <a:pt x="4040" y="10901"/>
                </a:cubicBezTo>
                <a:close/>
                <a:moveTo>
                  <a:pt x="2335" y="16224"/>
                </a:moveTo>
                <a:lnTo>
                  <a:pt x="2335" y="16434"/>
                </a:lnTo>
                <a:cubicBezTo>
                  <a:pt x="2289" y="16574"/>
                  <a:pt x="2265" y="16714"/>
                  <a:pt x="2219" y="16854"/>
                </a:cubicBezTo>
                <a:cubicBezTo>
                  <a:pt x="2242" y="16644"/>
                  <a:pt x="2289" y="16434"/>
                  <a:pt x="2335" y="16224"/>
                </a:cubicBezTo>
                <a:close/>
                <a:moveTo>
                  <a:pt x="45833" y="12652"/>
                </a:moveTo>
                <a:lnTo>
                  <a:pt x="45833" y="12652"/>
                </a:lnTo>
                <a:cubicBezTo>
                  <a:pt x="46440" y="14053"/>
                  <a:pt x="46720" y="15570"/>
                  <a:pt x="46627" y="17088"/>
                </a:cubicBezTo>
                <a:lnTo>
                  <a:pt x="46627" y="17065"/>
                </a:lnTo>
                <a:cubicBezTo>
                  <a:pt x="46510" y="15920"/>
                  <a:pt x="46230" y="14823"/>
                  <a:pt x="45809" y="13749"/>
                </a:cubicBezTo>
                <a:cubicBezTo>
                  <a:pt x="45833" y="13376"/>
                  <a:pt x="45856" y="13025"/>
                  <a:pt x="45833" y="12652"/>
                </a:cubicBezTo>
                <a:close/>
                <a:moveTo>
                  <a:pt x="44843" y="14577"/>
                </a:moveTo>
                <a:cubicBezTo>
                  <a:pt x="44953" y="14847"/>
                  <a:pt x="45042" y="15138"/>
                  <a:pt x="45109" y="15407"/>
                </a:cubicBezTo>
                <a:cubicBezTo>
                  <a:pt x="44946" y="16061"/>
                  <a:pt x="44712" y="16691"/>
                  <a:pt x="44432" y="17298"/>
                </a:cubicBezTo>
                <a:cubicBezTo>
                  <a:pt x="44409" y="16994"/>
                  <a:pt x="44362" y="16668"/>
                  <a:pt x="44315" y="16364"/>
                </a:cubicBezTo>
                <a:cubicBezTo>
                  <a:pt x="44315" y="16294"/>
                  <a:pt x="44292" y="16224"/>
                  <a:pt x="44268" y="16154"/>
                </a:cubicBezTo>
                <a:cubicBezTo>
                  <a:pt x="44432" y="15804"/>
                  <a:pt x="44595" y="15430"/>
                  <a:pt x="44712" y="15057"/>
                </a:cubicBezTo>
                <a:cubicBezTo>
                  <a:pt x="44756" y="14904"/>
                  <a:pt x="44799" y="14732"/>
                  <a:pt x="44843" y="14577"/>
                </a:cubicBezTo>
                <a:close/>
                <a:moveTo>
                  <a:pt x="8289" y="5367"/>
                </a:moveTo>
                <a:cubicBezTo>
                  <a:pt x="8196" y="5460"/>
                  <a:pt x="8079" y="5577"/>
                  <a:pt x="7986" y="5671"/>
                </a:cubicBezTo>
                <a:cubicBezTo>
                  <a:pt x="7565" y="6138"/>
                  <a:pt x="7122" y="6628"/>
                  <a:pt x="6725" y="7142"/>
                </a:cubicBezTo>
                <a:cubicBezTo>
                  <a:pt x="5627" y="7959"/>
                  <a:pt x="4647" y="8916"/>
                  <a:pt x="3783" y="9990"/>
                </a:cubicBezTo>
                <a:cubicBezTo>
                  <a:pt x="2779" y="11251"/>
                  <a:pt x="2032" y="12698"/>
                  <a:pt x="1565" y="14239"/>
                </a:cubicBezTo>
                <a:cubicBezTo>
                  <a:pt x="1308" y="14800"/>
                  <a:pt x="1121" y="15383"/>
                  <a:pt x="981" y="15991"/>
                </a:cubicBezTo>
                <a:cubicBezTo>
                  <a:pt x="841" y="16551"/>
                  <a:pt x="748" y="17111"/>
                  <a:pt x="701" y="17672"/>
                </a:cubicBezTo>
                <a:cubicBezTo>
                  <a:pt x="421" y="15687"/>
                  <a:pt x="748" y="13702"/>
                  <a:pt x="1635" y="11928"/>
                </a:cubicBezTo>
                <a:cubicBezTo>
                  <a:pt x="3082" y="9079"/>
                  <a:pt x="5534" y="6908"/>
                  <a:pt x="8289" y="5367"/>
                </a:cubicBezTo>
                <a:close/>
                <a:moveTo>
                  <a:pt x="1892" y="16528"/>
                </a:moveTo>
                <a:lnTo>
                  <a:pt x="1892" y="16528"/>
                </a:lnTo>
                <a:cubicBezTo>
                  <a:pt x="1705" y="17345"/>
                  <a:pt x="1612" y="18162"/>
                  <a:pt x="1588" y="18979"/>
                </a:cubicBezTo>
                <a:cubicBezTo>
                  <a:pt x="1541" y="18676"/>
                  <a:pt x="1495" y="18395"/>
                  <a:pt x="1471" y="18092"/>
                </a:cubicBezTo>
                <a:cubicBezTo>
                  <a:pt x="1588" y="17555"/>
                  <a:pt x="1705" y="17041"/>
                  <a:pt x="1892" y="16528"/>
                </a:cubicBezTo>
                <a:close/>
                <a:moveTo>
                  <a:pt x="1075" y="17298"/>
                </a:moveTo>
                <a:cubicBezTo>
                  <a:pt x="1075" y="17578"/>
                  <a:pt x="1075" y="17858"/>
                  <a:pt x="1121" y="18139"/>
                </a:cubicBezTo>
                <a:cubicBezTo>
                  <a:pt x="1075" y="18442"/>
                  <a:pt x="1028" y="18722"/>
                  <a:pt x="981" y="19026"/>
                </a:cubicBezTo>
                <a:cubicBezTo>
                  <a:pt x="981" y="18442"/>
                  <a:pt x="1004" y="17858"/>
                  <a:pt x="1075" y="17298"/>
                </a:cubicBezTo>
                <a:close/>
                <a:moveTo>
                  <a:pt x="45156" y="16598"/>
                </a:moveTo>
                <a:cubicBezTo>
                  <a:pt x="45016" y="17742"/>
                  <a:pt x="44735" y="18862"/>
                  <a:pt x="44339" y="19960"/>
                </a:cubicBezTo>
                <a:cubicBezTo>
                  <a:pt x="44455" y="19329"/>
                  <a:pt x="44502" y="18699"/>
                  <a:pt x="44479" y="18068"/>
                </a:cubicBezTo>
                <a:cubicBezTo>
                  <a:pt x="44735" y="17602"/>
                  <a:pt x="44946" y="17088"/>
                  <a:pt x="45132" y="16598"/>
                </a:cubicBezTo>
                <a:close/>
                <a:moveTo>
                  <a:pt x="1285" y="19306"/>
                </a:moveTo>
                <a:cubicBezTo>
                  <a:pt x="1285" y="19329"/>
                  <a:pt x="1285" y="19329"/>
                  <a:pt x="1285" y="19329"/>
                </a:cubicBezTo>
                <a:cubicBezTo>
                  <a:pt x="1378" y="19726"/>
                  <a:pt x="1471" y="20123"/>
                  <a:pt x="1612" y="20497"/>
                </a:cubicBezTo>
                <a:cubicBezTo>
                  <a:pt x="1635" y="20590"/>
                  <a:pt x="1635" y="20683"/>
                  <a:pt x="1635" y="20754"/>
                </a:cubicBezTo>
                <a:cubicBezTo>
                  <a:pt x="1471" y="20473"/>
                  <a:pt x="1355" y="20146"/>
                  <a:pt x="1238" y="19843"/>
                </a:cubicBezTo>
                <a:cubicBezTo>
                  <a:pt x="1238" y="19656"/>
                  <a:pt x="1261" y="19493"/>
                  <a:pt x="1285" y="19306"/>
                </a:cubicBezTo>
                <a:close/>
                <a:moveTo>
                  <a:pt x="1215" y="20683"/>
                </a:moveTo>
                <a:cubicBezTo>
                  <a:pt x="1378" y="21034"/>
                  <a:pt x="1541" y="21361"/>
                  <a:pt x="1752" y="21687"/>
                </a:cubicBezTo>
                <a:cubicBezTo>
                  <a:pt x="1868" y="22598"/>
                  <a:pt x="2055" y="23509"/>
                  <a:pt x="2312" y="24396"/>
                </a:cubicBezTo>
                <a:cubicBezTo>
                  <a:pt x="1798" y="23392"/>
                  <a:pt x="1448" y="22365"/>
                  <a:pt x="1215" y="21291"/>
                </a:cubicBezTo>
                <a:cubicBezTo>
                  <a:pt x="1215" y="21080"/>
                  <a:pt x="1215" y="20870"/>
                  <a:pt x="1215" y="20683"/>
                </a:cubicBezTo>
                <a:close/>
                <a:moveTo>
                  <a:pt x="2335" y="18279"/>
                </a:moveTo>
                <a:lnTo>
                  <a:pt x="2335" y="18279"/>
                </a:lnTo>
                <a:cubicBezTo>
                  <a:pt x="2452" y="20263"/>
                  <a:pt x="3106" y="22178"/>
                  <a:pt x="4203" y="23836"/>
                </a:cubicBezTo>
                <a:cubicBezTo>
                  <a:pt x="4343" y="24139"/>
                  <a:pt x="4507" y="24443"/>
                  <a:pt x="4647" y="24746"/>
                </a:cubicBezTo>
                <a:cubicBezTo>
                  <a:pt x="4507" y="24629"/>
                  <a:pt x="4390" y="24489"/>
                  <a:pt x="4250" y="24349"/>
                </a:cubicBezTo>
                <a:cubicBezTo>
                  <a:pt x="3573" y="23579"/>
                  <a:pt x="3012" y="22715"/>
                  <a:pt x="2569" y="21804"/>
                </a:cubicBezTo>
                <a:cubicBezTo>
                  <a:pt x="2289" y="20660"/>
                  <a:pt x="2195" y="19469"/>
                  <a:pt x="2335" y="18279"/>
                </a:cubicBezTo>
                <a:close/>
                <a:moveTo>
                  <a:pt x="45436" y="16994"/>
                </a:moveTo>
                <a:cubicBezTo>
                  <a:pt x="45506" y="17438"/>
                  <a:pt x="45529" y="17858"/>
                  <a:pt x="45529" y="18302"/>
                </a:cubicBezTo>
                <a:cubicBezTo>
                  <a:pt x="45529" y="20310"/>
                  <a:pt x="44619" y="22108"/>
                  <a:pt x="43335" y="23579"/>
                </a:cubicBezTo>
                <a:cubicBezTo>
                  <a:pt x="42984" y="23999"/>
                  <a:pt x="42611" y="24373"/>
                  <a:pt x="42214" y="24746"/>
                </a:cubicBezTo>
                <a:cubicBezTo>
                  <a:pt x="42728" y="24092"/>
                  <a:pt x="43171" y="23392"/>
                  <a:pt x="43521" y="22645"/>
                </a:cubicBezTo>
                <a:lnTo>
                  <a:pt x="43498" y="22645"/>
                </a:lnTo>
                <a:cubicBezTo>
                  <a:pt x="44479" y="20894"/>
                  <a:pt x="45132" y="18979"/>
                  <a:pt x="45436" y="16994"/>
                </a:cubicBezTo>
                <a:close/>
                <a:moveTo>
                  <a:pt x="44012" y="16738"/>
                </a:moveTo>
                <a:cubicBezTo>
                  <a:pt x="44058" y="17158"/>
                  <a:pt x="44105" y="17578"/>
                  <a:pt x="44105" y="17998"/>
                </a:cubicBezTo>
                <a:cubicBezTo>
                  <a:pt x="43241" y="19586"/>
                  <a:pt x="42167" y="21057"/>
                  <a:pt x="40860" y="22318"/>
                </a:cubicBezTo>
                <a:cubicBezTo>
                  <a:pt x="37801" y="25376"/>
                  <a:pt x="33855" y="27384"/>
                  <a:pt x="29699" y="28645"/>
                </a:cubicBezTo>
                <a:cubicBezTo>
                  <a:pt x="31170" y="28062"/>
                  <a:pt x="32594" y="27384"/>
                  <a:pt x="33972" y="26591"/>
                </a:cubicBezTo>
                <a:cubicBezTo>
                  <a:pt x="37101" y="24839"/>
                  <a:pt x="39832" y="22505"/>
                  <a:pt x="42050" y="19680"/>
                </a:cubicBezTo>
                <a:cubicBezTo>
                  <a:pt x="42798" y="18746"/>
                  <a:pt x="43451" y="17765"/>
                  <a:pt x="44012" y="16738"/>
                </a:cubicBezTo>
                <a:close/>
                <a:moveTo>
                  <a:pt x="45716" y="14543"/>
                </a:moveTo>
                <a:cubicBezTo>
                  <a:pt x="46230" y="16131"/>
                  <a:pt x="46440" y="17812"/>
                  <a:pt x="46276" y="19493"/>
                </a:cubicBezTo>
                <a:cubicBezTo>
                  <a:pt x="46230" y="19609"/>
                  <a:pt x="46206" y="19750"/>
                  <a:pt x="46160" y="19866"/>
                </a:cubicBezTo>
                <a:cubicBezTo>
                  <a:pt x="45249" y="23065"/>
                  <a:pt x="43288" y="25493"/>
                  <a:pt x="40813" y="27314"/>
                </a:cubicBezTo>
                <a:cubicBezTo>
                  <a:pt x="39576" y="28108"/>
                  <a:pt x="38268" y="28809"/>
                  <a:pt x="36914" y="29416"/>
                </a:cubicBezTo>
                <a:cubicBezTo>
                  <a:pt x="38151" y="28669"/>
                  <a:pt x="39319" y="27805"/>
                  <a:pt x="40369" y="26777"/>
                </a:cubicBezTo>
                <a:cubicBezTo>
                  <a:pt x="41887" y="25750"/>
                  <a:pt x="43218" y="24466"/>
                  <a:pt x="44292" y="22995"/>
                </a:cubicBezTo>
                <a:cubicBezTo>
                  <a:pt x="45973" y="20683"/>
                  <a:pt x="46206" y="18092"/>
                  <a:pt x="45599" y="15594"/>
                </a:cubicBezTo>
                <a:cubicBezTo>
                  <a:pt x="45599" y="15407"/>
                  <a:pt x="45623" y="15220"/>
                  <a:pt x="45623" y="15010"/>
                </a:cubicBezTo>
                <a:cubicBezTo>
                  <a:pt x="45623" y="14800"/>
                  <a:pt x="45693" y="14706"/>
                  <a:pt x="45716" y="14543"/>
                </a:cubicBezTo>
                <a:close/>
                <a:moveTo>
                  <a:pt x="11768" y="29136"/>
                </a:moveTo>
                <a:lnTo>
                  <a:pt x="11768" y="29136"/>
                </a:lnTo>
                <a:cubicBezTo>
                  <a:pt x="12375" y="29322"/>
                  <a:pt x="12982" y="29486"/>
                  <a:pt x="13589" y="29649"/>
                </a:cubicBezTo>
                <a:cubicBezTo>
                  <a:pt x="12959" y="29509"/>
                  <a:pt x="12352" y="29322"/>
                  <a:pt x="11768" y="29136"/>
                </a:cubicBezTo>
                <a:close/>
                <a:moveTo>
                  <a:pt x="9643" y="28599"/>
                </a:moveTo>
                <a:lnTo>
                  <a:pt x="9643" y="28599"/>
                </a:lnTo>
                <a:cubicBezTo>
                  <a:pt x="10834" y="29206"/>
                  <a:pt x="12095" y="29649"/>
                  <a:pt x="13402" y="29976"/>
                </a:cubicBezTo>
                <a:cubicBezTo>
                  <a:pt x="13356" y="30069"/>
                  <a:pt x="13309" y="30140"/>
                  <a:pt x="13286" y="30233"/>
                </a:cubicBezTo>
                <a:cubicBezTo>
                  <a:pt x="12025" y="29789"/>
                  <a:pt x="10811" y="29229"/>
                  <a:pt x="9643" y="28599"/>
                </a:cubicBezTo>
                <a:close/>
                <a:moveTo>
                  <a:pt x="24409" y="3149"/>
                </a:moveTo>
                <a:cubicBezTo>
                  <a:pt x="29224" y="3149"/>
                  <a:pt x="34065" y="4499"/>
                  <a:pt x="37988" y="7375"/>
                </a:cubicBezTo>
                <a:cubicBezTo>
                  <a:pt x="40906" y="9523"/>
                  <a:pt x="43194" y="12512"/>
                  <a:pt x="43918" y="16084"/>
                </a:cubicBezTo>
                <a:cubicBezTo>
                  <a:pt x="43848" y="16201"/>
                  <a:pt x="43802" y="16317"/>
                  <a:pt x="43731" y="16411"/>
                </a:cubicBezTo>
                <a:cubicBezTo>
                  <a:pt x="42938" y="17905"/>
                  <a:pt x="41980" y="19306"/>
                  <a:pt x="40860" y="20590"/>
                </a:cubicBezTo>
                <a:cubicBezTo>
                  <a:pt x="38595" y="23135"/>
                  <a:pt x="35887" y="25236"/>
                  <a:pt x="32851" y="26801"/>
                </a:cubicBezTo>
                <a:cubicBezTo>
                  <a:pt x="30516" y="28015"/>
                  <a:pt x="28065" y="28972"/>
                  <a:pt x="25543" y="29649"/>
                </a:cubicBezTo>
                <a:cubicBezTo>
                  <a:pt x="24960" y="29743"/>
                  <a:pt x="24399" y="29836"/>
                  <a:pt x="23839" y="29929"/>
                </a:cubicBezTo>
                <a:cubicBezTo>
                  <a:pt x="23279" y="30023"/>
                  <a:pt x="22695" y="30093"/>
                  <a:pt x="22111" y="30140"/>
                </a:cubicBezTo>
                <a:cubicBezTo>
                  <a:pt x="22074" y="30078"/>
                  <a:pt x="22011" y="30049"/>
                  <a:pt x="21950" y="30049"/>
                </a:cubicBezTo>
                <a:cubicBezTo>
                  <a:pt x="21895" y="30049"/>
                  <a:pt x="21841" y="30072"/>
                  <a:pt x="21808" y="30116"/>
                </a:cubicBezTo>
                <a:cubicBezTo>
                  <a:pt x="21808" y="30140"/>
                  <a:pt x="21784" y="30140"/>
                  <a:pt x="21784" y="30163"/>
                </a:cubicBezTo>
                <a:cubicBezTo>
                  <a:pt x="21294" y="30186"/>
                  <a:pt x="20827" y="30233"/>
                  <a:pt x="20337" y="30233"/>
                </a:cubicBezTo>
                <a:lnTo>
                  <a:pt x="20197" y="30233"/>
                </a:lnTo>
                <a:cubicBezTo>
                  <a:pt x="18142" y="30140"/>
                  <a:pt x="16111" y="29836"/>
                  <a:pt x="14103" y="29392"/>
                </a:cubicBezTo>
                <a:cubicBezTo>
                  <a:pt x="14149" y="29346"/>
                  <a:pt x="14196" y="29299"/>
                  <a:pt x="14266" y="29276"/>
                </a:cubicBezTo>
                <a:cubicBezTo>
                  <a:pt x="14362" y="29218"/>
                  <a:pt x="14300" y="29065"/>
                  <a:pt x="14210" y="29065"/>
                </a:cubicBezTo>
                <a:cubicBezTo>
                  <a:pt x="14191" y="29065"/>
                  <a:pt x="14170" y="29072"/>
                  <a:pt x="14149" y="29089"/>
                </a:cubicBezTo>
                <a:cubicBezTo>
                  <a:pt x="14033" y="29159"/>
                  <a:pt x="13939" y="29229"/>
                  <a:pt x="13846" y="29322"/>
                </a:cubicBezTo>
                <a:cubicBezTo>
                  <a:pt x="11581" y="28809"/>
                  <a:pt x="9410" y="27968"/>
                  <a:pt x="7425" y="26801"/>
                </a:cubicBezTo>
                <a:cubicBezTo>
                  <a:pt x="6234" y="25890"/>
                  <a:pt x="5230" y="24793"/>
                  <a:pt x="4437" y="23555"/>
                </a:cubicBezTo>
                <a:cubicBezTo>
                  <a:pt x="4250" y="23158"/>
                  <a:pt x="4063" y="22738"/>
                  <a:pt x="3923" y="22318"/>
                </a:cubicBezTo>
                <a:cubicBezTo>
                  <a:pt x="3246" y="20590"/>
                  <a:pt x="2686" y="18769"/>
                  <a:pt x="2662" y="16901"/>
                </a:cubicBezTo>
                <a:cubicBezTo>
                  <a:pt x="2662" y="16808"/>
                  <a:pt x="2662" y="16714"/>
                  <a:pt x="2662" y="16598"/>
                </a:cubicBezTo>
                <a:cubicBezTo>
                  <a:pt x="2966" y="15547"/>
                  <a:pt x="3386" y="14543"/>
                  <a:pt x="3970" y="13632"/>
                </a:cubicBezTo>
                <a:cubicBezTo>
                  <a:pt x="7285" y="8146"/>
                  <a:pt x="13706" y="4667"/>
                  <a:pt x="19893" y="3546"/>
                </a:cubicBezTo>
                <a:cubicBezTo>
                  <a:pt x="21376" y="3283"/>
                  <a:pt x="22891" y="3149"/>
                  <a:pt x="24409" y="3149"/>
                </a:cubicBezTo>
                <a:close/>
                <a:moveTo>
                  <a:pt x="6725" y="27174"/>
                </a:moveTo>
                <a:lnTo>
                  <a:pt x="6725" y="27174"/>
                </a:lnTo>
                <a:cubicBezTo>
                  <a:pt x="8499" y="28458"/>
                  <a:pt x="10437" y="29532"/>
                  <a:pt x="12492" y="30326"/>
                </a:cubicBezTo>
                <a:cubicBezTo>
                  <a:pt x="10344" y="29766"/>
                  <a:pt x="8312" y="28832"/>
                  <a:pt x="6748" y="27198"/>
                </a:cubicBezTo>
                <a:lnTo>
                  <a:pt x="6725" y="27174"/>
                </a:lnTo>
                <a:close/>
                <a:moveTo>
                  <a:pt x="44082" y="18769"/>
                </a:moveTo>
                <a:lnTo>
                  <a:pt x="44082" y="18769"/>
                </a:lnTo>
                <a:cubicBezTo>
                  <a:pt x="44012" y="20100"/>
                  <a:pt x="43661" y="21431"/>
                  <a:pt x="43101" y="22645"/>
                </a:cubicBezTo>
                <a:cubicBezTo>
                  <a:pt x="42494" y="23672"/>
                  <a:pt x="41817" y="24629"/>
                  <a:pt x="41023" y="25540"/>
                </a:cubicBezTo>
                <a:cubicBezTo>
                  <a:pt x="40930" y="25633"/>
                  <a:pt x="40813" y="25750"/>
                  <a:pt x="40696" y="25867"/>
                </a:cubicBezTo>
                <a:cubicBezTo>
                  <a:pt x="40089" y="26404"/>
                  <a:pt x="39459" y="26894"/>
                  <a:pt x="38782" y="27314"/>
                </a:cubicBezTo>
                <a:cubicBezTo>
                  <a:pt x="37638" y="27968"/>
                  <a:pt x="36424" y="28552"/>
                  <a:pt x="35163" y="28995"/>
                </a:cubicBezTo>
                <a:cubicBezTo>
                  <a:pt x="33738" y="29462"/>
                  <a:pt x="32268" y="29766"/>
                  <a:pt x="30773" y="29953"/>
                </a:cubicBezTo>
                <a:cubicBezTo>
                  <a:pt x="28579" y="30233"/>
                  <a:pt x="26361" y="30350"/>
                  <a:pt x="24142" y="30350"/>
                </a:cubicBezTo>
                <a:cubicBezTo>
                  <a:pt x="24586" y="30233"/>
                  <a:pt x="25053" y="30116"/>
                  <a:pt x="25520" y="29999"/>
                </a:cubicBezTo>
                <a:cubicBezTo>
                  <a:pt x="31754" y="28832"/>
                  <a:pt x="38175" y="26240"/>
                  <a:pt x="42307" y="21267"/>
                </a:cubicBezTo>
                <a:cubicBezTo>
                  <a:pt x="42961" y="20497"/>
                  <a:pt x="43568" y="19656"/>
                  <a:pt x="44082" y="18769"/>
                </a:cubicBezTo>
                <a:close/>
                <a:moveTo>
                  <a:pt x="2242" y="22505"/>
                </a:moveTo>
                <a:lnTo>
                  <a:pt x="2475" y="22832"/>
                </a:lnTo>
                <a:cubicBezTo>
                  <a:pt x="2545" y="23018"/>
                  <a:pt x="2615" y="23228"/>
                  <a:pt x="2709" y="23439"/>
                </a:cubicBezTo>
                <a:cubicBezTo>
                  <a:pt x="3923" y="26380"/>
                  <a:pt x="6281" y="28809"/>
                  <a:pt x="9036" y="30373"/>
                </a:cubicBezTo>
                <a:cubicBezTo>
                  <a:pt x="6585" y="29486"/>
                  <a:pt x="4507" y="27851"/>
                  <a:pt x="3059" y="25703"/>
                </a:cubicBezTo>
                <a:cubicBezTo>
                  <a:pt x="3082" y="25657"/>
                  <a:pt x="3082" y="25610"/>
                  <a:pt x="3082" y="25563"/>
                </a:cubicBezTo>
                <a:cubicBezTo>
                  <a:pt x="2709" y="24559"/>
                  <a:pt x="2429" y="23532"/>
                  <a:pt x="2242" y="22505"/>
                </a:cubicBezTo>
                <a:close/>
                <a:moveTo>
                  <a:pt x="13659" y="30023"/>
                </a:moveTo>
                <a:cubicBezTo>
                  <a:pt x="13916" y="30093"/>
                  <a:pt x="14173" y="30140"/>
                  <a:pt x="14430" y="30186"/>
                </a:cubicBezTo>
                <a:cubicBezTo>
                  <a:pt x="14290" y="30280"/>
                  <a:pt x="14173" y="30396"/>
                  <a:pt x="14079" y="30536"/>
                </a:cubicBezTo>
                <a:lnTo>
                  <a:pt x="13542" y="30326"/>
                </a:lnTo>
                <a:cubicBezTo>
                  <a:pt x="13566" y="30233"/>
                  <a:pt x="13612" y="30116"/>
                  <a:pt x="13659" y="30023"/>
                </a:cubicBezTo>
                <a:close/>
                <a:moveTo>
                  <a:pt x="14733" y="30466"/>
                </a:moveTo>
                <a:lnTo>
                  <a:pt x="14663" y="30700"/>
                </a:lnTo>
                <a:lnTo>
                  <a:pt x="14523" y="30653"/>
                </a:lnTo>
                <a:cubicBezTo>
                  <a:pt x="14570" y="30583"/>
                  <a:pt x="14640" y="30513"/>
                  <a:pt x="14733" y="30466"/>
                </a:cubicBezTo>
                <a:close/>
                <a:moveTo>
                  <a:pt x="22041" y="30793"/>
                </a:moveTo>
                <a:lnTo>
                  <a:pt x="22041" y="30793"/>
                </a:lnTo>
                <a:cubicBezTo>
                  <a:pt x="21924" y="30863"/>
                  <a:pt x="21808" y="30933"/>
                  <a:pt x="21691" y="31003"/>
                </a:cubicBezTo>
                <a:cubicBezTo>
                  <a:pt x="21738" y="30957"/>
                  <a:pt x="21761" y="30910"/>
                  <a:pt x="21784" y="30840"/>
                </a:cubicBezTo>
                <a:lnTo>
                  <a:pt x="22041" y="30793"/>
                </a:lnTo>
                <a:close/>
                <a:moveTo>
                  <a:pt x="15177" y="30326"/>
                </a:moveTo>
                <a:lnTo>
                  <a:pt x="15177" y="30326"/>
                </a:lnTo>
                <a:cubicBezTo>
                  <a:pt x="16498" y="30528"/>
                  <a:pt x="17833" y="30629"/>
                  <a:pt x="19171" y="30629"/>
                </a:cubicBezTo>
                <a:cubicBezTo>
                  <a:pt x="19536" y="30629"/>
                  <a:pt x="19901" y="30621"/>
                  <a:pt x="20267" y="30606"/>
                </a:cubicBezTo>
                <a:lnTo>
                  <a:pt x="21014" y="30653"/>
                </a:lnTo>
                <a:cubicBezTo>
                  <a:pt x="20290" y="30793"/>
                  <a:pt x="19566" y="30910"/>
                  <a:pt x="18819" y="31027"/>
                </a:cubicBezTo>
                <a:lnTo>
                  <a:pt x="18819" y="31003"/>
                </a:lnTo>
                <a:lnTo>
                  <a:pt x="17908" y="31003"/>
                </a:lnTo>
                <a:cubicBezTo>
                  <a:pt x="17255" y="30980"/>
                  <a:pt x="16601" y="30933"/>
                  <a:pt x="15947" y="30863"/>
                </a:cubicBezTo>
                <a:cubicBezTo>
                  <a:pt x="15714" y="30863"/>
                  <a:pt x="15480" y="30817"/>
                  <a:pt x="15223" y="30793"/>
                </a:cubicBezTo>
                <a:cubicBezTo>
                  <a:pt x="15247" y="30700"/>
                  <a:pt x="15270" y="30630"/>
                  <a:pt x="15294" y="30536"/>
                </a:cubicBezTo>
                <a:cubicBezTo>
                  <a:pt x="15317" y="30443"/>
                  <a:pt x="15270" y="30350"/>
                  <a:pt x="15177" y="30326"/>
                </a:cubicBezTo>
                <a:close/>
                <a:moveTo>
                  <a:pt x="21201" y="30980"/>
                </a:moveTo>
                <a:lnTo>
                  <a:pt x="21131" y="31050"/>
                </a:lnTo>
                <a:lnTo>
                  <a:pt x="20734" y="31050"/>
                </a:lnTo>
                <a:lnTo>
                  <a:pt x="21201" y="30980"/>
                </a:lnTo>
                <a:close/>
                <a:moveTo>
                  <a:pt x="28975" y="30513"/>
                </a:moveTo>
                <a:lnTo>
                  <a:pt x="28975" y="30513"/>
                </a:lnTo>
                <a:cubicBezTo>
                  <a:pt x="27831" y="30700"/>
                  <a:pt x="26687" y="30817"/>
                  <a:pt x="25567" y="30910"/>
                </a:cubicBezTo>
                <a:cubicBezTo>
                  <a:pt x="24633" y="30980"/>
                  <a:pt x="23699" y="31027"/>
                  <a:pt x="22765" y="31050"/>
                </a:cubicBezTo>
                <a:cubicBezTo>
                  <a:pt x="22765" y="30980"/>
                  <a:pt x="22742" y="30910"/>
                  <a:pt x="22672" y="30863"/>
                </a:cubicBezTo>
                <a:cubicBezTo>
                  <a:pt x="22695" y="30817"/>
                  <a:pt x="22695" y="30747"/>
                  <a:pt x="22672" y="30700"/>
                </a:cubicBezTo>
                <a:lnTo>
                  <a:pt x="22672" y="30700"/>
                </a:lnTo>
                <a:cubicBezTo>
                  <a:pt x="23208" y="30718"/>
                  <a:pt x="23745" y="30727"/>
                  <a:pt x="24282" y="30727"/>
                </a:cubicBezTo>
                <a:cubicBezTo>
                  <a:pt x="25846" y="30727"/>
                  <a:pt x="27411" y="30652"/>
                  <a:pt x="28975" y="30513"/>
                </a:cubicBezTo>
                <a:close/>
                <a:moveTo>
                  <a:pt x="3293" y="23859"/>
                </a:moveTo>
                <a:lnTo>
                  <a:pt x="3293" y="23859"/>
                </a:lnTo>
                <a:cubicBezTo>
                  <a:pt x="3479" y="24092"/>
                  <a:pt x="3690" y="24302"/>
                  <a:pt x="3900" y="24513"/>
                </a:cubicBezTo>
                <a:cubicBezTo>
                  <a:pt x="4390" y="25096"/>
                  <a:pt x="4927" y="25657"/>
                  <a:pt x="5511" y="26170"/>
                </a:cubicBezTo>
                <a:cubicBezTo>
                  <a:pt x="5767" y="26544"/>
                  <a:pt x="6024" y="26871"/>
                  <a:pt x="6304" y="27198"/>
                </a:cubicBezTo>
                <a:cubicBezTo>
                  <a:pt x="8079" y="29182"/>
                  <a:pt x="10554" y="30256"/>
                  <a:pt x="13099" y="30793"/>
                </a:cubicBezTo>
                <a:cubicBezTo>
                  <a:pt x="13075" y="30910"/>
                  <a:pt x="13052" y="31003"/>
                  <a:pt x="13052" y="31120"/>
                </a:cubicBezTo>
                <a:cubicBezTo>
                  <a:pt x="12352" y="31073"/>
                  <a:pt x="11651" y="31003"/>
                  <a:pt x="10974" y="30887"/>
                </a:cubicBezTo>
                <a:cubicBezTo>
                  <a:pt x="10927" y="30887"/>
                  <a:pt x="10881" y="30863"/>
                  <a:pt x="10834" y="30863"/>
                </a:cubicBezTo>
                <a:cubicBezTo>
                  <a:pt x="10390" y="30677"/>
                  <a:pt x="9947" y="30466"/>
                  <a:pt x="9503" y="30233"/>
                </a:cubicBezTo>
                <a:cubicBezTo>
                  <a:pt x="6818" y="28809"/>
                  <a:pt x="4647" y="26567"/>
                  <a:pt x="3293" y="23859"/>
                </a:cubicBezTo>
                <a:close/>
                <a:moveTo>
                  <a:pt x="13402" y="30863"/>
                </a:moveTo>
                <a:lnTo>
                  <a:pt x="13846" y="30957"/>
                </a:lnTo>
                <a:cubicBezTo>
                  <a:pt x="13823" y="31003"/>
                  <a:pt x="13823" y="31073"/>
                  <a:pt x="13799" y="31120"/>
                </a:cubicBezTo>
                <a:lnTo>
                  <a:pt x="13356" y="31120"/>
                </a:lnTo>
                <a:cubicBezTo>
                  <a:pt x="13379" y="31050"/>
                  <a:pt x="13402" y="30957"/>
                  <a:pt x="13402" y="30863"/>
                </a:cubicBezTo>
                <a:close/>
                <a:moveTo>
                  <a:pt x="14290" y="31003"/>
                </a:moveTo>
                <a:lnTo>
                  <a:pt x="14546" y="31050"/>
                </a:lnTo>
                <a:cubicBezTo>
                  <a:pt x="14546" y="31073"/>
                  <a:pt x="14523" y="31097"/>
                  <a:pt x="14523" y="31120"/>
                </a:cubicBezTo>
                <a:lnTo>
                  <a:pt x="14243" y="31120"/>
                </a:lnTo>
                <a:lnTo>
                  <a:pt x="14290" y="31003"/>
                </a:lnTo>
                <a:close/>
                <a:moveTo>
                  <a:pt x="38455" y="27945"/>
                </a:moveTo>
                <a:cubicBezTo>
                  <a:pt x="37171" y="28902"/>
                  <a:pt x="35746" y="29696"/>
                  <a:pt x="34229" y="30256"/>
                </a:cubicBezTo>
                <a:cubicBezTo>
                  <a:pt x="32028" y="31081"/>
                  <a:pt x="29727" y="31302"/>
                  <a:pt x="27415" y="31302"/>
                </a:cubicBezTo>
                <a:cubicBezTo>
                  <a:pt x="26784" y="31302"/>
                  <a:pt x="26151" y="31285"/>
                  <a:pt x="25520" y="31260"/>
                </a:cubicBezTo>
                <a:lnTo>
                  <a:pt x="25497" y="31260"/>
                </a:lnTo>
                <a:lnTo>
                  <a:pt x="26150" y="31214"/>
                </a:lnTo>
                <a:cubicBezTo>
                  <a:pt x="29186" y="30980"/>
                  <a:pt x="32198" y="30373"/>
                  <a:pt x="35093" y="29392"/>
                </a:cubicBezTo>
                <a:cubicBezTo>
                  <a:pt x="36260" y="29019"/>
                  <a:pt x="37381" y="28528"/>
                  <a:pt x="38455" y="27945"/>
                </a:cubicBezTo>
                <a:close/>
                <a:moveTo>
                  <a:pt x="1495" y="23485"/>
                </a:moveTo>
                <a:cubicBezTo>
                  <a:pt x="2989" y="27338"/>
                  <a:pt x="6304" y="30210"/>
                  <a:pt x="10344" y="31143"/>
                </a:cubicBezTo>
                <a:lnTo>
                  <a:pt x="10717" y="31214"/>
                </a:lnTo>
                <a:cubicBezTo>
                  <a:pt x="10951" y="31307"/>
                  <a:pt x="11208" y="31400"/>
                  <a:pt x="11441" y="31494"/>
                </a:cubicBezTo>
                <a:cubicBezTo>
                  <a:pt x="11208" y="31494"/>
                  <a:pt x="10951" y="31470"/>
                  <a:pt x="10717" y="31447"/>
                </a:cubicBezTo>
                <a:cubicBezTo>
                  <a:pt x="7005" y="31167"/>
                  <a:pt x="3923" y="29206"/>
                  <a:pt x="2312" y="25820"/>
                </a:cubicBezTo>
                <a:cubicBezTo>
                  <a:pt x="1962" y="25073"/>
                  <a:pt x="1682" y="24279"/>
                  <a:pt x="1495" y="23485"/>
                </a:cubicBezTo>
                <a:close/>
                <a:moveTo>
                  <a:pt x="13706" y="31470"/>
                </a:moveTo>
                <a:lnTo>
                  <a:pt x="13706" y="31494"/>
                </a:lnTo>
                <a:lnTo>
                  <a:pt x="13332" y="31517"/>
                </a:lnTo>
                <a:lnTo>
                  <a:pt x="13332" y="31470"/>
                </a:lnTo>
                <a:close/>
                <a:moveTo>
                  <a:pt x="12328" y="31424"/>
                </a:moveTo>
                <a:lnTo>
                  <a:pt x="12328" y="31424"/>
                </a:lnTo>
                <a:cubicBezTo>
                  <a:pt x="12562" y="31447"/>
                  <a:pt x="12772" y="31447"/>
                  <a:pt x="13005" y="31470"/>
                </a:cubicBezTo>
                <a:lnTo>
                  <a:pt x="13005" y="31540"/>
                </a:lnTo>
                <a:lnTo>
                  <a:pt x="12679" y="31540"/>
                </a:lnTo>
                <a:lnTo>
                  <a:pt x="12328" y="31424"/>
                </a:lnTo>
                <a:close/>
                <a:moveTo>
                  <a:pt x="14313" y="31774"/>
                </a:moveTo>
                <a:lnTo>
                  <a:pt x="14266" y="31914"/>
                </a:lnTo>
                <a:lnTo>
                  <a:pt x="14103" y="31891"/>
                </a:lnTo>
                <a:lnTo>
                  <a:pt x="14103" y="31774"/>
                </a:lnTo>
                <a:close/>
                <a:moveTo>
                  <a:pt x="18259" y="31377"/>
                </a:moveTo>
                <a:cubicBezTo>
                  <a:pt x="19146" y="31424"/>
                  <a:pt x="20010" y="31447"/>
                  <a:pt x="20897" y="31447"/>
                </a:cubicBezTo>
                <a:cubicBezTo>
                  <a:pt x="20804" y="31634"/>
                  <a:pt x="20710" y="31774"/>
                  <a:pt x="20617" y="31961"/>
                </a:cubicBezTo>
                <a:lnTo>
                  <a:pt x="20617" y="31937"/>
                </a:lnTo>
                <a:cubicBezTo>
                  <a:pt x="19613" y="31821"/>
                  <a:pt x="18609" y="31657"/>
                  <a:pt x="17628" y="31470"/>
                </a:cubicBezTo>
                <a:lnTo>
                  <a:pt x="18259" y="31377"/>
                </a:lnTo>
                <a:close/>
                <a:moveTo>
                  <a:pt x="21784" y="31447"/>
                </a:moveTo>
                <a:cubicBezTo>
                  <a:pt x="21691" y="31610"/>
                  <a:pt x="21597" y="31821"/>
                  <a:pt x="21551" y="32031"/>
                </a:cubicBezTo>
                <a:lnTo>
                  <a:pt x="21224" y="31984"/>
                </a:lnTo>
                <a:cubicBezTo>
                  <a:pt x="21271" y="31914"/>
                  <a:pt x="21317" y="31844"/>
                  <a:pt x="21341" y="31751"/>
                </a:cubicBezTo>
                <a:lnTo>
                  <a:pt x="21341" y="31727"/>
                </a:lnTo>
                <a:cubicBezTo>
                  <a:pt x="21457" y="31634"/>
                  <a:pt x="21574" y="31517"/>
                  <a:pt x="21691" y="31447"/>
                </a:cubicBezTo>
                <a:close/>
                <a:moveTo>
                  <a:pt x="22555" y="31470"/>
                </a:moveTo>
                <a:lnTo>
                  <a:pt x="23255" y="31517"/>
                </a:lnTo>
                <a:cubicBezTo>
                  <a:pt x="24587" y="31582"/>
                  <a:pt x="25932" y="31648"/>
                  <a:pt x="27272" y="31648"/>
                </a:cubicBezTo>
                <a:cubicBezTo>
                  <a:pt x="28330" y="31648"/>
                  <a:pt x="29383" y="31607"/>
                  <a:pt x="30423" y="31494"/>
                </a:cubicBezTo>
                <a:lnTo>
                  <a:pt x="30423" y="31494"/>
                </a:lnTo>
                <a:cubicBezTo>
                  <a:pt x="28279" y="31923"/>
                  <a:pt x="26104" y="32143"/>
                  <a:pt x="23936" y="32143"/>
                </a:cubicBezTo>
                <a:cubicBezTo>
                  <a:pt x="23390" y="32143"/>
                  <a:pt x="22843" y="32129"/>
                  <a:pt x="22298" y="32101"/>
                </a:cubicBezTo>
                <a:lnTo>
                  <a:pt x="22298" y="32077"/>
                </a:lnTo>
                <a:cubicBezTo>
                  <a:pt x="22368" y="31867"/>
                  <a:pt x="22461" y="31680"/>
                  <a:pt x="22555" y="31470"/>
                </a:cubicBezTo>
                <a:close/>
                <a:moveTo>
                  <a:pt x="22158" y="32428"/>
                </a:moveTo>
                <a:lnTo>
                  <a:pt x="22625" y="32474"/>
                </a:lnTo>
                <a:lnTo>
                  <a:pt x="22135" y="32474"/>
                </a:lnTo>
                <a:cubicBezTo>
                  <a:pt x="22135" y="32474"/>
                  <a:pt x="22158" y="32451"/>
                  <a:pt x="22158" y="32428"/>
                </a:cubicBezTo>
                <a:close/>
                <a:moveTo>
                  <a:pt x="21107" y="32358"/>
                </a:moveTo>
                <a:cubicBezTo>
                  <a:pt x="21201" y="32358"/>
                  <a:pt x="21317" y="32381"/>
                  <a:pt x="21434" y="32381"/>
                </a:cubicBezTo>
                <a:lnTo>
                  <a:pt x="21364" y="32521"/>
                </a:lnTo>
                <a:lnTo>
                  <a:pt x="21060" y="32521"/>
                </a:lnTo>
                <a:cubicBezTo>
                  <a:pt x="21084" y="32474"/>
                  <a:pt x="21084" y="32428"/>
                  <a:pt x="21107" y="32358"/>
                </a:cubicBezTo>
                <a:close/>
                <a:moveTo>
                  <a:pt x="16508" y="31634"/>
                </a:moveTo>
                <a:cubicBezTo>
                  <a:pt x="17792" y="31937"/>
                  <a:pt x="19099" y="32147"/>
                  <a:pt x="20430" y="32288"/>
                </a:cubicBezTo>
                <a:lnTo>
                  <a:pt x="20360" y="32428"/>
                </a:lnTo>
                <a:lnTo>
                  <a:pt x="20290" y="32521"/>
                </a:lnTo>
                <a:cubicBezTo>
                  <a:pt x="20163" y="32523"/>
                  <a:pt x="20037" y="32524"/>
                  <a:pt x="19910" y="32524"/>
                </a:cubicBezTo>
                <a:cubicBezTo>
                  <a:pt x="18265" y="32524"/>
                  <a:pt x="16639" y="32383"/>
                  <a:pt x="15013" y="32101"/>
                </a:cubicBezTo>
                <a:cubicBezTo>
                  <a:pt x="15037" y="31984"/>
                  <a:pt x="15037" y="31867"/>
                  <a:pt x="15060" y="31751"/>
                </a:cubicBezTo>
                <a:cubicBezTo>
                  <a:pt x="15504" y="31704"/>
                  <a:pt x="15971" y="31680"/>
                  <a:pt x="16414" y="31634"/>
                </a:cubicBezTo>
                <a:close/>
                <a:moveTo>
                  <a:pt x="14103" y="32264"/>
                </a:moveTo>
                <a:lnTo>
                  <a:pt x="14173" y="32288"/>
                </a:lnTo>
                <a:cubicBezTo>
                  <a:pt x="14149" y="32381"/>
                  <a:pt x="14126" y="32498"/>
                  <a:pt x="14103" y="32614"/>
                </a:cubicBezTo>
                <a:lnTo>
                  <a:pt x="14103" y="32264"/>
                </a:lnTo>
                <a:close/>
                <a:moveTo>
                  <a:pt x="21224" y="32871"/>
                </a:moveTo>
                <a:cubicBezTo>
                  <a:pt x="20990" y="33478"/>
                  <a:pt x="20780" y="34109"/>
                  <a:pt x="20617" y="34762"/>
                </a:cubicBezTo>
                <a:cubicBezTo>
                  <a:pt x="20664" y="34132"/>
                  <a:pt x="20780" y="33502"/>
                  <a:pt x="20944" y="32895"/>
                </a:cubicBezTo>
                <a:lnTo>
                  <a:pt x="20944" y="32871"/>
                </a:lnTo>
                <a:close/>
                <a:moveTo>
                  <a:pt x="13286" y="32077"/>
                </a:moveTo>
                <a:lnTo>
                  <a:pt x="13659" y="32171"/>
                </a:lnTo>
                <a:cubicBezTo>
                  <a:pt x="13682" y="32825"/>
                  <a:pt x="13776" y="33502"/>
                  <a:pt x="13916" y="34132"/>
                </a:cubicBezTo>
                <a:cubicBezTo>
                  <a:pt x="13916" y="34319"/>
                  <a:pt x="13916" y="34506"/>
                  <a:pt x="13939" y="34692"/>
                </a:cubicBezTo>
                <a:cubicBezTo>
                  <a:pt x="13869" y="35603"/>
                  <a:pt x="13939" y="36514"/>
                  <a:pt x="14126" y="37377"/>
                </a:cubicBezTo>
                <a:cubicBezTo>
                  <a:pt x="13449" y="35743"/>
                  <a:pt x="13145" y="33945"/>
                  <a:pt x="13262" y="32147"/>
                </a:cubicBezTo>
                <a:lnTo>
                  <a:pt x="13286" y="32147"/>
                </a:lnTo>
                <a:lnTo>
                  <a:pt x="13286" y="32077"/>
                </a:lnTo>
                <a:close/>
                <a:moveTo>
                  <a:pt x="20804" y="35766"/>
                </a:moveTo>
                <a:cubicBezTo>
                  <a:pt x="20757" y="36070"/>
                  <a:pt x="20734" y="36327"/>
                  <a:pt x="20710" y="36630"/>
                </a:cubicBezTo>
                <a:cubicBezTo>
                  <a:pt x="20687" y="36910"/>
                  <a:pt x="20687" y="37214"/>
                  <a:pt x="20687" y="37494"/>
                </a:cubicBezTo>
                <a:cubicBezTo>
                  <a:pt x="20664" y="37331"/>
                  <a:pt x="20664" y="37167"/>
                  <a:pt x="20640" y="37004"/>
                </a:cubicBezTo>
                <a:cubicBezTo>
                  <a:pt x="20664" y="36584"/>
                  <a:pt x="20734" y="36163"/>
                  <a:pt x="20804" y="35766"/>
                </a:cubicBezTo>
                <a:close/>
                <a:moveTo>
                  <a:pt x="20570" y="32871"/>
                </a:moveTo>
                <a:cubicBezTo>
                  <a:pt x="20220" y="34225"/>
                  <a:pt x="20127" y="35626"/>
                  <a:pt x="20267" y="37004"/>
                </a:cubicBezTo>
                <a:cubicBezTo>
                  <a:pt x="20197" y="37938"/>
                  <a:pt x="20197" y="38895"/>
                  <a:pt x="20267" y="39829"/>
                </a:cubicBezTo>
                <a:cubicBezTo>
                  <a:pt x="19940" y="38942"/>
                  <a:pt x="19753" y="37985"/>
                  <a:pt x="19706" y="37051"/>
                </a:cubicBezTo>
                <a:lnTo>
                  <a:pt x="19706" y="37027"/>
                </a:lnTo>
                <a:cubicBezTo>
                  <a:pt x="19660" y="36280"/>
                  <a:pt x="19706" y="35533"/>
                  <a:pt x="19846" y="34786"/>
                </a:cubicBezTo>
                <a:cubicBezTo>
                  <a:pt x="20033" y="34132"/>
                  <a:pt x="20267" y="33502"/>
                  <a:pt x="20547" y="32871"/>
                </a:cubicBezTo>
                <a:close/>
                <a:moveTo>
                  <a:pt x="14967" y="32451"/>
                </a:moveTo>
                <a:cubicBezTo>
                  <a:pt x="16671" y="32755"/>
                  <a:pt x="18375" y="32895"/>
                  <a:pt x="20103" y="32895"/>
                </a:cubicBezTo>
                <a:cubicBezTo>
                  <a:pt x="19846" y="33432"/>
                  <a:pt x="19660" y="33992"/>
                  <a:pt x="19520" y="34552"/>
                </a:cubicBezTo>
                <a:cubicBezTo>
                  <a:pt x="19263" y="35440"/>
                  <a:pt x="19099" y="36350"/>
                  <a:pt x="19053" y="37261"/>
                </a:cubicBezTo>
                <a:lnTo>
                  <a:pt x="19053" y="37284"/>
                </a:lnTo>
                <a:cubicBezTo>
                  <a:pt x="18959" y="38498"/>
                  <a:pt x="19053" y="39736"/>
                  <a:pt x="19333" y="40950"/>
                </a:cubicBezTo>
                <a:cubicBezTo>
                  <a:pt x="18352" y="40459"/>
                  <a:pt x="17442" y="39829"/>
                  <a:pt x="16624" y="39082"/>
                </a:cubicBezTo>
                <a:cubicBezTo>
                  <a:pt x="16508" y="38918"/>
                  <a:pt x="16391" y="38755"/>
                  <a:pt x="16274" y="38592"/>
                </a:cubicBezTo>
                <a:cubicBezTo>
                  <a:pt x="15083" y="36770"/>
                  <a:pt x="14780" y="34576"/>
                  <a:pt x="14967" y="32451"/>
                </a:cubicBezTo>
                <a:close/>
                <a:moveTo>
                  <a:pt x="19403" y="37704"/>
                </a:moveTo>
                <a:lnTo>
                  <a:pt x="19403" y="37704"/>
                </a:lnTo>
                <a:cubicBezTo>
                  <a:pt x="19543" y="38895"/>
                  <a:pt x="19893" y="40062"/>
                  <a:pt x="20407" y="41160"/>
                </a:cubicBezTo>
                <a:cubicBezTo>
                  <a:pt x="20430" y="41253"/>
                  <a:pt x="20453" y="41370"/>
                  <a:pt x="20477" y="41487"/>
                </a:cubicBezTo>
                <a:cubicBezTo>
                  <a:pt x="20243" y="41370"/>
                  <a:pt x="20010" y="41277"/>
                  <a:pt x="19800" y="41160"/>
                </a:cubicBezTo>
                <a:cubicBezTo>
                  <a:pt x="19473" y="40039"/>
                  <a:pt x="19356" y="38872"/>
                  <a:pt x="19403" y="37704"/>
                </a:cubicBezTo>
                <a:close/>
                <a:moveTo>
                  <a:pt x="20594" y="39035"/>
                </a:moveTo>
                <a:lnTo>
                  <a:pt x="20594" y="39035"/>
                </a:lnTo>
                <a:cubicBezTo>
                  <a:pt x="20827" y="40016"/>
                  <a:pt x="21131" y="40996"/>
                  <a:pt x="21551" y="41954"/>
                </a:cubicBezTo>
                <a:lnTo>
                  <a:pt x="21177" y="41790"/>
                </a:lnTo>
                <a:cubicBezTo>
                  <a:pt x="21037" y="41557"/>
                  <a:pt x="20897" y="41300"/>
                  <a:pt x="20780" y="41043"/>
                </a:cubicBezTo>
                <a:cubicBezTo>
                  <a:pt x="20687" y="40389"/>
                  <a:pt x="20617" y="39712"/>
                  <a:pt x="20594" y="39035"/>
                </a:cubicBezTo>
                <a:close/>
                <a:moveTo>
                  <a:pt x="19940" y="41650"/>
                </a:moveTo>
                <a:cubicBezTo>
                  <a:pt x="20150" y="41744"/>
                  <a:pt x="20337" y="41837"/>
                  <a:pt x="20547" y="41954"/>
                </a:cubicBezTo>
                <a:lnTo>
                  <a:pt x="20547" y="42000"/>
                </a:lnTo>
                <a:cubicBezTo>
                  <a:pt x="20337" y="41884"/>
                  <a:pt x="20127" y="41790"/>
                  <a:pt x="19940" y="41674"/>
                </a:cubicBezTo>
                <a:lnTo>
                  <a:pt x="19940" y="41650"/>
                </a:lnTo>
                <a:close/>
                <a:moveTo>
                  <a:pt x="21924" y="41884"/>
                </a:moveTo>
                <a:lnTo>
                  <a:pt x="21924" y="41884"/>
                </a:lnTo>
                <a:cubicBezTo>
                  <a:pt x="21994" y="41977"/>
                  <a:pt x="22064" y="42094"/>
                  <a:pt x="22135" y="42187"/>
                </a:cubicBezTo>
                <a:lnTo>
                  <a:pt x="22041" y="42140"/>
                </a:lnTo>
                <a:cubicBezTo>
                  <a:pt x="22018" y="42070"/>
                  <a:pt x="21971" y="41977"/>
                  <a:pt x="21924" y="41884"/>
                </a:cubicBezTo>
                <a:close/>
                <a:moveTo>
                  <a:pt x="18562" y="41323"/>
                </a:moveTo>
                <a:lnTo>
                  <a:pt x="18562" y="41323"/>
                </a:lnTo>
                <a:cubicBezTo>
                  <a:pt x="18912" y="41557"/>
                  <a:pt x="19286" y="41767"/>
                  <a:pt x="19660" y="41954"/>
                </a:cubicBezTo>
                <a:cubicBezTo>
                  <a:pt x="19683" y="42047"/>
                  <a:pt x="19706" y="42117"/>
                  <a:pt x="19753" y="42211"/>
                </a:cubicBezTo>
                <a:cubicBezTo>
                  <a:pt x="19333" y="41930"/>
                  <a:pt x="18936" y="41650"/>
                  <a:pt x="18562" y="41323"/>
                </a:cubicBezTo>
                <a:close/>
                <a:moveTo>
                  <a:pt x="21551" y="42374"/>
                </a:moveTo>
                <a:lnTo>
                  <a:pt x="21784" y="42444"/>
                </a:lnTo>
                <a:cubicBezTo>
                  <a:pt x="21784" y="42491"/>
                  <a:pt x="21808" y="42514"/>
                  <a:pt x="21831" y="42561"/>
                </a:cubicBezTo>
                <a:lnTo>
                  <a:pt x="21644" y="42467"/>
                </a:lnTo>
                <a:lnTo>
                  <a:pt x="21551" y="42374"/>
                </a:lnTo>
                <a:close/>
                <a:moveTo>
                  <a:pt x="14336" y="36373"/>
                </a:moveTo>
                <a:lnTo>
                  <a:pt x="14336" y="36373"/>
                </a:lnTo>
                <a:cubicBezTo>
                  <a:pt x="14616" y="37074"/>
                  <a:pt x="14967" y="37728"/>
                  <a:pt x="15434" y="38311"/>
                </a:cubicBezTo>
                <a:lnTo>
                  <a:pt x="15457" y="38335"/>
                </a:lnTo>
                <a:cubicBezTo>
                  <a:pt x="16087" y="39549"/>
                  <a:pt x="16975" y="40623"/>
                  <a:pt x="18049" y="41487"/>
                </a:cubicBezTo>
                <a:cubicBezTo>
                  <a:pt x="18516" y="41930"/>
                  <a:pt x="18983" y="42351"/>
                  <a:pt x="19473" y="42771"/>
                </a:cubicBezTo>
                <a:cubicBezTo>
                  <a:pt x="17885" y="41884"/>
                  <a:pt x="16368" y="40856"/>
                  <a:pt x="15364" y="39339"/>
                </a:cubicBezTo>
                <a:cubicBezTo>
                  <a:pt x="14803" y="38451"/>
                  <a:pt x="14430" y="37447"/>
                  <a:pt x="14336" y="36373"/>
                </a:cubicBezTo>
                <a:close/>
                <a:moveTo>
                  <a:pt x="20173" y="42211"/>
                </a:moveTo>
                <a:lnTo>
                  <a:pt x="20173" y="42211"/>
                </a:lnTo>
                <a:cubicBezTo>
                  <a:pt x="20337" y="42304"/>
                  <a:pt x="20500" y="42374"/>
                  <a:pt x="20664" y="42444"/>
                </a:cubicBezTo>
                <a:cubicBezTo>
                  <a:pt x="20687" y="42561"/>
                  <a:pt x="20710" y="42677"/>
                  <a:pt x="20734" y="42771"/>
                </a:cubicBezTo>
                <a:cubicBezTo>
                  <a:pt x="20594" y="42724"/>
                  <a:pt x="20453" y="42654"/>
                  <a:pt x="20313" y="42561"/>
                </a:cubicBezTo>
                <a:lnTo>
                  <a:pt x="20313" y="42537"/>
                </a:lnTo>
                <a:cubicBezTo>
                  <a:pt x="20267" y="42444"/>
                  <a:pt x="20220" y="42327"/>
                  <a:pt x="20173" y="42211"/>
                </a:cubicBezTo>
                <a:close/>
                <a:moveTo>
                  <a:pt x="22298" y="42654"/>
                </a:moveTo>
                <a:lnTo>
                  <a:pt x="22555" y="42771"/>
                </a:lnTo>
                <a:lnTo>
                  <a:pt x="22625" y="42888"/>
                </a:lnTo>
                <a:cubicBezTo>
                  <a:pt x="22531" y="42841"/>
                  <a:pt x="22438" y="42794"/>
                  <a:pt x="22345" y="42771"/>
                </a:cubicBezTo>
                <a:lnTo>
                  <a:pt x="22298" y="42654"/>
                </a:lnTo>
                <a:close/>
                <a:moveTo>
                  <a:pt x="21084" y="42654"/>
                </a:moveTo>
                <a:lnTo>
                  <a:pt x="21434" y="42794"/>
                </a:lnTo>
                <a:cubicBezTo>
                  <a:pt x="21551" y="42981"/>
                  <a:pt x="21691" y="43144"/>
                  <a:pt x="21831" y="43308"/>
                </a:cubicBezTo>
                <a:cubicBezTo>
                  <a:pt x="21597" y="43215"/>
                  <a:pt x="21387" y="43121"/>
                  <a:pt x="21177" y="43004"/>
                </a:cubicBezTo>
                <a:cubicBezTo>
                  <a:pt x="21154" y="42911"/>
                  <a:pt x="21107" y="42794"/>
                  <a:pt x="21084" y="42677"/>
                </a:cubicBezTo>
                <a:lnTo>
                  <a:pt x="21084" y="42654"/>
                </a:lnTo>
                <a:close/>
                <a:moveTo>
                  <a:pt x="21294" y="43495"/>
                </a:moveTo>
                <a:lnTo>
                  <a:pt x="21294" y="43495"/>
                </a:lnTo>
                <a:cubicBezTo>
                  <a:pt x="21668" y="43681"/>
                  <a:pt x="22041" y="43845"/>
                  <a:pt x="22438" y="43985"/>
                </a:cubicBezTo>
                <a:cubicBezTo>
                  <a:pt x="22452" y="43992"/>
                  <a:pt x="22467" y="43995"/>
                  <a:pt x="22483" y="43995"/>
                </a:cubicBezTo>
                <a:cubicBezTo>
                  <a:pt x="22522" y="43995"/>
                  <a:pt x="22562" y="43978"/>
                  <a:pt x="22578" y="43962"/>
                </a:cubicBezTo>
                <a:cubicBezTo>
                  <a:pt x="22625" y="44032"/>
                  <a:pt x="22648" y="44078"/>
                  <a:pt x="22695" y="44125"/>
                </a:cubicBezTo>
                <a:cubicBezTo>
                  <a:pt x="22321" y="44078"/>
                  <a:pt x="21971" y="43985"/>
                  <a:pt x="21621" y="43892"/>
                </a:cubicBezTo>
                <a:cubicBezTo>
                  <a:pt x="21597" y="43868"/>
                  <a:pt x="21597" y="43845"/>
                  <a:pt x="21551" y="43822"/>
                </a:cubicBezTo>
                <a:lnTo>
                  <a:pt x="21341" y="43681"/>
                </a:lnTo>
                <a:lnTo>
                  <a:pt x="21294" y="43495"/>
                </a:lnTo>
                <a:close/>
                <a:moveTo>
                  <a:pt x="20775" y="1"/>
                </a:moveTo>
                <a:cubicBezTo>
                  <a:pt x="19464" y="1"/>
                  <a:pt x="18155" y="128"/>
                  <a:pt x="16858" y="417"/>
                </a:cubicBezTo>
                <a:cubicBezTo>
                  <a:pt x="14033" y="1094"/>
                  <a:pt x="11394" y="2472"/>
                  <a:pt x="9246" y="4457"/>
                </a:cubicBezTo>
                <a:cubicBezTo>
                  <a:pt x="8849" y="4643"/>
                  <a:pt x="8453" y="4853"/>
                  <a:pt x="8079" y="5064"/>
                </a:cubicBezTo>
                <a:cubicBezTo>
                  <a:pt x="5044" y="6768"/>
                  <a:pt x="2312" y="9266"/>
                  <a:pt x="981" y="12535"/>
                </a:cubicBezTo>
                <a:cubicBezTo>
                  <a:pt x="117" y="14613"/>
                  <a:pt x="1" y="16948"/>
                  <a:pt x="631" y="19119"/>
                </a:cubicBezTo>
                <a:cubicBezTo>
                  <a:pt x="654" y="19866"/>
                  <a:pt x="724" y="20637"/>
                  <a:pt x="888" y="21384"/>
                </a:cubicBezTo>
                <a:cubicBezTo>
                  <a:pt x="958" y="23205"/>
                  <a:pt x="1471" y="25003"/>
                  <a:pt x="2335" y="26614"/>
                </a:cubicBezTo>
                <a:cubicBezTo>
                  <a:pt x="4040" y="29673"/>
                  <a:pt x="6958" y="31400"/>
                  <a:pt x="10390" y="31774"/>
                </a:cubicBezTo>
                <a:cubicBezTo>
                  <a:pt x="11114" y="31844"/>
                  <a:pt x="11815" y="31867"/>
                  <a:pt x="12515" y="31867"/>
                </a:cubicBezTo>
                <a:lnTo>
                  <a:pt x="12959" y="31984"/>
                </a:lnTo>
                <a:cubicBezTo>
                  <a:pt x="12935" y="32498"/>
                  <a:pt x="12935" y="32965"/>
                  <a:pt x="12959" y="33362"/>
                </a:cubicBezTo>
                <a:cubicBezTo>
                  <a:pt x="13029" y="35183"/>
                  <a:pt x="13496" y="36957"/>
                  <a:pt x="14336" y="38568"/>
                </a:cubicBezTo>
                <a:cubicBezTo>
                  <a:pt x="15737" y="41137"/>
                  <a:pt x="18072" y="43098"/>
                  <a:pt x="20827" y="44032"/>
                </a:cubicBezTo>
                <a:cubicBezTo>
                  <a:pt x="20967" y="44172"/>
                  <a:pt x="21107" y="44312"/>
                  <a:pt x="21247" y="44475"/>
                </a:cubicBezTo>
                <a:cubicBezTo>
                  <a:pt x="21287" y="44515"/>
                  <a:pt x="21332" y="44532"/>
                  <a:pt x="21376" y="44532"/>
                </a:cubicBezTo>
                <a:cubicBezTo>
                  <a:pt x="21486" y="44532"/>
                  <a:pt x="21584" y="44422"/>
                  <a:pt x="21551" y="44289"/>
                </a:cubicBezTo>
                <a:cubicBezTo>
                  <a:pt x="21551" y="44289"/>
                  <a:pt x="21551" y="44265"/>
                  <a:pt x="21527" y="44242"/>
                </a:cubicBezTo>
                <a:lnTo>
                  <a:pt x="21527" y="44242"/>
                </a:lnTo>
                <a:cubicBezTo>
                  <a:pt x="22041" y="44382"/>
                  <a:pt x="22531" y="44475"/>
                  <a:pt x="23045" y="44569"/>
                </a:cubicBezTo>
                <a:cubicBezTo>
                  <a:pt x="23055" y="44570"/>
                  <a:pt x="23066" y="44571"/>
                  <a:pt x="23076" y="44571"/>
                </a:cubicBezTo>
                <a:cubicBezTo>
                  <a:pt x="23208" y="44571"/>
                  <a:pt x="23342" y="44440"/>
                  <a:pt x="23255" y="44289"/>
                </a:cubicBezTo>
                <a:cubicBezTo>
                  <a:pt x="23045" y="43985"/>
                  <a:pt x="22858" y="43658"/>
                  <a:pt x="22672" y="43331"/>
                </a:cubicBezTo>
                <a:lnTo>
                  <a:pt x="22672" y="43331"/>
                </a:lnTo>
                <a:lnTo>
                  <a:pt x="23068" y="43495"/>
                </a:lnTo>
                <a:cubicBezTo>
                  <a:pt x="23084" y="43499"/>
                  <a:pt x="23100" y="43501"/>
                  <a:pt x="23115" y="43501"/>
                </a:cubicBezTo>
                <a:cubicBezTo>
                  <a:pt x="23257" y="43501"/>
                  <a:pt x="23365" y="43318"/>
                  <a:pt x="23302" y="43191"/>
                </a:cubicBezTo>
                <a:cubicBezTo>
                  <a:pt x="23185" y="43004"/>
                  <a:pt x="23068" y="42818"/>
                  <a:pt x="22975" y="42631"/>
                </a:cubicBezTo>
                <a:cubicBezTo>
                  <a:pt x="22975" y="42584"/>
                  <a:pt x="22952" y="42537"/>
                  <a:pt x="22928" y="42514"/>
                </a:cubicBezTo>
                <a:lnTo>
                  <a:pt x="22858" y="42444"/>
                </a:lnTo>
                <a:cubicBezTo>
                  <a:pt x="21294" y="39502"/>
                  <a:pt x="20990" y="36047"/>
                  <a:pt x="22018" y="32871"/>
                </a:cubicBezTo>
                <a:cubicBezTo>
                  <a:pt x="25240" y="32755"/>
                  <a:pt x="28462" y="32334"/>
                  <a:pt x="31637" y="31657"/>
                </a:cubicBezTo>
                <a:cubicBezTo>
                  <a:pt x="34976" y="30910"/>
                  <a:pt x="38291" y="29626"/>
                  <a:pt x="41023" y="27641"/>
                </a:cubicBezTo>
                <a:cubicBezTo>
                  <a:pt x="42868" y="26451"/>
                  <a:pt x="44572" y="24980"/>
                  <a:pt x="45576" y="23088"/>
                </a:cubicBezTo>
                <a:cubicBezTo>
                  <a:pt x="46160" y="21991"/>
                  <a:pt x="46533" y="20777"/>
                  <a:pt x="46650" y="19563"/>
                </a:cubicBezTo>
                <a:cubicBezTo>
                  <a:pt x="47327" y="16878"/>
                  <a:pt x="47117" y="14029"/>
                  <a:pt x="45739" y="11648"/>
                </a:cubicBezTo>
                <a:cubicBezTo>
                  <a:pt x="45156" y="8239"/>
                  <a:pt x="42050" y="6324"/>
                  <a:pt x="39109" y="4947"/>
                </a:cubicBezTo>
                <a:cubicBezTo>
                  <a:pt x="38151" y="4503"/>
                  <a:pt x="37171" y="4083"/>
                  <a:pt x="36167" y="3686"/>
                </a:cubicBezTo>
                <a:lnTo>
                  <a:pt x="36097" y="3663"/>
                </a:lnTo>
                <a:cubicBezTo>
                  <a:pt x="34579" y="2799"/>
                  <a:pt x="32968" y="2145"/>
                  <a:pt x="31310" y="1678"/>
                </a:cubicBezTo>
                <a:cubicBezTo>
                  <a:pt x="29583" y="1141"/>
                  <a:pt x="27808" y="767"/>
                  <a:pt x="26034" y="604"/>
                </a:cubicBezTo>
                <a:cubicBezTo>
                  <a:pt x="24295" y="230"/>
                  <a:pt x="22533" y="1"/>
                  <a:pt x="20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مستطيل 6">
            <a:extLst>
              <a:ext uri="{FF2B5EF4-FFF2-40B4-BE49-F238E27FC236}">
                <a16:creationId xmlns:a16="http://schemas.microsoft.com/office/drawing/2014/main" id="{5F0598F1-6A8F-4999-8109-C043BB4DCEDC}"/>
              </a:ext>
            </a:extLst>
          </p:cNvPr>
          <p:cNvSpPr/>
          <p:nvPr/>
        </p:nvSpPr>
        <p:spPr>
          <a:xfrm>
            <a:off x="4376057" y="4909457"/>
            <a:ext cx="3298372"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b="1" dirty="0">
                <a:solidFill>
                  <a:schemeClr val="accent1"/>
                </a:solidFill>
              </a:rPr>
              <a:t>نستنتج عنوان النص</a:t>
            </a:r>
            <a:r>
              <a:rPr lang="ar-SA" dirty="0"/>
              <a:t>.</a:t>
            </a:r>
          </a:p>
        </p:txBody>
      </p:sp>
      <p:sp>
        <p:nvSpPr>
          <p:cNvPr id="24" name="Google Shape;1296;p39">
            <a:extLst>
              <a:ext uri="{FF2B5EF4-FFF2-40B4-BE49-F238E27FC236}">
                <a16:creationId xmlns:a16="http://schemas.microsoft.com/office/drawing/2014/main" id="{05C641FD-D11B-4AA9-A670-1C432BFF0855}"/>
              </a:ext>
            </a:extLst>
          </p:cNvPr>
          <p:cNvSpPr/>
          <p:nvPr/>
        </p:nvSpPr>
        <p:spPr>
          <a:xfrm>
            <a:off x="7210691" y="4441371"/>
            <a:ext cx="931823" cy="783772"/>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extLst>
      <p:ext uri="{BB962C8B-B14F-4D97-AF65-F5344CB8AC3E}">
        <p14:creationId xmlns:p14="http://schemas.microsoft.com/office/powerpoint/2010/main" val="359443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arn(inVertical)">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312686" y="152401"/>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95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3343"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 action="ppaction://noaction"/>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2401" y="4881169"/>
            <a:ext cx="758757" cy="666603"/>
          </a:xfrm>
          <a:prstGeom prst="rect">
            <a:avLst/>
          </a:prstGeom>
        </p:spPr>
      </p:pic>
      <p:pic>
        <p:nvPicPr>
          <p:cNvPr id="14" name="صورة 13">
            <a:extLst>
              <a:ext uri="{FF2B5EF4-FFF2-40B4-BE49-F238E27FC236}">
                <a16:creationId xmlns:a16="http://schemas.microsoft.com/office/drawing/2014/main" id="{000102E6-FD0E-4B7E-9FC8-ABE6447DA0D5}"/>
              </a:ext>
            </a:extLst>
          </p:cNvPr>
          <p:cNvPicPr>
            <a:picLocks noChangeAspect="1"/>
          </p:cNvPicPr>
          <p:nvPr/>
        </p:nvPicPr>
        <p:blipFill>
          <a:blip r:embed="rId8"/>
          <a:stretch>
            <a:fillRect/>
          </a:stretch>
        </p:blipFill>
        <p:spPr>
          <a:xfrm>
            <a:off x="1435305" y="4289620"/>
            <a:ext cx="1200718" cy="2568380"/>
          </a:xfrm>
          <a:prstGeom prst="rect">
            <a:avLst/>
          </a:prstGeom>
        </p:spPr>
      </p:pic>
      <p:sp>
        <p:nvSpPr>
          <p:cNvPr id="5" name="مستطيل 4">
            <a:extLst>
              <a:ext uri="{FF2B5EF4-FFF2-40B4-BE49-F238E27FC236}">
                <a16:creationId xmlns:a16="http://schemas.microsoft.com/office/drawing/2014/main" id="{8E094171-B168-4C8D-9974-C3E6BC231076}"/>
              </a:ext>
            </a:extLst>
          </p:cNvPr>
          <p:cNvSpPr/>
          <p:nvPr/>
        </p:nvSpPr>
        <p:spPr>
          <a:xfrm>
            <a:off x="3516086" y="544286"/>
            <a:ext cx="5475514" cy="795416"/>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a:solidFill>
                  <a:srgbClr val="0070C0"/>
                </a:solidFill>
              </a:rPr>
              <a:t>أجيب على الأسئلة في جدول التعلم ؟</a:t>
            </a:r>
          </a:p>
        </p:txBody>
      </p:sp>
      <p:pic>
        <p:nvPicPr>
          <p:cNvPr id="26"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199917FB-5277-4C19-8A89-1BEAA70556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38638"/>
            <a:ext cx="1088571" cy="894208"/>
          </a:xfrm>
          <a:prstGeom prst="rect">
            <a:avLst/>
          </a:prstGeom>
          <a:noFill/>
          <a:extLst>
            <a:ext uri="{909E8E84-426E-40DD-AFC4-6F175D3DCCD1}">
              <a14:hiddenFill xmlns:a14="http://schemas.microsoft.com/office/drawing/2010/main">
                <a:solidFill>
                  <a:srgbClr val="FFFFFF"/>
                </a:solidFill>
              </a14:hiddenFill>
            </a:ext>
          </a:extLst>
        </p:spPr>
      </p:pic>
      <p:pic>
        <p:nvPicPr>
          <p:cNvPr id="16" name="صورة 15">
            <a:extLst>
              <a:ext uri="{FF2B5EF4-FFF2-40B4-BE49-F238E27FC236}">
                <a16:creationId xmlns:a16="http://schemas.microsoft.com/office/drawing/2014/main" id="{7EB98245-9A6C-44B4-9B66-79FC24498281}"/>
              </a:ext>
            </a:extLst>
          </p:cNvPr>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754" y="3168176"/>
            <a:ext cx="946785" cy="1488440"/>
          </a:xfrm>
          <a:prstGeom prst="rect">
            <a:avLst/>
          </a:prstGeom>
        </p:spPr>
      </p:pic>
      <p:pic>
        <p:nvPicPr>
          <p:cNvPr id="17" name="صورة 16">
            <a:extLst>
              <a:ext uri="{FF2B5EF4-FFF2-40B4-BE49-F238E27FC236}">
                <a16:creationId xmlns:a16="http://schemas.microsoft.com/office/drawing/2014/main" id="{164ED5B1-53F5-4FB9-9EA4-0A16506CAD06}"/>
              </a:ext>
            </a:extLst>
          </p:cNvPr>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660" y="1637465"/>
            <a:ext cx="1001395" cy="1131570"/>
          </a:xfrm>
          <a:prstGeom prst="rect">
            <a:avLst/>
          </a:prstGeom>
        </p:spPr>
      </p:pic>
      <p:pic>
        <p:nvPicPr>
          <p:cNvPr id="19" name="صورة 18">
            <a:extLst>
              <a:ext uri="{FF2B5EF4-FFF2-40B4-BE49-F238E27FC236}">
                <a16:creationId xmlns:a16="http://schemas.microsoft.com/office/drawing/2014/main" id="{254F4EA1-72F1-49A0-A336-362E84813F05}"/>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pic>
        <p:nvPicPr>
          <p:cNvPr id="25" name="صورة 24">
            <a:extLst>
              <a:ext uri="{FF2B5EF4-FFF2-40B4-BE49-F238E27FC236}">
                <a16:creationId xmlns:a16="http://schemas.microsoft.com/office/drawing/2014/main" id="{B016F313-62EC-4935-8642-ADE40E656958}"/>
              </a:ext>
            </a:extLst>
          </p:cNvPr>
          <p:cNvPicPr/>
          <p:nvPr/>
        </p:nvPicPr>
        <p:blipFill rotWithShape="1">
          <a:blip r:embed="rId12">
            <a:extLst>
              <a:ext uri="{28A0092B-C50C-407E-A947-70E740481C1C}">
                <a14:useLocalDpi xmlns:a14="http://schemas.microsoft.com/office/drawing/2010/main" val="0"/>
              </a:ext>
            </a:extLst>
          </a:blip>
          <a:srcRect t="29842" r="6810" b="8483"/>
          <a:stretch/>
        </p:blipFill>
        <p:spPr bwMode="auto">
          <a:xfrm>
            <a:off x="2764970" y="2139495"/>
            <a:ext cx="6520543" cy="3891190"/>
          </a:xfrm>
          <a:prstGeom prst="rect">
            <a:avLst/>
          </a:prstGeom>
          <a:ln>
            <a:noFill/>
          </a:ln>
          <a:extLst>
            <a:ext uri="{53640926-AAD7-44D8-BBD7-CCE9431645EC}">
              <a14:shadowObscured xmlns:a14="http://schemas.microsoft.com/office/drawing/2010/main"/>
            </a:ext>
          </a:extLst>
        </p:spPr>
      </p:pic>
      <p:grpSp>
        <p:nvGrpSpPr>
          <p:cNvPr id="29" name="Google Shape;300;p37">
            <a:extLst>
              <a:ext uri="{FF2B5EF4-FFF2-40B4-BE49-F238E27FC236}">
                <a16:creationId xmlns:a16="http://schemas.microsoft.com/office/drawing/2014/main" id="{75147D69-6D00-453D-8E31-A69DF7D268EC}"/>
              </a:ext>
            </a:extLst>
          </p:cNvPr>
          <p:cNvGrpSpPr/>
          <p:nvPr/>
        </p:nvGrpSpPr>
        <p:grpSpPr>
          <a:xfrm rot="2280042">
            <a:off x="8089449" y="711138"/>
            <a:ext cx="611754" cy="643200"/>
            <a:chOff x="1183375" y="2536600"/>
            <a:chExt cx="1060600" cy="1114925"/>
          </a:xfrm>
        </p:grpSpPr>
        <p:sp>
          <p:nvSpPr>
            <p:cNvPr id="30" name="Google Shape;301;p37">
              <a:extLst>
                <a:ext uri="{FF2B5EF4-FFF2-40B4-BE49-F238E27FC236}">
                  <a16:creationId xmlns:a16="http://schemas.microsoft.com/office/drawing/2014/main" id="{4DBE4CE2-3FAD-46FD-8C93-B7E97ACD461C}"/>
                </a:ext>
              </a:extLst>
            </p:cNvPr>
            <p:cNvSpPr/>
            <p:nvPr/>
          </p:nvSpPr>
          <p:spPr>
            <a:xfrm>
              <a:off x="1393275" y="2759625"/>
              <a:ext cx="850700" cy="891900"/>
            </a:xfrm>
            <a:custGeom>
              <a:avLst/>
              <a:gdLst/>
              <a:ahLst/>
              <a:cxnLst/>
              <a:rect l="l" t="t" r="r" b="b"/>
              <a:pathLst>
                <a:path w="34028" h="35676" extrusionOk="0">
                  <a:moveTo>
                    <a:pt x="7050" y="3261"/>
                  </a:moveTo>
                  <a:cubicBezTo>
                    <a:pt x="5550" y="4510"/>
                    <a:pt x="4275" y="6086"/>
                    <a:pt x="3456" y="7646"/>
                  </a:cubicBezTo>
                  <a:cubicBezTo>
                    <a:pt x="1581" y="11215"/>
                    <a:pt x="2769" y="16037"/>
                    <a:pt x="5426" y="19346"/>
                  </a:cubicBezTo>
                  <a:cubicBezTo>
                    <a:pt x="5373" y="19294"/>
                    <a:pt x="5318" y="19243"/>
                    <a:pt x="5266" y="19190"/>
                  </a:cubicBezTo>
                  <a:cubicBezTo>
                    <a:pt x="3529" y="17393"/>
                    <a:pt x="2597" y="14904"/>
                    <a:pt x="2490" y="12427"/>
                  </a:cubicBezTo>
                  <a:cubicBezTo>
                    <a:pt x="2328" y="8626"/>
                    <a:pt x="4066" y="5198"/>
                    <a:pt x="7050" y="3261"/>
                  </a:cubicBezTo>
                  <a:close/>
                  <a:moveTo>
                    <a:pt x="12872" y="1594"/>
                  </a:moveTo>
                  <a:cubicBezTo>
                    <a:pt x="17362" y="1594"/>
                    <a:pt x="21289" y="4320"/>
                    <a:pt x="23215" y="8558"/>
                  </a:cubicBezTo>
                  <a:cubicBezTo>
                    <a:pt x="24531" y="11450"/>
                    <a:pt x="24911" y="14570"/>
                    <a:pt x="25312" y="17686"/>
                  </a:cubicBezTo>
                  <a:cubicBezTo>
                    <a:pt x="25632" y="20187"/>
                    <a:pt x="26126" y="22619"/>
                    <a:pt x="27636" y="24638"/>
                  </a:cubicBezTo>
                  <a:cubicBezTo>
                    <a:pt x="27210" y="25057"/>
                    <a:pt x="26813" y="25609"/>
                    <a:pt x="26440" y="26086"/>
                  </a:cubicBezTo>
                  <a:cubicBezTo>
                    <a:pt x="24902" y="23863"/>
                    <a:pt x="23078" y="21809"/>
                    <a:pt x="21412" y="19679"/>
                  </a:cubicBezTo>
                  <a:cubicBezTo>
                    <a:pt x="19699" y="17487"/>
                    <a:pt x="18109" y="14675"/>
                    <a:pt x="15926" y="12927"/>
                  </a:cubicBezTo>
                  <a:cubicBezTo>
                    <a:pt x="15858" y="12873"/>
                    <a:pt x="15784" y="12849"/>
                    <a:pt x="15714" y="12849"/>
                  </a:cubicBezTo>
                  <a:cubicBezTo>
                    <a:pt x="15506" y="12849"/>
                    <a:pt x="15331" y="13055"/>
                    <a:pt x="15448" y="13295"/>
                  </a:cubicBezTo>
                  <a:cubicBezTo>
                    <a:pt x="16616" y="15684"/>
                    <a:pt x="18827" y="17675"/>
                    <a:pt x="20505" y="19712"/>
                  </a:cubicBezTo>
                  <a:cubicBezTo>
                    <a:pt x="22338" y="21940"/>
                    <a:pt x="24054" y="24326"/>
                    <a:pt x="26013" y="26442"/>
                  </a:cubicBezTo>
                  <a:cubicBezTo>
                    <a:pt x="26037" y="26468"/>
                    <a:pt x="26065" y="26488"/>
                    <a:pt x="26097" y="26503"/>
                  </a:cubicBezTo>
                  <a:lnTo>
                    <a:pt x="26096" y="26504"/>
                  </a:lnTo>
                  <a:cubicBezTo>
                    <a:pt x="25736" y="26915"/>
                    <a:pt x="25293" y="27348"/>
                    <a:pt x="24854" y="27802"/>
                  </a:cubicBezTo>
                  <a:cubicBezTo>
                    <a:pt x="24840" y="27734"/>
                    <a:pt x="24803" y="27675"/>
                    <a:pt x="24747" y="27632"/>
                  </a:cubicBezTo>
                  <a:cubicBezTo>
                    <a:pt x="23632" y="26743"/>
                    <a:pt x="22473" y="25958"/>
                    <a:pt x="21485" y="24915"/>
                  </a:cubicBezTo>
                  <a:cubicBezTo>
                    <a:pt x="20557" y="23934"/>
                    <a:pt x="19757" y="22841"/>
                    <a:pt x="18913" y="21790"/>
                  </a:cubicBezTo>
                  <a:cubicBezTo>
                    <a:pt x="17213" y="19678"/>
                    <a:pt x="15464" y="17264"/>
                    <a:pt x="13199" y="15723"/>
                  </a:cubicBezTo>
                  <a:cubicBezTo>
                    <a:pt x="13148" y="15688"/>
                    <a:pt x="13091" y="15673"/>
                    <a:pt x="13036" y="15673"/>
                  </a:cubicBezTo>
                  <a:cubicBezTo>
                    <a:pt x="12787" y="15673"/>
                    <a:pt x="12543" y="15976"/>
                    <a:pt x="12717" y="16206"/>
                  </a:cubicBezTo>
                  <a:cubicBezTo>
                    <a:pt x="14441" y="18486"/>
                    <a:pt x="16715" y="20352"/>
                    <a:pt x="18522" y="22581"/>
                  </a:cubicBezTo>
                  <a:cubicBezTo>
                    <a:pt x="20195" y="24645"/>
                    <a:pt x="21902" y="26941"/>
                    <a:pt x="24320" y="28186"/>
                  </a:cubicBezTo>
                  <a:cubicBezTo>
                    <a:pt x="24364" y="28208"/>
                    <a:pt x="24412" y="28221"/>
                    <a:pt x="24461" y="28221"/>
                  </a:cubicBezTo>
                  <a:cubicBezTo>
                    <a:pt x="24065" y="28658"/>
                    <a:pt x="23695" y="29112"/>
                    <a:pt x="23428" y="29587"/>
                  </a:cubicBezTo>
                  <a:cubicBezTo>
                    <a:pt x="21392" y="26023"/>
                    <a:pt x="16324" y="24531"/>
                    <a:pt x="12758" y="23278"/>
                  </a:cubicBezTo>
                  <a:cubicBezTo>
                    <a:pt x="11285" y="22760"/>
                    <a:pt x="9776" y="22205"/>
                    <a:pt x="8379" y="21462"/>
                  </a:cubicBezTo>
                  <a:cubicBezTo>
                    <a:pt x="4075" y="18540"/>
                    <a:pt x="1276" y="12017"/>
                    <a:pt x="4103" y="7401"/>
                  </a:cubicBezTo>
                  <a:cubicBezTo>
                    <a:pt x="5380" y="5314"/>
                    <a:pt x="7446" y="3169"/>
                    <a:pt x="9759" y="2031"/>
                  </a:cubicBezTo>
                  <a:cubicBezTo>
                    <a:pt x="10018" y="1957"/>
                    <a:pt x="10281" y="1890"/>
                    <a:pt x="10551" y="1834"/>
                  </a:cubicBezTo>
                  <a:cubicBezTo>
                    <a:pt x="11336" y="1672"/>
                    <a:pt x="12112" y="1594"/>
                    <a:pt x="12872" y="1594"/>
                  </a:cubicBezTo>
                  <a:close/>
                  <a:moveTo>
                    <a:pt x="29133" y="26040"/>
                  </a:moveTo>
                  <a:cubicBezTo>
                    <a:pt x="29564" y="26323"/>
                    <a:pt x="29961" y="26654"/>
                    <a:pt x="30318" y="27026"/>
                  </a:cubicBezTo>
                  <a:cubicBezTo>
                    <a:pt x="29283" y="27507"/>
                    <a:pt x="28326" y="28252"/>
                    <a:pt x="27387" y="28869"/>
                  </a:cubicBezTo>
                  <a:cubicBezTo>
                    <a:pt x="26859" y="29217"/>
                    <a:pt x="26292" y="29555"/>
                    <a:pt x="25748" y="29924"/>
                  </a:cubicBezTo>
                  <a:cubicBezTo>
                    <a:pt x="26169" y="29433"/>
                    <a:pt x="26578" y="28931"/>
                    <a:pt x="26993" y="28463"/>
                  </a:cubicBezTo>
                  <a:cubicBezTo>
                    <a:pt x="27709" y="27658"/>
                    <a:pt x="28423" y="26849"/>
                    <a:pt x="29133" y="26040"/>
                  </a:cubicBezTo>
                  <a:close/>
                  <a:moveTo>
                    <a:pt x="28241" y="25335"/>
                  </a:moveTo>
                  <a:cubicBezTo>
                    <a:pt x="28315" y="25383"/>
                    <a:pt x="28401" y="25413"/>
                    <a:pt x="28490" y="25419"/>
                  </a:cubicBezTo>
                  <a:cubicBezTo>
                    <a:pt x="28464" y="25502"/>
                    <a:pt x="28470" y="25592"/>
                    <a:pt x="28527" y="25664"/>
                  </a:cubicBezTo>
                  <a:cubicBezTo>
                    <a:pt x="27790" y="26500"/>
                    <a:pt x="27057" y="27339"/>
                    <a:pt x="26325" y="28180"/>
                  </a:cubicBezTo>
                  <a:cubicBezTo>
                    <a:pt x="25623" y="28987"/>
                    <a:pt x="24828" y="29774"/>
                    <a:pt x="24179" y="30643"/>
                  </a:cubicBezTo>
                  <a:cubicBezTo>
                    <a:pt x="24054" y="30542"/>
                    <a:pt x="23927" y="30447"/>
                    <a:pt x="23798" y="30352"/>
                  </a:cubicBezTo>
                  <a:lnTo>
                    <a:pt x="23797" y="30352"/>
                  </a:lnTo>
                  <a:cubicBezTo>
                    <a:pt x="23778" y="30306"/>
                    <a:pt x="23761" y="30258"/>
                    <a:pt x="23740" y="30212"/>
                  </a:cubicBezTo>
                  <a:cubicBezTo>
                    <a:pt x="24654" y="29614"/>
                    <a:pt x="25367" y="28535"/>
                    <a:pt x="26069" y="27753"/>
                  </a:cubicBezTo>
                  <a:lnTo>
                    <a:pt x="27428" y="26241"/>
                  </a:lnTo>
                  <a:cubicBezTo>
                    <a:pt x="27630" y="26017"/>
                    <a:pt x="27830" y="25793"/>
                    <a:pt x="28032" y="25569"/>
                  </a:cubicBezTo>
                  <a:cubicBezTo>
                    <a:pt x="28101" y="25491"/>
                    <a:pt x="28172" y="25413"/>
                    <a:pt x="28241" y="25335"/>
                  </a:cubicBezTo>
                  <a:close/>
                  <a:moveTo>
                    <a:pt x="30826" y="27651"/>
                  </a:moveTo>
                  <a:cubicBezTo>
                    <a:pt x="30961" y="27858"/>
                    <a:pt x="31094" y="28068"/>
                    <a:pt x="31226" y="28280"/>
                  </a:cubicBezTo>
                  <a:cubicBezTo>
                    <a:pt x="30178" y="28962"/>
                    <a:pt x="29152" y="29677"/>
                    <a:pt x="28117" y="30379"/>
                  </a:cubicBezTo>
                  <a:cubicBezTo>
                    <a:pt x="27342" y="30905"/>
                    <a:pt x="26523" y="31406"/>
                    <a:pt x="25798" y="32010"/>
                  </a:cubicBezTo>
                  <a:cubicBezTo>
                    <a:pt x="25513" y="31764"/>
                    <a:pt x="25227" y="31514"/>
                    <a:pt x="24937" y="31265"/>
                  </a:cubicBezTo>
                  <a:cubicBezTo>
                    <a:pt x="25953" y="30849"/>
                    <a:pt x="26898" y="30175"/>
                    <a:pt x="27818" y="29608"/>
                  </a:cubicBezTo>
                  <a:cubicBezTo>
                    <a:pt x="28809" y="28997"/>
                    <a:pt x="29939" y="28426"/>
                    <a:pt x="30826" y="27651"/>
                  </a:cubicBezTo>
                  <a:close/>
                  <a:moveTo>
                    <a:pt x="31618" y="29042"/>
                  </a:moveTo>
                  <a:cubicBezTo>
                    <a:pt x="31638" y="29052"/>
                    <a:pt x="31652" y="29066"/>
                    <a:pt x="31674" y="29073"/>
                  </a:cubicBezTo>
                  <a:lnTo>
                    <a:pt x="31696" y="29078"/>
                  </a:lnTo>
                  <a:cubicBezTo>
                    <a:pt x="31983" y="29745"/>
                    <a:pt x="32137" y="30443"/>
                    <a:pt x="32111" y="31120"/>
                  </a:cubicBezTo>
                  <a:cubicBezTo>
                    <a:pt x="31133" y="31435"/>
                    <a:pt x="30224" y="31985"/>
                    <a:pt x="29308" y="32447"/>
                  </a:cubicBezTo>
                  <a:cubicBezTo>
                    <a:pt x="28689" y="32760"/>
                    <a:pt x="28039" y="33048"/>
                    <a:pt x="27443" y="33412"/>
                  </a:cubicBezTo>
                  <a:cubicBezTo>
                    <a:pt x="27080" y="33118"/>
                    <a:pt x="26731" y="32805"/>
                    <a:pt x="26382" y="32506"/>
                  </a:cubicBezTo>
                  <a:lnTo>
                    <a:pt x="26381" y="32505"/>
                  </a:lnTo>
                  <a:cubicBezTo>
                    <a:pt x="27135" y="32098"/>
                    <a:pt x="27845" y="31602"/>
                    <a:pt x="28563" y="31140"/>
                  </a:cubicBezTo>
                  <a:lnTo>
                    <a:pt x="30290" y="30028"/>
                  </a:lnTo>
                  <a:lnTo>
                    <a:pt x="31154" y="29471"/>
                  </a:lnTo>
                  <a:cubicBezTo>
                    <a:pt x="31460" y="29395"/>
                    <a:pt x="31612" y="29252"/>
                    <a:pt x="31618" y="29042"/>
                  </a:cubicBezTo>
                  <a:close/>
                  <a:moveTo>
                    <a:pt x="31974" y="31968"/>
                  </a:moveTo>
                  <a:lnTo>
                    <a:pt x="31974" y="31968"/>
                  </a:lnTo>
                  <a:cubicBezTo>
                    <a:pt x="31753" y="32724"/>
                    <a:pt x="31259" y="33426"/>
                    <a:pt x="30408" y="33994"/>
                  </a:cubicBezTo>
                  <a:lnTo>
                    <a:pt x="30407" y="33994"/>
                  </a:lnTo>
                  <a:cubicBezTo>
                    <a:pt x="30206" y="34129"/>
                    <a:pt x="30130" y="34322"/>
                    <a:pt x="30138" y="34510"/>
                  </a:cubicBezTo>
                  <a:cubicBezTo>
                    <a:pt x="30126" y="34519"/>
                    <a:pt x="30113" y="34524"/>
                    <a:pt x="30101" y="34531"/>
                  </a:cubicBezTo>
                  <a:cubicBezTo>
                    <a:pt x="30027" y="34539"/>
                    <a:pt x="29951" y="34542"/>
                    <a:pt x="29875" y="34542"/>
                  </a:cubicBezTo>
                  <a:cubicBezTo>
                    <a:pt x="29405" y="34542"/>
                    <a:pt x="28908" y="34400"/>
                    <a:pt x="28479" y="34150"/>
                  </a:cubicBezTo>
                  <a:cubicBezTo>
                    <a:pt x="28329" y="34062"/>
                    <a:pt x="28182" y="33964"/>
                    <a:pt x="28037" y="33864"/>
                  </a:cubicBezTo>
                  <a:cubicBezTo>
                    <a:pt x="28528" y="33651"/>
                    <a:pt x="29005" y="33399"/>
                    <a:pt x="29482" y="33172"/>
                  </a:cubicBezTo>
                  <a:cubicBezTo>
                    <a:pt x="30302" y="32784"/>
                    <a:pt x="31186" y="32436"/>
                    <a:pt x="31974" y="31968"/>
                  </a:cubicBezTo>
                  <a:close/>
                  <a:moveTo>
                    <a:pt x="12895" y="1"/>
                  </a:moveTo>
                  <a:cubicBezTo>
                    <a:pt x="12461" y="1"/>
                    <a:pt x="12022" y="23"/>
                    <a:pt x="11577" y="68"/>
                  </a:cubicBezTo>
                  <a:cubicBezTo>
                    <a:pt x="6648" y="567"/>
                    <a:pt x="2492" y="3825"/>
                    <a:pt x="1243" y="8687"/>
                  </a:cubicBezTo>
                  <a:cubicBezTo>
                    <a:pt x="0" y="13524"/>
                    <a:pt x="1648" y="18791"/>
                    <a:pt x="5726" y="21751"/>
                  </a:cubicBezTo>
                  <a:cubicBezTo>
                    <a:pt x="8537" y="23793"/>
                    <a:pt x="11959" y="24684"/>
                    <a:pt x="15175" y="25869"/>
                  </a:cubicBezTo>
                  <a:cubicBezTo>
                    <a:pt x="18563" y="27118"/>
                    <a:pt x="21162" y="28844"/>
                    <a:pt x="23541" y="31551"/>
                  </a:cubicBezTo>
                  <a:cubicBezTo>
                    <a:pt x="23593" y="31612"/>
                    <a:pt x="23668" y="31649"/>
                    <a:pt x="23749" y="31651"/>
                  </a:cubicBezTo>
                  <a:cubicBezTo>
                    <a:pt x="23773" y="31666"/>
                    <a:pt x="23801" y="31677"/>
                    <a:pt x="23829" y="31683"/>
                  </a:cubicBezTo>
                  <a:cubicBezTo>
                    <a:pt x="25011" y="33438"/>
                    <a:pt x="27308" y="35675"/>
                    <a:pt x="29358" y="35675"/>
                  </a:cubicBezTo>
                  <a:cubicBezTo>
                    <a:pt x="29938" y="35675"/>
                    <a:pt x="30499" y="35496"/>
                    <a:pt x="31008" y="35077"/>
                  </a:cubicBezTo>
                  <a:cubicBezTo>
                    <a:pt x="31069" y="35053"/>
                    <a:pt x="31125" y="35026"/>
                    <a:pt x="31181" y="34999"/>
                  </a:cubicBezTo>
                  <a:cubicBezTo>
                    <a:pt x="31335" y="35056"/>
                    <a:pt x="31499" y="35085"/>
                    <a:pt x="31664" y="35085"/>
                  </a:cubicBezTo>
                  <a:cubicBezTo>
                    <a:pt x="31927" y="35085"/>
                    <a:pt x="32189" y="35011"/>
                    <a:pt x="32405" y="34855"/>
                  </a:cubicBezTo>
                  <a:cubicBezTo>
                    <a:pt x="32740" y="34614"/>
                    <a:pt x="32909" y="34198"/>
                    <a:pt x="32910" y="33794"/>
                  </a:cubicBezTo>
                  <a:cubicBezTo>
                    <a:pt x="32912" y="33593"/>
                    <a:pt x="32865" y="33350"/>
                    <a:pt x="32759" y="33155"/>
                  </a:cubicBezTo>
                  <a:cubicBezTo>
                    <a:pt x="34028" y="30698"/>
                    <a:pt x="32829" y="27368"/>
                    <a:pt x="30389" y="25854"/>
                  </a:cubicBezTo>
                  <a:cubicBezTo>
                    <a:pt x="30210" y="25648"/>
                    <a:pt x="30019" y="25444"/>
                    <a:pt x="29815" y="25267"/>
                  </a:cubicBezTo>
                  <a:lnTo>
                    <a:pt x="29866" y="25210"/>
                  </a:lnTo>
                  <a:cubicBezTo>
                    <a:pt x="30035" y="25017"/>
                    <a:pt x="29982" y="24685"/>
                    <a:pt x="29709" y="24617"/>
                  </a:cubicBezTo>
                  <a:cubicBezTo>
                    <a:pt x="29506" y="24583"/>
                    <a:pt x="29308" y="24519"/>
                    <a:pt x="29126" y="24422"/>
                  </a:cubicBezTo>
                  <a:cubicBezTo>
                    <a:pt x="29100" y="24374"/>
                    <a:pt x="29068" y="24328"/>
                    <a:pt x="29032" y="24288"/>
                  </a:cubicBezTo>
                  <a:cubicBezTo>
                    <a:pt x="26794" y="21773"/>
                    <a:pt x="26734" y="18263"/>
                    <a:pt x="26291" y="15100"/>
                  </a:cubicBezTo>
                  <a:cubicBezTo>
                    <a:pt x="25902" y="12320"/>
                    <a:pt x="25246" y="9526"/>
                    <a:pt x="23961" y="7013"/>
                  </a:cubicBezTo>
                  <a:cubicBezTo>
                    <a:pt x="21748" y="2690"/>
                    <a:pt x="17675" y="1"/>
                    <a:pt x="12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2;p37">
              <a:extLst>
                <a:ext uri="{FF2B5EF4-FFF2-40B4-BE49-F238E27FC236}">
                  <a16:creationId xmlns:a16="http://schemas.microsoft.com/office/drawing/2014/main" id="{4F3A58F9-561B-45E7-898B-2248498F3A97}"/>
                </a:ext>
              </a:extLst>
            </p:cNvPr>
            <p:cNvSpPr/>
            <p:nvPr/>
          </p:nvSpPr>
          <p:spPr>
            <a:xfrm>
              <a:off x="2068925" y="2865800"/>
              <a:ext cx="105300" cy="69600"/>
            </a:xfrm>
            <a:custGeom>
              <a:avLst/>
              <a:gdLst/>
              <a:ahLst/>
              <a:cxnLst/>
              <a:rect l="l" t="t" r="r" b="b"/>
              <a:pathLst>
                <a:path w="4212" h="2784" extrusionOk="0">
                  <a:moveTo>
                    <a:pt x="3482" y="0"/>
                  </a:moveTo>
                  <a:cubicBezTo>
                    <a:pt x="2939" y="0"/>
                    <a:pt x="2396" y="490"/>
                    <a:pt x="1954" y="759"/>
                  </a:cubicBezTo>
                  <a:cubicBezTo>
                    <a:pt x="1329" y="1139"/>
                    <a:pt x="695" y="1545"/>
                    <a:pt x="234" y="2122"/>
                  </a:cubicBezTo>
                  <a:cubicBezTo>
                    <a:pt x="0" y="2412"/>
                    <a:pt x="185" y="2783"/>
                    <a:pt x="532" y="2783"/>
                  </a:cubicBezTo>
                  <a:cubicBezTo>
                    <a:pt x="559" y="2783"/>
                    <a:pt x="586" y="2781"/>
                    <a:pt x="615" y="2776"/>
                  </a:cubicBezTo>
                  <a:cubicBezTo>
                    <a:pt x="1386" y="2652"/>
                    <a:pt x="2084" y="2269"/>
                    <a:pt x="2756" y="1890"/>
                  </a:cubicBezTo>
                  <a:cubicBezTo>
                    <a:pt x="3380" y="1539"/>
                    <a:pt x="4085" y="1332"/>
                    <a:pt x="4181" y="556"/>
                  </a:cubicBezTo>
                  <a:cubicBezTo>
                    <a:pt x="4211" y="317"/>
                    <a:pt x="3998" y="143"/>
                    <a:pt x="3808" y="65"/>
                  </a:cubicBezTo>
                  <a:cubicBezTo>
                    <a:pt x="3700" y="20"/>
                    <a:pt x="3591" y="0"/>
                    <a:pt x="3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3;p37">
              <a:extLst>
                <a:ext uri="{FF2B5EF4-FFF2-40B4-BE49-F238E27FC236}">
                  <a16:creationId xmlns:a16="http://schemas.microsoft.com/office/drawing/2014/main" id="{0B2CCBD0-7F44-4F0C-BC3B-B37E8E4DE783}"/>
                </a:ext>
              </a:extLst>
            </p:cNvPr>
            <p:cNvSpPr/>
            <p:nvPr/>
          </p:nvSpPr>
          <p:spPr>
            <a:xfrm>
              <a:off x="1930200" y="2690700"/>
              <a:ext cx="86325" cy="85700"/>
            </a:xfrm>
            <a:custGeom>
              <a:avLst/>
              <a:gdLst/>
              <a:ahLst/>
              <a:cxnLst/>
              <a:rect l="l" t="t" r="r" b="b"/>
              <a:pathLst>
                <a:path w="3453" h="3428" extrusionOk="0">
                  <a:moveTo>
                    <a:pt x="2611" y="1"/>
                  </a:moveTo>
                  <a:cubicBezTo>
                    <a:pt x="1961" y="1"/>
                    <a:pt x="1579" y="599"/>
                    <a:pt x="1173" y="1082"/>
                  </a:cubicBezTo>
                  <a:cubicBezTo>
                    <a:pt x="755" y="1577"/>
                    <a:pt x="213" y="2115"/>
                    <a:pt x="67" y="2763"/>
                  </a:cubicBezTo>
                  <a:cubicBezTo>
                    <a:pt x="0" y="3057"/>
                    <a:pt x="228" y="3428"/>
                    <a:pt x="540" y="3428"/>
                  </a:cubicBezTo>
                  <a:cubicBezTo>
                    <a:pt x="591" y="3428"/>
                    <a:pt x="645" y="3418"/>
                    <a:pt x="700" y="3395"/>
                  </a:cubicBezTo>
                  <a:cubicBezTo>
                    <a:pt x="1327" y="3145"/>
                    <a:pt x="1768" y="2617"/>
                    <a:pt x="2258" y="2168"/>
                  </a:cubicBezTo>
                  <a:cubicBezTo>
                    <a:pt x="2801" y="1672"/>
                    <a:pt x="3452" y="1318"/>
                    <a:pt x="3319" y="483"/>
                  </a:cubicBezTo>
                  <a:cubicBezTo>
                    <a:pt x="3285" y="276"/>
                    <a:pt x="3064" y="73"/>
                    <a:pt x="2863" y="29"/>
                  </a:cubicBezTo>
                  <a:cubicBezTo>
                    <a:pt x="2775" y="10"/>
                    <a:pt x="2691" y="1"/>
                    <a:pt x="26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4;p37">
              <a:extLst>
                <a:ext uri="{FF2B5EF4-FFF2-40B4-BE49-F238E27FC236}">
                  <a16:creationId xmlns:a16="http://schemas.microsoft.com/office/drawing/2014/main" id="{A624647B-4D73-493C-A940-163F6F015B08}"/>
                </a:ext>
              </a:extLst>
            </p:cNvPr>
            <p:cNvSpPr/>
            <p:nvPr/>
          </p:nvSpPr>
          <p:spPr>
            <a:xfrm>
              <a:off x="1699200" y="2536600"/>
              <a:ext cx="54050" cy="112525"/>
            </a:xfrm>
            <a:custGeom>
              <a:avLst/>
              <a:gdLst/>
              <a:ahLst/>
              <a:cxnLst/>
              <a:rect l="l" t="t" r="r" b="b"/>
              <a:pathLst>
                <a:path w="2162" h="4501" extrusionOk="0">
                  <a:moveTo>
                    <a:pt x="1045" y="1"/>
                  </a:moveTo>
                  <a:cubicBezTo>
                    <a:pt x="625" y="1"/>
                    <a:pt x="229" y="224"/>
                    <a:pt x="162" y="722"/>
                  </a:cubicBezTo>
                  <a:cubicBezTo>
                    <a:pt x="24" y="1733"/>
                    <a:pt x="1" y="2910"/>
                    <a:pt x="339" y="3886"/>
                  </a:cubicBezTo>
                  <a:cubicBezTo>
                    <a:pt x="484" y="4307"/>
                    <a:pt x="817" y="4501"/>
                    <a:pt x="1151" y="4501"/>
                  </a:cubicBezTo>
                  <a:cubicBezTo>
                    <a:pt x="1570" y="4501"/>
                    <a:pt x="1989" y="4197"/>
                    <a:pt x="2040" y="3656"/>
                  </a:cubicBezTo>
                  <a:cubicBezTo>
                    <a:pt x="2122" y="2782"/>
                    <a:pt x="2101" y="1869"/>
                    <a:pt x="2137" y="988"/>
                  </a:cubicBezTo>
                  <a:cubicBezTo>
                    <a:pt x="2161" y="367"/>
                    <a:pt x="1584" y="1"/>
                    <a:pt x="1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5;p37">
              <a:extLst>
                <a:ext uri="{FF2B5EF4-FFF2-40B4-BE49-F238E27FC236}">
                  <a16:creationId xmlns:a16="http://schemas.microsoft.com/office/drawing/2014/main" id="{26C1688B-D49E-48A8-9EFE-A42F10BFAECD}"/>
                </a:ext>
              </a:extLst>
            </p:cNvPr>
            <p:cNvSpPr/>
            <p:nvPr/>
          </p:nvSpPr>
          <p:spPr>
            <a:xfrm>
              <a:off x="1404800" y="2616275"/>
              <a:ext cx="97125" cy="109750"/>
            </a:xfrm>
            <a:custGeom>
              <a:avLst/>
              <a:gdLst/>
              <a:ahLst/>
              <a:cxnLst/>
              <a:rect l="l" t="t" r="r" b="b"/>
              <a:pathLst>
                <a:path w="3885" h="4390" extrusionOk="0">
                  <a:moveTo>
                    <a:pt x="1207" y="0"/>
                  </a:moveTo>
                  <a:cubicBezTo>
                    <a:pt x="598" y="0"/>
                    <a:pt x="1" y="458"/>
                    <a:pt x="257" y="1181"/>
                  </a:cubicBezTo>
                  <a:cubicBezTo>
                    <a:pt x="513" y="1899"/>
                    <a:pt x="1101" y="2464"/>
                    <a:pt x="1573" y="3055"/>
                  </a:cubicBezTo>
                  <a:cubicBezTo>
                    <a:pt x="1980" y="3567"/>
                    <a:pt x="2454" y="4230"/>
                    <a:pt x="3130" y="4375"/>
                  </a:cubicBezTo>
                  <a:cubicBezTo>
                    <a:pt x="3177" y="4385"/>
                    <a:pt x="3223" y="4390"/>
                    <a:pt x="3267" y="4390"/>
                  </a:cubicBezTo>
                  <a:cubicBezTo>
                    <a:pt x="3562" y="4390"/>
                    <a:pt x="3760" y="4170"/>
                    <a:pt x="3799" y="3864"/>
                  </a:cubicBezTo>
                  <a:cubicBezTo>
                    <a:pt x="3885" y="3209"/>
                    <a:pt x="3428" y="2551"/>
                    <a:pt x="3102" y="2015"/>
                  </a:cubicBezTo>
                  <a:cubicBezTo>
                    <a:pt x="2751" y="1436"/>
                    <a:pt x="2414" y="663"/>
                    <a:pt x="1888" y="232"/>
                  </a:cubicBezTo>
                  <a:cubicBezTo>
                    <a:pt x="1695" y="73"/>
                    <a:pt x="1450" y="0"/>
                    <a:pt x="1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6;p37">
              <a:extLst>
                <a:ext uri="{FF2B5EF4-FFF2-40B4-BE49-F238E27FC236}">
                  <a16:creationId xmlns:a16="http://schemas.microsoft.com/office/drawing/2014/main" id="{989AB2F1-CD5C-49BF-93AB-0C3C57729982}"/>
                </a:ext>
              </a:extLst>
            </p:cNvPr>
            <p:cNvSpPr/>
            <p:nvPr/>
          </p:nvSpPr>
          <p:spPr>
            <a:xfrm>
              <a:off x="1275700" y="2779650"/>
              <a:ext cx="103675" cy="78150"/>
            </a:xfrm>
            <a:custGeom>
              <a:avLst/>
              <a:gdLst/>
              <a:ahLst/>
              <a:cxnLst/>
              <a:rect l="l" t="t" r="r" b="b"/>
              <a:pathLst>
                <a:path w="4147" h="3126" extrusionOk="0">
                  <a:moveTo>
                    <a:pt x="1220" y="1"/>
                  </a:moveTo>
                  <a:cubicBezTo>
                    <a:pt x="626" y="1"/>
                    <a:pt x="38" y="406"/>
                    <a:pt x="17" y="1053"/>
                  </a:cubicBezTo>
                  <a:cubicBezTo>
                    <a:pt x="1" y="1549"/>
                    <a:pt x="288" y="1961"/>
                    <a:pt x="751" y="2122"/>
                  </a:cubicBezTo>
                  <a:cubicBezTo>
                    <a:pt x="815" y="2145"/>
                    <a:pt x="882" y="2156"/>
                    <a:pt x="948" y="2156"/>
                  </a:cubicBezTo>
                  <a:cubicBezTo>
                    <a:pt x="1042" y="2156"/>
                    <a:pt x="1135" y="2134"/>
                    <a:pt x="1220" y="2089"/>
                  </a:cubicBezTo>
                  <a:cubicBezTo>
                    <a:pt x="1570" y="2266"/>
                    <a:pt x="1904" y="2538"/>
                    <a:pt x="2241" y="2703"/>
                  </a:cubicBezTo>
                  <a:cubicBezTo>
                    <a:pt x="2660" y="2908"/>
                    <a:pt x="3070" y="3126"/>
                    <a:pt x="3523" y="3126"/>
                  </a:cubicBezTo>
                  <a:cubicBezTo>
                    <a:pt x="3622" y="3126"/>
                    <a:pt x="3723" y="3115"/>
                    <a:pt x="3826" y="3092"/>
                  </a:cubicBezTo>
                  <a:cubicBezTo>
                    <a:pt x="3986" y="3056"/>
                    <a:pt x="4147" y="2866"/>
                    <a:pt x="4128" y="2695"/>
                  </a:cubicBezTo>
                  <a:cubicBezTo>
                    <a:pt x="4060" y="2060"/>
                    <a:pt x="3606" y="1605"/>
                    <a:pt x="3154" y="1179"/>
                  </a:cubicBezTo>
                  <a:cubicBezTo>
                    <a:pt x="2707" y="758"/>
                    <a:pt x="2142" y="199"/>
                    <a:pt x="1535" y="40"/>
                  </a:cubicBezTo>
                  <a:cubicBezTo>
                    <a:pt x="1432" y="14"/>
                    <a:pt x="1326" y="1"/>
                    <a:pt x="1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7;p37">
              <a:extLst>
                <a:ext uri="{FF2B5EF4-FFF2-40B4-BE49-F238E27FC236}">
                  <a16:creationId xmlns:a16="http://schemas.microsoft.com/office/drawing/2014/main" id="{97E1AF15-5183-43B8-8321-2AD96DFE174D}"/>
                </a:ext>
              </a:extLst>
            </p:cNvPr>
            <p:cNvSpPr/>
            <p:nvPr/>
          </p:nvSpPr>
          <p:spPr>
            <a:xfrm>
              <a:off x="1183375" y="3054325"/>
              <a:ext cx="119000" cy="52650"/>
            </a:xfrm>
            <a:custGeom>
              <a:avLst/>
              <a:gdLst/>
              <a:ahLst/>
              <a:cxnLst/>
              <a:rect l="l" t="t" r="r" b="b"/>
              <a:pathLst>
                <a:path w="4760" h="2106" extrusionOk="0">
                  <a:moveTo>
                    <a:pt x="1892" y="0"/>
                  </a:moveTo>
                  <a:cubicBezTo>
                    <a:pt x="1362" y="0"/>
                    <a:pt x="847" y="94"/>
                    <a:pt x="440" y="469"/>
                  </a:cubicBezTo>
                  <a:cubicBezTo>
                    <a:pt x="1" y="875"/>
                    <a:pt x="111" y="1671"/>
                    <a:pt x="632" y="1953"/>
                  </a:cubicBezTo>
                  <a:cubicBezTo>
                    <a:pt x="740" y="2013"/>
                    <a:pt x="856" y="2058"/>
                    <a:pt x="976" y="2087"/>
                  </a:cubicBezTo>
                  <a:cubicBezTo>
                    <a:pt x="1030" y="2099"/>
                    <a:pt x="1087" y="2105"/>
                    <a:pt x="1144" y="2105"/>
                  </a:cubicBezTo>
                  <a:cubicBezTo>
                    <a:pt x="1335" y="2105"/>
                    <a:pt x="1535" y="2038"/>
                    <a:pt x="1690" y="1919"/>
                  </a:cubicBezTo>
                  <a:cubicBezTo>
                    <a:pt x="1885" y="1862"/>
                    <a:pt x="2126" y="1848"/>
                    <a:pt x="2361" y="1848"/>
                  </a:cubicBezTo>
                  <a:cubicBezTo>
                    <a:pt x="2570" y="1848"/>
                    <a:pt x="2774" y="1859"/>
                    <a:pt x="2935" y="1860"/>
                  </a:cubicBezTo>
                  <a:cubicBezTo>
                    <a:pt x="2975" y="1860"/>
                    <a:pt x="3014" y="1860"/>
                    <a:pt x="3053" y="1860"/>
                  </a:cubicBezTo>
                  <a:cubicBezTo>
                    <a:pt x="3549" y="1860"/>
                    <a:pt x="3976" y="1832"/>
                    <a:pt x="4440" y="1595"/>
                  </a:cubicBezTo>
                  <a:cubicBezTo>
                    <a:pt x="4759" y="1434"/>
                    <a:pt x="4743" y="1025"/>
                    <a:pt x="4545" y="787"/>
                  </a:cubicBezTo>
                  <a:cubicBezTo>
                    <a:pt x="4041" y="187"/>
                    <a:pt x="3299" y="100"/>
                    <a:pt x="2558" y="36"/>
                  </a:cubicBezTo>
                  <a:cubicBezTo>
                    <a:pt x="2338" y="17"/>
                    <a:pt x="2113" y="0"/>
                    <a:pt x="1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8;p37">
              <a:extLst>
                <a:ext uri="{FF2B5EF4-FFF2-40B4-BE49-F238E27FC236}">
                  <a16:creationId xmlns:a16="http://schemas.microsoft.com/office/drawing/2014/main" id="{1CD8CE57-5188-4276-9DAB-FCBC424431B1}"/>
                </a:ext>
              </a:extLst>
            </p:cNvPr>
            <p:cNvSpPr/>
            <p:nvPr/>
          </p:nvSpPr>
          <p:spPr>
            <a:xfrm>
              <a:off x="1314050" y="3248700"/>
              <a:ext cx="98775" cy="64475"/>
            </a:xfrm>
            <a:custGeom>
              <a:avLst/>
              <a:gdLst/>
              <a:ahLst/>
              <a:cxnLst/>
              <a:rect l="l" t="t" r="r" b="b"/>
              <a:pathLst>
                <a:path w="3951" h="2579" extrusionOk="0">
                  <a:moveTo>
                    <a:pt x="2812" y="1"/>
                  </a:moveTo>
                  <a:cubicBezTo>
                    <a:pt x="1894" y="1"/>
                    <a:pt x="657" y="799"/>
                    <a:pt x="321" y="1329"/>
                  </a:cubicBezTo>
                  <a:cubicBezTo>
                    <a:pt x="0" y="1834"/>
                    <a:pt x="437" y="2578"/>
                    <a:pt x="1007" y="2578"/>
                  </a:cubicBezTo>
                  <a:cubicBezTo>
                    <a:pt x="1086" y="2578"/>
                    <a:pt x="1166" y="2564"/>
                    <a:pt x="1248" y="2534"/>
                  </a:cubicBezTo>
                  <a:cubicBezTo>
                    <a:pt x="1845" y="2311"/>
                    <a:pt x="2377" y="1860"/>
                    <a:pt x="2943" y="1553"/>
                  </a:cubicBezTo>
                  <a:cubicBezTo>
                    <a:pt x="3265" y="1379"/>
                    <a:pt x="3950" y="930"/>
                    <a:pt x="3688" y="462"/>
                  </a:cubicBezTo>
                  <a:cubicBezTo>
                    <a:pt x="3502" y="131"/>
                    <a:pt x="3183" y="1"/>
                    <a:pt x="2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9;p37">
              <a:extLst>
                <a:ext uri="{FF2B5EF4-FFF2-40B4-BE49-F238E27FC236}">
                  <a16:creationId xmlns:a16="http://schemas.microsoft.com/office/drawing/2014/main" id="{EA4A4AB5-F488-4065-91DD-C0C8F8B4970C}"/>
                </a:ext>
              </a:extLst>
            </p:cNvPr>
            <p:cNvSpPr/>
            <p:nvPr/>
          </p:nvSpPr>
          <p:spPr>
            <a:xfrm>
              <a:off x="1496975" y="3428975"/>
              <a:ext cx="61225" cy="72000"/>
            </a:xfrm>
            <a:custGeom>
              <a:avLst/>
              <a:gdLst/>
              <a:ahLst/>
              <a:cxnLst/>
              <a:rect l="l" t="t" r="r" b="b"/>
              <a:pathLst>
                <a:path w="2449" h="2880" extrusionOk="0">
                  <a:moveTo>
                    <a:pt x="2119" y="1"/>
                  </a:moveTo>
                  <a:cubicBezTo>
                    <a:pt x="2109" y="1"/>
                    <a:pt x="2100" y="1"/>
                    <a:pt x="2091" y="2"/>
                  </a:cubicBezTo>
                  <a:cubicBezTo>
                    <a:pt x="1563" y="75"/>
                    <a:pt x="1368" y="307"/>
                    <a:pt x="1058" y="718"/>
                  </a:cubicBezTo>
                  <a:cubicBezTo>
                    <a:pt x="810" y="1044"/>
                    <a:pt x="580" y="1384"/>
                    <a:pt x="363" y="1730"/>
                  </a:cubicBezTo>
                  <a:cubicBezTo>
                    <a:pt x="1" y="2314"/>
                    <a:pt x="567" y="2880"/>
                    <a:pt x="1092" y="2880"/>
                  </a:cubicBezTo>
                  <a:cubicBezTo>
                    <a:pt x="1324" y="2880"/>
                    <a:pt x="1548" y="2769"/>
                    <a:pt x="1680" y="2500"/>
                  </a:cubicBezTo>
                  <a:cubicBezTo>
                    <a:pt x="1875" y="2106"/>
                    <a:pt x="2047" y="1703"/>
                    <a:pt x="2206" y="1294"/>
                  </a:cubicBezTo>
                  <a:cubicBezTo>
                    <a:pt x="2392" y="820"/>
                    <a:pt x="2449" y="531"/>
                    <a:pt x="2236" y="62"/>
                  </a:cubicBezTo>
                  <a:cubicBezTo>
                    <a:pt x="2214" y="15"/>
                    <a:pt x="2165" y="1"/>
                    <a:pt x="2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10;p37">
              <a:extLst>
                <a:ext uri="{FF2B5EF4-FFF2-40B4-BE49-F238E27FC236}">
                  <a16:creationId xmlns:a16="http://schemas.microsoft.com/office/drawing/2014/main" id="{EED90921-1246-4828-A05A-1AED0D8856A9}"/>
                </a:ext>
              </a:extLst>
            </p:cNvPr>
            <p:cNvSpPr/>
            <p:nvPr/>
          </p:nvSpPr>
          <p:spPr>
            <a:xfrm>
              <a:off x="1677700" y="3454750"/>
              <a:ext cx="45950" cy="107825"/>
            </a:xfrm>
            <a:custGeom>
              <a:avLst/>
              <a:gdLst/>
              <a:ahLst/>
              <a:cxnLst/>
              <a:rect l="l" t="t" r="r" b="b"/>
              <a:pathLst>
                <a:path w="1838" h="4313" extrusionOk="0">
                  <a:moveTo>
                    <a:pt x="1525" y="1"/>
                  </a:moveTo>
                  <a:cubicBezTo>
                    <a:pt x="1486" y="1"/>
                    <a:pt x="1447" y="10"/>
                    <a:pt x="1414" y="28"/>
                  </a:cubicBezTo>
                  <a:cubicBezTo>
                    <a:pt x="279" y="682"/>
                    <a:pt x="1" y="2576"/>
                    <a:pt x="171" y="3753"/>
                  </a:cubicBezTo>
                  <a:cubicBezTo>
                    <a:pt x="227" y="4140"/>
                    <a:pt x="529" y="4313"/>
                    <a:pt x="850" y="4313"/>
                  </a:cubicBezTo>
                  <a:cubicBezTo>
                    <a:pt x="1261" y="4313"/>
                    <a:pt x="1705" y="4029"/>
                    <a:pt x="1701" y="3547"/>
                  </a:cubicBezTo>
                  <a:cubicBezTo>
                    <a:pt x="1697" y="2933"/>
                    <a:pt x="1623" y="2341"/>
                    <a:pt x="1680" y="1724"/>
                  </a:cubicBezTo>
                  <a:cubicBezTo>
                    <a:pt x="1728" y="1194"/>
                    <a:pt x="1837" y="692"/>
                    <a:pt x="1744" y="163"/>
                  </a:cubicBezTo>
                  <a:cubicBezTo>
                    <a:pt x="1727" y="58"/>
                    <a:pt x="1624" y="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11;p37">
              <a:extLst>
                <a:ext uri="{FF2B5EF4-FFF2-40B4-BE49-F238E27FC236}">
                  <a16:creationId xmlns:a16="http://schemas.microsoft.com/office/drawing/2014/main" id="{791DA1A4-EC12-44F5-B606-E29F82BAC353}"/>
                </a:ext>
              </a:extLst>
            </p:cNvPr>
            <p:cNvSpPr/>
            <p:nvPr/>
          </p:nvSpPr>
          <p:spPr>
            <a:xfrm>
              <a:off x="2090625" y="3077850"/>
              <a:ext cx="104925" cy="44025"/>
            </a:xfrm>
            <a:custGeom>
              <a:avLst/>
              <a:gdLst/>
              <a:ahLst/>
              <a:cxnLst/>
              <a:rect l="l" t="t" r="r" b="b"/>
              <a:pathLst>
                <a:path w="4197" h="1761" extrusionOk="0">
                  <a:moveTo>
                    <a:pt x="2036" y="0"/>
                  </a:moveTo>
                  <a:cubicBezTo>
                    <a:pt x="1290" y="0"/>
                    <a:pt x="519" y="155"/>
                    <a:pt x="137" y="693"/>
                  </a:cubicBezTo>
                  <a:cubicBezTo>
                    <a:pt x="0" y="884"/>
                    <a:pt x="97" y="1204"/>
                    <a:pt x="299" y="1309"/>
                  </a:cubicBezTo>
                  <a:cubicBezTo>
                    <a:pt x="566" y="1448"/>
                    <a:pt x="847" y="1456"/>
                    <a:pt x="1135" y="1456"/>
                  </a:cubicBezTo>
                  <a:cubicBezTo>
                    <a:pt x="1169" y="1456"/>
                    <a:pt x="1204" y="1456"/>
                    <a:pt x="1238" y="1456"/>
                  </a:cubicBezTo>
                  <a:cubicBezTo>
                    <a:pt x="1326" y="1456"/>
                    <a:pt x="1413" y="1456"/>
                    <a:pt x="1502" y="1461"/>
                  </a:cubicBezTo>
                  <a:cubicBezTo>
                    <a:pt x="1943" y="1486"/>
                    <a:pt x="2372" y="1595"/>
                    <a:pt x="2795" y="1722"/>
                  </a:cubicBezTo>
                  <a:cubicBezTo>
                    <a:pt x="2881" y="1748"/>
                    <a:pt x="2963" y="1760"/>
                    <a:pt x="3041" y="1760"/>
                  </a:cubicBezTo>
                  <a:cubicBezTo>
                    <a:pt x="3899" y="1760"/>
                    <a:pt x="4196" y="288"/>
                    <a:pt x="3238" y="115"/>
                  </a:cubicBezTo>
                  <a:cubicBezTo>
                    <a:pt x="2902" y="54"/>
                    <a:pt x="2474" y="0"/>
                    <a:pt x="2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مستطيل 9">
            <a:extLst>
              <a:ext uri="{FF2B5EF4-FFF2-40B4-BE49-F238E27FC236}">
                <a16:creationId xmlns:a16="http://schemas.microsoft.com/office/drawing/2014/main" id="{AA516623-F8E1-474D-80D0-4791F32E9896}"/>
              </a:ext>
            </a:extLst>
          </p:cNvPr>
          <p:cNvSpPr/>
          <p:nvPr/>
        </p:nvSpPr>
        <p:spPr>
          <a:xfrm>
            <a:off x="8928095" y="2864538"/>
            <a:ext cx="184731" cy="375552"/>
          </a:xfrm>
          <a:prstGeom prst="rect">
            <a:avLst/>
          </a:prstGeom>
        </p:spPr>
        <p:txBody>
          <a:bodyPr wrap="none">
            <a:spAutoFit/>
          </a:bodyPr>
          <a:lstStyle/>
          <a:p>
            <a:pPr>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11" name="مستطيل 10">
            <a:extLst>
              <a:ext uri="{FF2B5EF4-FFF2-40B4-BE49-F238E27FC236}">
                <a16:creationId xmlns:a16="http://schemas.microsoft.com/office/drawing/2014/main" id="{9E73EBAE-94D5-44B6-98A6-E7D9901C537F}"/>
              </a:ext>
            </a:extLst>
          </p:cNvPr>
          <p:cNvSpPr/>
          <p:nvPr/>
        </p:nvSpPr>
        <p:spPr>
          <a:xfrm>
            <a:off x="7151914" y="2895990"/>
            <a:ext cx="1917370" cy="646331"/>
          </a:xfrm>
          <a:prstGeom prst="rect">
            <a:avLst/>
          </a:prstGeom>
        </p:spPr>
        <p:txBody>
          <a:bodyPr wrap="square">
            <a:spAutoFit/>
          </a:bodyPr>
          <a:lstStyle/>
          <a:p>
            <a:r>
              <a:rPr lang="ar-SA" b="1" dirty="0">
                <a:solidFill>
                  <a:srgbClr val="555555"/>
                </a:solidFill>
                <a:latin typeface="ColoredTashkeelFont"/>
              </a:rPr>
              <a:t>النَّعَامَةُ هِي أكْبَرُ الطُّيُورِ</a:t>
            </a:r>
            <a:r>
              <a:rPr lang="ar-SA" dirty="0">
                <a:solidFill>
                  <a:srgbClr val="555555"/>
                </a:solidFill>
                <a:latin typeface="ColoredTashkeelFont"/>
              </a:rPr>
              <a:t>.</a:t>
            </a:r>
            <a:endParaRPr lang="ar-SA" dirty="0"/>
          </a:p>
        </p:txBody>
      </p:sp>
      <p:sp>
        <p:nvSpPr>
          <p:cNvPr id="12" name="مستطيل 11">
            <a:extLst>
              <a:ext uri="{FF2B5EF4-FFF2-40B4-BE49-F238E27FC236}">
                <a16:creationId xmlns:a16="http://schemas.microsoft.com/office/drawing/2014/main" id="{AC7C7A2F-1D3C-421B-AA0D-A42E69A8D12A}"/>
              </a:ext>
            </a:extLst>
          </p:cNvPr>
          <p:cNvSpPr/>
          <p:nvPr/>
        </p:nvSpPr>
        <p:spPr>
          <a:xfrm>
            <a:off x="5409330" y="2928648"/>
            <a:ext cx="1765227" cy="369332"/>
          </a:xfrm>
          <a:prstGeom prst="rect">
            <a:avLst/>
          </a:prstGeom>
        </p:spPr>
        <p:txBody>
          <a:bodyPr wrap="none">
            <a:spAutoFit/>
          </a:bodyPr>
          <a:lstStyle/>
          <a:p>
            <a:r>
              <a:rPr lang="ar-SA" b="1" dirty="0">
                <a:solidFill>
                  <a:srgbClr val="555555"/>
                </a:solidFill>
                <a:latin typeface="ColoredTashkeelFont"/>
              </a:rPr>
              <a:t>مَعْلُومَات حَوْلَ النَّعَامَةِ</a:t>
            </a:r>
            <a:endParaRPr lang="ar-SA" b="1" dirty="0"/>
          </a:p>
        </p:txBody>
      </p:sp>
      <p:grpSp>
        <p:nvGrpSpPr>
          <p:cNvPr id="45" name="Google Shape;1402;p51">
            <a:extLst>
              <a:ext uri="{FF2B5EF4-FFF2-40B4-BE49-F238E27FC236}">
                <a16:creationId xmlns:a16="http://schemas.microsoft.com/office/drawing/2014/main" id="{3D1F67B3-5E0C-405F-86F4-7F6F80265B8F}"/>
              </a:ext>
            </a:extLst>
          </p:cNvPr>
          <p:cNvGrpSpPr/>
          <p:nvPr/>
        </p:nvGrpSpPr>
        <p:grpSpPr>
          <a:xfrm>
            <a:off x="2284532" y="3166154"/>
            <a:ext cx="1267498" cy="448025"/>
            <a:chOff x="1849793" y="1468663"/>
            <a:chExt cx="814849" cy="273402"/>
          </a:xfrm>
        </p:grpSpPr>
        <p:grpSp>
          <p:nvGrpSpPr>
            <p:cNvPr id="46" name="Google Shape;1403;p51">
              <a:extLst>
                <a:ext uri="{FF2B5EF4-FFF2-40B4-BE49-F238E27FC236}">
                  <a16:creationId xmlns:a16="http://schemas.microsoft.com/office/drawing/2014/main" id="{70144E03-8F39-4146-8FFF-7EC10C50E6DF}"/>
                </a:ext>
              </a:extLst>
            </p:cNvPr>
            <p:cNvGrpSpPr/>
            <p:nvPr/>
          </p:nvGrpSpPr>
          <p:grpSpPr>
            <a:xfrm>
              <a:off x="1849793" y="1469160"/>
              <a:ext cx="814849" cy="272906"/>
              <a:chOff x="238042" y="2116833"/>
              <a:chExt cx="7061083" cy="1355717"/>
            </a:xfrm>
          </p:grpSpPr>
          <p:sp>
            <p:nvSpPr>
              <p:cNvPr id="48" name="Google Shape;1404;p51">
                <a:extLst>
                  <a:ext uri="{FF2B5EF4-FFF2-40B4-BE49-F238E27FC236}">
                    <a16:creationId xmlns:a16="http://schemas.microsoft.com/office/drawing/2014/main" id="{2820AA6B-F730-4AE6-B2B0-64F7C5B5D1B0}"/>
                  </a:ext>
                </a:extLst>
              </p:cNvPr>
              <p:cNvSpPr/>
              <p:nvPr/>
            </p:nvSpPr>
            <p:spPr>
              <a:xfrm>
                <a:off x="238125" y="2116875"/>
                <a:ext cx="7061000" cy="1355675"/>
              </a:xfrm>
              <a:custGeom>
                <a:avLst/>
                <a:gdLst/>
                <a:ahLst/>
                <a:cxnLst/>
                <a:rect l="l" t="t" r="r" b="b"/>
                <a:pathLst>
                  <a:path w="282440" h="54227" extrusionOk="0">
                    <a:moveTo>
                      <a:pt x="0" y="0"/>
                    </a:moveTo>
                    <a:lnTo>
                      <a:pt x="0" y="54227"/>
                    </a:lnTo>
                    <a:lnTo>
                      <a:pt x="266685" y="54227"/>
                    </a:lnTo>
                    <a:lnTo>
                      <a:pt x="282439" y="27171"/>
                    </a:lnTo>
                    <a:lnTo>
                      <a:pt x="266685" y="0"/>
                    </a:lnTo>
                    <a:close/>
                  </a:path>
                </a:pathLst>
              </a:custGeom>
              <a:solidFill>
                <a:srgbClr val="FFE49E">
                  <a:alpha val="74860"/>
                </a:srgbClr>
              </a:solidFill>
              <a:ln>
                <a:noFill/>
              </a:ln>
              <a:effectLst>
                <a:outerShdw blurRad="57150" dist="19050" dir="5400000" algn="bl" rotWithShape="0">
                  <a:srgbClr val="999999">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05;p51">
                <a:extLst>
                  <a:ext uri="{FF2B5EF4-FFF2-40B4-BE49-F238E27FC236}">
                    <a16:creationId xmlns:a16="http://schemas.microsoft.com/office/drawing/2014/main" id="{3E2D126D-A8F5-4C0F-AED3-05E48D65C9D7}"/>
                  </a:ext>
                </a:extLst>
              </p:cNvPr>
              <p:cNvSpPr/>
              <p:nvPr/>
            </p:nvSpPr>
            <p:spPr>
              <a:xfrm>
                <a:off x="238042" y="2116833"/>
                <a:ext cx="1110980" cy="1355675"/>
              </a:xfrm>
              <a:custGeom>
                <a:avLst/>
                <a:gdLst/>
                <a:ahLst/>
                <a:cxnLst/>
                <a:rect l="l" t="t" r="r" b="b"/>
                <a:pathLst>
                  <a:path w="45323" h="54227" extrusionOk="0">
                    <a:moveTo>
                      <a:pt x="0" y="0"/>
                    </a:moveTo>
                    <a:lnTo>
                      <a:pt x="0" y="54227"/>
                    </a:lnTo>
                    <a:lnTo>
                      <a:pt x="45323" y="54227"/>
                    </a:lnTo>
                    <a:lnTo>
                      <a:pt x="45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406;p51">
              <a:extLst>
                <a:ext uri="{FF2B5EF4-FFF2-40B4-BE49-F238E27FC236}">
                  <a16:creationId xmlns:a16="http://schemas.microsoft.com/office/drawing/2014/main" id="{BCE90AF7-78F8-4442-B051-1C368745E39E}"/>
                </a:ext>
              </a:extLst>
            </p:cNvPr>
            <p:cNvSpPr/>
            <p:nvPr/>
          </p:nvSpPr>
          <p:spPr>
            <a:xfrm rot="10800000">
              <a:off x="1975875" y="1468663"/>
              <a:ext cx="101524" cy="272762"/>
            </a:xfrm>
            <a:custGeom>
              <a:avLst/>
              <a:gdLst/>
              <a:ahLst/>
              <a:cxnLst/>
              <a:rect l="l" t="t" r="r" b="b"/>
              <a:pathLst>
                <a:path w="45323" h="54227" extrusionOk="0">
                  <a:moveTo>
                    <a:pt x="0" y="0"/>
                  </a:moveTo>
                  <a:lnTo>
                    <a:pt x="0" y="54227"/>
                  </a:lnTo>
                  <a:lnTo>
                    <a:pt x="45323" y="54227"/>
                  </a:lnTo>
                  <a:lnTo>
                    <a:pt x="45323" y="0"/>
                  </a:lnTo>
                  <a:close/>
                </a:path>
              </a:pathLst>
            </a:custGeom>
            <a:gradFill>
              <a:gsLst>
                <a:gs pos="0">
                  <a:srgbClr val="D6BE81">
                    <a:alpha val="37254"/>
                  </a:srgbClr>
                </a:gs>
                <a:gs pos="100000">
                  <a:srgbClr val="FFC5CB">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مستطيل 12">
            <a:extLst>
              <a:ext uri="{FF2B5EF4-FFF2-40B4-BE49-F238E27FC236}">
                <a16:creationId xmlns:a16="http://schemas.microsoft.com/office/drawing/2014/main" id="{3A321AF0-50CE-4FBE-AB2E-2B2129445C50}"/>
              </a:ext>
            </a:extLst>
          </p:cNvPr>
          <p:cNvSpPr/>
          <p:nvPr/>
        </p:nvSpPr>
        <p:spPr>
          <a:xfrm>
            <a:off x="3461657" y="2841171"/>
            <a:ext cx="1697880" cy="966483"/>
          </a:xfrm>
          <a:prstGeom prst="rect">
            <a:avLst/>
          </a:prstGeom>
        </p:spPr>
        <p:txBody>
          <a:bodyPr wrap="square">
            <a:spAutoFit/>
          </a:bodyPr>
          <a:lstStyle/>
          <a:p>
            <a:pPr>
              <a:lnSpc>
                <a:spcPct val="107000"/>
              </a:lnSpc>
              <a:spcAft>
                <a:spcPts val="800"/>
              </a:spcAft>
            </a:pPr>
            <a:r>
              <a:rPr lang="ar-SA" b="1" dirty="0">
                <a:latin typeface="Calibri" panose="020F0502020204030204" pitchFamily="34" charset="0"/>
                <a:ea typeface="Calibri" panose="020F0502020204030204" pitchFamily="34" charset="0"/>
              </a:rPr>
              <a:t>أكتب إجابتي بعد الانتهاء من قراءة النص .</a:t>
            </a:r>
            <a:endParaRPr lang="en-US"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368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down)">
                                      <p:cBhvr>
                                        <p:cTn id="2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334460" y="158494"/>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95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3343"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2401" y="4881169"/>
            <a:ext cx="758757" cy="666603"/>
          </a:xfrm>
          <a:prstGeom prst="rect">
            <a:avLst/>
          </a:prstGeom>
        </p:spPr>
      </p:pic>
      <p:sp>
        <p:nvSpPr>
          <p:cNvPr id="4" name="مستطيل 3">
            <a:extLst>
              <a:ext uri="{FF2B5EF4-FFF2-40B4-BE49-F238E27FC236}">
                <a16:creationId xmlns:a16="http://schemas.microsoft.com/office/drawing/2014/main" id="{86DD6902-DD5C-4840-99D6-83F8E11333FB}"/>
              </a:ext>
            </a:extLst>
          </p:cNvPr>
          <p:cNvSpPr/>
          <p:nvPr/>
        </p:nvSpPr>
        <p:spPr>
          <a:xfrm>
            <a:off x="4898571" y="1382486"/>
            <a:ext cx="1938904" cy="461665"/>
          </a:xfrm>
          <a:prstGeom prst="rect">
            <a:avLst/>
          </a:prstGeom>
        </p:spPr>
        <p:txBody>
          <a:bodyPr wrap="square">
            <a:spAutoFit/>
          </a:bodyPr>
          <a:lstStyle/>
          <a:p>
            <a:pPr algn="l"/>
            <a:endParaRPr lang="ar-SA" sz="2400" b="1" i="0" dirty="0">
              <a:solidFill>
                <a:schemeClr val="accent5">
                  <a:lumMod val="75000"/>
                </a:schemeClr>
              </a:solidFill>
              <a:effectLst/>
              <a:latin typeface="Noto Sans Kufi Arabic"/>
            </a:endParaRPr>
          </a:p>
        </p:txBody>
      </p:sp>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2" y="6692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utor2u\Downloads\shutterstock_176292206.jpg">
            <a:extLst>
              <a:ext uri="{FF2B5EF4-FFF2-40B4-BE49-F238E27FC236}">
                <a16:creationId xmlns:a16="http://schemas.microsoft.com/office/drawing/2014/main" id="{FD4D8470-398C-4488-BCF5-7AEA8E398872}"/>
              </a:ext>
            </a:extLst>
          </p:cNvPr>
          <p:cNvPicPr/>
          <p:nvPr/>
        </p:nvPicPr>
        <p:blipFill rotWithShape="1">
          <a:blip r:embed="rId9" cstate="print">
            <a:extLst>
              <a:ext uri="{28A0092B-C50C-407E-A947-70E740481C1C}">
                <a14:useLocalDpi xmlns:a14="http://schemas.microsoft.com/office/drawing/2010/main" val="0"/>
              </a:ext>
            </a:extLst>
          </a:blip>
          <a:srcRect/>
          <a:stretch/>
        </p:blipFill>
        <p:spPr bwMode="auto">
          <a:xfrm>
            <a:off x="8120743" y="439012"/>
            <a:ext cx="1251858" cy="1368017"/>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19" name="Group 13">
            <a:extLst>
              <a:ext uri="{FF2B5EF4-FFF2-40B4-BE49-F238E27FC236}">
                <a16:creationId xmlns:a16="http://schemas.microsoft.com/office/drawing/2014/main" id="{9776ACA7-CA8A-464A-8712-1D335356397D}"/>
              </a:ext>
            </a:extLst>
          </p:cNvPr>
          <p:cNvGrpSpPr/>
          <p:nvPr/>
        </p:nvGrpSpPr>
        <p:grpSpPr>
          <a:xfrm>
            <a:off x="8740457" y="770302"/>
            <a:ext cx="45085" cy="984886"/>
            <a:chOff x="0" y="0"/>
            <a:chExt cx="45719" cy="1666898"/>
          </a:xfrm>
        </p:grpSpPr>
        <p:sp>
          <p:nvSpPr>
            <p:cNvPr id="20" name="Rectangle 14">
              <a:extLst>
                <a:ext uri="{FF2B5EF4-FFF2-40B4-BE49-F238E27FC236}">
                  <a16:creationId xmlns:a16="http://schemas.microsoft.com/office/drawing/2014/main" id="{E52CBC9F-EDA4-420B-B7EB-E4F11A192EE2}"/>
                </a:ext>
              </a:extLst>
            </p:cNvPr>
            <p:cNvSpPr/>
            <p:nvPr/>
          </p:nvSpPr>
          <p:spPr>
            <a:xfrm>
              <a:off x="0" y="0"/>
              <a:ext cx="45719" cy="797445"/>
            </a:xfrm>
            <a:prstGeom prst="rect">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endParaRPr lang="ar-SA"/>
            </a:p>
          </p:txBody>
        </p:sp>
        <p:sp>
          <p:nvSpPr>
            <p:cNvPr id="21" name="Rectangle 15">
              <a:extLst>
                <a:ext uri="{FF2B5EF4-FFF2-40B4-BE49-F238E27FC236}">
                  <a16:creationId xmlns:a16="http://schemas.microsoft.com/office/drawing/2014/main" id="{DEB96B4B-776C-4CE7-97B6-CCB0370DD50B}"/>
                </a:ext>
              </a:extLst>
            </p:cNvPr>
            <p:cNvSpPr/>
            <p:nvPr/>
          </p:nvSpPr>
          <p:spPr>
            <a:xfrm>
              <a:off x="0" y="869453"/>
              <a:ext cx="45719" cy="797445"/>
            </a:xfrm>
            <a:prstGeom prst="rect">
              <a:avLst/>
            </a:prstGeom>
            <a:solidFill>
              <a:sysClr val="windowText" lastClr="000000">
                <a:alpha val="0"/>
              </a:sysClr>
            </a:solidFill>
            <a:ln w="12700" cap="flat" cmpd="sng" algn="ctr">
              <a:noFill/>
              <a:prstDash val="solid"/>
              <a:miter lim="800000"/>
            </a:ln>
            <a:effectLst/>
          </p:spPr>
          <p:txBody>
            <a:bodyPr rtlCol="0" anchor="ctr"/>
            <a:lstStyle/>
            <a:p>
              <a:endParaRPr lang="ar-SA"/>
            </a:p>
          </p:txBody>
        </p:sp>
      </p:grpSp>
      <p:sp>
        <p:nvSpPr>
          <p:cNvPr id="5" name="مستطيل 4">
            <a:extLst>
              <a:ext uri="{FF2B5EF4-FFF2-40B4-BE49-F238E27FC236}">
                <a16:creationId xmlns:a16="http://schemas.microsoft.com/office/drawing/2014/main" id="{4F3144DD-2C1C-442B-8392-7DFE2D6D0669}"/>
              </a:ext>
            </a:extLst>
          </p:cNvPr>
          <p:cNvSpPr/>
          <p:nvPr/>
        </p:nvSpPr>
        <p:spPr>
          <a:xfrm>
            <a:off x="6172200" y="892629"/>
            <a:ext cx="1872343" cy="457200"/>
          </a:xfrm>
          <a:prstGeom prst="rect">
            <a:avLst/>
          </a:prstGeom>
          <a:solidFill>
            <a:srgbClr val="CDF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C00000"/>
                </a:solidFill>
              </a:rPr>
              <a:t>قراءة صامته</a:t>
            </a:r>
          </a:p>
        </p:txBody>
      </p:sp>
      <p:pic>
        <p:nvPicPr>
          <p:cNvPr id="22" name="صورة 21">
            <a:extLst>
              <a:ext uri="{FF2B5EF4-FFF2-40B4-BE49-F238E27FC236}">
                <a16:creationId xmlns:a16="http://schemas.microsoft.com/office/drawing/2014/main" id="{9F53FE34-23DF-4C04-86C4-A7AB24126CBC}"/>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pic>
        <p:nvPicPr>
          <p:cNvPr id="24" name="صورة 23">
            <a:extLst>
              <a:ext uri="{FF2B5EF4-FFF2-40B4-BE49-F238E27FC236}">
                <a16:creationId xmlns:a16="http://schemas.microsoft.com/office/drawing/2014/main" id="{3CF56433-0729-498F-A0EC-0EC76181608E}"/>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1154" y="3710043"/>
            <a:ext cx="946785" cy="1488440"/>
          </a:xfrm>
          <a:prstGeom prst="rect">
            <a:avLst/>
          </a:prstGeom>
        </p:spPr>
      </p:pic>
      <p:pic>
        <p:nvPicPr>
          <p:cNvPr id="25" name="صورة 24">
            <a:extLst>
              <a:ext uri="{FF2B5EF4-FFF2-40B4-BE49-F238E27FC236}">
                <a16:creationId xmlns:a16="http://schemas.microsoft.com/office/drawing/2014/main" id="{BE356A4B-7726-4D19-956F-EE99A407EF01}"/>
              </a:ext>
            </a:extLst>
          </p:cNvPr>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727" y="2052332"/>
            <a:ext cx="1001395" cy="1131570"/>
          </a:xfrm>
          <a:prstGeom prst="rect">
            <a:avLst/>
          </a:prstGeom>
        </p:spPr>
      </p:pic>
      <p:sp>
        <p:nvSpPr>
          <p:cNvPr id="6" name="مستطيل 5">
            <a:extLst>
              <a:ext uri="{FF2B5EF4-FFF2-40B4-BE49-F238E27FC236}">
                <a16:creationId xmlns:a16="http://schemas.microsoft.com/office/drawing/2014/main" id="{9DD72E6D-666B-40FC-9E8A-7744E191A87D}"/>
              </a:ext>
            </a:extLst>
          </p:cNvPr>
          <p:cNvSpPr/>
          <p:nvPr/>
        </p:nvSpPr>
        <p:spPr>
          <a:xfrm>
            <a:off x="6194069" y="1455337"/>
            <a:ext cx="854721" cy="523220"/>
          </a:xfrm>
          <a:prstGeom prst="rect">
            <a:avLst/>
          </a:prstGeom>
        </p:spPr>
        <p:txBody>
          <a:bodyPr wrap="none">
            <a:spAutoFit/>
          </a:bodyPr>
          <a:lstStyle/>
          <a:p>
            <a:pPr algn="l"/>
            <a:r>
              <a:rPr lang="ar-SA" sz="2800" b="1" u="sng" dirty="0"/>
              <a:t>النّعام</a:t>
            </a:r>
            <a:r>
              <a:rPr lang="ar-SA" b="1" u="sng" dirty="0"/>
              <a:t> </a:t>
            </a:r>
            <a:endParaRPr lang="ar-SA" sz="2800" b="1" dirty="0">
              <a:solidFill>
                <a:srgbClr val="0070C0"/>
              </a:solidFill>
            </a:endParaRPr>
          </a:p>
        </p:txBody>
      </p:sp>
      <p:sp>
        <p:nvSpPr>
          <p:cNvPr id="2" name="مستطيل 1">
            <a:extLst>
              <a:ext uri="{FF2B5EF4-FFF2-40B4-BE49-F238E27FC236}">
                <a16:creationId xmlns:a16="http://schemas.microsoft.com/office/drawing/2014/main" id="{07CA49A8-E0DA-47E9-A692-38006C87D390}"/>
              </a:ext>
            </a:extLst>
          </p:cNvPr>
          <p:cNvSpPr/>
          <p:nvPr/>
        </p:nvSpPr>
        <p:spPr>
          <a:xfrm>
            <a:off x="1915887" y="1988126"/>
            <a:ext cx="7924800" cy="4093428"/>
          </a:xfrm>
          <a:prstGeom prst="rect">
            <a:avLst/>
          </a:prstGeom>
        </p:spPr>
        <p:txBody>
          <a:bodyPr wrap="square">
            <a:spAutoFit/>
          </a:bodyPr>
          <a:lstStyle/>
          <a:p>
            <a:r>
              <a:rPr lang="ar-SA" sz="2000" b="1" dirty="0">
                <a:solidFill>
                  <a:srgbClr val="000000"/>
                </a:solidFill>
                <a:latin typeface="Times New Roman" panose="02020603050405020304" pitchFamily="18" charset="0"/>
              </a:rPr>
              <a:t>النّعامُ من الطّيورِ التي لا تطيرُ، وهو أكبرُ الطّيورِ على وجهِ الأرضِ، يَصِلُ ارتفاعُ النّعامةِ حوالي 3 أمتار، ويصل وزنها إلى حوالي 150 كيلو جرام. وهي ذات رأسٍ صغيرٍ، وعنقٍ طويلٍ غيرَ مكسوٍّ بالريشِ، ومنقارٍ قصيرٍ، وعينيْنِ واسعتيْن، وقدميها طويلتين، أما جناحيها فقصيرين غير مُعدَّين للطيران، و لكنها تعوِّض ذلك بسرعتها الهائلة في العَدْو والجري.            </a:t>
            </a:r>
            <a:endParaRPr lang="ar-SA" sz="2000" b="1" dirty="0"/>
          </a:p>
          <a:p>
            <a:r>
              <a:rPr lang="ar-SA" sz="2000" b="1" dirty="0">
                <a:solidFill>
                  <a:srgbClr val="000000"/>
                </a:solidFill>
                <a:latin typeface="Times New Roman" panose="02020603050405020304" pitchFamily="18" charset="0"/>
              </a:rPr>
              <a:t>    تتمتع النعامة بحاسةِ بصرٍ قويّةٍ، فضلاً عن أنّ لها رقبة طويلة تتكون من 19 فقرة عظمية، والتي تساعدها على رؤيةِ مساحات كبيرة. يرفس النّعام برجله إلى الأمام بقوة، وتُعتبر رفسة النعام قاتلة للأعداء.                                                                                                   بيضة النعامة تُعتبر أكبر بيضة طيور حجماً ووزناً، حيث يصل وزنها لحوالي كيلو ونصف الكيلو جرام .</a:t>
            </a:r>
            <a:endParaRPr lang="ar-SA" sz="2000" b="1" dirty="0"/>
          </a:p>
          <a:p>
            <a:r>
              <a:rPr lang="ar-SA" sz="2000" b="1" dirty="0">
                <a:solidFill>
                  <a:srgbClr val="000000"/>
                </a:solidFill>
                <a:latin typeface="Times New Roman" panose="02020603050405020304" pitchFamily="18" charset="0"/>
              </a:rPr>
              <a:t>   ويعتاشُ النعام في المقام الأول على النباتات، ولكنه يأكل الحيوانات الصغيرة في بعض الأحيان، وكذا يأكل الحجارة والمسامير ... والنعامة تُصطادُ لريشها الفاخر، ولذلك أصبحت مُهدّدة بالانقراض بسبب كثرة صيدها .</a:t>
            </a:r>
            <a:r>
              <a:rPr lang="ar-SA" dirty="0">
                <a:solidFill>
                  <a:srgbClr val="000000"/>
                </a:solidFill>
                <a:latin typeface="Times New Roman" panose="02020603050405020304" pitchFamily="18" charset="0"/>
              </a:rPr>
              <a:t> </a:t>
            </a:r>
            <a:r>
              <a:rPr lang="ar-SA" sz="1400" dirty="0">
                <a:solidFill>
                  <a:srgbClr val="000000"/>
                </a:solidFill>
                <a:latin typeface="Times New Roman" panose="02020603050405020304" pitchFamily="18" charset="0"/>
              </a:rPr>
              <a:t> </a:t>
            </a:r>
            <a:endParaRPr lang="ar-SA" dirty="0"/>
          </a:p>
        </p:txBody>
      </p:sp>
    </p:spTree>
    <p:extLst>
      <p:ext uri="{BB962C8B-B14F-4D97-AF65-F5344CB8AC3E}">
        <p14:creationId xmlns:p14="http://schemas.microsoft.com/office/powerpoint/2010/main" val="403743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345343" y="212921"/>
            <a:ext cx="10270511" cy="6551801"/>
          </a:xfrm>
          <a:prstGeom prst="rect">
            <a:avLst/>
          </a:prstGeom>
          <a:noFill/>
          <a:ln>
            <a:noFill/>
          </a:ln>
        </p:spPr>
      </p:pic>
      <p:pic>
        <p:nvPicPr>
          <p:cNvPr id="24" name="Picture 2">
            <a:extLst>
              <a:ext uri="{FF2B5EF4-FFF2-40B4-BE49-F238E27FC236}">
                <a16:creationId xmlns:a16="http://schemas.microsoft.com/office/drawing/2014/main" id="{7CA6E0DF-9A42-46D3-899D-7C5DD07E31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9869" y="354633"/>
            <a:ext cx="3644911" cy="596717"/>
          </a:xfrm>
          <a:prstGeom prst="rect">
            <a:avLst/>
          </a:prstGeom>
          <a:noFill/>
          <a:extLst>
            <a:ext uri="{909E8E84-426E-40DD-AFC4-6F175D3DCCD1}">
              <a14:hiddenFill xmlns:a14="http://schemas.microsoft.com/office/drawing/2010/main">
                <a:solidFill>
                  <a:srgbClr val="FFFFFF"/>
                </a:solidFill>
              </a14:hiddenFill>
            </a:ext>
          </a:extLst>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495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299153"/>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7"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2401" y="4881169"/>
            <a:ext cx="758757" cy="666603"/>
          </a:xfrm>
          <a:prstGeom prst="rect">
            <a:avLst/>
          </a:prstGeom>
        </p:spPr>
      </p:pic>
      <p:sp>
        <p:nvSpPr>
          <p:cNvPr id="11" name="مستطيل مستدير الزوايا 3">
            <a:extLst>
              <a:ext uri="{FF2B5EF4-FFF2-40B4-BE49-F238E27FC236}">
                <a16:creationId xmlns:a16="http://schemas.microsoft.com/office/drawing/2014/main" id="{1C3FEBB9-739A-4A98-9F44-53086E00E923}"/>
              </a:ext>
            </a:extLst>
          </p:cNvPr>
          <p:cNvSpPr/>
          <p:nvPr/>
        </p:nvSpPr>
        <p:spPr>
          <a:xfrm>
            <a:off x="3208987" y="991930"/>
            <a:ext cx="5554013" cy="542955"/>
          </a:xfrm>
          <a:prstGeom prst="roundRect">
            <a:avLst/>
          </a:prstGeom>
        </p:spPr>
        <p:style>
          <a:lnRef idx="1">
            <a:schemeClr val="accent3"/>
          </a:lnRef>
          <a:fillRef idx="2">
            <a:schemeClr val="accent3"/>
          </a:fillRef>
          <a:effectRef idx="1">
            <a:schemeClr val="accent3"/>
          </a:effectRef>
          <a:fontRef idx="minor">
            <a:schemeClr val="dk1"/>
          </a:fontRef>
        </p:style>
        <p:txBody>
          <a:bodyPr lIns="91139" tIns="45570" rIns="91139" bIns="45570" rtlCol="1" anchor="ctr"/>
          <a:lstStyle/>
          <a:p>
            <a:pPr algn="ctr" rtl="1" eaLnBrk="1" hangingPunct="1">
              <a:defRPr/>
            </a:pPr>
            <a:endParaRPr lang="ar-SA" sz="3600" b="1" dirty="0">
              <a:solidFill>
                <a:srgbClr val="C00000"/>
              </a:solidFill>
            </a:endParaRPr>
          </a:p>
          <a:p>
            <a:pPr algn="ctr" rtl="1" eaLnBrk="1" hangingPunct="1">
              <a:defRPr/>
            </a:pPr>
            <a:endParaRPr lang="ar-SA" sz="3600" b="1" dirty="0">
              <a:solidFill>
                <a:srgbClr val="C00000"/>
              </a:solidFill>
            </a:endParaRPr>
          </a:p>
          <a:p>
            <a:pPr algn="ctr" rtl="1" eaLnBrk="1" hangingPunct="1">
              <a:defRPr/>
            </a:pPr>
            <a:endParaRPr lang="ar-SA" sz="2800" b="1" dirty="0">
              <a:solidFill>
                <a:srgbClr val="C00000"/>
              </a:solidFill>
              <a:latin typeface="Sakkal Majalla" pitchFamily="2" charset="-78"/>
              <a:cs typeface="Sakkal Majalla" pitchFamily="2" charset="-78"/>
            </a:endParaRPr>
          </a:p>
          <a:p>
            <a:pPr algn="ctr" rtl="1" eaLnBrk="1" hangingPunct="1">
              <a:defRPr/>
            </a:pPr>
            <a:r>
              <a:rPr lang="ar-SA" sz="2800" b="1" dirty="0">
                <a:solidFill>
                  <a:schemeClr val="bg1"/>
                </a:solidFill>
                <a:latin typeface="Sakkal Majalla" pitchFamily="2" charset="-78"/>
                <a:cs typeface="Sakkal Majalla" pitchFamily="2" charset="-78"/>
              </a:rPr>
              <a:t>صغيرتي القارئة المميزة : لنقرأ النص قراءة جهرية  :</a:t>
            </a:r>
          </a:p>
          <a:p>
            <a:pPr algn="ctr" rtl="1" eaLnBrk="1" hangingPunct="1">
              <a:defRPr/>
            </a:pPr>
            <a:r>
              <a:rPr lang="ar-SA" sz="3600" b="1" dirty="0">
                <a:solidFill>
                  <a:srgbClr val="C00000"/>
                </a:solidFill>
              </a:rPr>
              <a:t>قوانين القراءة الجهرية</a:t>
            </a:r>
          </a:p>
          <a:p>
            <a:pPr algn="ctr" rtl="1" eaLnBrk="1" hangingPunct="1">
              <a:defRPr/>
            </a:pPr>
            <a:endParaRPr lang="ar-SA" sz="4800" b="1" dirty="0">
              <a:solidFill>
                <a:srgbClr val="C00000"/>
              </a:solidFill>
            </a:endParaRPr>
          </a:p>
        </p:txBody>
      </p:sp>
      <p:sp>
        <p:nvSpPr>
          <p:cNvPr id="12" name="مستطيل 11">
            <a:extLst>
              <a:ext uri="{FF2B5EF4-FFF2-40B4-BE49-F238E27FC236}">
                <a16:creationId xmlns:a16="http://schemas.microsoft.com/office/drawing/2014/main" id="{36FD4C7B-0B1C-4B1C-9280-8882931A129B}"/>
              </a:ext>
            </a:extLst>
          </p:cNvPr>
          <p:cNvSpPr/>
          <p:nvPr/>
        </p:nvSpPr>
        <p:spPr>
          <a:xfrm>
            <a:off x="4160682" y="2590763"/>
            <a:ext cx="4209807"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ar-SA" sz="2000" b="1" dirty="0"/>
              <a:t>التأكد من قواعد اللغة والتشكيل الصحيح للكلمات.</a:t>
            </a:r>
            <a:endParaRPr lang="ar-SA" sz="3200" b="1" dirty="0">
              <a:solidFill>
                <a:schemeClr val="tx1"/>
              </a:solidFill>
              <a:latin typeface="Sakkal Majalla" pitchFamily="2" charset="-78"/>
              <a:cs typeface="Sakkal Majalla" pitchFamily="2" charset="-78"/>
            </a:endParaRPr>
          </a:p>
        </p:txBody>
      </p:sp>
      <p:sp>
        <p:nvSpPr>
          <p:cNvPr id="2" name="مستطيل 1">
            <a:extLst>
              <a:ext uri="{FF2B5EF4-FFF2-40B4-BE49-F238E27FC236}">
                <a16:creationId xmlns:a16="http://schemas.microsoft.com/office/drawing/2014/main" id="{EB002E1E-EA8A-4FF4-A88A-F0CB55001AD8}"/>
              </a:ext>
            </a:extLst>
          </p:cNvPr>
          <p:cNvSpPr/>
          <p:nvPr/>
        </p:nvSpPr>
        <p:spPr>
          <a:xfrm>
            <a:off x="5116284" y="3276991"/>
            <a:ext cx="4550601" cy="369332"/>
          </a:xfrm>
          <a:prstGeom prst="rect">
            <a:avLst/>
          </a:prstGeom>
        </p:spPr>
        <p:txBody>
          <a:bodyPr wrap="square">
            <a:spAutoFit/>
          </a:bodyPr>
          <a:lstStyle/>
          <a:p>
            <a:pPr algn="ctr">
              <a:defRPr/>
            </a:pPr>
            <a:r>
              <a:rPr lang="ar-SA" b="1" dirty="0"/>
              <a:t>النطق بشكل صحيح.</a:t>
            </a:r>
            <a:endParaRPr lang="ar-SA" b="1" dirty="0">
              <a:latin typeface="Sakkal Majalla" pitchFamily="2" charset="-78"/>
              <a:cs typeface="Sakkal Majalla" pitchFamily="2" charset="-78"/>
            </a:endParaRPr>
          </a:p>
        </p:txBody>
      </p:sp>
      <p:pic>
        <p:nvPicPr>
          <p:cNvPr id="17" name="Picture 3" descr="C:\Users\tutor2u\Downloads\shutterstock_176292206.jpg">
            <a:extLst>
              <a:ext uri="{FF2B5EF4-FFF2-40B4-BE49-F238E27FC236}">
                <a16:creationId xmlns:a16="http://schemas.microsoft.com/office/drawing/2014/main" id="{1DB7DB81-A0CE-4F79-856B-7913A00B0316}"/>
              </a:ext>
            </a:extLst>
          </p:cNvPr>
          <p:cNvPicPr/>
          <p:nvPr/>
        </p:nvPicPr>
        <p:blipFill rotWithShape="1">
          <a:blip r:embed="rId10" cstate="print">
            <a:extLst>
              <a:ext uri="{28A0092B-C50C-407E-A947-70E740481C1C}">
                <a14:useLocalDpi xmlns:a14="http://schemas.microsoft.com/office/drawing/2010/main" val="0"/>
              </a:ext>
            </a:extLst>
          </a:blip>
          <a:srcRect/>
          <a:stretch/>
        </p:blipFill>
        <p:spPr bwMode="auto">
          <a:xfrm>
            <a:off x="1709058" y="1886812"/>
            <a:ext cx="1524000" cy="1538605"/>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19" name="Group 13">
            <a:extLst>
              <a:ext uri="{FF2B5EF4-FFF2-40B4-BE49-F238E27FC236}">
                <a16:creationId xmlns:a16="http://schemas.microsoft.com/office/drawing/2014/main" id="{78850FCD-2D92-4611-96CF-9FC972D8603D}"/>
              </a:ext>
            </a:extLst>
          </p:cNvPr>
          <p:cNvGrpSpPr/>
          <p:nvPr/>
        </p:nvGrpSpPr>
        <p:grpSpPr>
          <a:xfrm>
            <a:off x="2448514" y="2316073"/>
            <a:ext cx="45085" cy="984886"/>
            <a:chOff x="0" y="0"/>
            <a:chExt cx="45719" cy="1666898"/>
          </a:xfrm>
        </p:grpSpPr>
        <p:sp>
          <p:nvSpPr>
            <p:cNvPr id="20" name="Rectangle 14">
              <a:extLst>
                <a:ext uri="{FF2B5EF4-FFF2-40B4-BE49-F238E27FC236}">
                  <a16:creationId xmlns:a16="http://schemas.microsoft.com/office/drawing/2014/main" id="{70C00AA2-6417-4A53-B1F0-B349A48DE970}"/>
                </a:ext>
              </a:extLst>
            </p:cNvPr>
            <p:cNvSpPr/>
            <p:nvPr/>
          </p:nvSpPr>
          <p:spPr>
            <a:xfrm>
              <a:off x="0" y="0"/>
              <a:ext cx="45719" cy="797445"/>
            </a:xfrm>
            <a:prstGeom prst="rect">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endParaRPr lang="ar-SA"/>
            </a:p>
          </p:txBody>
        </p:sp>
        <p:sp>
          <p:nvSpPr>
            <p:cNvPr id="21" name="Rectangle 15">
              <a:extLst>
                <a:ext uri="{FF2B5EF4-FFF2-40B4-BE49-F238E27FC236}">
                  <a16:creationId xmlns:a16="http://schemas.microsoft.com/office/drawing/2014/main" id="{AEAB25AF-9E69-4344-9A2B-85CEE12BB806}"/>
                </a:ext>
              </a:extLst>
            </p:cNvPr>
            <p:cNvSpPr/>
            <p:nvPr/>
          </p:nvSpPr>
          <p:spPr>
            <a:xfrm>
              <a:off x="0" y="869453"/>
              <a:ext cx="45719" cy="797445"/>
            </a:xfrm>
            <a:prstGeom prst="rect">
              <a:avLst/>
            </a:prstGeom>
            <a:solidFill>
              <a:sysClr val="windowText" lastClr="000000">
                <a:alpha val="0"/>
              </a:sysClr>
            </a:solidFill>
            <a:ln w="12700" cap="flat" cmpd="sng" algn="ctr">
              <a:noFill/>
              <a:prstDash val="solid"/>
              <a:miter lim="800000"/>
            </a:ln>
            <a:effectLst/>
          </p:spPr>
          <p:txBody>
            <a:bodyPr rtlCol="0" anchor="ctr"/>
            <a:lstStyle/>
            <a:p>
              <a:endParaRPr lang="ar-SA"/>
            </a:p>
          </p:txBody>
        </p:sp>
      </p:grpSp>
      <p:pic>
        <p:nvPicPr>
          <p:cNvPr id="25" name="صورة 24">
            <a:extLst>
              <a:ext uri="{FF2B5EF4-FFF2-40B4-BE49-F238E27FC236}">
                <a16:creationId xmlns:a16="http://schemas.microsoft.com/office/drawing/2014/main" id="{F66A98D3-B3FA-4923-8B26-F50A0934823D}"/>
              </a:ext>
            </a:extLst>
          </p:cNvPr>
          <p:cNvPicPr>
            <a:picLocks noChangeAspect="1"/>
          </p:cNvPicPr>
          <p:nvPr/>
        </p:nvPicPr>
        <p:blipFill>
          <a:blip r:embed="rId11"/>
          <a:stretch>
            <a:fillRect/>
          </a:stretch>
        </p:blipFill>
        <p:spPr>
          <a:xfrm>
            <a:off x="1718335" y="4289620"/>
            <a:ext cx="1200718" cy="2568380"/>
          </a:xfrm>
          <a:prstGeom prst="rect">
            <a:avLst/>
          </a:prstGeom>
        </p:spPr>
      </p:pic>
      <p:pic>
        <p:nvPicPr>
          <p:cNvPr id="29" name="صورة 28">
            <a:extLst>
              <a:ext uri="{FF2B5EF4-FFF2-40B4-BE49-F238E27FC236}">
                <a16:creationId xmlns:a16="http://schemas.microsoft.com/office/drawing/2014/main" id="{EC6FDD75-B636-4503-A6C6-309EF8504D5B}"/>
              </a:ext>
            </a:extLst>
          </p:cNvPr>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793" y="1595132"/>
            <a:ext cx="1001395" cy="1131570"/>
          </a:xfrm>
          <a:prstGeom prst="rect">
            <a:avLst/>
          </a:prstGeom>
        </p:spPr>
      </p:pic>
      <p:pic>
        <p:nvPicPr>
          <p:cNvPr id="30" name="صورة 29">
            <a:extLst>
              <a:ext uri="{FF2B5EF4-FFF2-40B4-BE49-F238E27FC236}">
                <a16:creationId xmlns:a16="http://schemas.microsoft.com/office/drawing/2014/main" id="{0BA81E07-95D8-46FD-A1CC-134CB09BECE1}"/>
              </a:ext>
            </a:extLst>
          </p:cNvPr>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pic>
        <p:nvPicPr>
          <p:cNvPr id="31" name="صورة 30">
            <a:extLst>
              <a:ext uri="{FF2B5EF4-FFF2-40B4-BE49-F238E27FC236}">
                <a16:creationId xmlns:a16="http://schemas.microsoft.com/office/drawing/2014/main" id="{2C607772-2458-46A3-975B-6C54B4F26D60}"/>
              </a:ext>
            </a:extLst>
          </p:cNvPr>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687" y="3142776"/>
            <a:ext cx="946785" cy="1488440"/>
          </a:xfrm>
          <a:prstGeom prst="rect">
            <a:avLst/>
          </a:prstGeom>
        </p:spPr>
      </p:pic>
      <p:sp>
        <p:nvSpPr>
          <p:cNvPr id="5" name="مستطيل 4">
            <a:extLst>
              <a:ext uri="{FF2B5EF4-FFF2-40B4-BE49-F238E27FC236}">
                <a16:creationId xmlns:a16="http://schemas.microsoft.com/office/drawing/2014/main" id="{74E54487-BE0B-4417-9C8D-1D2FD24AA3B2}"/>
              </a:ext>
            </a:extLst>
          </p:cNvPr>
          <p:cNvSpPr/>
          <p:nvPr/>
        </p:nvSpPr>
        <p:spPr>
          <a:xfrm>
            <a:off x="3886199" y="1665514"/>
            <a:ext cx="4680857" cy="620486"/>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solidFill>
                  <a:schemeClr val="accent1"/>
                </a:solidFill>
              </a:rPr>
              <a:t>القراءة الجهرية هي القراءة  بصوت مسموع</a:t>
            </a:r>
          </a:p>
        </p:txBody>
      </p:sp>
      <p:sp>
        <p:nvSpPr>
          <p:cNvPr id="6" name="مستطيل 5">
            <a:extLst>
              <a:ext uri="{FF2B5EF4-FFF2-40B4-BE49-F238E27FC236}">
                <a16:creationId xmlns:a16="http://schemas.microsoft.com/office/drawing/2014/main" id="{8C94AF6B-2569-4405-9CAC-868F7559EFB5}"/>
              </a:ext>
            </a:extLst>
          </p:cNvPr>
          <p:cNvSpPr/>
          <p:nvPr/>
        </p:nvSpPr>
        <p:spPr>
          <a:xfrm>
            <a:off x="8937170" y="3178629"/>
            <a:ext cx="1480457" cy="707572"/>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2400" b="1" dirty="0">
                <a:solidFill>
                  <a:schemeClr val="accent1"/>
                </a:solidFill>
              </a:rPr>
              <a:t>قوانينها:</a:t>
            </a:r>
          </a:p>
        </p:txBody>
      </p:sp>
      <p:sp>
        <p:nvSpPr>
          <p:cNvPr id="7" name="مستطيل 6">
            <a:extLst>
              <a:ext uri="{FF2B5EF4-FFF2-40B4-BE49-F238E27FC236}">
                <a16:creationId xmlns:a16="http://schemas.microsoft.com/office/drawing/2014/main" id="{194E31B9-7711-4272-B61E-5D3E201876FC}"/>
              </a:ext>
            </a:extLst>
          </p:cNvPr>
          <p:cNvSpPr/>
          <p:nvPr/>
        </p:nvSpPr>
        <p:spPr>
          <a:xfrm>
            <a:off x="4773692" y="3810392"/>
            <a:ext cx="3472424" cy="400110"/>
          </a:xfrm>
          <a:prstGeom prst="rect">
            <a:avLst/>
          </a:prstGeom>
        </p:spPr>
        <p:txBody>
          <a:bodyPr wrap="none">
            <a:spAutoFit/>
          </a:bodyPr>
          <a:lstStyle/>
          <a:p>
            <a:r>
              <a:rPr lang="ar-SA" sz="2000" b="1" dirty="0">
                <a:solidFill>
                  <a:srgbClr val="333333"/>
                </a:solidFill>
                <a:latin typeface="DroidArabicKufi-Regular"/>
              </a:rPr>
              <a:t>سلامة الألفاظ ومراعاة مخارج الحروف.</a:t>
            </a:r>
            <a:endParaRPr lang="ar-SA" sz="2000" b="1" dirty="0"/>
          </a:p>
        </p:txBody>
      </p:sp>
      <p:pic>
        <p:nvPicPr>
          <p:cNvPr id="26" name="Google Shape;181;p29">
            <a:extLst>
              <a:ext uri="{FF2B5EF4-FFF2-40B4-BE49-F238E27FC236}">
                <a16:creationId xmlns:a16="http://schemas.microsoft.com/office/drawing/2014/main" id="{C39813EC-D4D5-4FB0-9D3C-58C3E946B374}"/>
              </a:ext>
            </a:extLst>
          </p:cNvPr>
          <p:cNvPicPr preferRelativeResize="0"/>
          <p:nvPr/>
        </p:nvPicPr>
        <p:blipFill rotWithShape="1">
          <a:blip r:embed="rId15">
            <a:alphaModFix/>
          </a:blip>
          <a:srcRect t="16970" r="8892" b="21025"/>
          <a:stretch/>
        </p:blipFill>
        <p:spPr>
          <a:xfrm>
            <a:off x="8629232" y="3581451"/>
            <a:ext cx="2036850" cy="810276"/>
          </a:xfrm>
          <a:prstGeom prst="rect">
            <a:avLst/>
          </a:prstGeom>
          <a:noFill/>
          <a:ln>
            <a:noFill/>
          </a:ln>
        </p:spPr>
      </p:pic>
      <p:pic>
        <p:nvPicPr>
          <p:cNvPr id="27" name="Google Shape;565;p53">
            <a:extLst>
              <a:ext uri="{FF2B5EF4-FFF2-40B4-BE49-F238E27FC236}">
                <a16:creationId xmlns:a16="http://schemas.microsoft.com/office/drawing/2014/main" id="{F2591215-DB3A-4241-BD1D-09C146010FAB}"/>
              </a:ext>
            </a:extLst>
          </p:cNvPr>
          <p:cNvPicPr preferRelativeResize="0"/>
          <p:nvPr/>
        </p:nvPicPr>
        <p:blipFill>
          <a:blip r:embed="rId16">
            <a:alphaModFix/>
          </a:blip>
          <a:stretch>
            <a:fillRect/>
          </a:stretch>
        </p:blipFill>
        <p:spPr>
          <a:xfrm>
            <a:off x="4332515" y="2166259"/>
            <a:ext cx="3254828" cy="334448"/>
          </a:xfrm>
          <a:prstGeom prst="rect">
            <a:avLst/>
          </a:prstGeom>
          <a:noFill/>
          <a:ln>
            <a:noFill/>
          </a:ln>
        </p:spPr>
      </p:pic>
    </p:spTree>
    <p:extLst>
      <p:ext uri="{BB962C8B-B14F-4D97-AF65-F5344CB8AC3E}">
        <p14:creationId xmlns:p14="http://schemas.microsoft.com/office/powerpoint/2010/main" val="1465398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388889" y="191152"/>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95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3343"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2401" y="4881169"/>
            <a:ext cx="758757" cy="666603"/>
          </a:xfrm>
          <a:prstGeom prst="rect">
            <a:avLst/>
          </a:prstGeom>
        </p:spPr>
      </p:pic>
      <p:sp>
        <p:nvSpPr>
          <p:cNvPr id="4" name="مستطيل 3">
            <a:extLst>
              <a:ext uri="{FF2B5EF4-FFF2-40B4-BE49-F238E27FC236}">
                <a16:creationId xmlns:a16="http://schemas.microsoft.com/office/drawing/2014/main" id="{86DD6902-DD5C-4840-99D6-83F8E11333FB}"/>
              </a:ext>
            </a:extLst>
          </p:cNvPr>
          <p:cNvSpPr/>
          <p:nvPr/>
        </p:nvSpPr>
        <p:spPr>
          <a:xfrm>
            <a:off x="4898571" y="1382486"/>
            <a:ext cx="1938904" cy="461665"/>
          </a:xfrm>
          <a:prstGeom prst="rect">
            <a:avLst/>
          </a:prstGeom>
        </p:spPr>
        <p:txBody>
          <a:bodyPr wrap="square">
            <a:spAutoFit/>
          </a:bodyPr>
          <a:lstStyle/>
          <a:p>
            <a:pPr algn="l"/>
            <a:endParaRPr lang="ar-SA" sz="2400" b="1" i="0" dirty="0">
              <a:solidFill>
                <a:schemeClr val="accent5">
                  <a:lumMod val="75000"/>
                </a:schemeClr>
              </a:solidFill>
              <a:effectLst/>
              <a:latin typeface="Noto Sans Kufi Arabic"/>
            </a:endParaRPr>
          </a:p>
        </p:txBody>
      </p:sp>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2" y="6692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utor2u\Downloads\shutterstock_176292206.jpg">
            <a:extLst>
              <a:ext uri="{FF2B5EF4-FFF2-40B4-BE49-F238E27FC236}">
                <a16:creationId xmlns:a16="http://schemas.microsoft.com/office/drawing/2014/main" id="{FD4D8470-398C-4488-BCF5-7AEA8E398872}"/>
              </a:ext>
            </a:extLst>
          </p:cNvPr>
          <p:cNvPicPr/>
          <p:nvPr/>
        </p:nvPicPr>
        <p:blipFill rotWithShape="1">
          <a:blip r:embed="rId9" cstate="print">
            <a:extLst>
              <a:ext uri="{28A0092B-C50C-407E-A947-70E740481C1C}">
                <a14:useLocalDpi xmlns:a14="http://schemas.microsoft.com/office/drawing/2010/main" val="0"/>
              </a:ext>
            </a:extLst>
          </a:blip>
          <a:srcRect/>
          <a:stretch/>
        </p:blipFill>
        <p:spPr bwMode="auto">
          <a:xfrm>
            <a:off x="8120743" y="439012"/>
            <a:ext cx="1251858" cy="1368017"/>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19" name="Group 13">
            <a:extLst>
              <a:ext uri="{FF2B5EF4-FFF2-40B4-BE49-F238E27FC236}">
                <a16:creationId xmlns:a16="http://schemas.microsoft.com/office/drawing/2014/main" id="{9776ACA7-CA8A-464A-8712-1D335356397D}"/>
              </a:ext>
            </a:extLst>
          </p:cNvPr>
          <p:cNvGrpSpPr/>
          <p:nvPr/>
        </p:nvGrpSpPr>
        <p:grpSpPr>
          <a:xfrm>
            <a:off x="8740457" y="770302"/>
            <a:ext cx="45085" cy="984886"/>
            <a:chOff x="0" y="0"/>
            <a:chExt cx="45719" cy="1666898"/>
          </a:xfrm>
        </p:grpSpPr>
        <p:sp>
          <p:nvSpPr>
            <p:cNvPr id="20" name="Rectangle 14">
              <a:extLst>
                <a:ext uri="{FF2B5EF4-FFF2-40B4-BE49-F238E27FC236}">
                  <a16:creationId xmlns:a16="http://schemas.microsoft.com/office/drawing/2014/main" id="{E52CBC9F-EDA4-420B-B7EB-E4F11A192EE2}"/>
                </a:ext>
              </a:extLst>
            </p:cNvPr>
            <p:cNvSpPr/>
            <p:nvPr/>
          </p:nvSpPr>
          <p:spPr>
            <a:xfrm>
              <a:off x="0" y="0"/>
              <a:ext cx="45719" cy="797445"/>
            </a:xfrm>
            <a:prstGeom prst="rect">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endParaRPr lang="ar-SA"/>
            </a:p>
          </p:txBody>
        </p:sp>
        <p:sp>
          <p:nvSpPr>
            <p:cNvPr id="21" name="Rectangle 15">
              <a:extLst>
                <a:ext uri="{FF2B5EF4-FFF2-40B4-BE49-F238E27FC236}">
                  <a16:creationId xmlns:a16="http://schemas.microsoft.com/office/drawing/2014/main" id="{DEB96B4B-776C-4CE7-97B6-CCB0370DD50B}"/>
                </a:ext>
              </a:extLst>
            </p:cNvPr>
            <p:cNvSpPr/>
            <p:nvPr/>
          </p:nvSpPr>
          <p:spPr>
            <a:xfrm>
              <a:off x="0" y="869453"/>
              <a:ext cx="45719" cy="797445"/>
            </a:xfrm>
            <a:prstGeom prst="rect">
              <a:avLst/>
            </a:prstGeom>
            <a:solidFill>
              <a:sysClr val="windowText" lastClr="000000">
                <a:alpha val="0"/>
              </a:sysClr>
            </a:solidFill>
            <a:ln w="12700" cap="flat" cmpd="sng" algn="ctr">
              <a:noFill/>
              <a:prstDash val="solid"/>
              <a:miter lim="800000"/>
            </a:ln>
            <a:effectLst/>
          </p:spPr>
          <p:txBody>
            <a:bodyPr rtlCol="0" anchor="ctr"/>
            <a:lstStyle/>
            <a:p>
              <a:endParaRPr lang="ar-SA"/>
            </a:p>
          </p:txBody>
        </p:sp>
      </p:grpSp>
      <p:pic>
        <p:nvPicPr>
          <p:cNvPr id="22" name="صورة 21">
            <a:extLst>
              <a:ext uri="{FF2B5EF4-FFF2-40B4-BE49-F238E27FC236}">
                <a16:creationId xmlns:a16="http://schemas.microsoft.com/office/drawing/2014/main" id="{9F53FE34-23DF-4C04-86C4-A7AB24126CBC}"/>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pic>
        <p:nvPicPr>
          <p:cNvPr id="24" name="صورة 23">
            <a:extLst>
              <a:ext uri="{FF2B5EF4-FFF2-40B4-BE49-F238E27FC236}">
                <a16:creationId xmlns:a16="http://schemas.microsoft.com/office/drawing/2014/main" id="{3CF56433-0729-498F-A0EC-0EC76181608E}"/>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1154" y="3710043"/>
            <a:ext cx="946785" cy="1488440"/>
          </a:xfrm>
          <a:prstGeom prst="rect">
            <a:avLst/>
          </a:prstGeom>
        </p:spPr>
      </p:pic>
      <p:pic>
        <p:nvPicPr>
          <p:cNvPr id="25" name="صورة 24">
            <a:extLst>
              <a:ext uri="{FF2B5EF4-FFF2-40B4-BE49-F238E27FC236}">
                <a16:creationId xmlns:a16="http://schemas.microsoft.com/office/drawing/2014/main" id="{BE356A4B-7726-4D19-956F-EE99A407EF01}"/>
              </a:ext>
            </a:extLst>
          </p:cNvPr>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727" y="2052332"/>
            <a:ext cx="1001395" cy="1131570"/>
          </a:xfrm>
          <a:prstGeom prst="rect">
            <a:avLst/>
          </a:prstGeom>
        </p:spPr>
      </p:pic>
      <p:sp>
        <p:nvSpPr>
          <p:cNvPr id="6" name="مستطيل 5">
            <a:extLst>
              <a:ext uri="{FF2B5EF4-FFF2-40B4-BE49-F238E27FC236}">
                <a16:creationId xmlns:a16="http://schemas.microsoft.com/office/drawing/2014/main" id="{9DD72E6D-666B-40FC-9E8A-7744E191A87D}"/>
              </a:ext>
            </a:extLst>
          </p:cNvPr>
          <p:cNvSpPr/>
          <p:nvPr/>
        </p:nvSpPr>
        <p:spPr>
          <a:xfrm>
            <a:off x="6312619" y="1477108"/>
            <a:ext cx="790601" cy="523220"/>
          </a:xfrm>
          <a:prstGeom prst="rect">
            <a:avLst/>
          </a:prstGeom>
        </p:spPr>
        <p:txBody>
          <a:bodyPr wrap="none">
            <a:spAutoFit/>
          </a:bodyPr>
          <a:lstStyle/>
          <a:p>
            <a:r>
              <a:rPr lang="ar-SA" sz="2800" b="1" u="sng" dirty="0"/>
              <a:t>النّعام</a:t>
            </a:r>
            <a:endParaRPr lang="ar-SA" sz="2400" b="1" dirty="0">
              <a:solidFill>
                <a:srgbClr val="0070C0"/>
              </a:solidFill>
            </a:endParaRPr>
          </a:p>
        </p:txBody>
      </p:sp>
      <p:sp>
        <p:nvSpPr>
          <p:cNvPr id="27" name="مستطيل 26">
            <a:extLst>
              <a:ext uri="{FF2B5EF4-FFF2-40B4-BE49-F238E27FC236}">
                <a16:creationId xmlns:a16="http://schemas.microsoft.com/office/drawing/2014/main" id="{E92C2E9B-03DA-4A81-8EBD-915F114F008D}"/>
              </a:ext>
            </a:extLst>
          </p:cNvPr>
          <p:cNvSpPr/>
          <p:nvPr/>
        </p:nvSpPr>
        <p:spPr>
          <a:xfrm>
            <a:off x="5757530" y="903262"/>
            <a:ext cx="1872343" cy="457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rgbClr val="C00000"/>
                </a:solidFill>
              </a:rPr>
              <a:t>قراءة جهرية</a:t>
            </a:r>
          </a:p>
        </p:txBody>
      </p:sp>
      <p:grpSp>
        <p:nvGrpSpPr>
          <p:cNvPr id="28" name="Google Shape;826;p39">
            <a:extLst>
              <a:ext uri="{FF2B5EF4-FFF2-40B4-BE49-F238E27FC236}">
                <a16:creationId xmlns:a16="http://schemas.microsoft.com/office/drawing/2014/main" id="{C4A93C97-5899-44D4-B543-2861E6AD4681}"/>
              </a:ext>
            </a:extLst>
          </p:cNvPr>
          <p:cNvGrpSpPr/>
          <p:nvPr/>
        </p:nvGrpSpPr>
        <p:grpSpPr>
          <a:xfrm rot="20269573">
            <a:off x="7082525" y="1485890"/>
            <a:ext cx="1011085" cy="331060"/>
            <a:chOff x="1849793" y="1468663"/>
            <a:chExt cx="814849" cy="273402"/>
          </a:xfrm>
        </p:grpSpPr>
        <p:grpSp>
          <p:nvGrpSpPr>
            <p:cNvPr id="29" name="Google Shape;827;p39">
              <a:extLst>
                <a:ext uri="{FF2B5EF4-FFF2-40B4-BE49-F238E27FC236}">
                  <a16:creationId xmlns:a16="http://schemas.microsoft.com/office/drawing/2014/main" id="{CCC570C0-D5EA-4B3F-9A32-59483BC4EB5F}"/>
                </a:ext>
              </a:extLst>
            </p:cNvPr>
            <p:cNvGrpSpPr/>
            <p:nvPr/>
          </p:nvGrpSpPr>
          <p:grpSpPr>
            <a:xfrm>
              <a:off x="1849793" y="1469160"/>
              <a:ext cx="814849" cy="272906"/>
              <a:chOff x="238042" y="2116833"/>
              <a:chExt cx="7061083" cy="1355717"/>
            </a:xfrm>
          </p:grpSpPr>
          <p:sp>
            <p:nvSpPr>
              <p:cNvPr id="31" name="Google Shape;828;p39">
                <a:extLst>
                  <a:ext uri="{FF2B5EF4-FFF2-40B4-BE49-F238E27FC236}">
                    <a16:creationId xmlns:a16="http://schemas.microsoft.com/office/drawing/2014/main" id="{1A2C057B-13FF-4AE4-990D-8B6E9D42A966}"/>
                  </a:ext>
                </a:extLst>
              </p:cNvPr>
              <p:cNvSpPr/>
              <p:nvPr/>
            </p:nvSpPr>
            <p:spPr>
              <a:xfrm>
                <a:off x="238125" y="2116875"/>
                <a:ext cx="7061000" cy="1355675"/>
              </a:xfrm>
              <a:custGeom>
                <a:avLst/>
                <a:gdLst/>
                <a:ahLst/>
                <a:cxnLst/>
                <a:rect l="l" t="t" r="r" b="b"/>
                <a:pathLst>
                  <a:path w="282440" h="54227" extrusionOk="0">
                    <a:moveTo>
                      <a:pt x="0" y="0"/>
                    </a:moveTo>
                    <a:lnTo>
                      <a:pt x="0" y="54227"/>
                    </a:lnTo>
                    <a:lnTo>
                      <a:pt x="266685" y="54227"/>
                    </a:lnTo>
                    <a:lnTo>
                      <a:pt x="282439" y="27171"/>
                    </a:lnTo>
                    <a:lnTo>
                      <a:pt x="266685" y="0"/>
                    </a:lnTo>
                    <a:close/>
                  </a:path>
                </a:pathLst>
              </a:custGeom>
              <a:solidFill>
                <a:srgbClr val="D1EAF7">
                  <a:alpha val="75420"/>
                </a:srgbClr>
              </a:solidFill>
              <a:ln>
                <a:noFill/>
              </a:ln>
              <a:effectLst>
                <a:outerShdw blurRad="57150" dist="19050" dir="5400000" algn="bl" rotWithShape="0">
                  <a:srgbClr val="666666">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29;p39">
                <a:extLst>
                  <a:ext uri="{FF2B5EF4-FFF2-40B4-BE49-F238E27FC236}">
                    <a16:creationId xmlns:a16="http://schemas.microsoft.com/office/drawing/2014/main" id="{636E3B8F-1728-4BCD-BD32-77A86FB09686}"/>
                  </a:ext>
                </a:extLst>
              </p:cNvPr>
              <p:cNvSpPr/>
              <p:nvPr/>
            </p:nvSpPr>
            <p:spPr>
              <a:xfrm>
                <a:off x="238042" y="2116833"/>
                <a:ext cx="1110980" cy="1355675"/>
              </a:xfrm>
              <a:custGeom>
                <a:avLst/>
                <a:gdLst/>
                <a:ahLst/>
                <a:cxnLst/>
                <a:rect l="l" t="t" r="r" b="b"/>
                <a:pathLst>
                  <a:path w="45323" h="54227" extrusionOk="0">
                    <a:moveTo>
                      <a:pt x="0" y="0"/>
                    </a:moveTo>
                    <a:lnTo>
                      <a:pt x="0" y="54227"/>
                    </a:lnTo>
                    <a:lnTo>
                      <a:pt x="45323" y="54227"/>
                    </a:lnTo>
                    <a:lnTo>
                      <a:pt x="4532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830;p39">
              <a:extLst>
                <a:ext uri="{FF2B5EF4-FFF2-40B4-BE49-F238E27FC236}">
                  <a16:creationId xmlns:a16="http://schemas.microsoft.com/office/drawing/2014/main" id="{73E87D86-8EE9-4B6E-AF1F-DAE95432A893}"/>
                </a:ext>
              </a:extLst>
            </p:cNvPr>
            <p:cNvSpPr/>
            <p:nvPr/>
          </p:nvSpPr>
          <p:spPr>
            <a:xfrm rot="10800000">
              <a:off x="1975875" y="1468663"/>
              <a:ext cx="101524" cy="272762"/>
            </a:xfrm>
            <a:custGeom>
              <a:avLst/>
              <a:gdLst/>
              <a:ahLst/>
              <a:cxnLst/>
              <a:rect l="l" t="t" r="r" b="b"/>
              <a:pathLst>
                <a:path w="45323" h="54227" extrusionOk="0">
                  <a:moveTo>
                    <a:pt x="0" y="0"/>
                  </a:moveTo>
                  <a:lnTo>
                    <a:pt x="0" y="54227"/>
                  </a:lnTo>
                  <a:lnTo>
                    <a:pt x="45323" y="54227"/>
                  </a:lnTo>
                  <a:lnTo>
                    <a:pt x="45323" y="0"/>
                  </a:lnTo>
                  <a:close/>
                </a:path>
              </a:pathLst>
            </a:custGeom>
            <a:gradFill>
              <a:gsLst>
                <a:gs pos="0">
                  <a:srgbClr val="AAC6D5">
                    <a:alpha val="75294"/>
                  </a:srgbClr>
                </a:gs>
                <a:gs pos="100000">
                  <a:srgbClr val="D1EAF7">
                    <a:alpha val="21176"/>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مستطيل 1">
            <a:extLst>
              <a:ext uri="{FF2B5EF4-FFF2-40B4-BE49-F238E27FC236}">
                <a16:creationId xmlns:a16="http://schemas.microsoft.com/office/drawing/2014/main" id="{F6C92808-D70E-40F7-BE7A-46191483387E}"/>
              </a:ext>
            </a:extLst>
          </p:cNvPr>
          <p:cNvSpPr/>
          <p:nvPr/>
        </p:nvSpPr>
        <p:spPr>
          <a:xfrm>
            <a:off x="1556657" y="1992086"/>
            <a:ext cx="8414657" cy="3477875"/>
          </a:xfrm>
          <a:prstGeom prst="rect">
            <a:avLst/>
          </a:prstGeom>
        </p:spPr>
        <p:txBody>
          <a:bodyPr wrap="square">
            <a:spAutoFit/>
          </a:bodyPr>
          <a:lstStyle/>
          <a:p>
            <a:r>
              <a:rPr lang="ar-SA" sz="2000" b="1" dirty="0">
                <a:solidFill>
                  <a:srgbClr val="000000"/>
                </a:solidFill>
                <a:latin typeface="Times New Roman" panose="02020603050405020304" pitchFamily="18" charset="0"/>
              </a:rPr>
              <a:t>النّعامُ من الطّيورِ التي لا تطيرُ، وهو أكبرُ الطّيورِ على وجهِ الأرضِ، يَصِلُ ارتفاعُ النّعامةِ حوالي 3 أمتار، ويصل وزنها إلى حوالي 150 كيلو جرام. وهي ذات رأسٍ صغيرٍ، وعنقٍ طويلٍ غيرَ مكسوٍّ بالريشِ، ومنقارٍ قصيرٍ، وعينيْنِ واسعتيْن، وقدميها طويلتين، أما جناحيها فقصيرين غير مُعدَّين للطيران، و لكنها تعوِّض ذلك بسرعتها الهائلة في العَدْو والجري.            </a:t>
            </a:r>
            <a:endParaRPr lang="ar-SA" sz="2000" b="1" dirty="0"/>
          </a:p>
          <a:p>
            <a:r>
              <a:rPr lang="ar-SA" sz="2000" b="1" dirty="0">
                <a:solidFill>
                  <a:srgbClr val="000000"/>
                </a:solidFill>
                <a:latin typeface="Times New Roman" panose="02020603050405020304" pitchFamily="18" charset="0"/>
              </a:rPr>
              <a:t>    تتمتع النعامة بحاسةِ بصرٍ قويّةٍ، فضلاً عن أنّ لها رقبة طويلة تتكون من 19 فقرة عظمية، والتي تساعدها على رؤيةِ مساحات كبيرة. يرفس النّعام برجله إلى الأمام بقوة، وتُعتبر رفسة النعام قاتلة للأعداء.                                                                                                                         بيضة النعامة تُعتبر أكبر بيضة طيور حجماً ووزناً، حيث يصل وزنها لحوالي كيلو ونصف الكيلو جرام .   ويعتاشُ النعام في المقام الأول على النباتات، ولكنه يأكل الحيوانات الصغيرة في بعض الأحيان، وكذا يأكل الحجارة والمسامير ... والنعامة تُصطادُ لريشها الفاخر، ولذلك أصبحت مُهدّدة بالانقراض بسبب كثرة صيدها .</a:t>
            </a:r>
            <a:endParaRPr lang="ar-SA" sz="2000" dirty="0"/>
          </a:p>
        </p:txBody>
      </p:sp>
    </p:spTree>
    <p:extLst>
      <p:ext uri="{BB962C8B-B14F-4D97-AF65-F5344CB8AC3E}">
        <p14:creationId xmlns:p14="http://schemas.microsoft.com/office/powerpoint/2010/main" val="218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295605" y="102466"/>
            <a:ext cx="10665098" cy="6551801"/>
          </a:xfrm>
          <a:prstGeom prst="rect">
            <a:avLst/>
          </a:prstGeom>
          <a:noFill/>
          <a:ln>
            <a:noFill/>
          </a:ln>
        </p:spPr>
      </p:pic>
      <p:pic>
        <p:nvPicPr>
          <p:cNvPr id="24" name="Picture 2">
            <a:extLst>
              <a:ext uri="{FF2B5EF4-FFF2-40B4-BE49-F238E27FC236}">
                <a16:creationId xmlns:a16="http://schemas.microsoft.com/office/drawing/2014/main" id="{7CA6E0DF-9A42-46D3-899D-7C5DD07E31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9869" y="354633"/>
            <a:ext cx="3644911" cy="596717"/>
          </a:xfrm>
          <a:prstGeom prst="rect">
            <a:avLst/>
          </a:prstGeom>
          <a:noFill/>
          <a:extLst>
            <a:ext uri="{909E8E84-426E-40DD-AFC4-6F175D3DCCD1}">
              <a14:hiddenFill xmlns:a14="http://schemas.microsoft.com/office/drawing/2010/main">
                <a:solidFill>
                  <a:srgbClr val="FFFFFF"/>
                </a:solidFill>
              </a14:hiddenFill>
            </a:ext>
          </a:extLst>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5374" y="2246845"/>
            <a:ext cx="967764"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4861" y="3614161"/>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7"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02560" y="784111"/>
            <a:ext cx="1500224" cy="1151914"/>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64471" y="4588443"/>
            <a:ext cx="758757" cy="666603"/>
          </a:xfrm>
          <a:prstGeom prst="rect">
            <a:avLst/>
          </a:prstGeom>
        </p:spPr>
      </p:pic>
      <p:sp>
        <p:nvSpPr>
          <p:cNvPr id="9" name="مستطيل 8">
            <a:extLst>
              <a:ext uri="{FF2B5EF4-FFF2-40B4-BE49-F238E27FC236}">
                <a16:creationId xmlns:a16="http://schemas.microsoft.com/office/drawing/2014/main" id="{EBB14715-F087-45FF-959A-68F192209495}"/>
              </a:ext>
            </a:extLst>
          </p:cNvPr>
          <p:cNvSpPr/>
          <p:nvPr/>
        </p:nvSpPr>
        <p:spPr>
          <a:xfrm>
            <a:off x="1639018" y="448574"/>
            <a:ext cx="690113"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97" name="Picture 4" descr="نتيجة بحث الصور عن قلم رصاص كليب ارت">
            <a:extLst>
              <a:ext uri="{FF2B5EF4-FFF2-40B4-BE49-F238E27FC236}">
                <a16:creationId xmlns:a16="http://schemas.microsoft.com/office/drawing/2014/main" id="{9F500DCA-E521-495F-8090-D67F85EFDA02}"/>
              </a:ext>
            </a:extLst>
          </p:cNvPr>
          <p:cNvPicPr>
            <a:picLocks noChangeAspect="1" noChangeArrowheads="1"/>
          </p:cNvPicPr>
          <p:nvPr/>
        </p:nvPicPr>
        <p:blipFill>
          <a:blip r:embed="rId10"/>
          <a:srcRect/>
          <a:stretch>
            <a:fillRect/>
          </a:stretch>
        </p:blipFill>
        <p:spPr bwMode="auto">
          <a:xfrm rot="3589962">
            <a:off x="8565073" y="1309715"/>
            <a:ext cx="1112256" cy="1441863"/>
          </a:xfrm>
          <a:prstGeom prst="rect">
            <a:avLst/>
          </a:prstGeom>
          <a:noFill/>
        </p:spPr>
      </p:pic>
      <p:pic>
        <p:nvPicPr>
          <p:cNvPr id="98" name="Picture 4" descr="نتيجة بحث الصور عن قلم رصاص كليب ارت">
            <a:extLst>
              <a:ext uri="{FF2B5EF4-FFF2-40B4-BE49-F238E27FC236}">
                <a16:creationId xmlns:a16="http://schemas.microsoft.com/office/drawing/2014/main" id="{ABF5BFEE-B68D-4DB4-9DE8-94E392F52AC5}"/>
              </a:ext>
            </a:extLst>
          </p:cNvPr>
          <p:cNvPicPr>
            <a:picLocks noChangeAspect="1" noChangeArrowheads="1"/>
          </p:cNvPicPr>
          <p:nvPr/>
        </p:nvPicPr>
        <p:blipFill>
          <a:blip r:embed="rId10"/>
          <a:srcRect/>
          <a:stretch>
            <a:fillRect/>
          </a:stretch>
        </p:blipFill>
        <p:spPr bwMode="auto">
          <a:xfrm rot="3589962">
            <a:off x="8586844" y="1919315"/>
            <a:ext cx="1112256" cy="1441863"/>
          </a:xfrm>
          <a:prstGeom prst="rect">
            <a:avLst/>
          </a:prstGeom>
          <a:noFill/>
        </p:spPr>
      </p:pic>
      <p:pic>
        <p:nvPicPr>
          <p:cNvPr id="99" name="Picture 4" descr="نتيجة بحث الصور عن قلم رصاص كليب ارت">
            <a:extLst>
              <a:ext uri="{FF2B5EF4-FFF2-40B4-BE49-F238E27FC236}">
                <a16:creationId xmlns:a16="http://schemas.microsoft.com/office/drawing/2014/main" id="{CDD0EE8F-DF61-4DBC-945C-E861B1E9DF35}"/>
              </a:ext>
            </a:extLst>
          </p:cNvPr>
          <p:cNvPicPr>
            <a:picLocks noChangeAspect="1" noChangeArrowheads="1"/>
          </p:cNvPicPr>
          <p:nvPr/>
        </p:nvPicPr>
        <p:blipFill>
          <a:blip r:embed="rId10"/>
          <a:srcRect/>
          <a:stretch>
            <a:fillRect/>
          </a:stretch>
        </p:blipFill>
        <p:spPr bwMode="auto">
          <a:xfrm rot="3589962">
            <a:off x="8608616" y="2583342"/>
            <a:ext cx="1112256" cy="1441863"/>
          </a:xfrm>
          <a:prstGeom prst="rect">
            <a:avLst/>
          </a:prstGeom>
          <a:noFill/>
        </p:spPr>
      </p:pic>
      <p:pic>
        <p:nvPicPr>
          <p:cNvPr id="100" name="Picture 4" descr="نتيجة بحث الصور عن قلم رصاص كليب ارت">
            <a:extLst>
              <a:ext uri="{FF2B5EF4-FFF2-40B4-BE49-F238E27FC236}">
                <a16:creationId xmlns:a16="http://schemas.microsoft.com/office/drawing/2014/main" id="{A2F99ABE-4D85-444C-9707-7B0AAC7E22EC}"/>
              </a:ext>
            </a:extLst>
          </p:cNvPr>
          <p:cNvPicPr>
            <a:picLocks noChangeAspect="1" noChangeArrowheads="1"/>
          </p:cNvPicPr>
          <p:nvPr/>
        </p:nvPicPr>
        <p:blipFill>
          <a:blip r:embed="rId10"/>
          <a:srcRect/>
          <a:stretch>
            <a:fillRect/>
          </a:stretch>
        </p:blipFill>
        <p:spPr bwMode="auto">
          <a:xfrm rot="3589962">
            <a:off x="8641273" y="3280030"/>
            <a:ext cx="1112256" cy="1441863"/>
          </a:xfrm>
          <a:prstGeom prst="rect">
            <a:avLst/>
          </a:prstGeom>
          <a:noFill/>
        </p:spPr>
      </p:pic>
      <p:pic>
        <p:nvPicPr>
          <p:cNvPr id="101" name="Google Shape;212;p32">
            <a:extLst>
              <a:ext uri="{FF2B5EF4-FFF2-40B4-BE49-F238E27FC236}">
                <a16:creationId xmlns:a16="http://schemas.microsoft.com/office/drawing/2014/main" id="{1F5314DD-6A0A-464C-87C9-03790D05FEEF}"/>
              </a:ext>
            </a:extLst>
          </p:cNvPr>
          <p:cNvPicPr preferRelativeResize="0"/>
          <p:nvPr/>
        </p:nvPicPr>
        <p:blipFill rotWithShape="1">
          <a:blip r:embed="rId11">
            <a:alphaModFix/>
          </a:blip>
          <a:srcRect t="16970" r="8892" b="21025"/>
          <a:stretch/>
        </p:blipFill>
        <p:spPr>
          <a:xfrm rot="10800000">
            <a:off x="6230698" y="1507240"/>
            <a:ext cx="2036850" cy="810276"/>
          </a:xfrm>
          <a:prstGeom prst="rect">
            <a:avLst/>
          </a:prstGeom>
          <a:noFill/>
          <a:ln>
            <a:noFill/>
          </a:ln>
        </p:spPr>
      </p:pic>
      <p:pic>
        <p:nvPicPr>
          <p:cNvPr id="102" name="Google Shape;213;p32">
            <a:extLst>
              <a:ext uri="{FF2B5EF4-FFF2-40B4-BE49-F238E27FC236}">
                <a16:creationId xmlns:a16="http://schemas.microsoft.com/office/drawing/2014/main" id="{214555F9-E7CC-4EB6-A792-B30882D655AD}"/>
              </a:ext>
            </a:extLst>
          </p:cNvPr>
          <p:cNvPicPr preferRelativeResize="0"/>
          <p:nvPr/>
        </p:nvPicPr>
        <p:blipFill rotWithShape="1">
          <a:blip r:embed="rId12">
            <a:alphaModFix/>
          </a:blip>
          <a:srcRect t="16734" r="8892" b="18300"/>
          <a:stretch/>
        </p:blipFill>
        <p:spPr>
          <a:xfrm rot="10800000">
            <a:off x="6233014" y="2173386"/>
            <a:ext cx="2036850" cy="846042"/>
          </a:xfrm>
          <a:prstGeom prst="rect">
            <a:avLst/>
          </a:prstGeom>
          <a:noFill/>
          <a:ln>
            <a:noFill/>
          </a:ln>
        </p:spPr>
      </p:pic>
      <p:pic>
        <p:nvPicPr>
          <p:cNvPr id="103" name="Google Shape;212;p32">
            <a:extLst>
              <a:ext uri="{FF2B5EF4-FFF2-40B4-BE49-F238E27FC236}">
                <a16:creationId xmlns:a16="http://schemas.microsoft.com/office/drawing/2014/main" id="{34428435-3EAE-4782-8FE9-1F0FC0604AC0}"/>
              </a:ext>
            </a:extLst>
          </p:cNvPr>
          <p:cNvPicPr preferRelativeResize="0"/>
          <p:nvPr/>
        </p:nvPicPr>
        <p:blipFill rotWithShape="1">
          <a:blip r:embed="rId11">
            <a:alphaModFix/>
          </a:blip>
          <a:srcRect t="16970" r="8892" b="21025"/>
          <a:stretch/>
        </p:blipFill>
        <p:spPr>
          <a:xfrm rot="10800000">
            <a:off x="6208926" y="2944155"/>
            <a:ext cx="2036850" cy="810276"/>
          </a:xfrm>
          <a:prstGeom prst="rect">
            <a:avLst/>
          </a:prstGeom>
          <a:noFill/>
          <a:ln>
            <a:noFill/>
          </a:ln>
        </p:spPr>
      </p:pic>
      <p:pic>
        <p:nvPicPr>
          <p:cNvPr id="104" name="Google Shape;213;p32">
            <a:extLst>
              <a:ext uri="{FF2B5EF4-FFF2-40B4-BE49-F238E27FC236}">
                <a16:creationId xmlns:a16="http://schemas.microsoft.com/office/drawing/2014/main" id="{C4854030-26E5-412B-A069-29F7EEDD4F33}"/>
              </a:ext>
            </a:extLst>
          </p:cNvPr>
          <p:cNvPicPr preferRelativeResize="0"/>
          <p:nvPr/>
        </p:nvPicPr>
        <p:blipFill rotWithShape="1">
          <a:blip r:embed="rId12">
            <a:alphaModFix/>
          </a:blip>
          <a:srcRect t="16734" r="8892" b="18300"/>
          <a:stretch/>
        </p:blipFill>
        <p:spPr>
          <a:xfrm rot="10800000">
            <a:off x="6265671" y="3544986"/>
            <a:ext cx="2036850" cy="846042"/>
          </a:xfrm>
          <a:prstGeom prst="rect">
            <a:avLst/>
          </a:prstGeom>
          <a:noFill/>
          <a:ln>
            <a:noFill/>
          </a:ln>
        </p:spPr>
      </p:pic>
      <p:sp>
        <p:nvSpPr>
          <p:cNvPr id="5" name="مستطيل 4">
            <a:extLst>
              <a:ext uri="{FF2B5EF4-FFF2-40B4-BE49-F238E27FC236}">
                <a16:creationId xmlns:a16="http://schemas.microsoft.com/office/drawing/2014/main" id="{47C93DF0-05F2-4431-A740-3D05F5DD8FDE}"/>
              </a:ext>
            </a:extLst>
          </p:cNvPr>
          <p:cNvSpPr/>
          <p:nvPr/>
        </p:nvSpPr>
        <p:spPr>
          <a:xfrm>
            <a:off x="8632372" y="1752599"/>
            <a:ext cx="990599" cy="5116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800" b="1" dirty="0"/>
              <a:t>التاريخ</a:t>
            </a:r>
            <a:r>
              <a:rPr lang="ar-SA" sz="2000" dirty="0"/>
              <a:t> </a:t>
            </a:r>
          </a:p>
        </p:txBody>
      </p:sp>
      <p:sp>
        <p:nvSpPr>
          <p:cNvPr id="105" name="مستطيل 104">
            <a:extLst>
              <a:ext uri="{FF2B5EF4-FFF2-40B4-BE49-F238E27FC236}">
                <a16:creationId xmlns:a16="http://schemas.microsoft.com/office/drawing/2014/main" id="{A5A8315A-1D36-4534-809A-55A891F1B284}"/>
              </a:ext>
            </a:extLst>
          </p:cNvPr>
          <p:cNvSpPr/>
          <p:nvPr/>
        </p:nvSpPr>
        <p:spPr>
          <a:xfrm>
            <a:off x="8665029" y="2318656"/>
            <a:ext cx="990599" cy="5116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3200" b="1" dirty="0"/>
              <a:t>اليوم</a:t>
            </a:r>
            <a:r>
              <a:rPr lang="ar-SA" dirty="0"/>
              <a:t>  </a:t>
            </a:r>
          </a:p>
        </p:txBody>
      </p:sp>
      <p:sp>
        <p:nvSpPr>
          <p:cNvPr id="106" name="مستطيل 105">
            <a:extLst>
              <a:ext uri="{FF2B5EF4-FFF2-40B4-BE49-F238E27FC236}">
                <a16:creationId xmlns:a16="http://schemas.microsoft.com/office/drawing/2014/main" id="{5FDECC59-A3FC-423C-BA6F-97451C665F78}"/>
              </a:ext>
            </a:extLst>
          </p:cNvPr>
          <p:cNvSpPr/>
          <p:nvPr/>
        </p:nvSpPr>
        <p:spPr>
          <a:xfrm>
            <a:off x="8665029" y="3004456"/>
            <a:ext cx="990599" cy="5116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3200" b="1" dirty="0"/>
              <a:t>المادة</a:t>
            </a:r>
            <a:r>
              <a:rPr lang="ar-SA" dirty="0"/>
              <a:t> </a:t>
            </a:r>
          </a:p>
        </p:txBody>
      </p:sp>
      <p:sp>
        <p:nvSpPr>
          <p:cNvPr id="107" name="مستطيل 106">
            <a:extLst>
              <a:ext uri="{FF2B5EF4-FFF2-40B4-BE49-F238E27FC236}">
                <a16:creationId xmlns:a16="http://schemas.microsoft.com/office/drawing/2014/main" id="{3385E4FB-3081-47F8-83CB-3621A7D9D80E}"/>
              </a:ext>
            </a:extLst>
          </p:cNvPr>
          <p:cNvSpPr/>
          <p:nvPr/>
        </p:nvSpPr>
        <p:spPr>
          <a:xfrm>
            <a:off x="8675915" y="3668484"/>
            <a:ext cx="990599" cy="5116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800" b="1" dirty="0"/>
              <a:t>الحصة</a:t>
            </a:r>
            <a:r>
              <a:rPr lang="ar-SA" dirty="0"/>
              <a:t> </a:t>
            </a:r>
          </a:p>
        </p:txBody>
      </p:sp>
      <p:sp>
        <p:nvSpPr>
          <p:cNvPr id="7" name="مستطيل 6">
            <a:extLst>
              <a:ext uri="{FF2B5EF4-FFF2-40B4-BE49-F238E27FC236}">
                <a16:creationId xmlns:a16="http://schemas.microsoft.com/office/drawing/2014/main" id="{3E8196B5-1D8E-4A93-8A64-3FB3562EB1CB}"/>
              </a:ext>
            </a:extLst>
          </p:cNvPr>
          <p:cNvSpPr/>
          <p:nvPr/>
        </p:nvSpPr>
        <p:spPr>
          <a:xfrm>
            <a:off x="6660082" y="1774763"/>
            <a:ext cx="1269899" cy="369332"/>
          </a:xfrm>
          <a:prstGeom prst="rect">
            <a:avLst/>
          </a:prstGeom>
        </p:spPr>
        <p:txBody>
          <a:bodyPr wrap="none">
            <a:spAutoFit/>
          </a:bodyPr>
          <a:lstStyle/>
          <a:p>
            <a:r>
              <a:rPr lang="ar-SA" b="1" dirty="0"/>
              <a:t>  -  -1443هـ</a:t>
            </a:r>
            <a:endParaRPr lang="ar-SA" dirty="0"/>
          </a:p>
        </p:txBody>
      </p:sp>
      <p:sp>
        <p:nvSpPr>
          <p:cNvPr id="8" name="مستطيل 7">
            <a:extLst>
              <a:ext uri="{FF2B5EF4-FFF2-40B4-BE49-F238E27FC236}">
                <a16:creationId xmlns:a16="http://schemas.microsoft.com/office/drawing/2014/main" id="{97C9CECA-FFB2-4866-A294-98967A68BFAC}"/>
              </a:ext>
            </a:extLst>
          </p:cNvPr>
          <p:cNvSpPr/>
          <p:nvPr/>
        </p:nvSpPr>
        <p:spPr>
          <a:xfrm>
            <a:off x="6955444" y="2373477"/>
            <a:ext cx="545342" cy="369332"/>
          </a:xfrm>
          <a:prstGeom prst="rect">
            <a:avLst/>
          </a:prstGeom>
        </p:spPr>
        <p:txBody>
          <a:bodyPr wrap="none">
            <a:spAutoFit/>
          </a:bodyPr>
          <a:lstStyle/>
          <a:p>
            <a:pPr algn="ctr"/>
            <a:r>
              <a:rPr lang="ar-SA" b="1" dirty="0"/>
              <a:t>الأحد</a:t>
            </a:r>
            <a:endParaRPr lang="ar-SA" dirty="0"/>
          </a:p>
        </p:txBody>
      </p:sp>
      <p:sp>
        <p:nvSpPr>
          <p:cNvPr id="10" name="مستطيل 9">
            <a:extLst>
              <a:ext uri="{FF2B5EF4-FFF2-40B4-BE49-F238E27FC236}">
                <a16:creationId xmlns:a16="http://schemas.microsoft.com/office/drawing/2014/main" id="{F8DDA636-5E80-4889-B47B-6AEEC956A02E}"/>
              </a:ext>
            </a:extLst>
          </p:cNvPr>
          <p:cNvSpPr/>
          <p:nvPr/>
        </p:nvSpPr>
        <p:spPr>
          <a:xfrm>
            <a:off x="6892868" y="3179019"/>
            <a:ext cx="518091" cy="369332"/>
          </a:xfrm>
          <a:prstGeom prst="rect">
            <a:avLst/>
          </a:prstGeom>
        </p:spPr>
        <p:txBody>
          <a:bodyPr wrap="none">
            <a:spAutoFit/>
          </a:bodyPr>
          <a:lstStyle/>
          <a:p>
            <a:pPr algn="ctr"/>
            <a:r>
              <a:rPr lang="ar-SA" b="1" dirty="0"/>
              <a:t>لغتي</a:t>
            </a:r>
            <a:endParaRPr lang="ar-SA" dirty="0"/>
          </a:p>
        </p:txBody>
      </p:sp>
      <p:sp>
        <p:nvSpPr>
          <p:cNvPr id="11" name="مستطيل 10">
            <a:extLst>
              <a:ext uri="{FF2B5EF4-FFF2-40B4-BE49-F238E27FC236}">
                <a16:creationId xmlns:a16="http://schemas.microsoft.com/office/drawing/2014/main" id="{D7F1101B-C332-4D0C-A2FD-BC536BEAA751}"/>
              </a:ext>
            </a:extLst>
          </p:cNvPr>
          <p:cNvSpPr/>
          <p:nvPr/>
        </p:nvSpPr>
        <p:spPr>
          <a:xfrm>
            <a:off x="6748803" y="3821277"/>
            <a:ext cx="679994" cy="369332"/>
          </a:xfrm>
          <a:prstGeom prst="rect">
            <a:avLst/>
          </a:prstGeom>
        </p:spPr>
        <p:txBody>
          <a:bodyPr wrap="none">
            <a:spAutoFit/>
          </a:bodyPr>
          <a:lstStyle/>
          <a:p>
            <a:r>
              <a:rPr lang="ar-SA" b="1" dirty="0"/>
              <a:t>الرابعة</a:t>
            </a:r>
            <a:endParaRPr lang="ar-SA" dirty="0"/>
          </a:p>
        </p:txBody>
      </p:sp>
      <p:grpSp>
        <p:nvGrpSpPr>
          <p:cNvPr id="131" name="Google Shape;1206;p46">
            <a:extLst>
              <a:ext uri="{FF2B5EF4-FFF2-40B4-BE49-F238E27FC236}">
                <a16:creationId xmlns:a16="http://schemas.microsoft.com/office/drawing/2014/main" id="{AAC346C9-3974-4640-BA02-DFFF0F6C7DD4}"/>
              </a:ext>
            </a:extLst>
          </p:cNvPr>
          <p:cNvGrpSpPr/>
          <p:nvPr/>
        </p:nvGrpSpPr>
        <p:grpSpPr>
          <a:xfrm>
            <a:off x="4198281" y="4867808"/>
            <a:ext cx="1367198" cy="1408524"/>
            <a:chOff x="6192911" y="156630"/>
            <a:chExt cx="2526260" cy="3034202"/>
          </a:xfrm>
        </p:grpSpPr>
        <p:sp>
          <p:nvSpPr>
            <p:cNvPr id="132" name="Google Shape;1207;p46">
              <a:extLst>
                <a:ext uri="{FF2B5EF4-FFF2-40B4-BE49-F238E27FC236}">
                  <a16:creationId xmlns:a16="http://schemas.microsoft.com/office/drawing/2014/main" id="{35544BE8-9C1F-402D-8E44-CB09D5E561A8}"/>
                </a:ext>
              </a:extLst>
            </p:cNvPr>
            <p:cNvSpPr/>
            <p:nvPr/>
          </p:nvSpPr>
          <p:spPr>
            <a:xfrm>
              <a:off x="6528644" y="236317"/>
              <a:ext cx="2099470" cy="2827955"/>
            </a:xfrm>
            <a:custGeom>
              <a:avLst/>
              <a:gdLst/>
              <a:ahLst/>
              <a:cxnLst/>
              <a:rect l="l" t="t" r="r" b="b"/>
              <a:pathLst>
                <a:path w="16440" h="22144" extrusionOk="0">
                  <a:moveTo>
                    <a:pt x="9801" y="3065"/>
                  </a:moveTo>
                  <a:cubicBezTo>
                    <a:pt x="9972" y="3065"/>
                    <a:pt x="10150" y="3172"/>
                    <a:pt x="10181" y="3328"/>
                  </a:cubicBezTo>
                  <a:cubicBezTo>
                    <a:pt x="10696" y="4596"/>
                    <a:pt x="11211" y="5863"/>
                    <a:pt x="11687" y="7131"/>
                  </a:cubicBezTo>
                  <a:cubicBezTo>
                    <a:pt x="11726" y="7329"/>
                    <a:pt x="11766" y="7527"/>
                    <a:pt x="11726" y="7765"/>
                  </a:cubicBezTo>
                  <a:cubicBezTo>
                    <a:pt x="11726" y="7844"/>
                    <a:pt x="11607" y="7923"/>
                    <a:pt x="11528" y="7963"/>
                  </a:cubicBezTo>
                  <a:cubicBezTo>
                    <a:pt x="10617" y="8398"/>
                    <a:pt x="9746" y="8794"/>
                    <a:pt x="8834" y="9191"/>
                  </a:cubicBezTo>
                  <a:cubicBezTo>
                    <a:pt x="8597" y="9309"/>
                    <a:pt x="8359" y="9389"/>
                    <a:pt x="8082" y="9508"/>
                  </a:cubicBezTo>
                  <a:cubicBezTo>
                    <a:pt x="6854" y="9943"/>
                    <a:pt x="5626" y="10419"/>
                    <a:pt x="4398" y="10854"/>
                  </a:cubicBezTo>
                  <a:cubicBezTo>
                    <a:pt x="4081" y="10934"/>
                    <a:pt x="3724" y="10973"/>
                    <a:pt x="3368" y="10973"/>
                  </a:cubicBezTo>
                  <a:cubicBezTo>
                    <a:pt x="3289" y="10973"/>
                    <a:pt x="3170" y="10775"/>
                    <a:pt x="3130" y="10656"/>
                  </a:cubicBezTo>
                  <a:cubicBezTo>
                    <a:pt x="2972" y="10102"/>
                    <a:pt x="2893" y="9547"/>
                    <a:pt x="2734" y="9032"/>
                  </a:cubicBezTo>
                  <a:cubicBezTo>
                    <a:pt x="2496" y="8240"/>
                    <a:pt x="2219" y="7527"/>
                    <a:pt x="1942" y="6735"/>
                  </a:cubicBezTo>
                  <a:cubicBezTo>
                    <a:pt x="1863" y="6497"/>
                    <a:pt x="1863" y="6378"/>
                    <a:pt x="2140" y="6259"/>
                  </a:cubicBezTo>
                  <a:cubicBezTo>
                    <a:pt x="4358" y="5150"/>
                    <a:pt x="6656" y="4318"/>
                    <a:pt x="8953" y="3368"/>
                  </a:cubicBezTo>
                  <a:cubicBezTo>
                    <a:pt x="9151" y="3249"/>
                    <a:pt x="9429" y="3170"/>
                    <a:pt x="9666" y="3090"/>
                  </a:cubicBezTo>
                  <a:cubicBezTo>
                    <a:pt x="9709" y="3073"/>
                    <a:pt x="9755" y="3065"/>
                    <a:pt x="9801" y="3065"/>
                  </a:cubicBezTo>
                  <a:close/>
                  <a:moveTo>
                    <a:pt x="14175" y="14242"/>
                  </a:moveTo>
                  <a:cubicBezTo>
                    <a:pt x="14283" y="14302"/>
                    <a:pt x="14384" y="14312"/>
                    <a:pt x="14420" y="14419"/>
                  </a:cubicBezTo>
                  <a:cubicBezTo>
                    <a:pt x="14578" y="14657"/>
                    <a:pt x="14697" y="14895"/>
                    <a:pt x="14816" y="15172"/>
                  </a:cubicBezTo>
                  <a:cubicBezTo>
                    <a:pt x="14935" y="15489"/>
                    <a:pt x="15014" y="15766"/>
                    <a:pt x="15133" y="16083"/>
                  </a:cubicBezTo>
                  <a:cubicBezTo>
                    <a:pt x="15172" y="16202"/>
                    <a:pt x="15212" y="16321"/>
                    <a:pt x="15212" y="16440"/>
                  </a:cubicBezTo>
                  <a:cubicBezTo>
                    <a:pt x="15212" y="16519"/>
                    <a:pt x="15172" y="16598"/>
                    <a:pt x="15133" y="16638"/>
                  </a:cubicBezTo>
                  <a:cubicBezTo>
                    <a:pt x="15054" y="16638"/>
                    <a:pt x="14974" y="16598"/>
                    <a:pt x="14935" y="16559"/>
                  </a:cubicBezTo>
                  <a:cubicBezTo>
                    <a:pt x="14816" y="16400"/>
                    <a:pt x="14697" y="16202"/>
                    <a:pt x="14618" y="16044"/>
                  </a:cubicBezTo>
                  <a:cubicBezTo>
                    <a:pt x="14459" y="15529"/>
                    <a:pt x="14261" y="15053"/>
                    <a:pt x="14103" y="14538"/>
                  </a:cubicBezTo>
                  <a:cubicBezTo>
                    <a:pt x="14103" y="14464"/>
                    <a:pt x="14138" y="14354"/>
                    <a:pt x="14175" y="14242"/>
                  </a:cubicBezTo>
                  <a:close/>
                  <a:moveTo>
                    <a:pt x="4437" y="14657"/>
                  </a:moveTo>
                  <a:cubicBezTo>
                    <a:pt x="4517" y="14697"/>
                    <a:pt x="4596" y="14697"/>
                    <a:pt x="4636" y="14776"/>
                  </a:cubicBezTo>
                  <a:cubicBezTo>
                    <a:pt x="4794" y="15014"/>
                    <a:pt x="4952" y="15291"/>
                    <a:pt x="5032" y="15449"/>
                  </a:cubicBezTo>
                  <a:cubicBezTo>
                    <a:pt x="5150" y="15647"/>
                    <a:pt x="5190" y="15964"/>
                    <a:pt x="5269" y="16123"/>
                  </a:cubicBezTo>
                  <a:cubicBezTo>
                    <a:pt x="5309" y="16242"/>
                    <a:pt x="5349" y="16360"/>
                    <a:pt x="5349" y="16519"/>
                  </a:cubicBezTo>
                  <a:cubicBezTo>
                    <a:pt x="5388" y="16598"/>
                    <a:pt x="5309" y="16717"/>
                    <a:pt x="5309" y="16836"/>
                  </a:cubicBezTo>
                  <a:cubicBezTo>
                    <a:pt x="5190" y="16757"/>
                    <a:pt x="5032" y="16717"/>
                    <a:pt x="4992" y="16598"/>
                  </a:cubicBezTo>
                  <a:cubicBezTo>
                    <a:pt x="4794" y="16044"/>
                    <a:pt x="4596" y="15449"/>
                    <a:pt x="4398" y="14855"/>
                  </a:cubicBezTo>
                  <a:cubicBezTo>
                    <a:pt x="4398" y="14816"/>
                    <a:pt x="4398" y="14736"/>
                    <a:pt x="4437" y="14657"/>
                  </a:cubicBezTo>
                  <a:close/>
                  <a:moveTo>
                    <a:pt x="5894" y="15710"/>
                  </a:moveTo>
                  <a:cubicBezTo>
                    <a:pt x="5950" y="15710"/>
                    <a:pt x="6006" y="15738"/>
                    <a:pt x="6062" y="15766"/>
                  </a:cubicBezTo>
                  <a:cubicBezTo>
                    <a:pt x="6141" y="15885"/>
                    <a:pt x="6220" y="16044"/>
                    <a:pt x="6299" y="16202"/>
                  </a:cubicBezTo>
                  <a:cubicBezTo>
                    <a:pt x="6378" y="16440"/>
                    <a:pt x="6458" y="16677"/>
                    <a:pt x="6497" y="16915"/>
                  </a:cubicBezTo>
                  <a:cubicBezTo>
                    <a:pt x="6497" y="16994"/>
                    <a:pt x="6418" y="17113"/>
                    <a:pt x="6378" y="17232"/>
                  </a:cubicBezTo>
                  <a:lnTo>
                    <a:pt x="6220" y="17153"/>
                  </a:lnTo>
                  <a:cubicBezTo>
                    <a:pt x="6180" y="17113"/>
                    <a:pt x="6141" y="17073"/>
                    <a:pt x="6141" y="17034"/>
                  </a:cubicBezTo>
                  <a:cubicBezTo>
                    <a:pt x="5982" y="16677"/>
                    <a:pt x="5864" y="16360"/>
                    <a:pt x="5784" y="16004"/>
                  </a:cubicBezTo>
                  <a:cubicBezTo>
                    <a:pt x="5784" y="15964"/>
                    <a:pt x="5784" y="15925"/>
                    <a:pt x="5784" y="15925"/>
                  </a:cubicBezTo>
                  <a:cubicBezTo>
                    <a:pt x="5745" y="15846"/>
                    <a:pt x="5784" y="15766"/>
                    <a:pt x="5824" y="15727"/>
                  </a:cubicBezTo>
                  <a:cubicBezTo>
                    <a:pt x="5847" y="15715"/>
                    <a:pt x="5870" y="15710"/>
                    <a:pt x="5894" y="15710"/>
                  </a:cubicBezTo>
                  <a:close/>
                  <a:moveTo>
                    <a:pt x="13899" y="15817"/>
                  </a:moveTo>
                  <a:cubicBezTo>
                    <a:pt x="13999" y="15846"/>
                    <a:pt x="14067" y="15849"/>
                    <a:pt x="14103" y="15885"/>
                  </a:cubicBezTo>
                  <a:cubicBezTo>
                    <a:pt x="14222" y="16044"/>
                    <a:pt x="14301" y="16242"/>
                    <a:pt x="14380" y="16400"/>
                  </a:cubicBezTo>
                  <a:cubicBezTo>
                    <a:pt x="14459" y="16598"/>
                    <a:pt x="14499" y="16757"/>
                    <a:pt x="14539" y="16955"/>
                  </a:cubicBezTo>
                  <a:cubicBezTo>
                    <a:pt x="14539" y="17073"/>
                    <a:pt x="14459" y="17153"/>
                    <a:pt x="14459" y="17232"/>
                  </a:cubicBezTo>
                  <a:cubicBezTo>
                    <a:pt x="14341" y="17192"/>
                    <a:pt x="14222" y="17192"/>
                    <a:pt x="14182" y="17113"/>
                  </a:cubicBezTo>
                  <a:cubicBezTo>
                    <a:pt x="14063" y="16757"/>
                    <a:pt x="13944" y="16400"/>
                    <a:pt x="13826" y="16044"/>
                  </a:cubicBezTo>
                  <a:cubicBezTo>
                    <a:pt x="13826" y="15968"/>
                    <a:pt x="13862" y="15892"/>
                    <a:pt x="13899" y="15817"/>
                  </a:cubicBezTo>
                  <a:close/>
                  <a:moveTo>
                    <a:pt x="13340" y="16621"/>
                  </a:moveTo>
                  <a:cubicBezTo>
                    <a:pt x="13393" y="16621"/>
                    <a:pt x="13441" y="16649"/>
                    <a:pt x="13469" y="16677"/>
                  </a:cubicBezTo>
                  <a:cubicBezTo>
                    <a:pt x="13548" y="16757"/>
                    <a:pt x="13628" y="16875"/>
                    <a:pt x="13667" y="16994"/>
                  </a:cubicBezTo>
                  <a:cubicBezTo>
                    <a:pt x="13707" y="17113"/>
                    <a:pt x="13746" y="17272"/>
                    <a:pt x="13746" y="17390"/>
                  </a:cubicBezTo>
                  <a:cubicBezTo>
                    <a:pt x="13746" y="17470"/>
                    <a:pt x="13667" y="17628"/>
                    <a:pt x="13628" y="17628"/>
                  </a:cubicBezTo>
                  <a:cubicBezTo>
                    <a:pt x="13588" y="17628"/>
                    <a:pt x="13390" y="17588"/>
                    <a:pt x="13390" y="17509"/>
                  </a:cubicBezTo>
                  <a:cubicBezTo>
                    <a:pt x="13311" y="17272"/>
                    <a:pt x="13231" y="17034"/>
                    <a:pt x="13192" y="16796"/>
                  </a:cubicBezTo>
                  <a:cubicBezTo>
                    <a:pt x="13192" y="16717"/>
                    <a:pt x="13231" y="16638"/>
                    <a:pt x="13311" y="16638"/>
                  </a:cubicBezTo>
                  <a:lnTo>
                    <a:pt x="13271" y="16638"/>
                  </a:lnTo>
                  <a:cubicBezTo>
                    <a:pt x="13294" y="16626"/>
                    <a:pt x="13317" y="16621"/>
                    <a:pt x="13340" y="16621"/>
                  </a:cubicBezTo>
                  <a:close/>
                  <a:moveTo>
                    <a:pt x="5626" y="17272"/>
                  </a:moveTo>
                  <a:cubicBezTo>
                    <a:pt x="5705" y="17311"/>
                    <a:pt x="5745" y="17311"/>
                    <a:pt x="5824" y="17351"/>
                  </a:cubicBezTo>
                  <a:cubicBezTo>
                    <a:pt x="5864" y="17390"/>
                    <a:pt x="5864" y="17390"/>
                    <a:pt x="5903" y="17430"/>
                  </a:cubicBezTo>
                  <a:cubicBezTo>
                    <a:pt x="6062" y="17747"/>
                    <a:pt x="6180" y="18064"/>
                    <a:pt x="6299" y="18381"/>
                  </a:cubicBezTo>
                  <a:cubicBezTo>
                    <a:pt x="6458" y="18816"/>
                    <a:pt x="6577" y="19252"/>
                    <a:pt x="6735" y="19688"/>
                  </a:cubicBezTo>
                  <a:cubicBezTo>
                    <a:pt x="6775" y="19728"/>
                    <a:pt x="6814" y="19807"/>
                    <a:pt x="6814" y="19886"/>
                  </a:cubicBezTo>
                  <a:cubicBezTo>
                    <a:pt x="6775" y="19965"/>
                    <a:pt x="6735" y="20084"/>
                    <a:pt x="6695" y="20163"/>
                  </a:cubicBezTo>
                  <a:cubicBezTo>
                    <a:pt x="6616" y="20124"/>
                    <a:pt x="6497" y="20084"/>
                    <a:pt x="6458" y="20005"/>
                  </a:cubicBezTo>
                  <a:cubicBezTo>
                    <a:pt x="6299" y="19767"/>
                    <a:pt x="6220" y="19529"/>
                    <a:pt x="6101" y="19331"/>
                  </a:cubicBezTo>
                  <a:cubicBezTo>
                    <a:pt x="5903" y="18698"/>
                    <a:pt x="5745" y="18143"/>
                    <a:pt x="5586" y="17549"/>
                  </a:cubicBezTo>
                  <a:cubicBezTo>
                    <a:pt x="5586" y="17470"/>
                    <a:pt x="5626" y="17351"/>
                    <a:pt x="5626" y="17272"/>
                  </a:cubicBezTo>
                  <a:close/>
                  <a:moveTo>
                    <a:pt x="10300" y="1"/>
                  </a:moveTo>
                  <a:lnTo>
                    <a:pt x="1" y="4358"/>
                  </a:lnTo>
                  <a:cubicBezTo>
                    <a:pt x="239" y="4833"/>
                    <a:pt x="516" y="5269"/>
                    <a:pt x="674" y="5705"/>
                  </a:cubicBezTo>
                  <a:cubicBezTo>
                    <a:pt x="1268" y="7170"/>
                    <a:pt x="1783" y="8636"/>
                    <a:pt x="2338" y="10102"/>
                  </a:cubicBezTo>
                  <a:cubicBezTo>
                    <a:pt x="2576" y="10854"/>
                    <a:pt x="2774" y="11607"/>
                    <a:pt x="3011" y="12360"/>
                  </a:cubicBezTo>
                  <a:cubicBezTo>
                    <a:pt x="3249" y="13112"/>
                    <a:pt x="3447" y="13865"/>
                    <a:pt x="3685" y="14578"/>
                  </a:cubicBezTo>
                  <a:cubicBezTo>
                    <a:pt x="4319" y="16479"/>
                    <a:pt x="4992" y="18420"/>
                    <a:pt x="5626" y="20322"/>
                  </a:cubicBezTo>
                  <a:cubicBezTo>
                    <a:pt x="5864" y="20956"/>
                    <a:pt x="6022" y="21589"/>
                    <a:pt x="6180" y="22144"/>
                  </a:cubicBezTo>
                  <a:lnTo>
                    <a:pt x="16440" y="17588"/>
                  </a:lnTo>
                  <a:cubicBezTo>
                    <a:pt x="16083" y="16717"/>
                    <a:pt x="15806" y="15964"/>
                    <a:pt x="15529" y="15172"/>
                  </a:cubicBezTo>
                  <a:cubicBezTo>
                    <a:pt x="15172" y="14103"/>
                    <a:pt x="14816" y="12993"/>
                    <a:pt x="14459" y="11884"/>
                  </a:cubicBezTo>
                  <a:cubicBezTo>
                    <a:pt x="14063" y="10696"/>
                    <a:pt x="13707" y="9468"/>
                    <a:pt x="13311" y="8240"/>
                  </a:cubicBezTo>
                  <a:cubicBezTo>
                    <a:pt x="13033" y="7289"/>
                    <a:pt x="12796" y="6339"/>
                    <a:pt x="12439" y="5427"/>
                  </a:cubicBezTo>
                  <a:cubicBezTo>
                    <a:pt x="11805" y="3764"/>
                    <a:pt x="11132" y="2100"/>
                    <a:pt x="10498" y="436"/>
                  </a:cubicBezTo>
                  <a:cubicBezTo>
                    <a:pt x="10459" y="278"/>
                    <a:pt x="10379" y="159"/>
                    <a:pt x="10300" y="1"/>
                  </a:cubicBezTo>
                  <a:close/>
                </a:path>
              </a:pathLst>
            </a:custGeom>
            <a:solidFill>
              <a:srgbClr val="BAE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208;p46">
              <a:extLst>
                <a:ext uri="{FF2B5EF4-FFF2-40B4-BE49-F238E27FC236}">
                  <a16:creationId xmlns:a16="http://schemas.microsoft.com/office/drawing/2014/main" id="{28EF7C78-ABF1-4644-9A2D-BE1F3B53B06D}"/>
                </a:ext>
              </a:extLst>
            </p:cNvPr>
            <p:cNvSpPr/>
            <p:nvPr/>
          </p:nvSpPr>
          <p:spPr>
            <a:xfrm>
              <a:off x="6192911" y="156630"/>
              <a:ext cx="2526260" cy="3034202"/>
            </a:xfrm>
            <a:custGeom>
              <a:avLst/>
              <a:gdLst/>
              <a:ahLst/>
              <a:cxnLst/>
              <a:rect l="l" t="t" r="r" b="b"/>
              <a:pathLst>
                <a:path w="19782" h="23759" extrusionOk="0">
                  <a:moveTo>
                    <a:pt x="2234" y="5140"/>
                  </a:moveTo>
                  <a:cubicBezTo>
                    <a:pt x="2313" y="5140"/>
                    <a:pt x="2392" y="5220"/>
                    <a:pt x="2392" y="5299"/>
                  </a:cubicBezTo>
                  <a:cubicBezTo>
                    <a:pt x="2511" y="5497"/>
                    <a:pt x="2590" y="5695"/>
                    <a:pt x="2670" y="5893"/>
                  </a:cubicBezTo>
                  <a:cubicBezTo>
                    <a:pt x="2788" y="6170"/>
                    <a:pt x="2907" y="6487"/>
                    <a:pt x="3066" y="6764"/>
                  </a:cubicBezTo>
                  <a:cubicBezTo>
                    <a:pt x="3066" y="6844"/>
                    <a:pt x="3105" y="6923"/>
                    <a:pt x="3184" y="7081"/>
                  </a:cubicBezTo>
                  <a:lnTo>
                    <a:pt x="1560" y="7755"/>
                  </a:lnTo>
                  <a:cubicBezTo>
                    <a:pt x="1402" y="7398"/>
                    <a:pt x="1243" y="7042"/>
                    <a:pt x="1085" y="6646"/>
                  </a:cubicBezTo>
                  <a:cubicBezTo>
                    <a:pt x="1006" y="6408"/>
                    <a:pt x="927" y="6170"/>
                    <a:pt x="808" y="5893"/>
                  </a:cubicBezTo>
                  <a:cubicBezTo>
                    <a:pt x="729" y="5814"/>
                    <a:pt x="768" y="5655"/>
                    <a:pt x="887" y="5576"/>
                  </a:cubicBezTo>
                  <a:cubicBezTo>
                    <a:pt x="1283" y="5259"/>
                    <a:pt x="1758" y="5140"/>
                    <a:pt x="2234" y="5140"/>
                  </a:cubicBezTo>
                  <a:close/>
                  <a:moveTo>
                    <a:pt x="3818" y="8824"/>
                  </a:moveTo>
                  <a:cubicBezTo>
                    <a:pt x="4135" y="9696"/>
                    <a:pt x="4412" y="10567"/>
                    <a:pt x="4729" y="11439"/>
                  </a:cubicBezTo>
                  <a:cubicBezTo>
                    <a:pt x="4254" y="11835"/>
                    <a:pt x="3739" y="12073"/>
                    <a:pt x="3145" y="12152"/>
                  </a:cubicBezTo>
                  <a:cubicBezTo>
                    <a:pt x="3105" y="12152"/>
                    <a:pt x="2947" y="12073"/>
                    <a:pt x="2907" y="12033"/>
                  </a:cubicBezTo>
                  <a:cubicBezTo>
                    <a:pt x="2670" y="11201"/>
                    <a:pt x="2392" y="10369"/>
                    <a:pt x="2155" y="9537"/>
                  </a:cubicBezTo>
                  <a:lnTo>
                    <a:pt x="2155" y="9498"/>
                  </a:lnTo>
                  <a:cubicBezTo>
                    <a:pt x="2749" y="9418"/>
                    <a:pt x="3343" y="9220"/>
                    <a:pt x="3818" y="8824"/>
                  </a:cubicBezTo>
                  <a:close/>
                  <a:moveTo>
                    <a:pt x="5957" y="15440"/>
                  </a:moveTo>
                  <a:cubicBezTo>
                    <a:pt x="6433" y="16826"/>
                    <a:pt x="6868" y="18173"/>
                    <a:pt x="7383" y="19559"/>
                  </a:cubicBezTo>
                  <a:cubicBezTo>
                    <a:pt x="6868" y="19916"/>
                    <a:pt x="6274" y="20153"/>
                    <a:pt x="5680" y="20153"/>
                  </a:cubicBezTo>
                  <a:cubicBezTo>
                    <a:pt x="5640" y="20153"/>
                    <a:pt x="5522" y="20035"/>
                    <a:pt x="5482" y="19916"/>
                  </a:cubicBezTo>
                  <a:cubicBezTo>
                    <a:pt x="5244" y="19282"/>
                    <a:pt x="5046" y="18648"/>
                    <a:pt x="4848" y="17975"/>
                  </a:cubicBezTo>
                  <a:cubicBezTo>
                    <a:pt x="4611" y="17341"/>
                    <a:pt x="4412" y="16668"/>
                    <a:pt x="4175" y="15994"/>
                  </a:cubicBezTo>
                  <a:cubicBezTo>
                    <a:pt x="4175" y="15955"/>
                    <a:pt x="4175" y="15915"/>
                    <a:pt x="4135" y="15836"/>
                  </a:cubicBezTo>
                  <a:lnTo>
                    <a:pt x="4135" y="15836"/>
                  </a:lnTo>
                  <a:cubicBezTo>
                    <a:pt x="4275" y="15862"/>
                    <a:pt x="4416" y="15875"/>
                    <a:pt x="4555" y="15875"/>
                  </a:cubicBezTo>
                  <a:cubicBezTo>
                    <a:pt x="5046" y="15875"/>
                    <a:pt x="5525" y="15717"/>
                    <a:pt x="5957" y="15440"/>
                  </a:cubicBezTo>
                  <a:close/>
                  <a:moveTo>
                    <a:pt x="12969" y="625"/>
                  </a:moveTo>
                  <a:cubicBezTo>
                    <a:pt x="13048" y="783"/>
                    <a:pt x="13088" y="941"/>
                    <a:pt x="13167" y="1100"/>
                  </a:cubicBezTo>
                  <a:cubicBezTo>
                    <a:pt x="13801" y="2764"/>
                    <a:pt x="14474" y="4388"/>
                    <a:pt x="15108" y="6091"/>
                  </a:cubicBezTo>
                  <a:cubicBezTo>
                    <a:pt x="15425" y="7002"/>
                    <a:pt x="15702" y="7953"/>
                    <a:pt x="15979" y="8864"/>
                  </a:cubicBezTo>
                  <a:cubicBezTo>
                    <a:pt x="16336" y="10092"/>
                    <a:pt x="16732" y="11320"/>
                    <a:pt x="17128" y="12548"/>
                  </a:cubicBezTo>
                  <a:cubicBezTo>
                    <a:pt x="17484" y="13617"/>
                    <a:pt x="17801" y="14727"/>
                    <a:pt x="18198" y="15836"/>
                  </a:cubicBezTo>
                  <a:cubicBezTo>
                    <a:pt x="18435" y="16588"/>
                    <a:pt x="18752" y="17381"/>
                    <a:pt x="19069" y="18212"/>
                  </a:cubicBezTo>
                  <a:lnTo>
                    <a:pt x="8849" y="22808"/>
                  </a:lnTo>
                  <a:cubicBezTo>
                    <a:pt x="8651" y="22213"/>
                    <a:pt x="8493" y="21580"/>
                    <a:pt x="8294" y="20985"/>
                  </a:cubicBezTo>
                  <a:cubicBezTo>
                    <a:pt x="7661" y="19044"/>
                    <a:pt x="6987" y="17143"/>
                    <a:pt x="6353" y="15202"/>
                  </a:cubicBezTo>
                  <a:cubicBezTo>
                    <a:pt x="6116" y="14489"/>
                    <a:pt x="5918" y="13736"/>
                    <a:pt x="5680" y="12984"/>
                  </a:cubicBezTo>
                  <a:cubicBezTo>
                    <a:pt x="5442" y="12271"/>
                    <a:pt x="5244" y="11518"/>
                    <a:pt x="4967" y="10765"/>
                  </a:cubicBezTo>
                  <a:cubicBezTo>
                    <a:pt x="4452" y="9300"/>
                    <a:pt x="3897" y="7794"/>
                    <a:pt x="3343" y="6368"/>
                  </a:cubicBezTo>
                  <a:cubicBezTo>
                    <a:pt x="3184" y="5893"/>
                    <a:pt x="2907" y="5457"/>
                    <a:pt x="2670" y="4982"/>
                  </a:cubicBezTo>
                  <a:lnTo>
                    <a:pt x="12969" y="625"/>
                  </a:lnTo>
                  <a:close/>
                  <a:moveTo>
                    <a:pt x="7978" y="21500"/>
                  </a:moveTo>
                  <a:cubicBezTo>
                    <a:pt x="8176" y="21976"/>
                    <a:pt x="8334" y="22411"/>
                    <a:pt x="8493" y="22887"/>
                  </a:cubicBezTo>
                  <a:cubicBezTo>
                    <a:pt x="8137" y="23136"/>
                    <a:pt x="7717" y="23289"/>
                    <a:pt x="7291" y="23289"/>
                  </a:cubicBezTo>
                  <a:cubicBezTo>
                    <a:pt x="7243" y="23289"/>
                    <a:pt x="7194" y="23287"/>
                    <a:pt x="7146" y="23283"/>
                  </a:cubicBezTo>
                  <a:cubicBezTo>
                    <a:pt x="6750" y="23283"/>
                    <a:pt x="6552" y="23204"/>
                    <a:pt x="6472" y="22808"/>
                  </a:cubicBezTo>
                  <a:cubicBezTo>
                    <a:pt x="6393" y="22570"/>
                    <a:pt x="6314" y="22332"/>
                    <a:pt x="6195" y="22094"/>
                  </a:cubicBezTo>
                  <a:lnTo>
                    <a:pt x="6195" y="22094"/>
                  </a:lnTo>
                  <a:cubicBezTo>
                    <a:pt x="6244" y="22097"/>
                    <a:pt x="6293" y="22099"/>
                    <a:pt x="6341" y="22099"/>
                  </a:cubicBezTo>
                  <a:cubicBezTo>
                    <a:pt x="6960" y="22099"/>
                    <a:pt x="7537" y="21868"/>
                    <a:pt x="7978" y="21500"/>
                  </a:cubicBezTo>
                  <a:close/>
                  <a:moveTo>
                    <a:pt x="2907" y="1"/>
                  </a:moveTo>
                  <a:cubicBezTo>
                    <a:pt x="2838" y="1"/>
                    <a:pt x="2769" y="11"/>
                    <a:pt x="2709" y="30"/>
                  </a:cubicBezTo>
                  <a:cubicBezTo>
                    <a:pt x="2630" y="110"/>
                    <a:pt x="2590" y="268"/>
                    <a:pt x="2630" y="387"/>
                  </a:cubicBezTo>
                  <a:cubicBezTo>
                    <a:pt x="2630" y="743"/>
                    <a:pt x="2670" y="1060"/>
                    <a:pt x="2749" y="1417"/>
                  </a:cubicBezTo>
                  <a:cubicBezTo>
                    <a:pt x="2749" y="1615"/>
                    <a:pt x="2709" y="1654"/>
                    <a:pt x="2511" y="1694"/>
                  </a:cubicBezTo>
                  <a:cubicBezTo>
                    <a:pt x="1838" y="1773"/>
                    <a:pt x="1125" y="1892"/>
                    <a:pt x="412" y="2011"/>
                  </a:cubicBezTo>
                  <a:cubicBezTo>
                    <a:pt x="387" y="2005"/>
                    <a:pt x="364" y="2002"/>
                    <a:pt x="343" y="2002"/>
                  </a:cubicBezTo>
                  <a:cubicBezTo>
                    <a:pt x="79" y="2002"/>
                    <a:pt x="0" y="2413"/>
                    <a:pt x="293" y="2486"/>
                  </a:cubicBezTo>
                  <a:cubicBezTo>
                    <a:pt x="451" y="2605"/>
                    <a:pt x="649" y="2684"/>
                    <a:pt x="847" y="2724"/>
                  </a:cubicBezTo>
                  <a:cubicBezTo>
                    <a:pt x="1679" y="3041"/>
                    <a:pt x="2471" y="3516"/>
                    <a:pt x="3105" y="4150"/>
                  </a:cubicBezTo>
                  <a:cubicBezTo>
                    <a:pt x="3184" y="4229"/>
                    <a:pt x="3264" y="4308"/>
                    <a:pt x="3303" y="4388"/>
                  </a:cubicBezTo>
                  <a:cubicBezTo>
                    <a:pt x="2828" y="4546"/>
                    <a:pt x="2353" y="4665"/>
                    <a:pt x="1877" y="4784"/>
                  </a:cubicBezTo>
                  <a:cubicBezTo>
                    <a:pt x="1323" y="4823"/>
                    <a:pt x="847" y="5022"/>
                    <a:pt x="491" y="5418"/>
                  </a:cubicBezTo>
                  <a:cubicBezTo>
                    <a:pt x="412" y="5497"/>
                    <a:pt x="332" y="5655"/>
                    <a:pt x="372" y="5814"/>
                  </a:cubicBezTo>
                  <a:cubicBezTo>
                    <a:pt x="412" y="6051"/>
                    <a:pt x="491" y="6289"/>
                    <a:pt x="610" y="6527"/>
                  </a:cubicBezTo>
                  <a:cubicBezTo>
                    <a:pt x="847" y="7240"/>
                    <a:pt x="1125" y="7953"/>
                    <a:pt x="1362" y="8666"/>
                  </a:cubicBezTo>
                  <a:cubicBezTo>
                    <a:pt x="2115" y="10963"/>
                    <a:pt x="2828" y="13221"/>
                    <a:pt x="3541" y="15519"/>
                  </a:cubicBezTo>
                  <a:cubicBezTo>
                    <a:pt x="3739" y="16113"/>
                    <a:pt x="3937" y="16668"/>
                    <a:pt x="4135" y="17262"/>
                  </a:cubicBezTo>
                  <a:cubicBezTo>
                    <a:pt x="4294" y="17816"/>
                    <a:pt x="4492" y="18411"/>
                    <a:pt x="4690" y="19005"/>
                  </a:cubicBezTo>
                  <a:cubicBezTo>
                    <a:pt x="4888" y="19559"/>
                    <a:pt x="5007" y="20114"/>
                    <a:pt x="5244" y="20668"/>
                  </a:cubicBezTo>
                  <a:cubicBezTo>
                    <a:pt x="5442" y="21223"/>
                    <a:pt x="5640" y="21896"/>
                    <a:pt x="5878" y="22530"/>
                  </a:cubicBezTo>
                  <a:cubicBezTo>
                    <a:pt x="5957" y="22768"/>
                    <a:pt x="6076" y="23006"/>
                    <a:pt x="6195" y="23243"/>
                  </a:cubicBezTo>
                  <a:cubicBezTo>
                    <a:pt x="6274" y="23402"/>
                    <a:pt x="6393" y="23560"/>
                    <a:pt x="6552" y="23639"/>
                  </a:cubicBezTo>
                  <a:cubicBezTo>
                    <a:pt x="6789" y="23719"/>
                    <a:pt x="7037" y="23758"/>
                    <a:pt x="7284" y="23758"/>
                  </a:cubicBezTo>
                  <a:cubicBezTo>
                    <a:pt x="7532" y="23758"/>
                    <a:pt x="7779" y="23719"/>
                    <a:pt x="8017" y="23639"/>
                  </a:cubicBezTo>
                  <a:cubicBezTo>
                    <a:pt x="8611" y="23402"/>
                    <a:pt x="9206" y="23124"/>
                    <a:pt x="9760" y="22887"/>
                  </a:cubicBezTo>
                  <a:cubicBezTo>
                    <a:pt x="10354" y="22609"/>
                    <a:pt x="10948" y="22293"/>
                    <a:pt x="11582" y="22015"/>
                  </a:cubicBezTo>
                  <a:lnTo>
                    <a:pt x="18396" y="19005"/>
                  </a:lnTo>
                  <a:cubicBezTo>
                    <a:pt x="18831" y="18807"/>
                    <a:pt x="19267" y="18569"/>
                    <a:pt x="19782" y="18331"/>
                  </a:cubicBezTo>
                  <a:cubicBezTo>
                    <a:pt x="19624" y="18173"/>
                    <a:pt x="19505" y="18014"/>
                    <a:pt x="19425" y="17816"/>
                  </a:cubicBezTo>
                  <a:cubicBezTo>
                    <a:pt x="19188" y="17341"/>
                    <a:pt x="18990" y="16866"/>
                    <a:pt x="18831" y="16351"/>
                  </a:cubicBezTo>
                  <a:cubicBezTo>
                    <a:pt x="18435" y="15202"/>
                    <a:pt x="18039" y="14053"/>
                    <a:pt x="17683" y="12865"/>
                  </a:cubicBezTo>
                  <a:cubicBezTo>
                    <a:pt x="17405" y="11993"/>
                    <a:pt x="17088" y="11122"/>
                    <a:pt x="16851" y="10250"/>
                  </a:cubicBezTo>
                  <a:cubicBezTo>
                    <a:pt x="16455" y="9022"/>
                    <a:pt x="16138" y="7755"/>
                    <a:pt x="15702" y="6566"/>
                  </a:cubicBezTo>
                  <a:cubicBezTo>
                    <a:pt x="15029" y="4665"/>
                    <a:pt x="14236" y="2764"/>
                    <a:pt x="13484" y="862"/>
                  </a:cubicBezTo>
                  <a:cubicBezTo>
                    <a:pt x="13312" y="420"/>
                    <a:pt x="13201" y="237"/>
                    <a:pt x="12971" y="237"/>
                  </a:cubicBezTo>
                  <a:cubicBezTo>
                    <a:pt x="12831" y="237"/>
                    <a:pt x="12646" y="306"/>
                    <a:pt x="12375" y="426"/>
                  </a:cubicBezTo>
                  <a:cubicBezTo>
                    <a:pt x="10552" y="1139"/>
                    <a:pt x="8770" y="1892"/>
                    <a:pt x="6948" y="2645"/>
                  </a:cubicBezTo>
                  <a:cubicBezTo>
                    <a:pt x="6895" y="2684"/>
                    <a:pt x="6838" y="2702"/>
                    <a:pt x="6780" y="2702"/>
                  </a:cubicBezTo>
                  <a:cubicBezTo>
                    <a:pt x="6666" y="2702"/>
                    <a:pt x="6552" y="2632"/>
                    <a:pt x="6472" y="2526"/>
                  </a:cubicBezTo>
                  <a:cubicBezTo>
                    <a:pt x="5522" y="1496"/>
                    <a:pt x="4373" y="664"/>
                    <a:pt x="3105" y="30"/>
                  </a:cubicBezTo>
                  <a:cubicBezTo>
                    <a:pt x="3046" y="11"/>
                    <a:pt x="2977" y="1"/>
                    <a:pt x="2907"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209;p46">
              <a:extLst>
                <a:ext uri="{FF2B5EF4-FFF2-40B4-BE49-F238E27FC236}">
                  <a16:creationId xmlns:a16="http://schemas.microsoft.com/office/drawing/2014/main" id="{187851E1-CF5F-4833-8208-969F9BB6033E}"/>
                </a:ext>
              </a:extLst>
            </p:cNvPr>
            <p:cNvSpPr/>
            <p:nvPr/>
          </p:nvSpPr>
          <p:spPr>
            <a:xfrm>
              <a:off x="6771536" y="627092"/>
              <a:ext cx="1264790" cy="1007484"/>
            </a:xfrm>
            <a:custGeom>
              <a:avLst/>
              <a:gdLst/>
              <a:ahLst/>
              <a:cxnLst/>
              <a:rect l="l" t="t" r="r" b="b"/>
              <a:pathLst>
                <a:path w="9904" h="7889" extrusionOk="0">
                  <a:moveTo>
                    <a:pt x="7923" y="387"/>
                  </a:moveTo>
                  <a:cubicBezTo>
                    <a:pt x="8438" y="1773"/>
                    <a:pt x="8953" y="3120"/>
                    <a:pt x="9507" y="4507"/>
                  </a:cubicBezTo>
                  <a:cubicBezTo>
                    <a:pt x="7012" y="5774"/>
                    <a:pt x="4397" y="6685"/>
                    <a:pt x="1743" y="7675"/>
                  </a:cubicBezTo>
                  <a:cubicBezTo>
                    <a:pt x="1466" y="6249"/>
                    <a:pt x="1030" y="4863"/>
                    <a:pt x="436" y="3556"/>
                  </a:cubicBezTo>
                  <a:lnTo>
                    <a:pt x="7923" y="387"/>
                  </a:lnTo>
                  <a:close/>
                  <a:moveTo>
                    <a:pt x="7963" y="1"/>
                  </a:moveTo>
                  <a:cubicBezTo>
                    <a:pt x="7908" y="1"/>
                    <a:pt x="7853" y="10"/>
                    <a:pt x="7804" y="30"/>
                  </a:cubicBezTo>
                  <a:cubicBezTo>
                    <a:pt x="7566" y="110"/>
                    <a:pt x="7329" y="189"/>
                    <a:pt x="7091" y="308"/>
                  </a:cubicBezTo>
                  <a:cubicBezTo>
                    <a:pt x="4833" y="1258"/>
                    <a:pt x="2496" y="2051"/>
                    <a:pt x="278" y="3199"/>
                  </a:cubicBezTo>
                  <a:cubicBezTo>
                    <a:pt x="0" y="3318"/>
                    <a:pt x="40" y="3437"/>
                    <a:pt x="119" y="3675"/>
                  </a:cubicBezTo>
                  <a:cubicBezTo>
                    <a:pt x="317" y="4427"/>
                    <a:pt x="594" y="5180"/>
                    <a:pt x="832" y="5933"/>
                  </a:cubicBezTo>
                  <a:cubicBezTo>
                    <a:pt x="991" y="6487"/>
                    <a:pt x="1109" y="7042"/>
                    <a:pt x="1268" y="7596"/>
                  </a:cubicBezTo>
                  <a:cubicBezTo>
                    <a:pt x="1307" y="7715"/>
                    <a:pt x="1426" y="7874"/>
                    <a:pt x="1506" y="7874"/>
                  </a:cubicBezTo>
                  <a:cubicBezTo>
                    <a:pt x="1585" y="7883"/>
                    <a:pt x="1666" y="7888"/>
                    <a:pt x="1750" y="7888"/>
                  </a:cubicBezTo>
                  <a:cubicBezTo>
                    <a:pt x="2001" y="7888"/>
                    <a:pt x="2268" y="7844"/>
                    <a:pt x="2535" y="7755"/>
                  </a:cubicBezTo>
                  <a:cubicBezTo>
                    <a:pt x="3763" y="7359"/>
                    <a:pt x="4991" y="6883"/>
                    <a:pt x="6219" y="6448"/>
                  </a:cubicBezTo>
                  <a:cubicBezTo>
                    <a:pt x="6457" y="6329"/>
                    <a:pt x="6695" y="6249"/>
                    <a:pt x="6972" y="6131"/>
                  </a:cubicBezTo>
                  <a:cubicBezTo>
                    <a:pt x="7883" y="5695"/>
                    <a:pt x="8755" y="5299"/>
                    <a:pt x="9626" y="4903"/>
                  </a:cubicBezTo>
                  <a:cubicBezTo>
                    <a:pt x="9745" y="4863"/>
                    <a:pt x="9864" y="4744"/>
                    <a:pt x="9864" y="4665"/>
                  </a:cubicBezTo>
                  <a:cubicBezTo>
                    <a:pt x="9903" y="4467"/>
                    <a:pt x="9864" y="4229"/>
                    <a:pt x="9824" y="4031"/>
                  </a:cubicBezTo>
                  <a:cubicBezTo>
                    <a:pt x="9349" y="2764"/>
                    <a:pt x="8834" y="1536"/>
                    <a:pt x="8358" y="268"/>
                  </a:cubicBezTo>
                  <a:cubicBezTo>
                    <a:pt x="8299" y="90"/>
                    <a:pt x="8128" y="1"/>
                    <a:pt x="7963"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210;p46">
              <a:extLst>
                <a:ext uri="{FF2B5EF4-FFF2-40B4-BE49-F238E27FC236}">
                  <a16:creationId xmlns:a16="http://schemas.microsoft.com/office/drawing/2014/main" id="{83023C77-6513-431F-921B-76D9C8816AFE}"/>
                </a:ext>
              </a:extLst>
            </p:cNvPr>
            <p:cNvSpPr/>
            <p:nvPr/>
          </p:nvSpPr>
          <p:spPr>
            <a:xfrm>
              <a:off x="8329522" y="2052398"/>
              <a:ext cx="146861" cy="305732"/>
            </a:xfrm>
            <a:custGeom>
              <a:avLst/>
              <a:gdLst/>
              <a:ahLst/>
              <a:cxnLst/>
              <a:rect l="l" t="t" r="r" b="b"/>
              <a:pathLst>
                <a:path w="1150" h="2394" extrusionOk="0">
                  <a:moveTo>
                    <a:pt x="80" y="0"/>
                  </a:moveTo>
                  <a:cubicBezTo>
                    <a:pt x="80" y="119"/>
                    <a:pt x="1" y="238"/>
                    <a:pt x="40" y="317"/>
                  </a:cubicBezTo>
                  <a:cubicBezTo>
                    <a:pt x="199" y="832"/>
                    <a:pt x="357" y="1308"/>
                    <a:pt x="555" y="1823"/>
                  </a:cubicBezTo>
                  <a:cubicBezTo>
                    <a:pt x="635" y="1981"/>
                    <a:pt x="753" y="2139"/>
                    <a:pt x="833" y="2338"/>
                  </a:cubicBezTo>
                  <a:cubicBezTo>
                    <a:pt x="889" y="2366"/>
                    <a:pt x="945" y="2394"/>
                    <a:pt x="1001" y="2394"/>
                  </a:cubicBezTo>
                  <a:cubicBezTo>
                    <a:pt x="1024" y="2394"/>
                    <a:pt x="1047" y="2389"/>
                    <a:pt x="1070" y="2377"/>
                  </a:cubicBezTo>
                  <a:cubicBezTo>
                    <a:pt x="1110" y="2377"/>
                    <a:pt x="1150" y="2258"/>
                    <a:pt x="1150" y="2219"/>
                  </a:cubicBezTo>
                  <a:cubicBezTo>
                    <a:pt x="1150" y="2100"/>
                    <a:pt x="1110" y="1981"/>
                    <a:pt x="1070" y="1862"/>
                  </a:cubicBezTo>
                  <a:cubicBezTo>
                    <a:pt x="952" y="1545"/>
                    <a:pt x="872" y="1228"/>
                    <a:pt x="714" y="951"/>
                  </a:cubicBezTo>
                  <a:cubicBezTo>
                    <a:pt x="635" y="674"/>
                    <a:pt x="516" y="397"/>
                    <a:pt x="357" y="159"/>
                  </a:cubicBezTo>
                  <a:cubicBezTo>
                    <a:pt x="318" y="80"/>
                    <a:pt x="159" y="80"/>
                    <a:pt x="80"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211;p46">
              <a:extLst>
                <a:ext uri="{FF2B5EF4-FFF2-40B4-BE49-F238E27FC236}">
                  <a16:creationId xmlns:a16="http://schemas.microsoft.com/office/drawing/2014/main" id="{5824CB14-0E16-4998-B396-AF638D9F632A}"/>
                </a:ext>
              </a:extLst>
            </p:cNvPr>
            <p:cNvSpPr/>
            <p:nvPr/>
          </p:nvSpPr>
          <p:spPr>
            <a:xfrm>
              <a:off x="8294148" y="2254682"/>
              <a:ext cx="96290" cy="182239"/>
            </a:xfrm>
            <a:custGeom>
              <a:avLst/>
              <a:gdLst/>
              <a:ahLst/>
              <a:cxnLst/>
              <a:rect l="l" t="t" r="r" b="b"/>
              <a:pathLst>
                <a:path w="754" h="1427" extrusionOk="0">
                  <a:moveTo>
                    <a:pt x="80" y="1"/>
                  </a:moveTo>
                  <a:cubicBezTo>
                    <a:pt x="80" y="41"/>
                    <a:pt x="1" y="120"/>
                    <a:pt x="1" y="199"/>
                  </a:cubicBezTo>
                  <a:cubicBezTo>
                    <a:pt x="119" y="555"/>
                    <a:pt x="238" y="912"/>
                    <a:pt x="397" y="1268"/>
                  </a:cubicBezTo>
                  <a:cubicBezTo>
                    <a:pt x="397" y="1348"/>
                    <a:pt x="555" y="1387"/>
                    <a:pt x="634" y="1427"/>
                  </a:cubicBezTo>
                  <a:cubicBezTo>
                    <a:pt x="674" y="1348"/>
                    <a:pt x="753" y="1229"/>
                    <a:pt x="753" y="1150"/>
                  </a:cubicBezTo>
                  <a:cubicBezTo>
                    <a:pt x="714" y="952"/>
                    <a:pt x="634" y="754"/>
                    <a:pt x="595" y="595"/>
                  </a:cubicBezTo>
                  <a:cubicBezTo>
                    <a:pt x="476" y="397"/>
                    <a:pt x="397" y="239"/>
                    <a:pt x="317" y="80"/>
                  </a:cubicBezTo>
                  <a:cubicBezTo>
                    <a:pt x="278" y="41"/>
                    <a:pt x="159" y="1"/>
                    <a:pt x="80"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212;p46">
              <a:extLst>
                <a:ext uri="{FF2B5EF4-FFF2-40B4-BE49-F238E27FC236}">
                  <a16:creationId xmlns:a16="http://schemas.microsoft.com/office/drawing/2014/main" id="{1A1B7ADB-C9EA-4DAE-AF8B-71B6F2AB5002}"/>
                </a:ext>
              </a:extLst>
            </p:cNvPr>
            <p:cNvSpPr/>
            <p:nvPr/>
          </p:nvSpPr>
          <p:spPr>
            <a:xfrm>
              <a:off x="8213184" y="2355951"/>
              <a:ext cx="75984" cy="132944"/>
            </a:xfrm>
            <a:custGeom>
              <a:avLst/>
              <a:gdLst/>
              <a:ahLst/>
              <a:cxnLst/>
              <a:rect l="l" t="t" r="r" b="b"/>
              <a:pathLst>
                <a:path w="595" h="1041" extrusionOk="0">
                  <a:moveTo>
                    <a:pt x="120" y="0"/>
                  </a:moveTo>
                  <a:cubicBezTo>
                    <a:pt x="40" y="40"/>
                    <a:pt x="1" y="119"/>
                    <a:pt x="1" y="198"/>
                  </a:cubicBezTo>
                  <a:cubicBezTo>
                    <a:pt x="40" y="436"/>
                    <a:pt x="120" y="674"/>
                    <a:pt x="199" y="911"/>
                  </a:cubicBezTo>
                  <a:cubicBezTo>
                    <a:pt x="231" y="976"/>
                    <a:pt x="316" y="1041"/>
                    <a:pt x="390" y="1041"/>
                  </a:cubicBezTo>
                  <a:cubicBezTo>
                    <a:pt x="406" y="1041"/>
                    <a:pt x="422" y="1037"/>
                    <a:pt x="437" y="1030"/>
                  </a:cubicBezTo>
                  <a:cubicBezTo>
                    <a:pt x="516" y="1030"/>
                    <a:pt x="595" y="872"/>
                    <a:pt x="555" y="792"/>
                  </a:cubicBezTo>
                  <a:cubicBezTo>
                    <a:pt x="555" y="674"/>
                    <a:pt x="516" y="515"/>
                    <a:pt x="476" y="396"/>
                  </a:cubicBezTo>
                  <a:cubicBezTo>
                    <a:pt x="437" y="277"/>
                    <a:pt x="357" y="159"/>
                    <a:pt x="278" y="79"/>
                  </a:cubicBezTo>
                  <a:cubicBezTo>
                    <a:pt x="238" y="40"/>
                    <a:pt x="159" y="0"/>
                    <a:pt x="120"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213;p46">
              <a:extLst>
                <a:ext uri="{FF2B5EF4-FFF2-40B4-BE49-F238E27FC236}">
                  <a16:creationId xmlns:a16="http://schemas.microsoft.com/office/drawing/2014/main" id="{F1652B21-1E93-44E5-AA80-64ECCCF0900D}"/>
                </a:ext>
              </a:extLst>
            </p:cNvPr>
            <p:cNvSpPr/>
            <p:nvPr/>
          </p:nvSpPr>
          <p:spPr>
            <a:xfrm>
              <a:off x="7262174" y="2242550"/>
              <a:ext cx="96290" cy="194371"/>
            </a:xfrm>
            <a:custGeom>
              <a:avLst/>
              <a:gdLst/>
              <a:ahLst/>
              <a:cxnLst/>
              <a:rect l="l" t="t" r="r" b="b"/>
              <a:pathLst>
                <a:path w="754" h="1522" extrusionOk="0">
                  <a:moveTo>
                    <a:pt x="149" y="0"/>
                  </a:moveTo>
                  <a:cubicBezTo>
                    <a:pt x="126" y="0"/>
                    <a:pt x="103" y="5"/>
                    <a:pt x="80" y="17"/>
                  </a:cubicBezTo>
                  <a:cubicBezTo>
                    <a:pt x="1" y="56"/>
                    <a:pt x="1" y="136"/>
                    <a:pt x="1" y="215"/>
                  </a:cubicBezTo>
                  <a:cubicBezTo>
                    <a:pt x="1" y="215"/>
                    <a:pt x="1" y="254"/>
                    <a:pt x="1" y="254"/>
                  </a:cubicBezTo>
                  <a:cubicBezTo>
                    <a:pt x="120" y="650"/>
                    <a:pt x="238" y="967"/>
                    <a:pt x="397" y="1324"/>
                  </a:cubicBezTo>
                  <a:cubicBezTo>
                    <a:pt x="397" y="1363"/>
                    <a:pt x="436" y="1403"/>
                    <a:pt x="476" y="1443"/>
                  </a:cubicBezTo>
                  <a:lnTo>
                    <a:pt x="634" y="1522"/>
                  </a:lnTo>
                  <a:cubicBezTo>
                    <a:pt x="674" y="1403"/>
                    <a:pt x="753" y="1284"/>
                    <a:pt x="714" y="1205"/>
                  </a:cubicBezTo>
                  <a:cubicBezTo>
                    <a:pt x="674" y="967"/>
                    <a:pt x="634" y="730"/>
                    <a:pt x="555" y="492"/>
                  </a:cubicBezTo>
                  <a:cubicBezTo>
                    <a:pt x="476" y="334"/>
                    <a:pt x="397" y="175"/>
                    <a:pt x="278" y="56"/>
                  </a:cubicBezTo>
                  <a:cubicBezTo>
                    <a:pt x="250" y="28"/>
                    <a:pt x="202" y="0"/>
                    <a:pt x="149"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214;p46">
              <a:extLst>
                <a:ext uri="{FF2B5EF4-FFF2-40B4-BE49-F238E27FC236}">
                  <a16:creationId xmlns:a16="http://schemas.microsoft.com/office/drawing/2014/main" id="{72D524BB-3C06-4768-8643-50EC96FBC675}"/>
                </a:ext>
              </a:extLst>
            </p:cNvPr>
            <p:cNvSpPr/>
            <p:nvPr/>
          </p:nvSpPr>
          <p:spPr>
            <a:xfrm>
              <a:off x="7241997" y="2441896"/>
              <a:ext cx="151841" cy="369458"/>
            </a:xfrm>
            <a:custGeom>
              <a:avLst/>
              <a:gdLst/>
              <a:ahLst/>
              <a:cxnLst/>
              <a:rect l="l" t="t" r="r" b="b"/>
              <a:pathLst>
                <a:path w="1189" h="2893" extrusionOk="0">
                  <a:moveTo>
                    <a:pt x="40" y="1"/>
                  </a:moveTo>
                  <a:cubicBezTo>
                    <a:pt x="0" y="80"/>
                    <a:pt x="0" y="199"/>
                    <a:pt x="0" y="278"/>
                  </a:cubicBezTo>
                  <a:cubicBezTo>
                    <a:pt x="159" y="872"/>
                    <a:pt x="317" y="1427"/>
                    <a:pt x="476" y="2060"/>
                  </a:cubicBezTo>
                  <a:cubicBezTo>
                    <a:pt x="594" y="2258"/>
                    <a:pt x="713" y="2496"/>
                    <a:pt x="872" y="2734"/>
                  </a:cubicBezTo>
                  <a:cubicBezTo>
                    <a:pt x="872" y="2813"/>
                    <a:pt x="1030" y="2853"/>
                    <a:pt x="1109" y="2892"/>
                  </a:cubicBezTo>
                  <a:cubicBezTo>
                    <a:pt x="1149" y="2813"/>
                    <a:pt x="1149" y="2694"/>
                    <a:pt x="1189" y="2615"/>
                  </a:cubicBezTo>
                  <a:cubicBezTo>
                    <a:pt x="1189" y="2536"/>
                    <a:pt x="1149" y="2457"/>
                    <a:pt x="1149" y="2417"/>
                  </a:cubicBezTo>
                  <a:cubicBezTo>
                    <a:pt x="991" y="1981"/>
                    <a:pt x="832" y="1545"/>
                    <a:pt x="713" y="1110"/>
                  </a:cubicBezTo>
                  <a:cubicBezTo>
                    <a:pt x="594" y="793"/>
                    <a:pt x="436" y="476"/>
                    <a:pt x="278" y="159"/>
                  </a:cubicBezTo>
                  <a:cubicBezTo>
                    <a:pt x="278" y="119"/>
                    <a:pt x="238" y="119"/>
                    <a:pt x="238" y="80"/>
                  </a:cubicBezTo>
                  <a:cubicBezTo>
                    <a:pt x="159" y="40"/>
                    <a:pt x="79" y="40"/>
                    <a:pt x="40"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215;p46">
              <a:extLst>
                <a:ext uri="{FF2B5EF4-FFF2-40B4-BE49-F238E27FC236}">
                  <a16:creationId xmlns:a16="http://schemas.microsoft.com/office/drawing/2014/main" id="{7AB3D89B-A904-41BF-B5B4-6CD7AE36F8C0}"/>
                </a:ext>
              </a:extLst>
            </p:cNvPr>
            <p:cNvSpPr/>
            <p:nvPr/>
          </p:nvSpPr>
          <p:spPr>
            <a:xfrm>
              <a:off x="7085177" y="2108077"/>
              <a:ext cx="131664" cy="283383"/>
            </a:xfrm>
            <a:custGeom>
              <a:avLst/>
              <a:gdLst/>
              <a:ahLst/>
              <a:cxnLst/>
              <a:rect l="l" t="t" r="r" b="b"/>
              <a:pathLst>
                <a:path w="1031" h="2219" extrusionOk="0">
                  <a:moveTo>
                    <a:pt x="79" y="0"/>
                  </a:moveTo>
                  <a:cubicBezTo>
                    <a:pt x="79" y="79"/>
                    <a:pt x="0" y="159"/>
                    <a:pt x="40" y="238"/>
                  </a:cubicBezTo>
                  <a:cubicBezTo>
                    <a:pt x="238" y="832"/>
                    <a:pt x="436" y="1387"/>
                    <a:pt x="634" y="1981"/>
                  </a:cubicBezTo>
                  <a:cubicBezTo>
                    <a:pt x="674" y="2060"/>
                    <a:pt x="832" y="2139"/>
                    <a:pt x="911" y="2218"/>
                  </a:cubicBezTo>
                  <a:cubicBezTo>
                    <a:pt x="951" y="2100"/>
                    <a:pt x="1030" y="1981"/>
                    <a:pt x="991" y="1862"/>
                  </a:cubicBezTo>
                  <a:cubicBezTo>
                    <a:pt x="951" y="1743"/>
                    <a:pt x="951" y="1624"/>
                    <a:pt x="911" y="1505"/>
                  </a:cubicBezTo>
                  <a:cubicBezTo>
                    <a:pt x="832" y="1307"/>
                    <a:pt x="753" y="1070"/>
                    <a:pt x="674" y="832"/>
                  </a:cubicBezTo>
                  <a:cubicBezTo>
                    <a:pt x="594" y="594"/>
                    <a:pt x="436" y="396"/>
                    <a:pt x="278" y="119"/>
                  </a:cubicBezTo>
                  <a:cubicBezTo>
                    <a:pt x="238" y="79"/>
                    <a:pt x="119" y="40"/>
                    <a:pt x="79"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مستطيل 5">
            <a:extLst>
              <a:ext uri="{FF2B5EF4-FFF2-40B4-BE49-F238E27FC236}">
                <a16:creationId xmlns:a16="http://schemas.microsoft.com/office/drawing/2014/main" id="{AC6DD027-A6F3-4850-B910-9CABC95BDA6E}"/>
              </a:ext>
            </a:extLst>
          </p:cNvPr>
          <p:cNvSpPr/>
          <p:nvPr/>
        </p:nvSpPr>
        <p:spPr>
          <a:xfrm>
            <a:off x="4278086" y="4800600"/>
            <a:ext cx="4419600" cy="968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rPr>
              <a:t>أهلًا وسهلاً</a:t>
            </a:r>
          </a:p>
        </p:txBody>
      </p:sp>
      <p:pic>
        <p:nvPicPr>
          <p:cNvPr id="43" name="صورة 42">
            <a:extLst>
              <a:ext uri="{FF2B5EF4-FFF2-40B4-BE49-F238E27FC236}">
                <a16:creationId xmlns:a16="http://schemas.microsoft.com/office/drawing/2014/main" id="{23778920-30F7-4BA9-8A39-BC750D238A1A}"/>
              </a:ext>
            </a:extLst>
          </p:cNvPr>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4723" y="5503653"/>
            <a:ext cx="952500" cy="1354347"/>
          </a:xfrm>
          <a:prstGeom prst="rect">
            <a:avLst/>
          </a:prstGeom>
        </p:spPr>
      </p:pic>
      <p:pic>
        <p:nvPicPr>
          <p:cNvPr id="44" name="صورة 43">
            <a:extLst>
              <a:ext uri="{FF2B5EF4-FFF2-40B4-BE49-F238E27FC236}">
                <a16:creationId xmlns:a16="http://schemas.microsoft.com/office/drawing/2014/main" id="{4CC3103F-16E1-4E91-A117-9E73623AE9FE}"/>
              </a:ext>
            </a:extLst>
          </p:cNvPr>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3488" y="3413710"/>
            <a:ext cx="946785" cy="1488440"/>
          </a:xfrm>
          <a:prstGeom prst="rect">
            <a:avLst/>
          </a:prstGeom>
        </p:spPr>
      </p:pic>
      <p:pic>
        <p:nvPicPr>
          <p:cNvPr id="45" name="صورة 44">
            <a:extLst>
              <a:ext uri="{FF2B5EF4-FFF2-40B4-BE49-F238E27FC236}">
                <a16:creationId xmlns:a16="http://schemas.microsoft.com/office/drawing/2014/main" id="{5CC7BC19-C19E-44F5-B14A-E167DE617BD6}"/>
              </a:ext>
            </a:extLst>
          </p:cNvPr>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793" y="1595132"/>
            <a:ext cx="1001395" cy="1131570"/>
          </a:xfrm>
          <a:prstGeom prst="rect">
            <a:avLst/>
          </a:prstGeom>
        </p:spPr>
      </p:pic>
      <p:pic>
        <p:nvPicPr>
          <p:cNvPr id="51" name="صورة 50">
            <a:extLst>
              <a:ext uri="{FF2B5EF4-FFF2-40B4-BE49-F238E27FC236}">
                <a16:creationId xmlns:a16="http://schemas.microsoft.com/office/drawing/2014/main" id="{6337F407-522E-4482-909F-882418B23D45}"/>
              </a:ext>
            </a:extLst>
          </p:cNvPr>
          <p:cNvPicPr/>
          <p:nvPr/>
        </p:nvPicPr>
        <p:blipFill>
          <a:blip r:embed="rId16" cstate="print">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145049" y="204337"/>
            <a:ext cx="1015365" cy="658305"/>
          </a:xfrm>
          <a:prstGeom prst="rect">
            <a:avLst/>
          </a:prstGeom>
        </p:spPr>
      </p:pic>
      <p:pic>
        <p:nvPicPr>
          <p:cNvPr id="47" name="Picture 2" descr="نتيجة بحث الصور عن رسوم كرتونية تفكير">
            <a:extLst>
              <a:ext uri="{FF2B5EF4-FFF2-40B4-BE49-F238E27FC236}">
                <a16:creationId xmlns:a16="http://schemas.microsoft.com/office/drawing/2014/main" id="{44B0ADDF-506F-49B1-9408-0D67E83BC9D0}"/>
              </a:ext>
            </a:extLst>
          </p:cNvPr>
          <p:cNvPicPr/>
          <p:nvPr/>
        </p:nvPicPr>
        <p:blipFill>
          <a:blip r:embed="rId17" cstate="print">
            <a:extLst>
              <a:ext uri="{BEBA8EAE-BF5A-486C-A8C5-ECC9F3942E4B}">
                <a14:imgProps xmlns:a14="http://schemas.microsoft.com/office/drawing/2010/main">
                  <a14:imgLayer r:embed="rId18">
                    <a14:imgEffect>
                      <a14:backgroundRemoval t="0" b="98999" l="5667" r="96111">
                        <a14:foregroundMark x1="57778" y1="8636" x2="49000" y2="11139"/>
                        <a14:foregroundMark x1="49000" y1="11765" x2="40222" y2="23154"/>
                        <a14:foregroundMark x1="20889" y1="6008" x2="20889" y2="6008"/>
                        <a14:foregroundMark x1="19556" y1="9637" x2="25556" y2="751"/>
                        <a14:foregroundMark x1="30111" y1="3379" x2="32000" y2="8636"/>
                        <a14:foregroundMark x1="30111" y1="22153" x2="30111" y2="25282"/>
                      </a14:backgroundRemoval>
                    </a14:imgEffect>
                  </a14:imgLayer>
                </a14:imgProps>
              </a:ext>
              <a:ext uri="{28A0092B-C50C-407E-A947-70E740481C1C}">
                <a14:useLocalDpi xmlns:a14="http://schemas.microsoft.com/office/drawing/2010/main" val="0"/>
              </a:ext>
            </a:extLst>
          </a:blip>
          <a:srcRect/>
          <a:stretch>
            <a:fillRect/>
          </a:stretch>
        </p:blipFill>
        <p:spPr bwMode="auto">
          <a:xfrm>
            <a:off x="3551118" y="2066120"/>
            <a:ext cx="2112645" cy="187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61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421546" y="104066"/>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95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3343"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2401" y="4881169"/>
            <a:ext cx="758757" cy="666603"/>
          </a:xfrm>
          <a:prstGeom prst="rect">
            <a:avLst/>
          </a:prstGeom>
        </p:spPr>
      </p:pic>
      <p:sp>
        <p:nvSpPr>
          <p:cNvPr id="4" name="مستطيل 3">
            <a:extLst>
              <a:ext uri="{FF2B5EF4-FFF2-40B4-BE49-F238E27FC236}">
                <a16:creationId xmlns:a16="http://schemas.microsoft.com/office/drawing/2014/main" id="{86DD6902-DD5C-4840-99D6-83F8E11333FB}"/>
              </a:ext>
            </a:extLst>
          </p:cNvPr>
          <p:cNvSpPr/>
          <p:nvPr/>
        </p:nvSpPr>
        <p:spPr>
          <a:xfrm>
            <a:off x="4898571" y="1382486"/>
            <a:ext cx="1938904" cy="461665"/>
          </a:xfrm>
          <a:prstGeom prst="rect">
            <a:avLst/>
          </a:prstGeom>
        </p:spPr>
        <p:txBody>
          <a:bodyPr wrap="square">
            <a:spAutoFit/>
          </a:bodyPr>
          <a:lstStyle/>
          <a:p>
            <a:pPr algn="l"/>
            <a:endParaRPr lang="ar-SA" sz="2400" b="1" i="0" dirty="0">
              <a:solidFill>
                <a:schemeClr val="accent5">
                  <a:lumMod val="75000"/>
                </a:schemeClr>
              </a:solidFill>
              <a:effectLst/>
              <a:latin typeface="Noto Sans Kufi Arabic"/>
            </a:endParaRPr>
          </a:p>
        </p:txBody>
      </p:sp>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2" y="6692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22" name="صورة 21">
            <a:extLst>
              <a:ext uri="{FF2B5EF4-FFF2-40B4-BE49-F238E27FC236}">
                <a16:creationId xmlns:a16="http://schemas.microsoft.com/office/drawing/2014/main" id="{9F53FE34-23DF-4C04-86C4-A7AB24126CBC}"/>
              </a:ext>
            </a:extLst>
          </p:cNvPr>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pic>
        <p:nvPicPr>
          <p:cNvPr id="24" name="صورة 23">
            <a:extLst>
              <a:ext uri="{FF2B5EF4-FFF2-40B4-BE49-F238E27FC236}">
                <a16:creationId xmlns:a16="http://schemas.microsoft.com/office/drawing/2014/main" id="{3CF56433-0729-498F-A0EC-0EC76181608E}"/>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1154" y="3710043"/>
            <a:ext cx="946785" cy="1488440"/>
          </a:xfrm>
          <a:prstGeom prst="rect">
            <a:avLst/>
          </a:prstGeom>
        </p:spPr>
      </p:pic>
      <p:pic>
        <p:nvPicPr>
          <p:cNvPr id="25" name="صورة 24">
            <a:extLst>
              <a:ext uri="{FF2B5EF4-FFF2-40B4-BE49-F238E27FC236}">
                <a16:creationId xmlns:a16="http://schemas.microsoft.com/office/drawing/2014/main" id="{BE356A4B-7726-4D19-956F-EE99A407EF01}"/>
              </a:ext>
            </a:extLst>
          </p:cNvPr>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727" y="2052332"/>
            <a:ext cx="1001395" cy="1131570"/>
          </a:xfrm>
          <a:prstGeom prst="rect">
            <a:avLst/>
          </a:prstGeom>
        </p:spPr>
      </p:pic>
      <p:pic>
        <p:nvPicPr>
          <p:cNvPr id="7" name="صورة 6">
            <a:extLst>
              <a:ext uri="{FF2B5EF4-FFF2-40B4-BE49-F238E27FC236}">
                <a16:creationId xmlns:a16="http://schemas.microsoft.com/office/drawing/2014/main" id="{DFFF6CC9-26F6-4B11-BBEE-CAFDCA5BB65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70314" y="555173"/>
            <a:ext cx="7064828" cy="5497284"/>
          </a:xfrm>
          <a:prstGeom prst="rect">
            <a:avLst/>
          </a:prstGeom>
        </p:spPr>
      </p:pic>
      <p:grpSp>
        <p:nvGrpSpPr>
          <p:cNvPr id="33" name="Google Shape;1305;p39">
            <a:extLst>
              <a:ext uri="{FF2B5EF4-FFF2-40B4-BE49-F238E27FC236}">
                <a16:creationId xmlns:a16="http://schemas.microsoft.com/office/drawing/2014/main" id="{2226D674-F9AA-4CE7-A789-DCA5F0259851}"/>
              </a:ext>
            </a:extLst>
          </p:cNvPr>
          <p:cNvGrpSpPr/>
          <p:nvPr/>
        </p:nvGrpSpPr>
        <p:grpSpPr>
          <a:xfrm>
            <a:off x="9111343" y="319494"/>
            <a:ext cx="516689" cy="1133949"/>
            <a:chOff x="8006515" y="254180"/>
            <a:chExt cx="326117" cy="1133949"/>
          </a:xfrm>
        </p:grpSpPr>
        <p:sp>
          <p:nvSpPr>
            <p:cNvPr id="38" name="Google Shape;1306;p39">
              <a:extLst>
                <a:ext uri="{FF2B5EF4-FFF2-40B4-BE49-F238E27FC236}">
                  <a16:creationId xmlns:a16="http://schemas.microsoft.com/office/drawing/2014/main" id="{9E63E15B-D5C6-47B0-8C14-3A20FCC81849}"/>
                </a:ext>
              </a:extLst>
            </p:cNvPr>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07;p39">
              <a:extLst>
                <a:ext uri="{FF2B5EF4-FFF2-40B4-BE49-F238E27FC236}">
                  <a16:creationId xmlns:a16="http://schemas.microsoft.com/office/drawing/2014/main" id="{D03165C0-010C-4B70-8BDE-7189730B831C}"/>
                </a:ext>
              </a:extLst>
            </p:cNvPr>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08;p39">
              <a:extLst>
                <a:ext uri="{FF2B5EF4-FFF2-40B4-BE49-F238E27FC236}">
                  <a16:creationId xmlns:a16="http://schemas.microsoft.com/office/drawing/2014/main" id="{60D02644-7AAA-4628-AB42-BC4BE06D958B}"/>
                </a:ext>
              </a:extLst>
            </p:cNvPr>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09;p39">
              <a:extLst>
                <a:ext uri="{FF2B5EF4-FFF2-40B4-BE49-F238E27FC236}">
                  <a16:creationId xmlns:a16="http://schemas.microsoft.com/office/drawing/2014/main" id="{DA16D13D-01F8-46BC-A7F9-99DE119C6FB3}"/>
                </a:ext>
              </a:extLst>
            </p:cNvPr>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10;p39">
              <a:extLst>
                <a:ext uri="{FF2B5EF4-FFF2-40B4-BE49-F238E27FC236}">
                  <a16:creationId xmlns:a16="http://schemas.microsoft.com/office/drawing/2014/main" id="{FF7A5895-08E5-4306-BB79-916F10A66EBC}"/>
                </a:ext>
              </a:extLst>
            </p:cNvPr>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11;p39">
              <a:extLst>
                <a:ext uri="{FF2B5EF4-FFF2-40B4-BE49-F238E27FC236}">
                  <a16:creationId xmlns:a16="http://schemas.microsoft.com/office/drawing/2014/main" id="{E3986F7B-1180-4E79-A32E-D7615EA873B8}"/>
                </a:ext>
              </a:extLst>
            </p:cNvPr>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12;p39">
              <a:extLst>
                <a:ext uri="{FF2B5EF4-FFF2-40B4-BE49-F238E27FC236}">
                  <a16:creationId xmlns:a16="http://schemas.microsoft.com/office/drawing/2014/main" id="{B1FBAF30-8490-4E5B-8B73-89E6B1B43946}"/>
                </a:ext>
              </a:extLst>
            </p:cNvPr>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13;p39">
              <a:extLst>
                <a:ext uri="{FF2B5EF4-FFF2-40B4-BE49-F238E27FC236}">
                  <a16:creationId xmlns:a16="http://schemas.microsoft.com/office/drawing/2014/main" id="{0B82772E-28C1-4490-9E1F-E2BBF3CC84BD}"/>
                </a:ext>
              </a:extLst>
            </p:cNvPr>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14;p39">
              <a:extLst>
                <a:ext uri="{FF2B5EF4-FFF2-40B4-BE49-F238E27FC236}">
                  <a16:creationId xmlns:a16="http://schemas.microsoft.com/office/drawing/2014/main" id="{00F2787C-BA1B-4B00-8D98-65BC808A8D0D}"/>
                </a:ext>
              </a:extLst>
            </p:cNvPr>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15;p39">
              <a:extLst>
                <a:ext uri="{FF2B5EF4-FFF2-40B4-BE49-F238E27FC236}">
                  <a16:creationId xmlns:a16="http://schemas.microsoft.com/office/drawing/2014/main" id="{61124149-165A-45EE-937D-1705D257AE77}"/>
                </a:ext>
              </a:extLst>
            </p:cNvPr>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16;p39">
              <a:extLst>
                <a:ext uri="{FF2B5EF4-FFF2-40B4-BE49-F238E27FC236}">
                  <a16:creationId xmlns:a16="http://schemas.microsoft.com/office/drawing/2014/main" id="{A9E54A98-9F9B-4582-B81C-826A9C73DDC2}"/>
                </a:ext>
              </a:extLst>
            </p:cNvPr>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17;p39">
              <a:extLst>
                <a:ext uri="{FF2B5EF4-FFF2-40B4-BE49-F238E27FC236}">
                  <a16:creationId xmlns:a16="http://schemas.microsoft.com/office/drawing/2014/main" id="{2D04A14B-3018-4A55-AE37-4F0A2AE3E1AA}"/>
                </a:ext>
              </a:extLst>
            </p:cNvPr>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0073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 name="مستطيل 1">
            <a:extLst>
              <a:ext uri="{FF2B5EF4-FFF2-40B4-BE49-F238E27FC236}">
                <a16:creationId xmlns:a16="http://schemas.microsoft.com/office/drawing/2014/main" id="{6FD17DA8-889D-4838-9097-B3BBEC914682}"/>
              </a:ext>
            </a:extLst>
          </p:cNvPr>
          <p:cNvSpPr/>
          <p:nvPr/>
        </p:nvSpPr>
        <p:spPr>
          <a:xfrm>
            <a:off x="6285876" y="1578214"/>
            <a:ext cx="274819" cy="4367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a:p>
        </p:txBody>
      </p:sp>
      <p:sp>
        <p:nvSpPr>
          <p:cNvPr id="21" name="مستطيل 20">
            <a:extLst>
              <a:ext uri="{FF2B5EF4-FFF2-40B4-BE49-F238E27FC236}">
                <a16:creationId xmlns:a16="http://schemas.microsoft.com/office/drawing/2014/main" id="{B590DB81-562F-405C-AD17-FBE6AE006EFF}"/>
              </a:ext>
            </a:extLst>
          </p:cNvPr>
          <p:cNvSpPr/>
          <p:nvPr/>
        </p:nvSpPr>
        <p:spPr>
          <a:xfrm>
            <a:off x="3755574" y="555174"/>
            <a:ext cx="5170713" cy="1262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267" b="1" dirty="0">
                <a:solidFill>
                  <a:schemeClr val="tx1"/>
                </a:solidFill>
              </a:rPr>
              <a:t>أنا فخورة بتقدمي وإبداعي</a:t>
            </a:r>
          </a:p>
        </p:txBody>
      </p:sp>
      <p:grpSp>
        <p:nvGrpSpPr>
          <p:cNvPr id="22" name="Google Shape;13329;p75">
            <a:extLst>
              <a:ext uri="{FF2B5EF4-FFF2-40B4-BE49-F238E27FC236}">
                <a16:creationId xmlns:a16="http://schemas.microsoft.com/office/drawing/2014/main" id="{64F2BB44-2A80-4D3C-9937-A4179658206F}"/>
              </a:ext>
            </a:extLst>
          </p:cNvPr>
          <p:cNvGrpSpPr/>
          <p:nvPr/>
        </p:nvGrpSpPr>
        <p:grpSpPr>
          <a:xfrm>
            <a:off x="6226475" y="2347956"/>
            <a:ext cx="562552" cy="565152"/>
            <a:chOff x="-1333975" y="2365850"/>
            <a:chExt cx="292225" cy="293575"/>
          </a:xfrm>
        </p:grpSpPr>
        <p:sp>
          <p:nvSpPr>
            <p:cNvPr id="23" name="Google Shape;13330;p75">
              <a:extLst>
                <a:ext uri="{FF2B5EF4-FFF2-40B4-BE49-F238E27FC236}">
                  <a16:creationId xmlns:a16="http://schemas.microsoft.com/office/drawing/2014/main" id="{D231E0BD-426F-4423-A920-75A52DF532D5}"/>
                </a:ext>
              </a:extLst>
            </p:cNvPr>
            <p:cNvSpPr/>
            <p:nvPr/>
          </p:nvSpPr>
          <p:spPr>
            <a:xfrm>
              <a:off x="-1285150" y="2365850"/>
              <a:ext cx="191225" cy="293575"/>
            </a:xfrm>
            <a:custGeom>
              <a:avLst/>
              <a:gdLst/>
              <a:ahLst/>
              <a:cxnLst/>
              <a:rect l="l" t="t" r="r" b="b"/>
              <a:pathLst>
                <a:path w="7649" h="11743" extrusionOk="0">
                  <a:moveTo>
                    <a:pt x="3813" y="684"/>
                  </a:moveTo>
                  <a:cubicBezTo>
                    <a:pt x="5545" y="684"/>
                    <a:pt x="6900" y="2039"/>
                    <a:pt x="6900" y="3740"/>
                  </a:cubicBezTo>
                  <a:cubicBezTo>
                    <a:pt x="6931" y="4780"/>
                    <a:pt x="6553" y="5347"/>
                    <a:pt x="6270" y="5788"/>
                  </a:cubicBezTo>
                  <a:cubicBezTo>
                    <a:pt x="5797" y="6544"/>
                    <a:pt x="5608" y="6922"/>
                    <a:pt x="5608" y="7930"/>
                  </a:cubicBezTo>
                  <a:cubicBezTo>
                    <a:pt x="5608" y="8119"/>
                    <a:pt x="5451" y="8277"/>
                    <a:pt x="5230" y="8277"/>
                  </a:cubicBezTo>
                  <a:lnTo>
                    <a:pt x="2489" y="8277"/>
                  </a:lnTo>
                  <a:cubicBezTo>
                    <a:pt x="2300" y="8277"/>
                    <a:pt x="2143" y="8119"/>
                    <a:pt x="2143" y="7930"/>
                  </a:cubicBezTo>
                  <a:cubicBezTo>
                    <a:pt x="2143" y="6922"/>
                    <a:pt x="1922" y="6576"/>
                    <a:pt x="1450" y="5820"/>
                  </a:cubicBezTo>
                  <a:cubicBezTo>
                    <a:pt x="1198" y="5347"/>
                    <a:pt x="567" y="4528"/>
                    <a:pt x="788" y="3205"/>
                  </a:cubicBezTo>
                  <a:cubicBezTo>
                    <a:pt x="1040" y="1819"/>
                    <a:pt x="2237" y="684"/>
                    <a:pt x="3813" y="684"/>
                  </a:cubicBezTo>
                  <a:close/>
                  <a:moveTo>
                    <a:pt x="4852" y="8907"/>
                  </a:moveTo>
                  <a:lnTo>
                    <a:pt x="4852" y="9569"/>
                  </a:lnTo>
                  <a:lnTo>
                    <a:pt x="4506" y="9569"/>
                  </a:lnTo>
                  <a:cubicBezTo>
                    <a:pt x="4285" y="9569"/>
                    <a:pt x="4128" y="9726"/>
                    <a:pt x="4128" y="9915"/>
                  </a:cubicBezTo>
                  <a:cubicBezTo>
                    <a:pt x="4128" y="10136"/>
                    <a:pt x="4285" y="10293"/>
                    <a:pt x="4506" y="10293"/>
                  </a:cubicBezTo>
                  <a:lnTo>
                    <a:pt x="4852" y="10293"/>
                  </a:lnTo>
                  <a:lnTo>
                    <a:pt x="4852" y="10640"/>
                  </a:lnTo>
                  <a:cubicBezTo>
                    <a:pt x="4884" y="10829"/>
                    <a:pt x="4726" y="10986"/>
                    <a:pt x="4537" y="10986"/>
                  </a:cubicBezTo>
                  <a:lnTo>
                    <a:pt x="3151" y="10986"/>
                  </a:lnTo>
                  <a:cubicBezTo>
                    <a:pt x="2962" y="10986"/>
                    <a:pt x="2804" y="10829"/>
                    <a:pt x="2804" y="10640"/>
                  </a:cubicBezTo>
                  <a:lnTo>
                    <a:pt x="2804" y="10293"/>
                  </a:lnTo>
                  <a:lnTo>
                    <a:pt x="3151" y="10293"/>
                  </a:lnTo>
                  <a:cubicBezTo>
                    <a:pt x="3371" y="10293"/>
                    <a:pt x="3529" y="10136"/>
                    <a:pt x="3529" y="9915"/>
                  </a:cubicBezTo>
                  <a:cubicBezTo>
                    <a:pt x="3529" y="9726"/>
                    <a:pt x="3371" y="9569"/>
                    <a:pt x="3151" y="9569"/>
                  </a:cubicBezTo>
                  <a:lnTo>
                    <a:pt x="2804" y="9569"/>
                  </a:lnTo>
                  <a:lnTo>
                    <a:pt x="2804" y="8907"/>
                  </a:lnTo>
                  <a:close/>
                  <a:moveTo>
                    <a:pt x="3897" y="1"/>
                  </a:moveTo>
                  <a:cubicBezTo>
                    <a:pt x="3632" y="1"/>
                    <a:pt x="3361" y="28"/>
                    <a:pt x="3088" y="86"/>
                  </a:cubicBezTo>
                  <a:cubicBezTo>
                    <a:pt x="1607" y="401"/>
                    <a:pt x="441" y="1566"/>
                    <a:pt x="158" y="3079"/>
                  </a:cubicBezTo>
                  <a:cubicBezTo>
                    <a:pt x="0" y="3992"/>
                    <a:pt x="158" y="4969"/>
                    <a:pt x="631" y="5757"/>
                  </a:cubicBezTo>
                  <a:cubicBezTo>
                    <a:pt x="757" y="5914"/>
                    <a:pt x="820" y="6072"/>
                    <a:pt x="914" y="6229"/>
                  </a:cubicBezTo>
                  <a:cubicBezTo>
                    <a:pt x="1355" y="6891"/>
                    <a:pt x="1450" y="7143"/>
                    <a:pt x="1450" y="7962"/>
                  </a:cubicBezTo>
                  <a:cubicBezTo>
                    <a:pt x="1450" y="8403"/>
                    <a:pt x="1733" y="8781"/>
                    <a:pt x="2143" y="8939"/>
                  </a:cubicBezTo>
                  <a:lnTo>
                    <a:pt x="2143" y="10703"/>
                  </a:lnTo>
                  <a:cubicBezTo>
                    <a:pt x="2143" y="11270"/>
                    <a:pt x="2615" y="11743"/>
                    <a:pt x="3151" y="11743"/>
                  </a:cubicBezTo>
                  <a:lnTo>
                    <a:pt x="4537" y="11743"/>
                  </a:lnTo>
                  <a:cubicBezTo>
                    <a:pt x="5073" y="11743"/>
                    <a:pt x="5545" y="11270"/>
                    <a:pt x="5545" y="10703"/>
                  </a:cubicBezTo>
                  <a:lnTo>
                    <a:pt x="5545" y="8939"/>
                  </a:lnTo>
                  <a:cubicBezTo>
                    <a:pt x="5955" y="8781"/>
                    <a:pt x="6238" y="8435"/>
                    <a:pt x="6238" y="7962"/>
                  </a:cubicBezTo>
                  <a:lnTo>
                    <a:pt x="6238" y="7930"/>
                  </a:lnTo>
                  <a:cubicBezTo>
                    <a:pt x="6238" y="7143"/>
                    <a:pt x="6427" y="6828"/>
                    <a:pt x="6805" y="6229"/>
                  </a:cubicBezTo>
                  <a:cubicBezTo>
                    <a:pt x="7089" y="5788"/>
                    <a:pt x="7593" y="5032"/>
                    <a:pt x="7593" y="3835"/>
                  </a:cubicBezTo>
                  <a:cubicBezTo>
                    <a:pt x="7649" y="1658"/>
                    <a:pt x="5950" y="1"/>
                    <a:pt x="3897" y="1"/>
                  </a:cubicBezTo>
                  <a:close/>
                </a:path>
              </a:pathLst>
            </a:custGeom>
            <a:solidFill>
              <a:srgbClr val="5F7D95"/>
            </a:solidFill>
            <a:ln>
              <a:noFill/>
            </a:ln>
          </p:spPr>
          <p:txBody>
            <a:bodyPr spcFirstLastPara="1" wrap="square" lIns="121900" tIns="121900" rIns="121900" bIns="121900" anchor="ctr" anchorCtr="0">
              <a:noAutofit/>
            </a:bodyPr>
            <a:lstStyle/>
            <a:p>
              <a:pPr algn="l" rtl="0"/>
              <a:endParaRPr sz="2400"/>
            </a:p>
          </p:txBody>
        </p:sp>
        <p:sp>
          <p:nvSpPr>
            <p:cNvPr id="24" name="Google Shape;13331;p75">
              <a:extLst>
                <a:ext uri="{FF2B5EF4-FFF2-40B4-BE49-F238E27FC236}">
                  <a16:creationId xmlns:a16="http://schemas.microsoft.com/office/drawing/2014/main" id="{DB356364-BA03-40F0-ACF4-56D493BBB669}"/>
                </a:ext>
              </a:extLst>
            </p:cNvPr>
            <p:cNvSpPr/>
            <p:nvPr/>
          </p:nvSpPr>
          <p:spPr>
            <a:xfrm>
              <a:off x="-107642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40" y="725"/>
                  </a:lnTo>
                  <a:cubicBezTo>
                    <a:pt x="1229" y="725"/>
                    <a:pt x="1386" y="568"/>
                    <a:pt x="1386" y="379"/>
                  </a:cubicBezTo>
                  <a:cubicBezTo>
                    <a:pt x="1386" y="158"/>
                    <a:pt x="1229" y="1"/>
                    <a:pt x="1040" y="1"/>
                  </a:cubicBezTo>
                  <a:close/>
                </a:path>
              </a:pathLst>
            </a:custGeom>
            <a:solidFill>
              <a:srgbClr val="5F7D95"/>
            </a:solidFill>
            <a:ln>
              <a:noFill/>
            </a:ln>
          </p:spPr>
          <p:txBody>
            <a:bodyPr spcFirstLastPara="1" wrap="square" lIns="121900" tIns="121900" rIns="121900" bIns="121900" anchor="ctr" anchorCtr="0">
              <a:noAutofit/>
            </a:bodyPr>
            <a:lstStyle/>
            <a:p>
              <a:pPr algn="l" rtl="0"/>
              <a:endParaRPr sz="2400"/>
            </a:p>
          </p:txBody>
        </p:sp>
        <p:sp>
          <p:nvSpPr>
            <p:cNvPr id="25" name="Google Shape;13332;p75">
              <a:extLst>
                <a:ext uri="{FF2B5EF4-FFF2-40B4-BE49-F238E27FC236}">
                  <a16:creationId xmlns:a16="http://schemas.microsoft.com/office/drawing/2014/main" id="{A254B483-0970-49E8-B228-93DD587EFE08}"/>
                </a:ext>
              </a:extLst>
            </p:cNvPr>
            <p:cNvSpPr/>
            <p:nvPr/>
          </p:nvSpPr>
          <p:spPr>
            <a:xfrm>
              <a:off x="-1333975" y="2452250"/>
              <a:ext cx="34675" cy="18150"/>
            </a:xfrm>
            <a:custGeom>
              <a:avLst/>
              <a:gdLst/>
              <a:ahLst/>
              <a:cxnLst/>
              <a:rect l="l" t="t" r="r" b="b"/>
              <a:pathLst>
                <a:path w="1387" h="726" extrusionOk="0">
                  <a:moveTo>
                    <a:pt x="347" y="1"/>
                  </a:moveTo>
                  <a:cubicBezTo>
                    <a:pt x="158" y="1"/>
                    <a:pt x="0" y="158"/>
                    <a:pt x="0" y="379"/>
                  </a:cubicBezTo>
                  <a:cubicBezTo>
                    <a:pt x="0" y="568"/>
                    <a:pt x="158" y="725"/>
                    <a:pt x="347" y="725"/>
                  </a:cubicBezTo>
                  <a:lnTo>
                    <a:pt x="1008" y="725"/>
                  </a:lnTo>
                  <a:cubicBezTo>
                    <a:pt x="1197" y="694"/>
                    <a:pt x="1386" y="536"/>
                    <a:pt x="1386" y="379"/>
                  </a:cubicBezTo>
                  <a:cubicBezTo>
                    <a:pt x="1386" y="158"/>
                    <a:pt x="1197" y="1"/>
                    <a:pt x="1008" y="1"/>
                  </a:cubicBezTo>
                  <a:close/>
                </a:path>
              </a:pathLst>
            </a:custGeom>
            <a:solidFill>
              <a:srgbClr val="5F7D95"/>
            </a:solidFill>
            <a:ln>
              <a:noFill/>
            </a:ln>
          </p:spPr>
          <p:txBody>
            <a:bodyPr spcFirstLastPara="1" wrap="square" lIns="121900" tIns="121900" rIns="121900" bIns="121900" anchor="ctr" anchorCtr="0">
              <a:noAutofit/>
            </a:bodyPr>
            <a:lstStyle/>
            <a:p>
              <a:pPr algn="l" rtl="0"/>
              <a:endParaRPr sz="2400"/>
            </a:p>
          </p:txBody>
        </p:sp>
        <p:sp>
          <p:nvSpPr>
            <p:cNvPr id="26" name="Google Shape;13333;p75">
              <a:extLst>
                <a:ext uri="{FF2B5EF4-FFF2-40B4-BE49-F238E27FC236}">
                  <a16:creationId xmlns:a16="http://schemas.microsoft.com/office/drawing/2014/main" id="{F9803261-CB9F-4D23-AA6F-8FCD6C72009A}"/>
                </a:ext>
              </a:extLst>
            </p:cNvPr>
            <p:cNvSpPr/>
            <p:nvPr/>
          </p:nvSpPr>
          <p:spPr>
            <a:xfrm>
              <a:off x="-1093750" y="2383050"/>
              <a:ext cx="35450" cy="26575"/>
            </a:xfrm>
            <a:custGeom>
              <a:avLst/>
              <a:gdLst/>
              <a:ahLst/>
              <a:cxnLst/>
              <a:rect l="l" t="t" r="r" b="b"/>
              <a:pathLst>
                <a:path w="1418" h="1063" extrusionOk="0">
                  <a:moveTo>
                    <a:pt x="992" y="1"/>
                  </a:moveTo>
                  <a:cubicBezTo>
                    <a:pt x="931" y="1"/>
                    <a:pt x="870" y="19"/>
                    <a:pt x="819" y="59"/>
                  </a:cubicBezTo>
                  <a:lnTo>
                    <a:pt x="221" y="406"/>
                  </a:lnTo>
                  <a:cubicBezTo>
                    <a:pt x="63" y="500"/>
                    <a:pt x="0" y="721"/>
                    <a:pt x="95" y="878"/>
                  </a:cubicBezTo>
                  <a:cubicBezTo>
                    <a:pt x="159" y="985"/>
                    <a:pt x="295" y="1063"/>
                    <a:pt x="415" y="1063"/>
                  </a:cubicBezTo>
                  <a:cubicBezTo>
                    <a:pt x="473" y="1063"/>
                    <a:pt x="527" y="1045"/>
                    <a:pt x="567" y="1005"/>
                  </a:cubicBezTo>
                  <a:lnTo>
                    <a:pt x="1166" y="658"/>
                  </a:lnTo>
                  <a:cubicBezTo>
                    <a:pt x="1323" y="563"/>
                    <a:pt x="1418" y="343"/>
                    <a:pt x="1292" y="185"/>
                  </a:cubicBezTo>
                  <a:cubicBezTo>
                    <a:pt x="1249" y="79"/>
                    <a:pt x="1120" y="1"/>
                    <a:pt x="992" y="1"/>
                  </a:cubicBezTo>
                  <a:close/>
                </a:path>
              </a:pathLst>
            </a:custGeom>
            <a:solidFill>
              <a:srgbClr val="5F7D95"/>
            </a:solidFill>
            <a:ln>
              <a:noFill/>
            </a:ln>
          </p:spPr>
          <p:txBody>
            <a:bodyPr spcFirstLastPara="1" wrap="square" lIns="121900" tIns="121900" rIns="121900" bIns="121900" anchor="ctr" anchorCtr="0">
              <a:noAutofit/>
            </a:bodyPr>
            <a:lstStyle/>
            <a:p>
              <a:pPr algn="l" rtl="0"/>
              <a:endParaRPr sz="2400"/>
            </a:p>
          </p:txBody>
        </p:sp>
        <p:sp>
          <p:nvSpPr>
            <p:cNvPr id="27" name="Google Shape;13334;p75">
              <a:extLst>
                <a:ext uri="{FF2B5EF4-FFF2-40B4-BE49-F238E27FC236}">
                  <a16:creationId xmlns:a16="http://schemas.microsoft.com/office/drawing/2014/main" id="{DD2B11E5-B5BF-4ADC-8D63-E751EDEEA6FB}"/>
                </a:ext>
              </a:extLst>
            </p:cNvPr>
            <p:cNvSpPr/>
            <p:nvPr/>
          </p:nvSpPr>
          <p:spPr>
            <a:xfrm>
              <a:off x="-1317450" y="2512575"/>
              <a:ext cx="35475" cy="26225"/>
            </a:xfrm>
            <a:custGeom>
              <a:avLst/>
              <a:gdLst/>
              <a:ahLst/>
              <a:cxnLst/>
              <a:rect l="l" t="t" r="r" b="b"/>
              <a:pathLst>
                <a:path w="1419" h="1049" extrusionOk="0">
                  <a:moveTo>
                    <a:pt x="1005" y="1"/>
                  </a:moveTo>
                  <a:cubicBezTo>
                    <a:pt x="944" y="1"/>
                    <a:pt x="880" y="15"/>
                    <a:pt x="820" y="45"/>
                  </a:cubicBezTo>
                  <a:lnTo>
                    <a:pt x="221" y="392"/>
                  </a:lnTo>
                  <a:cubicBezTo>
                    <a:pt x="64" y="486"/>
                    <a:pt x="1" y="707"/>
                    <a:pt x="127" y="864"/>
                  </a:cubicBezTo>
                  <a:cubicBezTo>
                    <a:pt x="169" y="971"/>
                    <a:pt x="299" y="1049"/>
                    <a:pt x="427" y="1049"/>
                  </a:cubicBezTo>
                  <a:cubicBezTo>
                    <a:pt x="488" y="1049"/>
                    <a:pt x="548" y="1031"/>
                    <a:pt x="599" y="990"/>
                  </a:cubicBezTo>
                  <a:lnTo>
                    <a:pt x="1166" y="644"/>
                  </a:lnTo>
                  <a:cubicBezTo>
                    <a:pt x="1324" y="549"/>
                    <a:pt x="1418" y="329"/>
                    <a:pt x="1292" y="171"/>
                  </a:cubicBezTo>
                  <a:cubicBezTo>
                    <a:pt x="1250" y="64"/>
                    <a:pt x="1134" y="1"/>
                    <a:pt x="1005" y="1"/>
                  </a:cubicBezTo>
                  <a:close/>
                </a:path>
              </a:pathLst>
            </a:custGeom>
            <a:solidFill>
              <a:srgbClr val="5F7D95"/>
            </a:solidFill>
            <a:ln>
              <a:noFill/>
            </a:ln>
          </p:spPr>
          <p:txBody>
            <a:bodyPr spcFirstLastPara="1" wrap="square" lIns="121900" tIns="121900" rIns="121900" bIns="121900" anchor="ctr" anchorCtr="0">
              <a:noAutofit/>
            </a:bodyPr>
            <a:lstStyle/>
            <a:p>
              <a:pPr algn="l" rtl="0"/>
              <a:endParaRPr sz="2400"/>
            </a:p>
          </p:txBody>
        </p:sp>
        <p:sp>
          <p:nvSpPr>
            <p:cNvPr id="28" name="Google Shape;13335;p75">
              <a:extLst>
                <a:ext uri="{FF2B5EF4-FFF2-40B4-BE49-F238E27FC236}">
                  <a16:creationId xmlns:a16="http://schemas.microsoft.com/office/drawing/2014/main" id="{C081D7C2-BB32-45F4-8DAF-BBB067090765}"/>
                </a:ext>
              </a:extLst>
            </p:cNvPr>
            <p:cNvSpPr/>
            <p:nvPr/>
          </p:nvSpPr>
          <p:spPr>
            <a:xfrm>
              <a:off x="-1092975" y="2512575"/>
              <a:ext cx="34675" cy="25525"/>
            </a:xfrm>
            <a:custGeom>
              <a:avLst/>
              <a:gdLst/>
              <a:ahLst/>
              <a:cxnLst/>
              <a:rect l="l" t="t" r="r" b="b"/>
              <a:pathLst>
                <a:path w="1387" h="1021" extrusionOk="0">
                  <a:moveTo>
                    <a:pt x="378" y="1"/>
                  </a:moveTo>
                  <a:cubicBezTo>
                    <a:pt x="264" y="1"/>
                    <a:pt x="149" y="64"/>
                    <a:pt x="64" y="171"/>
                  </a:cubicBezTo>
                  <a:cubicBezTo>
                    <a:pt x="1" y="329"/>
                    <a:pt x="32" y="518"/>
                    <a:pt x="190" y="644"/>
                  </a:cubicBezTo>
                  <a:lnTo>
                    <a:pt x="788" y="990"/>
                  </a:lnTo>
                  <a:cubicBezTo>
                    <a:pt x="838" y="1010"/>
                    <a:pt x="891" y="1021"/>
                    <a:pt x="944" y="1021"/>
                  </a:cubicBezTo>
                  <a:cubicBezTo>
                    <a:pt x="1059" y="1021"/>
                    <a:pt x="1175" y="972"/>
                    <a:pt x="1261" y="864"/>
                  </a:cubicBezTo>
                  <a:cubicBezTo>
                    <a:pt x="1387" y="675"/>
                    <a:pt x="1292" y="486"/>
                    <a:pt x="1135" y="392"/>
                  </a:cubicBezTo>
                  <a:lnTo>
                    <a:pt x="536" y="45"/>
                  </a:lnTo>
                  <a:cubicBezTo>
                    <a:pt x="486" y="15"/>
                    <a:pt x="432" y="1"/>
                    <a:pt x="378" y="1"/>
                  </a:cubicBezTo>
                  <a:close/>
                </a:path>
              </a:pathLst>
            </a:custGeom>
            <a:solidFill>
              <a:srgbClr val="5F7D95"/>
            </a:solidFill>
            <a:ln>
              <a:noFill/>
            </a:ln>
          </p:spPr>
          <p:txBody>
            <a:bodyPr spcFirstLastPara="1" wrap="square" lIns="121900" tIns="121900" rIns="121900" bIns="121900" anchor="ctr" anchorCtr="0">
              <a:noAutofit/>
            </a:bodyPr>
            <a:lstStyle/>
            <a:p>
              <a:pPr algn="l" rtl="0"/>
              <a:endParaRPr sz="2400"/>
            </a:p>
          </p:txBody>
        </p:sp>
        <p:sp>
          <p:nvSpPr>
            <p:cNvPr id="29" name="Google Shape;13336;p75">
              <a:extLst>
                <a:ext uri="{FF2B5EF4-FFF2-40B4-BE49-F238E27FC236}">
                  <a16:creationId xmlns:a16="http://schemas.microsoft.com/office/drawing/2014/main" id="{93337238-E3FB-4FC5-9060-046FB61A573F}"/>
                </a:ext>
              </a:extLst>
            </p:cNvPr>
            <p:cNvSpPr/>
            <p:nvPr/>
          </p:nvSpPr>
          <p:spPr>
            <a:xfrm>
              <a:off x="-1316650" y="2383750"/>
              <a:ext cx="34675" cy="25525"/>
            </a:xfrm>
            <a:custGeom>
              <a:avLst/>
              <a:gdLst/>
              <a:ahLst/>
              <a:cxnLst/>
              <a:rect l="l" t="t" r="r" b="b"/>
              <a:pathLst>
                <a:path w="1387" h="1021" extrusionOk="0">
                  <a:moveTo>
                    <a:pt x="405" y="1"/>
                  </a:moveTo>
                  <a:cubicBezTo>
                    <a:pt x="283" y="1"/>
                    <a:pt x="159" y="50"/>
                    <a:pt x="95" y="157"/>
                  </a:cubicBezTo>
                  <a:cubicBezTo>
                    <a:pt x="0" y="315"/>
                    <a:pt x="63" y="504"/>
                    <a:pt x="221" y="630"/>
                  </a:cubicBezTo>
                  <a:lnTo>
                    <a:pt x="788" y="977"/>
                  </a:lnTo>
                  <a:cubicBezTo>
                    <a:pt x="838" y="1007"/>
                    <a:pt x="895" y="1021"/>
                    <a:pt x="953" y="1021"/>
                  </a:cubicBezTo>
                  <a:cubicBezTo>
                    <a:pt x="1074" y="1021"/>
                    <a:pt x="1196" y="958"/>
                    <a:pt x="1260" y="850"/>
                  </a:cubicBezTo>
                  <a:cubicBezTo>
                    <a:pt x="1386" y="693"/>
                    <a:pt x="1292" y="504"/>
                    <a:pt x="1134" y="378"/>
                  </a:cubicBezTo>
                  <a:lnTo>
                    <a:pt x="567" y="31"/>
                  </a:lnTo>
                  <a:cubicBezTo>
                    <a:pt x="517" y="11"/>
                    <a:pt x="461" y="1"/>
                    <a:pt x="405" y="1"/>
                  </a:cubicBezTo>
                  <a:close/>
                </a:path>
              </a:pathLst>
            </a:custGeom>
            <a:solidFill>
              <a:srgbClr val="5F7D95"/>
            </a:solidFill>
            <a:ln>
              <a:noFill/>
            </a:ln>
          </p:spPr>
          <p:txBody>
            <a:bodyPr spcFirstLastPara="1" wrap="square" lIns="121900" tIns="121900" rIns="121900" bIns="121900" anchor="ctr" anchorCtr="0">
              <a:noAutofit/>
            </a:bodyPr>
            <a:lstStyle/>
            <a:p>
              <a:pPr algn="l" rtl="0"/>
              <a:endParaRPr sz="2400"/>
            </a:p>
          </p:txBody>
        </p:sp>
        <p:sp>
          <p:nvSpPr>
            <p:cNvPr id="30" name="Google Shape;13337;p75">
              <a:extLst>
                <a:ext uri="{FF2B5EF4-FFF2-40B4-BE49-F238E27FC236}">
                  <a16:creationId xmlns:a16="http://schemas.microsoft.com/office/drawing/2014/main" id="{3244AFF7-85C0-40B3-9FE4-4888E8E89AE3}"/>
                </a:ext>
              </a:extLst>
            </p:cNvPr>
            <p:cNvSpPr/>
            <p:nvPr/>
          </p:nvSpPr>
          <p:spPr>
            <a:xfrm>
              <a:off x="-1239475" y="2401575"/>
              <a:ext cx="102425" cy="153100"/>
            </a:xfrm>
            <a:custGeom>
              <a:avLst/>
              <a:gdLst/>
              <a:ahLst/>
              <a:cxnLst/>
              <a:rect l="l" t="t" r="r" b="b"/>
              <a:pathLst>
                <a:path w="4097" h="6124" extrusionOk="0">
                  <a:moveTo>
                    <a:pt x="1733" y="1492"/>
                  </a:moveTo>
                  <a:lnTo>
                    <a:pt x="1733" y="2343"/>
                  </a:lnTo>
                  <a:cubicBezTo>
                    <a:pt x="1733" y="2500"/>
                    <a:pt x="1796" y="2626"/>
                    <a:pt x="1922" y="2658"/>
                  </a:cubicBezTo>
                  <a:lnTo>
                    <a:pt x="3246" y="3225"/>
                  </a:lnTo>
                  <a:lnTo>
                    <a:pt x="2395" y="4611"/>
                  </a:lnTo>
                  <a:lnTo>
                    <a:pt x="2395" y="3729"/>
                  </a:lnTo>
                  <a:cubicBezTo>
                    <a:pt x="2395" y="3572"/>
                    <a:pt x="2332" y="3445"/>
                    <a:pt x="2206" y="3414"/>
                  </a:cubicBezTo>
                  <a:lnTo>
                    <a:pt x="851" y="2878"/>
                  </a:lnTo>
                  <a:lnTo>
                    <a:pt x="1733" y="1492"/>
                  </a:lnTo>
                  <a:close/>
                  <a:moveTo>
                    <a:pt x="2038" y="0"/>
                  </a:moveTo>
                  <a:cubicBezTo>
                    <a:pt x="1919" y="0"/>
                    <a:pt x="1814" y="47"/>
                    <a:pt x="1765" y="169"/>
                  </a:cubicBezTo>
                  <a:lnTo>
                    <a:pt x="64" y="2941"/>
                  </a:lnTo>
                  <a:cubicBezTo>
                    <a:pt x="32" y="3004"/>
                    <a:pt x="1" y="3130"/>
                    <a:pt x="32" y="3225"/>
                  </a:cubicBezTo>
                  <a:cubicBezTo>
                    <a:pt x="64" y="3288"/>
                    <a:pt x="158" y="3382"/>
                    <a:pt x="221" y="3414"/>
                  </a:cubicBezTo>
                  <a:lnTo>
                    <a:pt x="1733" y="4013"/>
                  </a:lnTo>
                  <a:lnTo>
                    <a:pt x="1733" y="5808"/>
                  </a:lnTo>
                  <a:cubicBezTo>
                    <a:pt x="1733" y="5966"/>
                    <a:pt x="1859" y="6092"/>
                    <a:pt x="1954" y="6123"/>
                  </a:cubicBezTo>
                  <a:lnTo>
                    <a:pt x="2049" y="6123"/>
                  </a:lnTo>
                  <a:cubicBezTo>
                    <a:pt x="2143" y="6123"/>
                    <a:pt x="2269" y="6092"/>
                    <a:pt x="2301" y="5966"/>
                  </a:cubicBezTo>
                  <a:lnTo>
                    <a:pt x="4002" y="3225"/>
                  </a:lnTo>
                  <a:cubicBezTo>
                    <a:pt x="4033" y="3130"/>
                    <a:pt x="4096" y="3004"/>
                    <a:pt x="4033" y="2941"/>
                  </a:cubicBezTo>
                  <a:cubicBezTo>
                    <a:pt x="4033" y="2878"/>
                    <a:pt x="3970" y="2784"/>
                    <a:pt x="3907" y="2752"/>
                  </a:cubicBezTo>
                  <a:lnTo>
                    <a:pt x="2395" y="2154"/>
                  </a:lnTo>
                  <a:lnTo>
                    <a:pt x="2395" y="358"/>
                  </a:lnTo>
                  <a:cubicBezTo>
                    <a:pt x="2395" y="169"/>
                    <a:pt x="2269" y="74"/>
                    <a:pt x="2143" y="11"/>
                  </a:cubicBezTo>
                  <a:cubicBezTo>
                    <a:pt x="2108" y="4"/>
                    <a:pt x="2072" y="0"/>
                    <a:pt x="2038" y="0"/>
                  </a:cubicBezTo>
                  <a:close/>
                </a:path>
              </a:pathLst>
            </a:custGeom>
            <a:solidFill>
              <a:srgbClr val="5F7D95"/>
            </a:solidFill>
            <a:ln>
              <a:noFill/>
            </a:ln>
          </p:spPr>
          <p:txBody>
            <a:bodyPr spcFirstLastPara="1" wrap="square" lIns="121900" tIns="121900" rIns="121900" bIns="121900" anchor="ctr" anchorCtr="0">
              <a:noAutofit/>
            </a:bodyPr>
            <a:lstStyle/>
            <a:p>
              <a:pPr algn="l" rtl="0"/>
              <a:endParaRPr sz="2400"/>
            </a:p>
          </p:txBody>
        </p:sp>
      </p:grpSp>
      <p:pic>
        <p:nvPicPr>
          <p:cNvPr id="37" name="صورة 36">
            <a:extLst>
              <a:ext uri="{FF2B5EF4-FFF2-40B4-BE49-F238E27FC236}">
                <a16:creationId xmlns:a16="http://schemas.microsoft.com/office/drawing/2014/main" id="{46AD90C0-F417-43B4-B537-27F3BCF29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4963" y="1776113"/>
            <a:ext cx="3924549" cy="40843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2">
            <a:extLst>
              <a:ext uri="{FF2B5EF4-FFF2-40B4-BE49-F238E27FC236}">
                <a16:creationId xmlns:a16="http://schemas.microsoft.com/office/drawing/2014/main" id="{C2361EBD-1CFF-4AFB-82AC-5B3C50E211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4261" y="3074843"/>
            <a:ext cx="1968500" cy="141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55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anim calcmode="lin" valueType="num">
                                      <p:cBhvr>
                                        <p:cTn id="8" dur="2000" fill="hold"/>
                                        <p:tgtEl>
                                          <p:spTgt spid="37"/>
                                        </p:tgtEl>
                                        <p:attrNameLst>
                                          <p:attrName>ppt_w</p:attrName>
                                        </p:attrNameLst>
                                      </p:cBhvr>
                                      <p:tavLst>
                                        <p:tav tm="0" fmla="#ppt_w*sin(2.5*pi*$)">
                                          <p:val>
                                            <p:fltVal val="0"/>
                                          </p:val>
                                        </p:tav>
                                        <p:tav tm="100000">
                                          <p:val>
                                            <p:fltVal val="1"/>
                                          </p:val>
                                        </p:tav>
                                      </p:tavLst>
                                    </p:anim>
                                    <p:anim calcmode="lin" valueType="num">
                                      <p:cBhvr>
                                        <p:cTn id="9" dur="2000" fill="hold"/>
                                        <p:tgtEl>
                                          <p:spTgt spid="3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127631" y="306199"/>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57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2200"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2401" y="4881169"/>
            <a:ext cx="758757" cy="666603"/>
          </a:xfrm>
          <a:prstGeom prst="rect">
            <a:avLst/>
          </a:prstGeom>
        </p:spPr>
      </p:pic>
      <p:sp>
        <p:nvSpPr>
          <p:cNvPr id="4" name="مستطيل 3">
            <a:extLst>
              <a:ext uri="{FF2B5EF4-FFF2-40B4-BE49-F238E27FC236}">
                <a16:creationId xmlns:a16="http://schemas.microsoft.com/office/drawing/2014/main" id="{86DD6902-DD5C-4840-99D6-83F8E11333FB}"/>
              </a:ext>
            </a:extLst>
          </p:cNvPr>
          <p:cNvSpPr/>
          <p:nvPr/>
        </p:nvSpPr>
        <p:spPr>
          <a:xfrm>
            <a:off x="4898571" y="1382486"/>
            <a:ext cx="1938904" cy="461665"/>
          </a:xfrm>
          <a:prstGeom prst="rect">
            <a:avLst/>
          </a:prstGeom>
        </p:spPr>
        <p:txBody>
          <a:bodyPr wrap="square">
            <a:spAutoFit/>
          </a:bodyPr>
          <a:lstStyle/>
          <a:p>
            <a:pPr algn="l"/>
            <a:endParaRPr lang="ar-SA" sz="2400" b="1" i="0" dirty="0">
              <a:solidFill>
                <a:schemeClr val="accent5">
                  <a:lumMod val="75000"/>
                </a:schemeClr>
              </a:solidFill>
              <a:effectLst/>
              <a:latin typeface="Noto Sans Kufi Arabic"/>
            </a:endParaRPr>
          </a:p>
        </p:txBody>
      </p:sp>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2" y="6692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22" name="صورة 21">
            <a:extLst>
              <a:ext uri="{FF2B5EF4-FFF2-40B4-BE49-F238E27FC236}">
                <a16:creationId xmlns:a16="http://schemas.microsoft.com/office/drawing/2014/main" id="{9F53FE34-23DF-4C04-86C4-A7AB24126CBC}"/>
              </a:ext>
            </a:extLst>
          </p:cNvPr>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pic>
        <p:nvPicPr>
          <p:cNvPr id="24" name="صورة 23">
            <a:extLst>
              <a:ext uri="{FF2B5EF4-FFF2-40B4-BE49-F238E27FC236}">
                <a16:creationId xmlns:a16="http://schemas.microsoft.com/office/drawing/2014/main" id="{3CF56433-0729-498F-A0EC-0EC76181608E}"/>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1154" y="3710043"/>
            <a:ext cx="946785" cy="1488440"/>
          </a:xfrm>
          <a:prstGeom prst="rect">
            <a:avLst/>
          </a:prstGeom>
        </p:spPr>
      </p:pic>
      <p:pic>
        <p:nvPicPr>
          <p:cNvPr id="25" name="صورة 24">
            <a:extLst>
              <a:ext uri="{FF2B5EF4-FFF2-40B4-BE49-F238E27FC236}">
                <a16:creationId xmlns:a16="http://schemas.microsoft.com/office/drawing/2014/main" id="{BE356A4B-7726-4D19-956F-EE99A407EF01}"/>
              </a:ext>
            </a:extLst>
          </p:cNvPr>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727" y="2052332"/>
            <a:ext cx="1001395" cy="1131570"/>
          </a:xfrm>
          <a:prstGeom prst="rect">
            <a:avLst/>
          </a:prstGeom>
        </p:spPr>
      </p:pic>
      <p:pic>
        <p:nvPicPr>
          <p:cNvPr id="53" name="Google Shape;1268;p39">
            <a:extLst>
              <a:ext uri="{FF2B5EF4-FFF2-40B4-BE49-F238E27FC236}">
                <a16:creationId xmlns:a16="http://schemas.microsoft.com/office/drawing/2014/main" id="{285A330D-7492-46F5-B0D8-B475140A7807}"/>
              </a:ext>
            </a:extLst>
          </p:cNvPr>
          <p:cNvPicPr preferRelativeResize="0"/>
          <p:nvPr/>
        </p:nvPicPr>
        <p:blipFill>
          <a:blip r:embed="rId12">
            <a:extLst>
              <a:ext uri="{28A0092B-C50C-407E-A947-70E740481C1C}">
                <a14:useLocalDpi xmlns:a14="http://schemas.microsoft.com/office/drawing/2010/main" val="0"/>
              </a:ext>
            </a:extLst>
          </a:blip>
          <a:stretch>
            <a:fillRect/>
          </a:stretch>
        </p:blipFill>
        <p:spPr>
          <a:xfrm>
            <a:off x="1719942" y="957624"/>
            <a:ext cx="2100943" cy="2079490"/>
          </a:xfrm>
          <a:prstGeom prst="ellipse">
            <a:avLst/>
          </a:prstGeom>
          <a:noFill/>
          <a:ln w="38100" cap="flat" cmpd="sng">
            <a:solidFill>
              <a:srgbClr val="00B0F0"/>
            </a:solidFill>
            <a:prstDash val="solid"/>
            <a:round/>
            <a:headEnd type="none" w="sm" len="sm"/>
            <a:tailEnd type="none" w="sm" len="sm"/>
          </a:ln>
        </p:spPr>
      </p:pic>
      <p:sp>
        <p:nvSpPr>
          <p:cNvPr id="54" name="Google Shape;1273;p39">
            <a:extLst>
              <a:ext uri="{FF2B5EF4-FFF2-40B4-BE49-F238E27FC236}">
                <a16:creationId xmlns:a16="http://schemas.microsoft.com/office/drawing/2014/main" id="{80E34172-BBD2-424A-B19D-6F4411905313}"/>
              </a:ext>
            </a:extLst>
          </p:cNvPr>
          <p:cNvSpPr/>
          <p:nvPr/>
        </p:nvSpPr>
        <p:spPr>
          <a:xfrm>
            <a:off x="3984170" y="2474581"/>
            <a:ext cx="5034643" cy="1455162"/>
          </a:xfrm>
          <a:prstGeom prst="roundRect">
            <a:avLst>
              <a:gd name="adj" fmla="val 11738"/>
            </a:avLst>
          </a:prstGeom>
          <a:solidFill>
            <a:srgbClr val="0F9AB1">
              <a:alpha val="3137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289;p39">
            <a:extLst>
              <a:ext uri="{FF2B5EF4-FFF2-40B4-BE49-F238E27FC236}">
                <a16:creationId xmlns:a16="http://schemas.microsoft.com/office/drawing/2014/main" id="{74CFBA09-2FA7-44CA-80AC-984CAA8937DA}"/>
              </a:ext>
            </a:extLst>
          </p:cNvPr>
          <p:cNvSpPr/>
          <p:nvPr/>
        </p:nvSpPr>
        <p:spPr>
          <a:xfrm>
            <a:off x="4528454" y="2788042"/>
            <a:ext cx="4223657" cy="90221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lvl="0" algn="l" rtl="0"/>
            <a:r>
              <a:rPr lang="ar-SA" b="1" dirty="0"/>
              <a:t>النّعامُ من الطّيورِ التي لا تطيرُ، وهو أكبرُ الطّيورِ على وجهِ الأرضِ.                    </a:t>
            </a:r>
            <a:endParaRPr b="1" dirty="0">
              <a:latin typeface="Comfortaa"/>
              <a:ea typeface="Comfortaa"/>
              <a:cs typeface="Comfortaa"/>
              <a:sym typeface="Comfortaa"/>
            </a:endParaRPr>
          </a:p>
        </p:txBody>
      </p:sp>
      <p:sp>
        <p:nvSpPr>
          <p:cNvPr id="56" name="Google Shape;1272;p39">
            <a:extLst>
              <a:ext uri="{FF2B5EF4-FFF2-40B4-BE49-F238E27FC236}">
                <a16:creationId xmlns:a16="http://schemas.microsoft.com/office/drawing/2014/main" id="{965C536B-D2E0-4BB7-94EE-39F3FE7B8F9A}"/>
              </a:ext>
            </a:extLst>
          </p:cNvPr>
          <p:cNvSpPr/>
          <p:nvPr/>
        </p:nvSpPr>
        <p:spPr>
          <a:xfrm>
            <a:off x="4299858" y="1371600"/>
            <a:ext cx="4784272" cy="620486"/>
          </a:xfrm>
          <a:prstGeom prst="roundRect">
            <a:avLst>
              <a:gd name="adj" fmla="val 16067"/>
            </a:avLst>
          </a:prstGeom>
          <a:solidFill>
            <a:srgbClr val="D8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275;p39">
            <a:extLst>
              <a:ext uri="{FF2B5EF4-FFF2-40B4-BE49-F238E27FC236}">
                <a16:creationId xmlns:a16="http://schemas.microsoft.com/office/drawing/2014/main" id="{84598856-1AF8-4C08-894A-A96FEC12D7DA}"/>
              </a:ext>
            </a:extLst>
          </p:cNvPr>
          <p:cNvSpPr/>
          <p:nvPr/>
        </p:nvSpPr>
        <p:spPr>
          <a:xfrm>
            <a:off x="6858189" y="4111112"/>
            <a:ext cx="2699468" cy="1952231"/>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9AA6FD">
              <a:alpha val="31700"/>
            </a:srgbClr>
          </a:solidFill>
          <a:ln>
            <a:noFill/>
          </a:ln>
        </p:spPr>
        <p:txBody>
          <a:bodyPr spcFirstLastPara="1" wrap="square" lIns="91425" tIns="91425" rIns="91425" bIns="91425" anchor="ctr" anchorCtr="0">
            <a:noAutofit/>
          </a:bodyPr>
          <a:lstStyle/>
          <a:p>
            <a:pPr lvl="0" algn="ctr" rtl="0"/>
            <a:r>
              <a:rPr lang="ar-SA" b="1" dirty="0">
                <a:solidFill>
                  <a:srgbClr val="000000"/>
                </a:solidFill>
                <a:latin typeface="Times New Roman" panose="02020603050405020304" pitchFamily="18" charset="0"/>
              </a:rPr>
              <a:t>يرفس النّعام برجله إلى الأمام بقوة، وتُعتبر رفسة النعام قاتلة.</a:t>
            </a:r>
            <a:r>
              <a:rPr lang="en-US" b="1" dirty="0">
                <a:solidFill>
                  <a:srgbClr val="000000"/>
                </a:solidFill>
                <a:latin typeface="Times New Roman" panose="02020603050405020304" pitchFamily="18" charset="0"/>
              </a:rPr>
              <a:t> </a:t>
            </a:r>
            <a:endParaRPr dirty="0"/>
          </a:p>
        </p:txBody>
      </p:sp>
      <p:sp>
        <p:nvSpPr>
          <p:cNvPr id="58" name="Google Shape;1271;p39">
            <a:extLst>
              <a:ext uri="{FF2B5EF4-FFF2-40B4-BE49-F238E27FC236}">
                <a16:creationId xmlns:a16="http://schemas.microsoft.com/office/drawing/2014/main" id="{5B43D68B-3749-41D8-8AB8-94C0E701B95A}"/>
              </a:ext>
            </a:extLst>
          </p:cNvPr>
          <p:cNvSpPr/>
          <p:nvPr/>
        </p:nvSpPr>
        <p:spPr>
          <a:xfrm>
            <a:off x="2634341" y="4128802"/>
            <a:ext cx="3276600" cy="194542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88;p39">
            <a:extLst>
              <a:ext uri="{FF2B5EF4-FFF2-40B4-BE49-F238E27FC236}">
                <a16:creationId xmlns:a16="http://schemas.microsoft.com/office/drawing/2014/main" id="{85E82103-5FFB-483B-949E-C39DFC25449D}"/>
              </a:ext>
            </a:extLst>
          </p:cNvPr>
          <p:cNvSpPr/>
          <p:nvPr/>
        </p:nvSpPr>
        <p:spPr>
          <a:xfrm>
            <a:off x="3145971" y="4299856"/>
            <a:ext cx="2514600" cy="1632858"/>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lvl="0" algn="ctr" rtl="0"/>
            <a:r>
              <a:rPr lang="ar-SA" b="1" dirty="0">
                <a:solidFill>
                  <a:srgbClr val="000000"/>
                </a:solidFill>
                <a:latin typeface="Times New Roman" panose="02020603050405020304" pitchFamily="18" charset="0"/>
              </a:rPr>
              <a:t>بيضة النعامة تُعتبر أكبر بيضة طيور حجماً ووزناً.</a:t>
            </a:r>
            <a:endParaRPr dirty="0">
              <a:latin typeface="Comfortaa"/>
              <a:ea typeface="Comfortaa"/>
              <a:cs typeface="Comfortaa"/>
              <a:sym typeface="Comfortaa"/>
            </a:endParaRPr>
          </a:p>
        </p:txBody>
      </p:sp>
      <p:sp>
        <p:nvSpPr>
          <p:cNvPr id="61" name="Google Shape;1274;p39">
            <a:extLst>
              <a:ext uri="{FF2B5EF4-FFF2-40B4-BE49-F238E27FC236}">
                <a16:creationId xmlns:a16="http://schemas.microsoft.com/office/drawing/2014/main" id="{036FD333-79B2-4C11-A5A6-15EE328E31FA}"/>
              </a:ext>
            </a:extLst>
          </p:cNvPr>
          <p:cNvSpPr/>
          <p:nvPr/>
        </p:nvSpPr>
        <p:spPr>
          <a:xfrm>
            <a:off x="5181600" y="1456507"/>
            <a:ext cx="3583060" cy="404950"/>
          </a:xfrm>
          <a:prstGeom prst="roundRect">
            <a:avLst>
              <a:gd name="adj" fmla="val 24396"/>
            </a:avLst>
          </a:prstGeom>
          <a:solidFill>
            <a:srgbClr val="FFFFFF"/>
          </a:solidFill>
          <a:ln>
            <a:noFill/>
          </a:ln>
        </p:spPr>
        <p:txBody>
          <a:bodyPr spcFirstLastPara="1" wrap="square" lIns="91425" tIns="91425" rIns="91425" bIns="91425" anchor="ctr" anchorCtr="0">
            <a:noAutofit/>
          </a:bodyPr>
          <a:lstStyle/>
          <a:p>
            <a:pPr lvl="0" algn="ctr" rtl="0"/>
            <a:r>
              <a:rPr lang="ar-SA" b="1" dirty="0">
                <a:solidFill>
                  <a:schemeClr val="accent1"/>
                </a:solidFill>
              </a:rPr>
              <a:t>ماذا تعلمت ؟</a:t>
            </a:r>
            <a:endParaRPr dirty="0">
              <a:solidFill>
                <a:schemeClr val="accent1"/>
              </a:solidFill>
              <a:latin typeface="Comfortaa"/>
              <a:ea typeface="Comfortaa"/>
              <a:cs typeface="Comfortaa"/>
              <a:sym typeface="Comfortaa"/>
            </a:endParaRPr>
          </a:p>
        </p:txBody>
      </p:sp>
      <p:grpSp>
        <p:nvGrpSpPr>
          <p:cNvPr id="62" name="Google Shape;1305;p39">
            <a:extLst>
              <a:ext uri="{FF2B5EF4-FFF2-40B4-BE49-F238E27FC236}">
                <a16:creationId xmlns:a16="http://schemas.microsoft.com/office/drawing/2014/main" id="{5F8549AF-467C-4F28-853D-21F45DD09003}"/>
              </a:ext>
            </a:extLst>
          </p:cNvPr>
          <p:cNvGrpSpPr/>
          <p:nvPr/>
        </p:nvGrpSpPr>
        <p:grpSpPr>
          <a:xfrm>
            <a:off x="9476087" y="537208"/>
            <a:ext cx="326117" cy="1133949"/>
            <a:chOff x="8006515" y="254180"/>
            <a:chExt cx="326117" cy="1133949"/>
          </a:xfrm>
        </p:grpSpPr>
        <p:sp>
          <p:nvSpPr>
            <p:cNvPr id="63" name="Google Shape;1306;p39">
              <a:extLst>
                <a:ext uri="{FF2B5EF4-FFF2-40B4-BE49-F238E27FC236}">
                  <a16:creationId xmlns:a16="http://schemas.microsoft.com/office/drawing/2014/main" id="{C537E583-A71A-4242-B242-C247754D4D95}"/>
                </a:ext>
              </a:extLst>
            </p:cNvPr>
            <p:cNvSpPr/>
            <p:nvPr/>
          </p:nvSpPr>
          <p:spPr>
            <a:xfrm rot="-5455515">
              <a:off x="7605011" y="667193"/>
              <a:ext cx="1129123" cy="307924"/>
            </a:xfrm>
            <a:custGeom>
              <a:avLst/>
              <a:gdLst/>
              <a:ahLst/>
              <a:cxnLst/>
              <a:rect l="l" t="t" r="r" b="b"/>
              <a:pathLst>
                <a:path w="39423" h="10752" extrusionOk="0">
                  <a:moveTo>
                    <a:pt x="394" y="0"/>
                  </a:moveTo>
                  <a:cubicBezTo>
                    <a:pt x="132" y="0"/>
                    <a:pt x="1" y="286"/>
                    <a:pt x="156" y="477"/>
                  </a:cubicBezTo>
                  <a:lnTo>
                    <a:pt x="3739" y="5191"/>
                  </a:lnTo>
                  <a:cubicBezTo>
                    <a:pt x="3811" y="5299"/>
                    <a:pt x="3811" y="5441"/>
                    <a:pt x="3739" y="5549"/>
                  </a:cubicBezTo>
                  <a:lnTo>
                    <a:pt x="156" y="10275"/>
                  </a:lnTo>
                  <a:cubicBezTo>
                    <a:pt x="1" y="10466"/>
                    <a:pt x="132" y="10752"/>
                    <a:pt x="370" y="10752"/>
                  </a:cubicBezTo>
                  <a:lnTo>
                    <a:pt x="39125" y="10752"/>
                  </a:lnTo>
                  <a:cubicBezTo>
                    <a:pt x="39292" y="10752"/>
                    <a:pt x="39422" y="10609"/>
                    <a:pt x="39422" y="10454"/>
                  </a:cubicBezTo>
                  <a:lnTo>
                    <a:pt x="39422" y="298"/>
                  </a:lnTo>
                  <a:cubicBezTo>
                    <a:pt x="39422" y="131"/>
                    <a:pt x="39292" y="0"/>
                    <a:pt x="39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07;p39">
              <a:extLst>
                <a:ext uri="{FF2B5EF4-FFF2-40B4-BE49-F238E27FC236}">
                  <a16:creationId xmlns:a16="http://schemas.microsoft.com/office/drawing/2014/main" id="{208EE834-96D0-4625-B95D-59F26355EF02}"/>
                </a:ext>
              </a:extLst>
            </p:cNvPr>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08;p39">
              <a:extLst>
                <a:ext uri="{FF2B5EF4-FFF2-40B4-BE49-F238E27FC236}">
                  <a16:creationId xmlns:a16="http://schemas.microsoft.com/office/drawing/2014/main" id="{FDD37A85-5E97-4A78-A50E-5C4A6CB1B228}"/>
                </a:ext>
              </a:extLst>
            </p:cNvPr>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09;p39">
              <a:extLst>
                <a:ext uri="{FF2B5EF4-FFF2-40B4-BE49-F238E27FC236}">
                  <a16:creationId xmlns:a16="http://schemas.microsoft.com/office/drawing/2014/main" id="{BC3E6842-73E2-48CD-880D-4E08B874AA74}"/>
                </a:ext>
              </a:extLst>
            </p:cNvPr>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10;p39">
              <a:extLst>
                <a:ext uri="{FF2B5EF4-FFF2-40B4-BE49-F238E27FC236}">
                  <a16:creationId xmlns:a16="http://schemas.microsoft.com/office/drawing/2014/main" id="{B5936728-EC9A-41C0-99CB-18B94B043E78}"/>
                </a:ext>
              </a:extLst>
            </p:cNvPr>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11;p39">
              <a:extLst>
                <a:ext uri="{FF2B5EF4-FFF2-40B4-BE49-F238E27FC236}">
                  <a16:creationId xmlns:a16="http://schemas.microsoft.com/office/drawing/2014/main" id="{F2BE21D4-CAF8-4FF9-AD41-B59D0CB2B5CA}"/>
                </a:ext>
              </a:extLst>
            </p:cNvPr>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12;p39">
              <a:extLst>
                <a:ext uri="{FF2B5EF4-FFF2-40B4-BE49-F238E27FC236}">
                  <a16:creationId xmlns:a16="http://schemas.microsoft.com/office/drawing/2014/main" id="{9DB4901B-4489-414E-A441-C458E00CFD82}"/>
                </a:ext>
              </a:extLst>
            </p:cNvPr>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13;p39">
              <a:extLst>
                <a:ext uri="{FF2B5EF4-FFF2-40B4-BE49-F238E27FC236}">
                  <a16:creationId xmlns:a16="http://schemas.microsoft.com/office/drawing/2014/main" id="{83BAC384-96FE-4021-8C24-8E24CC77B889}"/>
                </a:ext>
              </a:extLst>
            </p:cNvPr>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14;p39">
              <a:extLst>
                <a:ext uri="{FF2B5EF4-FFF2-40B4-BE49-F238E27FC236}">
                  <a16:creationId xmlns:a16="http://schemas.microsoft.com/office/drawing/2014/main" id="{E642C800-76D2-4162-9F08-4860743ADBCA}"/>
                </a:ext>
              </a:extLst>
            </p:cNvPr>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15;p39">
              <a:extLst>
                <a:ext uri="{FF2B5EF4-FFF2-40B4-BE49-F238E27FC236}">
                  <a16:creationId xmlns:a16="http://schemas.microsoft.com/office/drawing/2014/main" id="{D9EA4B60-EF0D-4DEA-81EC-B6700D1CF6F7}"/>
                </a:ext>
              </a:extLst>
            </p:cNvPr>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16;p39">
              <a:extLst>
                <a:ext uri="{FF2B5EF4-FFF2-40B4-BE49-F238E27FC236}">
                  <a16:creationId xmlns:a16="http://schemas.microsoft.com/office/drawing/2014/main" id="{0E29778C-DDD2-4C83-BF61-B32ED52B9A33}"/>
                </a:ext>
              </a:extLst>
            </p:cNvPr>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17;p39">
              <a:extLst>
                <a:ext uri="{FF2B5EF4-FFF2-40B4-BE49-F238E27FC236}">
                  <a16:creationId xmlns:a16="http://schemas.microsoft.com/office/drawing/2014/main" id="{9F7203F0-C8B1-476E-B80E-E68ECF356704}"/>
                </a:ext>
              </a:extLst>
            </p:cNvPr>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مستطيل 1">
            <a:extLst>
              <a:ext uri="{FF2B5EF4-FFF2-40B4-BE49-F238E27FC236}">
                <a16:creationId xmlns:a16="http://schemas.microsoft.com/office/drawing/2014/main" id="{4C4E0FA4-491B-4274-B0D0-E36568B187DC}"/>
              </a:ext>
            </a:extLst>
          </p:cNvPr>
          <p:cNvSpPr/>
          <p:nvPr/>
        </p:nvSpPr>
        <p:spPr>
          <a:xfrm>
            <a:off x="2304357" y="3158452"/>
            <a:ext cx="736099" cy="405047"/>
          </a:xfrm>
          <a:prstGeom prst="rect">
            <a:avLst/>
          </a:prstGeom>
        </p:spPr>
        <p:txBody>
          <a:bodyPr wrap="none">
            <a:spAutoFit/>
          </a:bodyPr>
          <a:lstStyle/>
          <a:p>
            <a:pPr>
              <a:lnSpc>
                <a:spcPct val="107000"/>
              </a:lnSpc>
              <a:spcAft>
                <a:spcPts val="800"/>
              </a:spcAft>
            </a:pPr>
            <a:r>
              <a:rPr lang="ar-SA" sz="2000" b="1" dirty="0">
                <a:latin typeface="Calibri" panose="020F0502020204030204" pitchFamily="34" charset="0"/>
                <a:ea typeface="Calibri" panose="020F0502020204030204" pitchFamily="34" charset="0"/>
              </a:rPr>
              <a:t>النعامة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77" name="Google Shape;914;p41">
            <a:extLst>
              <a:ext uri="{FF2B5EF4-FFF2-40B4-BE49-F238E27FC236}">
                <a16:creationId xmlns:a16="http://schemas.microsoft.com/office/drawing/2014/main" id="{1692C619-002E-4987-B570-6D224D64CB59}"/>
              </a:ext>
            </a:extLst>
          </p:cNvPr>
          <p:cNvSpPr/>
          <p:nvPr/>
        </p:nvSpPr>
        <p:spPr>
          <a:xfrm>
            <a:off x="7412418" y="1446582"/>
            <a:ext cx="298126" cy="285641"/>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rgbClr val="BDE9FF"/>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صورة 7">
            <a:extLst>
              <a:ext uri="{FF2B5EF4-FFF2-40B4-BE49-F238E27FC236}">
                <a16:creationId xmlns:a16="http://schemas.microsoft.com/office/drawing/2014/main" id="{1C06209C-68D7-4E96-9565-06CE31ADC8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35684" y="4136571"/>
            <a:ext cx="740229" cy="740229"/>
          </a:xfrm>
          <a:prstGeom prst="rect">
            <a:avLst/>
          </a:prstGeom>
        </p:spPr>
      </p:pic>
      <p:sp>
        <p:nvSpPr>
          <p:cNvPr id="79" name="Google Shape;1369;p41">
            <a:extLst>
              <a:ext uri="{FF2B5EF4-FFF2-40B4-BE49-F238E27FC236}">
                <a16:creationId xmlns:a16="http://schemas.microsoft.com/office/drawing/2014/main" id="{2D21F19C-ECEA-4F47-904E-ABD39F4BB00E}"/>
              </a:ext>
            </a:extLst>
          </p:cNvPr>
          <p:cNvSpPr/>
          <p:nvPr/>
        </p:nvSpPr>
        <p:spPr>
          <a:xfrm>
            <a:off x="6016156" y="1497446"/>
            <a:ext cx="327481" cy="298239"/>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80;p41">
            <a:extLst>
              <a:ext uri="{FF2B5EF4-FFF2-40B4-BE49-F238E27FC236}">
                <a16:creationId xmlns:a16="http://schemas.microsoft.com/office/drawing/2014/main" id="{4F191451-BC12-46F1-9244-27D962D1A980}"/>
              </a:ext>
            </a:extLst>
          </p:cNvPr>
          <p:cNvSpPr/>
          <p:nvPr/>
        </p:nvSpPr>
        <p:spPr>
          <a:xfrm rot="10278427" flipH="1">
            <a:off x="3847366" y="1619625"/>
            <a:ext cx="662385" cy="760424"/>
          </a:xfrm>
          <a:custGeom>
            <a:avLst/>
            <a:gdLst/>
            <a:ahLst/>
            <a:cxnLst/>
            <a:rect l="l" t="t" r="r" b="b"/>
            <a:pathLst>
              <a:path w="21323" h="24479" extrusionOk="0">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rgbClr val="FFBC52">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1" name="صورة 80">
            <a:extLst>
              <a:ext uri="{FF2B5EF4-FFF2-40B4-BE49-F238E27FC236}">
                <a16:creationId xmlns:a16="http://schemas.microsoft.com/office/drawing/2014/main" id="{EF8F5D60-45D9-444D-9792-A7084295B80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62398" y="5508172"/>
            <a:ext cx="740229" cy="544285"/>
          </a:xfrm>
          <a:prstGeom prst="rect">
            <a:avLst/>
          </a:prstGeom>
        </p:spPr>
      </p:pic>
    </p:spTree>
    <p:extLst>
      <p:ext uri="{BB962C8B-B14F-4D97-AF65-F5344CB8AC3E}">
        <p14:creationId xmlns:p14="http://schemas.microsoft.com/office/powerpoint/2010/main" val="128550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494708" y="306199"/>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5868"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5362" y="3651700"/>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2401" y="4881169"/>
            <a:ext cx="758757" cy="666603"/>
          </a:xfrm>
          <a:prstGeom prst="rect">
            <a:avLst/>
          </a:prstGeom>
        </p:spPr>
      </p:pic>
      <p:sp>
        <p:nvSpPr>
          <p:cNvPr id="4" name="مستطيل 3">
            <a:extLst>
              <a:ext uri="{FF2B5EF4-FFF2-40B4-BE49-F238E27FC236}">
                <a16:creationId xmlns:a16="http://schemas.microsoft.com/office/drawing/2014/main" id="{86DD6902-DD5C-4840-99D6-83F8E11333FB}"/>
              </a:ext>
            </a:extLst>
          </p:cNvPr>
          <p:cNvSpPr/>
          <p:nvPr/>
        </p:nvSpPr>
        <p:spPr>
          <a:xfrm>
            <a:off x="4898571" y="1382486"/>
            <a:ext cx="1938904" cy="461665"/>
          </a:xfrm>
          <a:prstGeom prst="rect">
            <a:avLst/>
          </a:prstGeom>
        </p:spPr>
        <p:txBody>
          <a:bodyPr wrap="square">
            <a:spAutoFit/>
          </a:bodyPr>
          <a:lstStyle/>
          <a:p>
            <a:pPr algn="l"/>
            <a:endParaRPr lang="ar-SA" sz="2400" b="1" i="0" dirty="0">
              <a:solidFill>
                <a:schemeClr val="accent5">
                  <a:lumMod val="75000"/>
                </a:schemeClr>
              </a:solidFill>
              <a:effectLst/>
              <a:latin typeface="Noto Sans Kufi Arabic"/>
            </a:endParaRPr>
          </a:p>
        </p:txBody>
      </p:sp>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2" y="6692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22" name="صورة 21">
            <a:extLst>
              <a:ext uri="{FF2B5EF4-FFF2-40B4-BE49-F238E27FC236}">
                <a16:creationId xmlns:a16="http://schemas.microsoft.com/office/drawing/2014/main" id="{9F53FE34-23DF-4C04-86C4-A7AB24126CBC}"/>
              </a:ext>
            </a:extLst>
          </p:cNvPr>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pic>
        <p:nvPicPr>
          <p:cNvPr id="24" name="صورة 23">
            <a:extLst>
              <a:ext uri="{FF2B5EF4-FFF2-40B4-BE49-F238E27FC236}">
                <a16:creationId xmlns:a16="http://schemas.microsoft.com/office/drawing/2014/main" id="{3CF56433-0729-498F-A0EC-0EC76181608E}"/>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1154" y="3710043"/>
            <a:ext cx="946785" cy="1488440"/>
          </a:xfrm>
          <a:prstGeom prst="rect">
            <a:avLst/>
          </a:prstGeom>
        </p:spPr>
      </p:pic>
      <p:pic>
        <p:nvPicPr>
          <p:cNvPr id="25" name="صورة 24">
            <a:extLst>
              <a:ext uri="{FF2B5EF4-FFF2-40B4-BE49-F238E27FC236}">
                <a16:creationId xmlns:a16="http://schemas.microsoft.com/office/drawing/2014/main" id="{BE356A4B-7726-4D19-956F-EE99A407EF01}"/>
              </a:ext>
            </a:extLst>
          </p:cNvPr>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727" y="2052332"/>
            <a:ext cx="1001395" cy="1131570"/>
          </a:xfrm>
          <a:prstGeom prst="rect">
            <a:avLst/>
          </a:prstGeom>
        </p:spPr>
      </p:pic>
      <p:sp>
        <p:nvSpPr>
          <p:cNvPr id="53" name="Google Shape;3082;p58">
            <a:extLst>
              <a:ext uri="{FF2B5EF4-FFF2-40B4-BE49-F238E27FC236}">
                <a16:creationId xmlns:a16="http://schemas.microsoft.com/office/drawing/2014/main" id="{28EF37BA-29C0-4549-B502-44DC978C7772}"/>
              </a:ext>
            </a:extLst>
          </p:cNvPr>
          <p:cNvSpPr/>
          <p:nvPr/>
        </p:nvSpPr>
        <p:spPr>
          <a:xfrm>
            <a:off x="5773479" y="693415"/>
            <a:ext cx="3077049" cy="593124"/>
          </a:xfrm>
          <a:custGeom>
            <a:avLst/>
            <a:gdLst/>
            <a:ahLst/>
            <a:cxnLst/>
            <a:rect l="l" t="t" r="r" b="b"/>
            <a:pathLst>
              <a:path w="34731" h="9109" extrusionOk="0">
                <a:moveTo>
                  <a:pt x="4548" y="0"/>
                </a:moveTo>
                <a:cubicBezTo>
                  <a:pt x="2036" y="0"/>
                  <a:pt x="0" y="2048"/>
                  <a:pt x="0" y="4560"/>
                </a:cubicBezTo>
                <a:cubicBezTo>
                  <a:pt x="0" y="7073"/>
                  <a:pt x="2036" y="9109"/>
                  <a:pt x="4548" y="9109"/>
                </a:cubicBezTo>
                <a:lnTo>
                  <a:pt x="30182" y="9109"/>
                </a:lnTo>
                <a:cubicBezTo>
                  <a:pt x="32695" y="9109"/>
                  <a:pt x="34731" y="7061"/>
                  <a:pt x="34731" y="4560"/>
                </a:cubicBezTo>
                <a:cubicBezTo>
                  <a:pt x="34731" y="2036"/>
                  <a:pt x="32695" y="0"/>
                  <a:pt x="30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83;p58">
            <a:extLst>
              <a:ext uri="{FF2B5EF4-FFF2-40B4-BE49-F238E27FC236}">
                <a16:creationId xmlns:a16="http://schemas.microsoft.com/office/drawing/2014/main" id="{431AB022-C427-43B8-8D3F-2F423DBA0735}"/>
              </a:ext>
            </a:extLst>
          </p:cNvPr>
          <p:cNvSpPr/>
          <p:nvPr/>
        </p:nvSpPr>
        <p:spPr>
          <a:xfrm>
            <a:off x="6283841" y="808074"/>
            <a:ext cx="2296633" cy="361508"/>
          </a:xfrm>
          <a:custGeom>
            <a:avLst/>
            <a:gdLst/>
            <a:ahLst/>
            <a:cxnLst/>
            <a:rect l="l" t="t" r="r" b="b"/>
            <a:pathLst>
              <a:path w="25802" h="5681" extrusionOk="0">
                <a:moveTo>
                  <a:pt x="2846" y="1"/>
                </a:moveTo>
                <a:cubicBezTo>
                  <a:pt x="1262" y="1"/>
                  <a:pt x="0" y="1275"/>
                  <a:pt x="0" y="2847"/>
                </a:cubicBezTo>
                <a:cubicBezTo>
                  <a:pt x="0" y="4418"/>
                  <a:pt x="1274" y="5680"/>
                  <a:pt x="2846" y="5680"/>
                </a:cubicBezTo>
                <a:lnTo>
                  <a:pt x="22967" y="5680"/>
                </a:lnTo>
                <a:cubicBezTo>
                  <a:pt x="24527" y="5680"/>
                  <a:pt x="25801" y="4418"/>
                  <a:pt x="25801" y="2847"/>
                </a:cubicBezTo>
                <a:cubicBezTo>
                  <a:pt x="25801" y="1263"/>
                  <a:pt x="24527" y="1"/>
                  <a:pt x="229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ar-SA" dirty="0"/>
              <a:t>أشاهد وأدون :           </a:t>
            </a:r>
            <a:endParaRPr dirty="0"/>
          </a:p>
        </p:txBody>
      </p:sp>
      <p:sp>
        <p:nvSpPr>
          <p:cNvPr id="2" name="نجمة: 5 نقاط 1">
            <a:extLst>
              <a:ext uri="{FF2B5EF4-FFF2-40B4-BE49-F238E27FC236}">
                <a16:creationId xmlns:a16="http://schemas.microsoft.com/office/drawing/2014/main" id="{B38A6C41-BAB0-45FC-ABAE-B2DC487309DA}"/>
              </a:ext>
            </a:extLst>
          </p:cNvPr>
          <p:cNvSpPr/>
          <p:nvPr/>
        </p:nvSpPr>
        <p:spPr>
          <a:xfrm>
            <a:off x="5922335" y="829339"/>
            <a:ext cx="350874" cy="287079"/>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287A771E-44AF-4732-82B0-60C7AF228F18}"/>
              </a:ext>
            </a:extLst>
          </p:cNvPr>
          <p:cNvSpPr/>
          <p:nvPr/>
        </p:nvSpPr>
        <p:spPr>
          <a:xfrm>
            <a:off x="6071191" y="2541182"/>
            <a:ext cx="3338623" cy="2551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9" name="مستطيل 18">
            <a:extLst>
              <a:ext uri="{FF2B5EF4-FFF2-40B4-BE49-F238E27FC236}">
                <a16:creationId xmlns:a16="http://schemas.microsoft.com/office/drawing/2014/main" id="{E032B4AF-D42D-48A2-95CE-6DD551B0D73F}"/>
              </a:ext>
            </a:extLst>
          </p:cNvPr>
          <p:cNvSpPr/>
          <p:nvPr/>
        </p:nvSpPr>
        <p:spPr>
          <a:xfrm>
            <a:off x="5920329" y="1617553"/>
            <a:ext cx="2795958" cy="461665"/>
          </a:xfrm>
          <a:prstGeom prst="rect">
            <a:avLst/>
          </a:prstGeom>
        </p:spPr>
        <p:txBody>
          <a:bodyPr wrap="none">
            <a:spAutoFit/>
          </a:bodyPr>
          <a:lstStyle/>
          <a:p>
            <a:r>
              <a:rPr lang="ar-SA" sz="2400" b="1" dirty="0">
                <a:solidFill>
                  <a:schemeClr val="accent1"/>
                </a:solidFill>
                <a:latin typeface="ColoredTashkeelFont"/>
              </a:rPr>
              <a:t>بماذا تتميز بيضة النعامة ؟</a:t>
            </a:r>
            <a:endParaRPr lang="ar-SA" sz="2400" b="1" dirty="0">
              <a:solidFill>
                <a:schemeClr val="accent1"/>
              </a:solidFill>
            </a:endParaRPr>
          </a:p>
        </p:txBody>
      </p:sp>
      <p:grpSp>
        <p:nvGrpSpPr>
          <p:cNvPr id="38" name="Google Shape;1251;p47">
            <a:extLst>
              <a:ext uri="{FF2B5EF4-FFF2-40B4-BE49-F238E27FC236}">
                <a16:creationId xmlns:a16="http://schemas.microsoft.com/office/drawing/2014/main" id="{833E0648-672D-4150-8045-E3426B6E35F0}"/>
              </a:ext>
            </a:extLst>
          </p:cNvPr>
          <p:cNvGrpSpPr/>
          <p:nvPr/>
        </p:nvGrpSpPr>
        <p:grpSpPr>
          <a:xfrm>
            <a:off x="2939144" y="2286000"/>
            <a:ext cx="3810000" cy="3788229"/>
            <a:chOff x="4875791" y="946666"/>
            <a:chExt cx="1263475" cy="1443671"/>
          </a:xfrm>
        </p:grpSpPr>
        <p:sp>
          <p:nvSpPr>
            <p:cNvPr id="39" name="Google Shape;1252;p47">
              <a:extLst>
                <a:ext uri="{FF2B5EF4-FFF2-40B4-BE49-F238E27FC236}">
                  <a16:creationId xmlns:a16="http://schemas.microsoft.com/office/drawing/2014/main" id="{5C077A1F-F5EA-4BF0-AA0A-02B1DD81FF56}"/>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53;p47">
              <a:extLst>
                <a:ext uri="{FF2B5EF4-FFF2-40B4-BE49-F238E27FC236}">
                  <a16:creationId xmlns:a16="http://schemas.microsoft.com/office/drawing/2014/main" id="{833F6EA8-3A3D-4928-B35E-475BF26DE125}"/>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54;p47">
              <a:extLst>
                <a:ext uri="{FF2B5EF4-FFF2-40B4-BE49-F238E27FC236}">
                  <a16:creationId xmlns:a16="http://schemas.microsoft.com/office/drawing/2014/main" id="{3B766600-8273-4440-839F-3CE9B97B5AAA}"/>
                </a:ext>
              </a:extLst>
            </p:cNvPr>
            <p:cNvSpPr/>
            <p:nvPr/>
          </p:nvSpPr>
          <p:spPr>
            <a:xfrm>
              <a:off x="4875791" y="946666"/>
              <a:ext cx="1263475"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0" i="0" u="none" strike="noStrike" kern="0" cap="none" spc="0" normalizeH="0" baseline="0" noProof="0">
                  <a:ln>
                    <a:noFill/>
                  </a:ln>
                  <a:solidFill>
                    <a:sysClr val="windowText" lastClr="000000"/>
                  </a:solidFill>
                  <a:effectLst/>
                  <a:uLnTx/>
                  <a:uFillTx/>
                </a:rPr>
                <a:t>   </a:t>
              </a:r>
              <a:endParaRPr kumimoji="0" sz="1800" b="0" i="0" u="none" strike="noStrike" kern="0" cap="none" spc="0" normalizeH="0" baseline="0" noProof="0">
                <a:ln>
                  <a:noFill/>
                </a:ln>
                <a:solidFill>
                  <a:sysClr val="windowText" lastClr="000000"/>
                </a:solidFill>
                <a:effectLst/>
                <a:uLnTx/>
                <a:uFillTx/>
              </a:endParaRPr>
            </a:p>
          </p:txBody>
        </p:sp>
        <p:sp>
          <p:nvSpPr>
            <p:cNvPr id="42" name="Google Shape;1255;p47">
              <a:extLst>
                <a:ext uri="{FF2B5EF4-FFF2-40B4-BE49-F238E27FC236}">
                  <a16:creationId xmlns:a16="http://schemas.microsoft.com/office/drawing/2014/main" id="{A30A709D-E4C7-457F-B40F-FD31CD640542}"/>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56;p47">
              <a:extLst>
                <a:ext uri="{FF2B5EF4-FFF2-40B4-BE49-F238E27FC236}">
                  <a16:creationId xmlns:a16="http://schemas.microsoft.com/office/drawing/2014/main" id="{9AA5DDF3-D68B-48CA-8DEF-9180D376967D}"/>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57;p47">
              <a:extLst>
                <a:ext uri="{FF2B5EF4-FFF2-40B4-BE49-F238E27FC236}">
                  <a16:creationId xmlns:a16="http://schemas.microsoft.com/office/drawing/2014/main" id="{2EB33F48-D612-4B4C-8118-81F50E2FD661}"/>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58;p47">
              <a:extLst>
                <a:ext uri="{FF2B5EF4-FFF2-40B4-BE49-F238E27FC236}">
                  <a16:creationId xmlns:a16="http://schemas.microsoft.com/office/drawing/2014/main" id="{5E2B351D-3F2E-4C91-BFCB-220201CEC745}"/>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259;p47">
              <a:extLst>
                <a:ext uri="{FF2B5EF4-FFF2-40B4-BE49-F238E27FC236}">
                  <a16:creationId xmlns:a16="http://schemas.microsoft.com/office/drawing/2014/main" id="{742AD058-67ED-40AF-B1EE-CF00481BF031}"/>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260;p47">
              <a:extLst>
                <a:ext uri="{FF2B5EF4-FFF2-40B4-BE49-F238E27FC236}">
                  <a16:creationId xmlns:a16="http://schemas.microsoft.com/office/drawing/2014/main" id="{B5FF9C69-EE95-4943-9124-CB76FCEFA7A5}"/>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61;p47">
              <a:extLst>
                <a:ext uri="{FF2B5EF4-FFF2-40B4-BE49-F238E27FC236}">
                  <a16:creationId xmlns:a16="http://schemas.microsoft.com/office/drawing/2014/main" id="{D3C43B7D-0EEF-4479-81B5-10ABA0E08B4F}"/>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262;p47">
              <a:extLst>
                <a:ext uri="{FF2B5EF4-FFF2-40B4-BE49-F238E27FC236}">
                  <a16:creationId xmlns:a16="http://schemas.microsoft.com/office/drawing/2014/main" id="{0601D05D-79BA-42B4-8941-31F7F0DF400D}"/>
                </a:ext>
              </a:extLst>
            </p:cNvPr>
            <p:cNvSpPr/>
            <p:nvPr/>
          </p:nvSpPr>
          <p:spPr>
            <a:xfrm>
              <a:off x="5373026" y="960737"/>
              <a:ext cx="280285" cy="323794"/>
            </a:xfrm>
            <a:custGeom>
              <a:avLst/>
              <a:gdLst/>
              <a:ahLst/>
              <a:cxnLst/>
              <a:rect l="l" t="t" r="r" b="b"/>
              <a:pathLst>
                <a:path w="17967" h="20756" extrusionOk="0">
                  <a:moveTo>
                    <a:pt x="8175" y="6081"/>
                  </a:moveTo>
                  <a:cubicBezTo>
                    <a:pt x="8318" y="6081"/>
                    <a:pt x="8465" y="6155"/>
                    <a:pt x="8549" y="6303"/>
                  </a:cubicBezTo>
                  <a:cubicBezTo>
                    <a:pt x="8694" y="6484"/>
                    <a:pt x="8658" y="6810"/>
                    <a:pt x="8440" y="6955"/>
                  </a:cubicBezTo>
                  <a:cubicBezTo>
                    <a:pt x="7970" y="7281"/>
                    <a:pt x="7535" y="7643"/>
                    <a:pt x="7064" y="8005"/>
                  </a:cubicBezTo>
                  <a:cubicBezTo>
                    <a:pt x="6738" y="8295"/>
                    <a:pt x="6412" y="8585"/>
                    <a:pt x="6086" y="8802"/>
                  </a:cubicBezTo>
                  <a:cubicBezTo>
                    <a:pt x="5977" y="8875"/>
                    <a:pt x="5905" y="8911"/>
                    <a:pt x="5796" y="8911"/>
                  </a:cubicBezTo>
                  <a:cubicBezTo>
                    <a:pt x="5651" y="8911"/>
                    <a:pt x="5507" y="8839"/>
                    <a:pt x="5398" y="8730"/>
                  </a:cubicBezTo>
                  <a:cubicBezTo>
                    <a:pt x="5253" y="8513"/>
                    <a:pt x="5289" y="8223"/>
                    <a:pt x="5507" y="8078"/>
                  </a:cubicBezTo>
                  <a:cubicBezTo>
                    <a:pt x="5833" y="7824"/>
                    <a:pt x="6159" y="7571"/>
                    <a:pt x="6485" y="7281"/>
                  </a:cubicBezTo>
                  <a:cubicBezTo>
                    <a:pt x="6955" y="6919"/>
                    <a:pt x="7390" y="6520"/>
                    <a:pt x="7897" y="6194"/>
                  </a:cubicBezTo>
                  <a:cubicBezTo>
                    <a:pt x="7973" y="6119"/>
                    <a:pt x="8073" y="6081"/>
                    <a:pt x="8175" y="6081"/>
                  </a:cubicBezTo>
                  <a:close/>
                  <a:moveTo>
                    <a:pt x="11674" y="8193"/>
                  </a:moveTo>
                  <a:cubicBezTo>
                    <a:pt x="11847" y="8193"/>
                    <a:pt x="12024" y="8291"/>
                    <a:pt x="12099" y="8440"/>
                  </a:cubicBezTo>
                  <a:cubicBezTo>
                    <a:pt x="12244" y="8657"/>
                    <a:pt x="12135" y="8983"/>
                    <a:pt x="11918" y="9092"/>
                  </a:cubicBezTo>
                  <a:cubicBezTo>
                    <a:pt x="11338" y="9418"/>
                    <a:pt x="10831" y="9853"/>
                    <a:pt x="10396" y="10396"/>
                  </a:cubicBezTo>
                  <a:cubicBezTo>
                    <a:pt x="10324" y="10505"/>
                    <a:pt x="10179" y="10541"/>
                    <a:pt x="10034" y="10577"/>
                  </a:cubicBezTo>
                  <a:cubicBezTo>
                    <a:pt x="10019" y="10578"/>
                    <a:pt x="10005" y="10579"/>
                    <a:pt x="9991" y="10579"/>
                  </a:cubicBezTo>
                  <a:cubicBezTo>
                    <a:pt x="9585" y="10579"/>
                    <a:pt x="9392" y="10095"/>
                    <a:pt x="9672" y="9780"/>
                  </a:cubicBezTo>
                  <a:cubicBezTo>
                    <a:pt x="10179" y="9165"/>
                    <a:pt x="10759" y="8657"/>
                    <a:pt x="11447" y="8259"/>
                  </a:cubicBezTo>
                  <a:cubicBezTo>
                    <a:pt x="11515" y="8214"/>
                    <a:pt x="11594" y="8193"/>
                    <a:pt x="11674" y="8193"/>
                  </a:cubicBezTo>
                  <a:close/>
                  <a:moveTo>
                    <a:pt x="11447" y="5624"/>
                  </a:moveTo>
                  <a:cubicBezTo>
                    <a:pt x="11565" y="5624"/>
                    <a:pt x="11682" y="5669"/>
                    <a:pt x="11773" y="5760"/>
                  </a:cubicBezTo>
                  <a:cubicBezTo>
                    <a:pt x="11954" y="5941"/>
                    <a:pt x="11954" y="6267"/>
                    <a:pt x="11773" y="6448"/>
                  </a:cubicBezTo>
                  <a:cubicBezTo>
                    <a:pt x="9926" y="8331"/>
                    <a:pt x="7789" y="10468"/>
                    <a:pt x="5833" y="11881"/>
                  </a:cubicBezTo>
                  <a:cubicBezTo>
                    <a:pt x="5748" y="11952"/>
                    <a:pt x="5652" y="11984"/>
                    <a:pt x="5558" y="11984"/>
                  </a:cubicBezTo>
                  <a:cubicBezTo>
                    <a:pt x="5411" y="11984"/>
                    <a:pt x="5269" y="11905"/>
                    <a:pt x="5181" y="11772"/>
                  </a:cubicBezTo>
                  <a:cubicBezTo>
                    <a:pt x="4999" y="11591"/>
                    <a:pt x="5072" y="11265"/>
                    <a:pt x="5289" y="11120"/>
                  </a:cubicBezTo>
                  <a:cubicBezTo>
                    <a:pt x="7209" y="9744"/>
                    <a:pt x="9310" y="7643"/>
                    <a:pt x="11121" y="5760"/>
                  </a:cubicBezTo>
                  <a:cubicBezTo>
                    <a:pt x="11211" y="5669"/>
                    <a:pt x="11329" y="5624"/>
                    <a:pt x="11447" y="5624"/>
                  </a:cubicBezTo>
                  <a:close/>
                  <a:moveTo>
                    <a:pt x="6412" y="1"/>
                  </a:moveTo>
                  <a:cubicBezTo>
                    <a:pt x="6303" y="37"/>
                    <a:pt x="6195" y="73"/>
                    <a:pt x="6122" y="145"/>
                  </a:cubicBezTo>
                  <a:cubicBezTo>
                    <a:pt x="5398" y="580"/>
                    <a:pt x="4746" y="1123"/>
                    <a:pt x="4166" y="1739"/>
                  </a:cubicBezTo>
                  <a:cubicBezTo>
                    <a:pt x="4070" y="1836"/>
                    <a:pt x="3941" y="1884"/>
                    <a:pt x="3812" y="1884"/>
                  </a:cubicBezTo>
                  <a:cubicBezTo>
                    <a:pt x="3748" y="1884"/>
                    <a:pt x="3683" y="1872"/>
                    <a:pt x="3623" y="1848"/>
                  </a:cubicBezTo>
                  <a:lnTo>
                    <a:pt x="1921" y="1051"/>
                  </a:lnTo>
                  <a:cubicBezTo>
                    <a:pt x="762" y="6991"/>
                    <a:pt x="146" y="13040"/>
                    <a:pt x="1" y="19089"/>
                  </a:cubicBezTo>
                  <a:lnTo>
                    <a:pt x="870" y="18437"/>
                  </a:lnTo>
                  <a:cubicBezTo>
                    <a:pt x="946" y="18377"/>
                    <a:pt x="1040" y="18348"/>
                    <a:pt x="1135" y="18348"/>
                  </a:cubicBezTo>
                  <a:cubicBezTo>
                    <a:pt x="1268" y="18348"/>
                    <a:pt x="1402" y="18404"/>
                    <a:pt x="1486" y="18510"/>
                  </a:cubicBezTo>
                  <a:cubicBezTo>
                    <a:pt x="2138" y="19198"/>
                    <a:pt x="2899" y="19850"/>
                    <a:pt x="3659" y="20393"/>
                  </a:cubicBezTo>
                  <a:lnTo>
                    <a:pt x="6340" y="19270"/>
                  </a:lnTo>
                  <a:cubicBezTo>
                    <a:pt x="6847" y="19017"/>
                    <a:pt x="7426" y="18836"/>
                    <a:pt x="8042" y="18799"/>
                  </a:cubicBezTo>
                  <a:cubicBezTo>
                    <a:pt x="8223" y="18799"/>
                    <a:pt x="8440" y="18836"/>
                    <a:pt x="8622" y="18908"/>
                  </a:cubicBezTo>
                  <a:cubicBezTo>
                    <a:pt x="9165" y="19089"/>
                    <a:pt x="9636" y="19451"/>
                    <a:pt x="9926" y="19958"/>
                  </a:cubicBezTo>
                  <a:lnTo>
                    <a:pt x="10034" y="20140"/>
                  </a:lnTo>
                  <a:cubicBezTo>
                    <a:pt x="10201" y="20474"/>
                    <a:pt x="10537" y="20652"/>
                    <a:pt x="10875" y="20652"/>
                  </a:cubicBezTo>
                  <a:cubicBezTo>
                    <a:pt x="11123" y="20652"/>
                    <a:pt x="11372" y="20556"/>
                    <a:pt x="11556" y="20357"/>
                  </a:cubicBezTo>
                  <a:lnTo>
                    <a:pt x="12497" y="19524"/>
                  </a:lnTo>
                  <a:cubicBezTo>
                    <a:pt x="12678" y="19343"/>
                    <a:pt x="12932" y="19234"/>
                    <a:pt x="13222" y="19198"/>
                  </a:cubicBezTo>
                  <a:lnTo>
                    <a:pt x="13258" y="19198"/>
                  </a:lnTo>
                  <a:cubicBezTo>
                    <a:pt x="13548" y="19198"/>
                    <a:pt x="13801" y="19306"/>
                    <a:pt x="14019" y="19451"/>
                  </a:cubicBezTo>
                  <a:cubicBezTo>
                    <a:pt x="14598" y="19850"/>
                    <a:pt x="15178" y="20284"/>
                    <a:pt x="15721" y="20755"/>
                  </a:cubicBezTo>
                  <a:cubicBezTo>
                    <a:pt x="16989" y="17133"/>
                    <a:pt x="17134" y="13294"/>
                    <a:pt x="17278" y="9599"/>
                  </a:cubicBezTo>
                  <a:cubicBezTo>
                    <a:pt x="17315" y="6919"/>
                    <a:pt x="17532" y="4238"/>
                    <a:pt x="17967" y="1594"/>
                  </a:cubicBezTo>
                  <a:lnTo>
                    <a:pt x="17967" y="1594"/>
                  </a:lnTo>
                  <a:lnTo>
                    <a:pt x="14924" y="2826"/>
                  </a:lnTo>
                  <a:cubicBezTo>
                    <a:pt x="14867" y="2854"/>
                    <a:pt x="14806" y="2868"/>
                    <a:pt x="14743" y="2868"/>
                  </a:cubicBezTo>
                  <a:cubicBezTo>
                    <a:pt x="14568" y="2868"/>
                    <a:pt x="14389" y="2760"/>
                    <a:pt x="14308" y="2572"/>
                  </a:cubicBezTo>
                  <a:cubicBezTo>
                    <a:pt x="14055" y="1993"/>
                    <a:pt x="13620" y="1522"/>
                    <a:pt x="13077" y="1160"/>
                  </a:cubicBezTo>
                  <a:cubicBezTo>
                    <a:pt x="12932" y="1015"/>
                    <a:pt x="12715" y="942"/>
                    <a:pt x="12461" y="906"/>
                  </a:cubicBezTo>
                  <a:cubicBezTo>
                    <a:pt x="12280" y="942"/>
                    <a:pt x="12099" y="979"/>
                    <a:pt x="11954" y="1051"/>
                  </a:cubicBezTo>
                  <a:cubicBezTo>
                    <a:pt x="11121" y="1413"/>
                    <a:pt x="10360" y="1775"/>
                    <a:pt x="9600" y="2210"/>
                  </a:cubicBezTo>
                  <a:cubicBezTo>
                    <a:pt x="9532" y="2251"/>
                    <a:pt x="9454" y="2271"/>
                    <a:pt x="9375" y="2271"/>
                  </a:cubicBezTo>
                  <a:cubicBezTo>
                    <a:pt x="9244" y="2271"/>
                    <a:pt x="9111" y="2215"/>
                    <a:pt x="9020" y="2101"/>
                  </a:cubicBezTo>
                  <a:cubicBezTo>
                    <a:pt x="8332" y="1413"/>
                    <a:pt x="7535" y="761"/>
                    <a:pt x="6702" y="145"/>
                  </a:cubicBezTo>
                  <a:cubicBezTo>
                    <a:pt x="6629" y="73"/>
                    <a:pt x="6521" y="37"/>
                    <a:pt x="6412" y="1"/>
                  </a:cubicBezTo>
                  <a:close/>
                </a:path>
              </a:pathLst>
            </a:custGeom>
            <a:solidFill>
              <a:srgbClr val="BAE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0" i="0" u="none" strike="noStrike" kern="0" cap="none" spc="0" normalizeH="0" baseline="0" noProof="0">
                  <a:ln>
                    <a:noFill/>
                  </a:ln>
                  <a:solidFill>
                    <a:sysClr val="windowText" lastClr="000000"/>
                  </a:solidFill>
                  <a:effectLst/>
                  <a:uLnTx/>
                  <a:uFillTx/>
                </a:rPr>
                <a:t> </a:t>
              </a:r>
              <a:endParaRPr kumimoji="0" sz="1800" b="0" i="0" u="none" strike="noStrike" kern="0" cap="none" spc="0" normalizeH="0" baseline="0" noProof="0">
                <a:ln>
                  <a:noFill/>
                </a:ln>
                <a:solidFill>
                  <a:sysClr val="windowText" lastClr="000000"/>
                </a:solidFill>
                <a:effectLst/>
                <a:uLnTx/>
                <a:uFillTx/>
              </a:endParaRPr>
            </a:p>
          </p:txBody>
        </p:sp>
      </p:grpSp>
      <p:pic>
        <p:nvPicPr>
          <p:cNvPr id="6" name="صورة 5">
            <a:extLst>
              <a:ext uri="{FF2B5EF4-FFF2-40B4-BE49-F238E27FC236}">
                <a16:creationId xmlns:a16="http://schemas.microsoft.com/office/drawing/2014/main" id="{AC205F59-7B38-4024-8BBB-D07F8C19351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61426" y="2657475"/>
            <a:ext cx="2833688" cy="3177268"/>
          </a:xfrm>
          <a:prstGeom prst="rect">
            <a:avLst/>
          </a:prstGeom>
        </p:spPr>
      </p:pic>
      <p:sp>
        <p:nvSpPr>
          <p:cNvPr id="7" name="مستطيل 6">
            <a:extLst>
              <a:ext uri="{FF2B5EF4-FFF2-40B4-BE49-F238E27FC236}">
                <a16:creationId xmlns:a16="http://schemas.microsoft.com/office/drawing/2014/main" id="{9D1F86AE-6BF7-4201-93D0-102AD2926FDA}"/>
              </a:ext>
            </a:extLst>
          </p:cNvPr>
          <p:cNvSpPr/>
          <p:nvPr/>
        </p:nvSpPr>
        <p:spPr>
          <a:xfrm>
            <a:off x="3145972" y="3606577"/>
            <a:ext cx="3037114" cy="923330"/>
          </a:xfrm>
          <a:prstGeom prst="rect">
            <a:avLst/>
          </a:prstGeom>
        </p:spPr>
        <p:txBody>
          <a:bodyPr wrap="square">
            <a:spAutoFit/>
          </a:bodyPr>
          <a:lstStyle/>
          <a:p>
            <a:r>
              <a:rPr lang="ar-SA" b="1" dirty="0">
                <a:solidFill>
                  <a:srgbClr val="000000"/>
                </a:solidFill>
                <a:latin typeface="Times New Roman" panose="02020603050405020304" pitchFamily="18" charset="0"/>
              </a:rPr>
              <a:t>بيضة النعامة تُعتبر أكبر بيضة طيور حجماً ووزناً، حيث يصل وزنها لحوالي كيلو ونصف الكيلو جرام .</a:t>
            </a:r>
            <a:endParaRPr lang="ar-SA" dirty="0"/>
          </a:p>
        </p:txBody>
      </p:sp>
    </p:spTree>
    <p:extLst>
      <p:ext uri="{BB962C8B-B14F-4D97-AF65-F5344CB8AC3E}">
        <p14:creationId xmlns:p14="http://schemas.microsoft.com/office/powerpoint/2010/main" val="394276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arn(inVertical)">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421545" y="0"/>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95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3343"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 action="ppaction://noaction"/>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2401" y="4881169"/>
            <a:ext cx="758757" cy="666603"/>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2" y="669267"/>
            <a:ext cx="1222395" cy="894208"/>
          </a:xfrm>
          <a:prstGeom prst="rect">
            <a:avLst/>
          </a:prstGeom>
          <a:noFill/>
          <a:extLst>
            <a:ext uri="{909E8E84-426E-40DD-AFC4-6F175D3DCCD1}">
              <a14:hiddenFill xmlns:a14="http://schemas.microsoft.com/office/drawing/2010/main">
                <a:solidFill>
                  <a:srgbClr val="FFFFFF"/>
                </a:solidFill>
              </a14:hiddenFill>
            </a:ext>
          </a:extLst>
        </p:spPr>
      </p:pic>
      <p:sp>
        <p:nvSpPr>
          <p:cNvPr id="17" name="مستطيل 16">
            <a:extLst>
              <a:ext uri="{FF2B5EF4-FFF2-40B4-BE49-F238E27FC236}">
                <a16:creationId xmlns:a16="http://schemas.microsoft.com/office/drawing/2014/main" id="{345328CB-EADF-4849-BCB9-9091B1FA7FED}"/>
              </a:ext>
            </a:extLst>
          </p:cNvPr>
          <p:cNvSpPr/>
          <p:nvPr/>
        </p:nvSpPr>
        <p:spPr>
          <a:xfrm>
            <a:off x="7772400" y="1322963"/>
            <a:ext cx="1492649" cy="1355358"/>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SA" sz="1600" b="1" dirty="0">
              <a:solidFill>
                <a:srgbClr val="C00000"/>
              </a:solidFill>
              <a:latin typeface="Sakkal Majalla" pitchFamily="2" charset="-78"/>
              <a:cs typeface="Sakkal Majalla" pitchFamily="2" charset="-78"/>
            </a:endParaRPr>
          </a:p>
          <a:p>
            <a:pPr algn="ctr"/>
            <a:r>
              <a:rPr lang="ar-SA" sz="20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مستوى الفهم الحرفي </a:t>
            </a:r>
          </a:p>
          <a:p>
            <a:pPr algn="ctr"/>
            <a:r>
              <a:rPr lang="ar-SA" sz="20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(أنمي لغتي)  </a:t>
            </a:r>
          </a:p>
          <a:p>
            <a:pPr algn="ctr"/>
            <a:endPar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25" name="صورة 24">
            <a:extLst>
              <a:ext uri="{FF2B5EF4-FFF2-40B4-BE49-F238E27FC236}">
                <a16:creationId xmlns:a16="http://schemas.microsoft.com/office/drawing/2014/main" id="{32B56373-805A-4EA5-BF6D-CCB95B2C9516}"/>
              </a:ext>
            </a:extLst>
          </p:cNvPr>
          <p:cNvPicPr>
            <a:picLocks noChangeAspect="1"/>
          </p:cNvPicPr>
          <p:nvPr/>
        </p:nvPicPr>
        <p:blipFill>
          <a:blip r:embed="rId8"/>
          <a:stretch>
            <a:fillRect/>
          </a:stretch>
        </p:blipFill>
        <p:spPr>
          <a:xfrm>
            <a:off x="1718334" y="4289620"/>
            <a:ext cx="1200718" cy="2568380"/>
          </a:xfrm>
          <a:prstGeom prst="rect">
            <a:avLst/>
          </a:prstGeom>
        </p:spPr>
      </p:pic>
      <p:pic>
        <p:nvPicPr>
          <p:cNvPr id="26" name="صورة 25">
            <a:extLst>
              <a:ext uri="{FF2B5EF4-FFF2-40B4-BE49-F238E27FC236}">
                <a16:creationId xmlns:a16="http://schemas.microsoft.com/office/drawing/2014/main" id="{AD77DB69-9E35-4A26-9586-9F0242176E92}"/>
              </a:ext>
            </a:extLst>
          </p:cNvPr>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421" y="3244376"/>
            <a:ext cx="946785" cy="1488440"/>
          </a:xfrm>
          <a:prstGeom prst="rect">
            <a:avLst/>
          </a:prstGeom>
        </p:spPr>
      </p:pic>
      <p:pic>
        <p:nvPicPr>
          <p:cNvPr id="27" name="صورة 26">
            <a:extLst>
              <a:ext uri="{FF2B5EF4-FFF2-40B4-BE49-F238E27FC236}">
                <a16:creationId xmlns:a16="http://schemas.microsoft.com/office/drawing/2014/main" id="{0A22E6B0-5501-4D14-B25A-E8CA42FDD074}"/>
              </a:ext>
            </a:extLst>
          </p:cNvPr>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pic>
        <p:nvPicPr>
          <p:cNvPr id="28" name="صورة 27">
            <a:extLst>
              <a:ext uri="{FF2B5EF4-FFF2-40B4-BE49-F238E27FC236}">
                <a16:creationId xmlns:a16="http://schemas.microsoft.com/office/drawing/2014/main" id="{41C61DDC-01E0-4183-9BA6-7E54978D238C}"/>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057" y="5503653"/>
            <a:ext cx="952500" cy="1354347"/>
          </a:xfrm>
          <a:prstGeom prst="rect">
            <a:avLst/>
          </a:prstGeom>
        </p:spPr>
      </p:pic>
      <p:sp>
        <p:nvSpPr>
          <p:cNvPr id="2" name="مستطيل 1">
            <a:extLst>
              <a:ext uri="{FF2B5EF4-FFF2-40B4-BE49-F238E27FC236}">
                <a16:creationId xmlns:a16="http://schemas.microsoft.com/office/drawing/2014/main" id="{2A967EF7-79B3-45A5-9062-8186759916C4}"/>
              </a:ext>
            </a:extLst>
          </p:cNvPr>
          <p:cNvSpPr/>
          <p:nvPr/>
        </p:nvSpPr>
        <p:spPr>
          <a:xfrm>
            <a:off x="4146889" y="1426420"/>
            <a:ext cx="1927131" cy="400110"/>
          </a:xfrm>
          <a:prstGeom prst="rect">
            <a:avLst/>
          </a:prstGeom>
        </p:spPr>
        <p:txBody>
          <a:bodyPr wrap="none">
            <a:spAutoFit/>
          </a:bodyPr>
          <a:lstStyle/>
          <a:p>
            <a:r>
              <a:rPr lang="ar-SA" sz="2000" b="1" dirty="0">
                <a:solidFill>
                  <a:schemeClr val="accent1"/>
                </a:solidFill>
                <a:ea typeface="Times New Roman" panose="02020603050405020304" pitchFamily="18" charset="0"/>
                <a:cs typeface="Sakkal Majalla" panose="02000000000000000000" pitchFamily="2" charset="-78"/>
              </a:rPr>
              <a:t>ضـــد؟ كلمة : (</a:t>
            </a:r>
            <a:r>
              <a:rPr lang="ar-SA" sz="2000" b="1" dirty="0">
                <a:solidFill>
                  <a:schemeClr val="accent1"/>
                </a:solidFill>
                <a:latin typeface="Noto Sans Kufi Arabic"/>
                <a:ea typeface="Times New Roman" panose="02020603050405020304" pitchFamily="18" charset="0"/>
              </a:rPr>
              <a:t>ارتفاع </a:t>
            </a:r>
            <a:r>
              <a:rPr lang="ar-SA" sz="2000" b="1" dirty="0">
                <a:solidFill>
                  <a:schemeClr val="accent1"/>
                </a:solidFill>
                <a:ea typeface="Times New Roman" panose="02020603050405020304" pitchFamily="18" charset="0"/>
                <a:cs typeface="Sakkal Majalla" panose="02000000000000000000" pitchFamily="2" charset="-78"/>
              </a:rPr>
              <a:t> ) </a:t>
            </a:r>
            <a:endParaRPr lang="ar-SA" sz="2000" dirty="0">
              <a:solidFill>
                <a:schemeClr val="accent1"/>
              </a:solidFill>
            </a:endParaRPr>
          </a:p>
        </p:txBody>
      </p:sp>
      <p:sp>
        <p:nvSpPr>
          <p:cNvPr id="4" name="مستطيل 3">
            <a:extLst>
              <a:ext uri="{FF2B5EF4-FFF2-40B4-BE49-F238E27FC236}">
                <a16:creationId xmlns:a16="http://schemas.microsoft.com/office/drawing/2014/main" id="{A3A1A123-5BD6-4B1B-9D95-18ADBFAF9010}"/>
              </a:ext>
            </a:extLst>
          </p:cNvPr>
          <p:cNvSpPr/>
          <p:nvPr/>
        </p:nvSpPr>
        <p:spPr>
          <a:xfrm>
            <a:off x="5090674" y="1763877"/>
            <a:ext cx="906018" cy="369332"/>
          </a:xfrm>
          <a:prstGeom prst="rect">
            <a:avLst/>
          </a:prstGeom>
        </p:spPr>
        <p:txBody>
          <a:bodyPr wrap="none">
            <a:spAutoFit/>
          </a:bodyPr>
          <a:lstStyle/>
          <a:p>
            <a:r>
              <a:rPr lang="ar-SA" dirty="0">
                <a:latin typeface="Calibri" panose="020F0502020204030204" pitchFamily="34" charset="0"/>
                <a:ea typeface="Calibri" panose="020F0502020204030204" pitchFamily="34" charset="0"/>
              </a:rPr>
              <a:t>انخفاض. </a:t>
            </a:r>
            <a:endParaRPr lang="ar-SA" dirty="0"/>
          </a:p>
        </p:txBody>
      </p:sp>
      <p:sp>
        <p:nvSpPr>
          <p:cNvPr id="5" name="مستطيل 4">
            <a:extLst>
              <a:ext uri="{FF2B5EF4-FFF2-40B4-BE49-F238E27FC236}">
                <a16:creationId xmlns:a16="http://schemas.microsoft.com/office/drawing/2014/main" id="{3135615B-6A0C-46C9-93E1-9ED4DA4090D4}"/>
              </a:ext>
            </a:extLst>
          </p:cNvPr>
          <p:cNvSpPr/>
          <p:nvPr/>
        </p:nvSpPr>
        <p:spPr>
          <a:xfrm>
            <a:off x="5047147" y="2090449"/>
            <a:ext cx="1056700" cy="369332"/>
          </a:xfrm>
          <a:prstGeom prst="rect">
            <a:avLst/>
          </a:prstGeom>
        </p:spPr>
        <p:txBody>
          <a:bodyPr wrap="none">
            <a:spAutoFit/>
          </a:bodyPr>
          <a:lstStyle/>
          <a:p>
            <a:r>
              <a:rPr lang="ar-SA" b="1" dirty="0">
                <a:solidFill>
                  <a:schemeClr val="accent1"/>
                </a:solidFill>
                <a:ea typeface="Times New Roman" panose="02020603050405020304" pitchFamily="18" charset="0"/>
                <a:cs typeface="Sakkal Majalla" panose="02000000000000000000" pitchFamily="2" charset="-78"/>
              </a:rPr>
              <a:t>جمع (</a:t>
            </a:r>
            <a:r>
              <a:rPr lang="ar-SA" b="1" dirty="0">
                <a:solidFill>
                  <a:schemeClr val="accent1"/>
                </a:solidFill>
                <a:latin typeface="Noto Sans Kufi Arabic"/>
                <a:ea typeface="Times New Roman" panose="02020603050405020304" pitchFamily="18" charset="0"/>
              </a:rPr>
              <a:t>طير</a:t>
            </a:r>
            <a:r>
              <a:rPr lang="ar-SA" b="1" dirty="0">
                <a:solidFill>
                  <a:schemeClr val="accent1"/>
                </a:solidFill>
                <a:ea typeface="Times New Roman" panose="02020603050405020304" pitchFamily="18" charset="0"/>
                <a:cs typeface="Sakkal Majalla" panose="02000000000000000000" pitchFamily="2" charset="-78"/>
              </a:rPr>
              <a:t>) ؟</a:t>
            </a:r>
            <a:endParaRPr lang="ar-SA" dirty="0">
              <a:solidFill>
                <a:schemeClr val="accent1"/>
              </a:solidFill>
            </a:endParaRPr>
          </a:p>
        </p:txBody>
      </p:sp>
      <p:sp>
        <p:nvSpPr>
          <p:cNvPr id="6" name="مستطيل 5">
            <a:extLst>
              <a:ext uri="{FF2B5EF4-FFF2-40B4-BE49-F238E27FC236}">
                <a16:creationId xmlns:a16="http://schemas.microsoft.com/office/drawing/2014/main" id="{609CDFA7-5298-4C92-ACB6-105912CA7AE1}"/>
              </a:ext>
            </a:extLst>
          </p:cNvPr>
          <p:cNvSpPr/>
          <p:nvPr/>
        </p:nvSpPr>
        <p:spPr>
          <a:xfrm>
            <a:off x="5263275" y="2417020"/>
            <a:ext cx="715260" cy="369332"/>
          </a:xfrm>
          <a:prstGeom prst="rect">
            <a:avLst/>
          </a:prstGeom>
        </p:spPr>
        <p:txBody>
          <a:bodyPr wrap="none">
            <a:spAutoFit/>
          </a:bodyPr>
          <a:lstStyle/>
          <a:p>
            <a:r>
              <a:rPr lang="ar-SA" dirty="0">
                <a:latin typeface="Calibri" panose="020F0502020204030204" pitchFamily="34" charset="0"/>
                <a:ea typeface="Calibri" panose="020F0502020204030204" pitchFamily="34" charset="0"/>
              </a:rPr>
              <a:t>طيور .</a:t>
            </a:r>
            <a:endParaRPr lang="ar-SA" dirty="0"/>
          </a:p>
        </p:txBody>
      </p:sp>
      <p:sp>
        <p:nvSpPr>
          <p:cNvPr id="7" name="مستطيل 6">
            <a:extLst>
              <a:ext uri="{FF2B5EF4-FFF2-40B4-BE49-F238E27FC236}">
                <a16:creationId xmlns:a16="http://schemas.microsoft.com/office/drawing/2014/main" id="{80066F8E-AD53-494D-B5CC-85EBC1C7A0B3}"/>
              </a:ext>
            </a:extLst>
          </p:cNvPr>
          <p:cNvSpPr/>
          <p:nvPr/>
        </p:nvSpPr>
        <p:spPr>
          <a:xfrm>
            <a:off x="4783879" y="2721819"/>
            <a:ext cx="1353256" cy="369332"/>
          </a:xfrm>
          <a:prstGeom prst="rect">
            <a:avLst/>
          </a:prstGeom>
        </p:spPr>
        <p:txBody>
          <a:bodyPr wrap="none">
            <a:spAutoFit/>
          </a:bodyPr>
          <a:lstStyle/>
          <a:p>
            <a:r>
              <a:rPr lang="ar-SA" b="1" dirty="0">
                <a:solidFill>
                  <a:schemeClr val="accent1"/>
                </a:solidFill>
                <a:ea typeface="Times New Roman" panose="02020603050405020304" pitchFamily="18" charset="0"/>
                <a:cs typeface="Sakkal Majalla" panose="02000000000000000000" pitchFamily="2" charset="-78"/>
              </a:rPr>
              <a:t>مرادف : (</a:t>
            </a:r>
            <a:r>
              <a:rPr lang="ar-SA" b="1" dirty="0" err="1">
                <a:solidFill>
                  <a:schemeClr val="accent1"/>
                </a:solidFill>
                <a:latin typeface="Times New Roman" panose="02020603050405020304" pitchFamily="18" charset="0"/>
              </a:rPr>
              <a:t>يعتاشُ</a:t>
            </a:r>
            <a:r>
              <a:rPr lang="ar-SA" b="1" dirty="0">
                <a:solidFill>
                  <a:schemeClr val="accent1"/>
                </a:solidFill>
                <a:ea typeface="Times New Roman" panose="02020603050405020304" pitchFamily="18" charset="0"/>
                <a:cs typeface="Sakkal Majalla" panose="02000000000000000000" pitchFamily="2" charset="-78"/>
              </a:rPr>
              <a:t>)</a:t>
            </a:r>
            <a:endParaRPr lang="ar-SA" dirty="0">
              <a:solidFill>
                <a:schemeClr val="accent1"/>
              </a:solidFill>
            </a:endParaRPr>
          </a:p>
        </p:txBody>
      </p:sp>
      <p:sp>
        <p:nvSpPr>
          <p:cNvPr id="8" name="مستطيل 7">
            <a:extLst>
              <a:ext uri="{FF2B5EF4-FFF2-40B4-BE49-F238E27FC236}">
                <a16:creationId xmlns:a16="http://schemas.microsoft.com/office/drawing/2014/main" id="{F61FFA05-F86D-458C-B1A9-98293CE8A94B}"/>
              </a:ext>
            </a:extLst>
          </p:cNvPr>
          <p:cNvSpPr/>
          <p:nvPr/>
        </p:nvSpPr>
        <p:spPr>
          <a:xfrm>
            <a:off x="4753797" y="2950420"/>
            <a:ext cx="1069525" cy="369332"/>
          </a:xfrm>
          <a:prstGeom prst="rect">
            <a:avLst/>
          </a:prstGeom>
        </p:spPr>
        <p:txBody>
          <a:bodyPr wrap="none">
            <a:spAutoFit/>
          </a:bodyPr>
          <a:lstStyle/>
          <a:p>
            <a:r>
              <a:rPr lang="ar-SA" dirty="0">
                <a:latin typeface="Calibri" panose="020F0502020204030204" pitchFamily="34" charset="0"/>
                <a:ea typeface="Calibri" panose="020F0502020204030204" pitchFamily="34" charset="0"/>
              </a:rPr>
              <a:t>يتغذى، يأكل</a:t>
            </a:r>
            <a:endParaRPr lang="ar-SA" dirty="0"/>
          </a:p>
        </p:txBody>
      </p:sp>
      <p:sp>
        <p:nvSpPr>
          <p:cNvPr id="9" name="مستطيل 8">
            <a:extLst>
              <a:ext uri="{FF2B5EF4-FFF2-40B4-BE49-F238E27FC236}">
                <a16:creationId xmlns:a16="http://schemas.microsoft.com/office/drawing/2014/main" id="{C8EF6163-5322-4B74-AE0E-5CBB169A1924}"/>
              </a:ext>
            </a:extLst>
          </p:cNvPr>
          <p:cNvSpPr/>
          <p:nvPr/>
        </p:nvSpPr>
        <p:spPr>
          <a:xfrm>
            <a:off x="4303958" y="3244334"/>
            <a:ext cx="1532792" cy="369332"/>
          </a:xfrm>
          <a:prstGeom prst="rect">
            <a:avLst/>
          </a:prstGeom>
        </p:spPr>
        <p:txBody>
          <a:bodyPr wrap="none">
            <a:spAutoFit/>
          </a:bodyPr>
          <a:lstStyle/>
          <a:p>
            <a:r>
              <a:rPr lang="ar-SA" b="1" dirty="0">
                <a:solidFill>
                  <a:schemeClr val="accent1"/>
                </a:solidFill>
                <a:ea typeface="Calibri" panose="020F0502020204030204" pitchFamily="34" charset="0"/>
                <a:cs typeface="Sakkal Majalla" panose="02000000000000000000" pitchFamily="2" charset="-78"/>
              </a:rPr>
              <a:t>ضد كلمة : (</a:t>
            </a:r>
            <a:r>
              <a:rPr lang="ar-SA" b="1" dirty="0">
                <a:solidFill>
                  <a:schemeClr val="accent1"/>
                </a:solidFill>
                <a:latin typeface="Noto Sans Kufi Arabic"/>
                <a:ea typeface="Calibri" panose="020F0502020204030204" pitchFamily="34" charset="0"/>
              </a:rPr>
              <a:t>كبيرة </a:t>
            </a:r>
            <a:r>
              <a:rPr lang="ar-SA" b="1" dirty="0">
                <a:solidFill>
                  <a:schemeClr val="accent1"/>
                </a:solidFill>
                <a:ea typeface="Calibri" panose="020F0502020204030204" pitchFamily="34" charset="0"/>
                <a:cs typeface="Sakkal Majalla" panose="02000000000000000000" pitchFamily="2" charset="-78"/>
              </a:rPr>
              <a:t>) </a:t>
            </a:r>
            <a:endParaRPr lang="ar-SA" b="1" dirty="0">
              <a:solidFill>
                <a:schemeClr val="accent1"/>
              </a:solidFill>
            </a:endParaRPr>
          </a:p>
        </p:txBody>
      </p:sp>
      <p:sp>
        <p:nvSpPr>
          <p:cNvPr id="10" name="مستطيل 9">
            <a:extLst>
              <a:ext uri="{FF2B5EF4-FFF2-40B4-BE49-F238E27FC236}">
                <a16:creationId xmlns:a16="http://schemas.microsoft.com/office/drawing/2014/main" id="{88FC3E12-E761-4D25-BE7A-3352FCC9E03E}"/>
              </a:ext>
            </a:extLst>
          </p:cNvPr>
          <p:cNvSpPr/>
          <p:nvPr/>
        </p:nvSpPr>
        <p:spPr>
          <a:xfrm>
            <a:off x="5218800" y="3538248"/>
            <a:ext cx="667170" cy="369332"/>
          </a:xfrm>
          <a:prstGeom prst="rect">
            <a:avLst/>
          </a:prstGeom>
        </p:spPr>
        <p:txBody>
          <a:bodyPr wrap="none">
            <a:spAutoFit/>
          </a:bodyPr>
          <a:lstStyle/>
          <a:p>
            <a:r>
              <a:rPr lang="ar-SA" b="1" dirty="0">
                <a:solidFill>
                  <a:srgbClr val="000000"/>
                </a:solidFill>
                <a:ea typeface="Calibri" panose="020F0502020204030204" pitchFamily="34" charset="0"/>
                <a:cs typeface="Sakkal Majalla" panose="02000000000000000000" pitchFamily="2" charset="-78"/>
              </a:rPr>
              <a:t>صغيرة.</a:t>
            </a:r>
            <a:endParaRPr lang="ar-SA" dirty="0"/>
          </a:p>
        </p:txBody>
      </p:sp>
      <p:sp>
        <p:nvSpPr>
          <p:cNvPr id="11" name="مستطيل 10">
            <a:extLst>
              <a:ext uri="{FF2B5EF4-FFF2-40B4-BE49-F238E27FC236}">
                <a16:creationId xmlns:a16="http://schemas.microsoft.com/office/drawing/2014/main" id="{68E4BD48-09F1-4AD3-802A-CF19B0BD71BB}"/>
              </a:ext>
            </a:extLst>
          </p:cNvPr>
          <p:cNvSpPr/>
          <p:nvPr/>
        </p:nvSpPr>
        <p:spPr>
          <a:xfrm>
            <a:off x="3280065" y="3788620"/>
            <a:ext cx="2739853" cy="369332"/>
          </a:xfrm>
          <a:prstGeom prst="rect">
            <a:avLst/>
          </a:prstGeom>
        </p:spPr>
        <p:txBody>
          <a:bodyPr wrap="none">
            <a:spAutoFit/>
          </a:bodyPr>
          <a:lstStyle/>
          <a:p>
            <a:r>
              <a:rPr lang="ar-SA" b="1" dirty="0">
                <a:solidFill>
                  <a:schemeClr val="accent1"/>
                </a:solidFill>
                <a:latin typeface="Times New Roman" panose="02020603050405020304" pitchFamily="18" charset="0"/>
                <a:ea typeface="Times New Roman" panose="02020603050405020304" pitchFamily="18" charset="0"/>
              </a:rPr>
              <a:t>أضع كلمة (النعام) في جملة مفيدة.</a:t>
            </a:r>
            <a:endParaRPr lang="en-US" dirty="0">
              <a:solidFill>
                <a:schemeClr val="accent1"/>
              </a:solidFill>
              <a:latin typeface="Times New Roman" panose="02020603050405020304" pitchFamily="18" charset="0"/>
              <a:ea typeface="Times New Roman" panose="02020603050405020304" pitchFamily="18" charset="0"/>
            </a:endParaRPr>
          </a:p>
        </p:txBody>
      </p:sp>
      <p:sp>
        <p:nvSpPr>
          <p:cNvPr id="12" name="مستطيل 11">
            <a:extLst>
              <a:ext uri="{FF2B5EF4-FFF2-40B4-BE49-F238E27FC236}">
                <a16:creationId xmlns:a16="http://schemas.microsoft.com/office/drawing/2014/main" id="{2E266D24-BED3-4FDF-88CF-3D18C3584094}"/>
              </a:ext>
            </a:extLst>
          </p:cNvPr>
          <p:cNvSpPr/>
          <p:nvPr/>
        </p:nvSpPr>
        <p:spPr>
          <a:xfrm>
            <a:off x="4377811" y="4115191"/>
            <a:ext cx="1548822" cy="369332"/>
          </a:xfrm>
          <a:prstGeom prst="rect">
            <a:avLst/>
          </a:prstGeom>
        </p:spPr>
        <p:txBody>
          <a:bodyPr wrap="none">
            <a:spAutoFit/>
          </a:bodyPr>
          <a:lstStyle/>
          <a:p>
            <a:r>
              <a:rPr lang="ar-SA" b="1" dirty="0">
                <a:latin typeface="Calibri" panose="020F0502020204030204" pitchFamily="34" charset="0"/>
                <a:ea typeface="Calibri" panose="020F0502020204030204" pitchFamily="34" charset="0"/>
              </a:rPr>
              <a:t>النعام طائر جميل .</a:t>
            </a:r>
            <a:endParaRPr lang="ar-SA" dirty="0"/>
          </a:p>
        </p:txBody>
      </p:sp>
      <p:pic>
        <p:nvPicPr>
          <p:cNvPr id="30" name="Picture 3" descr="C:\Users\tutor2u\Downloads\shutterstock_176292206.jpg">
            <a:extLst>
              <a:ext uri="{FF2B5EF4-FFF2-40B4-BE49-F238E27FC236}">
                <a16:creationId xmlns:a16="http://schemas.microsoft.com/office/drawing/2014/main" id="{CFAF3D7C-A629-4950-B507-FA9F39FC4962}"/>
              </a:ext>
            </a:extLst>
          </p:cNvPr>
          <p:cNvPicPr/>
          <p:nvPr/>
        </p:nvPicPr>
        <p:blipFill rotWithShape="1">
          <a:blip r:embed="rId12" cstate="print">
            <a:extLst>
              <a:ext uri="{28A0092B-C50C-407E-A947-70E740481C1C}">
                <a14:useLocalDpi xmlns:a14="http://schemas.microsoft.com/office/drawing/2010/main" val="0"/>
              </a:ext>
            </a:extLst>
          </a:blip>
          <a:srcRect/>
          <a:stretch/>
        </p:blipFill>
        <p:spPr bwMode="auto">
          <a:xfrm>
            <a:off x="1785257" y="678498"/>
            <a:ext cx="1251858" cy="1368017"/>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31" name="Group 13">
            <a:extLst>
              <a:ext uri="{FF2B5EF4-FFF2-40B4-BE49-F238E27FC236}">
                <a16:creationId xmlns:a16="http://schemas.microsoft.com/office/drawing/2014/main" id="{28D5E43A-714F-4CC7-AE02-5B1B19DB646F}"/>
              </a:ext>
            </a:extLst>
          </p:cNvPr>
          <p:cNvGrpSpPr/>
          <p:nvPr/>
        </p:nvGrpSpPr>
        <p:grpSpPr>
          <a:xfrm>
            <a:off x="2415857" y="1064216"/>
            <a:ext cx="45085" cy="984886"/>
            <a:chOff x="0" y="0"/>
            <a:chExt cx="45719" cy="1666898"/>
          </a:xfrm>
        </p:grpSpPr>
        <p:sp>
          <p:nvSpPr>
            <p:cNvPr id="32" name="Rectangle 14">
              <a:extLst>
                <a:ext uri="{FF2B5EF4-FFF2-40B4-BE49-F238E27FC236}">
                  <a16:creationId xmlns:a16="http://schemas.microsoft.com/office/drawing/2014/main" id="{B0172168-0920-4878-8668-54685686EC90}"/>
                </a:ext>
              </a:extLst>
            </p:cNvPr>
            <p:cNvSpPr/>
            <p:nvPr/>
          </p:nvSpPr>
          <p:spPr>
            <a:xfrm>
              <a:off x="0" y="0"/>
              <a:ext cx="45719" cy="797445"/>
            </a:xfrm>
            <a:prstGeom prst="rect">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endParaRPr lang="ar-SA"/>
            </a:p>
          </p:txBody>
        </p:sp>
        <p:sp>
          <p:nvSpPr>
            <p:cNvPr id="33" name="Rectangle 15">
              <a:extLst>
                <a:ext uri="{FF2B5EF4-FFF2-40B4-BE49-F238E27FC236}">
                  <a16:creationId xmlns:a16="http://schemas.microsoft.com/office/drawing/2014/main" id="{453DB207-985D-49A2-963F-D4BF71ED1519}"/>
                </a:ext>
              </a:extLst>
            </p:cNvPr>
            <p:cNvSpPr/>
            <p:nvPr/>
          </p:nvSpPr>
          <p:spPr>
            <a:xfrm>
              <a:off x="0" y="869453"/>
              <a:ext cx="45719" cy="797445"/>
            </a:xfrm>
            <a:prstGeom prst="rect">
              <a:avLst/>
            </a:prstGeom>
            <a:solidFill>
              <a:sysClr val="windowText" lastClr="000000">
                <a:alpha val="0"/>
              </a:sysClr>
            </a:solidFill>
            <a:ln w="12700" cap="flat" cmpd="sng" algn="ctr">
              <a:noFill/>
              <a:prstDash val="solid"/>
              <a:miter lim="800000"/>
            </a:ln>
            <a:effectLst/>
          </p:spPr>
          <p:txBody>
            <a:bodyPr rtlCol="0" anchor="ctr"/>
            <a:lstStyle/>
            <a:p>
              <a:endParaRPr lang="ar-SA"/>
            </a:p>
          </p:txBody>
        </p:sp>
      </p:grpSp>
      <p:sp>
        <p:nvSpPr>
          <p:cNvPr id="38" name="سهم إلى اليسار 28">
            <a:extLst>
              <a:ext uri="{FF2B5EF4-FFF2-40B4-BE49-F238E27FC236}">
                <a16:creationId xmlns:a16="http://schemas.microsoft.com/office/drawing/2014/main" id="{F64072C1-4D72-436A-803B-4E6CF1E337B2}"/>
              </a:ext>
            </a:extLst>
          </p:cNvPr>
          <p:cNvSpPr/>
          <p:nvPr/>
        </p:nvSpPr>
        <p:spPr>
          <a:xfrm>
            <a:off x="7304314" y="841513"/>
            <a:ext cx="1970912" cy="857251"/>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defRPr/>
            </a:pPr>
            <a:r>
              <a:rPr lang="ar-SA" sz="1400" b="1" dirty="0">
                <a:solidFill>
                  <a:schemeClr val="tx1"/>
                </a:solidFill>
                <a:latin typeface="Sakkal Majalla" pitchFamily="2" charset="-78"/>
                <a:cs typeface="Sakkal Majalla" pitchFamily="2" charset="-78"/>
              </a:rPr>
              <a:t>استراتيجية الدقيقة الواحدة.</a:t>
            </a:r>
            <a:r>
              <a:rPr lang="ar-SA" sz="1600" b="1" dirty="0">
                <a:solidFill>
                  <a:schemeClr val="tx1"/>
                </a:solidFill>
                <a:latin typeface="Sakkal Majalla" pitchFamily="2" charset="-78"/>
                <a:cs typeface="Sakkal Majalla" pitchFamily="2" charset="-78"/>
              </a:rPr>
              <a:t> </a:t>
            </a:r>
          </a:p>
        </p:txBody>
      </p:sp>
      <p:sp>
        <p:nvSpPr>
          <p:cNvPr id="41" name="Google Shape;3081;p58">
            <a:extLst>
              <a:ext uri="{FF2B5EF4-FFF2-40B4-BE49-F238E27FC236}">
                <a16:creationId xmlns:a16="http://schemas.microsoft.com/office/drawing/2014/main" id="{62B5363F-8DB6-4366-8A53-D623ABA715DE}"/>
              </a:ext>
            </a:extLst>
          </p:cNvPr>
          <p:cNvSpPr/>
          <p:nvPr/>
        </p:nvSpPr>
        <p:spPr>
          <a:xfrm>
            <a:off x="6282021" y="425908"/>
            <a:ext cx="600817" cy="82976"/>
          </a:xfrm>
          <a:custGeom>
            <a:avLst/>
            <a:gdLst/>
            <a:ahLst/>
            <a:cxnLst/>
            <a:rect l="l" t="t" r="r" b="b"/>
            <a:pathLst>
              <a:path w="18848" h="2603" extrusionOk="0">
                <a:moveTo>
                  <a:pt x="1" y="0"/>
                </a:moveTo>
                <a:lnTo>
                  <a:pt x="1" y="2602"/>
                </a:lnTo>
                <a:lnTo>
                  <a:pt x="18848" y="2602"/>
                </a:lnTo>
                <a:lnTo>
                  <a:pt x="18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1227;p47">
            <a:extLst>
              <a:ext uri="{FF2B5EF4-FFF2-40B4-BE49-F238E27FC236}">
                <a16:creationId xmlns:a16="http://schemas.microsoft.com/office/drawing/2014/main" id="{0CF58315-C9F8-4F7E-9FA5-D7AC28A04B6C}"/>
              </a:ext>
            </a:extLst>
          </p:cNvPr>
          <p:cNvGrpSpPr/>
          <p:nvPr/>
        </p:nvGrpSpPr>
        <p:grpSpPr>
          <a:xfrm>
            <a:off x="2960914" y="1"/>
            <a:ext cx="4321629" cy="5987142"/>
            <a:chOff x="4875791" y="946666"/>
            <a:chExt cx="1263475" cy="1443671"/>
          </a:xfrm>
        </p:grpSpPr>
        <p:sp>
          <p:nvSpPr>
            <p:cNvPr id="43" name="Google Shape;1228;p47">
              <a:extLst>
                <a:ext uri="{FF2B5EF4-FFF2-40B4-BE49-F238E27FC236}">
                  <a16:creationId xmlns:a16="http://schemas.microsoft.com/office/drawing/2014/main" id="{E92F2FDB-725D-4847-A947-74BB7F17BA02}"/>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29;p47">
              <a:extLst>
                <a:ext uri="{FF2B5EF4-FFF2-40B4-BE49-F238E27FC236}">
                  <a16:creationId xmlns:a16="http://schemas.microsoft.com/office/drawing/2014/main" id="{210A0E25-96A3-4F90-B0CF-91D7DBDF6FC9}"/>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30;p47">
              <a:extLst>
                <a:ext uri="{FF2B5EF4-FFF2-40B4-BE49-F238E27FC236}">
                  <a16:creationId xmlns:a16="http://schemas.microsoft.com/office/drawing/2014/main" id="{56388AA0-7BD5-4381-A516-33A366CE3DD8}"/>
                </a:ext>
              </a:extLst>
            </p:cNvPr>
            <p:cNvSpPr/>
            <p:nvPr/>
          </p:nvSpPr>
          <p:spPr>
            <a:xfrm>
              <a:off x="4875791" y="946666"/>
              <a:ext cx="1263475"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6" name="Google Shape;1231;p47">
              <a:extLst>
                <a:ext uri="{FF2B5EF4-FFF2-40B4-BE49-F238E27FC236}">
                  <a16:creationId xmlns:a16="http://schemas.microsoft.com/office/drawing/2014/main" id="{70C9EC1C-B25A-46FB-A148-65FBB1141A7B}"/>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32;p47">
              <a:extLst>
                <a:ext uri="{FF2B5EF4-FFF2-40B4-BE49-F238E27FC236}">
                  <a16:creationId xmlns:a16="http://schemas.microsoft.com/office/drawing/2014/main" id="{3DFBF081-4A3A-40CC-BBDF-4479B713DD90}"/>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33;p47">
              <a:extLst>
                <a:ext uri="{FF2B5EF4-FFF2-40B4-BE49-F238E27FC236}">
                  <a16:creationId xmlns:a16="http://schemas.microsoft.com/office/drawing/2014/main" id="{20CA5B35-9525-4702-9428-909DD5B603BF}"/>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34;p47">
              <a:extLst>
                <a:ext uri="{FF2B5EF4-FFF2-40B4-BE49-F238E27FC236}">
                  <a16:creationId xmlns:a16="http://schemas.microsoft.com/office/drawing/2014/main" id="{8DB97A28-702F-4D7F-8A59-9BE7781C3F62}"/>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35;p47">
              <a:extLst>
                <a:ext uri="{FF2B5EF4-FFF2-40B4-BE49-F238E27FC236}">
                  <a16:creationId xmlns:a16="http://schemas.microsoft.com/office/drawing/2014/main" id="{0453C0DF-BDD5-406E-A3AE-F21F6D0B53F0}"/>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36;p47">
              <a:extLst>
                <a:ext uri="{FF2B5EF4-FFF2-40B4-BE49-F238E27FC236}">
                  <a16:creationId xmlns:a16="http://schemas.microsoft.com/office/drawing/2014/main" id="{F26F2E33-91AD-4FF3-B989-FA4E244954C3}"/>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37;p47">
              <a:extLst>
                <a:ext uri="{FF2B5EF4-FFF2-40B4-BE49-F238E27FC236}">
                  <a16:creationId xmlns:a16="http://schemas.microsoft.com/office/drawing/2014/main" id="{BC19161F-3705-468F-9033-2C2281AC3AE9}"/>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38;p47">
              <a:extLst>
                <a:ext uri="{FF2B5EF4-FFF2-40B4-BE49-F238E27FC236}">
                  <a16:creationId xmlns:a16="http://schemas.microsoft.com/office/drawing/2014/main" id="{CDBC7344-20A6-4220-A337-1E1065C02A09}"/>
                </a:ext>
              </a:extLst>
            </p:cNvPr>
            <p:cNvSpPr/>
            <p:nvPr/>
          </p:nvSpPr>
          <p:spPr>
            <a:xfrm>
              <a:off x="5373026" y="960737"/>
              <a:ext cx="280285" cy="323794"/>
            </a:xfrm>
            <a:custGeom>
              <a:avLst/>
              <a:gdLst/>
              <a:ahLst/>
              <a:cxnLst/>
              <a:rect l="l" t="t" r="r" b="b"/>
              <a:pathLst>
                <a:path w="17967" h="20756" extrusionOk="0">
                  <a:moveTo>
                    <a:pt x="8175" y="6081"/>
                  </a:moveTo>
                  <a:cubicBezTo>
                    <a:pt x="8318" y="6081"/>
                    <a:pt x="8465" y="6155"/>
                    <a:pt x="8549" y="6303"/>
                  </a:cubicBezTo>
                  <a:cubicBezTo>
                    <a:pt x="8694" y="6484"/>
                    <a:pt x="8658" y="6810"/>
                    <a:pt x="8440" y="6955"/>
                  </a:cubicBezTo>
                  <a:cubicBezTo>
                    <a:pt x="7970" y="7281"/>
                    <a:pt x="7535" y="7643"/>
                    <a:pt x="7064" y="8005"/>
                  </a:cubicBezTo>
                  <a:cubicBezTo>
                    <a:pt x="6738" y="8295"/>
                    <a:pt x="6412" y="8585"/>
                    <a:pt x="6086" y="8802"/>
                  </a:cubicBezTo>
                  <a:cubicBezTo>
                    <a:pt x="5977" y="8875"/>
                    <a:pt x="5905" y="8911"/>
                    <a:pt x="5796" y="8911"/>
                  </a:cubicBezTo>
                  <a:cubicBezTo>
                    <a:pt x="5651" y="8911"/>
                    <a:pt x="5507" y="8839"/>
                    <a:pt x="5398" y="8730"/>
                  </a:cubicBezTo>
                  <a:cubicBezTo>
                    <a:pt x="5253" y="8513"/>
                    <a:pt x="5289" y="8223"/>
                    <a:pt x="5507" y="8078"/>
                  </a:cubicBezTo>
                  <a:cubicBezTo>
                    <a:pt x="5833" y="7824"/>
                    <a:pt x="6159" y="7571"/>
                    <a:pt x="6485" y="7281"/>
                  </a:cubicBezTo>
                  <a:cubicBezTo>
                    <a:pt x="6955" y="6919"/>
                    <a:pt x="7390" y="6520"/>
                    <a:pt x="7897" y="6194"/>
                  </a:cubicBezTo>
                  <a:cubicBezTo>
                    <a:pt x="7973" y="6119"/>
                    <a:pt x="8073" y="6081"/>
                    <a:pt x="8175" y="6081"/>
                  </a:cubicBezTo>
                  <a:close/>
                  <a:moveTo>
                    <a:pt x="11674" y="8193"/>
                  </a:moveTo>
                  <a:cubicBezTo>
                    <a:pt x="11847" y="8193"/>
                    <a:pt x="12024" y="8291"/>
                    <a:pt x="12099" y="8440"/>
                  </a:cubicBezTo>
                  <a:cubicBezTo>
                    <a:pt x="12244" y="8657"/>
                    <a:pt x="12135" y="8983"/>
                    <a:pt x="11918" y="9092"/>
                  </a:cubicBezTo>
                  <a:cubicBezTo>
                    <a:pt x="11338" y="9418"/>
                    <a:pt x="10831" y="9853"/>
                    <a:pt x="10396" y="10396"/>
                  </a:cubicBezTo>
                  <a:cubicBezTo>
                    <a:pt x="10324" y="10505"/>
                    <a:pt x="10179" y="10541"/>
                    <a:pt x="10034" y="10577"/>
                  </a:cubicBezTo>
                  <a:cubicBezTo>
                    <a:pt x="10019" y="10578"/>
                    <a:pt x="10005" y="10579"/>
                    <a:pt x="9991" y="10579"/>
                  </a:cubicBezTo>
                  <a:cubicBezTo>
                    <a:pt x="9585" y="10579"/>
                    <a:pt x="9392" y="10095"/>
                    <a:pt x="9672" y="9780"/>
                  </a:cubicBezTo>
                  <a:cubicBezTo>
                    <a:pt x="10179" y="9165"/>
                    <a:pt x="10759" y="8657"/>
                    <a:pt x="11447" y="8259"/>
                  </a:cubicBezTo>
                  <a:cubicBezTo>
                    <a:pt x="11515" y="8214"/>
                    <a:pt x="11594" y="8193"/>
                    <a:pt x="11674" y="8193"/>
                  </a:cubicBezTo>
                  <a:close/>
                  <a:moveTo>
                    <a:pt x="11447" y="5624"/>
                  </a:moveTo>
                  <a:cubicBezTo>
                    <a:pt x="11565" y="5624"/>
                    <a:pt x="11682" y="5669"/>
                    <a:pt x="11773" y="5760"/>
                  </a:cubicBezTo>
                  <a:cubicBezTo>
                    <a:pt x="11954" y="5941"/>
                    <a:pt x="11954" y="6267"/>
                    <a:pt x="11773" y="6448"/>
                  </a:cubicBezTo>
                  <a:cubicBezTo>
                    <a:pt x="9926" y="8331"/>
                    <a:pt x="7789" y="10468"/>
                    <a:pt x="5833" y="11881"/>
                  </a:cubicBezTo>
                  <a:cubicBezTo>
                    <a:pt x="5748" y="11952"/>
                    <a:pt x="5652" y="11984"/>
                    <a:pt x="5558" y="11984"/>
                  </a:cubicBezTo>
                  <a:cubicBezTo>
                    <a:pt x="5411" y="11984"/>
                    <a:pt x="5269" y="11905"/>
                    <a:pt x="5181" y="11772"/>
                  </a:cubicBezTo>
                  <a:cubicBezTo>
                    <a:pt x="4999" y="11591"/>
                    <a:pt x="5072" y="11265"/>
                    <a:pt x="5289" y="11120"/>
                  </a:cubicBezTo>
                  <a:cubicBezTo>
                    <a:pt x="7209" y="9744"/>
                    <a:pt x="9310" y="7643"/>
                    <a:pt x="11121" y="5760"/>
                  </a:cubicBezTo>
                  <a:cubicBezTo>
                    <a:pt x="11211" y="5669"/>
                    <a:pt x="11329" y="5624"/>
                    <a:pt x="11447" y="5624"/>
                  </a:cubicBezTo>
                  <a:close/>
                  <a:moveTo>
                    <a:pt x="6412" y="1"/>
                  </a:moveTo>
                  <a:cubicBezTo>
                    <a:pt x="6303" y="37"/>
                    <a:pt x="6195" y="73"/>
                    <a:pt x="6122" y="145"/>
                  </a:cubicBezTo>
                  <a:cubicBezTo>
                    <a:pt x="5398" y="580"/>
                    <a:pt x="4746" y="1123"/>
                    <a:pt x="4166" y="1739"/>
                  </a:cubicBezTo>
                  <a:cubicBezTo>
                    <a:pt x="4070" y="1836"/>
                    <a:pt x="3941" y="1884"/>
                    <a:pt x="3812" y="1884"/>
                  </a:cubicBezTo>
                  <a:cubicBezTo>
                    <a:pt x="3748" y="1884"/>
                    <a:pt x="3683" y="1872"/>
                    <a:pt x="3623" y="1848"/>
                  </a:cubicBezTo>
                  <a:lnTo>
                    <a:pt x="1921" y="1051"/>
                  </a:lnTo>
                  <a:cubicBezTo>
                    <a:pt x="762" y="6991"/>
                    <a:pt x="146" y="13040"/>
                    <a:pt x="1" y="19089"/>
                  </a:cubicBezTo>
                  <a:lnTo>
                    <a:pt x="870" y="18437"/>
                  </a:lnTo>
                  <a:cubicBezTo>
                    <a:pt x="946" y="18377"/>
                    <a:pt x="1040" y="18348"/>
                    <a:pt x="1135" y="18348"/>
                  </a:cubicBezTo>
                  <a:cubicBezTo>
                    <a:pt x="1268" y="18348"/>
                    <a:pt x="1402" y="18404"/>
                    <a:pt x="1486" y="18510"/>
                  </a:cubicBezTo>
                  <a:cubicBezTo>
                    <a:pt x="2138" y="19198"/>
                    <a:pt x="2899" y="19850"/>
                    <a:pt x="3659" y="20393"/>
                  </a:cubicBezTo>
                  <a:lnTo>
                    <a:pt x="6340" y="19270"/>
                  </a:lnTo>
                  <a:cubicBezTo>
                    <a:pt x="6847" y="19017"/>
                    <a:pt x="7426" y="18836"/>
                    <a:pt x="8042" y="18799"/>
                  </a:cubicBezTo>
                  <a:cubicBezTo>
                    <a:pt x="8223" y="18799"/>
                    <a:pt x="8440" y="18836"/>
                    <a:pt x="8622" y="18908"/>
                  </a:cubicBezTo>
                  <a:cubicBezTo>
                    <a:pt x="9165" y="19089"/>
                    <a:pt x="9636" y="19451"/>
                    <a:pt x="9926" y="19958"/>
                  </a:cubicBezTo>
                  <a:lnTo>
                    <a:pt x="10034" y="20140"/>
                  </a:lnTo>
                  <a:cubicBezTo>
                    <a:pt x="10201" y="20474"/>
                    <a:pt x="10537" y="20652"/>
                    <a:pt x="10875" y="20652"/>
                  </a:cubicBezTo>
                  <a:cubicBezTo>
                    <a:pt x="11123" y="20652"/>
                    <a:pt x="11372" y="20556"/>
                    <a:pt x="11556" y="20357"/>
                  </a:cubicBezTo>
                  <a:lnTo>
                    <a:pt x="12497" y="19524"/>
                  </a:lnTo>
                  <a:cubicBezTo>
                    <a:pt x="12678" y="19343"/>
                    <a:pt x="12932" y="19234"/>
                    <a:pt x="13222" y="19198"/>
                  </a:cubicBezTo>
                  <a:lnTo>
                    <a:pt x="13258" y="19198"/>
                  </a:lnTo>
                  <a:cubicBezTo>
                    <a:pt x="13548" y="19198"/>
                    <a:pt x="13801" y="19306"/>
                    <a:pt x="14019" y="19451"/>
                  </a:cubicBezTo>
                  <a:cubicBezTo>
                    <a:pt x="14598" y="19850"/>
                    <a:pt x="15178" y="20284"/>
                    <a:pt x="15721" y="20755"/>
                  </a:cubicBezTo>
                  <a:cubicBezTo>
                    <a:pt x="16989" y="17133"/>
                    <a:pt x="17134" y="13294"/>
                    <a:pt x="17278" y="9599"/>
                  </a:cubicBezTo>
                  <a:cubicBezTo>
                    <a:pt x="17315" y="6919"/>
                    <a:pt x="17532" y="4238"/>
                    <a:pt x="17967" y="1594"/>
                  </a:cubicBezTo>
                  <a:lnTo>
                    <a:pt x="17967" y="1594"/>
                  </a:lnTo>
                  <a:lnTo>
                    <a:pt x="14924" y="2826"/>
                  </a:lnTo>
                  <a:cubicBezTo>
                    <a:pt x="14867" y="2854"/>
                    <a:pt x="14806" y="2868"/>
                    <a:pt x="14743" y="2868"/>
                  </a:cubicBezTo>
                  <a:cubicBezTo>
                    <a:pt x="14568" y="2868"/>
                    <a:pt x="14389" y="2760"/>
                    <a:pt x="14308" y="2572"/>
                  </a:cubicBezTo>
                  <a:cubicBezTo>
                    <a:pt x="14055" y="1993"/>
                    <a:pt x="13620" y="1522"/>
                    <a:pt x="13077" y="1160"/>
                  </a:cubicBezTo>
                  <a:cubicBezTo>
                    <a:pt x="12932" y="1015"/>
                    <a:pt x="12715" y="942"/>
                    <a:pt x="12461" y="906"/>
                  </a:cubicBezTo>
                  <a:cubicBezTo>
                    <a:pt x="12280" y="942"/>
                    <a:pt x="12099" y="979"/>
                    <a:pt x="11954" y="1051"/>
                  </a:cubicBezTo>
                  <a:cubicBezTo>
                    <a:pt x="11121" y="1413"/>
                    <a:pt x="10360" y="1775"/>
                    <a:pt x="9600" y="2210"/>
                  </a:cubicBezTo>
                  <a:cubicBezTo>
                    <a:pt x="9532" y="2251"/>
                    <a:pt x="9454" y="2271"/>
                    <a:pt x="9375" y="2271"/>
                  </a:cubicBezTo>
                  <a:cubicBezTo>
                    <a:pt x="9244" y="2271"/>
                    <a:pt x="9111" y="2215"/>
                    <a:pt x="9020" y="2101"/>
                  </a:cubicBezTo>
                  <a:cubicBezTo>
                    <a:pt x="8332" y="1413"/>
                    <a:pt x="7535" y="761"/>
                    <a:pt x="6702" y="145"/>
                  </a:cubicBezTo>
                  <a:cubicBezTo>
                    <a:pt x="6629" y="73"/>
                    <a:pt x="6521" y="37"/>
                    <a:pt x="6412" y="1"/>
                  </a:cubicBezTo>
                  <a:close/>
                </a:path>
              </a:pathLst>
            </a:custGeom>
            <a:solidFill>
              <a:schemeClr val="accent3">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Tree>
    <p:extLst>
      <p:ext uri="{BB962C8B-B14F-4D97-AF65-F5344CB8AC3E}">
        <p14:creationId xmlns:p14="http://schemas.microsoft.com/office/powerpoint/2010/main" val="3849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arn(inVertic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circle(in)">
                                      <p:cBhvr>
                                        <p:cTn id="38" dur="20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fade">
                                      <p:cBhvr>
                                        <p:cTn id="55" dur="1000"/>
                                        <p:tgtEl>
                                          <p:spTgt spid="12">
                                            <p:txEl>
                                              <p:pRg st="0" end="0"/>
                                            </p:txEl>
                                          </p:spTgt>
                                        </p:tgtEl>
                                      </p:cBhvr>
                                    </p:animEffect>
                                    <p:anim calcmode="lin" valueType="num">
                                      <p:cBhvr>
                                        <p:cTn id="56"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389393" y="306199"/>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95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3343"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 action="ppaction://noaction"/>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1057"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2" y="669267"/>
            <a:ext cx="1222395" cy="894208"/>
          </a:xfrm>
          <a:prstGeom prst="rect">
            <a:avLst/>
          </a:prstGeom>
          <a:noFill/>
          <a:extLst>
            <a:ext uri="{909E8E84-426E-40DD-AFC4-6F175D3DCCD1}">
              <a14:hiddenFill xmlns:a14="http://schemas.microsoft.com/office/drawing/2010/main">
                <a:solidFill>
                  <a:srgbClr val="FFFFFF"/>
                </a:solidFill>
              </a14:hiddenFill>
            </a:ext>
          </a:extLst>
        </p:spPr>
      </p:pic>
      <p:sp>
        <p:nvSpPr>
          <p:cNvPr id="16" name="سهم إلى اليسار 28">
            <a:extLst>
              <a:ext uri="{FF2B5EF4-FFF2-40B4-BE49-F238E27FC236}">
                <a16:creationId xmlns:a16="http://schemas.microsoft.com/office/drawing/2014/main" id="{241D4DF0-D6B4-4E8C-A652-810FAAD3FC5E}"/>
              </a:ext>
            </a:extLst>
          </p:cNvPr>
          <p:cNvSpPr/>
          <p:nvPr/>
        </p:nvSpPr>
        <p:spPr>
          <a:xfrm>
            <a:off x="7474750" y="917713"/>
            <a:ext cx="1571876" cy="857251"/>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defRPr/>
            </a:pPr>
            <a:r>
              <a:rPr lang="ar-SA" sz="1400" b="1" dirty="0">
                <a:solidFill>
                  <a:schemeClr val="tx1"/>
                </a:solidFill>
                <a:latin typeface="Sakkal Majalla" pitchFamily="2" charset="-78"/>
                <a:cs typeface="Sakkal Majalla" pitchFamily="2" charset="-78"/>
              </a:rPr>
              <a:t>استراتيجية المناقشة </a:t>
            </a:r>
            <a:r>
              <a:rPr lang="ar-SA" sz="1600" b="1" dirty="0">
                <a:solidFill>
                  <a:schemeClr val="tx1"/>
                </a:solidFill>
                <a:latin typeface="Sakkal Majalla" pitchFamily="2" charset="-78"/>
                <a:cs typeface="Sakkal Majalla" pitchFamily="2" charset="-78"/>
              </a:rPr>
              <a:t> </a:t>
            </a:r>
          </a:p>
        </p:txBody>
      </p:sp>
      <p:sp>
        <p:nvSpPr>
          <p:cNvPr id="17" name="مستطيل 16">
            <a:extLst>
              <a:ext uri="{FF2B5EF4-FFF2-40B4-BE49-F238E27FC236}">
                <a16:creationId xmlns:a16="http://schemas.microsoft.com/office/drawing/2014/main" id="{3076FE51-BC94-449E-A63B-4F13142DA888}"/>
              </a:ext>
            </a:extLst>
          </p:cNvPr>
          <p:cNvSpPr/>
          <p:nvPr/>
        </p:nvSpPr>
        <p:spPr>
          <a:xfrm>
            <a:off x="7910835" y="1573445"/>
            <a:ext cx="1142976" cy="1350458"/>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SA" sz="1600" b="1" dirty="0">
              <a:solidFill>
                <a:srgbClr val="C00000"/>
              </a:solidFill>
              <a:latin typeface="Sakkal Majalla" pitchFamily="2" charset="-78"/>
              <a:cs typeface="Sakkal Majalla" pitchFamily="2" charset="-78"/>
            </a:endParaRPr>
          </a:p>
          <a:p>
            <a:pPr algn="ctr"/>
            <a:endParaRPr lang="ar-SA" sz="1600" b="1" dirty="0">
              <a:solidFill>
                <a:srgbClr val="C00000"/>
              </a:solidFill>
              <a:latin typeface="Sakkal Majalla" pitchFamily="2" charset="-78"/>
              <a:cs typeface="Sakkal Majalla" pitchFamily="2" charset="-78"/>
            </a:endParaRPr>
          </a:p>
          <a:p>
            <a:pPr algn="ctr"/>
            <a:endParaRPr lang="ar-SA" sz="1600" b="1" dirty="0">
              <a:solidFill>
                <a:srgbClr val="C00000"/>
              </a:solidFill>
              <a:latin typeface="Sakkal Majalla" pitchFamily="2" charset="-78"/>
              <a:cs typeface="Sakkal Majalla" pitchFamily="2" charset="-78"/>
            </a:endParaRPr>
          </a:p>
          <a:p>
            <a:pPr algn="ctr"/>
            <a:r>
              <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مستوى الفهم الحرفي  </a:t>
            </a:r>
          </a:p>
          <a:p>
            <a:pPr algn="ctr"/>
            <a:endPar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8"/>
          <a:stretch>
            <a:fillRect/>
          </a:stretch>
        </p:blipFill>
        <p:spPr>
          <a:xfrm>
            <a:off x="1870734" y="4289620"/>
            <a:ext cx="1200718" cy="2568380"/>
          </a:xfrm>
          <a:prstGeom prst="rect">
            <a:avLst/>
          </a:prstGeom>
        </p:spPr>
      </p:pic>
      <p:pic>
        <p:nvPicPr>
          <p:cNvPr id="19" name="صورة 18">
            <a:extLst>
              <a:ext uri="{FF2B5EF4-FFF2-40B4-BE49-F238E27FC236}">
                <a16:creationId xmlns:a16="http://schemas.microsoft.com/office/drawing/2014/main" id="{1BC4A25B-671F-45E0-9AFC-0C1C3DE836C0}"/>
              </a:ext>
            </a:extLst>
          </p:cNvPr>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pic>
        <p:nvPicPr>
          <p:cNvPr id="21" name="صورة 20">
            <a:extLst>
              <a:ext uri="{FF2B5EF4-FFF2-40B4-BE49-F238E27FC236}">
                <a16:creationId xmlns:a16="http://schemas.microsoft.com/office/drawing/2014/main" id="{DE20500B-0E14-4639-80D9-E08B2F5F2288}"/>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057" y="5503653"/>
            <a:ext cx="952500" cy="1354347"/>
          </a:xfrm>
          <a:prstGeom prst="rect">
            <a:avLst/>
          </a:prstGeom>
        </p:spPr>
      </p:pic>
      <p:pic>
        <p:nvPicPr>
          <p:cNvPr id="22" name="صورة 21">
            <a:extLst>
              <a:ext uri="{FF2B5EF4-FFF2-40B4-BE49-F238E27FC236}">
                <a16:creationId xmlns:a16="http://schemas.microsoft.com/office/drawing/2014/main" id="{E3B2801F-2454-407F-8387-8206B94B0748}"/>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421" y="3244376"/>
            <a:ext cx="946785" cy="1488440"/>
          </a:xfrm>
          <a:prstGeom prst="rect">
            <a:avLst/>
          </a:prstGeom>
        </p:spPr>
      </p:pic>
      <p:sp>
        <p:nvSpPr>
          <p:cNvPr id="7" name="مستطيل 6">
            <a:extLst>
              <a:ext uri="{FF2B5EF4-FFF2-40B4-BE49-F238E27FC236}">
                <a16:creationId xmlns:a16="http://schemas.microsoft.com/office/drawing/2014/main" id="{2CC9BB21-E4D6-47C7-91E1-09C312D4E95D}"/>
              </a:ext>
            </a:extLst>
          </p:cNvPr>
          <p:cNvSpPr/>
          <p:nvPr/>
        </p:nvSpPr>
        <p:spPr>
          <a:xfrm>
            <a:off x="6461463" y="2351705"/>
            <a:ext cx="184730" cy="369332"/>
          </a:xfrm>
          <a:prstGeom prst="rect">
            <a:avLst/>
          </a:prstGeom>
        </p:spPr>
        <p:txBody>
          <a:bodyPr wrap="none">
            <a:spAutoFit/>
          </a:bodyPr>
          <a:lstStyle/>
          <a:p>
            <a:endParaRPr lang="ar-SA" dirty="0"/>
          </a:p>
        </p:txBody>
      </p:sp>
      <p:sp>
        <p:nvSpPr>
          <p:cNvPr id="8" name="مستطيل 7">
            <a:extLst>
              <a:ext uri="{FF2B5EF4-FFF2-40B4-BE49-F238E27FC236}">
                <a16:creationId xmlns:a16="http://schemas.microsoft.com/office/drawing/2014/main" id="{07AE420A-5ADF-4C40-BC70-F0C99EDC2D0D}"/>
              </a:ext>
            </a:extLst>
          </p:cNvPr>
          <p:cNvSpPr/>
          <p:nvPr/>
        </p:nvSpPr>
        <p:spPr>
          <a:xfrm>
            <a:off x="6376184" y="2808905"/>
            <a:ext cx="184731" cy="253916"/>
          </a:xfrm>
          <a:prstGeom prst="rect">
            <a:avLst/>
          </a:prstGeom>
        </p:spPr>
        <p:txBody>
          <a:bodyPr wrap="none">
            <a:spAutoFit/>
          </a:bodyPr>
          <a:lstStyle/>
          <a:p>
            <a:endParaRPr lang="en-US" sz="1050" dirty="0">
              <a:solidFill>
                <a:schemeClr val="accent1"/>
              </a:solidFill>
              <a:effectLst/>
              <a:latin typeface="Times New Roman" panose="02020603050405020304" pitchFamily="18" charset="0"/>
              <a:ea typeface="Times New Roman" panose="02020603050405020304" pitchFamily="18" charset="0"/>
            </a:endParaRPr>
          </a:p>
        </p:txBody>
      </p:sp>
      <p:sp>
        <p:nvSpPr>
          <p:cNvPr id="9" name="مستطيل 8">
            <a:extLst>
              <a:ext uri="{FF2B5EF4-FFF2-40B4-BE49-F238E27FC236}">
                <a16:creationId xmlns:a16="http://schemas.microsoft.com/office/drawing/2014/main" id="{B382227D-50A7-4E40-BCE7-2430F03B026E}"/>
              </a:ext>
            </a:extLst>
          </p:cNvPr>
          <p:cNvSpPr/>
          <p:nvPr/>
        </p:nvSpPr>
        <p:spPr>
          <a:xfrm>
            <a:off x="6436092" y="3505592"/>
            <a:ext cx="184730" cy="253916"/>
          </a:xfrm>
          <a:prstGeom prst="rect">
            <a:avLst/>
          </a:prstGeom>
        </p:spPr>
        <p:txBody>
          <a:bodyPr wrap="none">
            <a:spAutoFit/>
          </a:bodyPr>
          <a:lstStyle/>
          <a:p>
            <a:endParaRPr lang="en-US" sz="1050" dirty="0">
              <a:solidFill>
                <a:schemeClr val="accent1"/>
              </a:solidFill>
              <a:effectLst/>
              <a:latin typeface="Times New Roman" panose="02020603050405020304" pitchFamily="18" charset="0"/>
              <a:ea typeface="Times New Roman" panose="02020603050405020304" pitchFamily="18" charset="0"/>
            </a:endParaRPr>
          </a:p>
        </p:txBody>
      </p:sp>
      <p:sp>
        <p:nvSpPr>
          <p:cNvPr id="10" name="مستطيل 9">
            <a:extLst>
              <a:ext uri="{FF2B5EF4-FFF2-40B4-BE49-F238E27FC236}">
                <a16:creationId xmlns:a16="http://schemas.microsoft.com/office/drawing/2014/main" id="{63C9B684-9823-488F-BE8E-E71EEEEE94A0}"/>
              </a:ext>
            </a:extLst>
          </p:cNvPr>
          <p:cNvSpPr/>
          <p:nvPr/>
        </p:nvSpPr>
        <p:spPr>
          <a:xfrm>
            <a:off x="6431479" y="3157248"/>
            <a:ext cx="184730" cy="369332"/>
          </a:xfrm>
          <a:prstGeom prst="rect">
            <a:avLst/>
          </a:prstGeom>
        </p:spPr>
        <p:txBody>
          <a:bodyPr wrap="none">
            <a:spAutoFit/>
          </a:bodyPr>
          <a:lstStyle/>
          <a:p>
            <a:endParaRPr lang="ar-SA" dirty="0"/>
          </a:p>
        </p:txBody>
      </p:sp>
      <p:sp>
        <p:nvSpPr>
          <p:cNvPr id="11" name="مستطيل 10">
            <a:extLst>
              <a:ext uri="{FF2B5EF4-FFF2-40B4-BE49-F238E27FC236}">
                <a16:creationId xmlns:a16="http://schemas.microsoft.com/office/drawing/2014/main" id="{542881AF-A3C2-4CFF-9815-79C7B767F4AC}"/>
              </a:ext>
            </a:extLst>
          </p:cNvPr>
          <p:cNvSpPr/>
          <p:nvPr/>
        </p:nvSpPr>
        <p:spPr>
          <a:xfrm>
            <a:off x="6520774" y="3864819"/>
            <a:ext cx="184730" cy="369332"/>
          </a:xfrm>
          <a:prstGeom prst="rect">
            <a:avLst/>
          </a:prstGeom>
        </p:spPr>
        <p:txBody>
          <a:bodyPr wrap="none">
            <a:spAutoFit/>
          </a:bodyPr>
          <a:lstStyle/>
          <a:p>
            <a:endParaRPr lang="ar-SA" dirty="0"/>
          </a:p>
        </p:txBody>
      </p:sp>
      <p:sp>
        <p:nvSpPr>
          <p:cNvPr id="12" name="مستطيل 11">
            <a:extLst>
              <a:ext uri="{FF2B5EF4-FFF2-40B4-BE49-F238E27FC236}">
                <a16:creationId xmlns:a16="http://schemas.microsoft.com/office/drawing/2014/main" id="{FFC846C6-E486-4144-A1D2-39FAFF69DB42}"/>
              </a:ext>
            </a:extLst>
          </p:cNvPr>
          <p:cNvSpPr/>
          <p:nvPr/>
        </p:nvSpPr>
        <p:spPr>
          <a:xfrm>
            <a:off x="6431309" y="4224048"/>
            <a:ext cx="184730" cy="253916"/>
          </a:xfrm>
          <a:prstGeom prst="rect">
            <a:avLst/>
          </a:prstGeom>
        </p:spPr>
        <p:txBody>
          <a:bodyPr wrap="none">
            <a:spAutoFit/>
          </a:bodyPr>
          <a:lstStyle/>
          <a:p>
            <a:endParaRPr lang="en-US" sz="1050" dirty="0">
              <a:solidFill>
                <a:schemeClr val="accent1"/>
              </a:solidFill>
              <a:effectLst/>
              <a:latin typeface="Times New Roman" panose="02020603050405020304" pitchFamily="18" charset="0"/>
              <a:ea typeface="Times New Roman" panose="02020603050405020304" pitchFamily="18" charset="0"/>
            </a:endParaRPr>
          </a:p>
        </p:txBody>
      </p:sp>
      <p:sp>
        <p:nvSpPr>
          <p:cNvPr id="13" name="مستطيل 12">
            <a:extLst>
              <a:ext uri="{FF2B5EF4-FFF2-40B4-BE49-F238E27FC236}">
                <a16:creationId xmlns:a16="http://schemas.microsoft.com/office/drawing/2014/main" id="{A2BEDCF0-3523-4BDB-96A6-724E598533A3}"/>
              </a:ext>
            </a:extLst>
          </p:cNvPr>
          <p:cNvSpPr/>
          <p:nvPr/>
        </p:nvSpPr>
        <p:spPr>
          <a:xfrm>
            <a:off x="5989486" y="4550619"/>
            <a:ext cx="184731" cy="369332"/>
          </a:xfrm>
          <a:prstGeom prst="rect">
            <a:avLst/>
          </a:prstGeom>
        </p:spPr>
        <p:txBody>
          <a:bodyPr wrap="none">
            <a:spAutoFit/>
          </a:bodyPr>
          <a:lstStyle/>
          <a:p>
            <a:endParaRPr lang="ar-SA" dirty="0"/>
          </a:p>
        </p:txBody>
      </p:sp>
      <p:sp>
        <p:nvSpPr>
          <p:cNvPr id="14" name="مستطيل 13">
            <a:extLst>
              <a:ext uri="{FF2B5EF4-FFF2-40B4-BE49-F238E27FC236}">
                <a16:creationId xmlns:a16="http://schemas.microsoft.com/office/drawing/2014/main" id="{9BEE0808-7EDD-4C69-857C-928E2F604409}"/>
              </a:ext>
            </a:extLst>
          </p:cNvPr>
          <p:cNvSpPr/>
          <p:nvPr/>
        </p:nvSpPr>
        <p:spPr>
          <a:xfrm>
            <a:off x="2059932" y="1493874"/>
            <a:ext cx="5177392" cy="369332"/>
          </a:xfrm>
          <a:prstGeom prst="rect">
            <a:avLst/>
          </a:prstGeom>
        </p:spPr>
        <p:txBody>
          <a:bodyPr wrap="square">
            <a:spAutoFit/>
          </a:bodyPr>
          <a:lstStyle/>
          <a:p>
            <a:r>
              <a:rPr lang="ar-SA" b="1" dirty="0">
                <a:solidFill>
                  <a:srgbClr val="000000"/>
                </a:solidFill>
                <a:latin typeface="Times New Roman" panose="02020603050405020304" pitchFamily="18" charset="0"/>
              </a:rPr>
              <a:t>النعام هو أكبرُ الطّيورِ على وجهِ الأرضِ</a:t>
            </a:r>
            <a:r>
              <a:rPr lang="ar-SA" dirty="0">
                <a:solidFill>
                  <a:srgbClr val="555555"/>
                </a:solidFill>
                <a:latin typeface="ColoredTashkeelFont"/>
              </a:rPr>
              <a:t>.</a:t>
            </a:r>
            <a:endParaRPr lang="ar-SA" dirty="0"/>
          </a:p>
        </p:txBody>
      </p:sp>
      <p:sp>
        <p:nvSpPr>
          <p:cNvPr id="24" name="مستطيل 23">
            <a:extLst>
              <a:ext uri="{FF2B5EF4-FFF2-40B4-BE49-F238E27FC236}">
                <a16:creationId xmlns:a16="http://schemas.microsoft.com/office/drawing/2014/main" id="{CF3E8AF1-E7CD-4638-AE05-B43598BFF555}"/>
              </a:ext>
            </a:extLst>
          </p:cNvPr>
          <p:cNvSpPr/>
          <p:nvPr/>
        </p:nvSpPr>
        <p:spPr>
          <a:xfrm>
            <a:off x="1903229" y="893710"/>
            <a:ext cx="5358810" cy="400110"/>
          </a:xfrm>
          <a:prstGeom prst="rect">
            <a:avLst/>
          </a:prstGeom>
        </p:spPr>
        <p:txBody>
          <a:bodyPr wrap="square">
            <a:spAutoFit/>
          </a:bodyPr>
          <a:lstStyle/>
          <a:p>
            <a:r>
              <a:rPr lang="ar-SA" b="1" dirty="0">
                <a:solidFill>
                  <a:schemeClr val="accent1"/>
                </a:solidFill>
              </a:rPr>
              <a:t>ما هو أكْبَرُ الطُّيُورِ عَلَى وَجْهِ الْأرْضِ</a:t>
            </a:r>
            <a:r>
              <a:rPr lang="ar-SA" sz="2000" b="1" dirty="0">
                <a:solidFill>
                  <a:schemeClr val="accent1"/>
                </a:solidFill>
                <a:latin typeface="ColoredTashkeelFont"/>
              </a:rPr>
              <a:t>؟</a:t>
            </a:r>
          </a:p>
        </p:txBody>
      </p:sp>
      <p:sp>
        <p:nvSpPr>
          <p:cNvPr id="25" name="مستطيل 24">
            <a:extLst>
              <a:ext uri="{FF2B5EF4-FFF2-40B4-BE49-F238E27FC236}">
                <a16:creationId xmlns:a16="http://schemas.microsoft.com/office/drawing/2014/main" id="{8A39FC0E-5E3B-48B8-91F9-E6088DDEA3C7}"/>
              </a:ext>
            </a:extLst>
          </p:cNvPr>
          <p:cNvSpPr/>
          <p:nvPr/>
        </p:nvSpPr>
        <p:spPr>
          <a:xfrm>
            <a:off x="1959428" y="1963044"/>
            <a:ext cx="5519057" cy="1292662"/>
          </a:xfrm>
          <a:prstGeom prst="rect">
            <a:avLst/>
          </a:prstGeom>
        </p:spPr>
        <p:txBody>
          <a:bodyPr wrap="square">
            <a:spAutoFit/>
          </a:bodyPr>
          <a:lstStyle/>
          <a:p>
            <a:r>
              <a:rPr lang="ar-SA" b="1" dirty="0">
                <a:solidFill>
                  <a:schemeClr val="accent1"/>
                </a:solidFill>
              </a:rPr>
              <a:t>ماهي الْحَاسَّةَ الْقُوِّيَّةَ الَّتِي تَتَمَتَّعُ بِهَا النَّعَامَةُ؟</a:t>
            </a:r>
            <a:br>
              <a:rPr lang="ar-SA" sz="2000" b="1" dirty="0">
                <a:solidFill>
                  <a:schemeClr val="accent1"/>
                </a:solidFill>
                <a:latin typeface="ColoredTashkeelFont"/>
              </a:rPr>
            </a:br>
            <a:endParaRPr lang="ar-SA" sz="2000" b="1" dirty="0">
              <a:solidFill>
                <a:schemeClr val="accent1"/>
              </a:solidFill>
              <a:latin typeface="ColoredTashkeelFont"/>
            </a:endParaRPr>
          </a:p>
          <a:p>
            <a:r>
              <a:rPr lang="ar-SA" sz="2000" b="1" dirty="0"/>
              <a:t>تَتَمَتَّعُ النَّعَامَةُ بِحَاسَّةِ بَصَرٍ قُوِّيَّةٍ، وَرَقَبَةَ طَوِيلَةَ وَالَّتِي تُسَاعِدُهَا    عَلَى رُؤْيَةِ مِسَاحَاتِ كَبِيرَةِ.</a:t>
            </a:r>
          </a:p>
        </p:txBody>
      </p:sp>
      <p:sp>
        <p:nvSpPr>
          <p:cNvPr id="27" name="مستطيل 26">
            <a:extLst>
              <a:ext uri="{FF2B5EF4-FFF2-40B4-BE49-F238E27FC236}">
                <a16:creationId xmlns:a16="http://schemas.microsoft.com/office/drawing/2014/main" id="{67F1B667-6900-4567-8800-A2827C259783}"/>
              </a:ext>
            </a:extLst>
          </p:cNvPr>
          <p:cNvSpPr/>
          <p:nvPr/>
        </p:nvSpPr>
        <p:spPr>
          <a:xfrm>
            <a:off x="5115492" y="3318762"/>
            <a:ext cx="2058577" cy="400110"/>
          </a:xfrm>
          <a:prstGeom prst="rect">
            <a:avLst/>
          </a:prstGeom>
        </p:spPr>
        <p:txBody>
          <a:bodyPr wrap="none">
            <a:spAutoFit/>
          </a:bodyPr>
          <a:lstStyle/>
          <a:p>
            <a:r>
              <a:rPr lang="ar-SA" sz="2000" b="1" dirty="0">
                <a:solidFill>
                  <a:schemeClr val="accent1"/>
                </a:solidFill>
              </a:rPr>
              <a:t>عَلَى مَاذَا يَتَغَذَّى النَّعَامُ؟</a:t>
            </a:r>
            <a:endParaRPr lang="ar-SA" sz="2400" b="1" dirty="0">
              <a:solidFill>
                <a:schemeClr val="accent1"/>
              </a:solidFill>
            </a:endParaRPr>
          </a:p>
        </p:txBody>
      </p:sp>
      <p:sp>
        <p:nvSpPr>
          <p:cNvPr id="2" name="مستطيل 1">
            <a:extLst>
              <a:ext uri="{FF2B5EF4-FFF2-40B4-BE49-F238E27FC236}">
                <a16:creationId xmlns:a16="http://schemas.microsoft.com/office/drawing/2014/main" id="{1AC415A5-1142-4BC0-9E04-777456308DF6}"/>
              </a:ext>
            </a:extLst>
          </p:cNvPr>
          <p:cNvSpPr/>
          <p:nvPr/>
        </p:nvSpPr>
        <p:spPr>
          <a:xfrm>
            <a:off x="1611086" y="3758978"/>
            <a:ext cx="6096000" cy="646331"/>
          </a:xfrm>
          <a:prstGeom prst="rect">
            <a:avLst/>
          </a:prstGeom>
        </p:spPr>
        <p:txBody>
          <a:bodyPr>
            <a:spAutoFit/>
          </a:bodyPr>
          <a:lstStyle/>
          <a:p>
            <a:r>
              <a:rPr lang="ar-SA" b="1" dirty="0">
                <a:solidFill>
                  <a:srgbClr val="555555"/>
                </a:solidFill>
                <a:latin typeface="ColoredTashkeelFont"/>
              </a:rPr>
              <a:t>يَتَغَذَّى النَّعَامُ فِي الْمَقَامِ الْأَوَّلِ عَلَى النَّبَاتَاتِ، وَلَكِنَّهُ يَأْكَلُ الْحَيَوَانَاتُ الصَّغِيرَةُ فِي    بَعْضِ الْأَحْيَانِ، وَكَذَا يَأْكَلُ الْحَجَّارَةُ وَالْمَسَامِيرُ.</a:t>
            </a:r>
            <a:endParaRPr lang="ar-SA" b="1" dirty="0"/>
          </a:p>
        </p:txBody>
      </p:sp>
    </p:spTree>
    <p:extLst>
      <p:ext uri="{BB962C8B-B14F-4D97-AF65-F5344CB8AC3E}">
        <p14:creationId xmlns:p14="http://schemas.microsoft.com/office/powerpoint/2010/main" val="294387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circle(in)">
                                      <p:cBhvr>
                                        <p:cTn id="7" dur="20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circle(in)">
                                      <p:cBhvr>
                                        <p:cTn id="17" dur="20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380535" y="306199"/>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95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3343"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 action="ppaction://noaction"/>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1057"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2" y="669267"/>
            <a:ext cx="1222395" cy="894208"/>
          </a:xfrm>
          <a:prstGeom prst="rect">
            <a:avLst/>
          </a:prstGeom>
          <a:noFill/>
          <a:extLst>
            <a:ext uri="{909E8E84-426E-40DD-AFC4-6F175D3DCCD1}">
              <a14:hiddenFill xmlns:a14="http://schemas.microsoft.com/office/drawing/2010/main">
                <a:solidFill>
                  <a:srgbClr val="FFFFFF"/>
                </a:solidFill>
              </a14:hiddenFill>
            </a:ext>
          </a:extLst>
        </p:spPr>
      </p:pic>
      <p:sp>
        <p:nvSpPr>
          <p:cNvPr id="16" name="سهم إلى اليسار 28">
            <a:extLst>
              <a:ext uri="{FF2B5EF4-FFF2-40B4-BE49-F238E27FC236}">
                <a16:creationId xmlns:a16="http://schemas.microsoft.com/office/drawing/2014/main" id="{241D4DF0-D6B4-4E8C-A652-810FAAD3FC5E}"/>
              </a:ext>
            </a:extLst>
          </p:cNvPr>
          <p:cNvSpPr/>
          <p:nvPr/>
        </p:nvSpPr>
        <p:spPr>
          <a:xfrm>
            <a:off x="7463864" y="928598"/>
            <a:ext cx="1571876" cy="857251"/>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defRPr/>
            </a:pPr>
            <a:r>
              <a:rPr lang="ar-SA" sz="1400" b="1" dirty="0">
                <a:solidFill>
                  <a:schemeClr val="tx1"/>
                </a:solidFill>
                <a:latin typeface="Sakkal Majalla" pitchFamily="2" charset="-78"/>
                <a:cs typeface="Sakkal Majalla" pitchFamily="2" charset="-78"/>
              </a:rPr>
              <a:t>استراتيجية المناقشة </a:t>
            </a:r>
            <a:r>
              <a:rPr lang="ar-SA" sz="1600" b="1" dirty="0">
                <a:solidFill>
                  <a:schemeClr val="tx1"/>
                </a:solidFill>
                <a:latin typeface="Sakkal Majalla" pitchFamily="2" charset="-78"/>
                <a:cs typeface="Sakkal Majalla" pitchFamily="2" charset="-78"/>
              </a:rPr>
              <a:t> </a:t>
            </a:r>
          </a:p>
        </p:txBody>
      </p:sp>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8"/>
          <a:stretch>
            <a:fillRect/>
          </a:stretch>
        </p:blipFill>
        <p:spPr>
          <a:xfrm>
            <a:off x="1870734" y="4289620"/>
            <a:ext cx="1200718" cy="2568380"/>
          </a:xfrm>
          <a:prstGeom prst="rect">
            <a:avLst/>
          </a:prstGeom>
        </p:spPr>
      </p:pic>
      <p:sp>
        <p:nvSpPr>
          <p:cNvPr id="21" name="مستطيل 20">
            <a:extLst>
              <a:ext uri="{FF2B5EF4-FFF2-40B4-BE49-F238E27FC236}">
                <a16:creationId xmlns:a16="http://schemas.microsoft.com/office/drawing/2014/main" id="{DD1FD816-C8C7-4A50-B43F-CD7391F39B44}"/>
              </a:ext>
            </a:extLst>
          </p:cNvPr>
          <p:cNvSpPr/>
          <p:nvPr/>
        </p:nvSpPr>
        <p:spPr>
          <a:xfrm>
            <a:off x="7908658" y="1571703"/>
            <a:ext cx="1142976" cy="142876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SA" sz="1600" b="1" dirty="0">
              <a:solidFill>
                <a:srgbClr val="C00000"/>
              </a:solidFill>
              <a:latin typeface="Sakkal Majalla" pitchFamily="2" charset="-78"/>
              <a:cs typeface="Sakkal Majalla" pitchFamily="2" charset="-78"/>
            </a:endParaRPr>
          </a:p>
          <a:p>
            <a:pPr algn="ctr"/>
            <a:endParaRPr lang="ar-SA" sz="1600" b="1" dirty="0">
              <a:solidFill>
                <a:srgbClr val="C00000"/>
              </a:solidFill>
              <a:latin typeface="Sakkal Majalla" pitchFamily="2" charset="-78"/>
              <a:cs typeface="Sakkal Majalla" pitchFamily="2" charset="-78"/>
            </a:endParaRPr>
          </a:p>
          <a:p>
            <a:pPr algn="ctr"/>
            <a:endParaRPr lang="ar-SA" sz="1600" b="1" dirty="0">
              <a:solidFill>
                <a:srgbClr val="C00000"/>
              </a:solidFill>
              <a:latin typeface="Sakkal Majalla" pitchFamily="2" charset="-78"/>
              <a:cs typeface="Sakkal Majalla" pitchFamily="2" charset="-78"/>
            </a:endParaRPr>
          </a:p>
          <a:p>
            <a:pPr algn="ctr"/>
            <a:endPar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مستوى الفهم الاستنتاجي</a:t>
            </a:r>
          </a:p>
          <a:p>
            <a:pPr algn="ctr"/>
            <a:r>
              <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التفسيري  </a:t>
            </a:r>
          </a:p>
          <a:p>
            <a:pPr algn="ctr"/>
            <a:r>
              <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 </a:t>
            </a:r>
          </a:p>
          <a:p>
            <a:pPr algn="ctr"/>
            <a:endPar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7" name="صورة 16">
            <a:extLst>
              <a:ext uri="{FF2B5EF4-FFF2-40B4-BE49-F238E27FC236}">
                <a16:creationId xmlns:a16="http://schemas.microsoft.com/office/drawing/2014/main" id="{35A34197-E666-4888-A9AA-CAC6BD0ED08D}"/>
              </a:ext>
            </a:extLst>
          </p:cNvPr>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pic>
        <p:nvPicPr>
          <p:cNvPr id="19" name="صورة 18">
            <a:extLst>
              <a:ext uri="{FF2B5EF4-FFF2-40B4-BE49-F238E27FC236}">
                <a16:creationId xmlns:a16="http://schemas.microsoft.com/office/drawing/2014/main" id="{691E2B20-0382-4D92-8F53-5581F890CD2E}"/>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421" y="3244376"/>
            <a:ext cx="946785" cy="1488440"/>
          </a:xfrm>
          <a:prstGeom prst="rect">
            <a:avLst/>
          </a:prstGeom>
        </p:spPr>
      </p:pic>
      <p:pic>
        <p:nvPicPr>
          <p:cNvPr id="22" name="صورة 21">
            <a:extLst>
              <a:ext uri="{FF2B5EF4-FFF2-40B4-BE49-F238E27FC236}">
                <a16:creationId xmlns:a16="http://schemas.microsoft.com/office/drawing/2014/main" id="{A0FD3DF0-BFE2-431F-8E30-A29A3DF530BB}"/>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057" y="5503653"/>
            <a:ext cx="952500" cy="1354347"/>
          </a:xfrm>
          <a:prstGeom prst="rect">
            <a:avLst/>
          </a:prstGeom>
        </p:spPr>
      </p:pic>
      <p:sp>
        <p:nvSpPr>
          <p:cNvPr id="2" name="مستطيل 1">
            <a:extLst>
              <a:ext uri="{FF2B5EF4-FFF2-40B4-BE49-F238E27FC236}">
                <a16:creationId xmlns:a16="http://schemas.microsoft.com/office/drawing/2014/main" id="{9F6D73CD-425C-4D65-8D82-F2139EF733A1}"/>
              </a:ext>
            </a:extLst>
          </p:cNvPr>
          <p:cNvSpPr/>
          <p:nvPr/>
        </p:nvSpPr>
        <p:spPr>
          <a:xfrm>
            <a:off x="3260078" y="1088963"/>
            <a:ext cx="3818673" cy="369332"/>
          </a:xfrm>
          <a:prstGeom prst="rect">
            <a:avLst/>
          </a:prstGeom>
        </p:spPr>
        <p:txBody>
          <a:bodyPr wrap="none">
            <a:spAutoFit/>
          </a:bodyPr>
          <a:lstStyle/>
          <a:p>
            <a:r>
              <a:rPr lang="ar-SA" b="1" dirty="0">
                <a:solidFill>
                  <a:schemeClr val="accent1"/>
                </a:solidFill>
              </a:rPr>
              <a:t>كَيْفَ تَعَوُّضِ النَّعَامَةِ عَدَمَ مُقَدَّرَتِهَا عَلَى الطَّيَرَانِ  ؟</a:t>
            </a:r>
            <a:endParaRPr lang="en-US" sz="1000" b="1" dirty="0">
              <a:solidFill>
                <a:schemeClr val="accent1"/>
              </a:solidFill>
              <a:effectLst/>
              <a:latin typeface="Times New Roman" panose="02020603050405020304" pitchFamily="18" charset="0"/>
              <a:ea typeface="Times New Roman" panose="02020603050405020304" pitchFamily="18" charset="0"/>
            </a:endParaRPr>
          </a:p>
        </p:txBody>
      </p:sp>
      <p:sp>
        <p:nvSpPr>
          <p:cNvPr id="4" name="مستطيل 3">
            <a:extLst>
              <a:ext uri="{FF2B5EF4-FFF2-40B4-BE49-F238E27FC236}">
                <a16:creationId xmlns:a16="http://schemas.microsoft.com/office/drawing/2014/main" id="{26C97FBA-74D9-4300-B2EA-0756DD3E3ED6}"/>
              </a:ext>
            </a:extLst>
          </p:cNvPr>
          <p:cNvSpPr/>
          <p:nvPr/>
        </p:nvSpPr>
        <p:spPr>
          <a:xfrm>
            <a:off x="2121954" y="1424762"/>
            <a:ext cx="4942874" cy="369332"/>
          </a:xfrm>
          <a:prstGeom prst="rect">
            <a:avLst/>
          </a:prstGeom>
        </p:spPr>
        <p:txBody>
          <a:bodyPr wrap="square">
            <a:spAutoFit/>
          </a:bodyPr>
          <a:lstStyle/>
          <a:p>
            <a:r>
              <a:rPr lang="ar-SA" b="1" dirty="0"/>
              <a:t>تُعَوِّضُ النَّعَامَةُ ذَلِكَ بِسُرْعَتِهَا الْهَائِلَةِ فِي الْعَدْوِ وَالْجَرِّيِّ.</a:t>
            </a:r>
            <a:endParaRPr lang="en-US" b="1" dirty="0">
              <a:latin typeface="Times New Roman" panose="02020603050405020304" pitchFamily="18" charset="0"/>
              <a:ea typeface="Times New Roman" panose="02020603050405020304" pitchFamily="18" charset="0"/>
            </a:endParaRPr>
          </a:p>
        </p:txBody>
      </p:sp>
      <p:sp>
        <p:nvSpPr>
          <p:cNvPr id="6" name="مستطيل 5">
            <a:extLst>
              <a:ext uri="{FF2B5EF4-FFF2-40B4-BE49-F238E27FC236}">
                <a16:creationId xmlns:a16="http://schemas.microsoft.com/office/drawing/2014/main" id="{E7EA0643-5495-481A-AAF7-5CB6E5FFFAA4}"/>
              </a:ext>
            </a:extLst>
          </p:cNvPr>
          <p:cNvSpPr/>
          <p:nvPr/>
        </p:nvSpPr>
        <p:spPr>
          <a:xfrm>
            <a:off x="4490730" y="2065133"/>
            <a:ext cx="2584362" cy="369332"/>
          </a:xfrm>
          <a:prstGeom prst="rect">
            <a:avLst/>
          </a:prstGeom>
        </p:spPr>
        <p:txBody>
          <a:bodyPr wrap="none">
            <a:spAutoFit/>
          </a:bodyPr>
          <a:lstStyle/>
          <a:p>
            <a:r>
              <a:rPr lang="ar-SA" b="1" dirty="0">
                <a:solidFill>
                  <a:schemeClr val="accent1"/>
                </a:solidFill>
              </a:rPr>
              <a:t>لِمَاذَا لَا تَسْتَطِيعُ النَّعَامَةُ الطَّيَرَانَ؟</a:t>
            </a:r>
            <a:endParaRPr lang="ar-SA" sz="2000" b="1" dirty="0">
              <a:solidFill>
                <a:schemeClr val="accent1"/>
              </a:solidFill>
            </a:endParaRPr>
          </a:p>
        </p:txBody>
      </p:sp>
      <p:sp>
        <p:nvSpPr>
          <p:cNvPr id="7" name="مستطيل 6">
            <a:extLst>
              <a:ext uri="{FF2B5EF4-FFF2-40B4-BE49-F238E27FC236}">
                <a16:creationId xmlns:a16="http://schemas.microsoft.com/office/drawing/2014/main" id="{34744D7F-D2DA-4AC8-8C41-1E7DFF18C98A}"/>
              </a:ext>
            </a:extLst>
          </p:cNvPr>
          <p:cNvSpPr/>
          <p:nvPr/>
        </p:nvSpPr>
        <p:spPr>
          <a:xfrm>
            <a:off x="1850065" y="2392326"/>
            <a:ext cx="5185026" cy="369332"/>
          </a:xfrm>
          <a:prstGeom prst="rect">
            <a:avLst/>
          </a:prstGeom>
        </p:spPr>
        <p:txBody>
          <a:bodyPr wrap="square">
            <a:spAutoFit/>
          </a:bodyPr>
          <a:lstStyle/>
          <a:p>
            <a:r>
              <a:rPr lang="ar-SA" b="1" dirty="0"/>
              <a:t>لَا تَسْتَطِيعُ النَّعَامَةُ الطَّيَرَانَ لِأَنَّ جَنَاحِيَّهَا قَصِيرِينَ.</a:t>
            </a:r>
          </a:p>
        </p:txBody>
      </p:sp>
      <p:sp>
        <p:nvSpPr>
          <p:cNvPr id="8" name="مستطيل 7">
            <a:extLst>
              <a:ext uri="{FF2B5EF4-FFF2-40B4-BE49-F238E27FC236}">
                <a16:creationId xmlns:a16="http://schemas.microsoft.com/office/drawing/2014/main" id="{3F472ED8-EAAC-4692-9681-B95D3E9488E6}"/>
              </a:ext>
            </a:extLst>
          </p:cNvPr>
          <p:cNvSpPr/>
          <p:nvPr/>
        </p:nvSpPr>
        <p:spPr>
          <a:xfrm>
            <a:off x="2381693" y="3040912"/>
            <a:ext cx="4653818" cy="369332"/>
          </a:xfrm>
          <a:prstGeom prst="rect">
            <a:avLst/>
          </a:prstGeom>
        </p:spPr>
        <p:txBody>
          <a:bodyPr wrap="square">
            <a:spAutoFit/>
          </a:bodyPr>
          <a:lstStyle/>
          <a:p>
            <a:r>
              <a:rPr lang="ar-SA" b="1" dirty="0">
                <a:solidFill>
                  <a:srgbClr val="0070C0"/>
                </a:solidFill>
              </a:rPr>
              <a:t>بِمَاذَا يَتَمَيَّزُ عُنْقُ النَّعَامَةِ؟</a:t>
            </a:r>
            <a:endParaRPr lang="en-US" sz="1050" b="1" dirty="0">
              <a:solidFill>
                <a:srgbClr val="0070C0"/>
              </a:solidFill>
              <a:effectLst/>
              <a:latin typeface="Times New Roman" panose="02020603050405020304" pitchFamily="18" charset="0"/>
              <a:ea typeface="Times New Roman" panose="02020603050405020304" pitchFamily="18" charset="0"/>
            </a:endParaRPr>
          </a:p>
        </p:txBody>
      </p:sp>
      <p:sp>
        <p:nvSpPr>
          <p:cNvPr id="9" name="مستطيل 8">
            <a:extLst>
              <a:ext uri="{FF2B5EF4-FFF2-40B4-BE49-F238E27FC236}">
                <a16:creationId xmlns:a16="http://schemas.microsoft.com/office/drawing/2014/main" id="{3CF7D219-7241-43F7-BE27-924A1CBE0412}"/>
              </a:ext>
            </a:extLst>
          </p:cNvPr>
          <p:cNvSpPr/>
          <p:nvPr/>
        </p:nvSpPr>
        <p:spPr>
          <a:xfrm>
            <a:off x="4041495" y="3425340"/>
            <a:ext cx="3039615" cy="369332"/>
          </a:xfrm>
          <a:prstGeom prst="rect">
            <a:avLst/>
          </a:prstGeom>
        </p:spPr>
        <p:txBody>
          <a:bodyPr wrap="none">
            <a:spAutoFit/>
          </a:bodyPr>
          <a:lstStyle/>
          <a:p>
            <a:r>
              <a:rPr lang="ar-SA" b="1" dirty="0"/>
              <a:t>عُنْقٍ النَّعَامَةَ طويلٍ غَيْرَ مَكْسُو بِالرِّيشِ.</a:t>
            </a:r>
            <a:endParaRPr lang="ar-SA" sz="2000" b="1" dirty="0"/>
          </a:p>
        </p:txBody>
      </p:sp>
      <p:sp>
        <p:nvSpPr>
          <p:cNvPr id="10" name="مستطيل 9">
            <a:extLst>
              <a:ext uri="{FF2B5EF4-FFF2-40B4-BE49-F238E27FC236}">
                <a16:creationId xmlns:a16="http://schemas.microsoft.com/office/drawing/2014/main" id="{49AA00F2-369D-4B37-915B-2F63E5F472D5}"/>
              </a:ext>
            </a:extLst>
          </p:cNvPr>
          <p:cNvSpPr/>
          <p:nvPr/>
        </p:nvSpPr>
        <p:spPr>
          <a:xfrm>
            <a:off x="4493988" y="3761785"/>
            <a:ext cx="2489784" cy="369332"/>
          </a:xfrm>
          <a:prstGeom prst="rect">
            <a:avLst/>
          </a:prstGeom>
        </p:spPr>
        <p:txBody>
          <a:bodyPr wrap="none">
            <a:spAutoFit/>
          </a:bodyPr>
          <a:lstStyle/>
          <a:p>
            <a:r>
              <a:rPr lang="ar-SA" b="1" dirty="0">
                <a:solidFill>
                  <a:schemeClr val="accent1"/>
                </a:solidFill>
              </a:rPr>
              <a:t>لِمَاذَا يَصْطَادُ الصَّيَّادُونَ النَّعَامَةَ؟</a:t>
            </a:r>
            <a:endParaRPr lang="en-US" sz="1050" b="1" dirty="0">
              <a:solidFill>
                <a:schemeClr val="accent1"/>
              </a:solidFill>
              <a:effectLst/>
              <a:latin typeface="Times New Roman" panose="02020603050405020304" pitchFamily="18" charset="0"/>
              <a:ea typeface="Times New Roman" panose="02020603050405020304" pitchFamily="18" charset="0"/>
            </a:endParaRPr>
          </a:p>
        </p:txBody>
      </p:sp>
      <p:sp>
        <p:nvSpPr>
          <p:cNvPr id="11" name="مستطيل 10">
            <a:extLst>
              <a:ext uri="{FF2B5EF4-FFF2-40B4-BE49-F238E27FC236}">
                <a16:creationId xmlns:a16="http://schemas.microsoft.com/office/drawing/2014/main" id="{A735B2F8-C510-431F-B04D-4A4F6AAD0AFC}"/>
              </a:ext>
            </a:extLst>
          </p:cNvPr>
          <p:cNvSpPr/>
          <p:nvPr/>
        </p:nvSpPr>
        <p:spPr>
          <a:xfrm>
            <a:off x="3758646" y="4111140"/>
            <a:ext cx="3188693" cy="369332"/>
          </a:xfrm>
          <a:prstGeom prst="rect">
            <a:avLst/>
          </a:prstGeom>
        </p:spPr>
        <p:txBody>
          <a:bodyPr wrap="none">
            <a:spAutoFit/>
          </a:bodyPr>
          <a:lstStyle/>
          <a:p>
            <a:r>
              <a:rPr lang="ar-SA" b="1" dirty="0"/>
              <a:t>يَصْطَادُ الصَّيَّادُونَ النَّعَامَةَ لِرِيشِهَا الْفَاخِرِ.</a:t>
            </a:r>
            <a:endParaRPr lang="en-US" sz="2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88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circle(in)">
                                      <p:cBhvr>
                                        <p:cTn id="34" dur="20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circle(in)">
                                      <p:cBhvr>
                                        <p:cTn id="39" dur="20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barn(inVertical)">
                                      <p:cBhvr>
                                        <p:cTn id="4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7"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546099" y="110255"/>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2827"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5482"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 action="ppaction://noaction"/>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73341" y="740535"/>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8136"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2" y="6692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8"/>
          <a:stretch>
            <a:fillRect/>
          </a:stretch>
        </p:blipFill>
        <p:spPr>
          <a:xfrm>
            <a:off x="1206706" y="4289620"/>
            <a:ext cx="1200718" cy="2568380"/>
          </a:xfrm>
          <a:prstGeom prst="rect">
            <a:avLst/>
          </a:prstGeom>
        </p:spPr>
      </p:pic>
      <p:sp>
        <p:nvSpPr>
          <p:cNvPr id="6" name="مستطيل 5">
            <a:extLst>
              <a:ext uri="{FF2B5EF4-FFF2-40B4-BE49-F238E27FC236}">
                <a16:creationId xmlns:a16="http://schemas.microsoft.com/office/drawing/2014/main" id="{26727937-BC55-416B-87DE-F93C714EDA11}"/>
              </a:ext>
            </a:extLst>
          </p:cNvPr>
          <p:cNvSpPr/>
          <p:nvPr/>
        </p:nvSpPr>
        <p:spPr>
          <a:xfrm>
            <a:off x="7739743" y="1752600"/>
            <a:ext cx="1556657" cy="947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2" name="صورة 21">
            <a:extLst>
              <a:ext uri="{FF2B5EF4-FFF2-40B4-BE49-F238E27FC236}">
                <a16:creationId xmlns:a16="http://schemas.microsoft.com/office/drawing/2014/main" id="{BC4755AF-FEDD-4828-B67C-620E46EC0E56}"/>
              </a:ext>
            </a:extLst>
          </p:cNvPr>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057" y="5503653"/>
            <a:ext cx="952500" cy="1354347"/>
          </a:xfrm>
          <a:prstGeom prst="rect">
            <a:avLst/>
          </a:prstGeom>
        </p:spPr>
      </p:pic>
      <p:pic>
        <p:nvPicPr>
          <p:cNvPr id="24" name="صورة 23">
            <a:extLst>
              <a:ext uri="{FF2B5EF4-FFF2-40B4-BE49-F238E27FC236}">
                <a16:creationId xmlns:a16="http://schemas.microsoft.com/office/drawing/2014/main" id="{8844EDE4-A7C8-481E-A2F3-76B5850CE8CE}"/>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421" y="3244376"/>
            <a:ext cx="946785" cy="1488440"/>
          </a:xfrm>
          <a:prstGeom prst="rect">
            <a:avLst/>
          </a:prstGeom>
        </p:spPr>
      </p:pic>
      <p:pic>
        <p:nvPicPr>
          <p:cNvPr id="25" name="صورة 24">
            <a:extLst>
              <a:ext uri="{FF2B5EF4-FFF2-40B4-BE49-F238E27FC236}">
                <a16:creationId xmlns:a16="http://schemas.microsoft.com/office/drawing/2014/main" id="{11AC691F-204E-425A-800E-505EEFC6FE48}"/>
              </a:ext>
            </a:extLst>
          </p:cNvPr>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sp>
        <p:nvSpPr>
          <p:cNvPr id="4" name="مستطيل 3">
            <a:extLst>
              <a:ext uri="{FF2B5EF4-FFF2-40B4-BE49-F238E27FC236}">
                <a16:creationId xmlns:a16="http://schemas.microsoft.com/office/drawing/2014/main" id="{D2A88B6F-0705-4138-84AD-F885BACD79CA}"/>
              </a:ext>
            </a:extLst>
          </p:cNvPr>
          <p:cNvSpPr/>
          <p:nvPr/>
        </p:nvSpPr>
        <p:spPr>
          <a:xfrm>
            <a:off x="6932428" y="1828800"/>
            <a:ext cx="1616149" cy="520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66" name="Google Shape;289;p37">
            <a:extLst>
              <a:ext uri="{FF2B5EF4-FFF2-40B4-BE49-F238E27FC236}">
                <a16:creationId xmlns:a16="http://schemas.microsoft.com/office/drawing/2014/main" id="{BD022AC3-C765-4F85-BFD0-FAB1AB820CCC}"/>
              </a:ext>
            </a:extLst>
          </p:cNvPr>
          <p:cNvGrpSpPr/>
          <p:nvPr/>
        </p:nvGrpSpPr>
        <p:grpSpPr>
          <a:xfrm>
            <a:off x="1916897" y="1894115"/>
            <a:ext cx="2448274" cy="2579914"/>
            <a:chOff x="-331425" y="1579700"/>
            <a:chExt cx="1880250" cy="1905825"/>
          </a:xfrm>
        </p:grpSpPr>
        <p:sp>
          <p:nvSpPr>
            <p:cNvPr id="70" name="Google Shape;290;p37">
              <a:extLst>
                <a:ext uri="{FF2B5EF4-FFF2-40B4-BE49-F238E27FC236}">
                  <a16:creationId xmlns:a16="http://schemas.microsoft.com/office/drawing/2014/main" id="{F7D9773F-9B72-4F45-980A-F8CB27B2BDED}"/>
                </a:ext>
              </a:extLst>
            </p:cNvPr>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p37">
              <a:extLst>
                <a:ext uri="{FF2B5EF4-FFF2-40B4-BE49-F238E27FC236}">
                  <a16:creationId xmlns:a16="http://schemas.microsoft.com/office/drawing/2014/main" id="{D9079D22-850B-4376-87DF-317FE338660F}"/>
                </a:ext>
              </a:extLst>
            </p:cNvPr>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lumMod val="20000"/>
                <a:lumOff val="80000"/>
              </a:schemeClr>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292;p37">
              <a:extLst>
                <a:ext uri="{FF2B5EF4-FFF2-40B4-BE49-F238E27FC236}">
                  <a16:creationId xmlns:a16="http://schemas.microsoft.com/office/drawing/2014/main" id="{F08C92C3-8692-47CD-8E83-2A79789F5D1A}"/>
                </a:ext>
              </a:extLst>
            </p:cNvPr>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3" name="صورة 72">
            <a:extLst>
              <a:ext uri="{FF2B5EF4-FFF2-40B4-BE49-F238E27FC236}">
                <a16:creationId xmlns:a16="http://schemas.microsoft.com/office/drawing/2014/main" id="{FE99CF95-DA27-4567-855F-4DDD9A0DD2BA}"/>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43252" y="2466975"/>
            <a:ext cx="1688465" cy="2076450"/>
          </a:xfrm>
          <a:prstGeom prst="rect">
            <a:avLst/>
          </a:prstGeom>
        </p:spPr>
      </p:pic>
      <p:sp>
        <p:nvSpPr>
          <p:cNvPr id="9" name="مستطيل 8">
            <a:extLst>
              <a:ext uri="{FF2B5EF4-FFF2-40B4-BE49-F238E27FC236}">
                <a16:creationId xmlns:a16="http://schemas.microsoft.com/office/drawing/2014/main" id="{D34C9888-BC48-4054-91EE-98CCEE91B30E}"/>
              </a:ext>
            </a:extLst>
          </p:cNvPr>
          <p:cNvSpPr/>
          <p:nvPr/>
        </p:nvSpPr>
        <p:spPr>
          <a:xfrm>
            <a:off x="8599714" y="3156857"/>
            <a:ext cx="1012372" cy="685800"/>
          </a:xfrm>
          <a:prstGeom prst="rect">
            <a:avLst/>
          </a:prstGeom>
          <a:ln w="28575">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2400" b="1" dirty="0">
                <a:solidFill>
                  <a:schemeClr val="accent5"/>
                </a:solidFill>
              </a:rPr>
              <a:t>19</a:t>
            </a:r>
          </a:p>
        </p:txBody>
      </p:sp>
      <p:sp>
        <p:nvSpPr>
          <p:cNvPr id="76" name="مستطيل 75">
            <a:extLst>
              <a:ext uri="{FF2B5EF4-FFF2-40B4-BE49-F238E27FC236}">
                <a16:creationId xmlns:a16="http://schemas.microsoft.com/office/drawing/2014/main" id="{7F26735C-5FF5-4695-BF06-CC98997681F7}"/>
              </a:ext>
            </a:extLst>
          </p:cNvPr>
          <p:cNvSpPr/>
          <p:nvPr/>
        </p:nvSpPr>
        <p:spPr>
          <a:xfrm>
            <a:off x="6868885" y="3145972"/>
            <a:ext cx="1012372" cy="685800"/>
          </a:xfrm>
          <a:prstGeom prst="rect">
            <a:avLst/>
          </a:prstGeom>
          <a:ln w="28575">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2400" dirty="0">
                <a:solidFill>
                  <a:srgbClr val="000000"/>
                </a:solidFill>
                <a:latin typeface="Times New Roman" panose="02020603050405020304" pitchFamily="18" charset="0"/>
              </a:rPr>
              <a:t>150 كغم</a:t>
            </a:r>
            <a:endParaRPr lang="ar-SA" sz="2400" b="1" dirty="0">
              <a:solidFill>
                <a:schemeClr val="accent5"/>
              </a:solidFill>
            </a:endParaRPr>
          </a:p>
        </p:txBody>
      </p:sp>
      <p:sp>
        <p:nvSpPr>
          <p:cNvPr id="77" name="مستطيل 76">
            <a:extLst>
              <a:ext uri="{FF2B5EF4-FFF2-40B4-BE49-F238E27FC236}">
                <a16:creationId xmlns:a16="http://schemas.microsoft.com/office/drawing/2014/main" id="{B1BDA42A-85B5-4D3A-A53C-8CBD2815B845}"/>
              </a:ext>
            </a:extLst>
          </p:cNvPr>
          <p:cNvSpPr/>
          <p:nvPr/>
        </p:nvSpPr>
        <p:spPr>
          <a:xfrm>
            <a:off x="5290456" y="2993572"/>
            <a:ext cx="1012372" cy="685800"/>
          </a:xfrm>
          <a:prstGeom prst="rect">
            <a:avLst/>
          </a:prstGeom>
          <a:ln w="28575">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2400" dirty="0">
                <a:solidFill>
                  <a:srgbClr val="000000"/>
                </a:solidFill>
                <a:latin typeface="Times New Roman" panose="02020603050405020304" pitchFamily="18" charset="0"/>
              </a:rPr>
              <a:t>3 م  </a:t>
            </a:r>
            <a:endParaRPr lang="ar-SA" sz="2400" b="1" dirty="0">
              <a:solidFill>
                <a:schemeClr val="accent5"/>
              </a:solidFill>
            </a:endParaRPr>
          </a:p>
        </p:txBody>
      </p:sp>
      <p:sp>
        <p:nvSpPr>
          <p:cNvPr id="10" name="مستطيل 9">
            <a:extLst>
              <a:ext uri="{FF2B5EF4-FFF2-40B4-BE49-F238E27FC236}">
                <a16:creationId xmlns:a16="http://schemas.microsoft.com/office/drawing/2014/main" id="{805780F8-EDB7-442E-A92A-BB2BD0091AE7}"/>
              </a:ext>
            </a:extLst>
          </p:cNvPr>
          <p:cNvSpPr/>
          <p:nvPr/>
        </p:nvSpPr>
        <p:spPr>
          <a:xfrm>
            <a:off x="8168714" y="4332905"/>
            <a:ext cx="2342309" cy="369332"/>
          </a:xfrm>
          <a:prstGeom prst="rect">
            <a:avLst/>
          </a:prstGeom>
        </p:spPr>
        <p:txBody>
          <a:bodyPr wrap="none">
            <a:spAutoFit/>
          </a:bodyPr>
          <a:lstStyle/>
          <a:p>
            <a:r>
              <a:rPr lang="ar-SA" b="1" dirty="0">
                <a:solidFill>
                  <a:schemeClr val="accent2">
                    <a:lumMod val="50000"/>
                  </a:schemeClr>
                </a:solidFill>
                <a:latin typeface="Times New Roman" panose="02020603050405020304" pitchFamily="18" charset="0"/>
              </a:rPr>
              <a:t>عدد الفقرات العظميّة للرقبة. </a:t>
            </a:r>
            <a:endParaRPr lang="ar-SA" b="1" dirty="0">
              <a:solidFill>
                <a:schemeClr val="accent2">
                  <a:lumMod val="50000"/>
                </a:schemeClr>
              </a:solidFill>
            </a:endParaRPr>
          </a:p>
        </p:txBody>
      </p:sp>
      <p:sp>
        <p:nvSpPr>
          <p:cNvPr id="16" name="مستطيل 15">
            <a:extLst>
              <a:ext uri="{FF2B5EF4-FFF2-40B4-BE49-F238E27FC236}">
                <a16:creationId xmlns:a16="http://schemas.microsoft.com/office/drawing/2014/main" id="{21AB6050-993A-4D95-A2E2-49FC3A6ADD04}"/>
              </a:ext>
            </a:extLst>
          </p:cNvPr>
          <p:cNvSpPr/>
          <p:nvPr/>
        </p:nvSpPr>
        <p:spPr>
          <a:xfrm>
            <a:off x="6791586" y="4311134"/>
            <a:ext cx="1138453" cy="369332"/>
          </a:xfrm>
          <a:prstGeom prst="rect">
            <a:avLst/>
          </a:prstGeom>
        </p:spPr>
        <p:txBody>
          <a:bodyPr wrap="none">
            <a:spAutoFit/>
          </a:bodyPr>
          <a:lstStyle/>
          <a:p>
            <a:r>
              <a:rPr lang="ar-SA" b="1" dirty="0">
                <a:solidFill>
                  <a:schemeClr val="accent2">
                    <a:lumMod val="50000"/>
                  </a:schemeClr>
                </a:solidFill>
                <a:latin typeface="Times New Roman" panose="02020603050405020304" pitchFamily="18" charset="0"/>
              </a:rPr>
              <a:t>وزن النعامة</a:t>
            </a:r>
            <a:r>
              <a:rPr lang="ar-SA" dirty="0">
                <a:solidFill>
                  <a:srgbClr val="000000"/>
                </a:solidFill>
                <a:latin typeface="Times New Roman" panose="02020603050405020304" pitchFamily="18" charset="0"/>
              </a:rPr>
              <a:t>.</a:t>
            </a:r>
            <a:endParaRPr lang="ar-SA" dirty="0"/>
          </a:p>
        </p:txBody>
      </p:sp>
      <p:sp>
        <p:nvSpPr>
          <p:cNvPr id="19" name="مستطيل 18">
            <a:extLst>
              <a:ext uri="{FF2B5EF4-FFF2-40B4-BE49-F238E27FC236}">
                <a16:creationId xmlns:a16="http://schemas.microsoft.com/office/drawing/2014/main" id="{5033F826-0813-48D9-AAE8-B9EA2D011857}"/>
              </a:ext>
            </a:extLst>
          </p:cNvPr>
          <p:cNvSpPr/>
          <p:nvPr/>
        </p:nvSpPr>
        <p:spPr>
          <a:xfrm>
            <a:off x="5059416" y="4322020"/>
            <a:ext cx="1212191" cy="369332"/>
          </a:xfrm>
          <a:prstGeom prst="rect">
            <a:avLst/>
          </a:prstGeom>
        </p:spPr>
        <p:txBody>
          <a:bodyPr wrap="none">
            <a:spAutoFit/>
          </a:bodyPr>
          <a:lstStyle/>
          <a:p>
            <a:r>
              <a:rPr lang="ar-SA" b="1" dirty="0">
                <a:solidFill>
                  <a:schemeClr val="accent2">
                    <a:lumMod val="50000"/>
                  </a:schemeClr>
                </a:solidFill>
                <a:latin typeface="Times New Roman" panose="02020603050405020304" pitchFamily="18" charset="0"/>
              </a:rPr>
              <a:t>ارتفاع النعامة</a:t>
            </a:r>
            <a:endParaRPr lang="ar-SA" b="1" dirty="0">
              <a:solidFill>
                <a:schemeClr val="accent2">
                  <a:lumMod val="50000"/>
                </a:schemeClr>
              </a:solidFill>
            </a:endParaRPr>
          </a:p>
        </p:txBody>
      </p:sp>
      <p:sp>
        <p:nvSpPr>
          <p:cNvPr id="81" name="Google Shape;1749;p52">
            <a:extLst>
              <a:ext uri="{FF2B5EF4-FFF2-40B4-BE49-F238E27FC236}">
                <a16:creationId xmlns:a16="http://schemas.microsoft.com/office/drawing/2014/main" id="{19312371-60F0-41F4-90FE-D629D844685D}"/>
              </a:ext>
            </a:extLst>
          </p:cNvPr>
          <p:cNvSpPr/>
          <p:nvPr/>
        </p:nvSpPr>
        <p:spPr>
          <a:xfrm rot="10800000" flipH="1">
            <a:off x="4867501" y="2652032"/>
            <a:ext cx="1768477" cy="1237846"/>
          </a:xfrm>
          <a:custGeom>
            <a:avLst/>
            <a:gdLst/>
            <a:ahLst/>
            <a:cxnLst/>
            <a:rect l="l" t="t" r="r" b="b"/>
            <a:pathLst>
              <a:path w="36826" h="21196" extrusionOk="0">
                <a:moveTo>
                  <a:pt x="34503" y="8007"/>
                </a:moveTo>
                <a:lnTo>
                  <a:pt x="34503" y="8007"/>
                </a:lnTo>
                <a:cubicBezTo>
                  <a:pt x="35340" y="9555"/>
                  <a:pt x="35570" y="11355"/>
                  <a:pt x="34691" y="13342"/>
                </a:cubicBezTo>
                <a:cubicBezTo>
                  <a:pt x="32704" y="17841"/>
                  <a:pt x="27347" y="19033"/>
                  <a:pt x="22891" y="19619"/>
                </a:cubicBezTo>
                <a:cubicBezTo>
                  <a:pt x="24251" y="19326"/>
                  <a:pt x="25569" y="18929"/>
                  <a:pt x="26782" y="18469"/>
                </a:cubicBezTo>
                <a:cubicBezTo>
                  <a:pt x="30988" y="16899"/>
                  <a:pt x="35612" y="12987"/>
                  <a:pt x="34503" y="8007"/>
                </a:cubicBezTo>
                <a:close/>
                <a:moveTo>
                  <a:pt x="15881" y="788"/>
                </a:moveTo>
                <a:cubicBezTo>
                  <a:pt x="14584" y="1039"/>
                  <a:pt x="13349" y="1395"/>
                  <a:pt x="12178" y="1918"/>
                </a:cubicBezTo>
                <a:cubicBezTo>
                  <a:pt x="12042" y="1995"/>
                  <a:pt x="12121" y="2216"/>
                  <a:pt x="12266" y="2216"/>
                </a:cubicBezTo>
                <a:cubicBezTo>
                  <a:pt x="12278" y="2216"/>
                  <a:pt x="12290" y="2214"/>
                  <a:pt x="12303" y="2211"/>
                </a:cubicBezTo>
                <a:cubicBezTo>
                  <a:pt x="14418" y="1656"/>
                  <a:pt x="16552" y="1394"/>
                  <a:pt x="18682" y="1394"/>
                </a:cubicBezTo>
                <a:cubicBezTo>
                  <a:pt x="21610" y="1394"/>
                  <a:pt x="24531" y="1888"/>
                  <a:pt x="27389" y="2797"/>
                </a:cubicBezTo>
                <a:cubicBezTo>
                  <a:pt x="29272" y="3404"/>
                  <a:pt x="31344" y="4492"/>
                  <a:pt x="32892" y="5956"/>
                </a:cubicBezTo>
                <a:cubicBezTo>
                  <a:pt x="33771" y="7379"/>
                  <a:pt x="34189" y="9053"/>
                  <a:pt x="33813" y="10748"/>
                </a:cubicBezTo>
                <a:cubicBezTo>
                  <a:pt x="33269" y="13175"/>
                  <a:pt x="31469" y="15163"/>
                  <a:pt x="29419" y="16460"/>
                </a:cubicBezTo>
                <a:cubicBezTo>
                  <a:pt x="27180" y="17862"/>
                  <a:pt x="24606" y="18594"/>
                  <a:pt x="22033" y="19054"/>
                </a:cubicBezTo>
                <a:cubicBezTo>
                  <a:pt x="20443" y="19329"/>
                  <a:pt x="18813" y="19515"/>
                  <a:pt x="17189" y="19515"/>
                </a:cubicBezTo>
                <a:cubicBezTo>
                  <a:pt x="15969" y="19515"/>
                  <a:pt x="14752" y="19410"/>
                  <a:pt x="13559" y="19159"/>
                </a:cubicBezTo>
                <a:cubicBezTo>
                  <a:pt x="8432" y="18113"/>
                  <a:pt x="3850" y="13677"/>
                  <a:pt x="4938" y="8111"/>
                </a:cubicBezTo>
                <a:cubicBezTo>
                  <a:pt x="4964" y="7920"/>
                  <a:pt x="4810" y="7790"/>
                  <a:pt x="4662" y="7790"/>
                </a:cubicBezTo>
                <a:cubicBezTo>
                  <a:pt x="4568" y="7790"/>
                  <a:pt x="4477" y="7843"/>
                  <a:pt x="4436" y="7965"/>
                </a:cubicBezTo>
                <a:cubicBezTo>
                  <a:pt x="3139" y="12568"/>
                  <a:pt x="6507" y="17129"/>
                  <a:pt x="10587" y="18908"/>
                </a:cubicBezTo>
                <a:cubicBezTo>
                  <a:pt x="11278" y="19222"/>
                  <a:pt x="11989" y="19452"/>
                  <a:pt x="12701" y="19661"/>
                </a:cubicBezTo>
                <a:cubicBezTo>
                  <a:pt x="11006" y="19347"/>
                  <a:pt x="9353" y="18866"/>
                  <a:pt x="7784" y="18113"/>
                </a:cubicBezTo>
                <a:cubicBezTo>
                  <a:pt x="5775" y="17171"/>
                  <a:pt x="3766" y="15686"/>
                  <a:pt x="3097" y="13468"/>
                </a:cubicBezTo>
                <a:cubicBezTo>
                  <a:pt x="2385" y="11083"/>
                  <a:pt x="3348" y="8404"/>
                  <a:pt x="4771" y="6479"/>
                </a:cubicBezTo>
                <a:cubicBezTo>
                  <a:pt x="7386" y="2922"/>
                  <a:pt x="11613" y="1227"/>
                  <a:pt x="15881" y="788"/>
                </a:cubicBezTo>
                <a:close/>
                <a:moveTo>
                  <a:pt x="18537" y="0"/>
                </a:moveTo>
                <a:cubicBezTo>
                  <a:pt x="14256" y="0"/>
                  <a:pt x="9933" y="864"/>
                  <a:pt x="6486" y="3529"/>
                </a:cubicBezTo>
                <a:cubicBezTo>
                  <a:pt x="2804" y="6375"/>
                  <a:pt x="0" y="12003"/>
                  <a:pt x="3327" y="16167"/>
                </a:cubicBezTo>
                <a:cubicBezTo>
                  <a:pt x="6481" y="20119"/>
                  <a:pt x="12490" y="21196"/>
                  <a:pt x="17342" y="21196"/>
                </a:cubicBezTo>
                <a:cubicBezTo>
                  <a:pt x="17576" y="21196"/>
                  <a:pt x="17808" y="21193"/>
                  <a:pt x="18036" y="21189"/>
                </a:cubicBezTo>
                <a:cubicBezTo>
                  <a:pt x="20945" y="21147"/>
                  <a:pt x="23895" y="20770"/>
                  <a:pt x="26720" y="20101"/>
                </a:cubicBezTo>
                <a:cubicBezTo>
                  <a:pt x="29314" y="19515"/>
                  <a:pt x="31909" y="18510"/>
                  <a:pt x="33834" y="16585"/>
                </a:cubicBezTo>
                <a:cubicBezTo>
                  <a:pt x="35717" y="14702"/>
                  <a:pt x="36826" y="12024"/>
                  <a:pt x="36177" y="9346"/>
                </a:cubicBezTo>
                <a:cubicBezTo>
                  <a:pt x="35654" y="7128"/>
                  <a:pt x="34147" y="5329"/>
                  <a:pt x="32306" y="4052"/>
                </a:cubicBezTo>
                <a:cubicBezTo>
                  <a:pt x="29837" y="1583"/>
                  <a:pt x="25924" y="600"/>
                  <a:pt x="22493" y="223"/>
                </a:cubicBezTo>
                <a:cubicBezTo>
                  <a:pt x="21197" y="84"/>
                  <a:pt x="19869" y="0"/>
                  <a:pt x="18537" y="0"/>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49;p52">
            <a:extLst>
              <a:ext uri="{FF2B5EF4-FFF2-40B4-BE49-F238E27FC236}">
                <a16:creationId xmlns:a16="http://schemas.microsoft.com/office/drawing/2014/main" id="{65DE9414-9147-4455-88D0-36FBB3CF1991}"/>
              </a:ext>
            </a:extLst>
          </p:cNvPr>
          <p:cNvSpPr/>
          <p:nvPr/>
        </p:nvSpPr>
        <p:spPr>
          <a:xfrm rot="10800000" flipH="1">
            <a:off x="6630987" y="2739117"/>
            <a:ext cx="1768477" cy="1237846"/>
          </a:xfrm>
          <a:custGeom>
            <a:avLst/>
            <a:gdLst/>
            <a:ahLst/>
            <a:cxnLst/>
            <a:rect l="l" t="t" r="r" b="b"/>
            <a:pathLst>
              <a:path w="36826" h="21196" extrusionOk="0">
                <a:moveTo>
                  <a:pt x="34503" y="8007"/>
                </a:moveTo>
                <a:lnTo>
                  <a:pt x="34503" y="8007"/>
                </a:lnTo>
                <a:cubicBezTo>
                  <a:pt x="35340" y="9555"/>
                  <a:pt x="35570" y="11355"/>
                  <a:pt x="34691" y="13342"/>
                </a:cubicBezTo>
                <a:cubicBezTo>
                  <a:pt x="32704" y="17841"/>
                  <a:pt x="27347" y="19033"/>
                  <a:pt x="22891" y="19619"/>
                </a:cubicBezTo>
                <a:cubicBezTo>
                  <a:pt x="24251" y="19326"/>
                  <a:pt x="25569" y="18929"/>
                  <a:pt x="26782" y="18469"/>
                </a:cubicBezTo>
                <a:cubicBezTo>
                  <a:pt x="30988" y="16899"/>
                  <a:pt x="35612" y="12987"/>
                  <a:pt x="34503" y="8007"/>
                </a:cubicBezTo>
                <a:close/>
                <a:moveTo>
                  <a:pt x="15881" y="788"/>
                </a:moveTo>
                <a:cubicBezTo>
                  <a:pt x="14584" y="1039"/>
                  <a:pt x="13349" y="1395"/>
                  <a:pt x="12178" y="1918"/>
                </a:cubicBezTo>
                <a:cubicBezTo>
                  <a:pt x="12042" y="1995"/>
                  <a:pt x="12121" y="2216"/>
                  <a:pt x="12266" y="2216"/>
                </a:cubicBezTo>
                <a:cubicBezTo>
                  <a:pt x="12278" y="2216"/>
                  <a:pt x="12290" y="2214"/>
                  <a:pt x="12303" y="2211"/>
                </a:cubicBezTo>
                <a:cubicBezTo>
                  <a:pt x="14418" y="1656"/>
                  <a:pt x="16552" y="1394"/>
                  <a:pt x="18682" y="1394"/>
                </a:cubicBezTo>
                <a:cubicBezTo>
                  <a:pt x="21610" y="1394"/>
                  <a:pt x="24531" y="1888"/>
                  <a:pt x="27389" y="2797"/>
                </a:cubicBezTo>
                <a:cubicBezTo>
                  <a:pt x="29272" y="3404"/>
                  <a:pt x="31344" y="4492"/>
                  <a:pt x="32892" y="5956"/>
                </a:cubicBezTo>
                <a:cubicBezTo>
                  <a:pt x="33771" y="7379"/>
                  <a:pt x="34189" y="9053"/>
                  <a:pt x="33813" y="10748"/>
                </a:cubicBezTo>
                <a:cubicBezTo>
                  <a:pt x="33269" y="13175"/>
                  <a:pt x="31469" y="15163"/>
                  <a:pt x="29419" y="16460"/>
                </a:cubicBezTo>
                <a:cubicBezTo>
                  <a:pt x="27180" y="17862"/>
                  <a:pt x="24606" y="18594"/>
                  <a:pt x="22033" y="19054"/>
                </a:cubicBezTo>
                <a:cubicBezTo>
                  <a:pt x="20443" y="19329"/>
                  <a:pt x="18813" y="19515"/>
                  <a:pt x="17189" y="19515"/>
                </a:cubicBezTo>
                <a:cubicBezTo>
                  <a:pt x="15969" y="19515"/>
                  <a:pt x="14752" y="19410"/>
                  <a:pt x="13559" y="19159"/>
                </a:cubicBezTo>
                <a:cubicBezTo>
                  <a:pt x="8432" y="18113"/>
                  <a:pt x="3850" y="13677"/>
                  <a:pt x="4938" y="8111"/>
                </a:cubicBezTo>
                <a:cubicBezTo>
                  <a:pt x="4964" y="7920"/>
                  <a:pt x="4810" y="7790"/>
                  <a:pt x="4662" y="7790"/>
                </a:cubicBezTo>
                <a:cubicBezTo>
                  <a:pt x="4568" y="7790"/>
                  <a:pt x="4477" y="7843"/>
                  <a:pt x="4436" y="7965"/>
                </a:cubicBezTo>
                <a:cubicBezTo>
                  <a:pt x="3139" y="12568"/>
                  <a:pt x="6507" y="17129"/>
                  <a:pt x="10587" y="18908"/>
                </a:cubicBezTo>
                <a:cubicBezTo>
                  <a:pt x="11278" y="19222"/>
                  <a:pt x="11989" y="19452"/>
                  <a:pt x="12701" y="19661"/>
                </a:cubicBezTo>
                <a:cubicBezTo>
                  <a:pt x="11006" y="19347"/>
                  <a:pt x="9353" y="18866"/>
                  <a:pt x="7784" y="18113"/>
                </a:cubicBezTo>
                <a:cubicBezTo>
                  <a:pt x="5775" y="17171"/>
                  <a:pt x="3766" y="15686"/>
                  <a:pt x="3097" y="13468"/>
                </a:cubicBezTo>
                <a:cubicBezTo>
                  <a:pt x="2385" y="11083"/>
                  <a:pt x="3348" y="8404"/>
                  <a:pt x="4771" y="6479"/>
                </a:cubicBezTo>
                <a:cubicBezTo>
                  <a:pt x="7386" y="2922"/>
                  <a:pt x="11613" y="1227"/>
                  <a:pt x="15881" y="788"/>
                </a:cubicBezTo>
                <a:close/>
                <a:moveTo>
                  <a:pt x="18537" y="0"/>
                </a:moveTo>
                <a:cubicBezTo>
                  <a:pt x="14256" y="0"/>
                  <a:pt x="9933" y="864"/>
                  <a:pt x="6486" y="3529"/>
                </a:cubicBezTo>
                <a:cubicBezTo>
                  <a:pt x="2804" y="6375"/>
                  <a:pt x="0" y="12003"/>
                  <a:pt x="3327" y="16167"/>
                </a:cubicBezTo>
                <a:cubicBezTo>
                  <a:pt x="6481" y="20119"/>
                  <a:pt x="12490" y="21196"/>
                  <a:pt x="17342" y="21196"/>
                </a:cubicBezTo>
                <a:cubicBezTo>
                  <a:pt x="17576" y="21196"/>
                  <a:pt x="17808" y="21193"/>
                  <a:pt x="18036" y="21189"/>
                </a:cubicBezTo>
                <a:cubicBezTo>
                  <a:pt x="20945" y="21147"/>
                  <a:pt x="23895" y="20770"/>
                  <a:pt x="26720" y="20101"/>
                </a:cubicBezTo>
                <a:cubicBezTo>
                  <a:pt x="29314" y="19515"/>
                  <a:pt x="31909" y="18510"/>
                  <a:pt x="33834" y="16585"/>
                </a:cubicBezTo>
                <a:cubicBezTo>
                  <a:pt x="35717" y="14702"/>
                  <a:pt x="36826" y="12024"/>
                  <a:pt x="36177" y="9346"/>
                </a:cubicBezTo>
                <a:cubicBezTo>
                  <a:pt x="35654" y="7128"/>
                  <a:pt x="34147" y="5329"/>
                  <a:pt x="32306" y="4052"/>
                </a:cubicBezTo>
                <a:cubicBezTo>
                  <a:pt x="29837" y="1583"/>
                  <a:pt x="25924" y="600"/>
                  <a:pt x="22493" y="223"/>
                </a:cubicBezTo>
                <a:cubicBezTo>
                  <a:pt x="21197" y="84"/>
                  <a:pt x="19869" y="0"/>
                  <a:pt x="18537" y="0"/>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49;p52">
            <a:extLst>
              <a:ext uri="{FF2B5EF4-FFF2-40B4-BE49-F238E27FC236}">
                <a16:creationId xmlns:a16="http://schemas.microsoft.com/office/drawing/2014/main" id="{03A724FC-E57A-43B3-9199-7402E9D06A75}"/>
              </a:ext>
            </a:extLst>
          </p:cNvPr>
          <p:cNvSpPr/>
          <p:nvPr/>
        </p:nvSpPr>
        <p:spPr>
          <a:xfrm rot="10800000" flipH="1">
            <a:off x="8361815" y="2673804"/>
            <a:ext cx="1768477" cy="1237846"/>
          </a:xfrm>
          <a:custGeom>
            <a:avLst/>
            <a:gdLst/>
            <a:ahLst/>
            <a:cxnLst/>
            <a:rect l="l" t="t" r="r" b="b"/>
            <a:pathLst>
              <a:path w="36826" h="21196" extrusionOk="0">
                <a:moveTo>
                  <a:pt x="34503" y="8007"/>
                </a:moveTo>
                <a:lnTo>
                  <a:pt x="34503" y="8007"/>
                </a:lnTo>
                <a:cubicBezTo>
                  <a:pt x="35340" y="9555"/>
                  <a:pt x="35570" y="11355"/>
                  <a:pt x="34691" y="13342"/>
                </a:cubicBezTo>
                <a:cubicBezTo>
                  <a:pt x="32704" y="17841"/>
                  <a:pt x="27347" y="19033"/>
                  <a:pt x="22891" y="19619"/>
                </a:cubicBezTo>
                <a:cubicBezTo>
                  <a:pt x="24251" y="19326"/>
                  <a:pt x="25569" y="18929"/>
                  <a:pt x="26782" y="18469"/>
                </a:cubicBezTo>
                <a:cubicBezTo>
                  <a:pt x="30988" y="16899"/>
                  <a:pt x="35612" y="12987"/>
                  <a:pt x="34503" y="8007"/>
                </a:cubicBezTo>
                <a:close/>
                <a:moveTo>
                  <a:pt x="15881" y="788"/>
                </a:moveTo>
                <a:cubicBezTo>
                  <a:pt x="14584" y="1039"/>
                  <a:pt x="13349" y="1395"/>
                  <a:pt x="12178" y="1918"/>
                </a:cubicBezTo>
                <a:cubicBezTo>
                  <a:pt x="12042" y="1995"/>
                  <a:pt x="12121" y="2216"/>
                  <a:pt x="12266" y="2216"/>
                </a:cubicBezTo>
                <a:cubicBezTo>
                  <a:pt x="12278" y="2216"/>
                  <a:pt x="12290" y="2214"/>
                  <a:pt x="12303" y="2211"/>
                </a:cubicBezTo>
                <a:cubicBezTo>
                  <a:pt x="14418" y="1656"/>
                  <a:pt x="16552" y="1394"/>
                  <a:pt x="18682" y="1394"/>
                </a:cubicBezTo>
                <a:cubicBezTo>
                  <a:pt x="21610" y="1394"/>
                  <a:pt x="24531" y="1888"/>
                  <a:pt x="27389" y="2797"/>
                </a:cubicBezTo>
                <a:cubicBezTo>
                  <a:pt x="29272" y="3404"/>
                  <a:pt x="31344" y="4492"/>
                  <a:pt x="32892" y="5956"/>
                </a:cubicBezTo>
                <a:cubicBezTo>
                  <a:pt x="33771" y="7379"/>
                  <a:pt x="34189" y="9053"/>
                  <a:pt x="33813" y="10748"/>
                </a:cubicBezTo>
                <a:cubicBezTo>
                  <a:pt x="33269" y="13175"/>
                  <a:pt x="31469" y="15163"/>
                  <a:pt x="29419" y="16460"/>
                </a:cubicBezTo>
                <a:cubicBezTo>
                  <a:pt x="27180" y="17862"/>
                  <a:pt x="24606" y="18594"/>
                  <a:pt x="22033" y="19054"/>
                </a:cubicBezTo>
                <a:cubicBezTo>
                  <a:pt x="20443" y="19329"/>
                  <a:pt x="18813" y="19515"/>
                  <a:pt x="17189" y="19515"/>
                </a:cubicBezTo>
                <a:cubicBezTo>
                  <a:pt x="15969" y="19515"/>
                  <a:pt x="14752" y="19410"/>
                  <a:pt x="13559" y="19159"/>
                </a:cubicBezTo>
                <a:cubicBezTo>
                  <a:pt x="8432" y="18113"/>
                  <a:pt x="3850" y="13677"/>
                  <a:pt x="4938" y="8111"/>
                </a:cubicBezTo>
                <a:cubicBezTo>
                  <a:pt x="4964" y="7920"/>
                  <a:pt x="4810" y="7790"/>
                  <a:pt x="4662" y="7790"/>
                </a:cubicBezTo>
                <a:cubicBezTo>
                  <a:pt x="4568" y="7790"/>
                  <a:pt x="4477" y="7843"/>
                  <a:pt x="4436" y="7965"/>
                </a:cubicBezTo>
                <a:cubicBezTo>
                  <a:pt x="3139" y="12568"/>
                  <a:pt x="6507" y="17129"/>
                  <a:pt x="10587" y="18908"/>
                </a:cubicBezTo>
                <a:cubicBezTo>
                  <a:pt x="11278" y="19222"/>
                  <a:pt x="11989" y="19452"/>
                  <a:pt x="12701" y="19661"/>
                </a:cubicBezTo>
                <a:cubicBezTo>
                  <a:pt x="11006" y="19347"/>
                  <a:pt x="9353" y="18866"/>
                  <a:pt x="7784" y="18113"/>
                </a:cubicBezTo>
                <a:cubicBezTo>
                  <a:pt x="5775" y="17171"/>
                  <a:pt x="3766" y="15686"/>
                  <a:pt x="3097" y="13468"/>
                </a:cubicBezTo>
                <a:cubicBezTo>
                  <a:pt x="2385" y="11083"/>
                  <a:pt x="3348" y="8404"/>
                  <a:pt x="4771" y="6479"/>
                </a:cubicBezTo>
                <a:cubicBezTo>
                  <a:pt x="7386" y="2922"/>
                  <a:pt x="11613" y="1227"/>
                  <a:pt x="15881" y="788"/>
                </a:cubicBezTo>
                <a:close/>
                <a:moveTo>
                  <a:pt x="18537" y="0"/>
                </a:moveTo>
                <a:cubicBezTo>
                  <a:pt x="14256" y="0"/>
                  <a:pt x="9933" y="864"/>
                  <a:pt x="6486" y="3529"/>
                </a:cubicBezTo>
                <a:cubicBezTo>
                  <a:pt x="2804" y="6375"/>
                  <a:pt x="0" y="12003"/>
                  <a:pt x="3327" y="16167"/>
                </a:cubicBezTo>
                <a:cubicBezTo>
                  <a:pt x="6481" y="20119"/>
                  <a:pt x="12490" y="21196"/>
                  <a:pt x="17342" y="21196"/>
                </a:cubicBezTo>
                <a:cubicBezTo>
                  <a:pt x="17576" y="21196"/>
                  <a:pt x="17808" y="21193"/>
                  <a:pt x="18036" y="21189"/>
                </a:cubicBezTo>
                <a:cubicBezTo>
                  <a:pt x="20945" y="21147"/>
                  <a:pt x="23895" y="20770"/>
                  <a:pt x="26720" y="20101"/>
                </a:cubicBezTo>
                <a:cubicBezTo>
                  <a:pt x="29314" y="19515"/>
                  <a:pt x="31909" y="18510"/>
                  <a:pt x="33834" y="16585"/>
                </a:cubicBezTo>
                <a:cubicBezTo>
                  <a:pt x="35717" y="14702"/>
                  <a:pt x="36826" y="12024"/>
                  <a:pt x="36177" y="9346"/>
                </a:cubicBezTo>
                <a:cubicBezTo>
                  <a:pt x="35654" y="7128"/>
                  <a:pt x="34147" y="5329"/>
                  <a:pt x="32306" y="4052"/>
                </a:cubicBezTo>
                <a:cubicBezTo>
                  <a:pt x="29837" y="1583"/>
                  <a:pt x="25924" y="600"/>
                  <a:pt x="22493" y="223"/>
                </a:cubicBezTo>
                <a:cubicBezTo>
                  <a:pt x="21197" y="84"/>
                  <a:pt x="19869" y="0"/>
                  <a:pt x="18537" y="0"/>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1683;p50">
            <a:extLst>
              <a:ext uri="{FF2B5EF4-FFF2-40B4-BE49-F238E27FC236}">
                <a16:creationId xmlns:a16="http://schemas.microsoft.com/office/drawing/2014/main" id="{C1C5EE32-4675-4AC1-B42E-0F69A95AF0C1}"/>
              </a:ext>
            </a:extLst>
          </p:cNvPr>
          <p:cNvGrpSpPr/>
          <p:nvPr/>
        </p:nvGrpSpPr>
        <p:grpSpPr>
          <a:xfrm>
            <a:off x="9381903" y="354793"/>
            <a:ext cx="321615" cy="1006822"/>
            <a:chOff x="8008311" y="257082"/>
            <a:chExt cx="321615" cy="1006822"/>
          </a:xfrm>
        </p:grpSpPr>
        <p:sp>
          <p:nvSpPr>
            <p:cNvPr id="86" name="Google Shape;1685;p50">
              <a:extLst>
                <a:ext uri="{FF2B5EF4-FFF2-40B4-BE49-F238E27FC236}">
                  <a16:creationId xmlns:a16="http://schemas.microsoft.com/office/drawing/2014/main" id="{8F9286BD-749A-4B5F-9DCD-7C3E3E70EFB9}"/>
                </a:ext>
              </a:extLst>
            </p:cNvPr>
            <p:cNvSpPr/>
            <p:nvPr/>
          </p:nvSpPr>
          <p:spPr>
            <a:xfrm rot="-5455515">
              <a:off x="8083677" y="182595"/>
              <a:ext cx="156553" cy="306205"/>
            </a:xfrm>
            <a:custGeom>
              <a:avLst/>
              <a:gdLst/>
              <a:ahLst/>
              <a:cxnLst/>
              <a:rect l="l" t="t" r="r" b="b"/>
              <a:pathLst>
                <a:path w="5466" h="10692" extrusionOk="0">
                  <a:moveTo>
                    <a:pt x="1" y="0"/>
                  </a:moveTo>
                  <a:lnTo>
                    <a:pt x="1" y="10692"/>
                  </a:lnTo>
                  <a:lnTo>
                    <a:pt x="5168" y="10692"/>
                  </a:lnTo>
                  <a:cubicBezTo>
                    <a:pt x="5335" y="10692"/>
                    <a:pt x="5466" y="10561"/>
                    <a:pt x="5466" y="10394"/>
                  </a:cubicBezTo>
                  <a:lnTo>
                    <a:pt x="5466" y="298"/>
                  </a:lnTo>
                  <a:cubicBezTo>
                    <a:pt x="5466" y="131"/>
                    <a:pt x="5335" y="0"/>
                    <a:pt x="5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86;p50">
              <a:extLst>
                <a:ext uri="{FF2B5EF4-FFF2-40B4-BE49-F238E27FC236}">
                  <a16:creationId xmlns:a16="http://schemas.microsoft.com/office/drawing/2014/main" id="{064A743E-2239-4ADF-B723-49D05B370C7E}"/>
                </a:ext>
              </a:extLst>
            </p:cNvPr>
            <p:cNvSpPr/>
            <p:nvPr/>
          </p:nvSpPr>
          <p:spPr>
            <a:xfrm rot="-5455515">
              <a:off x="8116734" y="148659"/>
              <a:ext cx="90048" cy="306893"/>
            </a:xfrm>
            <a:custGeom>
              <a:avLst/>
              <a:gdLst/>
              <a:ahLst/>
              <a:cxnLst/>
              <a:rect l="l" t="t" r="r" b="b"/>
              <a:pathLst>
                <a:path w="3144" h="10716" extrusionOk="0">
                  <a:moveTo>
                    <a:pt x="48" y="0"/>
                  </a:moveTo>
                  <a:cubicBezTo>
                    <a:pt x="24" y="0"/>
                    <a:pt x="0" y="12"/>
                    <a:pt x="0" y="36"/>
                  </a:cubicBezTo>
                  <a:lnTo>
                    <a:pt x="0" y="10668"/>
                  </a:lnTo>
                  <a:cubicBezTo>
                    <a:pt x="0" y="10680"/>
                    <a:pt x="24" y="10716"/>
                    <a:pt x="48" y="10716"/>
                  </a:cubicBezTo>
                  <a:lnTo>
                    <a:pt x="2858" y="10716"/>
                  </a:lnTo>
                  <a:cubicBezTo>
                    <a:pt x="3013" y="10716"/>
                    <a:pt x="3144" y="10573"/>
                    <a:pt x="3144" y="10430"/>
                  </a:cubicBezTo>
                  <a:lnTo>
                    <a:pt x="3144" y="274"/>
                  </a:lnTo>
                  <a:cubicBezTo>
                    <a:pt x="3144" y="131"/>
                    <a:pt x="3013" y="0"/>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87;p50">
              <a:extLst>
                <a:ext uri="{FF2B5EF4-FFF2-40B4-BE49-F238E27FC236}">
                  <a16:creationId xmlns:a16="http://schemas.microsoft.com/office/drawing/2014/main" id="{11143BE8-2FBF-4EB9-B755-04DB54D92931}"/>
                </a:ext>
              </a:extLst>
            </p:cNvPr>
            <p:cNvSpPr/>
            <p:nvPr/>
          </p:nvSpPr>
          <p:spPr>
            <a:xfrm rot="-5455515">
              <a:off x="7999973" y="1179692"/>
              <a:ext cx="96206" cy="50490"/>
            </a:xfrm>
            <a:custGeom>
              <a:avLst/>
              <a:gdLst/>
              <a:ahLst/>
              <a:cxnLst/>
              <a:rect l="l" t="t" r="r" b="b"/>
              <a:pathLst>
                <a:path w="3359" h="1763" extrusionOk="0">
                  <a:moveTo>
                    <a:pt x="1" y="0"/>
                  </a:moveTo>
                  <a:cubicBezTo>
                    <a:pt x="13" y="24"/>
                    <a:pt x="1" y="60"/>
                    <a:pt x="1" y="83"/>
                  </a:cubicBezTo>
                  <a:cubicBezTo>
                    <a:pt x="1" y="1012"/>
                    <a:pt x="763" y="1762"/>
                    <a:pt x="1680" y="1762"/>
                  </a:cubicBezTo>
                  <a:cubicBezTo>
                    <a:pt x="2608" y="1762"/>
                    <a:pt x="3358" y="1000"/>
                    <a:pt x="3358" y="83"/>
                  </a:cubicBezTo>
                  <a:cubicBezTo>
                    <a:pt x="3358" y="60"/>
                    <a:pt x="3347" y="24"/>
                    <a:pt x="3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88;p50">
              <a:extLst>
                <a:ext uri="{FF2B5EF4-FFF2-40B4-BE49-F238E27FC236}">
                  <a16:creationId xmlns:a16="http://schemas.microsoft.com/office/drawing/2014/main" id="{DA7B9348-19D5-4EE4-910A-5E68A9E35885}"/>
                </a:ext>
              </a:extLst>
            </p:cNvPr>
            <p:cNvSpPr/>
            <p:nvPr/>
          </p:nvSpPr>
          <p:spPr>
            <a:xfrm rot="-5455515">
              <a:off x="8108330" y="1013728"/>
              <a:ext cx="96177" cy="96541"/>
            </a:xfrm>
            <a:custGeom>
              <a:avLst/>
              <a:gdLst/>
              <a:ahLst/>
              <a:cxnLst/>
              <a:rect l="l" t="t" r="r" b="b"/>
              <a:pathLst>
                <a:path w="3358" h="3371" extrusionOk="0">
                  <a:moveTo>
                    <a:pt x="1679" y="1"/>
                  </a:moveTo>
                  <a:cubicBezTo>
                    <a:pt x="762" y="1"/>
                    <a:pt x="0" y="751"/>
                    <a:pt x="0" y="1680"/>
                  </a:cubicBezTo>
                  <a:cubicBezTo>
                    <a:pt x="0" y="2608"/>
                    <a:pt x="762" y="3370"/>
                    <a:pt x="1679" y="3370"/>
                  </a:cubicBezTo>
                  <a:cubicBezTo>
                    <a:pt x="2596" y="3370"/>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89;p50">
              <a:extLst>
                <a:ext uri="{FF2B5EF4-FFF2-40B4-BE49-F238E27FC236}">
                  <a16:creationId xmlns:a16="http://schemas.microsoft.com/office/drawing/2014/main" id="{2E46B8B4-7F34-47ED-AF4E-C31D1309E296}"/>
                </a:ext>
              </a:extLst>
            </p:cNvPr>
            <p:cNvSpPr/>
            <p:nvPr/>
          </p:nvSpPr>
          <p:spPr>
            <a:xfrm rot="-5455515">
              <a:off x="8009172" y="845673"/>
              <a:ext cx="96177" cy="80503"/>
            </a:xfrm>
            <a:custGeom>
              <a:avLst/>
              <a:gdLst/>
              <a:ahLst/>
              <a:cxnLst/>
              <a:rect l="l" t="t" r="r" b="b"/>
              <a:pathLst>
                <a:path w="3358" h="2811" extrusionOk="0">
                  <a:moveTo>
                    <a:pt x="441" y="0"/>
                  </a:moveTo>
                  <a:cubicBezTo>
                    <a:pt x="167" y="322"/>
                    <a:pt x="0" y="703"/>
                    <a:pt x="0" y="1131"/>
                  </a:cubicBezTo>
                  <a:cubicBezTo>
                    <a:pt x="0" y="2060"/>
                    <a:pt x="762" y="2810"/>
                    <a:pt x="1679" y="2810"/>
                  </a:cubicBezTo>
                  <a:cubicBezTo>
                    <a:pt x="2608" y="2810"/>
                    <a:pt x="3358" y="2060"/>
                    <a:pt x="3358" y="1131"/>
                  </a:cubicBezTo>
                  <a:cubicBezTo>
                    <a:pt x="3358" y="703"/>
                    <a:pt x="3203" y="298"/>
                    <a:pt x="29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90;p50">
              <a:extLst>
                <a:ext uri="{FF2B5EF4-FFF2-40B4-BE49-F238E27FC236}">
                  <a16:creationId xmlns:a16="http://schemas.microsoft.com/office/drawing/2014/main" id="{7F11A345-08E1-462B-B509-088D99A1C6C6}"/>
                </a:ext>
              </a:extLst>
            </p:cNvPr>
            <p:cNvSpPr/>
            <p:nvPr/>
          </p:nvSpPr>
          <p:spPr>
            <a:xfrm rot="-5455515">
              <a:off x="8257265" y="1191243"/>
              <a:ext cx="96550" cy="48772"/>
            </a:xfrm>
            <a:custGeom>
              <a:avLst/>
              <a:gdLst/>
              <a:ahLst/>
              <a:cxnLst/>
              <a:rect l="l" t="t" r="r" b="b"/>
              <a:pathLst>
                <a:path w="3371" h="1703" extrusionOk="0">
                  <a:moveTo>
                    <a:pt x="1692" y="0"/>
                  </a:moveTo>
                  <a:cubicBezTo>
                    <a:pt x="763" y="0"/>
                    <a:pt x="1" y="762"/>
                    <a:pt x="1" y="1679"/>
                  </a:cubicBezTo>
                  <a:lnTo>
                    <a:pt x="1" y="1703"/>
                  </a:lnTo>
                  <a:lnTo>
                    <a:pt x="3370" y="1703"/>
                  </a:lnTo>
                  <a:lnTo>
                    <a:pt x="3370" y="1679"/>
                  </a:lnTo>
                  <a:cubicBezTo>
                    <a:pt x="3370" y="762"/>
                    <a:pt x="2608"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91;p50">
              <a:extLst>
                <a:ext uri="{FF2B5EF4-FFF2-40B4-BE49-F238E27FC236}">
                  <a16:creationId xmlns:a16="http://schemas.microsoft.com/office/drawing/2014/main" id="{41A4A408-E3C4-4169-AA83-61B57CF2E062}"/>
                </a:ext>
              </a:extLst>
            </p:cNvPr>
            <p:cNvSpPr/>
            <p:nvPr/>
          </p:nvSpPr>
          <p:spPr>
            <a:xfrm rot="-5455515">
              <a:off x="8244403" y="850075"/>
              <a:ext cx="96521" cy="63778"/>
            </a:xfrm>
            <a:custGeom>
              <a:avLst/>
              <a:gdLst/>
              <a:ahLst/>
              <a:cxnLst/>
              <a:rect l="l" t="t" r="r" b="b"/>
              <a:pathLst>
                <a:path w="3370" h="2227" extrusionOk="0">
                  <a:moveTo>
                    <a:pt x="1679" y="0"/>
                  </a:moveTo>
                  <a:cubicBezTo>
                    <a:pt x="762" y="0"/>
                    <a:pt x="0" y="762"/>
                    <a:pt x="0" y="1691"/>
                  </a:cubicBezTo>
                  <a:cubicBezTo>
                    <a:pt x="0" y="1881"/>
                    <a:pt x="48" y="2048"/>
                    <a:pt x="95" y="2227"/>
                  </a:cubicBezTo>
                  <a:lnTo>
                    <a:pt x="3263" y="2227"/>
                  </a:lnTo>
                  <a:cubicBezTo>
                    <a:pt x="3322" y="2048"/>
                    <a:pt x="3370" y="1869"/>
                    <a:pt x="3370" y="1691"/>
                  </a:cubicBezTo>
                  <a:cubicBezTo>
                    <a:pt x="3370" y="762"/>
                    <a:pt x="2608"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92;p50">
              <a:extLst>
                <a:ext uri="{FF2B5EF4-FFF2-40B4-BE49-F238E27FC236}">
                  <a16:creationId xmlns:a16="http://schemas.microsoft.com/office/drawing/2014/main" id="{0D8F2812-0876-4A81-B824-874F474418FB}"/>
                </a:ext>
              </a:extLst>
            </p:cNvPr>
            <p:cNvSpPr/>
            <p:nvPr/>
          </p:nvSpPr>
          <p:spPr>
            <a:xfrm rot="-5455515">
              <a:off x="8147002" y="672602"/>
              <a:ext cx="96177" cy="96198"/>
            </a:xfrm>
            <a:custGeom>
              <a:avLst/>
              <a:gdLst/>
              <a:ahLst/>
              <a:cxnLst/>
              <a:rect l="l" t="t" r="r" b="b"/>
              <a:pathLst>
                <a:path w="3358" h="3359" extrusionOk="0">
                  <a:moveTo>
                    <a:pt x="1679" y="1"/>
                  </a:moveTo>
                  <a:cubicBezTo>
                    <a:pt x="750" y="1"/>
                    <a:pt x="0" y="763"/>
                    <a:pt x="0" y="1680"/>
                  </a:cubicBezTo>
                  <a:cubicBezTo>
                    <a:pt x="0" y="2608"/>
                    <a:pt x="750" y="3358"/>
                    <a:pt x="1679" y="3358"/>
                  </a:cubicBezTo>
                  <a:cubicBezTo>
                    <a:pt x="2596" y="3358"/>
                    <a:pt x="3358" y="2608"/>
                    <a:pt x="3358" y="1680"/>
                  </a:cubicBezTo>
                  <a:cubicBezTo>
                    <a:pt x="3358" y="763"/>
                    <a:pt x="259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93;p50">
              <a:extLst>
                <a:ext uri="{FF2B5EF4-FFF2-40B4-BE49-F238E27FC236}">
                  <a16:creationId xmlns:a16="http://schemas.microsoft.com/office/drawing/2014/main" id="{4A4CCF8A-9859-4C9B-BF9C-8679CA732ADF}"/>
                </a:ext>
              </a:extLst>
            </p:cNvPr>
            <p:cNvSpPr/>
            <p:nvPr/>
          </p:nvSpPr>
          <p:spPr>
            <a:xfrm rot="-5455515">
              <a:off x="7990427" y="586802"/>
              <a:ext cx="96206" cy="50490"/>
            </a:xfrm>
            <a:custGeom>
              <a:avLst/>
              <a:gdLst/>
              <a:ahLst/>
              <a:cxnLst/>
              <a:rect l="l" t="t" r="r" b="b"/>
              <a:pathLst>
                <a:path w="3359" h="1763" extrusionOk="0">
                  <a:moveTo>
                    <a:pt x="1" y="0"/>
                  </a:moveTo>
                  <a:lnTo>
                    <a:pt x="1" y="83"/>
                  </a:lnTo>
                  <a:cubicBezTo>
                    <a:pt x="1" y="1012"/>
                    <a:pt x="763" y="1762"/>
                    <a:pt x="1680" y="1762"/>
                  </a:cubicBezTo>
                  <a:cubicBezTo>
                    <a:pt x="2608" y="1762"/>
                    <a:pt x="3358" y="1000"/>
                    <a:pt x="3358" y="83"/>
                  </a:cubicBezTo>
                  <a:cubicBezTo>
                    <a:pt x="3358" y="60"/>
                    <a:pt x="3346" y="24"/>
                    <a:pt x="3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94;p50">
              <a:extLst>
                <a:ext uri="{FF2B5EF4-FFF2-40B4-BE49-F238E27FC236}">
                  <a16:creationId xmlns:a16="http://schemas.microsoft.com/office/drawing/2014/main" id="{F2E6A6A6-6317-4C9C-978A-1897A5D87EC0}"/>
                </a:ext>
              </a:extLst>
            </p:cNvPr>
            <p:cNvSpPr/>
            <p:nvPr/>
          </p:nvSpPr>
          <p:spPr>
            <a:xfrm rot="-5455515">
              <a:off x="8239504" y="546642"/>
              <a:ext cx="96550" cy="63778"/>
            </a:xfrm>
            <a:custGeom>
              <a:avLst/>
              <a:gdLst/>
              <a:ahLst/>
              <a:cxnLst/>
              <a:rect l="l" t="t" r="r" b="b"/>
              <a:pathLst>
                <a:path w="3371" h="2227" extrusionOk="0">
                  <a:moveTo>
                    <a:pt x="1680" y="0"/>
                  </a:moveTo>
                  <a:cubicBezTo>
                    <a:pt x="763" y="0"/>
                    <a:pt x="1" y="762"/>
                    <a:pt x="1" y="1691"/>
                  </a:cubicBezTo>
                  <a:cubicBezTo>
                    <a:pt x="1" y="1881"/>
                    <a:pt x="48" y="2048"/>
                    <a:pt x="96" y="2227"/>
                  </a:cubicBezTo>
                  <a:lnTo>
                    <a:pt x="3263" y="2227"/>
                  </a:lnTo>
                  <a:cubicBezTo>
                    <a:pt x="3335" y="2048"/>
                    <a:pt x="3370" y="1869"/>
                    <a:pt x="3370" y="1691"/>
                  </a:cubicBezTo>
                  <a:cubicBezTo>
                    <a:pt x="3370" y="762"/>
                    <a:pt x="2608" y="0"/>
                    <a:pt x="1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95;p50">
              <a:extLst>
                <a:ext uri="{FF2B5EF4-FFF2-40B4-BE49-F238E27FC236}">
                  <a16:creationId xmlns:a16="http://schemas.microsoft.com/office/drawing/2014/main" id="{88537622-4430-4A69-8603-F0F39956C2E6}"/>
                </a:ext>
              </a:extLst>
            </p:cNvPr>
            <p:cNvSpPr/>
            <p:nvPr/>
          </p:nvSpPr>
          <p:spPr>
            <a:xfrm rot="-5455515">
              <a:off x="8084283" y="451446"/>
              <a:ext cx="96177" cy="96513"/>
            </a:xfrm>
            <a:custGeom>
              <a:avLst/>
              <a:gdLst/>
              <a:ahLst/>
              <a:cxnLst/>
              <a:rect l="l" t="t" r="r" b="b"/>
              <a:pathLst>
                <a:path w="3358" h="3370" extrusionOk="0">
                  <a:moveTo>
                    <a:pt x="1679" y="0"/>
                  </a:moveTo>
                  <a:cubicBezTo>
                    <a:pt x="762" y="0"/>
                    <a:pt x="0" y="762"/>
                    <a:pt x="0" y="1691"/>
                  </a:cubicBezTo>
                  <a:cubicBezTo>
                    <a:pt x="0" y="2608"/>
                    <a:pt x="762" y="3370"/>
                    <a:pt x="1679" y="3370"/>
                  </a:cubicBezTo>
                  <a:cubicBezTo>
                    <a:pt x="2608" y="3370"/>
                    <a:pt x="3358" y="2608"/>
                    <a:pt x="3358" y="1691"/>
                  </a:cubicBezTo>
                  <a:cubicBezTo>
                    <a:pt x="3358" y="762"/>
                    <a:pt x="2620" y="0"/>
                    <a:pt x="1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1440;p52">
            <a:extLst>
              <a:ext uri="{FF2B5EF4-FFF2-40B4-BE49-F238E27FC236}">
                <a16:creationId xmlns:a16="http://schemas.microsoft.com/office/drawing/2014/main" id="{1AFB8D5C-69C2-4D8F-96B5-273D5ED8B151}"/>
              </a:ext>
            </a:extLst>
          </p:cNvPr>
          <p:cNvGrpSpPr/>
          <p:nvPr/>
        </p:nvGrpSpPr>
        <p:grpSpPr>
          <a:xfrm>
            <a:off x="5878286" y="203998"/>
            <a:ext cx="2797628" cy="2071116"/>
            <a:chOff x="932425" y="2979855"/>
            <a:chExt cx="1796616" cy="1811593"/>
          </a:xfrm>
        </p:grpSpPr>
        <p:grpSp>
          <p:nvGrpSpPr>
            <p:cNvPr id="98" name="Google Shape;1441;p52">
              <a:extLst>
                <a:ext uri="{FF2B5EF4-FFF2-40B4-BE49-F238E27FC236}">
                  <a16:creationId xmlns:a16="http://schemas.microsoft.com/office/drawing/2014/main" id="{5309953C-2CF4-4515-AA1E-333B3A59E18E}"/>
                </a:ext>
              </a:extLst>
            </p:cNvPr>
            <p:cNvGrpSpPr/>
            <p:nvPr/>
          </p:nvGrpSpPr>
          <p:grpSpPr>
            <a:xfrm rot="1965279">
              <a:off x="1190274" y="3220694"/>
              <a:ext cx="1280919" cy="1329913"/>
              <a:chOff x="1190625" y="238125"/>
              <a:chExt cx="5164175" cy="5164175"/>
            </a:xfrm>
          </p:grpSpPr>
          <p:sp>
            <p:nvSpPr>
              <p:cNvPr id="100" name="Google Shape;1442;p52">
                <a:extLst>
                  <a:ext uri="{FF2B5EF4-FFF2-40B4-BE49-F238E27FC236}">
                    <a16:creationId xmlns:a16="http://schemas.microsoft.com/office/drawing/2014/main" id="{1DF44DCB-4CDF-4963-9F46-D2ED04CF1E7E}"/>
                  </a:ext>
                </a:extLst>
              </p:cNvPr>
              <p:cNvSpPr/>
              <p:nvPr/>
            </p:nvSpPr>
            <p:spPr>
              <a:xfrm>
                <a:off x="1190625" y="238125"/>
                <a:ext cx="5164175" cy="5164175"/>
              </a:xfrm>
              <a:custGeom>
                <a:avLst/>
                <a:gdLst/>
                <a:ahLst/>
                <a:cxnLst/>
                <a:rect l="l" t="t" r="r" b="b"/>
                <a:pathLst>
                  <a:path w="206567" h="206567" extrusionOk="0">
                    <a:moveTo>
                      <a:pt x="103283" y="0"/>
                    </a:moveTo>
                    <a:cubicBezTo>
                      <a:pt x="46210" y="0"/>
                      <a:pt x="0" y="46210"/>
                      <a:pt x="0" y="103283"/>
                    </a:cubicBezTo>
                    <a:cubicBezTo>
                      <a:pt x="0" y="160357"/>
                      <a:pt x="46210" y="206566"/>
                      <a:pt x="103283" y="206566"/>
                    </a:cubicBezTo>
                    <a:cubicBezTo>
                      <a:pt x="160357" y="206566"/>
                      <a:pt x="206566" y="160357"/>
                      <a:pt x="206566" y="103283"/>
                    </a:cubicBezTo>
                    <a:cubicBezTo>
                      <a:pt x="206566" y="46210"/>
                      <a:pt x="160357" y="0"/>
                      <a:pt x="103283" y="0"/>
                    </a:cubicBezTo>
                    <a:close/>
                  </a:path>
                </a:pathLst>
              </a:custGeom>
              <a:solidFill>
                <a:schemeClr val="lt2"/>
              </a:solidFill>
              <a:ln>
                <a:noFill/>
              </a:ln>
              <a:effectLst>
                <a:outerShdw blurRad="57150" dist="19050" dir="5400000" algn="bl" rotWithShape="0">
                  <a:srgbClr val="999999">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43;p52">
                <a:extLst>
                  <a:ext uri="{FF2B5EF4-FFF2-40B4-BE49-F238E27FC236}">
                    <a16:creationId xmlns:a16="http://schemas.microsoft.com/office/drawing/2014/main" id="{AC3F230F-1808-4B4B-AD0E-AEDE554FC73A}"/>
                  </a:ext>
                </a:extLst>
              </p:cNvPr>
              <p:cNvSpPr/>
              <p:nvPr/>
            </p:nvSpPr>
            <p:spPr>
              <a:xfrm>
                <a:off x="1261375" y="1810300"/>
                <a:ext cx="4902150" cy="405525"/>
              </a:xfrm>
              <a:custGeom>
                <a:avLst/>
                <a:gdLst/>
                <a:ahLst/>
                <a:cxnLst/>
                <a:rect l="l" t="t" r="r" b="b"/>
                <a:pathLst>
                  <a:path w="196086" h="16221" extrusionOk="0">
                    <a:moveTo>
                      <a:pt x="195550" y="1"/>
                    </a:moveTo>
                    <a:lnTo>
                      <a:pt x="383" y="14843"/>
                    </a:lnTo>
                    <a:cubicBezTo>
                      <a:pt x="230" y="15302"/>
                      <a:pt x="154" y="15761"/>
                      <a:pt x="1" y="16220"/>
                    </a:cubicBezTo>
                    <a:lnTo>
                      <a:pt x="196086" y="1378"/>
                    </a:lnTo>
                    <a:cubicBezTo>
                      <a:pt x="195933" y="919"/>
                      <a:pt x="195703" y="383"/>
                      <a:pt x="195550" y="1"/>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44;p52">
                <a:extLst>
                  <a:ext uri="{FF2B5EF4-FFF2-40B4-BE49-F238E27FC236}">
                    <a16:creationId xmlns:a16="http://schemas.microsoft.com/office/drawing/2014/main" id="{F1240AD9-D22F-4A35-A096-210DC4997BEF}"/>
                  </a:ext>
                </a:extLst>
              </p:cNvPr>
              <p:cNvSpPr/>
              <p:nvPr/>
            </p:nvSpPr>
            <p:spPr>
              <a:xfrm>
                <a:off x="1200175" y="2171800"/>
                <a:ext cx="5081950" cy="420800"/>
              </a:xfrm>
              <a:custGeom>
                <a:avLst/>
                <a:gdLst/>
                <a:ahLst/>
                <a:cxnLst/>
                <a:rect l="l" t="t" r="r" b="b"/>
                <a:pathLst>
                  <a:path w="203278" h="16832" extrusionOk="0">
                    <a:moveTo>
                      <a:pt x="202895" y="1"/>
                    </a:moveTo>
                    <a:lnTo>
                      <a:pt x="154" y="15455"/>
                    </a:lnTo>
                    <a:cubicBezTo>
                      <a:pt x="77" y="15914"/>
                      <a:pt x="77" y="16373"/>
                      <a:pt x="1" y="16832"/>
                    </a:cubicBezTo>
                    <a:lnTo>
                      <a:pt x="203277" y="1454"/>
                    </a:lnTo>
                    <a:lnTo>
                      <a:pt x="202895" y="1"/>
                    </a:ln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45;p52">
                <a:extLst>
                  <a:ext uri="{FF2B5EF4-FFF2-40B4-BE49-F238E27FC236}">
                    <a16:creationId xmlns:a16="http://schemas.microsoft.com/office/drawing/2014/main" id="{3ED0D768-3EBF-439B-9F1F-01B4A4B0919B}"/>
                  </a:ext>
                </a:extLst>
              </p:cNvPr>
              <p:cNvSpPr/>
              <p:nvPr/>
            </p:nvSpPr>
            <p:spPr>
              <a:xfrm>
                <a:off x="1385700" y="1452650"/>
                <a:ext cx="4598050" cy="382550"/>
              </a:xfrm>
              <a:custGeom>
                <a:avLst/>
                <a:gdLst/>
                <a:ahLst/>
                <a:cxnLst/>
                <a:rect l="l" t="t" r="r" b="b"/>
                <a:pathLst>
                  <a:path w="183922" h="15302" extrusionOk="0">
                    <a:moveTo>
                      <a:pt x="183080" y="0"/>
                    </a:moveTo>
                    <a:lnTo>
                      <a:pt x="613" y="13848"/>
                    </a:lnTo>
                    <a:cubicBezTo>
                      <a:pt x="383" y="14307"/>
                      <a:pt x="230" y="14766"/>
                      <a:pt x="1" y="15302"/>
                    </a:cubicBezTo>
                    <a:lnTo>
                      <a:pt x="183921" y="1301"/>
                    </a:lnTo>
                    <a:cubicBezTo>
                      <a:pt x="183615" y="842"/>
                      <a:pt x="183386" y="383"/>
                      <a:pt x="183080" y="0"/>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46;p52">
                <a:extLst>
                  <a:ext uri="{FF2B5EF4-FFF2-40B4-BE49-F238E27FC236}">
                    <a16:creationId xmlns:a16="http://schemas.microsoft.com/office/drawing/2014/main" id="{1C5CB17A-1779-47B3-9DDD-45CB020B3306}"/>
                  </a:ext>
                </a:extLst>
              </p:cNvPr>
              <p:cNvSpPr/>
              <p:nvPr/>
            </p:nvSpPr>
            <p:spPr>
              <a:xfrm>
                <a:off x="1586525" y="1098800"/>
                <a:ext cx="4140925" cy="348125"/>
              </a:xfrm>
              <a:custGeom>
                <a:avLst/>
                <a:gdLst/>
                <a:ahLst/>
                <a:cxnLst/>
                <a:rect l="l" t="t" r="r" b="b"/>
                <a:pathLst>
                  <a:path w="165637" h="13925" extrusionOk="0">
                    <a:moveTo>
                      <a:pt x="164489" y="1"/>
                    </a:moveTo>
                    <a:lnTo>
                      <a:pt x="919" y="12471"/>
                    </a:lnTo>
                    <a:cubicBezTo>
                      <a:pt x="613" y="12930"/>
                      <a:pt x="307" y="13389"/>
                      <a:pt x="1" y="13925"/>
                    </a:cubicBezTo>
                    <a:lnTo>
                      <a:pt x="165636" y="1378"/>
                    </a:lnTo>
                    <a:lnTo>
                      <a:pt x="164489" y="1"/>
                    </a:ln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47;p52">
                <a:extLst>
                  <a:ext uri="{FF2B5EF4-FFF2-40B4-BE49-F238E27FC236}">
                    <a16:creationId xmlns:a16="http://schemas.microsoft.com/office/drawing/2014/main" id="{9F275C34-E232-455E-9E5F-45868A7B2CFF}"/>
                  </a:ext>
                </a:extLst>
              </p:cNvPr>
              <p:cNvSpPr/>
              <p:nvPr/>
            </p:nvSpPr>
            <p:spPr>
              <a:xfrm>
                <a:off x="1192525" y="2539025"/>
                <a:ext cx="5150800" cy="426550"/>
              </a:xfrm>
              <a:custGeom>
                <a:avLst/>
                <a:gdLst/>
                <a:ahLst/>
                <a:cxnLst/>
                <a:rect l="l" t="t" r="r" b="b"/>
                <a:pathLst>
                  <a:path w="206032" h="17062" extrusionOk="0">
                    <a:moveTo>
                      <a:pt x="205878" y="1"/>
                    </a:moveTo>
                    <a:lnTo>
                      <a:pt x="1" y="15684"/>
                    </a:lnTo>
                    <a:cubicBezTo>
                      <a:pt x="1" y="16144"/>
                      <a:pt x="77" y="16603"/>
                      <a:pt x="77" y="17062"/>
                    </a:cubicBezTo>
                    <a:lnTo>
                      <a:pt x="206031" y="1454"/>
                    </a:lnTo>
                    <a:lnTo>
                      <a:pt x="205878" y="1"/>
                    </a:ln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48;p52">
                <a:extLst>
                  <a:ext uri="{FF2B5EF4-FFF2-40B4-BE49-F238E27FC236}">
                    <a16:creationId xmlns:a16="http://schemas.microsoft.com/office/drawing/2014/main" id="{D1D0591E-A176-4A73-A0C1-C8A015BB14B3}"/>
                  </a:ext>
                </a:extLst>
              </p:cNvPr>
              <p:cNvSpPr/>
              <p:nvPr/>
            </p:nvSpPr>
            <p:spPr>
              <a:xfrm>
                <a:off x="1890650" y="756450"/>
                <a:ext cx="3475300" cy="296475"/>
              </a:xfrm>
              <a:custGeom>
                <a:avLst/>
                <a:gdLst/>
                <a:ahLst/>
                <a:cxnLst/>
                <a:rect l="l" t="t" r="r" b="b"/>
                <a:pathLst>
                  <a:path w="139012" h="11859" extrusionOk="0">
                    <a:moveTo>
                      <a:pt x="137329" y="0"/>
                    </a:moveTo>
                    <a:lnTo>
                      <a:pt x="1454" y="10328"/>
                    </a:lnTo>
                    <a:cubicBezTo>
                      <a:pt x="995" y="10787"/>
                      <a:pt x="536" y="11247"/>
                      <a:pt x="0" y="11859"/>
                    </a:cubicBezTo>
                    <a:lnTo>
                      <a:pt x="139012" y="1301"/>
                    </a:lnTo>
                    <a:cubicBezTo>
                      <a:pt x="138476" y="842"/>
                      <a:pt x="137864" y="383"/>
                      <a:pt x="137329" y="0"/>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49;p52">
                <a:extLst>
                  <a:ext uri="{FF2B5EF4-FFF2-40B4-BE49-F238E27FC236}">
                    <a16:creationId xmlns:a16="http://schemas.microsoft.com/office/drawing/2014/main" id="{5EC41CF6-1E40-4FA6-8996-001A75EA88DB}"/>
                  </a:ext>
                </a:extLst>
              </p:cNvPr>
              <p:cNvSpPr/>
              <p:nvPr/>
            </p:nvSpPr>
            <p:spPr>
              <a:xfrm>
                <a:off x="1714675" y="4050025"/>
                <a:ext cx="4328350" cy="363425"/>
              </a:xfrm>
              <a:custGeom>
                <a:avLst/>
                <a:gdLst/>
                <a:ahLst/>
                <a:cxnLst/>
                <a:rect l="l" t="t" r="r" b="b"/>
                <a:pathLst>
                  <a:path w="173134" h="14537" extrusionOk="0">
                    <a:moveTo>
                      <a:pt x="173134" y="1"/>
                    </a:moveTo>
                    <a:lnTo>
                      <a:pt x="1" y="13160"/>
                    </a:lnTo>
                    <a:lnTo>
                      <a:pt x="1072" y="14537"/>
                    </a:lnTo>
                    <a:lnTo>
                      <a:pt x="172292" y="1531"/>
                    </a:lnTo>
                    <a:cubicBezTo>
                      <a:pt x="172598" y="995"/>
                      <a:pt x="172828" y="536"/>
                      <a:pt x="173134" y="1"/>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50;p52">
                <a:extLst>
                  <a:ext uri="{FF2B5EF4-FFF2-40B4-BE49-F238E27FC236}">
                    <a16:creationId xmlns:a16="http://schemas.microsoft.com/office/drawing/2014/main" id="{B345893A-0A41-4641-9AC0-AFA4B51A2E47}"/>
                  </a:ext>
                </a:extLst>
              </p:cNvPr>
              <p:cNvSpPr/>
              <p:nvPr/>
            </p:nvSpPr>
            <p:spPr>
              <a:xfrm>
                <a:off x="2496950" y="4845700"/>
                <a:ext cx="2876650" cy="250575"/>
              </a:xfrm>
              <a:custGeom>
                <a:avLst/>
                <a:gdLst/>
                <a:ahLst/>
                <a:cxnLst/>
                <a:rect l="l" t="t" r="r" b="b"/>
                <a:pathLst>
                  <a:path w="115066" h="10023" extrusionOk="0">
                    <a:moveTo>
                      <a:pt x="115066" y="0"/>
                    </a:moveTo>
                    <a:lnTo>
                      <a:pt x="1" y="8798"/>
                    </a:lnTo>
                    <a:cubicBezTo>
                      <a:pt x="689" y="9181"/>
                      <a:pt x="1454" y="9640"/>
                      <a:pt x="2219" y="10022"/>
                    </a:cubicBezTo>
                    <a:lnTo>
                      <a:pt x="113077" y="1607"/>
                    </a:lnTo>
                    <a:cubicBezTo>
                      <a:pt x="113765" y="1071"/>
                      <a:pt x="114377" y="536"/>
                      <a:pt x="115066" y="0"/>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51;p52">
                <a:extLst>
                  <a:ext uri="{FF2B5EF4-FFF2-40B4-BE49-F238E27FC236}">
                    <a16:creationId xmlns:a16="http://schemas.microsoft.com/office/drawing/2014/main" id="{687931DC-A181-492E-BF85-EEC1E8B32643}"/>
                  </a:ext>
                </a:extLst>
              </p:cNvPr>
              <p:cNvSpPr/>
              <p:nvPr/>
            </p:nvSpPr>
            <p:spPr>
              <a:xfrm>
                <a:off x="3369125" y="5281775"/>
                <a:ext cx="1189700" cy="110950"/>
              </a:xfrm>
              <a:custGeom>
                <a:avLst/>
                <a:gdLst/>
                <a:ahLst/>
                <a:cxnLst/>
                <a:rect l="l" t="t" r="r" b="b"/>
                <a:pathLst>
                  <a:path w="47588" h="4438" extrusionOk="0">
                    <a:moveTo>
                      <a:pt x="47587" y="0"/>
                    </a:moveTo>
                    <a:lnTo>
                      <a:pt x="0" y="3596"/>
                    </a:lnTo>
                    <a:cubicBezTo>
                      <a:pt x="2296" y="3979"/>
                      <a:pt x="4744" y="4285"/>
                      <a:pt x="7115" y="4438"/>
                    </a:cubicBezTo>
                    <a:lnTo>
                      <a:pt x="40625" y="1913"/>
                    </a:lnTo>
                    <a:cubicBezTo>
                      <a:pt x="42997" y="1301"/>
                      <a:pt x="45292" y="689"/>
                      <a:pt x="47587" y="0"/>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52;p52">
                <a:extLst>
                  <a:ext uri="{FF2B5EF4-FFF2-40B4-BE49-F238E27FC236}">
                    <a16:creationId xmlns:a16="http://schemas.microsoft.com/office/drawing/2014/main" id="{5C86E06F-1A6C-4446-A68B-DEAA5DBEB5D0}"/>
                  </a:ext>
                </a:extLst>
              </p:cNvPr>
              <p:cNvSpPr/>
              <p:nvPr/>
            </p:nvSpPr>
            <p:spPr>
              <a:xfrm>
                <a:off x="2032175" y="4442125"/>
                <a:ext cx="3748825" cy="319425"/>
              </a:xfrm>
              <a:custGeom>
                <a:avLst/>
                <a:gdLst/>
                <a:ahLst/>
                <a:cxnLst/>
                <a:rect l="l" t="t" r="r" b="b"/>
                <a:pathLst>
                  <a:path w="149953" h="12777" extrusionOk="0">
                    <a:moveTo>
                      <a:pt x="149952" y="0"/>
                    </a:moveTo>
                    <a:lnTo>
                      <a:pt x="1" y="11400"/>
                    </a:lnTo>
                    <a:lnTo>
                      <a:pt x="1531" y="12777"/>
                    </a:lnTo>
                    <a:lnTo>
                      <a:pt x="148728" y="1530"/>
                    </a:lnTo>
                    <a:cubicBezTo>
                      <a:pt x="149111" y="1071"/>
                      <a:pt x="149570" y="612"/>
                      <a:pt x="149952" y="0"/>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53;p52">
                <a:extLst>
                  <a:ext uri="{FF2B5EF4-FFF2-40B4-BE49-F238E27FC236}">
                    <a16:creationId xmlns:a16="http://schemas.microsoft.com/office/drawing/2014/main" id="{31FC39A4-2ED1-4001-B5D9-068ECE3FE1C6}"/>
                  </a:ext>
                </a:extLst>
              </p:cNvPr>
              <p:cNvSpPr/>
              <p:nvPr/>
            </p:nvSpPr>
            <p:spPr>
              <a:xfrm>
                <a:off x="1332150" y="3286875"/>
                <a:ext cx="4982475" cy="413150"/>
              </a:xfrm>
              <a:custGeom>
                <a:avLst/>
                <a:gdLst/>
                <a:ahLst/>
                <a:cxnLst/>
                <a:rect l="l" t="t" r="r" b="b"/>
                <a:pathLst>
                  <a:path w="199299" h="16526" extrusionOk="0">
                    <a:moveTo>
                      <a:pt x="199299" y="1"/>
                    </a:moveTo>
                    <a:lnTo>
                      <a:pt x="0" y="15149"/>
                    </a:lnTo>
                    <a:lnTo>
                      <a:pt x="0" y="15149"/>
                    </a:lnTo>
                    <a:lnTo>
                      <a:pt x="459" y="16526"/>
                    </a:lnTo>
                    <a:lnTo>
                      <a:pt x="198993" y="1454"/>
                    </a:lnTo>
                    <a:cubicBezTo>
                      <a:pt x="199069" y="919"/>
                      <a:pt x="199146" y="460"/>
                      <a:pt x="199299" y="1"/>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54;p52">
                <a:extLst>
                  <a:ext uri="{FF2B5EF4-FFF2-40B4-BE49-F238E27FC236}">
                    <a16:creationId xmlns:a16="http://schemas.microsoft.com/office/drawing/2014/main" id="{8B5D98A5-2DFA-48FA-8EE7-1B5005034D5E}"/>
                  </a:ext>
                </a:extLst>
              </p:cNvPr>
              <p:cNvSpPr/>
              <p:nvPr/>
            </p:nvSpPr>
            <p:spPr>
              <a:xfrm>
                <a:off x="1236525" y="2910075"/>
                <a:ext cx="5116350" cy="424650"/>
              </a:xfrm>
              <a:custGeom>
                <a:avLst/>
                <a:gdLst/>
                <a:ahLst/>
                <a:cxnLst/>
                <a:rect l="l" t="t" r="r" b="b"/>
                <a:pathLst>
                  <a:path w="204654" h="16986" extrusionOk="0">
                    <a:moveTo>
                      <a:pt x="204654" y="1"/>
                    </a:moveTo>
                    <a:lnTo>
                      <a:pt x="0" y="15608"/>
                    </a:lnTo>
                    <a:cubicBezTo>
                      <a:pt x="77" y="16067"/>
                      <a:pt x="153" y="16526"/>
                      <a:pt x="306" y="16985"/>
                    </a:cubicBezTo>
                    <a:lnTo>
                      <a:pt x="204577" y="1455"/>
                    </a:lnTo>
                    <a:cubicBezTo>
                      <a:pt x="204577" y="995"/>
                      <a:pt x="204577" y="460"/>
                      <a:pt x="204654" y="1"/>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55;p52">
                <a:extLst>
                  <a:ext uri="{FF2B5EF4-FFF2-40B4-BE49-F238E27FC236}">
                    <a16:creationId xmlns:a16="http://schemas.microsoft.com/office/drawing/2014/main" id="{8B2CAC55-BF46-42D7-8D6A-D4B8962C7802}"/>
                  </a:ext>
                </a:extLst>
              </p:cNvPr>
              <p:cNvSpPr/>
              <p:nvPr/>
            </p:nvSpPr>
            <p:spPr>
              <a:xfrm>
                <a:off x="1488975" y="3665575"/>
                <a:ext cx="4724275" cy="392125"/>
              </a:xfrm>
              <a:custGeom>
                <a:avLst/>
                <a:gdLst/>
                <a:ahLst/>
                <a:cxnLst/>
                <a:rect l="l" t="t" r="r" b="b"/>
                <a:pathLst>
                  <a:path w="188971" h="15685" extrusionOk="0">
                    <a:moveTo>
                      <a:pt x="188971" y="1"/>
                    </a:moveTo>
                    <a:lnTo>
                      <a:pt x="1" y="14384"/>
                    </a:lnTo>
                    <a:cubicBezTo>
                      <a:pt x="230" y="14766"/>
                      <a:pt x="460" y="15302"/>
                      <a:pt x="689" y="15685"/>
                    </a:cubicBezTo>
                    <a:lnTo>
                      <a:pt x="188435" y="1454"/>
                    </a:lnTo>
                    <a:cubicBezTo>
                      <a:pt x="188588" y="995"/>
                      <a:pt x="188818" y="536"/>
                      <a:pt x="188971" y="1"/>
                    </a:cubicBezTo>
                    <a:close/>
                  </a:path>
                </a:pathLst>
              </a:custGeom>
              <a:solidFill>
                <a:srgbClr val="E6F5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1456;p52">
              <a:extLst>
                <a:ext uri="{FF2B5EF4-FFF2-40B4-BE49-F238E27FC236}">
                  <a16:creationId xmlns:a16="http://schemas.microsoft.com/office/drawing/2014/main" id="{DCF6D93D-3759-473B-AFB4-AA33E649BC63}"/>
                </a:ext>
              </a:extLst>
            </p:cNvPr>
            <p:cNvSpPr/>
            <p:nvPr/>
          </p:nvSpPr>
          <p:spPr>
            <a:xfrm rot="-1024061">
              <a:off x="1046307" y="3276333"/>
              <a:ext cx="528014" cy="552215"/>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FFFFF">
                <a:alpha val="6201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مستطيل 20">
            <a:extLst>
              <a:ext uri="{FF2B5EF4-FFF2-40B4-BE49-F238E27FC236}">
                <a16:creationId xmlns:a16="http://schemas.microsoft.com/office/drawing/2014/main" id="{311AAF03-C8D5-4391-93D4-6B24C50EC966}"/>
              </a:ext>
            </a:extLst>
          </p:cNvPr>
          <p:cNvSpPr/>
          <p:nvPr/>
        </p:nvSpPr>
        <p:spPr>
          <a:xfrm>
            <a:off x="6586418" y="1197820"/>
            <a:ext cx="1305164" cy="369332"/>
          </a:xfrm>
          <a:prstGeom prst="rect">
            <a:avLst/>
          </a:prstGeom>
        </p:spPr>
        <p:txBody>
          <a:bodyPr wrap="none">
            <a:spAutoFit/>
          </a:bodyPr>
          <a:lstStyle/>
          <a:p>
            <a:pPr algn="ctr"/>
            <a:r>
              <a:rPr lang="ar-SA" b="1" dirty="0">
                <a:solidFill>
                  <a:schemeClr val="accent1"/>
                </a:solidFill>
              </a:rPr>
              <a:t>حقائق وأرقام :</a:t>
            </a:r>
          </a:p>
        </p:txBody>
      </p:sp>
    </p:spTree>
    <p:extLst>
      <p:ext uri="{BB962C8B-B14F-4D97-AF65-F5344CB8AC3E}">
        <p14:creationId xmlns:p14="http://schemas.microsoft.com/office/powerpoint/2010/main" val="214466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arn(inVertical)">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barn(inVertical)">
                                      <p:cBhvr>
                                        <p:cTn id="3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6" grpId="0" animBg="1"/>
      <p:bldP spid="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415217" y="158494"/>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95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3343"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1057"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2" y="603952"/>
            <a:ext cx="1222395" cy="894208"/>
          </a:xfrm>
          <a:prstGeom prst="rect">
            <a:avLst/>
          </a:prstGeom>
          <a:noFill/>
          <a:extLst>
            <a:ext uri="{909E8E84-426E-40DD-AFC4-6F175D3DCCD1}">
              <a14:hiddenFill xmlns:a14="http://schemas.microsoft.com/office/drawing/2010/main">
                <a:solidFill>
                  <a:srgbClr val="FFFFFF"/>
                </a:solidFill>
              </a14:hiddenFill>
            </a:ext>
          </a:extLst>
        </p:spPr>
      </p:pic>
      <p:sp>
        <p:nvSpPr>
          <p:cNvPr id="16" name="سهم إلى اليسار 28">
            <a:extLst>
              <a:ext uri="{FF2B5EF4-FFF2-40B4-BE49-F238E27FC236}">
                <a16:creationId xmlns:a16="http://schemas.microsoft.com/office/drawing/2014/main" id="{241D4DF0-D6B4-4E8C-A652-810FAAD3FC5E}"/>
              </a:ext>
            </a:extLst>
          </p:cNvPr>
          <p:cNvSpPr/>
          <p:nvPr/>
        </p:nvSpPr>
        <p:spPr>
          <a:xfrm>
            <a:off x="7289693" y="471398"/>
            <a:ext cx="1571876" cy="857251"/>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defRPr/>
            </a:pPr>
            <a:r>
              <a:rPr lang="ar-SA" sz="1400" b="1" dirty="0">
                <a:solidFill>
                  <a:schemeClr val="tx1"/>
                </a:solidFill>
                <a:latin typeface="Sakkal Majalla" pitchFamily="2" charset="-78"/>
                <a:cs typeface="Sakkal Majalla" pitchFamily="2" charset="-78"/>
              </a:rPr>
              <a:t>استراتيجية المناقشة </a:t>
            </a:r>
            <a:r>
              <a:rPr lang="ar-SA" sz="1600" b="1" dirty="0">
                <a:solidFill>
                  <a:schemeClr val="tx1"/>
                </a:solidFill>
                <a:latin typeface="Sakkal Majalla" pitchFamily="2" charset="-78"/>
                <a:cs typeface="Sakkal Majalla" pitchFamily="2" charset="-78"/>
              </a:rPr>
              <a:t> </a:t>
            </a:r>
          </a:p>
        </p:txBody>
      </p:sp>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9"/>
          <a:stretch>
            <a:fillRect/>
          </a:stretch>
        </p:blipFill>
        <p:spPr>
          <a:xfrm>
            <a:off x="1870734" y="4289620"/>
            <a:ext cx="1200718" cy="2568380"/>
          </a:xfrm>
          <a:prstGeom prst="rect">
            <a:avLst/>
          </a:prstGeom>
        </p:spPr>
      </p:pic>
      <p:sp>
        <p:nvSpPr>
          <p:cNvPr id="17" name="مستطيل 16">
            <a:extLst>
              <a:ext uri="{FF2B5EF4-FFF2-40B4-BE49-F238E27FC236}">
                <a16:creationId xmlns:a16="http://schemas.microsoft.com/office/drawing/2014/main" id="{54F9EDBC-1319-45D7-9B7C-A85ADAFDCBDF}"/>
              </a:ext>
            </a:extLst>
          </p:cNvPr>
          <p:cNvSpPr/>
          <p:nvPr/>
        </p:nvSpPr>
        <p:spPr>
          <a:xfrm>
            <a:off x="7728391" y="1115808"/>
            <a:ext cx="1142976" cy="142876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SA" sz="1600" b="1" dirty="0">
              <a:solidFill>
                <a:srgbClr val="C00000"/>
              </a:solidFill>
              <a:latin typeface="Sakkal Majalla" pitchFamily="2" charset="-78"/>
              <a:cs typeface="Sakkal Majalla" pitchFamily="2" charset="-78"/>
            </a:endParaRPr>
          </a:p>
          <a:p>
            <a:pPr algn="ctr"/>
            <a:endParaRPr lang="ar-SA" sz="1600" b="1" dirty="0">
              <a:solidFill>
                <a:srgbClr val="C00000"/>
              </a:solidFill>
              <a:latin typeface="Sakkal Majalla" pitchFamily="2" charset="-78"/>
              <a:cs typeface="Sakkal Majalla" pitchFamily="2" charset="-78"/>
            </a:endParaRPr>
          </a:p>
          <a:p>
            <a:pPr algn="ctr"/>
            <a:endParaRPr lang="ar-SA" sz="1600" b="1" dirty="0">
              <a:solidFill>
                <a:srgbClr val="C00000"/>
              </a:solidFill>
              <a:latin typeface="Sakkal Majalla" pitchFamily="2" charset="-78"/>
              <a:cs typeface="Sakkal Majalla" pitchFamily="2" charset="-78"/>
            </a:endParaRPr>
          </a:p>
          <a:p>
            <a:pPr algn="ctr"/>
            <a:r>
              <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مستوى الفهم الناقد</a:t>
            </a:r>
          </a:p>
          <a:p>
            <a:pPr algn="ctr"/>
            <a:r>
              <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التطبيقي  </a:t>
            </a:r>
          </a:p>
          <a:p>
            <a:pPr algn="ctr"/>
            <a:endPar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 </a:t>
            </a:r>
          </a:p>
          <a:p>
            <a:pPr algn="ctr"/>
            <a:endPar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9" name="صورة 18">
            <a:extLst>
              <a:ext uri="{FF2B5EF4-FFF2-40B4-BE49-F238E27FC236}">
                <a16:creationId xmlns:a16="http://schemas.microsoft.com/office/drawing/2014/main" id="{7F6DD353-0172-4C05-A03C-04925C39655B}"/>
              </a:ext>
            </a:extLst>
          </p:cNvPr>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pic>
        <p:nvPicPr>
          <p:cNvPr id="22" name="صورة 21">
            <a:extLst>
              <a:ext uri="{FF2B5EF4-FFF2-40B4-BE49-F238E27FC236}">
                <a16:creationId xmlns:a16="http://schemas.microsoft.com/office/drawing/2014/main" id="{A691F66F-B964-4774-A7D6-BAB806298A63}"/>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421" y="3244376"/>
            <a:ext cx="946785" cy="1488440"/>
          </a:xfrm>
          <a:prstGeom prst="rect">
            <a:avLst/>
          </a:prstGeom>
        </p:spPr>
      </p:pic>
      <p:pic>
        <p:nvPicPr>
          <p:cNvPr id="24" name="صورة 23">
            <a:extLst>
              <a:ext uri="{FF2B5EF4-FFF2-40B4-BE49-F238E27FC236}">
                <a16:creationId xmlns:a16="http://schemas.microsoft.com/office/drawing/2014/main" id="{ED07F80E-ED69-4789-AF65-3EEEDC07045F}"/>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057" y="5503653"/>
            <a:ext cx="952500" cy="1354347"/>
          </a:xfrm>
          <a:prstGeom prst="rect">
            <a:avLst/>
          </a:prstGeom>
        </p:spPr>
      </p:pic>
      <p:sp>
        <p:nvSpPr>
          <p:cNvPr id="2" name="مستطيل 1">
            <a:extLst>
              <a:ext uri="{FF2B5EF4-FFF2-40B4-BE49-F238E27FC236}">
                <a16:creationId xmlns:a16="http://schemas.microsoft.com/office/drawing/2014/main" id="{89FB0CA8-7F7F-4EFF-A38D-FD81A9B4ABD9}"/>
              </a:ext>
            </a:extLst>
          </p:cNvPr>
          <p:cNvSpPr/>
          <p:nvPr/>
        </p:nvSpPr>
        <p:spPr>
          <a:xfrm>
            <a:off x="3772098" y="936562"/>
            <a:ext cx="3047629" cy="369332"/>
          </a:xfrm>
          <a:prstGeom prst="rect">
            <a:avLst/>
          </a:prstGeom>
        </p:spPr>
        <p:txBody>
          <a:bodyPr wrap="none">
            <a:spAutoFit/>
          </a:bodyPr>
          <a:lstStyle/>
          <a:p>
            <a:r>
              <a:rPr lang="ar-SA" b="1" dirty="0">
                <a:solidFill>
                  <a:srgbClr val="0070C0"/>
                </a:solidFill>
              </a:rPr>
              <a:t>لِمَاذَا تَعْتَبِرُ رَفْسَةُ النَّعَامِ قَاتِلَةً لِلْأَعْدَاءِ؟</a:t>
            </a:r>
            <a:endParaRPr lang="en-US" sz="1000" b="1" dirty="0">
              <a:solidFill>
                <a:srgbClr val="0070C0"/>
              </a:solidFill>
              <a:effectLst/>
              <a:latin typeface="Times New Roman" panose="02020603050405020304" pitchFamily="18" charset="0"/>
              <a:ea typeface="Times New Roman" panose="02020603050405020304" pitchFamily="18" charset="0"/>
            </a:endParaRPr>
          </a:p>
        </p:txBody>
      </p:sp>
      <p:sp>
        <p:nvSpPr>
          <p:cNvPr id="4" name="مستطيل 3">
            <a:extLst>
              <a:ext uri="{FF2B5EF4-FFF2-40B4-BE49-F238E27FC236}">
                <a16:creationId xmlns:a16="http://schemas.microsoft.com/office/drawing/2014/main" id="{07120D6E-CBE1-4C5F-9EE6-D079FE9A4C85}"/>
              </a:ext>
            </a:extLst>
          </p:cNvPr>
          <p:cNvSpPr/>
          <p:nvPr/>
        </p:nvSpPr>
        <p:spPr>
          <a:xfrm>
            <a:off x="2046514" y="1265274"/>
            <a:ext cx="5013504" cy="369332"/>
          </a:xfrm>
          <a:prstGeom prst="rect">
            <a:avLst/>
          </a:prstGeom>
        </p:spPr>
        <p:txBody>
          <a:bodyPr wrap="square">
            <a:spAutoFit/>
          </a:bodyPr>
          <a:lstStyle/>
          <a:p>
            <a:r>
              <a:rPr lang="ar-SA" b="1" dirty="0"/>
              <a:t>لِأَنَّ النَّعَامَةَ تَرْفِسُ إِلَى الأمام بِقُوَّةِ كَبِيرَةِ.</a:t>
            </a:r>
          </a:p>
        </p:txBody>
      </p:sp>
      <p:sp>
        <p:nvSpPr>
          <p:cNvPr id="5" name="مستطيل 4">
            <a:extLst>
              <a:ext uri="{FF2B5EF4-FFF2-40B4-BE49-F238E27FC236}">
                <a16:creationId xmlns:a16="http://schemas.microsoft.com/office/drawing/2014/main" id="{18D152FA-C205-4DA0-8E79-293674C82305}"/>
              </a:ext>
            </a:extLst>
          </p:cNvPr>
          <p:cNvSpPr/>
          <p:nvPr/>
        </p:nvSpPr>
        <p:spPr>
          <a:xfrm>
            <a:off x="2503800" y="1860076"/>
            <a:ext cx="4589719" cy="369332"/>
          </a:xfrm>
          <a:prstGeom prst="rect">
            <a:avLst/>
          </a:prstGeom>
        </p:spPr>
        <p:txBody>
          <a:bodyPr wrap="none">
            <a:spAutoFit/>
          </a:bodyPr>
          <a:lstStyle/>
          <a:p>
            <a:r>
              <a:rPr lang="ar-SA" b="1" dirty="0">
                <a:solidFill>
                  <a:srgbClr val="0070C0"/>
                </a:solidFill>
              </a:rPr>
              <a:t>عَلَى مَاذَا تَدَلٍّ الْعِبَارَةِ( وَتُعْتَبَرُ رَفْسَةُ النَّعَامِ قَاتِلَةً لِلْأَعْدَاءِ).  ؟</a:t>
            </a:r>
            <a:endParaRPr lang="en-US" sz="1000" b="1" dirty="0">
              <a:solidFill>
                <a:srgbClr val="0070C0"/>
              </a:solidFill>
              <a:effectLst/>
              <a:latin typeface="Times New Roman" panose="02020603050405020304" pitchFamily="18" charset="0"/>
              <a:ea typeface="Times New Roman" panose="02020603050405020304" pitchFamily="18" charset="0"/>
            </a:endParaRPr>
          </a:p>
        </p:txBody>
      </p:sp>
      <p:sp>
        <p:nvSpPr>
          <p:cNvPr id="6" name="مستطيل 5">
            <a:extLst>
              <a:ext uri="{FF2B5EF4-FFF2-40B4-BE49-F238E27FC236}">
                <a16:creationId xmlns:a16="http://schemas.microsoft.com/office/drawing/2014/main" id="{808E234E-6F36-4BB5-93B0-BB6F2BE1DC21}"/>
              </a:ext>
            </a:extLst>
          </p:cNvPr>
          <p:cNvSpPr/>
          <p:nvPr/>
        </p:nvSpPr>
        <p:spPr>
          <a:xfrm>
            <a:off x="4566785" y="2210191"/>
            <a:ext cx="2419252" cy="369332"/>
          </a:xfrm>
          <a:prstGeom prst="rect">
            <a:avLst/>
          </a:prstGeom>
        </p:spPr>
        <p:txBody>
          <a:bodyPr wrap="none">
            <a:spAutoFit/>
          </a:bodyPr>
          <a:lstStyle/>
          <a:p>
            <a:r>
              <a:rPr lang="ar-SA" b="1" dirty="0"/>
              <a:t>تَدَلٍّ عَلَى اِسْتِخْدَامِهَا فِي الْقِتَالِ.</a:t>
            </a:r>
            <a:endParaRPr lang="en-US" b="1" dirty="0">
              <a:latin typeface="Times New Roman" panose="02020603050405020304" pitchFamily="18" charset="0"/>
              <a:ea typeface="Times New Roman" panose="02020603050405020304" pitchFamily="18" charset="0"/>
            </a:endParaRPr>
          </a:p>
        </p:txBody>
      </p:sp>
      <p:sp>
        <p:nvSpPr>
          <p:cNvPr id="7" name="مستطيل 6">
            <a:extLst>
              <a:ext uri="{FF2B5EF4-FFF2-40B4-BE49-F238E27FC236}">
                <a16:creationId xmlns:a16="http://schemas.microsoft.com/office/drawing/2014/main" id="{27A74427-3F8B-47C2-97F5-AB7773EB83A8}"/>
              </a:ext>
            </a:extLst>
          </p:cNvPr>
          <p:cNvSpPr/>
          <p:nvPr/>
        </p:nvSpPr>
        <p:spPr>
          <a:xfrm>
            <a:off x="1698172" y="2656114"/>
            <a:ext cx="5402104" cy="369332"/>
          </a:xfrm>
          <a:prstGeom prst="rect">
            <a:avLst/>
          </a:prstGeom>
        </p:spPr>
        <p:txBody>
          <a:bodyPr wrap="square">
            <a:spAutoFit/>
          </a:bodyPr>
          <a:lstStyle/>
          <a:p>
            <a:r>
              <a:rPr lang="ar-SA" b="1" dirty="0">
                <a:solidFill>
                  <a:srgbClr val="0070C0"/>
                </a:solidFill>
              </a:rPr>
              <a:t>لِمَاذَا أَصْبَحَتِ النَّعَامَةُ مُهَدَّدَةً بِالْاِنْقِرَاضِ؟</a:t>
            </a:r>
            <a:endParaRPr lang="en-US" sz="1050" b="1" dirty="0">
              <a:solidFill>
                <a:srgbClr val="0070C0"/>
              </a:solidFill>
              <a:effectLst/>
              <a:latin typeface="Times New Roman" panose="02020603050405020304" pitchFamily="18" charset="0"/>
              <a:ea typeface="Times New Roman" panose="02020603050405020304" pitchFamily="18" charset="0"/>
            </a:endParaRPr>
          </a:p>
        </p:txBody>
      </p:sp>
      <p:sp>
        <p:nvSpPr>
          <p:cNvPr id="8" name="مستطيل 7">
            <a:extLst>
              <a:ext uri="{FF2B5EF4-FFF2-40B4-BE49-F238E27FC236}">
                <a16:creationId xmlns:a16="http://schemas.microsoft.com/office/drawing/2014/main" id="{1A94A1CD-97F8-4B5E-96BC-8456063D453E}"/>
              </a:ext>
            </a:extLst>
          </p:cNvPr>
          <p:cNvSpPr/>
          <p:nvPr/>
        </p:nvSpPr>
        <p:spPr>
          <a:xfrm>
            <a:off x="1926771" y="3091934"/>
            <a:ext cx="5390968" cy="369332"/>
          </a:xfrm>
          <a:prstGeom prst="rect">
            <a:avLst/>
          </a:prstGeom>
        </p:spPr>
        <p:txBody>
          <a:bodyPr wrap="square">
            <a:spAutoFit/>
          </a:bodyPr>
          <a:lstStyle/>
          <a:p>
            <a:r>
              <a:rPr lang="ar-SA" b="1" dirty="0"/>
              <a:t>أَصْبَحَتِ النَّعَامَةُ مُهَدَّدَةً بِالْاِنْقِرَاضِ لِكَثْرَةِ صَيْدِهَا لِاِسْتِخْدَامِ رِيشِهَا الْفَاخِرِ.</a:t>
            </a:r>
          </a:p>
        </p:txBody>
      </p:sp>
      <p:pic>
        <p:nvPicPr>
          <p:cNvPr id="13" name="صورة 12">
            <a:extLst>
              <a:ext uri="{FF2B5EF4-FFF2-40B4-BE49-F238E27FC236}">
                <a16:creationId xmlns:a16="http://schemas.microsoft.com/office/drawing/2014/main" id="{DC769A74-1EA2-45CB-A324-1262FE66BB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99857" y="3624942"/>
            <a:ext cx="2928518" cy="2450274"/>
          </a:xfrm>
          <a:prstGeom prst="rect">
            <a:avLst/>
          </a:prstGeom>
        </p:spPr>
      </p:pic>
    </p:spTree>
    <p:extLst>
      <p:ext uri="{BB962C8B-B14F-4D97-AF65-F5344CB8AC3E}">
        <p14:creationId xmlns:p14="http://schemas.microsoft.com/office/powerpoint/2010/main" val="259657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wipe(down)">
                                      <p:cBhvr>
                                        <p:cTn id="3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495975" y="0"/>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95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3343"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1057"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2" y="669267"/>
            <a:ext cx="1222395" cy="894208"/>
          </a:xfrm>
          <a:prstGeom prst="rect">
            <a:avLst/>
          </a:prstGeom>
          <a:noFill/>
          <a:extLst>
            <a:ext uri="{909E8E84-426E-40DD-AFC4-6F175D3DCCD1}">
              <a14:hiddenFill xmlns:a14="http://schemas.microsoft.com/office/drawing/2010/main">
                <a:solidFill>
                  <a:srgbClr val="FFFFFF"/>
                </a:solidFill>
              </a14:hiddenFill>
            </a:ext>
          </a:extLst>
        </p:spPr>
      </p:pic>
      <p:sp>
        <p:nvSpPr>
          <p:cNvPr id="16" name="سهم إلى اليسار 28">
            <a:extLst>
              <a:ext uri="{FF2B5EF4-FFF2-40B4-BE49-F238E27FC236}">
                <a16:creationId xmlns:a16="http://schemas.microsoft.com/office/drawing/2014/main" id="{241D4DF0-D6B4-4E8C-A652-810FAAD3FC5E}"/>
              </a:ext>
            </a:extLst>
          </p:cNvPr>
          <p:cNvSpPr/>
          <p:nvPr/>
        </p:nvSpPr>
        <p:spPr>
          <a:xfrm>
            <a:off x="7289693" y="471398"/>
            <a:ext cx="1571876" cy="857251"/>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defRPr/>
            </a:pPr>
            <a:r>
              <a:rPr lang="ar-SA" sz="1400" b="1" dirty="0">
                <a:solidFill>
                  <a:schemeClr val="tx1"/>
                </a:solidFill>
                <a:latin typeface="Sakkal Majalla" pitchFamily="2" charset="-78"/>
                <a:cs typeface="Sakkal Majalla" pitchFamily="2" charset="-78"/>
              </a:rPr>
              <a:t>استراتيجية المناقشة </a:t>
            </a:r>
            <a:r>
              <a:rPr lang="ar-SA" sz="1600" b="1" dirty="0">
                <a:solidFill>
                  <a:schemeClr val="tx1"/>
                </a:solidFill>
                <a:latin typeface="Sakkal Majalla" pitchFamily="2" charset="-78"/>
                <a:cs typeface="Sakkal Majalla" pitchFamily="2" charset="-78"/>
              </a:rPr>
              <a:t> </a:t>
            </a:r>
          </a:p>
        </p:txBody>
      </p:sp>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9"/>
          <a:stretch>
            <a:fillRect/>
          </a:stretch>
        </p:blipFill>
        <p:spPr>
          <a:xfrm>
            <a:off x="1870734" y="4289620"/>
            <a:ext cx="1200718" cy="2568380"/>
          </a:xfrm>
          <a:prstGeom prst="rect">
            <a:avLst/>
          </a:prstGeom>
        </p:spPr>
      </p:pic>
      <p:sp>
        <p:nvSpPr>
          <p:cNvPr id="19" name="مستطيل 18">
            <a:extLst>
              <a:ext uri="{FF2B5EF4-FFF2-40B4-BE49-F238E27FC236}">
                <a16:creationId xmlns:a16="http://schemas.microsoft.com/office/drawing/2014/main" id="{468B5088-C2D1-4F09-9D79-22FA19C3220C}"/>
              </a:ext>
            </a:extLst>
          </p:cNvPr>
          <p:cNvSpPr/>
          <p:nvPr/>
        </p:nvSpPr>
        <p:spPr>
          <a:xfrm>
            <a:off x="7735009" y="1122100"/>
            <a:ext cx="1311020" cy="1395038"/>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SA" sz="1600" b="1" dirty="0">
              <a:solidFill>
                <a:srgbClr val="C00000"/>
              </a:solidFill>
              <a:latin typeface="Sakkal Majalla" pitchFamily="2" charset="-78"/>
              <a:cs typeface="Sakkal Majalla" pitchFamily="2" charset="-78"/>
            </a:endParaRPr>
          </a:p>
          <a:p>
            <a:pPr algn="ctr"/>
            <a:endParaRPr lang="ar-SA" sz="1600" b="1" dirty="0">
              <a:solidFill>
                <a:srgbClr val="C00000"/>
              </a:solidFill>
              <a:latin typeface="Sakkal Majalla" pitchFamily="2" charset="-78"/>
              <a:cs typeface="Sakkal Majalla" pitchFamily="2" charset="-78"/>
            </a:endParaRPr>
          </a:p>
          <a:p>
            <a:pPr algn="ctr"/>
            <a:endParaRPr lang="ar-SA" sz="1600" b="1" dirty="0">
              <a:solidFill>
                <a:srgbClr val="C00000"/>
              </a:solidFill>
              <a:latin typeface="Sakkal Majalla" pitchFamily="2" charset="-78"/>
              <a:cs typeface="Sakkal Majalla" pitchFamily="2" charset="-78"/>
            </a:endParaRPr>
          </a:p>
          <a:p>
            <a:pPr algn="ctr"/>
            <a:endPar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مستوى الفهم  التذوقي  </a:t>
            </a:r>
          </a:p>
          <a:p>
            <a:pPr algn="ctr"/>
            <a:r>
              <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التطبيقي </a:t>
            </a:r>
          </a:p>
          <a:p>
            <a:pPr algn="ctr"/>
            <a:r>
              <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 </a:t>
            </a:r>
          </a:p>
          <a:p>
            <a:pPr algn="ctr"/>
            <a:endPar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7" name="صورة 16">
            <a:extLst>
              <a:ext uri="{FF2B5EF4-FFF2-40B4-BE49-F238E27FC236}">
                <a16:creationId xmlns:a16="http://schemas.microsoft.com/office/drawing/2014/main" id="{D5F3B1BE-1F03-47FD-8E8D-D969530EF6FF}"/>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057" y="5503653"/>
            <a:ext cx="952500" cy="1354347"/>
          </a:xfrm>
          <a:prstGeom prst="rect">
            <a:avLst/>
          </a:prstGeom>
        </p:spPr>
      </p:pic>
      <p:pic>
        <p:nvPicPr>
          <p:cNvPr id="22" name="صورة 21">
            <a:extLst>
              <a:ext uri="{FF2B5EF4-FFF2-40B4-BE49-F238E27FC236}">
                <a16:creationId xmlns:a16="http://schemas.microsoft.com/office/drawing/2014/main" id="{FBDACBC8-1054-42C3-91E9-117C0D9A4B22}"/>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554" y="3439109"/>
            <a:ext cx="946785" cy="1488440"/>
          </a:xfrm>
          <a:prstGeom prst="rect">
            <a:avLst/>
          </a:prstGeom>
        </p:spPr>
      </p:pic>
      <p:pic>
        <p:nvPicPr>
          <p:cNvPr id="24" name="صورة 23">
            <a:extLst>
              <a:ext uri="{FF2B5EF4-FFF2-40B4-BE49-F238E27FC236}">
                <a16:creationId xmlns:a16="http://schemas.microsoft.com/office/drawing/2014/main" id="{BD46864E-5A07-4F1C-8C6F-B77E9866EE32}"/>
              </a:ext>
            </a:extLst>
          </p:cNvPr>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7660" y="1849132"/>
            <a:ext cx="1001395" cy="1131570"/>
          </a:xfrm>
          <a:prstGeom prst="rect">
            <a:avLst/>
          </a:prstGeom>
        </p:spPr>
      </p:pic>
      <p:sp>
        <p:nvSpPr>
          <p:cNvPr id="2" name="مستطيل 1">
            <a:extLst>
              <a:ext uri="{FF2B5EF4-FFF2-40B4-BE49-F238E27FC236}">
                <a16:creationId xmlns:a16="http://schemas.microsoft.com/office/drawing/2014/main" id="{C226A66F-A98B-47BF-9D39-A813DF8337C0}"/>
              </a:ext>
            </a:extLst>
          </p:cNvPr>
          <p:cNvSpPr/>
          <p:nvPr/>
        </p:nvSpPr>
        <p:spPr>
          <a:xfrm>
            <a:off x="5554761" y="969219"/>
            <a:ext cx="1622559" cy="369332"/>
          </a:xfrm>
          <a:prstGeom prst="rect">
            <a:avLst/>
          </a:prstGeom>
        </p:spPr>
        <p:txBody>
          <a:bodyPr wrap="none">
            <a:spAutoFit/>
          </a:bodyPr>
          <a:lstStyle/>
          <a:p>
            <a:r>
              <a:rPr lang="ar-SA" b="1" dirty="0"/>
              <a:t>أ</a:t>
            </a:r>
            <a:r>
              <a:rPr lang="ar-SA" b="1" dirty="0">
                <a:solidFill>
                  <a:srgbClr val="0070C0"/>
                </a:solidFill>
              </a:rPr>
              <a:t>َصَفُّ شَكْلِ النَّعَامَةِ؟</a:t>
            </a:r>
            <a:endParaRPr lang="en-US" sz="1000" b="1" dirty="0">
              <a:solidFill>
                <a:srgbClr val="0070C0"/>
              </a:solidFill>
              <a:effectLst/>
              <a:latin typeface="Times New Roman" panose="02020603050405020304" pitchFamily="18" charset="0"/>
              <a:ea typeface="Times New Roman" panose="02020603050405020304" pitchFamily="18" charset="0"/>
            </a:endParaRPr>
          </a:p>
        </p:txBody>
      </p:sp>
      <p:sp>
        <p:nvSpPr>
          <p:cNvPr id="4" name="مستطيل 3">
            <a:extLst>
              <a:ext uri="{FF2B5EF4-FFF2-40B4-BE49-F238E27FC236}">
                <a16:creationId xmlns:a16="http://schemas.microsoft.com/office/drawing/2014/main" id="{8FF13C55-4D6A-46D9-B80F-3EC584372062}"/>
              </a:ext>
            </a:extLst>
          </p:cNvPr>
          <p:cNvSpPr/>
          <p:nvPr/>
        </p:nvSpPr>
        <p:spPr>
          <a:xfrm>
            <a:off x="1948543" y="1317171"/>
            <a:ext cx="5462683" cy="923330"/>
          </a:xfrm>
          <a:prstGeom prst="rect">
            <a:avLst/>
          </a:prstGeom>
        </p:spPr>
        <p:txBody>
          <a:bodyPr wrap="square">
            <a:spAutoFit/>
          </a:bodyPr>
          <a:lstStyle/>
          <a:p>
            <a:r>
              <a:rPr lang="ar-SA" b="1" dirty="0"/>
              <a:t>وَهِي ذَاتُ رَأْسٍ صَغِيرٍ، وَعُنْقٍ طويلٍ غَيْرَ مَكْسُو بِالرِّيشِ، ومنقارٍ قصيرٍ، وَعَيْنَيْنِ وَاسِعَتَيْنِ، وَقَدِّمِيهَا طَوِيلَتَيْنِ، أَمَّا جَنَاحِيَّهَا فَقَصِيرَيْنِ غَيْرَ                  مُعَدَّيْنِ لِلطَّيَرَانِ.</a:t>
            </a:r>
          </a:p>
        </p:txBody>
      </p:sp>
      <p:sp>
        <p:nvSpPr>
          <p:cNvPr id="5" name="مستطيل 4">
            <a:extLst>
              <a:ext uri="{FF2B5EF4-FFF2-40B4-BE49-F238E27FC236}">
                <a16:creationId xmlns:a16="http://schemas.microsoft.com/office/drawing/2014/main" id="{EAA4D18F-4027-4C76-9A20-637FDD1B88F7}"/>
              </a:ext>
            </a:extLst>
          </p:cNvPr>
          <p:cNvSpPr/>
          <p:nvPr/>
        </p:nvSpPr>
        <p:spPr>
          <a:xfrm>
            <a:off x="4090223" y="2236520"/>
            <a:ext cx="3217547" cy="369332"/>
          </a:xfrm>
          <a:prstGeom prst="rect">
            <a:avLst/>
          </a:prstGeom>
        </p:spPr>
        <p:txBody>
          <a:bodyPr wrap="none">
            <a:spAutoFit/>
          </a:bodyPr>
          <a:lstStyle/>
          <a:p>
            <a:r>
              <a:rPr lang="ar-SA" b="1" dirty="0">
                <a:solidFill>
                  <a:schemeClr val="accent1"/>
                </a:solidFill>
              </a:rPr>
              <a:t>أَيَّ التَّعْبِيرَاتِ الْأَقْوَى وَالْأَجْمَلَ فِي النَّصِّ ؟</a:t>
            </a:r>
            <a:endParaRPr lang="en-US" sz="1000" b="1" dirty="0">
              <a:solidFill>
                <a:schemeClr val="accent1"/>
              </a:solidFill>
              <a:effectLst/>
              <a:latin typeface="Times New Roman" panose="02020603050405020304" pitchFamily="18" charset="0"/>
              <a:ea typeface="Times New Roman" panose="02020603050405020304" pitchFamily="18" charset="0"/>
            </a:endParaRPr>
          </a:p>
        </p:txBody>
      </p:sp>
      <p:sp>
        <p:nvSpPr>
          <p:cNvPr id="7" name="مستطيل 6">
            <a:extLst>
              <a:ext uri="{FF2B5EF4-FFF2-40B4-BE49-F238E27FC236}">
                <a16:creationId xmlns:a16="http://schemas.microsoft.com/office/drawing/2014/main" id="{F7402340-19C4-4976-83CB-9F666176AE7B}"/>
              </a:ext>
            </a:extLst>
          </p:cNvPr>
          <p:cNvSpPr/>
          <p:nvPr/>
        </p:nvSpPr>
        <p:spPr>
          <a:xfrm>
            <a:off x="5324573" y="3186867"/>
            <a:ext cx="2095445" cy="369332"/>
          </a:xfrm>
          <a:prstGeom prst="rect">
            <a:avLst/>
          </a:prstGeom>
        </p:spPr>
        <p:txBody>
          <a:bodyPr wrap="none">
            <a:spAutoFit/>
          </a:bodyPr>
          <a:lstStyle/>
          <a:p>
            <a:r>
              <a:rPr lang="ar-SA" b="1" dirty="0">
                <a:solidFill>
                  <a:schemeClr val="accent1"/>
                </a:solidFill>
              </a:rPr>
              <a:t>أَقْتَرِحُ عُنْوَان آخِرِ لِلنَّصِّ ؟</a:t>
            </a:r>
            <a:endParaRPr lang="en-US" sz="1050" b="1" dirty="0">
              <a:solidFill>
                <a:schemeClr val="accent1"/>
              </a:solidFill>
              <a:effectLst/>
              <a:latin typeface="Times New Roman" panose="02020603050405020304" pitchFamily="18" charset="0"/>
              <a:ea typeface="Times New Roman" panose="02020603050405020304" pitchFamily="18" charset="0"/>
            </a:endParaRPr>
          </a:p>
        </p:txBody>
      </p:sp>
      <p:sp>
        <p:nvSpPr>
          <p:cNvPr id="8" name="مستطيل 7">
            <a:extLst>
              <a:ext uri="{FF2B5EF4-FFF2-40B4-BE49-F238E27FC236}">
                <a16:creationId xmlns:a16="http://schemas.microsoft.com/office/drawing/2014/main" id="{C33F1104-1A6D-47EB-BEE2-AD00067C02F2}"/>
              </a:ext>
            </a:extLst>
          </p:cNvPr>
          <p:cNvSpPr/>
          <p:nvPr/>
        </p:nvSpPr>
        <p:spPr>
          <a:xfrm>
            <a:off x="5992250" y="3668624"/>
            <a:ext cx="1316387" cy="369332"/>
          </a:xfrm>
          <a:prstGeom prst="rect">
            <a:avLst/>
          </a:prstGeom>
        </p:spPr>
        <p:txBody>
          <a:bodyPr wrap="none">
            <a:spAutoFit/>
          </a:bodyPr>
          <a:lstStyle/>
          <a:p>
            <a:r>
              <a:rPr lang="ar-SA" b="1" dirty="0"/>
              <a:t>الطَّائِرُ الْعِمْلَاَقَ.</a:t>
            </a:r>
            <a:endParaRPr lang="en-US" sz="1000" b="1" dirty="0">
              <a:effectLst/>
              <a:latin typeface="Times New Roman" panose="02020603050405020304" pitchFamily="18" charset="0"/>
              <a:ea typeface="Times New Roman" panose="02020603050405020304" pitchFamily="18" charset="0"/>
            </a:endParaRPr>
          </a:p>
        </p:txBody>
      </p:sp>
      <p:sp>
        <p:nvSpPr>
          <p:cNvPr id="9" name="مستطيل 8">
            <a:extLst>
              <a:ext uri="{FF2B5EF4-FFF2-40B4-BE49-F238E27FC236}">
                <a16:creationId xmlns:a16="http://schemas.microsoft.com/office/drawing/2014/main" id="{C4C5DF80-6544-4E98-9E63-9D35F9C576A8}"/>
              </a:ext>
            </a:extLst>
          </p:cNvPr>
          <p:cNvSpPr/>
          <p:nvPr/>
        </p:nvSpPr>
        <p:spPr>
          <a:xfrm>
            <a:off x="2020185" y="2638003"/>
            <a:ext cx="5422605" cy="369332"/>
          </a:xfrm>
          <a:prstGeom prst="rect">
            <a:avLst/>
          </a:prstGeom>
        </p:spPr>
        <p:txBody>
          <a:bodyPr wrap="square">
            <a:spAutoFit/>
          </a:bodyPr>
          <a:lstStyle/>
          <a:p>
            <a:r>
              <a:rPr lang="ar-SA" b="1" dirty="0">
                <a:solidFill>
                  <a:srgbClr val="000000"/>
                </a:solidFill>
                <a:latin typeface="Times New Roman" panose="02020603050405020304" pitchFamily="18" charset="0"/>
              </a:rPr>
              <a:t>النّعامُ من الطّيورِ التي لا تطيرُ، وهو أكبرُ الطّيورِ على وجهِ الأرضِ.</a:t>
            </a:r>
            <a:endParaRPr lang="ar-SA" b="1" dirty="0"/>
          </a:p>
        </p:txBody>
      </p:sp>
      <p:pic>
        <p:nvPicPr>
          <p:cNvPr id="12" name="صورة 11">
            <a:extLst>
              <a:ext uri="{FF2B5EF4-FFF2-40B4-BE49-F238E27FC236}">
                <a16:creationId xmlns:a16="http://schemas.microsoft.com/office/drawing/2014/main" id="{2ABBFD3F-D913-432C-997A-5FD0775669C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40989" y="4201885"/>
            <a:ext cx="2246354" cy="16437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9" name="Google Shape;1428;p52">
            <a:extLst>
              <a:ext uri="{FF2B5EF4-FFF2-40B4-BE49-F238E27FC236}">
                <a16:creationId xmlns:a16="http://schemas.microsoft.com/office/drawing/2014/main" id="{5196AD01-D0E0-4824-8D13-51BF2658C8DE}"/>
              </a:ext>
            </a:extLst>
          </p:cNvPr>
          <p:cNvSpPr/>
          <p:nvPr/>
        </p:nvSpPr>
        <p:spPr>
          <a:xfrm rot="2859564">
            <a:off x="4479328" y="3931135"/>
            <a:ext cx="716547" cy="749369"/>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FFFFF">
              <a:alpha val="62010"/>
            </a:srgbClr>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00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anim calcmode="lin" valueType="num">
                                      <p:cBhvr>
                                        <p:cTn id="2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5">
            <a:alphaModFix/>
          </a:blip>
          <a:srcRect b="24693"/>
          <a:stretch/>
        </p:blipFill>
        <p:spPr>
          <a:xfrm>
            <a:off x="1121434" y="0"/>
            <a:ext cx="10665098" cy="6551801"/>
          </a:xfrm>
          <a:prstGeom prst="rect">
            <a:avLst/>
          </a:prstGeom>
          <a:noFill/>
          <a:ln>
            <a:noFill/>
          </a:ln>
        </p:spPr>
      </p:pic>
      <p:pic>
        <p:nvPicPr>
          <p:cNvPr id="24" name="Picture 2">
            <a:extLst>
              <a:ext uri="{FF2B5EF4-FFF2-40B4-BE49-F238E27FC236}">
                <a16:creationId xmlns:a16="http://schemas.microsoft.com/office/drawing/2014/main" id="{7CA6E0DF-9A42-46D3-899D-7C5DD07E310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9869" y="354633"/>
            <a:ext cx="3644911" cy="596717"/>
          </a:xfrm>
          <a:prstGeom prst="rect">
            <a:avLst/>
          </a:prstGeom>
          <a:noFill/>
          <a:extLst>
            <a:ext uri="{909E8E84-426E-40DD-AFC4-6F175D3DCCD1}">
              <a14:hiddenFill xmlns:a14="http://schemas.microsoft.com/office/drawing/2010/main">
                <a:solidFill>
                  <a:srgbClr val="FFFFFF"/>
                </a:solidFill>
              </a14:hiddenFill>
            </a:ext>
          </a:extLst>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30945" y="2181531"/>
            <a:ext cx="967764"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69546" y="3614161"/>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9"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26360" y="588168"/>
            <a:ext cx="1500224" cy="1151914"/>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64471" y="4588443"/>
            <a:ext cx="758757" cy="666603"/>
          </a:xfrm>
          <a:prstGeom prst="rect">
            <a:avLst/>
          </a:prstGeom>
        </p:spPr>
      </p:pic>
      <p:sp>
        <p:nvSpPr>
          <p:cNvPr id="6" name="مستطيل 5">
            <a:extLst>
              <a:ext uri="{FF2B5EF4-FFF2-40B4-BE49-F238E27FC236}">
                <a16:creationId xmlns:a16="http://schemas.microsoft.com/office/drawing/2014/main" id="{D9DD02AE-991E-4582-B053-50D412AAACF9}"/>
              </a:ext>
            </a:extLst>
          </p:cNvPr>
          <p:cNvSpPr/>
          <p:nvPr/>
        </p:nvSpPr>
        <p:spPr>
          <a:xfrm>
            <a:off x="1622998" y="4678802"/>
            <a:ext cx="1846053" cy="483080"/>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ar-SA" sz="2000" b="1" dirty="0"/>
          </a:p>
        </p:txBody>
      </p:sp>
      <p:sp>
        <p:nvSpPr>
          <p:cNvPr id="9" name="مستطيل 8">
            <a:extLst>
              <a:ext uri="{FF2B5EF4-FFF2-40B4-BE49-F238E27FC236}">
                <a16:creationId xmlns:a16="http://schemas.microsoft.com/office/drawing/2014/main" id="{EBB14715-F087-45FF-959A-68F192209495}"/>
              </a:ext>
            </a:extLst>
          </p:cNvPr>
          <p:cNvSpPr/>
          <p:nvPr/>
        </p:nvSpPr>
        <p:spPr>
          <a:xfrm>
            <a:off x="1639018" y="448574"/>
            <a:ext cx="690113"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97" name="WhatsApp Video 2020-11-01 at 12.02.44 PM">
            <a:hlinkClick r:id="" action="ppaction://media"/>
            <a:extLst>
              <a:ext uri="{FF2B5EF4-FFF2-40B4-BE49-F238E27FC236}">
                <a16:creationId xmlns:a16="http://schemas.microsoft.com/office/drawing/2014/main" id="{97A8F0F8-94FE-4C4D-9FEB-15EEE4E8C088}"/>
              </a:ext>
            </a:extLst>
          </p:cNvPr>
          <p:cNvPicPr>
            <a:picLocks noChangeAspect="1"/>
          </p:cNvPicPr>
          <p:nvPr>
            <a:videoFile r:link="rId2"/>
            <p:extLst>
              <p:ext uri="{DAA4B4D4-6D71-4841-9C94-3DE7FCFB9230}">
                <p14:media xmlns:p14="http://schemas.microsoft.com/office/powerpoint/2010/main" r:embed="rId1"/>
              </p:ext>
            </p:extLst>
          </p:nvPr>
        </p:nvPicPr>
        <p:blipFill>
          <a:blip r:embed="rId12"/>
          <a:stretch>
            <a:fillRect/>
          </a:stretch>
        </p:blipFill>
        <p:spPr>
          <a:xfrm>
            <a:off x="2636278" y="1156330"/>
            <a:ext cx="6782584" cy="4118888"/>
          </a:xfrm>
          <a:prstGeom prst="rect">
            <a:avLst/>
          </a:prstGeom>
          <a:ln w="57150" cap="sq">
            <a:solidFill>
              <a:schemeClr val="accent6">
                <a:lumMod val="60000"/>
                <a:lumOff val="40000"/>
              </a:schemeClr>
            </a:solidFill>
            <a:miter lim="800000"/>
          </a:ln>
          <a:effectLst>
            <a:outerShdw blurRad="57150" dist="50800" dir="2700000" algn="tl" rotWithShape="0">
              <a:srgbClr val="000000">
                <a:alpha val="40000"/>
              </a:srgbClr>
            </a:outerShdw>
          </a:effectLst>
        </p:spPr>
      </p:pic>
      <p:pic>
        <p:nvPicPr>
          <p:cNvPr id="21"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7F51293D-CBC0-4EDC-8847-BD5478AA131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74" y="446419"/>
            <a:ext cx="938683" cy="894208"/>
          </a:xfrm>
          <a:prstGeom prst="rect">
            <a:avLst/>
          </a:prstGeom>
          <a:noFill/>
          <a:extLst>
            <a:ext uri="{909E8E84-426E-40DD-AFC4-6F175D3DCCD1}">
              <a14:hiddenFill xmlns:a14="http://schemas.microsoft.com/office/drawing/2010/main">
                <a:solidFill>
                  <a:srgbClr val="FFFFFF"/>
                </a:solidFill>
              </a14:hiddenFill>
            </a:ext>
          </a:extLst>
        </p:spPr>
      </p:pic>
      <p:pic>
        <p:nvPicPr>
          <p:cNvPr id="17" name="صورة 16">
            <a:extLst>
              <a:ext uri="{FF2B5EF4-FFF2-40B4-BE49-F238E27FC236}">
                <a16:creationId xmlns:a16="http://schemas.microsoft.com/office/drawing/2014/main" id="{19536C10-5EED-4E09-80A5-9328265B78B1}"/>
              </a:ext>
            </a:extLst>
          </p:cNvPr>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793" y="1595132"/>
            <a:ext cx="1001395" cy="1131570"/>
          </a:xfrm>
          <a:prstGeom prst="rect">
            <a:avLst/>
          </a:prstGeom>
        </p:spPr>
      </p:pic>
      <p:pic>
        <p:nvPicPr>
          <p:cNvPr id="25" name="صورة 24">
            <a:extLst>
              <a:ext uri="{FF2B5EF4-FFF2-40B4-BE49-F238E27FC236}">
                <a16:creationId xmlns:a16="http://schemas.microsoft.com/office/drawing/2014/main" id="{93FD64F6-B173-45D3-990B-C099DF738D87}"/>
              </a:ext>
            </a:extLst>
          </p:cNvPr>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4723" y="5503653"/>
            <a:ext cx="952500" cy="1354347"/>
          </a:xfrm>
          <a:prstGeom prst="rect">
            <a:avLst/>
          </a:prstGeom>
        </p:spPr>
      </p:pic>
      <p:pic>
        <p:nvPicPr>
          <p:cNvPr id="26" name="صورة 25">
            <a:extLst>
              <a:ext uri="{FF2B5EF4-FFF2-40B4-BE49-F238E27FC236}">
                <a16:creationId xmlns:a16="http://schemas.microsoft.com/office/drawing/2014/main" id="{01448EB1-C081-4E7E-9982-7460D03562B3}"/>
              </a:ext>
            </a:extLst>
          </p:cNvPr>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3488" y="3413710"/>
            <a:ext cx="946785" cy="1488440"/>
          </a:xfrm>
          <a:prstGeom prst="rect">
            <a:avLst/>
          </a:prstGeom>
        </p:spPr>
      </p:pic>
    </p:spTree>
    <p:extLst>
      <p:ext uri="{BB962C8B-B14F-4D97-AF65-F5344CB8AC3E}">
        <p14:creationId xmlns:p14="http://schemas.microsoft.com/office/powerpoint/2010/main" val="15637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down)">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8" fill="hold" display="0">
                  <p:stCondLst>
                    <p:cond delay="indefinite"/>
                  </p:stCondLst>
                </p:cTn>
                <p:tgtEl>
                  <p:spTgt spid="97"/>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454203" y="195942"/>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95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3343"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1057"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2" y="669267"/>
            <a:ext cx="1222395" cy="894208"/>
          </a:xfrm>
          <a:prstGeom prst="rect">
            <a:avLst/>
          </a:prstGeom>
          <a:noFill/>
          <a:extLst>
            <a:ext uri="{909E8E84-426E-40DD-AFC4-6F175D3DCCD1}">
              <a14:hiddenFill xmlns:a14="http://schemas.microsoft.com/office/drawing/2010/main">
                <a:solidFill>
                  <a:srgbClr val="FFFFFF"/>
                </a:solidFill>
              </a14:hiddenFill>
            </a:ext>
          </a:extLst>
        </p:spPr>
      </p:pic>
      <p:sp>
        <p:nvSpPr>
          <p:cNvPr id="16" name="سهم إلى اليسار 28">
            <a:extLst>
              <a:ext uri="{FF2B5EF4-FFF2-40B4-BE49-F238E27FC236}">
                <a16:creationId xmlns:a16="http://schemas.microsoft.com/office/drawing/2014/main" id="{241D4DF0-D6B4-4E8C-A652-810FAAD3FC5E}"/>
              </a:ext>
            </a:extLst>
          </p:cNvPr>
          <p:cNvSpPr/>
          <p:nvPr/>
        </p:nvSpPr>
        <p:spPr>
          <a:xfrm>
            <a:off x="7289693" y="471398"/>
            <a:ext cx="1571876" cy="857251"/>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defRPr/>
            </a:pPr>
            <a:r>
              <a:rPr lang="ar-SA" sz="1400" b="1" dirty="0">
                <a:solidFill>
                  <a:schemeClr val="tx1"/>
                </a:solidFill>
                <a:latin typeface="Sakkal Majalla" pitchFamily="2" charset="-78"/>
                <a:cs typeface="Sakkal Majalla" pitchFamily="2" charset="-78"/>
              </a:rPr>
              <a:t>استراتيجية المناقشة </a:t>
            </a:r>
            <a:r>
              <a:rPr lang="ar-SA" sz="1600" b="1" dirty="0">
                <a:solidFill>
                  <a:schemeClr val="tx1"/>
                </a:solidFill>
                <a:latin typeface="Sakkal Majalla" pitchFamily="2" charset="-78"/>
                <a:cs typeface="Sakkal Majalla" pitchFamily="2" charset="-78"/>
              </a:rPr>
              <a:t> </a:t>
            </a:r>
          </a:p>
        </p:txBody>
      </p:sp>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9"/>
          <a:stretch>
            <a:fillRect/>
          </a:stretch>
        </p:blipFill>
        <p:spPr>
          <a:xfrm>
            <a:off x="1870734" y="4289620"/>
            <a:ext cx="1200718" cy="2568380"/>
          </a:xfrm>
          <a:prstGeom prst="rect">
            <a:avLst/>
          </a:prstGeom>
        </p:spPr>
      </p:pic>
      <p:sp>
        <p:nvSpPr>
          <p:cNvPr id="17" name="مستطيل 16">
            <a:extLst>
              <a:ext uri="{FF2B5EF4-FFF2-40B4-BE49-F238E27FC236}">
                <a16:creationId xmlns:a16="http://schemas.microsoft.com/office/drawing/2014/main" id="{3645D49C-FF5A-4DEF-945B-94B027837D8A}"/>
              </a:ext>
            </a:extLst>
          </p:cNvPr>
          <p:cNvSpPr/>
          <p:nvPr/>
        </p:nvSpPr>
        <p:spPr>
          <a:xfrm>
            <a:off x="7735008" y="1100328"/>
            <a:ext cx="1311020" cy="1395038"/>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SA" sz="1600" b="1" dirty="0">
              <a:solidFill>
                <a:srgbClr val="C00000"/>
              </a:solidFill>
              <a:latin typeface="Sakkal Majalla" pitchFamily="2" charset="-78"/>
              <a:cs typeface="Sakkal Majalla" pitchFamily="2" charset="-78"/>
            </a:endParaRPr>
          </a:p>
          <a:p>
            <a:pPr algn="ctr"/>
            <a:endParaRPr lang="ar-SA" sz="1600" b="1" dirty="0">
              <a:solidFill>
                <a:srgbClr val="C00000"/>
              </a:solidFill>
              <a:latin typeface="Sakkal Majalla" pitchFamily="2" charset="-78"/>
              <a:cs typeface="Sakkal Majalla" pitchFamily="2" charset="-78"/>
            </a:endParaRPr>
          </a:p>
          <a:p>
            <a:pPr algn="ctr"/>
            <a:endParaRPr lang="ar-SA" sz="1600" b="1" dirty="0">
              <a:solidFill>
                <a:srgbClr val="C00000"/>
              </a:solidFill>
              <a:latin typeface="Sakkal Majalla" pitchFamily="2" charset="-78"/>
              <a:cs typeface="Sakkal Majalla" pitchFamily="2" charset="-78"/>
            </a:endParaRPr>
          </a:p>
          <a:p>
            <a:pPr algn="ctr"/>
            <a:endPar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a:p>
            <a:pPr algn="ctr"/>
            <a:r>
              <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مستوى الفهم  الإبداعي </a:t>
            </a:r>
          </a:p>
          <a:p>
            <a:pPr algn="ctr"/>
            <a:r>
              <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التطبيقي </a:t>
            </a:r>
          </a:p>
          <a:p>
            <a:pPr algn="ctr"/>
            <a:r>
              <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rPr>
              <a:t> </a:t>
            </a:r>
          </a:p>
          <a:p>
            <a:pPr algn="ctr"/>
            <a:endParaRPr lang="ar-SA" sz="1600" b="1" dirty="0">
              <a:solidFill>
                <a:srgbClr val="C00000"/>
              </a:solidFill>
              <a:effectLst>
                <a:outerShdw blurRad="38100" dist="38100" dir="2700000" algn="tl">
                  <a:srgbClr val="000000">
                    <a:alpha val="43137"/>
                  </a:srgbClr>
                </a:outerShdw>
              </a:effectLst>
              <a:latin typeface="Sakkal Majalla" pitchFamily="2" charset="-78"/>
              <a:cs typeface="Sakkal Majalla" pitchFamily="2" charset="-78"/>
            </a:endParaRPr>
          </a:p>
        </p:txBody>
      </p:sp>
      <p:pic>
        <p:nvPicPr>
          <p:cNvPr id="19" name="صورة 18">
            <a:extLst>
              <a:ext uri="{FF2B5EF4-FFF2-40B4-BE49-F238E27FC236}">
                <a16:creationId xmlns:a16="http://schemas.microsoft.com/office/drawing/2014/main" id="{CC3C7AE1-893C-485F-96B8-13D088849811}"/>
              </a:ext>
            </a:extLst>
          </p:cNvPr>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pic>
        <p:nvPicPr>
          <p:cNvPr id="22" name="صورة 21">
            <a:extLst>
              <a:ext uri="{FF2B5EF4-FFF2-40B4-BE49-F238E27FC236}">
                <a16:creationId xmlns:a16="http://schemas.microsoft.com/office/drawing/2014/main" id="{772177EA-A2DB-4F81-991C-D1AAC384232E}"/>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554" y="3439109"/>
            <a:ext cx="946785" cy="1488440"/>
          </a:xfrm>
          <a:prstGeom prst="rect">
            <a:avLst/>
          </a:prstGeom>
        </p:spPr>
      </p:pic>
      <p:pic>
        <p:nvPicPr>
          <p:cNvPr id="24" name="صورة 23">
            <a:extLst>
              <a:ext uri="{FF2B5EF4-FFF2-40B4-BE49-F238E27FC236}">
                <a16:creationId xmlns:a16="http://schemas.microsoft.com/office/drawing/2014/main" id="{581124CC-739F-4AC9-9D5F-1AA019273249}"/>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057" y="5503653"/>
            <a:ext cx="952500" cy="1354347"/>
          </a:xfrm>
          <a:prstGeom prst="rect">
            <a:avLst/>
          </a:prstGeom>
        </p:spPr>
      </p:pic>
      <p:sp>
        <p:nvSpPr>
          <p:cNvPr id="2" name="مستطيل 1">
            <a:extLst>
              <a:ext uri="{FF2B5EF4-FFF2-40B4-BE49-F238E27FC236}">
                <a16:creationId xmlns:a16="http://schemas.microsoft.com/office/drawing/2014/main" id="{08F8880D-05B8-434B-85CA-77DB47FDD6F7}"/>
              </a:ext>
            </a:extLst>
          </p:cNvPr>
          <p:cNvSpPr/>
          <p:nvPr/>
        </p:nvSpPr>
        <p:spPr>
          <a:xfrm>
            <a:off x="3612453" y="1328448"/>
            <a:ext cx="3643946" cy="369332"/>
          </a:xfrm>
          <a:prstGeom prst="rect">
            <a:avLst/>
          </a:prstGeom>
        </p:spPr>
        <p:txBody>
          <a:bodyPr wrap="none">
            <a:spAutoFit/>
          </a:bodyPr>
          <a:lstStyle/>
          <a:p>
            <a:r>
              <a:rPr lang="ar-SA" b="1" dirty="0">
                <a:solidFill>
                  <a:schemeClr val="accent5"/>
                </a:solidFill>
              </a:rPr>
              <a:t>كَيْفَ نُحَافِظُ عَلَى النَّعَامَةِ مِنَ الْاِنْقِرَاضِ( حُلُول)؟</a:t>
            </a:r>
            <a:endParaRPr lang="en-US" sz="1050" b="1" dirty="0">
              <a:solidFill>
                <a:schemeClr val="accent5"/>
              </a:solidFill>
              <a:effectLst/>
              <a:latin typeface="Times New Roman" panose="02020603050405020304" pitchFamily="18" charset="0"/>
              <a:ea typeface="Times New Roman" panose="02020603050405020304" pitchFamily="18" charset="0"/>
            </a:endParaRPr>
          </a:p>
        </p:txBody>
      </p:sp>
      <p:sp>
        <p:nvSpPr>
          <p:cNvPr id="4" name="مستطيل 3">
            <a:extLst>
              <a:ext uri="{FF2B5EF4-FFF2-40B4-BE49-F238E27FC236}">
                <a16:creationId xmlns:a16="http://schemas.microsoft.com/office/drawing/2014/main" id="{8A9BA2BC-851B-4113-9A33-832D4CB105D5}"/>
              </a:ext>
            </a:extLst>
          </p:cNvPr>
          <p:cNvSpPr/>
          <p:nvPr/>
        </p:nvSpPr>
        <p:spPr>
          <a:xfrm>
            <a:off x="1687285" y="1719943"/>
            <a:ext cx="5748027" cy="369332"/>
          </a:xfrm>
          <a:prstGeom prst="rect">
            <a:avLst/>
          </a:prstGeom>
        </p:spPr>
        <p:txBody>
          <a:bodyPr wrap="square">
            <a:spAutoFit/>
          </a:bodyPr>
          <a:lstStyle/>
          <a:p>
            <a:r>
              <a:rPr lang="ar-SA" b="1" dirty="0"/>
              <a:t>الْمُحَافَظَةُ عَلَيْهَا من الصيد الجائر.  وَالْمُحَافَظَةَ عَلَى نَظَافَةِ الْبِيئَةِ مِنْ حَوْلَهَا.</a:t>
            </a:r>
            <a:endParaRPr lang="en-US" b="1" dirty="0">
              <a:latin typeface="Times New Roman" panose="02020603050405020304" pitchFamily="18" charset="0"/>
              <a:ea typeface="Times New Roman" panose="02020603050405020304" pitchFamily="18" charset="0"/>
            </a:endParaRPr>
          </a:p>
        </p:txBody>
      </p:sp>
      <p:sp>
        <p:nvSpPr>
          <p:cNvPr id="5" name="مستطيل 4">
            <a:extLst>
              <a:ext uri="{FF2B5EF4-FFF2-40B4-BE49-F238E27FC236}">
                <a16:creationId xmlns:a16="http://schemas.microsoft.com/office/drawing/2014/main" id="{F419EA5A-DBB2-4C75-9054-8B3467C2D6DB}"/>
              </a:ext>
            </a:extLst>
          </p:cNvPr>
          <p:cNvSpPr/>
          <p:nvPr/>
        </p:nvSpPr>
        <p:spPr>
          <a:xfrm>
            <a:off x="4803777" y="2286391"/>
            <a:ext cx="2544286" cy="369332"/>
          </a:xfrm>
          <a:prstGeom prst="rect">
            <a:avLst/>
          </a:prstGeom>
        </p:spPr>
        <p:txBody>
          <a:bodyPr wrap="none">
            <a:spAutoFit/>
          </a:bodyPr>
          <a:lstStyle/>
          <a:p>
            <a:r>
              <a:rPr lang="ar-SA" b="1" dirty="0">
                <a:solidFill>
                  <a:schemeClr val="accent5"/>
                </a:solidFill>
              </a:rPr>
              <a:t>كَيْفَ يَسْتَفِيدُ الْإِنْسَانُ مِنَ النَّعَامِ ؟</a:t>
            </a:r>
            <a:endParaRPr lang="en-US" sz="1050" b="1" dirty="0">
              <a:solidFill>
                <a:schemeClr val="accent5"/>
              </a:solidFill>
              <a:effectLst/>
              <a:latin typeface="Times New Roman" panose="02020603050405020304" pitchFamily="18" charset="0"/>
              <a:ea typeface="Times New Roman" panose="02020603050405020304" pitchFamily="18" charset="0"/>
            </a:endParaRPr>
          </a:p>
        </p:txBody>
      </p:sp>
      <p:sp>
        <p:nvSpPr>
          <p:cNvPr id="6" name="مستطيل 5">
            <a:extLst>
              <a:ext uri="{FF2B5EF4-FFF2-40B4-BE49-F238E27FC236}">
                <a16:creationId xmlns:a16="http://schemas.microsoft.com/office/drawing/2014/main" id="{B809DC0B-F6CE-41C3-A805-F722CD1D7E91}"/>
              </a:ext>
            </a:extLst>
          </p:cNvPr>
          <p:cNvSpPr/>
          <p:nvPr/>
        </p:nvSpPr>
        <p:spPr>
          <a:xfrm>
            <a:off x="4003887" y="2683172"/>
            <a:ext cx="3379451" cy="369332"/>
          </a:xfrm>
          <a:prstGeom prst="rect">
            <a:avLst/>
          </a:prstGeom>
        </p:spPr>
        <p:txBody>
          <a:bodyPr wrap="none">
            <a:spAutoFit/>
          </a:bodyPr>
          <a:lstStyle/>
          <a:p>
            <a:r>
              <a:rPr lang="ar-SA" b="1" dirty="0"/>
              <a:t>يَسْتَفِيدُ الْإِنْسَانُ مِنْ بُيْضِهَا وَلَحْمِهَا وَرِيشِهَا.</a:t>
            </a:r>
            <a:endParaRPr lang="en-US" b="1" dirty="0">
              <a:latin typeface="Times New Roman" panose="02020603050405020304" pitchFamily="18" charset="0"/>
              <a:ea typeface="Times New Roman" panose="02020603050405020304" pitchFamily="18" charset="0"/>
            </a:endParaRPr>
          </a:p>
        </p:txBody>
      </p:sp>
      <p:sp>
        <p:nvSpPr>
          <p:cNvPr id="7" name="مستطيل 6">
            <a:extLst>
              <a:ext uri="{FF2B5EF4-FFF2-40B4-BE49-F238E27FC236}">
                <a16:creationId xmlns:a16="http://schemas.microsoft.com/office/drawing/2014/main" id="{8222DC15-34DB-47E1-836B-A7EA2603FF5E}"/>
              </a:ext>
            </a:extLst>
          </p:cNvPr>
          <p:cNvSpPr/>
          <p:nvPr/>
        </p:nvSpPr>
        <p:spPr>
          <a:xfrm>
            <a:off x="5303154" y="3244334"/>
            <a:ext cx="2034532" cy="369332"/>
          </a:xfrm>
          <a:prstGeom prst="rect">
            <a:avLst/>
          </a:prstGeom>
        </p:spPr>
        <p:txBody>
          <a:bodyPr wrap="none">
            <a:spAutoFit/>
          </a:bodyPr>
          <a:lstStyle/>
          <a:p>
            <a:r>
              <a:rPr lang="ar-SA" b="1" dirty="0">
                <a:solidFill>
                  <a:schemeClr val="accent5"/>
                </a:solidFill>
              </a:rPr>
              <a:t>مَاذَا يَصْنَعُ بِرِيشِ النَّعَامِ ؟</a:t>
            </a:r>
            <a:endParaRPr lang="en-US" sz="1000" b="1" dirty="0">
              <a:solidFill>
                <a:schemeClr val="accent5"/>
              </a:solidFill>
              <a:effectLst/>
              <a:latin typeface="Times New Roman" panose="02020603050405020304" pitchFamily="18" charset="0"/>
              <a:ea typeface="Times New Roman" panose="02020603050405020304" pitchFamily="18" charset="0"/>
            </a:endParaRPr>
          </a:p>
        </p:txBody>
      </p:sp>
      <p:sp>
        <p:nvSpPr>
          <p:cNvPr id="8" name="مستطيل 7">
            <a:extLst>
              <a:ext uri="{FF2B5EF4-FFF2-40B4-BE49-F238E27FC236}">
                <a16:creationId xmlns:a16="http://schemas.microsoft.com/office/drawing/2014/main" id="{405ABA39-45DF-45B7-A78E-DA8997DDE10F}"/>
              </a:ext>
            </a:extLst>
          </p:cNvPr>
          <p:cNvSpPr/>
          <p:nvPr/>
        </p:nvSpPr>
        <p:spPr>
          <a:xfrm>
            <a:off x="4246219" y="3614449"/>
            <a:ext cx="3041217" cy="369332"/>
          </a:xfrm>
          <a:prstGeom prst="rect">
            <a:avLst/>
          </a:prstGeom>
        </p:spPr>
        <p:txBody>
          <a:bodyPr wrap="none">
            <a:spAutoFit/>
          </a:bodyPr>
          <a:lstStyle/>
          <a:p>
            <a:r>
              <a:rPr lang="ar-SA" b="1" dirty="0"/>
              <a:t>فِي الصِّنَاعَةِ كَصِنَاعَةِ الْحَلِّيِّ وَالْمَلَاَبِسِ.</a:t>
            </a:r>
            <a:endParaRPr lang="en-US" sz="1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092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circle(in)">
                                      <p:cBhvr>
                                        <p:cTn id="25" dur="20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circle(in)">
                                      <p:cBhvr>
                                        <p:cTn id="30" dur="20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circle(in)">
                                      <p:cBhvr>
                                        <p:cTn id="3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334460" y="158494"/>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9543"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3343"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1201" y="687372"/>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1057"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2" y="6692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9"/>
          <a:stretch>
            <a:fillRect/>
          </a:stretch>
        </p:blipFill>
        <p:spPr>
          <a:xfrm>
            <a:off x="1870734" y="4289620"/>
            <a:ext cx="1200718" cy="2568380"/>
          </a:xfrm>
          <a:prstGeom prst="rect">
            <a:avLst/>
          </a:prstGeom>
        </p:spPr>
      </p:pic>
      <p:pic>
        <p:nvPicPr>
          <p:cNvPr id="16" name="صورة 15">
            <a:extLst>
              <a:ext uri="{FF2B5EF4-FFF2-40B4-BE49-F238E27FC236}">
                <a16:creationId xmlns:a16="http://schemas.microsoft.com/office/drawing/2014/main" id="{BD14FDD3-24B2-48E1-B7E6-3515DF21B41F}"/>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057" y="5503653"/>
            <a:ext cx="952500" cy="1354347"/>
          </a:xfrm>
          <a:prstGeom prst="rect">
            <a:avLst/>
          </a:prstGeom>
        </p:spPr>
      </p:pic>
      <p:pic>
        <p:nvPicPr>
          <p:cNvPr id="17" name="صورة 16">
            <a:extLst>
              <a:ext uri="{FF2B5EF4-FFF2-40B4-BE49-F238E27FC236}">
                <a16:creationId xmlns:a16="http://schemas.microsoft.com/office/drawing/2014/main" id="{30B3FC7F-B9D8-4CF9-889B-F251B5C89DD7}"/>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554" y="3439109"/>
            <a:ext cx="946785" cy="1488440"/>
          </a:xfrm>
          <a:prstGeom prst="rect">
            <a:avLst/>
          </a:prstGeom>
        </p:spPr>
      </p:pic>
      <p:pic>
        <p:nvPicPr>
          <p:cNvPr id="19" name="صورة 18">
            <a:extLst>
              <a:ext uri="{FF2B5EF4-FFF2-40B4-BE49-F238E27FC236}">
                <a16:creationId xmlns:a16="http://schemas.microsoft.com/office/drawing/2014/main" id="{9D53CA05-7EF8-4275-B640-DD192EB1C803}"/>
              </a:ext>
            </a:extLst>
          </p:cNvPr>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sp>
        <p:nvSpPr>
          <p:cNvPr id="9" name="مستطيل 8">
            <a:extLst>
              <a:ext uri="{FF2B5EF4-FFF2-40B4-BE49-F238E27FC236}">
                <a16:creationId xmlns:a16="http://schemas.microsoft.com/office/drawing/2014/main" id="{4228FE6D-C023-4F66-8CB9-43A9D348C5C5}"/>
              </a:ext>
            </a:extLst>
          </p:cNvPr>
          <p:cNvSpPr/>
          <p:nvPr/>
        </p:nvSpPr>
        <p:spPr>
          <a:xfrm>
            <a:off x="4922873" y="701750"/>
            <a:ext cx="3221666" cy="520994"/>
          </a:xfrm>
          <a:prstGeom prst="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a:t>أصل السبب بالنتيجة </a:t>
            </a:r>
          </a:p>
        </p:txBody>
      </p:sp>
      <p:graphicFrame>
        <p:nvGraphicFramePr>
          <p:cNvPr id="10" name="جدول 9">
            <a:extLst>
              <a:ext uri="{FF2B5EF4-FFF2-40B4-BE49-F238E27FC236}">
                <a16:creationId xmlns:a16="http://schemas.microsoft.com/office/drawing/2014/main" id="{10DC2488-75C2-4D59-A786-92D6AFB84C4E}"/>
              </a:ext>
            </a:extLst>
          </p:cNvPr>
          <p:cNvGraphicFramePr>
            <a:graphicFrameLocks noGrp="1"/>
          </p:cNvGraphicFramePr>
          <p:nvPr>
            <p:extLst>
              <p:ext uri="{D42A27DB-BD31-4B8C-83A1-F6EECF244321}">
                <p14:modId xmlns:p14="http://schemas.microsoft.com/office/powerpoint/2010/main" val="3976381307"/>
              </p:ext>
            </p:extLst>
          </p:nvPr>
        </p:nvGraphicFramePr>
        <p:xfrm>
          <a:off x="2291906" y="2381692"/>
          <a:ext cx="6847368" cy="1463040"/>
        </p:xfrm>
        <a:graphic>
          <a:graphicData uri="http://schemas.openxmlformats.org/drawingml/2006/table">
            <a:tbl>
              <a:tblPr rtl="1" firstRow="1" bandRow="1">
                <a:tableStyleId>{5940675A-B579-460E-94D1-54222C63F5DA}</a:tableStyleId>
              </a:tblPr>
              <a:tblGrid>
                <a:gridCol w="3423684">
                  <a:extLst>
                    <a:ext uri="{9D8B030D-6E8A-4147-A177-3AD203B41FA5}">
                      <a16:colId xmlns:a16="http://schemas.microsoft.com/office/drawing/2014/main" val="882039657"/>
                    </a:ext>
                  </a:extLst>
                </a:gridCol>
                <a:gridCol w="3423684">
                  <a:extLst>
                    <a:ext uri="{9D8B030D-6E8A-4147-A177-3AD203B41FA5}">
                      <a16:colId xmlns:a16="http://schemas.microsoft.com/office/drawing/2014/main" val="1410806655"/>
                    </a:ext>
                  </a:extLst>
                </a:gridCol>
              </a:tblGrid>
              <a:tr h="356191">
                <a:tc>
                  <a:txBody>
                    <a:bodyPr/>
                    <a:lstStyle/>
                    <a:p>
                      <a:pPr algn="ctr" rtl="1"/>
                      <a:r>
                        <a:rPr lang="ar-SA" b="1" dirty="0">
                          <a:solidFill>
                            <a:schemeClr val="accent1"/>
                          </a:solidFill>
                        </a:rPr>
                        <a:t>السبب</a:t>
                      </a:r>
                      <a:r>
                        <a:rPr lang="ar-SA" dirty="0"/>
                        <a:t> </a:t>
                      </a:r>
                    </a:p>
                  </a:txBody>
                  <a:tcPr/>
                </a:tc>
                <a:tc>
                  <a:txBody>
                    <a:bodyPr/>
                    <a:lstStyle/>
                    <a:p>
                      <a:pPr algn="ctr" rtl="1"/>
                      <a:r>
                        <a:rPr lang="ar-SA" b="1" dirty="0">
                          <a:solidFill>
                            <a:schemeClr val="accent1"/>
                          </a:solidFill>
                        </a:rPr>
                        <a:t>النتيجة </a:t>
                      </a:r>
                    </a:p>
                  </a:txBody>
                  <a:tcPr/>
                </a:tc>
                <a:extLst>
                  <a:ext uri="{0D108BD9-81ED-4DB2-BD59-A6C34878D82A}">
                    <a16:rowId xmlns:a16="http://schemas.microsoft.com/office/drawing/2014/main" val="893004788"/>
                  </a:ext>
                </a:extLst>
              </a:tr>
              <a:tr h="356191">
                <a:tc>
                  <a:txBody>
                    <a:bodyPr/>
                    <a:lstStyle/>
                    <a:p>
                      <a:pPr rtl="1"/>
                      <a:r>
                        <a:rPr lang="ar-SA" sz="1800" b="0" i="0" u="none" strike="noStrike" kern="1200" dirty="0">
                          <a:solidFill>
                            <a:schemeClr val="tx1"/>
                          </a:solidFill>
                          <a:effectLst/>
                          <a:latin typeface="+mn-lt"/>
                          <a:ea typeface="+mn-ea"/>
                          <a:cs typeface="+mn-cs"/>
                        </a:rPr>
                        <a:t>يصل وزن النعام إلى 150كغم</a:t>
                      </a:r>
                      <a:endParaRPr lang="ar-SA" dirty="0"/>
                    </a:p>
                  </a:txBody>
                  <a:tcPr/>
                </a:tc>
                <a:tc>
                  <a:txBody>
                    <a:bodyPr/>
                    <a:lstStyle/>
                    <a:p>
                      <a:pPr rtl="1"/>
                      <a:r>
                        <a:rPr lang="ar-SA" sz="1800" b="0" i="0" kern="1200" dirty="0">
                          <a:solidFill>
                            <a:schemeClr val="tx1"/>
                          </a:solidFill>
                          <a:effectLst/>
                          <a:latin typeface="+mn-lt"/>
                          <a:ea typeface="+mn-ea"/>
                          <a:cs typeface="+mn-cs"/>
                        </a:rPr>
                        <a:t>ت</a:t>
                      </a:r>
                      <a:r>
                        <a:rPr lang="ar-SA" sz="1800" b="0" i="0" u="none" strike="noStrike" kern="1200" dirty="0">
                          <a:solidFill>
                            <a:schemeClr val="tx1"/>
                          </a:solidFill>
                          <a:effectLst/>
                          <a:latin typeface="+mn-lt"/>
                          <a:ea typeface="+mn-ea"/>
                          <a:cs typeface="+mn-cs"/>
                        </a:rPr>
                        <a:t>عدو ويجري النعام بسرعة هائلة</a:t>
                      </a:r>
                      <a:endParaRPr lang="ar-SA" dirty="0"/>
                    </a:p>
                  </a:txBody>
                  <a:tcPr/>
                </a:tc>
                <a:extLst>
                  <a:ext uri="{0D108BD9-81ED-4DB2-BD59-A6C34878D82A}">
                    <a16:rowId xmlns:a16="http://schemas.microsoft.com/office/drawing/2014/main" val="701347704"/>
                  </a:ext>
                </a:extLst>
              </a:tr>
              <a:tr h="356191">
                <a:tc>
                  <a:txBody>
                    <a:bodyPr/>
                    <a:lstStyle/>
                    <a:p>
                      <a:pPr rtl="1"/>
                      <a:r>
                        <a:rPr lang="ar-SA" sz="1800" b="0" i="0" u="none" strike="noStrike" kern="1200" dirty="0">
                          <a:solidFill>
                            <a:schemeClr val="tx1"/>
                          </a:solidFill>
                          <a:effectLst/>
                          <a:latin typeface="+mn-lt"/>
                          <a:ea typeface="+mn-ea"/>
                          <a:cs typeface="+mn-cs"/>
                        </a:rPr>
                        <a:t>ريش النعام جميل وفاخر</a:t>
                      </a:r>
                      <a:endParaRPr lang="ar-SA" dirty="0"/>
                    </a:p>
                  </a:txBody>
                  <a:tcPr/>
                </a:tc>
                <a:tc>
                  <a:txBody>
                    <a:bodyPr/>
                    <a:lstStyle/>
                    <a:p>
                      <a:pPr rtl="1"/>
                      <a:r>
                        <a:rPr lang="ar-SA" sz="1800" b="0" i="0" u="none" strike="noStrike" kern="1200" dirty="0">
                          <a:solidFill>
                            <a:schemeClr val="tx1"/>
                          </a:solidFill>
                          <a:effectLst/>
                          <a:latin typeface="+mn-lt"/>
                          <a:ea typeface="+mn-ea"/>
                          <a:cs typeface="+mn-cs"/>
                        </a:rPr>
                        <a:t>لا يستطيع النعام الطيران</a:t>
                      </a:r>
                      <a:endParaRPr lang="ar-SA" dirty="0"/>
                    </a:p>
                  </a:txBody>
                  <a:tcPr/>
                </a:tc>
                <a:extLst>
                  <a:ext uri="{0D108BD9-81ED-4DB2-BD59-A6C34878D82A}">
                    <a16:rowId xmlns:a16="http://schemas.microsoft.com/office/drawing/2014/main" val="3187754500"/>
                  </a:ext>
                </a:extLst>
              </a:tr>
              <a:tr h="356191">
                <a:tc>
                  <a:txBody>
                    <a:bodyPr/>
                    <a:lstStyle/>
                    <a:p>
                      <a:pPr rtl="1"/>
                      <a:r>
                        <a:rPr lang="ar-SA" sz="1800" b="0" i="0" u="none" strike="noStrike" kern="1200" dirty="0">
                          <a:solidFill>
                            <a:schemeClr val="tx1"/>
                          </a:solidFill>
                          <a:effectLst/>
                          <a:latin typeface="+mn-lt"/>
                          <a:ea typeface="+mn-ea"/>
                          <a:cs typeface="+mn-cs"/>
                        </a:rPr>
                        <a:t>للنعام أقدام طويلة</a:t>
                      </a:r>
                      <a:endParaRPr lang="ar-SA" dirty="0"/>
                    </a:p>
                  </a:txBody>
                  <a:tcPr/>
                </a:tc>
                <a:tc>
                  <a:txBody>
                    <a:bodyPr/>
                    <a:lstStyle/>
                    <a:p>
                      <a:pPr rtl="1"/>
                      <a:r>
                        <a:rPr lang="ar-SA" sz="1800" b="0" i="0" u="none" strike="noStrike" kern="1200" dirty="0">
                          <a:solidFill>
                            <a:schemeClr val="tx1"/>
                          </a:solidFill>
                          <a:effectLst/>
                          <a:latin typeface="+mn-lt"/>
                          <a:ea typeface="+mn-ea"/>
                          <a:cs typeface="+mn-cs"/>
                        </a:rPr>
                        <a:t>النعام مهدَّد بالانقراض</a:t>
                      </a:r>
                      <a:endParaRPr lang="ar-SA" dirty="0"/>
                    </a:p>
                  </a:txBody>
                  <a:tcPr/>
                </a:tc>
                <a:extLst>
                  <a:ext uri="{0D108BD9-81ED-4DB2-BD59-A6C34878D82A}">
                    <a16:rowId xmlns:a16="http://schemas.microsoft.com/office/drawing/2014/main" val="2159916760"/>
                  </a:ext>
                </a:extLst>
              </a:tr>
            </a:tbl>
          </a:graphicData>
        </a:graphic>
      </p:graphicFrame>
      <p:cxnSp>
        <p:nvCxnSpPr>
          <p:cNvPr id="12" name="رابط كسهم مستقيم 11">
            <a:extLst>
              <a:ext uri="{FF2B5EF4-FFF2-40B4-BE49-F238E27FC236}">
                <a16:creationId xmlns:a16="http://schemas.microsoft.com/office/drawing/2014/main" id="{6D544E5A-5E8B-4DAD-B0FA-39BF889746CC}"/>
              </a:ext>
            </a:extLst>
          </p:cNvPr>
          <p:cNvCxnSpPr>
            <a:cxnSpLocks/>
          </p:cNvCxnSpPr>
          <p:nvPr/>
        </p:nvCxnSpPr>
        <p:spPr>
          <a:xfrm flipH="1">
            <a:off x="5688420" y="2808514"/>
            <a:ext cx="1158694" cy="466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رابط كسهم مستقيم 27">
            <a:extLst>
              <a:ext uri="{FF2B5EF4-FFF2-40B4-BE49-F238E27FC236}">
                <a16:creationId xmlns:a16="http://schemas.microsoft.com/office/drawing/2014/main" id="{92DB4156-C3DC-4CF5-8078-D8D36481BD5C}"/>
              </a:ext>
            </a:extLst>
          </p:cNvPr>
          <p:cNvCxnSpPr>
            <a:cxnSpLocks/>
          </p:cNvCxnSpPr>
          <p:nvPr/>
        </p:nvCxnSpPr>
        <p:spPr>
          <a:xfrm flipH="1">
            <a:off x="5595257" y="3254829"/>
            <a:ext cx="1861458" cy="391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a:extLst>
              <a:ext uri="{FF2B5EF4-FFF2-40B4-BE49-F238E27FC236}">
                <a16:creationId xmlns:a16="http://schemas.microsoft.com/office/drawing/2014/main" id="{E0966713-DB02-4EFF-A53F-BF18224ADFAA}"/>
              </a:ext>
            </a:extLst>
          </p:cNvPr>
          <p:cNvCxnSpPr>
            <a:cxnSpLocks/>
          </p:cNvCxnSpPr>
          <p:nvPr/>
        </p:nvCxnSpPr>
        <p:spPr>
          <a:xfrm flipH="1" flipV="1">
            <a:off x="5638800" y="2993571"/>
            <a:ext cx="1186544" cy="76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5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438761" y="137483"/>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3085"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 action="ppaction://noaction"/>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20944" y="720029"/>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7257"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2" y="669267"/>
            <a:ext cx="1222395" cy="894208"/>
          </a:xfrm>
          <a:prstGeom prst="rect">
            <a:avLst/>
          </a:prstGeom>
          <a:noFill/>
          <a:extLst>
            <a:ext uri="{909E8E84-426E-40DD-AFC4-6F175D3DCCD1}">
              <a14:hiddenFill xmlns:a14="http://schemas.microsoft.com/office/drawing/2010/main">
                <a:solidFill>
                  <a:srgbClr val="FFFFFF"/>
                </a:solidFill>
              </a14:hiddenFill>
            </a:ext>
          </a:extLst>
        </p:spPr>
      </p:pic>
      <p:sp>
        <p:nvSpPr>
          <p:cNvPr id="16" name="سهم إلى اليسار 28">
            <a:extLst>
              <a:ext uri="{FF2B5EF4-FFF2-40B4-BE49-F238E27FC236}">
                <a16:creationId xmlns:a16="http://schemas.microsoft.com/office/drawing/2014/main" id="{241D4DF0-D6B4-4E8C-A652-810FAAD3FC5E}"/>
              </a:ext>
            </a:extLst>
          </p:cNvPr>
          <p:cNvSpPr/>
          <p:nvPr/>
        </p:nvSpPr>
        <p:spPr>
          <a:xfrm>
            <a:off x="7289693" y="471398"/>
            <a:ext cx="1571876" cy="857251"/>
          </a:xfrm>
          <a:prstGeom prst="leftArrow">
            <a:avLst/>
          </a:prstGeom>
        </p:spPr>
        <p:style>
          <a:lnRef idx="0">
            <a:schemeClr val="accent2"/>
          </a:lnRef>
          <a:fillRef idx="3">
            <a:schemeClr val="accent2"/>
          </a:fillRef>
          <a:effectRef idx="3">
            <a:schemeClr val="accent2"/>
          </a:effectRef>
          <a:fontRef idx="minor">
            <a:schemeClr val="lt1"/>
          </a:fontRef>
        </p:style>
        <p:txBody>
          <a:bodyPr rtlCol="1" anchor="ctr"/>
          <a:lstStyle/>
          <a:p>
            <a:pPr>
              <a:defRPr/>
            </a:pPr>
            <a:r>
              <a:rPr lang="ar-SA" sz="1400" b="1" dirty="0">
                <a:solidFill>
                  <a:schemeClr val="tx1"/>
                </a:solidFill>
                <a:latin typeface="Sakkal Majalla" pitchFamily="2" charset="-78"/>
                <a:cs typeface="Sakkal Majalla" pitchFamily="2" charset="-78"/>
              </a:rPr>
              <a:t>استراتيجية المناقشة </a:t>
            </a:r>
            <a:r>
              <a:rPr lang="ar-SA" sz="1600" b="1" dirty="0">
                <a:solidFill>
                  <a:schemeClr val="tx1"/>
                </a:solidFill>
                <a:latin typeface="Sakkal Majalla" pitchFamily="2" charset="-78"/>
                <a:cs typeface="Sakkal Majalla" pitchFamily="2" charset="-78"/>
              </a:rPr>
              <a:t> </a:t>
            </a:r>
          </a:p>
        </p:txBody>
      </p:sp>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8"/>
          <a:stretch>
            <a:fillRect/>
          </a:stretch>
        </p:blipFill>
        <p:spPr>
          <a:xfrm>
            <a:off x="1870734" y="4289620"/>
            <a:ext cx="1200718" cy="2568380"/>
          </a:xfrm>
          <a:prstGeom prst="rect">
            <a:avLst/>
          </a:prstGeom>
        </p:spPr>
      </p:pic>
      <p:pic>
        <p:nvPicPr>
          <p:cNvPr id="25" name="صورة 24">
            <a:extLst>
              <a:ext uri="{FF2B5EF4-FFF2-40B4-BE49-F238E27FC236}">
                <a16:creationId xmlns:a16="http://schemas.microsoft.com/office/drawing/2014/main" id="{9A1D9DC5-9A6A-4855-BED4-8F73CF9A7EF2}"/>
              </a:ext>
            </a:extLst>
          </p:cNvPr>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pic>
        <p:nvPicPr>
          <p:cNvPr id="26" name="صورة 25">
            <a:extLst>
              <a:ext uri="{FF2B5EF4-FFF2-40B4-BE49-F238E27FC236}">
                <a16:creationId xmlns:a16="http://schemas.microsoft.com/office/drawing/2014/main" id="{756CDDE4-DC3D-42B3-800E-DEDC840FB0E8}"/>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554" y="3439109"/>
            <a:ext cx="946785" cy="1488440"/>
          </a:xfrm>
          <a:prstGeom prst="rect">
            <a:avLst/>
          </a:prstGeom>
        </p:spPr>
      </p:pic>
      <p:pic>
        <p:nvPicPr>
          <p:cNvPr id="27" name="صورة 26">
            <a:extLst>
              <a:ext uri="{FF2B5EF4-FFF2-40B4-BE49-F238E27FC236}">
                <a16:creationId xmlns:a16="http://schemas.microsoft.com/office/drawing/2014/main" id="{ABA63562-8041-4425-A06E-00F60782B5AB}"/>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057" y="5503653"/>
            <a:ext cx="952500" cy="1354347"/>
          </a:xfrm>
          <a:prstGeom prst="rect">
            <a:avLst/>
          </a:prstGeom>
        </p:spPr>
      </p:pic>
      <p:sp>
        <p:nvSpPr>
          <p:cNvPr id="17" name="مستطيل 16">
            <a:extLst>
              <a:ext uri="{FF2B5EF4-FFF2-40B4-BE49-F238E27FC236}">
                <a16:creationId xmlns:a16="http://schemas.microsoft.com/office/drawing/2014/main" id="{26FE76A5-A7F4-4E41-9956-819D85D9F48A}"/>
              </a:ext>
            </a:extLst>
          </p:cNvPr>
          <p:cNvSpPr/>
          <p:nvPr/>
        </p:nvSpPr>
        <p:spPr>
          <a:xfrm>
            <a:off x="4508204" y="871870"/>
            <a:ext cx="2626242" cy="510363"/>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000" b="1" dirty="0">
                <a:solidFill>
                  <a:schemeClr val="accent1"/>
                </a:solidFill>
                <a:latin typeface="ColoredTashkeelFont"/>
              </a:rPr>
              <a:t>أَخْتَارُ الْإِجَابَةَ الصَّحِيحَةَ:</a:t>
            </a:r>
            <a:endParaRPr lang="ar-SA" sz="2000" b="1" dirty="0">
              <a:solidFill>
                <a:schemeClr val="accent1"/>
              </a:solidFill>
            </a:endParaRPr>
          </a:p>
        </p:txBody>
      </p:sp>
      <p:sp>
        <p:nvSpPr>
          <p:cNvPr id="2" name="مستطيل 1">
            <a:extLst>
              <a:ext uri="{FF2B5EF4-FFF2-40B4-BE49-F238E27FC236}">
                <a16:creationId xmlns:a16="http://schemas.microsoft.com/office/drawing/2014/main" id="{61265B73-3972-4A74-AB6E-172117D069AB}"/>
              </a:ext>
            </a:extLst>
          </p:cNvPr>
          <p:cNvSpPr/>
          <p:nvPr/>
        </p:nvSpPr>
        <p:spPr>
          <a:xfrm>
            <a:off x="2743200" y="1960993"/>
            <a:ext cx="6096000" cy="1477328"/>
          </a:xfrm>
          <a:prstGeom prst="rect">
            <a:avLst/>
          </a:prstGeom>
        </p:spPr>
        <p:txBody>
          <a:bodyPr>
            <a:spAutoFit/>
          </a:bodyPr>
          <a:lstStyle/>
          <a:p>
            <a:r>
              <a:rPr lang="ar-SA" b="1" dirty="0">
                <a:solidFill>
                  <a:srgbClr val="000000"/>
                </a:solidFill>
                <a:latin typeface="Times New Roman" panose="02020603050405020304" pitchFamily="18" charset="0"/>
              </a:rPr>
              <a:t>- يساعد النعامة على رؤية مسافات بعيدة:</a:t>
            </a:r>
            <a:endParaRPr lang="ar-SA" dirty="0"/>
          </a:p>
          <a:p>
            <a:r>
              <a:rPr lang="ar-SA" dirty="0">
                <a:solidFill>
                  <a:srgbClr val="000000"/>
                </a:solidFill>
                <a:latin typeface="Times New Roman" panose="02020603050405020304" pitchFamily="18" charset="0"/>
              </a:rPr>
              <a:t>أ- حاسّة البصر وعنقها الطويل          ب_ حاسة البصر وجسمها الكبير</a:t>
            </a:r>
            <a:endParaRPr lang="ar-SA" dirty="0"/>
          </a:p>
          <a:p>
            <a:r>
              <a:rPr lang="ar-SA" dirty="0">
                <a:solidFill>
                  <a:srgbClr val="000000"/>
                </a:solidFill>
                <a:latin typeface="Times New Roman" panose="02020603050405020304" pitchFamily="18" charset="0"/>
              </a:rPr>
              <a:t>ت- جسمها الكبير وعنقها الطويل        ث- كل الإجابات صحيحة</a:t>
            </a:r>
            <a:endParaRPr lang="ar-SA" dirty="0"/>
          </a:p>
          <a:p>
            <a:br>
              <a:rPr lang="ar-SA" dirty="0"/>
            </a:br>
            <a:endParaRPr lang="ar-SA" dirty="0"/>
          </a:p>
        </p:txBody>
      </p:sp>
      <p:sp>
        <p:nvSpPr>
          <p:cNvPr id="4" name="مستطيل 3">
            <a:extLst>
              <a:ext uri="{FF2B5EF4-FFF2-40B4-BE49-F238E27FC236}">
                <a16:creationId xmlns:a16="http://schemas.microsoft.com/office/drawing/2014/main" id="{C8745B5E-0348-4FCB-B6AB-741B65B209AB}"/>
              </a:ext>
            </a:extLst>
          </p:cNvPr>
          <p:cNvSpPr/>
          <p:nvPr/>
        </p:nvSpPr>
        <p:spPr>
          <a:xfrm>
            <a:off x="8828314" y="2307771"/>
            <a:ext cx="261257" cy="174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5D62CAEE-FBE5-4582-80C6-E656A54ACC7B}"/>
              </a:ext>
            </a:extLst>
          </p:cNvPr>
          <p:cNvSpPr/>
          <p:nvPr/>
        </p:nvSpPr>
        <p:spPr>
          <a:xfrm>
            <a:off x="2873828" y="3305966"/>
            <a:ext cx="6096000" cy="2031325"/>
          </a:xfrm>
          <a:prstGeom prst="rect">
            <a:avLst/>
          </a:prstGeom>
        </p:spPr>
        <p:txBody>
          <a:bodyPr>
            <a:spAutoFit/>
          </a:bodyPr>
          <a:lstStyle/>
          <a:p>
            <a:r>
              <a:rPr lang="ar-SA" b="1" dirty="0">
                <a:solidFill>
                  <a:srgbClr val="000000"/>
                </a:solidFill>
                <a:latin typeface="Times New Roman" panose="02020603050405020304" pitchFamily="18" charset="0"/>
              </a:rPr>
              <a:t>أي الجمل التالية صحيحة حسب الفقرة الأخيرة:</a:t>
            </a:r>
            <a:r>
              <a:rPr lang="ar-SA" sz="1050" dirty="0">
                <a:solidFill>
                  <a:srgbClr val="000000"/>
                </a:solidFill>
                <a:latin typeface="Times New Roman" panose="02020603050405020304" pitchFamily="18" charset="0"/>
              </a:rPr>
              <a:t> </a:t>
            </a:r>
          </a:p>
          <a:p>
            <a:r>
              <a:rPr lang="ar-SA" dirty="0">
                <a:solidFill>
                  <a:srgbClr val="000000"/>
                </a:solidFill>
                <a:latin typeface="Times New Roman" panose="02020603050405020304" pitchFamily="18" charset="0"/>
              </a:rPr>
              <a:t>أ- النعامة تأكل النباتات فقط.</a:t>
            </a:r>
            <a:endParaRPr lang="ar-SA" dirty="0"/>
          </a:p>
          <a:p>
            <a:r>
              <a:rPr lang="ar-SA" dirty="0">
                <a:solidFill>
                  <a:srgbClr val="000000"/>
                </a:solidFill>
                <a:latin typeface="Times New Roman" panose="02020603050405020304" pitchFamily="18" charset="0"/>
              </a:rPr>
              <a:t>ب- النعامة تأكل حيوانات صغيرة أكثر مما تأكله من النباتات.</a:t>
            </a:r>
            <a:endParaRPr lang="ar-SA" dirty="0"/>
          </a:p>
          <a:p>
            <a:r>
              <a:rPr lang="ar-SA" dirty="0">
                <a:solidFill>
                  <a:srgbClr val="000000"/>
                </a:solidFill>
                <a:latin typeface="Times New Roman" panose="02020603050405020304" pitchFamily="18" charset="0"/>
              </a:rPr>
              <a:t>ت- النعامة تأكل النباتات والحيوانات الصغيرة.</a:t>
            </a:r>
            <a:endParaRPr lang="ar-SA" dirty="0"/>
          </a:p>
          <a:p>
            <a:r>
              <a:rPr lang="ar-SA" dirty="0">
                <a:solidFill>
                  <a:srgbClr val="000000"/>
                </a:solidFill>
                <a:latin typeface="Times New Roman" panose="02020603050405020304" pitchFamily="18" charset="0"/>
              </a:rPr>
              <a:t>ث- النعامة لا تأكل الحجارة.</a:t>
            </a:r>
            <a:endParaRPr lang="ar-SA" dirty="0"/>
          </a:p>
          <a:p>
            <a:br>
              <a:rPr lang="ar-SA" dirty="0"/>
            </a:br>
            <a:endParaRPr lang="ar-SA" dirty="0"/>
          </a:p>
        </p:txBody>
      </p:sp>
      <p:sp>
        <p:nvSpPr>
          <p:cNvPr id="6" name="مستطيل 5">
            <a:extLst>
              <a:ext uri="{FF2B5EF4-FFF2-40B4-BE49-F238E27FC236}">
                <a16:creationId xmlns:a16="http://schemas.microsoft.com/office/drawing/2014/main" id="{4F02F606-CA37-44CC-97F4-D4A745E2671A}"/>
              </a:ext>
            </a:extLst>
          </p:cNvPr>
          <p:cNvSpPr/>
          <p:nvPr/>
        </p:nvSpPr>
        <p:spPr>
          <a:xfrm>
            <a:off x="8926285" y="4256314"/>
            <a:ext cx="326572" cy="163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79AD3A6D-02D1-47E5-BC64-CB9C7C84FCA1}"/>
              </a:ext>
            </a:extLst>
          </p:cNvPr>
          <p:cNvSpPr/>
          <p:nvPr/>
        </p:nvSpPr>
        <p:spPr>
          <a:xfrm>
            <a:off x="2939143" y="4973322"/>
            <a:ext cx="6096000" cy="1200329"/>
          </a:xfrm>
          <a:prstGeom prst="rect">
            <a:avLst/>
          </a:prstGeom>
        </p:spPr>
        <p:txBody>
          <a:bodyPr>
            <a:spAutoFit/>
          </a:bodyPr>
          <a:lstStyle/>
          <a:p>
            <a:r>
              <a:rPr lang="ar-SA" b="1" dirty="0">
                <a:solidFill>
                  <a:srgbClr val="000000"/>
                </a:solidFill>
                <a:latin typeface="Times New Roman" panose="02020603050405020304" pitchFamily="18" charset="0"/>
              </a:rPr>
              <a:t>أي من أعضاء النّعام التالية لم يُذكر في النص ؟</a:t>
            </a:r>
            <a:endParaRPr lang="ar-SA" dirty="0"/>
          </a:p>
          <a:p>
            <a:r>
              <a:rPr lang="ar-SA" dirty="0">
                <a:solidFill>
                  <a:srgbClr val="000000"/>
                </a:solidFill>
                <a:latin typeface="Times New Roman" panose="02020603050405020304" pitchFamily="18" charset="0"/>
              </a:rPr>
              <a:t>ا – الأذنان             ب –  العُنق               ث - الجناحان</a:t>
            </a:r>
            <a:endParaRPr lang="ar-SA" dirty="0"/>
          </a:p>
          <a:p>
            <a:br>
              <a:rPr lang="ar-SA" dirty="0"/>
            </a:br>
            <a:endParaRPr lang="ar-SA" dirty="0"/>
          </a:p>
        </p:txBody>
      </p:sp>
      <p:sp>
        <p:nvSpPr>
          <p:cNvPr id="8" name="مستطيل 7">
            <a:extLst>
              <a:ext uri="{FF2B5EF4-FFF2-40B4-BE49-F238E27FC236}">
                <a16:creationId xmlns:a16="http://schemas.microsoft.com/office/drawing/2014/main" id="{EC877D49-9197-4906-89C3-84AFB996977B}"/>
              </a:ext>
            </a:extLst>
          </p:cNvPr>
          <p:cNvSpPr/>
          <p:nvPr/>
        </p:nvSpPr>
        <p:spPr>
          <a:xfrm>
            <a:off x="9013372" y="5344885"/>
            <a:ext cx="326572"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15709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animBg="1"/>
      <p:bldP spid="7"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497746" y="152400"/>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3085"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0944" y="720029"/>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7257"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038" y="296733"/>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9"/>
          <a:stretch>
            <a:fillRect/>
          </a:stretch>
        </p:blipFill>
        <p:spPr>
          <a:xfrm>
            <a:off x="1870734" y="4289620"/>
            <a:ext cx="1200718" cy="2568380"/>
          </a:xfrm>
          <a:prstGeom prst="rect">
            <a:avLst/>
          </a:prstGeom>
        </p:spPr>
      </p:pic>
      <p:sp>
        <p:nvSpPr>
          <p:cNvPr id="26" name="مستطيل 25">
            <a:extLst>
              <a:ext uri="{FF2B5EF4-FFF2-40B4-BE49-F238E27FC236}">
                <a16:creationId xmlns:a16="http://schemas.microsoft.com/office/drawing/2014/main" id="{40EAB410-A085-4180-83D2-A0479CBE6DC4}"/>
              </a:ext>
            </a:extLst>
          </p:cNvPr>
          <p:cNvSpPr/>
          <p:nvPr/>
        </p:nvSpPr>
        <p:spPr>
          <a:xfrm>
            <a:off x="4524519" y="1240971"/>
            <a:ext cx="3294433" cy="46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C00000"/>
                </a:solidFill>
              </a:rPr>
              <a:t>التراكيب اللغوية</a:t>
            </a:r>
          </a:p>
        </p:txBody>
      </p:sp>
      <p:grpSp>
        <p:nvGrpSpPr>
          <p:cNvPr id="27" name="Google Shape;1654;p46">
            <a:extLst>
              <a:ext uri="{FF2B5EF4-FFF2-40B4-BE49-F238E27FC236}">
                <a16:creationId xmlns:a16="http://schemas.microsoft.com/office/drawing/2014/main" id="{814CB612-5E45-433B-BD05-433E71092B90}"/>
              </a:ext>
            </a:extLst>
          </p:cNvPr>
          <p:cNvGrpSpPr/>
          <p:nvPr/>
        </p:nvGrpSpPr>
        <p:grpSpPr>
          <a:xfrm>
            <a:off x="7478485" y="549628"/>
            <a:ext cx="947057" cy="1290057"/>
            <a:chOff x="5912507" y="2604871"/>
            <a:chExt cx="1012601" cy="1974341"/>
          </a:xfrm>
        </p:grpSpPr>
        <p:sp>
          <p:nvSpPr>
            <p:cNvPr id="28" name="Google Shape;1655;p46">
              <a:extLst>
                <a:ext uri="{FF2B5EF4-FFF2-40B4-BE49-F238E27FC236}">
                  <a16:creationId xmlns:a16="http://schemas.microsoft.com/office/drawing/2014/main" id="{8EC7A079-DAD1-4DCE-B699-DD92CA91B68C}"/>
                </a:ext>
              </a:extLst>
            </p:cNvPr>
            <p:cNvSpPr/>
            <p:nvPr/>
          </p:nvSpPr>
          <p:spPr>
            <a:xfrm>
              <a:off x="6015894" y="3385761"/>
              <a:ext cx="69068" cy="163056"/>
            </a:xfrm>
            <a:custGeom>
              <a:avLst/>
              <a:gdLst/>
              <a:ahLst/>
              <a:cxnLst/>
              <a:rect l="l" t="t" r="r" b="b"/>
              <a:pathLst>
                <a:path w="3858" h="9108" extrusionOk="0">
                  <a:moveTo>
                    <a:pt x="3629" y="0"/>
                  </a:moveTo>
                  <a:cubicBezTo>
                    <a:pt x="3401" y="160"/>
                    <a:pt x="3173" y="320"/>
                    <a:pt x="2945" y="502"/>
                  </a:cubicBezTo>
                  <a:cubicBezTo>
                    <a:pt x="2899" y="548"/>
                    <a:pt x="2876" y="662"/>
                    <a:pt x="2853" y="730"/>
                  </a:cubicBezTo>
                  <a:cubicBezTo>
                    <a:pt x="1963" y="3173"/>
                    <a:pt x="1096" y="5615"/>
                    <a:pt x="206" y="8080"/>
                  </a:cubicBezTo>
                  <a:cubicBezTo>
                    <a:pt x="160" y="8240"/>
                    <a:pt x="91" y="8400"/>
                    <a:pt x="0" y="8674"/>
                  </a:cubicBezTo>
                  <a:cubicBezTo>
                    <a:pt x="91" y="8788"/>
                    <a:pt x="206" y="8948"/>
                    <a:pt x="320" y="9107"/>
                  </a:cubicBezTo>
                  <a:cubicBezTo>
                    <a:pt x="525" y="8970"/>
                    <a:pt x="868" y="8856"/>
                    <a:pt x="936" y="8651"/>
                  </a:cubicBezTo>
                  <a:cubicBezTo>
                    <a:pt x="1918" y="6026"/>
                    <a:pt x="2876" y="3401"/>
                    <a:pt x="3789" y="753"/>
                  </a:cubicBezTo>
                  <a:cubicBezTo>
                    <a:pt x="3858" y="548"/>
                    <a:pt x="3675" y="251"/>
                    <a:pt x="3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56;p46">
              <a:extLst>
                <a:ext uri="{FF2B5EF4-FFF2-40B4-BE49-F238E27FC236}">
                  <a16:creationId xmlns:a16="http://schemas.microsoft.com/office/drawing/2014/main" id="{F12DBC50-ECCB-4026-98E1-D1A40B3B8A87}"/>
                </a:ext>
              </a:extLst>
            </p:cNvPr>
            <p:cNvSpPr/>
            <p:nvPr/>
          </p:nvSpPr>
          <p:spPr>
            <a:xfrm>
              <a:off x="5993820" y="3561241"/>
              <a:ext cx="28626" cy="48229"/>
            </a:xfrm>
            <a:custGeom>
              <a:avLst/>
              <a:gdLst/>
              <a:ahLst/>
              <a:cxnLst/>
              <a:rect l="l" t="t" r="r" b="b"/>
              <a:pathLst>
                <a:path w="1599" h="2694" extrusionOk="0">
                  <a:moveTo>
                    <a:pt x="1142" y="1"/>
                  </a:moveTo>
                  <a:cubicBezTo>
                    <a:pt x="1014" y="1"/>
                    <a:pt x="795" y="79"/>
                    <a:pt x="777" y="173"/>
                  </a:cubicBezTo>
                  <a:cubicBezTo>
                    <a:pt x="480" y="835"/>
                    <a:pt x="229" y="1519"/>
                    <a:pt x="23" y="2227"/>
                  </a:cubicBezTo>
                  <a:cubicBezTo>
                    <a:pt x="1" y="2341"/>
                    <a:pt x="160" y="2592"/>
                    <a:pt x="297" y="2683"/>
                  </a:cubicBezTo>
                  <a:cubicBezTo>
                    <a:pt x="312" y="2691"/>
                    <a:pt x="331" y="2694"/>
                    <a:pt x="354" y="2694"/>
                  </a:cubicBezTo>
                  <a:cubicBezTo>
                    <a:pt x="476" y="2694"/>
                    <a:pt x="696" y="2601"/>
                    <a:pt x="754" y="2524"/>
                  </a:cubicBezTo>
                  <a:cubicBezTo>
                    <a:pt x="1051" y="1885"/>
                    <a:pt x="1302" y="1223"/>
                    <a:pt x="1598" y="515"/>
                  </a:cubicBezTo>
                  <a:cubicBezTo>
                    <a:pt x="1461" y="332"/>
                    <a:pt x="1370" y="104"/>
                    <a:pt x="1210" y="13"/>
                  </a:cubicBezTo>
                  <a:cubicBezTo>
                    <a:pt x="1194" y="5"/>
                    <a:pt x="1170"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57;p46">
              <a:extLst>
                <a:ext uri="{FF2B5EF4-FFF2-40B4-BE49-F238E27FC236}">
                  <a16:creationId xmlns:a16="http://schemas.microsoft.com/office/drawing/2014/main" id="{B2A2872F-B794-4737-9C9A-64D61E798285}"/>
                </a:ext>
              </a:extLst>
            </p:cNvPr>
            <p:cNvSpPr/>
            <p:nvPr/>
          </p:nvSpPr>
          <p:spPr>
            <a:xfrm>
              <a:off x="5941401" y="2980466"/>
              <a:ext cx="642503" cy="868414"/>
            </a:xfrm>
            <a:custGeom>
              <a:avLst/>
              <a:gdLst/>
              <a:ahLst/>
              <a:cxnLst/>
              <a:rect l="l" t="t" r="r" b="b"/>
              <a:pathLst>
                <a:path w="35889" h="48508" extrusionOk="0">
                  <a:moveTo>
                    <a:pt x="17541" y="1"/>
                  </a:moveTo>
                  <a:cubicBezTo>
                    <a:pt x="16991" y="1"/>
                    <a:pt x="16432" y="220"/>
                    <a:pt x="16122" y="658"/>
                  </a:cubicBezTo>
                  <a:cubicBezTo>
                    <a:pt x="16030" y="681"/>
                    <a:pt x="15939" y="750"/>
                    <a:pt x="15893" y="887"/>
                  </a:cubicBezTo>
                  <a:cubicBezTo>
                    <a:pt x="11762" y="11706"/>
                    <a:pt x="7653" y="22525"/>
                    <a:pt x="3522" y="33367"/>
                  </a:cubicBezTo>
                  <a:cubicBezTo>
                    <a:pt x="2381" y="36380"/>
                    <a:pt x="1240" y="39393"/>
                    <a:pt x="98" y="42429"/>
                  </a:cubicBezTo>
                  <a:cubicBezTo>
                    <a:pt x="0" y="42674"/>
                    <a:pt x="231" y="42873"/>
                    <a:pt x="462" y="42873"/>
                  </a:cubicBezTo>
                  <a:cubicBezTo>
                    <a:pt x="553" y="42873"/>
                    <a:pt x="644" y="42842"/>
                    <a:pt x="715" y="42771"/>
                  </a:cubicBezTo>
                  <a:cubicBezTo>
                    <a:pt x="1217" y="42292"/>
                    <a:pt x="1742" y="41835"/>
                    <a:pt x="2335" y="41424"/>
                  </a:cubicBezTo>
                  <a:cubicBezTo>
                    <a:pt x="2799" y="41108"/>
                    <a:pt x="3576" y="40499"/>
                    <a:pt x="4195" y="40499"/>
                  </a:cubicBezTo>
                  <a:cubicBezTo>
                    <a:pt x="4246" y="40499"/>
                    <a:pt x="4296" y="40503"/>
                    <a:pt x="4344" y="40511"/>
                  </a:cubicBezTo>
                  <a:cubicBezTo>
                    <a:pt x="4983" y="40625"/>
                    <a:pt x="5280" y="41356"/>
                    <a:pt x="5371" y="41926"/>
                  </a:cubicBezTo>
                  <a:cubicBezTo>
                    <a:pt x="5462" y="42634"/>
                    <a:pt x="5417" y="43364"/>
                    <a:pt x="5599" y="44072"/>
                  </a:cubicBezTo>
                  <a:cubicBezTo>
                    <a:pt x="5637" y="44222"/>
                    <a:pt x="5782" y="44341"/>
                    <a:pt x="5946" y="44341"/>
                  </a:cubicBezTo>
                  <a:cubicBezTo>
                    <a:pt x="5982" y="44341"/>
                    <a:pt x="6019" y="44335"/>
                    <a:pt x="6056" y="44323"/>
                  </a:cubicBezTo>
                  <a:cubicBezTo>
                    <a:pt x="6581" y="44186"/>
                    <a:pt x="6992" y="43889"/>
                    <a:pt x="7425" y="43570"/>
                  </a:cubicBezTo>
                  <a:cubicBezTo>
                    <a:pt x="7813" y="43250"/>
                    <a:pt x="8247" y="42794"/>
                    <a:pt x="8749" y="42702"/>
                  </a:cubicBezTo>
                  <a:cubicBezTo>
                    <a:pt x="8799" y="42694"/>
                    <a:pt x="8847" y="42690"/>
                    <a:pt x="8893" y="42690"/>
                  </a:cubicBezTo>
                  <a:cubicBezTo>
                    <a:pt x="9485" y="42690"/>
                    <a:pt x="9806" y="43336"/>
                    <a:pt x="9890" y="43844"/>
                  </a:cubicBezTo>
                  <a:cubicBezTo>
                    <a:pt x="10004" y="44597"/>
                    <a:pt x="9868" y="45350"/>
                    <a:pt x="10050" y="46103"/>
                  </a:cubicBezTo>
                  <a:cubicBezTo>
                    <a:pt x="10084" y="46271"/>
                    <a:pt x="10251" y="46376"/>
                    <a:pt x="10411" y="46376"/>
                  </a:cubicBezTo>
                  <a:cubicBezTo>
                    <a:pt x="10469" y="46376"/>
                    <a:pt x="10526" y="46362"/>
                    <a:pt x="10575" y="46332"/>
                  </a:cubicBezTo>
                  <a:cubicBezTo>
                    <a:pt x="11808" y="45624"/>
                    <a:pt x="12812" y="44163"/>
                    <a:pt x="14341" y="44118"/>
                  </a:cubicBezTo>
                  <a:cubicBezTo>
                    <a:pt x="14361" y="44117"/>
                    <a:pt x="14381" y="44117"/>
                    <a:pt x="14401" y="44117"/>
                  </a:cubicBezTo>
                  <a:cubicBezTo>
                    <a:pt x="16094" y="44117"/>
                    <a:pt x="15867" y="46048"/>
                    <a:pt x="15597" y="47176"/>
                  </a:cubicBezTo>
                  <a:cubicBezTo>
                    <a:pt x="15534" y="47426"/>
                    <a:pt x="15738" y="47639"/>
                    <a:pt x="15983" y="47639"/>
                  </a:cubicBezTo>
                  <a:cubicBezTo>
                    <a:pt x="16006" y="47639"/>
                    <a:pt x="16029" y="47637"/>
                    <a:pt x="16053" y="47633"/>
                  </a:cubicBezTo>
                  <a:cubicBezTo>
                    <a:pt x="17057" y="47382"/>
                    <a:pt x="17674" y="46400"/>
                    <a:pt x="18678" y="46172"/>
                  </a:cubicBezTo>
                  <a:cubicBezTo>
                    <a:pt x="18760" y="46152"/>
                    <a:pt x="18840" y="46142"/>
                    <a:pt x="18920" y="46142"/>
                  </a:cubicBezTo>
                  <a:cubicBezTo>
                    <a:pt x="19640" y="46142"/>
                    <a:pt x="20239" y="46934"/>
                    <a:pt x="20116" y="47633"/>
                  </a:cubicBezTo>
                  <a:cubicBezTo>
                    <a:pt x="20070" y="47770"/>
                    <a:pt x="20025" y="47907"/>
                    <a:pt x="19979" y="48066"/>
                  </a:cubicBezTo>
                  <a:cubicBezTo>
                    <a:pt x="19889" y="48322"/>
                    <a:pt x="20125" y="48508"/>
                    <a:pt x="20349" y="48508"/>
                  </a:cubicBezTo>
                  <a:cubicBezTo>
                    <a:pt x="20465" y="48508"/>
                    <a:pt x="20579" y="48457"/>
                    <a:pt x="20641" y="48340"/>
                  </a:cubicBezTo>
                  <a:cubicBezTo>
                    <a:pt x="20732" y="48181"/>
                    <a:pt x="20801" y="47998"/>
                    <a:pt x="20824" y="47838"/>
                  </a:cubicBezTo>
                  <a:cubicBezTo>
                    <a:pt x="23791" y="39416"/>
                    <a:pt x="26918" y="31039"/>
                    <a:pt x="30228" y="22730"/>
                  </a:cubicBezTo>
                  <a:cubicBezTo>
                    <a:pt x="31049" y="20653"/>
                    <a:pt x="31894" y="18576"/>
                    <a:pt x="32761" y="16499"/>
                  </a:cubicBezTo>
                  <a:cubicBezTo>
                    <a:pt x="33583" y="14490"/>
                    <a:pt x="34450" y="12482"/>
                    <a:pt x="35067" y="10405"/>
                  </a:cubicBezTo>
                  <a:cubicBezTo>
                    <a:pt x="35386" y="9378"/>
                    <a:pt x="35637" y="8350"/>
                    <a:pt x="35774" y="7278"/>
                  </a:cubicBezTo>
                  <a:cubicBezTo>
                    <a:pt x="35820" y="6912"/>
                    <a:pt x="35888" y="6524"/>
                    <a:pt x="35660" y="6205"/>
                  </a:cubicBezTo>
                  <a:cubicBezTo>
                    <a:pt x="35409" y="5863"/>
                    <a:pt x="34998" y="5771"/>
                    <a:pt x="34610" y="5680"/>
                  </a:cubicBezTo>
                  <a:cubicBezTo>
                    <a:pt x="32465" y="5155"/>
                    <a:pt x="30319" y="4561"/>
                    <a:pt x="28196" y="3900"/>
                  </a:cubicBezTo>
                  <a:cubicBezTo>
                    <a:pt x="25822" y="3146"/>
                    <a:pt x="23494" y="2302"/>
                    <a:pt x="21189" y="1343"/>
                  </a:cubicBezTo>
                  <a:cubicBezTo>
                    <a:pt x="20595" y="1092"/>
                    <a:pt x="20002" y="841"/>
                    <a:pt x="19408" y="590"/>
                  </a:cubicBezTo>
                  <a:cubicBezTo>
                    <a:pt x="18929" y="384"/>
                    <a:pt x="18473" y="133"/>
                    <a:pt x="17948" y="42"/>
                  </a:cubicBezTo>
                  <a:cubicBezTo>
                    <a:pt x="17815" y="15"/>
                    <a:pt x="17678" y="1"/>
                    <a:pt x="17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58;p46">
              <a:extLst>
                <a:ext uri="{FF2B5EF4-FFF2-40B4-BE49-F238E27FC236}">
                  <a16:creationId xmlns:a16="http://schemas.microsoft.com/office/drawing/2014/main" id="{1606B379-6F21-41BB-B831-DF87C10F2839}"/>
                </a:ext>
              </a:extLst>
            </p:cNvPr>
            <p:cNvSpPr/>
            <p:nvPr/>
          </p:nvSpPr>
          <p:spPr>
            <a:xfrm>
              <a:off x="6388158" y="3115648"/>
              <a:ext cx="112374" cy="268538"/>
            </a:xfrm>
            <a:custGeom>
              <a:avLst/>
              <a:gdLst/>
              <a:ahLst/>
              <a:cxnLst/>
              <a:rect l="l" t="t" r="r" b="b"/>
              <a:pathLst>
                <a:path w="6277" h="15000" extrusionOk="0">
                  <a:moveTo>
                    <a:pt x="6003" y="1"/>
                  </a:moveTo>
                  <a:cubicBezTo>
                    <a:pt x="5820" y="1"/>
                    <a:pt x="5569" y="115"/>
                    <a:pt x="5455" y="252"/>
                  </a:cubicBezTo>
                  <a:cubicBezTo>
                    <a:pt x="5318" y="411"/>
                    <a:pt x="5273" y="640"/>
                    <a:pt x="5181" y="845"/>
                  </a:cubicBezTo>
                  <a:cubicBezTo>
                    <a:pt x="3629" y="5182"/>
                    <a:pt x="2054" y="9519"/>
                    <a:pt x="502" y="13856"/>
                  </a:cubicBezTo>
                  <a:cubicBezTo>
                    <a:pt x="365" y="14221"/>
                    <a:pt x="0" y="14746"/>
                    <a:pt x="571" y="14951"/>
                  </a:cubicBezTo>
                  <a:cubicBezTo>
                    <a:pt x="657" y="14984"/>
                    <a:pt x="731" y="14999"/>
                    <a:pt x="796" y="14999"/>
                  </a:cubicBezTo>
                  <a:cubicBezTo>
                    <a:pt x="1173" y="14999"/>
                    <a:pt x="1207" y="14487"/>
                    <a:pt x="1324" y="14175"/>
                  </a:cubicBezTo>
                  <a:cubicBezTo>
                    <a:pt x="2922" y="9793"/>
                    <a:pt x="4497" y="5387"/>
                    <a:pt x="6094" y="982"/>
                  </a:cubicBezTo>
                  <a:cubicBezTo>
                    <a:pt x="6140" y="822"/>
                    <a:pt x="6209" y="663"/>
                    <a:pt x="6277" y="411"/>
                  </a:cubicBezTo>
                  <a:cubicBezTo>
                    <a:pt x="6209" y="274"/>
                    <a:pt x="6117" y="23"/>
                    <a:pt x="6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59;p46">
              <a:extLst>
                <a:ext uri="{FF2B5EF4-FFF2-40B4-BE49-F238E27FC236}">
                  <a16:creationId xmlns:a16="http://schemas.microsoft.com/office/drawing/2014/main" id="{3EBB9FC5-BAA0-444B-9E1A-B405DB865335}"/>
                </a:ext>
              </a:extLst>
            </p:cNvPr>
            <p:cNvSpPr/>
            <p:nvPr/>
          </p:nvSpPr>
          <p:spPr>
            <a:xfrm>
              <a:off x="6341164" y="3414190"/>
              <a:ext cx="48229" cy="106860"/>
            </a:xfrm>
            <a:custGeom>
              <a:avLst/>
              <a:gdLst/>
              <a:ahLst/>
              <a:cxnLst/>
              <a:rect l="l" t="t" r="r" b="b"/>
              <a:pathLst>
                <a:path w="2694" h="5969" extrusionOk="0">
                  <a:moveTo>
                    <a:pt x="2252" y="0"/>
                  </a:moveTo>
                  <a:cubicBezTo>
                    <a:pt x="1981" y="0"/>
                    <a:pt x="1873" y="321"/>
                    <a:pt x="1780" y="580"/>
                  </a:cubicBezTo>
                  <a:cubicBezTo>
                    <a:pt x="1233" y="2087"/>
                    <a:pt x="685" y="3616"/>
                    <a:pt x="137" y="5146"/>
                  </a:cubicBezTo>
                  <a:cubicBezTo>
                    <a:pt x="91" y="5260"/>
                    <a:pt x="69" y="5351"/>
                    <a:pt x="0" y="5579"/>
                  </a:cubicBezTo>
                  <a:cubicBezTo>
                    <a:pt x="88" y="5689"/>
                    <a:pt x="261" y="5968"/>
                    <a:pt x="314" y="5968"/>
                  </a:cubicBezTo>
                  <a:cubicBezTo>
                    <a:pt x="316" y="5968"/>
                    <a:pt x="318" y="5968"/>
                    <a:pt x="320" y="5967"/>
                  </a:cubicBezTo>
                  <a:cubicBezTo>
                    <a:pt x="548" y="5876"/>
                    <a:pt x="822" y="5739"/>
                    <a:pt x="913" y="5556"/>
                  </a:cubicBezTo>
                  <a:cubicBezTo>
                    <a:pt x="1507" y="3981"/>
                    <a:pt x="2077" y="2429"/>
                    <a:pt x="2602" y="832"/>
                  </a:cubicBezTo>
                  <a:cubicBezTo>
                    <a:pt x="2694" y="603"/>
                    <a:pt x="2602" y="124"/>
                    <a:pt x="2465" y="55"/>
                  </a:cubicBezTo>
                  <a:cubicBezTo>
                    <a:pt x="2384" y="17"/>
                    <a:pt x="2314" y="0"/>
                    <a:pt x="2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0;p46">
              <a:extLst>
                <a:ext uri="{FF2B5EF4-FFF2-40B4-BE49-F238E27FC236}">
                  <a16:creationId xmlns:a16="http://schemas.microsoft.com/office/drawing/2014/main" id="{CA821A17-A316-4C90-8EEA-82CEA19F2353}"/>
                </a:ext>
              </a:extLst>
            </p:cNvPr>
            <p:cNvSpPr/>
            <p:nvPr/>
          </p:nvSpPr>
          <p:spPr>
            <a:xfrm>
              <a:off x="5912507" y="2604871"/>
              <a:ext cx="767838" cy="1463762"/>
            </a:xfrm>
            <a:custGeom>
              <a:avLst/>
              <a:gdLst/>
              <a:ahLst/>
              <a:cxnLst/>
              <a:rect l="l" t="t" r="r" b="b"/>
              <a:pathLst>
                <a:path w="42890" h="81763" extrusionOk="0">
                  <a:moveTo>
                    <a:pt x="26513" y="1100"/>
                  </a:moveTo>
                  <a:cubicBezTo>
                    <a:pt x="31960" y="1100"/>
                    <a:pt x="36744" y="3112"/>
                    <a:pt x="41109" y="6437"/>
                  </a:cubicBezTo>
                  <a:cubicBezTo>
                    <a:pt x="35334" y="5501"/>
                    <a:pt x="29856" y="3629"/>
                    <a:pt x="24538" y="1187"/>
                  </a:cubicBezTo>
                  <a:cubicBezTo>
                    <a:pt x="25206" y="1129"/>
                    <a:pt x="25864" y="1100"/>
                    <a:pt x="26513" y="1100"/>
                  </a:cubicBezTo>
                  <a:close/>
                  <a:moveTo>
                    <a:pt x="23237" y="1689"/>
                  </a:moveTo>
                  <a:cubicBezTo>
                    <a:pt x="29171" y="4382"/>
                    <a:pt x="35220" y="6482"/>
                    <a:pt x="41679" y="7532"/>
                  </a:cubicBezTo>
                  <a:cubicBezTo>
                    <a:pt x="41634" y="7669"/>
                    <a:pt x="41565" y="7898"/>
                    <a:pt x="41474" y="8126"/>
                  </a:cubicBezTo>
                  <a:cubicBezTo>
                    <a:pt x="40470" y="10933"/>
                    <a:pt x="39420" y="13764"/>
                    <a:pt x="38438" y="16594"/>
                  </a:cubicBezTo>
                  <a:cubicBezTo>
                    <a:pt x="38251" y="17155"/>
                    <a:pt x="37988" y="17379"/>
                    <a:pt x="37547" y="17379"/>
                  </a:cubicBezTo>
                  <a:cubicBezTo>
                    <a:pt x="37450" y="17379"/>
                    <a:pt x="37344" y="17368"/>
                    <a:pt x="37228" y="17347"/>
                  </a:cubicBezTo>
                  <a:cubicBezTo>
                    <a:pt x="35151" y="16936"/>
                    <a:pt x="33029" y="16708"/>
                    <a:pt x="31020" y="16115"/>
                  </a:cubicBezTo>
                  <a:cubicBezTo>
                    <a:pt x="27710" y="15133"/>
                    <a:pt x="24469" y="13946"/>
                    <a:pt x="21205" y="12782"/>
                  </a:cubicBezTo>
                  <a:cubicBezTo>
                    <a:pt x="19448" y="12143"/>
                    <a:pt x="19493" y="12052"/>
                    <a:pt x="20109" y="10340"/>
                  </a:cubicBezTo>
                  <a:cubicBezTo>
                    <a:pt x="21068" y="7646"/>
                    <a:pt x="22050" y="4930"/>
                    <a:pt x="23031" y="2237"/>
                  </a:cubicBezTo>
                  <a:cubicBezTo>
                    <a:pt x="23100" y="2031"/>
                    <a:pt x="23191" y="1826"/>
                    <a:pt x="23237" y="1689"/>
                  </a:cubicBezTo>
                  <a:close/>
                  <a:moveTo>
                    <a:pt x="19196" y="12896"/>
                  </a:moveTo>
                  <a:cubicBezTo>
                    <a:pt x="25222" y="15361"/>
                    <a:pt x="31203" y="17667"/>
                    <a:pt x="37776" y="18306"/>
                  </a:cubicBezTo>
                  <a:cubicBezTo>
                    <a:pt x="37616" y="18808"/>
                    <a:pt x="37502" y="19287"/>
                    <a:pt x="37251" y="19721"/>
                  </a:cubicBezTo>
                  <a:cubicBezTo>
                    <a:pt x="37191" y="19861"/>
                    <a:pt x="36887" y="19931"/>
                    <a:pt x="36674" y="19931"/>
                  </a:cubicBezTo>
                  <a:cubicBezTo>
                    <a:pt x="36644" y="19931"/>
                    <a:pt x="36615" y="19929"/>
                    <a:pt x="36589" y="19926"/>
                  </a:cubicBezTo>
                  <a:cubicBezTo>
                    <a:pt x="35060" y="19653"/>
                    <a:pt x="33531" y="19401"/>
                    <a:pt x="32024" y="19036"/>
                  </a:cubicBezTo>
                  <a:cubicBezTo>
                    <a:pt x="29536" y="18420"/>
                    <a:pt x="27048" y="17804"/>
                    <a:pt x="24629" y="17005"/>
                  </a:cubicBezTo>
                  <a:cubicBezTo>
                    <a:pt x="22803" y="16411"/>
                    <a:pt x="21091" y="15498"/>
                    <a:pt x="19333" y="14745"/>
                  </a:cubicBezTo>
                  <a:cubicBezTo>
                    <a:pt x="18763" y="14494"/>
                    <a:pt x="18626" y="14129"/>
                    <a:pt x="18923" y="13604"/>
                  </a:cubicBezTo>
                  <a:cubicBezTo>
                    <a:pt x="19037" y="13376"/>
                    <a:pt x="19105" y="13102"/>
                    <a:pt x="19196" y="12896"/>
                  </a:cubicBezTo>
                  <a:close/>
                  <a:moveTo>
                    <a:pt x="18352" y="15202"/>
                  </a:moveTo>
                  <a:cubicBezTo>
                    <a:pt x="21182" y="16959"/>
                    <a:pt x="24241" y="17963"/>
                    <a:pt x="27368" y="18785"/>
                  </a:cubicBezTo>
                  <a:cubicBezTo>
                    <a:pt x="30472" y="19584"/>
                    <a:pt x="33599" y="20269"/>
                    <a:pt x="36772" y="21022"/>
                  </a:cubicBezTo>
                  <a:cubicBezTo>
                    <a:pt x="36772" y="21068"/>
                    <a:pt x="36749" y="21227"/>
                    <a:pt x="36681" y="21387"/>
                  </a:cubicBezTo>
                  <a:cubicBezTo>
                    <a:pt x="36315" y="22460"/>
                    <a:pt x="35882" y="23510"/>
                    <a:pt x="35562" y="24606"/>
                  </a:cubicBezTo>
                  <a:cubicBezTo>
                    <a:pt x="35419" y="25036"/>
                    <a:pt x="35205" y="25184"/>
                    <a:pt x="34866" y="25184"/>
                  </a:cubicBezTo>
                  <a:cubicBezTo>
                    <a:pt x="34773" y="25184"/>
                    <a:pt x="34671" y="25173"/>
                    <a:pt x="34558" y="25153"/>
                  </a:cubicBezTo>
                  <a:cubicBezTo>
                    <a:pt x="29833" y="24332"/>
                    <a:pt x="25268" y="22962"/>
                    <a:pt x="20817" y="21159"/>
                  </a:cubicBezTo>
                  <a:cubicBezTo>
                    <a:pt x="19493" y="20611"/>
                    <a:pt x="18192" y="20041"/>
                    <a:pt x="16800" y="19470"/>
                  </a:cubicBezTo>
                  <a:cubicBezTo>
                    <a:pt x="17348" y="17986"/>
                    <a:pt x="17850" y="16617"/>
                    <a:pt x="18352" y="15202"/>
                  </a:cubicBezTo>
                  <a:close/>
                  <a:moveTo>
                    <a:pt x="16503" y="20292"/>
                  </a:moveTo>
                  <a:cubicBezTo>
                    <a:pt x="17713" y="20817"/>
                    <a:pt x="18808" y="21319"/>
                    <a:pt x="19973" y="21844"/>
                  </a:cubicBezTo>
                  <a:cubicBezTo>
                    <a:pt x="19881" y="22095"/>
                    <a:pt x="19790" y="22300"/>
                    <a:pt x="19721" y="22529"/>
                  </a:cubicBezTo>
                  <a:cubicBezTo>
                    <a:pt x="15499" y="34215"/>
                    <a:pt x="11276" y="45902"/>
                    <a:pt x="7076" y="57588"/>
                  </a:cubicBezTo>
                  <a:cubicBezTo>
                    <a:pt x="6711" y="58615"/>
                    <a:pt x="6483" y="59665"/>
                    <a:pt x="6163" y="60715"/>
                  </a:cubicBezTo>
                  <a:cubicBezTo>
                    <a:pt x="6140" y="60829"/>
                    <a:pt x="6072" y="60943"/>
                    <a:pt x="5889" y="61080"/>
                  </a:cubicBezTo>
                  <a:cubicBezTo>
                    <a:pt x="5844" y="60875"/>
                    <a:pt x="5821" y="60692"/>
                    <a:pt x="5775" y="60487"/>
                  </a:cubicBezTo>
                  <a:cubicBezTo>
                    <a:pt x="5620" y="59693"/>
                    <a:pt x="5177" y="59251"/>
                    <a:pt x="4536" y="59251"/>
                  </a:cubicBezTo>
                  <a:cubicBezTo>
                    <a:pt x="4329" y="59251"/>
                    <a:pt x="4102" y="59297"/>
                    <a:pt x="3858" y="59391"/>
                  </a:cubicBezTo>
                  <a:cubicBezTo>
                    <a:pt x="3264" y="59620"/>
                    <a:pt x="2717" y="60008"/>
                    <a:pt x="2055" y="60396"/>
                  </a:cubicBezTo>
                  <a:cubicBezTo>
                    <a:pt x="6871" y="46997"/>
                    <a:pt x="11664" y="33690"/>
                    <a:pt x="16503" y="20292"/>
                  </a:cubicBezTo>
                  <a:close/>
                  <a:moveTo>
                    <a:pt x="20817" y="22209"/>
                  </a:moveTo>
                  <a:cubicBezTo>
                    <a:pt x="22232" y="22711"/>
                    <a:pt x="23556" y="23190"/>
                    <a:pt x="24971" y="23670"/>
                  </a:cubicBezTo>
                  <a:cubicBezTo>
                    <a:pt x="20269" y="36703"/>
                    <a:pt x="15590" y="49691"/>
                    <a:pt x="10842" y="62792"/>
                  </a:cubicBezTo>
                  <a:cubicBezTo>
                    <a:pt x="10441" y="61620"/>
                    <a:pt x="9968" y="61105"/>
                    <a:pt x="9224" y="61105"/>
                  </a:cubicBezTo>
                  <a:cubicBezTo>
                    <a:pt x="8866" y="61105"/>
                    <a:pt x="8447" y="61223"/>
                    <a:pt x="7944" y="61446"/>
                  </a:cubicBezTo>
                  <a:cubicBezTo>
                    <a:pt x="7510" y="61628"/>
                    <a:pt x="7099" y="61879"/>
                    <a:pt x="6665" y="62108"/>
                  </a:cubicBezTo>
                  <a:cubicBezTo>
                    <a:pt x="6665" y="62039"/>
                    <a:pt x="6620" y="61971"/>
                    <a:pt x="6643" y="61925"/>
                  </a:cubicBezTo>
                  <a:cubicBezTo>
                    <a:pt x="8971" y="55328"/>
                    <a:pt x="11276" y="48732"/>
                    <a:pt x="13627" y="42135"/>
                  </a:cubicBezTo>
                  <a:cubicBezTo>
                    <a:pt x="15887" y="35767"/>
                    <a:pt x="18215" y="29399"/>
                    <a:pt x="20497" y="23054"/>
                  </a:cubicBezTo>
                  <a:cubicBezTo>
                    <a:pt x="20612" y="22780"/>
                    <a:pt x="20703" y="22506"/>
                    <a:pt x="20817" y="22209"/>
                  </a:cubicBezTo>
                  <a:close/>
                  <a:moveTo>
                    <a:pt x="25816" y="23944"/>
                  </a:moveTo>
                  <a:cubicBezTo>
                    <a:pt x="27345" y="24377"/>
                    <a:pt x="28783" y="24788"/>
                    <a:pt x="30290" y="25222"/>
                  </a:cubicBezTo>
                  <a:cubicBezTo>
                    <a:pt x="25633" y="38141"/>
                    <a:pt x="20977" y="51037"/>
                    <a:pt x="16320" y="63979"/>
                  </a:cubicBezTo>
                  <a:cubicBezTo>
                    <a:pt x="15865" y="63263"/>
                    <a:pt x="15479" y="62930"/>
                    <a:pt x="14898" y="62930"/>
                  </a:cubicBezTo>
                  <a:cubicBezTo>
                    <a:pt x="14664" y="62930"/>
                    <a:pt x="14398" y="62984"/>
                    <a:pt x="14084" y="63089"/>
                  </a:cubicBezTo>
                  <a:cubicBezTo>
                    <a:pt x="13308" y="63340"/>
                    <a:pt x="12600" y="63774"/>
                    <a:pt x="11870" y="64162"/>
                  </a:cubicBezTo>
                  <a:cubicBezTo>
                    <a:pt x="11641" y="64253"/>
                    <a:pt x="11459" y="64413"/>
                    <a:pt x="11139" y="64641"/>
                  </a:cubicBezTo>
                  <a:cubicBezTo>
                    <a:pt x="16069" y="50992"/>
                    <a:pt x="20931" y="37502"/>
                    <a:pt x="25816" y="23944"/>
                  </a:cubicBezTo>
                  <a:close/>
                  <a:moveTo>
                    <a:pt x="31180" y="25427"/>
                  </a:moveTo>
                  <a:cubicBezTo>
                    <a:pt x="32458" y="25656"/>
                    <a:pt x="33668" y="25884"/>
                    <a:pt x="34992" y="26135"/>
                  </a:cubicBezTo>
                  <a:cubicBezTo>
                    <a:pt x="30198" y="39351"/>
                    <a:pt x="25451" y="52521"/>
                    <a:pt x="20840" y="65303"/>
                  </a:cubicBezTo>
                  <a:cubicBezTo>
                    <a:pt x="20589" y="65166"/>
                    <a:pt x="20246" y="64915"/>
                    <a:pt x="19858" y="64847"/>
                  </a:cubicBezTo>
                  <a:cubicBezTo>
                    <a:pt x="19712" y="64825"/>
                    <a:pt x="19561" y="64814"/>
                    <a:pt x="19409" y="64814"/>
                  </a:cubicBezTo>
                  <a:cubicBezTo>
                    <a:pt x="19087" y="64814"/>
                    <a:pt x="18761" y="64860"/>
                    <a:pt x="18466" y="64938"/>
                  </a:cubicBezTo>
                  <a:cubicBezTo>
                    <a:pt x="17895" y="65098"/>
                    <a:pt x="17348" y="65372"/>
                    <a:pt x="16663" y="65645"/>
                  </a:cubicBezTo>
                  <a:cubicBezTo>
                    <a:pt x="21525" y="52179"/>
                    <a:pt x="26341" y="38826"/>
                    <a:pt x="31180" y="25427"/>
                  </a:cubicBezTo>
                  <a:close/>
                  <a:moveTo>
                    <a:pt x="4446" y="60150"/>
                  </a:moveTo>
                  <a:cubicBezTo>
                    <a:pt x="4772" y="60150"/>
                    <a:pt x="4916" y="60458"/>
                    <a:pt x="4931" y="61126"/>
                  </a:cubicBezTo>
                  <a:cubicBezTo>
                    <a:pt x="4953" y="61811"/>
                    <a:pt x="4862" y="62496"/>
                    <a:pt x="4817" y="63180"/>
                  </a:cubicBezTo>
                  <a:cubicBezTo>
                    <a:pt x="4794" y="63363"/>
                    <a:pt x="4702" y="63546"/>
                    <a:pt x="4725" y="63705"/>
                  </a:cubicBezTo>
                  <a:cubicBezTo>
                    <a:pt x="4794" y="64025"/>
                    <a:pt x="4885" y="64344"/>
                    <a:pt x="4976" y="64664"/>
                  </a:cubicBezTo>
                  <a:cubicBezTo>
                    <a:pt x="5273" y="64504"/>
                    <a:pt x="5638" y="64436"/>
                    <a:pt x="5844" y="64207"/>
                  </a:cubicBezTo>
                  <a:cubicBezTo>
                    <a:pt x="6597" y="63317"/>
                    <a:pt x="7441" y="62564"/>
                    <a:pt x="8560" y="62153"/>
                  </a:cubicBezTo>
                  <a:cubicBezTo>
                    <a:pt x="8833" y="62055"/>
                    <a:pt x="9059" y="62004"/>
                    <a:pt x="9240" y="62004"/>
                  </a:cubicBezTo>
                  <a:cubicBezTo>
                    <a:pt x="9693" y="62004"/>
                    <a:pt x="9871" y="62326"/>
                    <a:pt x="9838" y="63043"/>
                  </a:cubicBezTo>
                  <a:cubicBezTo>
                    <a:pt x="9815" y="63819"/>
                    <a:pt x="9610" y="64595"/>
                    <a:pt x="9587" y="65372"/>
                  </a:cubicBezTo>
                  <a:cubicBezTo>
                    <a:pt x="9587" y="65714"/>
                    <a:pt x="9792" y="66079"/>
                    <a:pt x="9907" y="66444"/>
                  </a:cubicBezTo>
                  <a:cubicBezTo>
                    <a:pt x="10249" y="66330"/>
                    <a:pt x="10614" y="66262"/>
                    <a:pt x="10911" y="66056"/>
                  </a:cubicBezTo>
                  <a:cubicBezTo>
                    <a:pt x="11892" y="65417"/>
                    <a:pt x="12828" y="64687"/>
                    <a:pt x="13855" y="64093"/>
                  </a:cubicBezTo>
                  <a:cubicBezTo>
                    <a:pt x="14040" y="63982"/>
                    <a:pt x="14286" y="63965"/>
                    <a:pt x="14540" y="63965"/>
                  </a:cubicBezTo>
                  <a:cubicBezTo>
                    <a:pt x="14659" y="63965"/>
                    <a:pt x="14780" y="63968"/>
                    <a:pt x="14898" y="63968"/>
                  </a:cubicBezTo>
                  <a:cubicBezTo>
                    <a:pt x="14994" y="63968"/>
                    <a:pt x="15089" y="63966"/>
                    <a:pt x="15179" y="63956"/>
                  </a:cubicBezTo>
                  <a:lnTo>
                    <a:pt x="15179" y="63956"/>
                  </a:lnTo>
                  <a:cubicBezTo>
                    <a:pt x="15179" y="64367"/>
                    <a:pt x="15225" y="64778"/>
                    <a:pt x="15156" y="65189"/>
                  </a:cubicBezTo>
                  <a:cubicBezTo>
                    <a:pt x="15042" y="65782"/>
                    <a:pt x="14837" y="66353"/>
                    <a:pt x="14746" y="66946"/>
                  </a:cubicBezTo>
                  <a:cubicBezTo>
                    <a:pt x="14700" y="67198"/>
                    <a:pt x="14882" y="67494"/>
                    <a:pt x="14951" y="67768"/>
                  </a:cubicBezTo>
                  <a:cubicBezTo>
                    <a:pt x="15225" y="67700"/>
                    <a:pt x="15522" y="67677"/>
                    <a:pt x="15750" y="67540"/>
                  </a:cubicBezTo>
                  <a:cubicBezTo>
                    <a:pt x="16731" y="66969"/>
                    <a:pt x="17644" y="66307"/>
                    <a:pt x="18671" y="65828"/>
                  </a:cubicBezTo>
                  <a:cubicBezTo>
                    <a:pt x="18939" y="65694"/>
                    <a:pt x="19144" y="65626"/>
                    <a:pt x="19296" y="65626"/>
                  </a:cubicBezTo>
                  <a:cubicBezTo>
                    <a:pt x="19613" y="65626"/>
                    <a:pt x="19707" y="65920"/>
                    <a:pt x="19676" y="66536"/>
                  </a:cubicBezTo>
                  <a:cubicBezTo>
                    <a:pt x="19653" y="67198"/>
                    <a:pt x="19584" y="67860"/>
                    <a:pt x="19516" y="68521"/>
                  </a:cubicBezTo>
                  <a:cubicBezTo>
                    <a:pt x="19448" y="69252"/>
                    <a:pt x="19219" y="69891"/>
                    <a:pt x="18671" y="70439"/>
                  </a:cubicBezTo>
                  <a:cubicBezTo>
                    <a:pt x="16366" y="72767"/>
                    <a:pt x="14061" y="75118"/>
                    <a:pt x="11755" y="77469"/>
                  </a:cubicBezTo>
                  <a:cubicBezTo>
                    <a:pt x="11664" y="77560"/>
                    <a:pt x="11573" y="77629"/>
                    <a:pt x="11390" y="77788"/>
                  </a:cubicBezTo>
                  <a:cubicBezTo>
                    <a:pt x="11185" y="77264"/>
                    <a:pt x="11048" y="76830"/>
                    <a:pt x="10820" y="76419"/>
                  </a:cubicBezTo>
                  <a:cubicBezTo>
                    <a:pt x="10140" y="75149"/>
                    <a:pt x="9054" y="74454"/>
                    <a:pt x="7748" y="74454"/>
                  </a:cubicBezTo>
                  <a:cubicBezTo>
                    <a:pt x="7388" y="74454"/>
                    <a:pt x="7010" y="74507"/>
                    <a:pt x="6620" y="74616"/>
                  </a:cubicBezTo>
                  <a:cubicBezTo>
                    <a:pt x="5661" y="74890"/>
                    <a:pt x="4748" y="75346"/>
                    <a:pt x="3812" y="75734"/>
                  </a:cubicBezTo>
                  <a:cubicBezTo>
                    <a:pt x="3607" y="75803"/>
                    <a:pt x="3424" y="75894"/>
                    <a:pt x="3127" y="76031"/>
                  </a:cubicBezTo>
                  <a:cubicBezTo>
                    <a:pt x="2899" y="74616"/>
                    <a:pt x="2648" y="73269"/>
                    <a:pt x="2420" y="71922"/>
                  </a:cubicBezTo>
                  <a:cubicBezTo>
                    <a:pt x="2009" y="69320"/>
                    <a:pt x="1621" y="66741"/>
                    <a:pt x="1233" y="64139"/>
                  </a:cubicBezTo>
                  <a:cubicBezTo>
                    <a:pt x="1187" y="63774"/>
                    <a:pt x="1233" y="63363"/>
                    <a:pt x="1370" y="63043"/>
                  </a:cubicBezTo>
                  <a:cubicBezTo>
                    <a:pt x="1826" y="61925"/>
                    <a:pt x="2625" y="61058"/>
                    <a:pt x="3698" y="60441"/>
                  </a:cubicBezTo>
                  <a:cubicBezTo>
                    <a:pt x="4013" y="60250"/>
                    <a:pt x="4259" y="60150"/>
                    <a:pt x="4446" y="60150"/>
                  </a:cubicBezTo>
                  <a:close/>
                  <a:moveTo>
                    <a:pt x="5319" y="76168"/>
                  </a:moveTo>
                  <a:cubicBezTo>
                    <a:pt x="4748" y="76807"/>
                    <a:pt x="4177" y="77469"/>
                    <a:pt x="3538" y="78177"/>
                  </a:cubicBezTo>
                  <a:cubicBezTo>
                    <a:pt x="3196" y="77035"/>
                    <a:pt x="3196" y="77035"/>
                    <a:pt x="4086" y="76602"/>
                  </a:cubicBezTo>
                  <a:cubicBezTo>
                    <a:pt x="4451" y="76396"/>
                    <a:pt x="4839" y="76236"/>
                    <a:pt x="5319" y="76168"/>
                  </a:cubicBezTo>
                  <a:close/>
                  <a:moveTo>
                    <a:pt x="8469" y="75369"/>
                  </a:moveTo>
                  <a:cubicBezTo>
                    <a:pt x="8514" y="75437"/>
                    <a:pt x="8537" y="75506"/>
                    <a:pt x="8583" y="75597"/>
                  </a:cubicBezTo>
                  <a:cubicBezTo>
                    <a:pt x="7099" y="77104"/>
                    <a:pt x="5638" y="78610"/>
                    <a:pt x="4155" y="80139"/>
                  </a:cubicBezTo>
                  <a:cubicBezTo>
                    <a:pt x="3698" y="79888"/>
                    <a:pt x="3561" y="79546"/>
                    <a:pt x="3881" y="79204"/>
                  </a:cubicBezTo>
                  <a:cubicBezTo>
                    <a:pt x="4999" y="77948"/>
                    <a:pt x="6118" y="76716"/>
                    <a:pt x="7304" y="75529"/>
                  </a:cubicBezTo>
                  <a:cubicBezTo>
                    <a:pt x="7437" y="75396"/>
                    <a:pt x="7677" y="75379"/>
                    <a:pt x="7931" y="75379"/>
                  </a:cubicBezTo>
                  <a:cubicBezTo>
                    <a:pt x="8020" y="75379"/>
                    <a:pt x="8111" y="75381"/>
                    <a:pt x="8199" y="75381"/>
                  </a:cubicBezTo>
                  <a:cubicBezTo>
                    <a:pt x="8293" y="75381"/>
                    <a:pt x="8385" y="75379"/>
                    <a:pt x="8469" y="75369"/>
                  </a:cubicBezTo>
                  <a:close/>
                  <a:moveTo>
                    <a:pt x="9336" y="76099"/>
                  </a:moveTo>
                  <a:cubicBezTo>
                    <a:pt x="10112" y="76647"/>
                    <a:pt x="10112" y="76784"/>
                    <a:pt x="9519" y="77378"/>
                  </a:cubicBezTo>
                  <a:cubicBezTo>
                    <a:pt x="8491" y="78428"/>
                    <a:pt x="7441" y="79455"/>
                    <a:pt x="6437" y="80528"/>
                  </a:cubicBezTo>
                  <a:cubicBezTo>
                    <a:pt x="6258" y="80716"/>
                    <a:pt x="6089" y="80781"/>
                    <a:pt x="5916" y="80781"/>
                  </a:cubicBezTo>
                  <a:cubicBezTo>
                    <a:pt x="5648" y="80781"/>
                    <a:pt x="5369" y="80625"/>
                    <a:pt x="5022" y="80528"/>
                  </a:cubicBezTo>
                  <a:cubicBezTo>
                    <a:pt x="6528" y="78998"/>
                    <a:pt x="7944" y="77537"/>
                    <a:pt x="9336" y="76099"/>
                  </a:cubicBezTo>
                  <a:close/>
                  <a:moveTo>
                    <a:pt x="10454" y="77971"/>
                  </a:moveTo>
                  <a:lnTo>
                    <a:pt x="10454" y="77971"/>
                  </a:lnTo>
                  <a:cubicBezTo>
                    <a:pt x="10705" y="78268"/>
                    <a:pt x="10705" y="78565"/>
                    <a:pt x="10340" y="78884"/>
                  </a:cubicBezTo>
                  <a:cubicBezTo>
                    <a:pt x="9770" y="79409"/>
                    <a:pt x="9245" y="79934"/>
                    <a:pt x="8742" y="80505"/>
                  </a:cubicBezTo>
                  <a:cubicBezTo>
                    <a:pt x="8522" y="80753"/>
                    <a:pt x="8284" y="80860"/>
                    <a:pt x="8005" y="80860"/>
                  </a:cubicBezTo>
                  <a:cubicBezTo>
                    <a:pt x="7822" y="80860"/>
                    <a:pt x="7621" y="80814"/>
                    <a:pt x="7396" y="80733"/>
                  </a:cubicBezTo>
                  <a:cubicBezTo>
                    <a:pt x="8400" y="79820"/>
                    <a:pt x="9404" y="78907"/>
                    <a:pt x="10454" y="77971"/>
                  </a:cubicBezTo>
                  <a:close/>
                  <a:moveTo>
                    <a:pt x="26341" y="0"/>
                  </a:moveTo>
                  <a:cubicBezTo>
                    <a:pt x="25336" y="137"/>
                    <a:pt x="24332" y="274"/>
                    <a:pt x="23328" y="365"/>
                  </a:cubicBezTo>
                  <a:cubicBezTo>
                    <a:pt x="22849" y="411"/>
                    <a:pt x="22643" y="662"/>
                    <a:pt x="22483" y="1096"/>
                  </a:cubicBezTo>
                  <a:cubicBezTo>
                    <a:pt x="20132" y="7646"/>
                    <a:pt x="17781" y="14197"/>
                    <a:pt x="15407" y="20748"/>
                  </a:cubicBezTo>
                  <a:cubicBezTo>
                    <a:pt x="11870" y="30563"/>
                    <a:pt x="8332" y="40378"/>
                    <a:pt x="4771" y="50193"/>
                  </a:cubicBezTo>
                  <a:cubicBezTo>
                    <a:pt x="3264" y="54370"/>
                    <a:pt x="1712" y="58547"/>
                    <a:pt x="183" y="62724"/>
                  </a:cubicBezTo>
                  <a:cubicBezTo>
                    <a:pt x="92" y="62975"/>
                    <a:pt x="0" y="63272"/>
                    <a:pt x="46" y="63500"/>
                  </a:cubicBezTo>
                  <a:cubicBezTo>
                    <a:pt x="229" y="64367"/>
                    <a:pt x="503" y="65212"/>
                    <a:pt x="639" y="66056"/>
                  </a:cubicBezTo>
                  <a:cubicBezTo>
                    <a:pt x="1347" y="70439"/>
                    <a:pt x="2055" y="74798"/>
                    <a:pt x="2694" y="79181"/>
                  </a:cubicBezTo>
                  <a:cubicBezTo>
                    <a:pt x="2854" y="80322"/>
                    <a:pt x="3401" y="81075"/>
                    <a:pt x="4520" y="81304"/>
                  </a:cubicBezTo>
                  <a:cubicBezTo>
                    <a:pt x="5661" y="81555"/>
                    <a:pt x="6848" y="81669"/>
                    <a:pt x="8035" y="81760"/>
                  </a:cubicBezTo>
                  <a:cubicBezTo>
                    <a:pt x="8057" y="81762"/>
                    <a:pt x="8079" y="81762"/>
                    <a:pt x="8102" y="81762"/>
                  </a:cubicBezTo>
                  <a:cubicBezTo>
                    <a:pt x="8437" y="81762"/>
                    <a:pt x="8873" y="81607"/>
                    <a:pt x="9108" y="81372"/>
                  </a:cubicBezTo>
                  <a:cubicBezTo>
                    <a:pt x="12372" y="78154"/>
                    <a:pt x="15590" y="74890"/>
                    <a:pt x="18808" y="71649"/>
                  </a:cubicBezTo>
                  <a:cubicBezTo>
                    <a:pt x="19288" y="71146"/>
                    <a:pt x="19813" y="70644"/>
                    <a:pt x="20132" y="70051"/>
                  </a:cubicBezTo>
                  <a:cubicBezTo>
                    <a:pt x="20475" y="69457"/>
                    <a:pt x="20566" y="68750"/>
                    <a:pt x="20817" y="68088"/>
                  </a:cubicBezTo>
                  <a:cubicBezTo>
                    <a:pt x="22712" y="62769"/>
                    <a:pt x="24652" y="57451"/>
                    <a:pt x="26569" y="52133"/>
                  </a:cubicBezTo>
                  <a:cubicBezTo>
                    <a:pt x="31910" y="37274"/>
                    <a:pt x="37251" y="22392"/>
                    <a:pt x="42638" y="7532"/>
                  </a:cubicBezTo>
                  <a:cubicBezTo>
                    <a:pt x="42889" y="6848"/>
                    <a:pt x="42661" y="6437"/>
                    <a:pt x="42227" y="6072"/>
                  </a:cubicBezTo>
                  <a:cubicBezTo>
                    <a:pt x="41542" y="5501"/>
                    <a:pt x="40789" y="4976"/>
                    <a:pt x="40013" y="4474"/>
                  </a:cubicBezTo>
                  <a:cubicBezTo>
                    <a:pt x="35882" y="1735"/>
                    <a:pt x="31362" y="183"/>
                    <a:pt x="26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1;p46">
              <a:extLst>
                <a:ext uri="{FF2B5EF4-FFF2-40B4-BE49-F238E27FC236}">
                  <a16:creationId xmlns:a16="http://schemas.microsoft.com/office/drawing/2014/main" id="{440DD35B-E9D6-4774-84B4-9F47F504E9D5}"/>
                </a:ext>
              </a:extLst>
            </p:cNvPr>
            <p:cNvSpPr/>
            <p:nvPr/>
          </p:nvSpPr>
          <p:spPr>
            <a:xfrm>
              <a:off x="6218980" y="3968505"/>
              <a:ext cx="674262" cy="572594"/>
            </a:xfrm>
            <a:custGeom>
              <a:avLst/>
              <a:gdLst/>
              <a:ahLst/>
              <a:cxnLst/>
              <a:rect l="l" t="t" r="r" b="b"/>
              <a:pathLst>
                <a:path w="37663" h="31984" extrusionOk="0">
                  <a:moveTo>
                    <a:pt x="32291" y="0"/>
                  </a:moveTo>
                  <a:cubicBezTo>
                    <a:pt x="31583" y="0"/>
                    <a:pt x="30868" y="21"/>
                    <a:pt x="30153" y="21"/>
                  </a:cubicBezTo>
                  <a:lnTo>
                    <a:pt x="26729" y="44"/>
                  </a:lnTo>
                  <a:cubicBezTo>
                    <a:pt x="22095" y="89"/>
                    <a:pt x="17485" y="112"/>
                    <a:pt x="12851" y="135"/>
                  </a:cubicBezTo>
                  <a:lnTo>
                    <a:pt x="5981" y="181"/>
                  </a:lnTo>
                  <a:cubicBezTo>
                    <a:pt x="4816" y="203"/>
                    <a:pt x="3652" y="203"/>
                    <a:pt x="2465" y="203"/>
                  </a:cubicBezTo>
                  <a:cubicBezTo>
                    <a:pt x="2418" y="203"/>
                    <a:pt x="2370" y="203"/>
                    <a:pt x="2321" y="203"/>
                  </a:cubicBezTo>
                  <a:cubicBezTo>
                    <a:pt x="1657" y="203"/>
                    <a:pt x="836" y="223"/>
                    <a:pt x="411" y="797"/>
                  </a:cubicBezTo>
                  <a:cubicBezTo>
                    <a:pt x="160" y="1139"/>
                    <a:pt x="160" y="1527"/>
                    <a:pt x="160" y="1938"/>
                  </a:cubicBezTo>
                  <a:cubicBezTo>
                    <a:pt x="69" y="1984"/>
                    <a:pt x="0" y="2075"/>
                    <a:pt x="23" y="2212"/>
                  </a:cubicBezTo>
                  <a:cubicBezTo>
                    <a:pt x="229" y="6686"/>
                    <a:pt x="480" y="11182"/>
                    <a:pt x="776" y="15633"/>
                  </a:cubicBezTo>
                  <a:cubicBezTo>
                    <a:pt x="913" y="17847"/>
                    <a:pt x="1073" y="20061"/>
                    <a:pt x="1233" y="22253"/>
                  </a:cubicBezTo>
                  <a:cubicBezTo>
                    <a:pt x="1393" y="24467"/>
                    <a:pt x="1507" y="26703"/>
                    <a:pt x="1781" y="28895"/>
                  </a:cubicBezTo>
                  <a:cubicBezTo>
                    <a:pt x="1849" y="29648"/>
                    <a:pt x="2055" y="30401"/>
                    <a:pt x="2717" y="30858"/>
                  </a:cubicBezTo>
                  <a:cubicBezTo>
                    <a:pt x="3447" y="31383"/>
                    <a:pt x="4497" y="31337"/>
                    <a:pt x="5387" y="31383"/>
                  </a:cubicBezTo>
                  <a:cubicBezTo>
                    <a:pt x="7670" y="31565"/>
                    <a:pt x="9975" y="31679"/>
                    <a:pt x="12280" y="31793"/>
                  </a:cubicBezTo>
                  <a:cubicBezTo>
                    <a:pt x="15515" y="31923"/>
                    <a:pt x="18749" y="31983"/>
                    <a:pt x="21991" y="31983"/>
                  </a:cubicBezTo>
                  <a:cubicBezTo>
                    <a:pt x="23326" y="31983"/>
                    <a:pt x="24661" y="31973"/>
                    <a:pt x="25998" y="31953"/>
                  </a:cubicBezTo>
                  <a:cubicBezTo>
                    <a:pt x="28281" y="31908"/>
                    <a:pt x="30586" y="31816"/>
                    <a:pt x="32892" y="31725"/>
                  </a:cubicBezTo>
                  <a:cubicBezTo>
                    <a:pt x="33439" y="31679"/>
                    <a:pt x="33987" y="31657"/>
                    <a:pt x="34558" y="31634"/>
                  </a:cubicBezTo>
                  <a:cubicBezTo>
                    <a:pt x="35060" y="31588"/>
                    <a:pt x="35608" y="31611"/>
                    <a:pt x="36110" y="31520"/>
                  </a:cubicBezTo>
                  <a:cubicBezTo>
                    <a:pt x="37114" y="31314"/>
                    <a:pt x="37183" y="30219"/>
                    <a:pt x="37320" y="29420"/>
                  </a:cubicBezTo>
                  <a:cubicBezTo>
                    <a:pt x="37662" y="27320"/>
                    <a:pt x="37662" y="25197"/>
                    <a:pt x="37616" y="23074"/>
                  </a:cubicBezTo>
                  <a:cubicBezTo>
                    <a:pt x="37571" y="20792"/>
                    <a:pt x="37502" y="18532"/>
                    <a:pt x="37365" y="16272"/>
                  </a:cubicBezTo>
                  <a:cubicBezTo>
                    <a:pt x="37114" y="11867"/>
                    <a:pt x="36795" y="7462"/>
                    <a:pt x="36384" y="3079"/>
                  </a:cubicBezTo>
                  <a:cubicBezTo>
                    <a:pt x="36315" y="2280"/>
                    <a:pt x="36178" y="1436"/>
                    <a:pt x="35608" y="820"/>
                  </a:cubicBezTo>
                  <a:cubicBezTo>
                    <a:pt x="35014" y="226"/>
                    <a:pt x="34147" y="66"/>
                    <a:pt x="33348" y="21"/>
                  </a:cubicBezTo>
                  <a:cubicBezTo>
                    <a:pt x="32998" y="6"/>
                    <a:pt x="32646" y="0"/>
                    <a:pt x="32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2;p46">
              <a:extLst>
                <a:ext uri="{FF2B5EF4-FFF2-40B4-BE49-F238E27FC236}">
                  <a16:creationId xmlns:a16="http://schemas.microsoft.com/office/drawing/2014/main" id="{05978C63-4093-46D8-92C4-B3A19AFBC73A}"/>
                </a:ext>
              </a:extLst>
            </p:cNvPr>
            <p:cNvSpPr/>
            <p:nvPr/>
          </p:nvSpPr>
          <p:spPr>
            <a:xfrm>
              <a:off x="6096186" y="3918825"/>
              <a:ext cx="828922" cy="660387"/>
            </a:xfrm>
            <a:custGeom>
              <a:avLst/>
              <a:gdLst/>
              <a:ahLst/>
              <a:cxnLst/>
              <a:rect l="l" t="t" r="r" b="b"/>
              <a:pathLst>
                <a:path w="46302" h="36888" extrusionOk="0">
                  <a:moveTo>
                    <a:pt x="24913" y="0"/>
                  </a:moveTo>
                  <a:cubicBezTo>
                    <a:pt x="20911" y="0"/>
                    <a:pt x="16910" y="19"/>
                    <a:pt x="12908" y="57"/>
                  </a:cubicBezTo>
                  <a:cubicBezTo>
                    <a:pt x="11744" y="80"/>
                    <a:pt x="10557" y="102"/>
                    <a:pt x="9393" y="102"/>
                  </a:cubicBezTo>
                  <a:cubicBezTo>
                    <a:pt x="8914" y="125"/>
                    <a:pt x="8914" y="833"/>
                    <a:pt x="9393" y="833"/>
                  </a:cubicBezTo>
                  <a:cubicBezTo>
                    <a:pt x="14432" y="757"/>
                    <a:pt x="19477" y="723"/>
                    <a:pt x="24522" y="723"/>
                  </a:cubicBezTo>
                  <a:cubicBezTo>
                    <a:pt x="28642" y="723"/>
                    <a:pt x="32760" y="746"/>
                    <a:pt x="36875" y="787"/>
                  </a:cubicBezTo>
                  <a:cubicBezTo>
                    <a:pt x="39157" y="810"/>
                    <a:pt x="41440" y="833"/>
                    <a:pt x="43722" y="856"/>
                  </a:cubicBezTo>
                  <a:cubicBezTo>
                    <a:pt x="44224" y="878"/>
                    <a:pt x="44886" y="764"/>
                    <a:pt x="45023" y="1381"/>
                  </a:cubicBezTo>
                  <a:cubicBezTo>
                    <a:pt x="45160" y="1860"/>
                    <a:pt x="45092" y="2431"/>
                    <a:pt x="45115" y="2933"/>
                  </a:cubicBezTo>
                  <a:cubicBezTo>
                    <a:pt x="45160" y="4074"/>
                    <a:pt x="45206" y="5215"/>
                    <a:pt x="45229" y="6356"/>
                  </a:cubicBezTo>
                  <a:cubicBezTo>
                    <a:pt x="45366" y="10785"/>
                    <a:pt x="45457" y="15235"/>
                    <a:pt x="45525" y="19686"/>
                  </a:cubicBezTo>
                  <a:cubicBezTo>
                    <a:pt x="45571" y="24069"/>
                    <a:pt x="45640" y="28451"/>
                    <a:pt x="45320" y="32834"/>
                  </a:cubicBezTo>
                  <a:cubicBezTo>
                    <a:pt x="45274" y="33382"/>
                    <a:pt x="45229" y="33907"/>
                    <a:pt x="45183" y="34432"/>
                  </a:cubicBezTo>
                  <a:cubicBezTo>
                    <a:pt x="45137" y="34865"/>
                    <a:pt x="45183" y="35596"/>
                    <a:pt x="44818" y="35915"/>
                  </a:cubicBezTo>
                  <a:cubicBezTo>
                    <a:pt x="44521" y="36166"/>
                    <a:pt x="44042" y="36166"/>
                    <a:pt x="43677" y="36166"/>
                  </a:cubicBezTo>
                  <a:cubicBezTo>
                    <a:pt x="43106" y="36166"/>
                    <a:pt x="42535" y="36143"/>
                    <a:pt x="41965" y="36143"/>
                  </a:cubicBezTo>
                  <a:cubicBezTo>
                    <a:pt x="39682" y="36121"/>
                    <a:pt x="37400" y="36098"/>
                    <a:pt x="35117" y="36075"/>
                  </a:cubicBezTo>
                  <a:cubicBezTo>
                    <a:pt x="30552" y="36006"/>
                    <a:pt x="25987" y="35915"/>
                    <a:pt x="21445" y="35824"/>
                  </a:cubicBezTo>
                  <a:cubicBezTo>
                    <a:pt x="16880" y="35710"/>
                    <a:pt x="12315" y="35687"/>
                    <a:pt x="7772" y="35367"/>
                  </a:cubicBezTo>
                  <a:cubicBezTo>
                    <a:pt x="6631" y="35276"/>
                    <a:pt x="5490" y="35185"/>
                    <a:pt x="4371" y="35025"/>
                  </a:cubicBezTo>
                  <a:cubicBezTo>
                    <a:pt x="3892" y="34957"/>
                    <a:pt x="3344" y="34934"/>
                    <a:pt x="2911" y="34751"/>
                  </a:cubicBezTo>
                  <a:cubicBezTo>
                    <a:pt x="2317" y="34523"/>
                    <a:pt x="2317" y="33861"/>
                    <a:pt x="2249" y="33336"/>
                  </a:cubicBezTo>
                  <a:cubicBezTo>
                    <a:pt x="1998" y="31168"/>
                    <a:pt x="1883" y="28999"/>
                    <a:pt x="1746" y="26831"/>
                  </a:cubicBezTo>
                  <a:cubicBezTo>
                    <a:pt x="1473" y="22403"/>
                    <a:pt x="1222" y="17952"/>
                    <a:pt x="948" y="13524"/>
                  </a:cubicBezTo>
                  <a:cubicBezTo>
                    <a:pt x="879" y="12451"/>
                    <a:pt x="811" y="11378"/>
                    <a:pt x="742" y="10305"/>
                  </a:cubicBezTo>
                  <a:cubicBezTo>
                    <a:pt x="731" y="10077"/>
                    <a:pt x="542" y="9963"/>
                    <a:pt x="360" y="9963"/>
                  </a:cubicBezTo>
                  <a:cubicBezTo>
                    <a:pt x="177" y="9963"/>
                    <a:pt x="0" y="10077"/>
                    <a:pt x="12" y="10305"/>
                  </a:cubicBezTo>
                  <a:lnTo>
                    <a:pt x="856" y="24251"/>
                  </a:lnTo>
                  <a:cubicBezTo>
                    <a:pt x="993" y="26557"/>
                    <a:pt x="1107" y="28862"/>
                    <a:pt x="1290" y="31145"/>
                  </a:cubicBezTo>
                  <a:cubicBezTo>
                    <a:pt x="1381" y="32172"/>
                    <a:pt x="1404" y="33290"/>
                    <a:pt x="1655" y="34295"/>
                  </a:cubicBezTo>
                  <a:cubicBezTo>
                    <a:pt x="1929" y="35322"/>
                    <a:pt x="2774" y="35504"/>
                    <a:pt x="3732" y="35641"/>
                  </a:cubicBezTo>
                  <a:cubicBezTo>
                    <a:pt x="8343" y="36372"/>
                    <a:pt x="13068" y="36326"/>
                    <a:pt x="17747" y="36440"/>
                  </a:cubicBezTo>
                  <a:cubicBezTo>
                    <a:pt x="22540" y="36577"/>
                    <a:pt x="27356" y="36668"/>
                    <a:pt x="32150" y="36760"/>
                  </a:cubicBezTo>
                  <a:cubicBezTo>
                    <a:pt x="34569" y="36783"/>
                    <a:pt x="36966" y="36828"/>
                    <a:pt x="39363" y="36851"/>
                  </a:cubicBezTo>
                  <a:cubicBezTo>
                    <a:pt x="40550" y="36851"/>
                    <a:pt x="41714" y="36874"/>
                    <a:pt x="42878" y="36874"/>
                  </a:cubicBezTo>
                  <a:cubicBezTo>
                    <a:pt x="43130" y="36874"/>
                    <a:pt x="43405" y="36887"/>
                    <a:pt x="43683" y="36887"/>
                  </a:cubicBezTo>
                  <a:cubicBezTo>
                    <a:pt x="44287" y="36887"/>
                    <a:pt x="44906" y="36823"/>
                    <a:pt x="45343" y="36417"/>
                  </a:cubicBezTo>
                  <a:cubicBezTo>
                    <a:pt x="45662" y="36143"/>
                    <a:pt x="45754" y="35755"/>
                    <a:pt x="45822" y="35367"/>
                  </a:cubicBezTo>
                  <a:cubicBezTo>
                    <a:pt x="45891" y="34820"/>
                    <a:pt x="45936" y="34272"/>
                    <a:pt x="45982" y="33724"/>
                  </a:cubicBezTo>
                  <a:cubicBezTo>
                    <a:pt x="46073" y="32560"/>
                    <a:pt x="46142" y="31419"/>
                    <a:pt x="46187" y="30277"/>
                  </a:cubicBezTo>
                  <a:cubicBezTo>
                    <a:pt x="46301" y="27995"/>
                    <a:pt x="46301" y="25712"/>
                    <a:pt x="46301" y="23430"/>
                  </a:cubicBezTo>
                  <a:cubicBezTo>
                    <a:pt x="46279" y="18751"/>
                    <a:pt x="46187" y="14094"/>
                    <a:pt x="46073" y="9415"/>
                  </a:cubicBezTo>
                  <a:cubicBezTo>
                    <a:pt x="46005" y="7064"/>
                    <a:pt x="45936" y="4736"/>
                    <a:pt x="45845" y="2385"/>
                  </a:cubicBezTo>
                  <a:cubicBezTo>
                    <a:pt x="45822" y="1632"/>
                    <a:pt x="45868" y="627"/>
                    <a:pt x="45000" y="285"/>
                  </a:cubicBezTo>
                  <a:cubicBezTo>
                    <a:pt x="44711" y="163"/>
                    <a:pt x="44361" y="143"/>
                    <a:pt x="44018" y="143"/>
                  </a:cubicBezTo>
                  <a:cubicBezTo>
                    <a:pt x="43847" y="143"/>
                    <a:pt x="43677" y="148"/>
                    <a:pt x="43517" y="148"/>
                  </a:cubicBezTo>
                  <a:cubicBezTo>
                    <a:pt x="42901" y="125"/>
                    <a:pt x="42284" y="125"/>
                    <a:pt x="41668" y="102"/>
                  </a:cubicBezTo>
                  <a:cubicBezTo>
                    <a:pt x="36083" y="36"/>
                    <a:pt x="30498" y="0"/>
                    <a:pt x="24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صورة 24">
            <a:extLst>
              <a:ext uri="{FF2B5EF4-FFF2-40B4-BE49-F238E27FC236}">
                <a16:creationId xmlns:a16="http://schemas.microsoft.com/office/drawing/2014/main" id="{626F7149-58F2-4280-A717-DD7BDA83C62C}"/>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554" y="3439109"/>
            <a:ext cx="946785" cy="1488440"/>
          </a:xfrm>
          <a:prstGeom prst="rect">
            <a:avLst/>
          </a:prstGeom>
        </p:spPr>
      </p:pic>
      <p:pic>
        <p:nvPicPr>
          <p:cNvPr id="29" name="صورة 28">
            <a:extLst>
              <a:ext uri="{FF2B5EF4-FFF2-40B4-BE49-F238E27FC236}">
                <a16:creationId xmlns:a16="http://schemas.microsoft.com/office/drawing/2014/main" id="{CBE37719-0F0D-4433-9C9F-72CFB71A6E14}"/>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057" y="5503653"/>
            <a:ext cx="952500" cy="1354347"/>
          </a:xfrm>
          <a:prstGeom prst="rect">
            <a:avLst/>
          </a:prstGeom>
        </p:spPr>
      </p:pic>
      <p:pic>
        <p:nvPicPr>
          <p:cNvPr id="41" name="صورة 40">
            <a:extLst>
              <a:ext uri="{FF2B5EF4-FFF2-40B4-BE49-F238E27FC236}">
                <a16:creationId xmlns:a16="http://schemas.microsoft.com/office/drawing/2014/main" id="{C1333AE1-04ED-49E6-BCE9-26FD295CF6F3}"/>
              </a:ext>
            </a:extLst>
          </p:cNvPr>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sp>
        <p:nvSpPr>
          <p:cNvPr id="4" name="مستطيل 3">
            <a:extLst>
              <a:ext uri="{FF2B5EF4-FFF2-40B4-BE49-F238E27FC236}">
                <a16:creationId xmlns:a16="http://schemas.microsoft.com/office/drawing/2014/main" id="{5477FC35-51BE-485A-B603-FDB3AC11C324}"/>
              </a:ext>
            </a:extLst>
          </p:cNvPr>
          <p:cNvSpPr/>
          <p:nvPr/>
        </p:nvSpPr>
        <p:spPr>
          <a:xfrm>
            <a:off x="4411183" y="1938048"/>
            <a:ext cx="3935693" cy="369332"/>
          </a:xfrm>
          <a:prstGeom prst="rect">
            <a:avLst/>
          </a:prstGeom>
        </p:spPr>
        <p:txBody>
          <a:bodyPr wrap="none">
            <a:spAutoFit/>
          </a:bodyPr>
          <a:lstStyle/>
          <a:p>
            <a:r>
              <a:rPr lang="ar-SA" b="1" dirty="0">
                <a:solidFill>
                  <a:srgbClr val="0070C0"/>
                </a:solidFill>
                <a:latin typeface="Calibri" panose="020F0502020204030204" pitchFamily="34" charset="0"/>
                <a:ea typeface="Times New Roman" panose="02020603050405020304" pitchFamily="18" charset="0"/>
              </a:rPr>
              <a:t>-استخرج من النص كلمة مختومة بالتاء المربوطة.</a:t>
            </a:r>
            <a:endParaRPr lang="en-US" sz="1050" dirty="0">
              <a:solidFill>
                <a:srgbClr val="0070C0"/>
              </a:solidFill>
              <a:effectLst/>
              <a:latin typeface="Times New Roman" panose="02020603050405020304" pitchFamily="18" charset="0"/>
              <a:ea typeface="Times New Roman" panose="02020603050405020304" pitchFamily="18" charset="0"/>
            </a:endParaRPr>
          </a:p>
        </p:txBody>
      </p:sp>
      <p:sp>
        <p:nvSpPr>
          <p:cNvPr id="5" name="مستطيل 4">
            <a:extLst>
              <a:ext uri="{FF2B5EF4-FFF2-40B4-BE49-F238E27FC236}">
                <a16:creationId xmlns:a16="http://schemas.microsoft.com/office/drawing/2014/main" id="{11DC03EA-663E-4E0E-BD10-97BA856469D1}"/>
              </a:ext>
            </a:extLst>
          </p:cNvPr>
          <p:cNvSpPr/>
          <p:nvPr/>
        </p:nvSpPr>
        <p:spPr>
          <a:xfrm>
            <a:off x="3777936" y="1927163"/>
            <a:ext cx="724877" cy="369332"/>
          </a:xfrm>
          <a:prstGeom prst="rect">
            <a:avLst/>
          </a:prstGeom>
        </p:spPr>
        <p:txBody>
          <a:bodyPr wrap="none">
            <a:spAutoFit/>
          </a:bodyPr>
          <a:lstStyle/>
          <a:p>
            <a:r>
              <a:rPr lang="ar-SA" b="1" dirty="0">
                <a:solidFill>
                  <a:srgbClr val="000000"/>
                </a:solidFill>
                <a:latin typeface="Times New Roman" panose="02020603050405020304" pitchFamily="18" charset="0"/>
              </a:rPr>
              <a:t>الهائلة</a:t>
            </a:r>
            <a:r>
              <a:rPr lang="ar-SA" b="1" dirty="0">
                <a:solidFill>
                  <a:srgbClr val="2C2F34"/>
                </a:solidFill>
                <a:latin typeface="Noto Sans Kufi Arabic"/>
              </a:rPr>
              <a:t>.</a:t>
            </a:r>
            <a:endParaRPr lang="ar-SA" dirty="0"/>
          </a:p>
        </p:txBody>
      </p:sp>
      <p:sp>
        <p:nvSpPr>
          <p:cNvPr id="6" name="مستطيل 5">
            <a:extLst>
              <a:ext uri="{FF2B5EF4-FFF2-40B4-BE49-F238E27FC236}">
                <a16:creationId xmlns:a16="http://schemas.microsoft.com/office/drawing/2014/main" id="{DD66F21E-9462-4BED-932E-E2870AC94963}"/>
              </a:ext>
            </a:extLst>
          </p:cNvPr>
          <p:cNvSpPr/>
          <p:nvPr/>
        </p:nvSpPr>
        <p:spPr>
          <a:xfrm>
            <a:off x="4552312" y="2340820"/>
            <a:ext cx="3813865" cy="369332"/>
          </a:xfrm>
          <a:prstGeom prst="rect">
            <a:avLst/>
          </a:prstGeom>
        </p:spPr>
        <p:txBody>
          <a:bodyPr wrap="none">
            <a:spAutoFit/>
          </a:bodyPr>
          <a:lstStyle/>
          <a:p>
            <a:r>
              <a:rPr lang="ar-SA" b="1" dirty="0">
                <a:solidFill>
                  <a:srgbClr val="0070C0"/>
                </a:solidFill>
                <a:latin typeface="Calibri" panose="020F0502020204030204" pitchFamily="34" charset="0"/>
                <a:ea typeface="Times New Roman" panose="02020603050405020304" pitchFamily="18" charset="0"/>
              </a:rPr>
              <a:t>-استخرج من النص كلمات مختومة بتنوين الفتح.</a:t>
            </a:r>
            <a:endParaRPr lang="ar-SA" dirty="0">
              <a:solidFill>
                <a:srgbClr val="0070C0"/>
              </a:solidFill>
            </a:endParaRPr>
          </a:p>
        </p:txBody>
      </p:sp>
      <p:sp>
        <p:nvSpPr>
          <p:cNvPr id="7" name="مستطيل 6">
            <a:extLst>
              <a:ext uri="{FF2B5EF4-FFF2-40B4-BE49-F238E27FC236}">
                <a16:creationId xmlns:a16="http://schemas.microsoft.com/office/drawing/2014/main" id="{388DA05B-55E0-47D0-BF5A-E7CB89BC225C}"/>
              </a:ext>
            </a:extLst>
          </p:cNvPr>
          <p:cNvSpPr/>
          <p:nvPr/>
        </p:nvSpPr>
        <p:spPr>
          <a:xfrm>
            <a:off x="3985500" y="2351705"/>
            <a:ext cx="639919" cy="369332"/>
          </a:xfrm>
          <a:prstGeom prst="rect">
            <a:avLst/>
          </a:prstGeom>
        </p:spPr>
        <p:txBody>
          <a:bodyPr wrap="none">
            <a:spAutoFit/>
          </a:bodyPr>
          <a:lstStyle/>
          <a:p>
            <a:r>
              <a:rPr lang="ar-SA" b="1" dirty="0">
                <a:solidFill>
                  <a:srgbClr val="000000"/>
                </a:solidFill>
                <a:latin typeface="Times New Roman" panose="02020603050405020304" pitchFamily="18" charset="0"/>
              </a:rPr>
              <a:t>حجماً</a:t>
            </a:r>
            <a:r>
              <a:rPr lang="ar-SA" b="1" dirty="0">
                <a:solidFill>
                  <a:srgbClr val="2C2F34"/>
                </a:solidFill>
                <a:latin typeface="Noto Sans Kufi Arabic"/>
                <a:ea typeface="Times New Roman" panose="02020603050405020304" pitchFamily="18" charset="0"/>
              </a:rPr>
              <a:t>.</a:t>
            </a:r>
            <a:endParaRPr lang="ar-SA" dirty="0"/>
          </a:p>
        </p:txBody>
      </p:sp>
      <p:sp>
        <p:nvSpPr>
          <p:cNvPr id="8" name="مستطيل 7">
            <a:extLst>
              <a:ext uri="{FF2B5EF4-FFF2-40B4-BE49-F238E27FC236}">
                <a16:creationId xmlns:a16="http://schemas.microsoft.com/office/drawing/2014/main" id="{5086F69F-C1C7-48E4-B7DF-48AEB9E416E3}"/>
              </a:ext>
            </a:extLst>
          </p:cNvPr>
          <p:cNvSpPr/>
          <p:nvPr/>
        </p:nvSpPr>
        <p:spPr>
          <a:xfrm>
            <a:off x="2231571" y="2713949"/>
            <a:ext cx="6096000" cy="646331"/>
          </a:xfrm>
          <a:prstGeom prst="rect">
            <a:avLst/>
          </a:prstGeom>
        </p:spPr>
        <p:txBody>
          <a:bodyPr>
            <a:spAutoFit/>
          </a:bodyPr>
          <a:lstStyle/>
          <a:p>
            <a:r>
              <a:rPr lang="ar-SA" b="1" dirty="0">
                <a:solidFill>
                  <a:srgbClr val="0070C0"/>
                </a:solidFill>
                <a:latin typeface="Calibri" panose="020F0502020204030204" pitchFamily="34" charset="0"/>
                <a:ea typeface="Times New Roman" panose="02020603050405020304" pitchFamily="18" charset="0"/>
              </a:rPr>
              <a:t>-استخرج من النص كلمة تحوي على اللام الشمسية وكلمة محتوية على اللام القمرية .</a:t>
            </a:r>
            <a:endParaRPr lang="en-US" sz="1050" dirty="0">
              <a:solidFill>
                <a:srgbClr val="0070C0"/>
              </a:solidFill>
              <a:effectLst/>
              <a:latin typeface="Times New Roman" panose="02020603050405020304" pitchFamily="18" charset="0"/>
              <a:ea typeface="Times New Roman" panose="02020603050405020304" pitchFamily="18" charset="0"/>
            </a:endParaRPr>
          </a:p>
        </p:txBody>
      </p:sp>
      <p:sp>
        <p:nvSpPr>
          <p:cNvPr id="9" name="مستطيل 8">
            <a:extLst>
              <a:ext uri="{FF2B5EF4-FFF2-40B4-BE49-F238E27FC236}">
                <a16:creationId xmlns:a16="http://schemas.microsoft.com/office/drawing/2014/main" id="{A1AEE3E0-D3D1-46D5-96EC-1CB71D140C26}"/>
              </a:ext>
            </a:extLst>
          </p:cNvPr>
          <p:cNvSpPr/>
          <p:nvPr/>
        </p:nvSpPr>
        <p:spPr>
          <a:xfrm>
            <a:off x="5989242" y="3037505"/>
            <a:ext cx="1542410" cy="369332"/>
          </a:xfrm>
          <a:prstGeom prst="rect">
            <a:avLst/>
          </a:prstGeom>
        </p:spPr>
        <p:txBody>
          <a:bodyPr wrap="none">
            <a:spAutoFit/>
          </a:bodyPr>
          <a:lstStyle/>
          <a:p>
            <a:r>
              <a:rPr lang="ar-SA" b="1" dirty="0">
                <a:solidFill>
                  <a:srgbClr val="2C2F34"/>
                </a:solidFill>
                <a:latin typeface="Noto Sans Kufi Arabic"/>
              </a:rPr>
              <a:t>الطيور ، النباتات.</a:t>
            </a:r>
            <a:endParaRPr lang="ar-SA" dirty="0"/>
          </a:p>
        </p:txBody>
      </p:sp>
      <p:sp>
        <p:nvSpPr>
          <p:cNvPr id="10" name="مستطيل 9">
            <a:extLst>
              <a:ext uri="{FF2B5EF4-FFF2-40B4-BE49-F238E27FC236}">
                <a16:creationId xmlns:a16="http://schemas.microsoft.com/office/drawing/2014/main" id="{03D5EAA9-CE15-4FB4-BD80-AE2827DE08A5}"/>
              </a:ext>
            </a:extLst>
          </p:cNvPr>
          <p:cNvSpPr/>
          <p:nvPr/>
        </p:nvSpPr>
        <p:spPr>
          <a:xfrm>
            <a:off x="5582169" y="3374963"/>
            <a:ext cx="2791149" cy="369332"/>
          </a:xfrm>
          <a:prstGeom prst="rect">
            <a:avLst/>
          </a:prstGeom>
        </p:spPr>
        <p:txBody>
          <a:bodyPr wrap="none">
            <a:spAutoFit/>
          </a:bodyPr>
          <a:lstStyle/>
          <a:p>
            <a:r>
              <a:rPr lang="ar-SA" b="1" dirty="0">
                <a:solidFill>
                  <a:srgbClr val="0070C0"/>
                </a:solidFill>
                <a:latin typeface="Calibri" panose="020F0502020204030204" pitchFamily="34" charset="0"/>
                <a:ea typeface="Times New Roman" panose="02020603050405020304" pitchFamily="18" charset="0"/>
              </a:rPr>
              <a:t>استخرج كلمة تحوي حرفا مضعفًا ؟</a:t>
            </a:r>
            <a:endParaRPr lang="en-US" sz="1050" dirty="0">
              <a:solidFill>
                <a:srgbClr val="0070C0"/>
              </a:solidFill>
              <a:effectLst/>
              <a:latin typeface="Times New Roman" panose="02020603050405020304" pitchFamily="18" charset="0"/>
              <a:ea typeface="Times New Roman" panose="02020603050405020304" pitchFamily="18" charset="0"/>
            </a:endParaRPr>
          </a:p>
        </p:txBody>
      </p:sp>
      <p:sp>
        <p:nvSpPr>
          <p:cNvPr id="11" name="مستطيل 10">
            <a:extLst>
              <a:ext uri="{FF2B5EF4-FFF2-40B4-BE49-F238E27FC236}">
                <a16:creationId xmlns:a16="http://schemas.microsoft.com/office/drawing/2014/main" id="{A15ABB3A-63FE-4382-BAA3-1101EE3847D0}"/>
              </a:ext>
            </a:extLst>
          </p:cNvPr>
          <p:cNvSpPr/>
          <p:nvPr/>
        </p:nvSpPr>
        <p:spPr>
          <a:xfrm>
            <a:off x="4913870" y="3353192"/>
            <a:ext cx="617477" cy="400110"/>
          </a:xfrm>
          <a:prstGeom prst="rect">
            <a:avLst/>
          </a:prstGeom>
        </p:spPr>
        <p:txBody>
          <a:bodyPr wrap="none">
            <a:spAutoFit/>
          </a:bodyPr>
          <a:lstStyle/>
          <a:p>
            <a:r>
              <a:rPr lang="ar-SA" sz="2000" b="1" dirty="0">
                <a:solidFill>
                  <a:srgbClr val="000000"/>
                </a:solidFill>
                <a:latin typeface="Times New Roman" panose="02020603050405020304" pitchFamily="18" charset="0"/>
              </a:rPr>
              <a:t>النّعامُ</a:t>
            </a:r>
            <a:endParaRPr lang="ar-SA" sz="2000" dirty="0"/>
          </a:p>
        </p:txBody>
      </p:sp>
      <p:sp>
        <p:nvSpPr>
          <p:cNvPr id="12" name="مستطيل 11">
            <a:extLst>
              <a:ext uri="{FF2B5EF4-FFF2-40B4-BE49-F238E27FC236}">
                <a16:creationId xmlns:a16="http://schemas.microsoft.com/office/drawing/2014/main" id="{3E5844B0-5F88-4A55-9F7C-FA42A7E4A9C5}"/>
              </a:ext>
            </a:extLst>
          </p:cNvPr>
          <p:cNvSpPr/>
          <p:nvPr/>
        </p:nvSpPr>
        <p:spPr>
          <a:xfrm>
            <a:off x="5172834" y="3701534"/>
            <a:ext cx="3230373" cy="369332"/>
          </a:xfrm>
          <a:prstGeom prst="rect">
            <a:avLst/>
          </a:prstGeom>
        </p:spPr>
        <p:txBody>
          <a:bodyPr wrap="none">
            <a:spAutoFit/>
          </a:bodyPr>
          <a:lstStyle/>
          <a:p>
            <a:r>
              <a:rPr lang="ar-SA" b="1" dirty="0">
                <a:solidFill>
                  <a:srgbClr val="0070C0"/>
                </a:solidFill>
                <a:latin typeface="Calibri" panose="020F0502020204030204" pitchFamily="34" charset="0"/>
                <a:ea typeface="Times New Roman" panose="02020603050405020304" pitchFamily="18" charset="0"/>
              </a:rPr>
              <a:t>-استخرج من النص كلمة مختومة بالهاء.</a:t>
            </a:r>
            <a:endParaRPr lang="en-US" sz="1050" dirty="0">
              <a:solidFill>
                <a:srgbClr val="0070C0"/>
              </a:solidFill>
              <a:effectLst/>
              <a:latin typeface="Times New Roman" panose="02020603050405020304" pitchFamily="18" charset="0"/>
              <a:ea typeface="Times New Roman" panose="02020603050405020304" pitchFamily="18" charset="0"/>
            </a:endParaRPr>
          </a:p>
        </p:txBody>
      </p:sp>
      <p:sp>
        <p:nvSpPr>
          <p:cNvPr id="13" name="مستطيل 12">
            <a:extLst>
              <a:ext uri="{FF2B5EF4-FFF2-40B4-BE49-F238E27FC236}">
                <a16:creationId xmlns:a16="http://schemas.microsoft.com/office/drawing/2014/main" id="{7EBBCE00-52CE-4561-B608-4A8C18D6EB21}"/>
              </a:ext>
            </a:extLst>
          </p:cNvPr>
          <p:cNvSpPr/>
          <p:nvPr/>
        </p:nvSpPr>
        <p:spPr>
          <a:xfrm>
            <a:off x="4812314" y="3723305"/>
            <a:ext cx="505267" cy="369332"/>
          </a:xfrm>
          <a:prstGeom prst="rect">
            <a:avLst/>
          </a:prstGeom>
        </p:spPr>
        <p:txBody>
          <a:bodyPr wrap="none">
            <a:spAutoFit/>
          </a:bodyPr>
          <a:lstStyle/>
          <a:p>
            <a:r>
              <a:rPr lang="ar-SA" b="1" dirty="0">
                <a:solidFill>
                  <a:srgbClr val="2C2F34"/>
                </a:solidFill>
                <a:latin typeface="Noto Sans Kufi Arabic"/>
              </a:rPr>
              <a:t>وجه</a:t>
            </a:r>
            <a:endParaRPr lang="ar-SA" dirty="0"/>
          </a:p>
        </p:txBody>
      </p:sp>
    </p:spTree>
    <p:extLst>
      <p:ext uri="{BB962C8B-B14F-4D97-AF65-F5344CB8AC3E}">
        <p14:creationId xmlns:p14="http://schemas.microsoft.com/office/powerpoint/2010/main" val="110588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wipe(down)">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circle(in)">
                                      <p:cBhvr>
                                        <p:cTn id="52"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617489" y="185057"/>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3085"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0944" y="720029"/>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7257"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038" y="449134"/>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9"/>
          <a:stretch>
            <a:fillRect/>
          </a:stretch>
        </p:blipFill>
        <p:spPr>
          <a:xfrm>
            <a:off x="1870734" y="4289620"/>
            <a:ext cx="1200718" cy="2568380"/>
          </a:xfrm>
          <a:prstGeom prst="rect">
            <a:avLst/>
          </a:prstGeom>
        </p:spPr>
      </p:pic>
      <p:sp>
        <p:nvSpPr>
          <p:cNvPr id="26" name="مستطيل 25">
            <a:extLst>
              <a:ext uri="{FF2B5EF4-FFF2-40B4-BE49-F238E27FC236}">
                <a16:creationId xmlns:a16="http://schemas.microsoft.com/office/drawing/2014/main" id="{40EAB410-A085-4180-83D2-A0479CBE6DC4}"/>
              </a:ext>
            </a:extLst>
          </p:cNvPr>
          <p:cNvSpPr/>
          <p:nvPr/>
        </p:nvSpPr>
        <p:spPr>
          <a:xfrm>
            <a:off x="3200401" y="1240971"/>
            <a:ext cx="4618552" cy="46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C00000"/>
                </a:solidFill>
              </a:rPr>
              <a:t>أحول الكلمة المفردة إلى جمع </a:t>
            </a:r>
          </a:p>
        </p:txBody>
      </p:sp>
      <p:grpSp>
        <p:nvGrpSpPr>
          <p:cNvPr id="27" name="Google Shape;1654;p46">
            <a:extLst>
              <a:ext uri="{FF2B5EF4-FFF2-40B4-BE49-F238E27FC236}">
                <a16:creationId xmlns:a16="http://schemas.microsoft.com/office/drawing/2014/main" id="{814CB612-5E45-433B-BD05-433E71092B90}"/>
              </a:ext>
            </a:extLst>
          </p:cNvPr>
          <p:cNvGrpSpPr/>
          <p:nvPr/>
        </p:nvGrpSpPr>
        <p:grpSpPr>
          <a:xfrm>
            <a:off x="7478485" y="549628"/>
            <a:ext cx="947057" cy="1290057"/>
            <a:chOff x="5912507" y="2604871"/>
            <a:chExt cx="1012601" cy="1974341"/>
          </a:xfrm>
        </p:grpSpPr>
        <p:sp>
          <p:nvSpPr>
            <p:cNvPr id="28" name="Google Shape;1655;p46">
              <a:extLst>
                <a:ext uri="{FF2B5EF4-FFF2-40B4-BE49-F238E27FC236}">
                  <a16:creationId xmlns:a16="http://schemas.microsoft.com/office/drawing/2014/main" id="{8EC7A079-DAD1-4DCE-B699-DD92CA91B68C}"/>
                </a:ext>
              </a:extLst>
            </p:cNvPr>
            <p:cNvSpPr/>
            <p:nvPr/>
          </p:nvSpPr>
          <p:spPr>
            <a:xfrm>
              <a:off x="6015894" y="3385761"/>
              <a:ext cx="69068" cy="163056"/>
            </a:xfrm>
            <a:custGeom>
              <a:avLst/>
              <a:gdLst/>
              <a:ahLst/>
              <a:cxnLst/>
              <a:rect l="l" t="t" r="r" b="b"/>
              <a:pathLst>
                <a:path w="3858" h="9108" extrusionOk="0">
                  <a:moveTo>
                    <a:pt x="3629" y="0"/>
                  </a:moveTo>
                  <a:cubicBezTo>
                    <a:pt x="3401" y="160"/>
                    <a:pt x="3173" y="320"/>
                    <a:pt x="2945" y="502"/>
                  </a:cubicBezTo>
                  <a:cubicBezTo>
                    <a:pt x="2899" y="548"/>
                    <a:pt x="2876" y="662"/>
                    <a:pt x="2853" y="730"/>
                  </a:cubicBezTo>
                  <a:cubicBezTo>
                    <a:pt x="1963" y="3173"/>
                    <a:pt x="1096" y="5615"/>
                    <a:pt x="206" y="8080"/>
                  </a:cubicBezTo>
                  <a:cubicBezTo>
                    <a:pt x="160" y="8240"/>
                    <a:pt x="91" y="8400"/>
                    <a:pt x="0" y="8674"/>
                  </a:cubicBezTo>
                  <a:cubicBezTo>
                    <a:pt x="91" y="8788"/>
                    <a:pt x="206" y="8948"/>
                    <a:pt x="320" y="9107"/>
                  </a:cubicBezTo>
                  <a:cubicBezTo>
                    <a:pt x="525" y="8970"/>
                    <a:pt x="868" y="8856"/>
                    <a:pt x="936" y="8651"/>
                  </a:cubicBezTo>
                  <a:cubicBezTo>
                    <a:pt x="1918" y="6026"/>
                    <a:pt x="2876" y="3401"/>
                    <a:pt x="3789" y="753"/>
                  </a:cubicBezTo>
                  <a:cubicBezTo>
                    <a:pt x="3858" y="548"/>
                    <a:pt x="3675" y="251"/>
                    <a:pt x="3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56;p46">
              <a:extLst>
                <a:ext uri="{FF2B5EF4-FFF2-40B4-BE49-F238E27FC236}">
                  <a16:creationId xmlns:a16="http://schemas.microsoft.com/office/drawing/2014/main" id="{F12DBC50-ECCB-4026-98E1-D1A40B3B8A87}"/>
                </a:ext>
              </a:extLst>
            </p:cNvPr>
            <p:cNvSpPr/>
            <p:nvPr/>
          </p:nvSpPr>
          <p:spPr>
            <a:xfrm>
              <a:off x="5993820" y="3561241"/>
              <a:ext cx="28626" cy="48229"/>
            </a:xfrm>
            <a:custGeom>
              <a:avLst/>
              <a:gdLst/>
              <a:ahLst/>
              <a:cxnLst/>
              <a:rect l="l" t="t" r="r" b="b"/>
              <a:pathLst>
                <a:path w="1599" h="2694" extrusionOk="0">
                  <a:moveTo>
                    <a:pt x="1142" y="1"/>
                  </a:moveTo>
                  <a:cubicBezTo>
                    <a:pt x="1014" y="1"/>
                    <a:pt x="795" y="79"/>
                    <a:pt x="777" y="173"/>
                  </a:cubicBezTo>
                  <a:cubicBezTo>
                    <a:pt x="480" y="835"/>
                    <a:pt x="229" y="1519"/>
                    <a:pt x="23" y="2227"/>
                  </a:cubicBezTo>
                  <a:cubicBezTo>
                    <a:pt x="1" y="2341"/>
                    <a:pt x="160" y="2592"/>
                    <a:pt x="297" y="2683"/>
                  </a:cubicBezTo>
                  <a:cubicBezTo>
                    <a:pt x="312" y="2691"/>
                    <a:pt x="331" y="2694"/>
                    <a:pt x="354" y="2694"/>
                  </a:cubicBezTo>
                  <a:cubicBezTo>
                    <a:pt x="476" y="2694"/>
                    <a:pt x="696" y="2601"/>
                    <a:pt x="754" y="2524"/>
                  </a:cubicBezTo>
                  <a:cubicBezTo>
                    <a:pt x="1051" y="1885"/>
                    <a:pt x="1302" y="1223"/>
                    <a:pt x="1598" y="515"/>
                  </a:cubicBezTo>
                  <a:cubicBezTo>
                    <a:pt x="1461" y="332"/>
                    <a:pt x="1370" y="104"/>
                    <a:pt x="1210" y="13"/>
                  </a:cubicBezTo>
                  <a:cubicBezTo>
                    <a:pt x="1194" y="5"/>
                    <a:pt x="1170"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57;p46">
              <a:extLst>
                <a:ext uri="{FF2B5EF4-FFF2-40B4-BE49-F238E27FC236}">
                  <a16:creationId xmlns:a16="http://schemas.microsoft.com/office/drawing/2014/main" id="{B2A2872F-B794-4737-9C9A-64D61E798285}"/>
                </a:ext>
              </a:extLst>
            </p:cNvPr>
            <p:cNvSpPr/>
            <p:nvPr/>
          </p:nvSpPr>
          <p:spPr>
            <a:xfrm>
              <a:off x="5941401" y="2980466"/>
              <a:ext cx="642503" cy="868414"/>
            </a:xfrm>
            <a:custGeom>
              <a:avLst/>
              <a:gdLst/>
              <a:ahLst/>
              <a:cxnLst/>
              <a:rect l="l" t="t" r="r" b="b"/>
              <a:pathLst>
                <a:path w="35889" h="48508" extrusionOk="0">
                  <a:moveTo>
                    <a:pt x="17541" y="1"/>
                  </a:moveTo>
                  <a:cubicBezTo>
                    <a:pt x="16991" y="1"/>
                    <a:pt x="16432" y="220"/>
                    <a:pt x="16122" y="658"/>
                  </a:cubicBezTo>
                  <a:cubicBezTo>
                    <a:pt x="16030" y="681"/>
                    <a:pt x="15939" y="750"/>
                    <a:pt x="15893" y="887"/>
                  </a:cubicBezTo>
                  <a:cubicBezTo>
                    <a:pt x="11762" y="11706"/>
                    <a:pt x="7653" y="22525"/>
                    <a:pt x="3522" y="33367"/>
                  </a:cubicBezTo>
                  <a:cubicBezTo>
                    <a:pt x="2381" y="36380"/>
                    <a:pt x="1240" y="39393"/>
                    <a:pt x="98" y="42429"/>
                  </a:cubicBezTo>
                  <a:cubicBezTo>
                    <a:pt x="0" y="42674"/>
                    <a:pt x="231" y="42873"/>
                    <a:pt x="462" y="42873"/>
                  </a:cubicBezTo>
                  <a:cubicBezTo>
                    <a:pt x="553" y="42873"/>
                    <a:pt x="644" y="42842"/>
                    <a:pt x="715" y="42771"/>
                  </a:cubicBezTo>
                  <a:cubicBezTo>
                    <a:pt x="1217" y="42292"/>
                    <a:pt x="1742" y="41835"/>
                    <a:pt x="2335" y="41424"/>
                  </a:cubicBezTo>
                  <a:cubicBezTo>
                    <a:pt x="2799" y="41108"/>
                    <a:pt x="3576" y="40499"/>
                    <a:pt x="4195" y="40499"/>
                  </a:cubicBezTo>
                  <a:cubicBezTo>
                    <a:pt x="4246" y="40499"/>
                    <a:pt x="4296" y="40503"/>
                    <a:pt x="4344" y="40511"/>
                  </a:cubicBezTo>
                  <a:cubicBezTo>
                    <a:pt x="4983" y="40625"/>
                    <a:pt x="5280" y="41356"/>
                    <a:pt x="5371" y="41926"/>
                  </a:cubicBezTo>
                  <a:cubicBezTo>
                    <a:pt x="5462" y="42634"/>
                    <a:pt x="5417" y="43364"/>
                    <a:pt x="5599" y="44072"/>
                  </a:cubicBezTo>
                  <a:cubicBezTo>
                    <a:pt x="5637" y="44222"/>
                    <a:pt x="5782" y="44341"/>
                    <a:pt x="5946" y="44341"/>
                  </a:cubicBezTo>
                  <a:cubicBezTo>
                    <a:pt x="5982" y="44341"/>
                    <a:pt x="6019" y="44335"/>
                    <a:pt x="6056" y="44323"/>
                  </a:cubicBezTo>
                  <a:cubicBezTo>
                    <a:pt x="6581" y="44186"/>
                    <a:pt x="6992" y="43889"/>
                    <a:pt x="7425" y="43570"/>
                  </a:cubicBezTo>
                  <a:cubicBezTo>
                    <a:pt x="7813" y="43250"/>
                    <a:pt x="8247" y="42794"/>
                    <a:pt x="8749" y="42702"/>
                  </a:cubicBezTo>
                  <a:cubicBezTo>
                    <a:pt x="8799" y="42694"/>
                    <a:pt x="8847" y="42690"/>
                    <a:pt x="8893" y="42690"/>
                  </a:cubicBezTo>
                  <a:cubicBezTo>
                    <a:pt x="9485" y="42690"/>
                    <a:pt x="9806" y="43336"/>
                    <a:pt x="9890" y="43844"/>
                  </a:cubicBezTo>
                  <a:cubicBezTo>
                    <a:pt x="10004" y="44597"/>
                    <a:pt x="9868" y="45350"/>
                    <a:pt x="10050" y="46103"/>
                  </a:cubicBezTo>
                  <a:cubicBezTo>
                    <a:pt x="10084" y="46271"/>
                    <a:pt x="10251" y="46376"/>
                    <a:pt x="10411" y="46376"/>
                  </a:cubicBezTo>
                  <a:cubicBezTo>
                    <a:pt x="10469" y="46376"/>
                    <a:pt x="10526" y="46362"/>
                    <a:pt x="10575" y="46332"/>
                  </a:cubicBezTo>
                  <a:cubicBezTo>
                    <a:pt x="11808" y="45624"/>
                    <a:pt x="12812" y="44163"/>
                    <a:pt x="14341" y="44118"/>
                  </a:cubicBezTo>
                  <a:cubicBezTo>
                    <a:pt x="14361" y="44117"/>
                    <a:pt x="14381" y="44117"/>
                    <a:pt x="14401" y="44117"/>
                  </a:cubicBezTo>
                  <a:cubicBezTo>
                    <a:pt x="16094" y="44117"/>
                    <a:pt x="15867" y="46048"/>
                    <a:pt x="15597" y="47176"/>
                  </a:cubicBezTo>
                  <a:cubicBezTo>
                    <a:pt x="15534" y="47426"/>
                    <a:pt x="15738" y="47639"/>
                    <a:pt x="15983" y="47639"/>
                  </a:cubicBezTo>
                  <a:cubicBezTo>
                    <a:pt x="16006" y="47639"/>
                    <a:pt x="16029" y="47637"/>
                    <a:pt x="16053" y="47633"/>
                  </a:cubicBezTo>
                  <a:cubicBezTo>
                    <a:pt x="17057" y="47382"/>
                    <a:pt x="17674" y="46400"/>
                    <a:pt x="18678" y="46172"/>
                  </a:cubicBezTo>
                  <a:cubicBezTo>
                    <a:pt x="18760" y="46152"/>
                    <a:pt x="18840" y="46142"/>
                    <a:pt x="18920" y="46142"/>
                  </a:cubicBezTo>
                  <a:cubicBezTo>
                    <a:pt x="19640" y="46142"/>
                    <a:pt x="20239" y="46934"/>
                    <a:pt x="20116" y="47633"/>
                  </a:cubicBezTo>
                  <a:cubicBezTo>
                    <a:pt x="20070" y="47770"/>
                    <a:pt x="20025" y="47907"/>
                    <a:pt x="19979" y="48066"/>
                  </a:cubicBezTo>
                  <a:cubicBezTo>
                    <a:pt x="19889" y="48322"/>
                    <a:pt x="20125" y="48508"/>
                    <a:pt x="20349" y="48508"/>
                  </a:cubicBezTo>
                  <a:cubicBezTo>
                    <a:pt x="20465" y="48508"/>
                    <a:pt x="20579" y="48457"/>
                    <a:pt x="20641" y="48340"/>
                  </a:cubicBezTo>
                  <a:cubicBezTo>
                    <a:pt x="20732" y="48181"/>
                    <a:pt x="20801" y="47998"/>
                    <a:pt x="20824" y="47838"/>
                  </a:cubicBezTo>
                  <a:cubicBezTo>
                    <a:pt x="23791" y="39416"/>
                    <a:pt x="26918" y="31039"/>
                    <a:pt x="30228" y="22730"/>
                  </a:cubicBezTo>
                  <a:cubicBezTo>
                    <a:pt x="31049" y="20653"/>
                    <a:pt x="31894" y="18576"/>
                    <a:pt x="32761" y="16499"/>
                  </a:cubicBezTo>
                  <a:cubicBezTo>
                    <a:pt x="33583" y="14490"/>
                    <a:pt x="34450" y="12482"/>
                    <a:pt x="35067" y="10405"/>
                  </a:cubicBezTo>
                  <a:cubicBezTo>
                    <a:pt x="35386" y="9378"/>
                    <a:pt x="35637" y="8350"/>
                    <a:pt x="35774" y="7278"/>
                  </a:cubicBezTo>
                  <a:cubicBezTo>
                    <a:pt x="35820" y="6912"/>
                    <a:pt x="35888" y="6524"/>
                    <a:pt x="35660" y="6205"/>
                  </a:cubicBezTo>
                  <a:cubicBezTo>
                    <a:pt x="35409" y="5863"/>
                    <a:pt x="34998" y="5771"/>
                    <a:pt x="34610" y="5680"/>
                  </a:cubicBezTo>
                  <a:cubicBezTo>
                    <a:pt x="32465" y="5155"/>
                    <a:pt x="30319" y="4561"/>
                    <a:pt x="28196" y="3900"/>
                  </a:cubicBezTo>
                  <a:cubicBezTo>
                    <a:pt x="25822" y="3146"/>
                    <a:pt x="23494" y="2302"/>
                    <a:pt x="21189" y="1343"/>
                  </a:cubicBezTo>
                  <a:cubicBezTo>
                    <a:pt x="20595" y="1092"/>
                    <a:pt x="20002" y="841"/>
                    <a:pt x="19408" y="590"/>
                  </a:cubicBezTo>
                  <a:cubicBezTo>
                    <a:pt x="18929" y="384"/>
                    <a:pt x="18473" y="133"/>
                    <a:pt x="17948" y="42"/>
                  </a:cubicBezTo>
                  <a:cubicBezTo>
                    <a:pt x="17815" y="15"/>
                    <a:pt x="17678" y="1"/>
                    <a:pt x="17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58;p46">
              <a:extLst>
                <a:ext uri="{FF2B5EF4-FFF2-40B4-BE49-F238E27FC236}">
                  <a16:creationId xmlns:a16="http://schemas.microsoft.com/office/drawing/2014/main" id="{1606B379-6F21-41BB-B831-DF87C10F2839}"/>
                </a:ext>
              </a:extLst>
            </p:cNvPr>
            <p:cNvSpPr/>
            <p:nvPr/>
          </p:nvSpPr>
          <p:spPr>
            <a:xfrm>
              <a:off x="6388158" y="3115648"/>
              <a:ext cx="112374" cy="268538"/>
            </a:xfrm>
            <a:custGeom>
              <a:avLst/>
              <a:gdLst/>
              <a:ahLst/>
              <a:cxnLst/>
              <a:rect l="l" t="t" r="r" b="b"/>
              <a:pathLst>
                <a:path w="6277" h="15000" extrusionOk="0">
                  <a:moveTo>
                    <a:pt x="6003" y="1"/>
                  </a:moveTo>
                  <a:cubicBezTo>
                    <a:pt x="5820" y="1"/>
                    <a:pt x="5569" y="115"/>
                    <a:pt x="5455" y="252"/>
                  </a:cubicBezTo>
                  <a:cubicBezTo>
                    <a:pt x="5318" y="411"/>
                    <a:pt x="5273" y="640"/>
                    <a:pt x="5181" y="845"/>
                  </a:cubicBezTo>
                  <a:cubicBezTo>
                    <a:pt x="3629" y="5182"/>
                    <a:pt x="2054" y="9519"/>
                    <a:pt x="502" y="13856"/>
                  </a:cubicBezTo>
                  <a:cubicBezTo>
                    <a:pt x="365" y="14221"/>
                    <a:pt x="0" y="14746"/>
                    <a:pt x="571" y="14951"/>
                  </a:cubicBezTo>
                  <a:cubicBezTo>
                    <a:pt x="657" y="14984"/>
                    <a:pt x="731" y="14999"/>
                    <a:pt x="796" y="14999"/>
                  </a:cubicBezTo>
                  <a:cubicBezTo>
                    <a:pt x="1173" y="14999"/>
                    <a:pt x="1207" y="14487"/>
                    <a:pt x="1324" y="14175"/>
                  </a:cubicBezTo>
                  <a:cubicBezTo>
                    <a:pt x="2922" y="9793"/>
                    <a:pt x="4497" y="5387"/>
                    <a:pt x="6094" y="982"/>
                  </a:cubicBezTo>
                  <a:cubicBezTo>
                    <a:pt x="6140" y="822"/>
                    <a:pt x="6209" y="663"/>
                    <a:pt x="6277" y="411"/>
                  </a:cubicBezTo>
                  <a:cubicBezTo>
                    <a:pt x="6209" y="274"/>
                    <a:pt x="6117" y="23"/>
                    <a:pt x="6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59;p46">
              <a:extLst>
                <a:ext uri="{FF2B5EF4-FFF2-40B4-BE49-F238E27FC236}">
                  <a16:creationId xmlns:a16="http://schemas.microsoft.com/office/drawing/2014/main" id="{3EBB9FC5-BAA0-444B-9E1A-B405DB865335}"/>
                </a:ext>
              </a:extLst>
            </p:cNvPr>
            <p:cNvSpPr/>
            <p:nvPr/>
          </p:nvSpPr>
          <p:spPr>
            <a:xfrm>
              <a:off x="6341164" y="3414190"/>
              <a:ext cx="48229" cy="106860"/>
            </a:xfrm>
            <a:custGeom>
              <a:avLst/>
              <a:gdLst/>
              <a:ahLst/>
              <a:cxnLst/>
              <a:rect l="l" t="t" r="r" b="b"/>
              <a:pathLst>
                <a:path w="2694" h="5969" extrusionOk="0">
                  <a:moveTo>
                    <a:pt x="2252" y="0"/>
                  </a:moveTo>
                  <a:cubicBezTo>
                    <a:pt x="1981" y="0"/>
                    <a:pt x="1873" y="321"/>
                    <a:pt x="1780" y="580"/>
                  </a:cubicBezTo>
                  <a:cubicBezTo>
                    <a:pt x="1233" y="2087"/>
                    <a:pt x="685" y="3616"/>
                    <a:pt x="137" y="5146"/>
                  </a:cubicBezTo>
                  <a:cubicBezTo>
                    <a:pt x="91" y="5260"/>
                    <a:pt x="69" y="5351"/>
                    <a:pt x="0" y="5579"/>
                  </a:cubicBezTo>
                  <a:cubicBezTo>
                    <a:pt x="88" y="5689"/>
                    <a:pt x="261" y="5968"/>
                    <a:pt x="314" y="5968"/>
                  </a:cubicBezTo>
                  <a:cubicBezTo>
                    <a:pt x="316" y="5968"/>
                    <a:pt x="318" y="5968"/>
                    <a:pt x="320" y="5967"/>
                  </a:cubicBezTo>
                  <a:cubicBezTo>
                    <a:pt x="548" y="5876"/>
                    <a:pt x="822" y="5739"/>
                    <a:pt x="913" y="5556"/>
                  </a:cubicBezTo>
                  <a:cubicBezTo>
                    <a:pt x="1507" y="3981"/>
                    <a:pt x="2077" y="2429"/>
                    <a:pt x="2602" y="832"/>
                  </a:cubicBezTo>
                  <a:cubicBezTo>
                    <a:pt x="2694" y="603"/>
                    <a:pt x="2602" y="124"/>
                    <a:pt x="2465" y="55"/>
                  </a:cubicBezTo>
                  <a:cubicBezTo>
                    <a:pt x="2384" y="17"/>
                    <a:pt x="2314" y="0"/>
                    <a:pt x="2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0;p46">
              <a:extLst>
                <a:ext uri="{FF2B5EF4-FFF2-40B4-BE49-F238E27FC236}">
                  <a16:creationId xmlns:a16="http://schemas.microsoft.com/office/drawing/2014/main" id="{CA821A17-A316-4C90-8EEA-82CEA19F2353}"/>
                </a:ext>
              </a:extLst>
            </p:cNvPr>
            <p:cNvSpPr/>
            <p:nvPr/>
          </p:nvSpPr>
          <p:spPr>
            <a:xfrm>
              <a:off x="5912507" y="2604871"/>
              <a:ext cx="767838" cy="1463762"/>
            </a:xfrm>
            <a:custGeom>
              <a:avLst/>
              <a:gdLst/>
              <a:ahLst/>
              <a:cxnLst/>
              <a:rect l="l" t="t" r="r" b="b"/>
              <a:pathLst>
                <a:path w="42890" h="81763" extrusionOk="0">
                  <a:moveTo>
                    <a:pt x="26513" y="1100"/>
                  </a:moveTo>
                  <a:cubicBezTo>
                    <a:pt x="31960" y="1100"/>
                    <a:pt x="36744" y="3112"/>
                    <a:pt x="41109" y="6437"/>
                  </a:cubicBezTo>
                  <a:cubicBezTo>
                    <a:pt x="35334" y="5501"/>
                    <a:pt x="29856" y="3629"/>
                    <a:pt x="24538" y="1187"/>
                  </a:cubicBezTo>
                  <a:cubicBezTo>
                    <a:pt x="25206" y="1129"/>
                    <a:pt x="25864" y="1100"/>
                    <a:pt x="26513" y="1100"/>
                  </a:cubicBezTo>
                  <a:close/>
                  <a:moveTo>
                    <a:pt x="23237" y="1689"/>
                  </a:moveTo>
                  <a:cubicBezTo>
                    <a:pt x="29171" y="4382"/>
                    <a:pt x="35220" y="6482"/>
                    <a:pt x="41679" y="7532"/>
                  </a:cubicBezTo>
                  <a:cubicBezTo>
                    <a:pt x="41634" y="7669"/>
                    <a:pt x="41565" y="7898"/>
                    <a:pt x="41474" y="8126"/>
                  </a:cubicBezTo>
                  <a:cubicBezTo>
                    <a:pt x="40470" y="10933"/>
                    <a:pt x="39420" y="13764"/>
                    <a:pt x="38438" y="16594"/>
                  </a:cubicBezTo>
                  <a:cubicBezTo>
                    <a:pt x="38251" y="17155"/>
                    <a:pt x="37988" y="17379"/>
                    <a:pt x="37547" y="17379"/>
                  </a:cubicBezTo>
                  <a:cubicBezTo>
                    <a:pt x="37450" y="17379"/>
                    <a:pt x="37344" y="17368"/>
                    <a:pt x="37228" y="17347"/>
                  </a:cubicBezTo>
                  <a:cubicBezTo>
                    <a:pt x="35151" y="16936"/>
                    <a:pt x="33029" y="16708"/>
                    <a:pt x="31020" y="16115"/>
                  </a:cubicBezTo>
                  <a:cubicBezTo>
                    <a:pt x="27710" y="15133"/>
                    <a:pt x="24469" y="13946"/>
                    <a:pt x="21205" y="12782"/>
                  </a:cubicBezTo>
                  <a:cubicBezTo>
                    <a:pt x="19448" y="12143"/>
                    <a:pt x="19493" y="12052"/>
                    <a:pt x="20109" y="10340"/>
                  </a:cubicBezTo>
                  <a:cubicBezTo>
                    <a:pt x="21068" y="7646"/>
                    <a:pt x="22050" y="4930"/>
                    <a:pt x="23031" y="2237"/>
                  </a:cubicBezTo>
                  <a:cubicBezTo>
                    <a:pt x="23100" y="2031"/>
                    <a:pt x="23191" y="1826"/>
                    <a:pt x="23237" y="1689"/>
                  </a:cubicBezTo>
                  <a:close/>
                  <a:moveTo>
                    <a:pt x="19196" y="12896"/>
                  </a:moveTo>
                  <a:cubicBezTo>
                    <a:pt x="25222" y="15361"/>
                    <a:pt x="31203" y="17667"/>
                    <a:pt x="37776" y="18306"/>
                  </a:cubicBezTo>
                  <a:cubicBezTo>
                    <a:pt x="37616" y="18808"/>
                    <a:pt x="37502" y="19287"/>
                    <a:pt x="37251" y="19721"/>
                  </a:cubicBezTo>
                  <a:cubicBezTo>
                    <a:pt x="37191" y="19861"/>
                    <a:pt x="36887" y="19931"/>
                    <a:pt x="36674" y="19931"/>
                  </a:cubicBezTo>
                  <a:cubicBezTo>
                    <a:pt x="36644" y="19931"/>
                    <a:pt x="36615" y="19929"/>
                    <a:pt x="36589" y="19926"/>
                  </a:cubicBezTo>
                  <a:cubicBezTo>
                    <a:pt x="35060" y="19653"/>
                    <a:pt x="33531" y="19401"/>
                    <a:pt x="32024" y="19036"/>
                  </a:cubicBezTo>
                  <a:cubicBezTo>
                    <a:pt x="29536" y="18420"/>
                    <a:pt x="27048" y="17804"/>
                    <a:pt x="24629" y="17005"/>
                  </a:cubicBezTo>
                  <a:cubicBezTo>
                    <a:pt x="22803" y="16411"/>
                    <a:pt x="21091" y="15498"/>
                    <a:pt x="19333" y="14745"/>
                  </a:cubicBezTo>
                  <a:cubicBezTo>
                    <a:pt x="18763" y="14494"/>
                    <a:pt x="18626" y="14129"/>
                    <a:pt x="18923" y="13604"/>
                  </a:cubicBezTo>
                  <a:cubicBezTo>
                    <a:pt x="19037" y="13376"/>
                    <a:pt x="19105" y="13102"/>
                    <a:pt x="19196" y="12896"/>
                  </a:cubicBezTo>
                  <a:close/>
                  <a:moveTo>
                    <a:pt x="18352" y="15202"/>
                  </a:moveTo>
                  <a:cubicBezTo>
                    <a:pt x="21182" y="16959"/>
                    <a:pt x="24241" y="17963"/>
                    <a:pt x="27368" y="18785"/>
                  </a:cubicBezTo>
                  <a:cubicBezTo>
                    <a:pt x="30472" y="19584"/>
                    <a:pt x="33599" y="20269"/>
                    <a:pt x="36772" y="21022"/>
                  </a:cubicBezTo>
                  <a:cubicBezTo>
                    <a:pt x="36772" y="21068"/>
                    <a:pt x="36749" y="21227"/>
                    <a:pt x="36681" y="21387"/>
                  </a:cubicBezTo>
                  <a:cubicBezTo>
                    <a:pt x="36315" y="22460"/>
                    <a:pt x="35882" y="23510"/>
                    <a:pt x="35562" y="24606"/>
                  </a:cubicBezTo>
                  <a:cubicBezTo>
                    <a:pt x="35419" y="25036"/>
                    <a:pt x="35205" y="25184"/>
                    <a:pt x="34866" y="25184"/>
                  </a:cubicBezTo>
                  <a:cubicBezTo>
                    <a:pt x="34773" y="25184"/>
                    <a:pt x="34671" y="25173"/>
                    <a:pt x="34558" y="25153"/>
                  </a:cubicBezTo>
                  <a:cubicBezTo>
                    <a:pt x="29833" y="24332"/>
                    <a:pt x="25268" y="22962"/>
                    <a:pt x="20817" y="21159"/>
                  </a:cubicBezTo>
                  <a:cubicBezTo>
                    <a:pt x="19493" y="20611"/>
                    <a:pt x="18192" y="20041"/>
                    <a:pt x="16800" y="19470"/>
                  </a:cubicBezTo>
                  <a:cubicBezTo>
                    <a:pt x="17348" y="17986"/>
                    <a:pt x="17850" y="16617"/>
                    <a:pt x="18352" y="15202"/>
                  </a:cubicBezTo>
                  <a:close/>
                  <a:moveTo>
                    <a:pt x="16503" y="20292"/>
                  </a:moveTo>
                  <a:cubicBezTo>
                    <a:pt x="17713" y="20817"/>
                    <a:pt x="18808" y="21319"/>
                    <a:pt x="19973" y="21844"/>
                  </a:cubicBezTo>
                  <a:cubicBezTo>
                    <a:pt x="19881" y="22095"/>
                    <a:pt x="19790" y="22300"/>
                    <a:pt x="19721" y="22529"/>
                  </a:cubicBezTo>
                  <a:cubicBezTo>
                    <a:pt x="15499" y="34215"/>
                    <a:pt x="11276" y="45902"/>
                    <a:pt x="7076" y="57588"/>
                  </a:cubicBezTo>
                  <a:cubicBezTo>
                    <a:pt x="6711" y="58615"/>
                    <a:pt x="6483" y="59665"/>
                    <a:pt x="6163" y="60715"/>
                  </a:cubicBezTo>
                  <a:cubicBezTo>
                    <a:pt x="6140" y="60829"/>
                    <a:pt x="6072" y="60943"/>
                    <a:pt x="5889" y="61080"/>
                  </a:cubicBezTo>
                  <a:cubicBezTo>
                    <a:pt x="5844" y="60875"/>
                    <a:pt x="5821" y="60692"/>
                    <a:pt x="5775" y="60487"/>
                  </a:cubicBezTo>
                  <a:cubicBezTo>
                    <a:pt x="5620" y="59693"/>
                    <a:pt x="5177" y="59251"/>
                    <a:pt x="4536" y="59251"/>
                  </a:cubicBezTo>
                  <a:cubicBezTo>
                    <a:pt x="4329" y="59251"/>
                    <a:pt x="4102" y="59297"/>
                    <a:pt x="3858" y="59391"/>
                  </a:cubicBezTo>
                  <a:cubicBezTo>
                    <a:pt x="3264" y="59620"/>
                    <a:pt x="2717" y="60008"/>
                    <a:pt x="2055" y="60396"/>
                  </a:cubicBezTo>
                  <a:cubicBezTo>
                    <a:pt x="6871" y="46997"/>
                    <a:pt x="11664" y="33690"/>
                    <a:pt x="16503" y="20292"/>
                  </a:cubicBezTo>
                  <a:close/>
                  <a:moveTo>
                    <a:pt x="20817" y="22209"/>
                  </a:moveTo>
                  <a:cubicBezTo>
                    <a:pt x="22232" y="22711"/>
                    <a:pt x="23556" y="23190"/>
                    <a:pt x="24971" y="23670"/>
                  </a:cubicBezTo>
                  <a:cubicBezTo>
                    <a:pt x="20269" y="36703"/>
                    <a:pt x="15590" y="49691"/>
                    <a:pt x="10842" y="62792"/>
                  </a:cubicBezTo>
                  <a:cubicBezTo>
                    <a:pt x="10441" y="61620"/>
                    <a:pt x="9968" y="61105"/>
                    <a:pt x="9224" y="61105"/>
                  </a:cubicBezTo>
                  <a:cubicBezTo>
                    <a:pt x="8866" y="61105"/>
                    <a:pt x="8447" y="61223"/>
                    <a:pt x="7944" y="61446"/>
                  </a:cubicBezTo>
                  <a:cubicBezTo>
                    <a:pt x="7510" y="61628"/>
                    <a:pt x="7099" y="61879"/>
                    <a:pt x="6665" y="62108"/>
                  </a:cubicBezTo>
                  <a:cubicBezTo>
                    <a:pt x="6665" y="62039"/>
                    <a:pt x="6620" y="61971"/>
                    <a:pt x="6643" y="61925"/>
                  </a:cubicBezTo>
                  <a:cubicBezTo>
                    <a:pt x="8971" y="55328"/>
                    <a:pt x="11276" y="48732"/>
                    <a:pt x="13627" y="42135"/>
                  </a:cubicBezTo>
                  <a:cubicBezTo>
                    <a:pt x="15887" y="35767"/>
                    <a:pt x="18215" y="29399"/>
                    <a:pt x="20497" y="23054"/>
                  </a:cubicBezTo>
                  <a:cubicBezTo>
                    <a:pt x="20612" y="22780"/>
                    <a:pt x="20703" y="22506"/>
                    <a:pt x="20817" y="22209"/>
                  </a:cubicBezTo>
                  <a:close/>
                  <a:moveTo>
                    <a:pt x="25816" y="23944"/>
                  </a:moveTo>
                  <a:cubicBezTo>
                    <a:pt x="27345" y="24377"/>
                    <a:pt x="28783" y="24788"/>
                    <a:pt x="30290" y="25222"/>
                  </a:cubicBezTo>
                  <a:cubicBezTo>
                    <a:pt x="25633" y="38141"/>
                    <a:pt x="20977" y="51037"/>
                    <a:pt x="16320" y="63979"/>
                  </a:cubicBezTo>
                  <a:cubicBezTo>
                    <a:pt x="15865" y="63263"/>
                    <a:pt x="15479" y="62930"/>
                    <a:pt x="14898" y="62930"/>
                  </a:cubicBezTo>
                  <a:cubicBezTo>
                    <a:pt x="14664" y="62930"/>
                    <a:pt x="14398" y="62984"/>
                    <a:pt x="14084" y="63089"/>
                  </a:cubicBezTo>
                  <a:cubicBezTo>
                    <a:pt x="13308" y="63340"/>
                    <a:pt x="12600" y="63774"/>
                    <a:pt x="11870" y="64162"/>
                  </a:cubicBezTo>
                  <a:cubicBezTo>
                    <a:pt x="11641" y="64253"/>
                    <a:pt x="11459" y="64413"/>
                    <a:pt x="11139" y="64641"/>
                  </a:cubicBezTo>
                  <a:cubicBezTo>
                    <a:pt x="16069" y="50992"/>
                    <a:pt x="20931" y="37502"/>
                    <a:pt x="25816" y="23944"/>
                  </a:cubicBezTo>
                  <a:close/>
                  <a:moveTo>
                    <a:pt x="31180" y="25427"/>
                  </a:moveTo>
                  <a:cubicBezTo>
                    <a:pt x="32458" y="25656"/>
                    <a:pt x="33668" y="25884"/>
                    <a:pt x="34992" y="26135"/>
                  </a:cubicBezTo>
                  <a:cubicBezTo>
                    <a:pt x="30198" y="39351"/>
                    <a:pt x="25451" y="52521"/>
                    <a:pt x="20840" y="65303"/>
                  </a:cubicBezTo>
                  <a:cubicBezTo>
                    <a:pt x="20589" y="65166"/>
                    <a:pt x="20246" y="64915"/>
                    <a:pt x="19858" y="64847"/>
                  </a:cubicBezTo>
                  <a:cubicBezTo>
                    <a:pt x="19712" y="64825"/>
                    <a:pt x="19561" y="64814"/>
                    <a:pt x="19409" y="64814"/>
                  </a:cubicBezTo>
                  <a:cubicBezTo>
                    <a:pt x="19087" y="64814"/>
                    <a:pt x="18761" y="64860"/>
                    <a:pt x="18466" y="64938"/>
                  </a:cubicBezTo>
                  <a:cubicBezTo>
                    <a:pt x="17895" y="65098"/>
                    <a:pt x="17348" y="65372"/>
                    <a:pt x="16663" y="65645"/>
                  </a:cubicBezTo>
                  <a:cubicBezTo>
                    <a:pt x="21525" y="52179"/>
                    <a:pt x="26341" y="38826"/>
                    <a:pt x="31180" y="25427"/>
                  </a:cubicBezTo>
                  <a:close/>
                  <a:moveTo>
                    <a:pt x="4446" y="60150"/>
                  </a:moveTo>
                  <a:cubicBezTo>
                    <a:pt x="4772" y="60150"/>
                    <a:pt x="4916" y="60458"/>
                    <a:pt x="4931" y="61126"/>
                  </a:cubicBezTo>
                  <a:cubicBezTo>
                    <a:pt x="4953" y="61811"/>
                    <a:pt x="4862" y="62496"/>
                    <a:pt x="4817" y="63180"/>
                  </a:cubicBezTo>
                  <a:cubicBezTo>
                    <a:pt x="4794" y="63363"/>
                    <a:pt x="4702" y="63546"/>
                    <a:pt x="4725" y="63705"/>
                  </a:cubicBezTo>
                  <a:cubicBezTo>
                    <a:pt x="4794" y="64025"/>
                    <a:pt x="4885" y="64344"/>
                    <a:pt x="4976" y="64664"/>
                  </a:cubicBezTo>
                  <a:cubicBezTo>
                    <a:pt x="5273" y="64504"/>
                    <a:pt x="5638" y="64436"/>
                    <a:pt x="5844" y="64207"/>
                  </a:cubicBezTo>
                  <a:cubicBezTo>
                    <a:pt x="6597" y="63317"/>
                    <a:pt x="7441" y="62564"/>
                    <a:pt x="8560" y="62153"/>
                  </a:cubicBezTo>
                  <a:cubicBezTo>
                    <a:pt x="8833" y="62055"/>
                    <a:pt x="9059" y="62004"/>
                    <a:pt x="9240" y="62004"/>
                  </a:cubicBezTo>
                  <a:cubicBezTo>
                    <a:pt x="9693" y="62004"/>
                    <a:pt x="9871" y="62326"/>
                    <a:pt x="9838" y="63043"/>
                  </a:cubicBezTo>
                  <a:cubicBezTo>
                    <a:pt x="9815" y="63819"/>
                    <a:pt x="9610" y="64595"/>
                    <a:pt x="9587" y="65372"/>
                  </a:cubicBezTo>
                  <a:cubicBezTo>
                    <a:pt x="9587" y="65714"/>
                    <a:pt x="9792" y="66079"/>
                    <a:pt x="9907" y="66444"/>
                  </a:cubicBezTo>
                  <a:cubicBezTo>
                    <a:pt x="10249" y="66330"/>
                    <a:pt x="10614" y="66262"/>
                    <a:pt x="10911" y="66056"/>
                  </a:cubicBezTo>
                  <a:cubicBezTo>
                    <a:pt x="11892" y="65417"/>
                    <a:pt x="12828" y="64687"/>
                    <a:pt x="13855" y="64093"/>
                  </a:cubicBezTo>
                  <a:cubicBezTo>
                    <a:pt x="14040" y="63982"/>
                    <a:pt x="14286" y="63965"/>
                    <a:pt x="14540" y="63965"/>
                  </a:cubicBezTo>
                  <a:cubicBezTo>
                    <a:pt x="14659" y="63965"/>
                    <a:pt x="14780" y="63968"/>
                    <a:pt x="14898" y="63968"/>
                  </a:cubicBezTo>
                  <a:cubicBezTo>
                    <a:pt x="14994" y="63968"/>
                    <a:pt x="15089" y="63966"/>
                    <a:pt x="15179" y="63956"/>
                  </a:cubicBezTo>
                  <a:lnTo>
                    <a:pt x="15179" y="63956"/>
                  </a:lnTo>
                  <a:cubicBezTo>
                    <a:pt x="15179" y="64367"/>
                    <a:pt x="15225" y="64778"/>
                    <a:pt x="15156" y="65189"/>
                  </a:cubicBezTo>
                  <a:cubicBezTo>
                    <a:pt x="15042" y="65782"/>
                    <a:pt x="14837" y="66353"/>
                    <a:pt x="14746" y="66946"/>
                  </a:cubicBezTo>
                  <a:cubicBezTo>
                    <a:pt x="14700" y="67198"/>
                    <a:pt x="14882" y="67494"/>
                    <a:pt x="14951" y="67768"/>
                  </a:cubicBezTo>
                  <a:cubicBezTo>
                    <a:pt x="15225" y="67700"/>
                    <a:pt x="15522" y="67677"/>
                    <a:pt x="15750" y="67540"/>
                  </a:cubicBezTo>
                  <a:cubicBezTo>
                    <a:pt x="16731" y="66969"/>
                    <a:pt x="17644" y="66307"/>
                    <a:pt x="18671" y="65828"/>
                  </a:cubicBezTo>
                  <a:cubicBezTo>
                    <a:pt x="18939" y="65694"/>
                    <a:pt x="19144" y="65626"/>
                    <a:pt x="19296" y="65626"/>
                  </a:cubicBezTo>
                  <a:cubicBezTo>
                    <a:pt x="19613" y="65626"/>
                    <a:pt x="19707" y="65920"/>
                    <a:pt x="19676" y="66536"/>
                  </a:cubicBezTo>
                  <a:cubicBezTo>
                    <a:pt x="19653" y="67198"/>
                    <a:pt x="19584" y="67860"/>
                    <a:pt x="19516" y="68521"/>
                  </a:cubicBezTo>
                  <a:cubicBezTo>
                    <a:pt x="19448" y="69252"/>
                    <a:pt x="19219" y="69891"/>
                    <a:pt x="18671" y="70439"/>
                  </a:cubicBezTo>
                  <a:cubicBezTo>
                    <a:pt x="16366" y="72767"/>
                    <a:pt x="14061" y="75118"/>
                    <a:pt x="11755" y="77469"/>
                  </a:cubicBezTo>
                  <a:cubicBezTo>
                    <a:pt x="11664" y="77560"/>
                    <a:pt x="11573" y="77629"/>
                    <a:pt x="11390" y="77788"/>
                  </a:cubicBezTo>
                  <a:cubicBezTo>
                    <a:pt x="11185" y="77264"/>
                    <a:pt x="11048" y="76830"/>
                    <a:pt x="10820" y="76419"/>
                  </a:cubicBezTo>
                  <a:cubicBezTo>
                    <a:pt x="10140" y="75149"/>
                    <a:pt x="9054" y="74454"/>
                    <a:pt x="7748" y="74454"/>
                  </a:cubicBezTo>
                  <a:cubicBezTo>
                    <a:pt x="7388" y="74454"/>
                    <a:pt x="7010" y="74507"/>
                    <a:pt x="6620" y="74616"/>
                  </a:cubicBezTo>
                  <a:cubicBezTo>
                    <a:pt x="5661" y="74890"/>
                    <a:pt x="4748" y="75346"/>
                    <a:pt x="3812" y="75734"/>
                  </a:cubicBezTo>
                  <a:cubicBezTo>
                    <a:pt x="3607" y="75803"/>
                    <a:pt x="3424" y="75894"/>
                    <a:pt x="3127" y="76031"/>
                  </a:cubicBezTo>
                  <a:cubicBezTo>
                    <a:pt x="2899" y="74616"/>
                    <a:pt x="2648" y="73269"/>
                    <a:pt x="2420" y="71922"/>
                  </a:cubicBezTo>
                  <a:cubicBezTo>
                    <a:pt x="2009" y="69320"/>
                    <a:pt x="1621" y="66741"/>
                    <a:pt x="1233" y="64139"/>
                  </a:cubicBezTo>
                  <a:cubicBezTo>
                    <a:pt x="1187" y="63774"/>
                    <a:pt x="1233" y="63363"/>
                    <a:pt x="1370" y="63043"/>
                  </a:cubicBezTo>
                  <a:cubicBezTo>
                    <a:pt x="1826" y="61925"/>
                    <a:pt x="2625" y="61058"/>
                    <a:pt x="3698" y="60441"/>
                  </a:cubicBezTo>
                  <a:cubicBezTo>
                    <a:pt x="4013" y="60250"/>
                    <a:pt x="4259" y="60150"/>
                    <a:pt x="4446" y="60150"/>
                  </a:cubicBezTo>
                  <a:close/>
                  <a:moveTo>
                    <a:pt x="5319" y="76168"/>
                  </a:moveTo>
                  <a:cubicBezTo>
                    <a:pt x="4748" y="76807"/>
                    <a:pt x="4177" y="77469"/>
                    <a:pt x="3538" y="78177"/>
                  </a:cubicBezTo>
                  <a:cubicBezTo>
                    <a:pt x="3196" y="77035"/>
                    <a:pt x="3196" y="77035"/>
                    <a:pt x="4086" y="76602"/>
                  </a:cubicBezTo>
                  <a:cubicBezTo>
                    <a:pt x="4451" y="76396"/>
                    <a:pt x="4839" y="76236"/>
                    <a:pt x="5319" y="76168"/>
                  </a:cubicBezTo>
                  <a:close/>
                  <a:moveTo>
                    <a:pt x="8469" y="75369"/>
                  </a:moveTo>
                  <a:cubicBezTo>
                    <a:pt x="8514" y="75437"/>
                    <a:pt x="8537" y="75506"/>
                    <a:pt x="8583" y="75597"/>
                  </a:cubicBezTo>
                  <a:cubicBezTo>
                    <a:pt x="7099" y="77104"/>
                    <a:pt x="5638" y="78610"/>
                    <a:pt x="4155" y="80139"/>
                  </a:cubicBezTo>
                  <a:cubicBezTo>
                    <a:pt x="3698" y="79888"/>
                    <a:pt x="3561" y="79546"/>
                    <a:pt x="3881" y="79204"/>
                  </a:cubicBezTo>
                  <a:cubicBezTo>
                    <a:pt x="4999" y="77948"/>
                    <a:pt x="6118" y="76716"/>
                    <a:pt x="7304" y="75529"/>
                  </a:cubicBezTo>
                  <a:cubicBezTo>
                    <a:pt x="7437" y="75396"/>
                    <a:pt x="7677" y="75379"/>
                    <a:pt x="7931" y="75379"/>
                  </a:cubicBezTo>
                  <a:cubicBezTo>
                    <a:pt x="8020" y="75379"/>
                    <a:pt x="8111" y="75381"/>
                    <a:pt x="8199" y="75381"/>
                  </a:cubicBezTo>
                  <a:cubicBezTo>
                    <a:pt x="8293" y="75381"/>
                    <a:pt x="8385" y="75379"/>
                    <a:pt x="8469" y="75369"/>
                  </a:cubicBezTo>
                  <a:close/>
                  <a:moveTo>
                    <a:pt x="9336" y="76099"/>
                  </a:moveTo>
                  <a:cubicBezTo>
                    <a:pt x="10112" y="76647"/>
                    <a:pt x="10112" y="76784"/>
                    <a:pt x="9519" y="77378"/>
                  </a:cubicBezTo>
                  <a:cubicBezTo>
                    <a:pt x="8491" y="78428"/>
                    <a:pt x="7441" y="79455"/>
                    <a:pt x="6437" y="80528"/>
                  </a:cubicBezTo>
                  <a:cubicBezTo>
                    <a:pt x="6258" y="80716"/>
                    <a:pt x="6089" y="80781"/>
                    <a:pt x="5916" y="80781"/>
                  </a:cubicBezTo>
                  <a:cubicBezTo>
                    <a:pt x="5648" y="80781"/>
                    <a:pt x="5369" y="80625"/>
                    <a:pt x="5022" y="80528"/>
                  </a:cubicBezTo>
                  <a:cubicBezTo>
                    <a:pt x="6528" y="78998"/>
                    <a:pt x="7944" y="77537"/>
                    <a:pt x="9336" y="76099"/>
                  </a:cubicBezTo>
                  <a:close/>
                  <a:moveTo>
                    <a:pt x="10454" y="77971"/>
                  </a:moveTo>
                  <a:lnTo>
                    <a:pt x="10454" y="77971"/>
                  </a:lnTo>
                  <a:cubicBezTo>
                    <a:pt x="10705" y="78268"/>
                    <a:pt x="10705" y="78565"/>
                    <a:pt x="10340" y="78884"/>
                  </a:cubicBezTo>
                  <a:cubicBezTo>
                    <a:pt x="9770" y="79409"/>
                    <a:pt x="9245" y="79934"/>
                    <a:pt x="8742" y="80505"/>
                  </a:cubicBezTo>
                  <a:cubicBezTo>
                    <a:pt x="8522" y="80753"/>
                    <a:pt x="8284" y="80860"/>
                    <a:pt x="8005" y="80860"/>
                  </a:cubicBezTo>
                  <a:cubicBezTo>
                    <a:pt x="7822" y="80860"/>
                    <a:pt x="7621" y="80814"/>
                    <a:pt x="7396" y="80733"/>
                  </a:cubicBezTo>
                  <a:cubicBezTo>
                    <a:pt x="8400" y="79820"/>
                    <a:pt x="9404" y="78907"/>
                    <a:pt x="10454" y="77971"/>
                  </a:cubicBezTo>
                  <a:close/>
                  <a:moveTo>
                    <a:pt x="26341" y="0"/>
                  </a:moveTo>
                  <a:cubicBezTo>
                    <a:pt x="25336" y="137"/>
                    <a:pt x="24332" y="274"/>
                    <a:pt x="23328" y="365"/>
                  </a:cubicBezTo>
                  <a:cubicBezTo>
                    <a:pt x="22849" y="411"/>
                    <a:pt x="22643" y="662"/>
                    <a:pt x="22483" y="1096"/>
                  </a:cubicBezTo>
                  <a:cubicBezTo>
                    <a:pt x="20132" y="7646"/>
                    <a:pt x="17781" y="14197"/>
                    <a:pt x="15407" y="20748"/>
                  </a:cubicBezTo>
                  <a:cubicBezTo>
                    <a:pt x="11870" y="30563"/>
                    <a:pt x="8332" y="40378"/>
                    <a:pt x="4771" y="50193"/>
                  </a:cubicBezTo>
                  <a:cubicBezTo>
                    <a:pt x="3264" y="54370"/>
                    <a:pt x="1712" y="58547"/>
                    <a:pt x="183" y="62724"/>
                  </a:cubicBezTo>
                  <a:cubicBezTo>
                    <a:pt x="92" y="62975"/>
                    <a:pt x="0" y="63272"/>
                    <a:pt x="46" y="63500"/>
                  </a:cubicBezTo>
                  <a:cubicBezTo>
                    <a:pt x="229" y="64367"/>
                    <a:pt x="503" y="65212"/>
                    <a:pt x="639" y="66056"/>
                  </a:cubicBezTo>
                  <a:cubicBezTo>
                    <a:pt x="1347" y="70439"/>
                    <a:pt x="2055" y="74798"/>
                    <a:pt x="2694" y="79181"/>
                  </a:cubicBezTo>
                  <a:cubicBezTo>
                    <a:pt x="2854" y="80322"/>
                    <a:pt x="3401" y="81075"/>
                    <a:pt x="4520" y="81304"/>
                  </a:cubicBezTo>
                  <a:cubicBezTo>
                    <a:pt x="5661" y="81555"/>
                    <a:pt x="6848" y="81669"/>
                    <a:pt x="8035" y="81760"/>
                  </a:cubicBezTo>
                  <a:cubicBezTo>
                    <a:pt x="8057" y="81762"/>
                    <a:pt x="8079" y="81762"/>
                    <a:pt x="8102" y="81762"/>
                  </a:cubicBezTo>
                  <a:cubicBezTo>
                    <a:pt x="8437" y="81762"/>
                    <a:pt x="8873" y="81607"/>
                    <a:pt x="9108" y="81372"/>
                  </a:cubicBezTo>
                  <a:cubicBezTo>
                    <a:pt x="12372" y="78154"/>
                    <a:pt x="15590" y="74890"/>
                    <a:pt x="18808" y="71649"/>
                  </a:cubicBezTo>
                  <a:cubicBezTo>
                    <a:pt x="19288" y="71146"/>
                    <a:pt x="19813" y="70644"/>
                    <a:pt x="20132" y="70051"/>
                  </a:cubicBezTo>
                  <a:cubicBezTo>
                    <a:pt x="20475" y="69457"/>
                    <a:pt x="20566" y="68750"/>
                    <a:pt x="20817" y="68088"/>
                  </a:cubicBezTo>
                  <a:cubicBezTo>
                    <a:pt x="22712" y="62769"/>
                    <a:pt x="24652" y="57451"/>
                    <a:pt x="26569" y="52133"/>
                  </a:cubicBezTo>
                  <a:cubicBezTo>
                    <a:pt x="31910" y="37274"/>
                    <a:pt x="37251" y="22392"/>
                    <a:pt x="42638" y="7532"/>
                  </a:cubicBezTo>
                  <a:cubicBezTo>
                    <a:pt x="42889" y="6848"/>
                    <a:pt x="42661" y="6437"/>
                    <a:pt x="42227" y="6072"/>
                  </a:cubicBezTo>
                  <a:cubicBezTo>
                    <a:pt x="41542" y="5501"/>
                    <a:pt x="40789" y="4976"/>
                    <a:pt x="40013" y="4474"/>
                  </a:cubicBezTo>
                  <a:cubicBezTo>
                    <a:pt x="35882" y="1735"/>
                    <a:pt x="31362" y="183"/>
                    <a:pt x="26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1;p46">
              <a:extLst>
                <a:ext uri="{FF2B5EF4-FFF2-40B4-BE49-F238E27FC236}">
                  <a16:creationId xmlns:a16="http://schemas.microsoft.com/office/drawing/2014/main" id="{440DD35B-E9D6-4774-84B4-9F47F504E9D5}"/>
                </a:ext>
              </a:extLst>
            </p:cNvPr>
            <p:cNvSpPr/>
            <p:nvPr/>
          </p:nvSpPr>
          <p:spPr>
            <a:xfrm>
              <a:off x="6218980" y="3968505"/>
              <a:ext cx="674262" cy="572594"/>
            </a:xfrm>
            <a:custGeom>
              <a:avLst/>
              <a:gdLst/>
              <a:ahLst/>
              <a:cxnLst/>
              <a:rect l="l" t="t" r="r" b="b"/>
              <a:pathLst>
                <a:path w="37663" h="31984" extrusionOk="0">
                  <a:moveTo>
                    <a:pt x="32291" y="0"/>
                  </a:moveTo>
                  <a:cubicBezTo>
                    <a:pt x="31583" y="0"/>
                    <a:pt x="30868" y="21"/>
                    <a:pt x="30153" y="21"/>
                  </a:cubicBezTo>
                  <a:lnTo>
                    <a:pt x="26729" y="44"/>
                  </a:lnTo>
                  <a:cubicBezTo>
                    <a:pt x="22095" y="89"/>
                    <a:pt x="17485" y="112"/>
                    <a:pt x="12851" y="135"/>
                  </a:cubicBezTo>
                  <a:lnTo>
                    <a:pt x="5981" y="181"/>
                  </a:lnTo>
                  <a:cubicBezTo>
                    <a:pt x="4816" y="203"/>
                    <a:pt x="3652" y="203"/>
                    <a:pt x="2465" y="203"/>
                  </a:cubicBezTo>
                  <a:cubicBezTo>
                    <a:pt x="2418" y="203"/>
                    <a:pt x="2370" y="203"/>
                    <a:pt x="2321" y="203"/>
                  </a:cubicBezTo>
                  <a:cubicBezTo>
                    <a:pt x="1657" y="203"/>
                    <a:pt x="836" y="223"/>
                    <a:pt x="411" y="797"/>
                  </a:cubicBezTo>
                  <a:cubicBezTo>
                    <a:pt x="160" y="1139"/>
                    <a:pt x="160" y="1527"/>
                    <a:pt x="160" y="1938"/>
                  </a:cubicBezTo>
                  <a:cubicBezTo>
                    <a:pt x="69" y="1984"/>
                    <a:pt x="0" y="2075"/>
                    <a:pt x="23" y="2212"/>
                  </a:cubicBezTo>
                  <a:cubicBezTo>
                    <a:pt x="229" y="6686"/>
                    <a:pt x="480" y="11182"/>
                    <a:pt x="776" y="15633"/>
                  </a:cubicBezTo>
                  <a:cubicBezTo>
                    <a:pt x="913" y="17847"/>
                    <a:pt x="1073" y="20061"/>
                    <a:pt x="1233" y="22253"/>
                  </a:cubicBezTo>
                  <a:cubicBezTo>
                    <a:pt x="1393" y="24467"/>
                    <a:pt x="1507" y="26703"/>
                    <a:pt x="1781" y="28895"/>
                  </a:cubicBezTo>
                  <a:cubicBezTo>
                    <a:pt x="1849" y="29648"/>
                    <a:pt x="2055" y="30401"/>
                    <a:pt x="2717" y="30858"/>
                  </a:cubicBezTo>
                  <a:cubicBezTo>
                    <a:pt x="3447" y="31383"/>
                    <a:pt x="4497" y="31337"/>
                    <a:pt x="5387" y="31383"/>
                  </a:cubicBezTo>
                  <a:cubicBezTo>
                    <a:pt x="7670" y="31565"/>
                    <a:pt x="9975" y="31679"/>
                    <a:pt x="12280" y="31793"/>
                  </a:cubicBezTo>
                  <a:cubicBezTo>
                    <a:pt x="15515" y="31923"/>
                    <a:pt x="18749" y="31983"/>
                    <a:pt x="21991" y="31983"/>
                  </a:cubicBezTo>
                  <a:cubicBezTo>
                    <a:pt x="23326" y="31983"/>
                    <a:pt x="24661" y="31973"/>
                    <a:pt x="25998" y="31953"/>
                  </a:cubicBezTo>
                  <a:cubicBezTo>
                    <a:pt x="28281" y="31908"/>
                    <a:pt x="30586" y="31816"/>
                    <a:pt x="32892" y="31725"/>
                  </a:cubicBezTo>
                  <a:cubicBezTo>
                    <a:pt x="33439" y="31679"/>
                    <a:pt x="33987" y="31657"/>
                    <a:pt x="34558" y="31634"/>
                  </a:cubicBezTo>
                  <a:cubicBezTo>
                    <a:pt x="35060" y="31588"/>
                    <a:pt x="35608" y="31611"/>
                    <a:pt x="36110" y="31520"/>
                  </a:cubicBezTo>
                  <a:cubicBezTo>
                    <a:pt x="37114" y="31314"/>
                    <a:pt x="37183" y="30219"/>
                    <a:pt x="37320" y="29420"/>
                  </a:cubicBezTo>
                  <a:cubicBezTo>
                    <a:pt x="37662" y="27320"/>
                    <a:pt x="37662" y="25197"/>
                    <a:pt x="37616" y="23074"/>
                  </a:cubicBezTo>
                  <a:cubicBezTo>
                    <a:pt x="37571" y="20792"/>
                    <a:pt x="37502" y="18532"/>
                    <a:pt x="37365" y="16272"/>
                  </a:cubicBezTo>
                  <a:cubicBezTo>
                    <a:pt x="37114" y="11867"/>
                    <a:pt x="36795" y="7462"/>
                    <a:pt x="36384" y="3079"/>
                  </a:cubicBezTo>
                  <a:cubicBezTo>
                    <a:pt x="36315" y="2280"/>
                    <a:pt x="36178" y="1436"/>
                    <a:pt x="35608" y="820"/>
                  </a:cubicBezTo>
                  <a:cubicBezTo>
                    <a:pt x="35014" y="226"/>
                    <a:pt x="34147" y="66"/>
                    <a:pt x="33348" y="21"/>
                  </a:cubicBezTo>
                  <a:cubicBezTo>
                    <a:pt x="32998" y="6"/>
                    <a:pt x="32646" y="0"/>
                    <a:pt x="32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2;p46">
              <a:extLst>
                <a:ext uri="{FF2B5EF4-FFF2-40B4-BE49-F238E27FC236}">
                  <a16:creationId xmlns:a16="http://schemas.microsoft.com/office/drawing/2014/main" id="{05978C63-4093-46D8-92C4-B3A19AFBC73A}"/>
                </a:ext>
              </a:extLst>
            </p:cNvPr>
            <p:cNvSpPr/>
            <p:nvPr/>
          </p:nvSpPr>
          <p:spPr>
            <a:xfrm>
              <a:off x="6096186" y="3918825"/>
              <a:ext cx="828922" cy="660387"/>
            </a:xfrm>
            <a:custGeom>
              <a:avLst/>
              <a:gdLst/>
              <a:ahLst/>
              <a:cxnLst/>
              <a:rect l="l" t="t" r="r" b="b"/>
              <a:pathLst>
                <a:path w="46302" h="36888" extrusionOk="0">
                  <a:moveTo>
                    <a:pt x="24913" y="0"/>
                  </a:moveTo>
                  <a:cubicBezTo>
                    <a:pt x="20911" y="0"/>
                    <a:pt x="16910" y="19"/>
                    <a:pt x="12908" y="57"/>
                  </a:cubicBezTo>
                  <a:cubicBezTo>
                    <a:pt x="11744" y="80"/>
                    <a:pt x="10557" y="102"/>
                    <a:pt x="9393" y="102"/>
                  </a:cubicBezTo>
                  <a:cubicBezTo>
                    <a:pt x="8914" y="125"/>
                    <a:pt x="8914" y="833"/>
                    <a:pt x="9393" y="833"/>
                  </a:cubicBezTo>
                  <a:cubicBezTo>
                    <a:pt x="14432" y="757"/>
                    <a:pt x="19477" y="723"/>
                    <a:pt x="24522" y="723"/>
                  </a:cubicBezTo>
                  <a:cubicBezTo>
                    <a:pt x="28642" y="723"/>
                    <a:pt x="32760" y="746"/>
                    <a:pt x="36875" y="787"/>
                  </a:cubicBezTo>
                  <a:cubicBezTo>
                    <a:pt x="39157" y="810"/>
                    <a:pt x="41440" y="833"/>
                    <a:pt x="43722" y="856"/>
                  </a:cubicBezTo>
                  <a:cubicBezTo>
                    <a:pt x="44224" y="878"/>
                    <a:pt x="44886" y="764"/>
                    <a:pt x="45023" y="1381"/>
                  </a:cubicBezTo>
                  <a:cubicBezTo>
                    <a:pt x="45160" y="1860"/>
                    <a:pt x="45092" y="2431"/>
                    <a:pt x="45115" y="2933"/>
                  </a:cubicBezTo>
                  <a:cubicBezTo>
                    <a:pt x="45160" y="4074"/>
                    <a:pt x="45206" y="5215"/>
                    <a:pt x="45229" y="6356"/>
                  </a:cubicBezTo>
                  <a:cubicBezTo>
                    <a:pt x="45366" y="10785"/>
                    <a:pt x="45457" y="15235"/>
                    <a:pt x="45525" y="19686"/>
                  </a:cubicBezTo>
                  <a:cubicBezTo>
                    <a:pt x="45571" y="24069"/>
                    <a:pt x="45640" y="28451"/>
                    <a:pt x="45320" y="32834"/>
                  </a:cubicBezTo>
                  <a:cubicBezTo>
                    <a:pt x="45274" y="33382"/>
                    <a:pt x="45229" y="33907"/>
                    <a:pt x="45183" y="34432"/>
                  </a:cubicBezTo>
                  <a:cubicBezTo>
                    <a:pt x="45137" y="34865"/>
                    <a:pt x="45183" y="35596"/>
                    <a:pt x="44818" y="35915"/>
                  </a:cubicBezTo>
                  <a:cubicBezTo>
                    <a:pt x="44521" y="36166"/>
                    <a:pt x="44042" y="36166"/>
                    <a:pt x="43677" y="36166"/>
                  </a:cubicBezTo>
                  <a:cubicBezTo>
                    <a:pt x="43106" y="36166"/>
                    <a:pt x="42535" y="36143"/>
                    <a:pt x="41965" y="36143"/>
                  </a:cubicBezTo>
                  <a:cubicBezTo>
                    <a:pt x="39682" y="36121"/>
                    <a:pt x="37400" y="36098"/>
                    <a:pt x="35117" y="36075"/>
                  </a:cubicBezTo>
                  <a:cubicBezTo>
                    <a:pt x="30552" y="36006"/>
                    <a:pt x="25987" y="35915"/>
                    <a:pt x="21445" y="35824"/>
                  </a:cubicBezTo>
                  <a:cubicBezTo>
                    <a:pt x="16880" y="35710"/>
                    <a:pt x="12315" y="35687"/>
                    <a:pt x="7772" y="35367"/>
                  </a:cubicBezTo>
                  <a:cubicBezTo>
                    <a:pt x="6631" y="35276"/>
                    <a:pt x="5490" y="35185"/>
                    <a:pt x="4371" y="35025"/>
                  </a:cubicBezTo>
                  <a:cubicBezTo>
                    <a:pt x="3892" y="34957"/>
                    <a:pt x="3344" y="34934"/>
                    <a:pt x="2911" y="34751"/>
                  </a:cubicBezTo>
                  <a:cubicBezTo>
                    <a:pt x="2317" y="34523"/>
                    <a:pt x="2317" y="33861"/>
                    <a:pt x="2249" y="33336"/>
                  </a:cubicBezTo>
                  <a:cubicBezTo>
                    <a:pt x="1998" y="31168"/>
                    <a:pt x="1883" y="28999"/>
                    <a:pt x="1746" y="26831"/>
                  </a:cubicBezTo>
                  <a:cubicBezTo>
                    <a:pt x="1473" y="22403"/>
                    <a:pt x="1222" y="17952"/>
                    <a:pt x="948" y="13524"/>
                  </a:cubicBezTo>
                  <a:cubicBezTo>
                    <a:pt x="879" y="12451"/>
                    <a:pt x="811" y="11378"/>
                    <a:pt x="742" y="10305"/>
                  </a:cubicBezTo>
                  <a:cubicBezTo>
                    <a:pt x="731" y="10077"/>
                    <a:pt x="542" y="9963"/>
                    <a:pt x="360" y="9963"/>
                  </a:cubicBezTo>
                  <a:cubicBezTo>
                    <a:pt x="177" y="9963"/>
                    <a:pt x="0" y="10077"/>
                    <a:pt x="12" y="10305"/>
                  </a:cubicBezTo>
                  <a:lnTo>
                    <a:pt x="856" y="24251"/>
                  </a:lnTo>
                  <a:cubicBezTo>
                    <a:pt x="993" y="26557"/>
                    <a:pt x="1107" y="28862"/>
                    <a:pt x="1290" y="31145"/>
                  </a:cubicBezTo>
                  <a:cubicBezTo>
                    <a:pt x="1381" y="32172"/>
                    <a:pt x="1404" y="33290"/>
                    <a:pt x="1655" y="34295"/>
                  </a:cubicBezTo>
                  <a:cubicBezTo>
                    <a:pt x="1929" y="35322"/>
                    <a:pt x="2774" y="35504"/>
                    <a:pt x="3732" y="35641"/>
                  </a:cubicBezTo>
                  <a:cubicBezTo>
                    <a:pt x="8343" y="36372"/>
                    <a:pt x="13068" y="36326"/>
                    <a:pt x="17747" y="36440"/>
                  </a:cubicBezTo>
                  <a:cubicBezTo>
                    <a:pt x="22540" y="36577"/>
                    <a:pt x="27356" y="36668"/>
                    <a:pt x="32150" y="36760"/>
                  </a:cubicBezTo>
                  <a:cubicBezTo>
                    <a:pt x="34569" y="36783"/>
                    <a:pt x="36966" y="36828"/>
                    <a:pt x="39363" y="36851"/>
                  </a:cubicBezTo>
                  <a:cubicBezTo>
                    <a:pt x="40550" y="36851"/>
                    <a:pt x="41714" y="36874"/>
                    <a:pt x="42878" y="36874"/>
                  </a:cubicBezTo>
                  <a:cubicBezTo>
                    <a:pt x="43130" y="36874"/>
                    <a:pt x="43405" y="36887"/>
                    <a:pt x="43683" y="36887"/>
                  </a:cubicBezTo>
                  <a:cubicBezTo>
                    <a:pt x="44287" y="36887"/>
                    <a:pt x="44906" y="36823"/>
                    <a:pt x="45343" y="36417"/>
                  </a:cubicBezTo>
                  <a:cubicBezTo>
                    <a:pt x="45662" y="36143"/>
                    <a:pt x="45754" y="35755"/>
                    <a:pt x="45822" y="35367"/>
                  </a:cubicBezTo>
                  <a:cubicBezTo>
                    <a:pt x="45891" y="34820"/>
                    <a:pt x="45936" y="34272"/>
                    <a:pt x="45982" y="33724"/>
                  </a:cubicBezTo>
                  <a:cubicBezTo>
                    <a:pt x="46073" y="32560"/>
                    <a:pt x="46142" y="31419"/>
                    <a:pt x="46187" y="30277"/>
                  </a:cubicBezTo>
                  <a:cubicBezTo>
                    <a:pt x="46301" y="27995"/>
                    <a:pt x="46301" y="25712"/>
                    <a:pt x="46301" y="23430"/>
                  </a:cubicBezTo>
                  <a:cubicBezTo>
                    <a:pt x="46279" y="18751"/>
                    <a:pt x="46187" y="14094"/>
                    <a:pt x="46073" y="9415"/>
                  </a:cubicBezTo>
                  <a:cubicBezTo>
                    <a:pt x="46005" y="7064"/>
                    <a:pt x="45936" y="4736"/>
                    <a:pt x="45845" y="2385"/>
                  </a:cubicBezTo>
                  <a:cubicBezTo>
                    <a:pt x="45822" y="1632"/>
                    <a:pt x="45868" y="627"/>
                    <a:pt x="45000" y="285"/>
                  </a:cubicBezTo>
                  <a:cubicBezTo>
                    <a:pt x="44711" y="163"/>
                    <a:pt x="44361" y="143"/>
                    <a:pt x="44018" y="143"/>
                  </a:cubicBezTo>
                  <a:cubicBezTo>
                    <a:pt x="43847" y="143"/>
                    <a:pt x="43677" y="148"/>
                    <a:pt x="43517" y="148"/>
                  </a:cubicBezTo>
                  <a:cubicBezTo>
                    <a:pt x="42901" y="125"/>
                    <a:pt x="42284" y="125"/>
                    <a:pt x="41668" y="102"/>
                  </a:cubicBezTo>
                  <a:cubicBezTo>
                    <a:pt x="36083" y="36"/>
                    <a:pt x="30498" y="0"/>
                    <a:pt x="24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5" name="جدول 4">
            <a:extLst>
              <a:ext uri="{FF2B5EF4-FFF2-40B4-BE49-F238E27FC236}">
                <a16:creationId xmlns:a16="http://schemas.microsoft.com/office/drawing/2014/main" id="{8C4DA391-78A2-4AB0-B14F-336AF4EB80BB}"/>
              </a:ext>
            </a:extLst>
          </p:cNvPr>
          <p:cNvGraphicFramePr>
            <a:graphicFrameLocks noGrp="1"/>
          </p:cNvGraphicFramePr>
          <p:nvPr>
            <p:extLst>
              <p:ext uri="{D42A27DB-BD31-4B8C-83A1-F6EECF244321}">
                <p14:modId xmlns:p14="http://schemas.microsoft.com/office/powerpoint/2010/main" val="545698778"/>
              </p:ext>
            </p:extLst>
          </p:nvPr>
        </p:nvGraphicFramePr>
        <p:xfrm>
          <a:off x="3091542" y="2352523"/>
          <a:ext cx="5675086" cy="1955800"/>
        </p:xfrm>
        <a:graphic>
          <a:graphicData uri="http://schemas.openxmlformats.org/drawingml/2006/table">
            <a:tbl>
              <a:tblPr rtl="1" firstRow="1" bandRow="1">
                <a:tableStyleId>{5940675A-B579-460E-94D1-54222C63F5DA}</a:tableStyleId>
              </a:tblPr>
              <a:tblGrid>
                <a:gridCol w="2013041">
                  <a:extLst>
                    <a:ext uri="{9D8B030D-6E8A-4147-A177-3AD203B41FA5}">
                      <a16:colId xmlns:a16="http://schemas.microsoft.com/office/drawing/2014/main" val="964454774"/>
                    </a:ext>
                  </a:extLst>
                </a:gridCol>
                <a:gridCol w="3662045">
                  <a:extLst>
                    <a:ext uri="{9D8B030D-6E8A-4147-A177-3AD203B41FA5}">
                      <a16:colId xmlns:a16="http://schemas.microsoft.com/office/drawing/2014/main" val="251425997"/>
                    </a:ext>
                  </a:extLst>
                </a:gridCol>
              </a:tblGrid>
              <a:tr h="370840">
                <a:tc>
                  <a:txBody>
                    <a:bodyPr/>
                    <a:lstStyle/>
                    <a:p>
                      <a:pPr algn="ctr" rtl="1"/>
                      <a:r>
                        <a:rPr lang="ar-SA" b="1" dirty="0">
                          <a:solidFill>
                            <a:schemeClr val="accent1"/>
                          </a:solidFill>
                        </a:rPr>
                        <a:t>المفرد</a:t>
                      </a:r>
                      <a:r>
                        <a:rPr lang="ar-SA" dirty="0"/>
                        <a:t> </a:t>
                      </a:r>
                    </a:p>
                  </a:txBody>
                  <a:tcPr/>
                </a:tc>
                <a:tc>
                  <a:txBody>
                    <a:bodyPr/>
                    <a:lstStyle/>
                    <a:p>
                      <a:pPr algn="ctr" rtl="1"/>
                      <a:r>
                        <a:rPr lang="ar-SA" b="1" dirty="0">
                          <a:solidFill>
                            <a:schemeClr val="accent1"/>
                          </a:solidFill>
                        </a:rPr>
                        <a:t>الجمع</a:t>
                      </a:r>
                    </a:p>
                  </a:txBody>
                  <a:tcPr/>
                </a:tc>
                <a:extLst>
                  <a:ext uri="{0D108BD9-81ED-4DB2-BD59-A6C34878D82A}">
                    <a16:rowId xmlns:a16="http://schemas.microsoft.com/office/drawing/2014/main" val="552940715"/>
                  </a:ext>
                </a:extLst>
              </a:tr>
              <a:tr h="370840">
                <a:tc>
                  <a:txBody>
                    <a:bodyPr/>
                    <a:lstStyle/>
                    <a:p>
                      <a:pPr algn="ctr" rtl="1"/>
                      <a:r>
                        <a:rPr lang="ar-SA" sz="2000" dirty="0"/>
                        <a:t>نبات</a:t>
                      </a:r>
                      <a:endParaRPr lang="ar-SA" sz="2000" b="1" dirty="0"/>
                    </a:p>
                  </a:txBody>
                  <a:tcPr/>
                </a:tc>
                <a:tc>
                  <a:txBody>
                    <a:bodyPr/>
                    <a:lstStyle/>
                    <a:p>
                      <a:pPr rtl="1"/>
                      <a:endParaRPr lang="ar-SA" dirty="0"/>
                    </a:p>
                  </a:txBody>
                  <a:tcPr/>
                </a:tc>
                <a:extLst>
                  <a:ext uri="{0D108BD9-81ED-4DB2-BD59-A6C34878D82A}">
                    <a16:rowId xmlns:a16="http://schemas.microsoft.com/office/drawing/2014/main" val="2683044756"/>
                  </a:ext>
                </a:extLst>
              </a:tr>
              <a:tr h="370840">
                <a:tc>
                  <a:txBody>
                    <a:bodyPr/>
                    <a:lstStyle/>
                    <a:p>
                      <a:pPr algn="ctr" rtl="1"/>
                      <a:r>
                        <a:rPr lang="ar-SA" sz="2000" dirty="0"/>
                        <a:t>طير</a:t>
                      </a:r>
                      <a:endParaRPr lang="ar-SA" sz="2000" b="1" dirty="0"/>
                    </a:p>
                  </a:txBody>
                  <a:tcPr/>
                </a:tc>
                <a:tc>
                  <a:txBody>
                    <a:bodyPr/>
                    <a:lstStyle/>
                    <a:p>
                      <a:pPr rtl="1"/>
                      <a:endParaRPr lang="ar-SA" dirty="0"/>
                    </a:p>
                  </a:txBody>
                  <a:tcPr/>
                </a:tc>
                <a:extLst>
                  <a:ext uri="{0D108BD9-81ED-4DB2-BD59-A6C34878D82A}">
                    <a16:rowId xmlns:a16="http://schemas.microsoft.com/office/drawing/2014/main" val="1920431785"/>
                  </a:ext>
                </a:extLst>
              </a:tr>
              <a:tr h="370840">
                <a:tc>
                  <a:txBody>
                    <a:bodyPr/>
                    <a:lstStyle/>
                    <a:p>
                      <a:pPr algn="ctr" rtl="1"/>
                      <a:r>
                        <a:rPr lang="ar-SA" sz="2000" dirty="0"/>
                        <a:t>مساحة</a:t>
                      </a:r>
                      <a:endParaRPr lang="ar-SA" sz="2000" b="1" dirty="0"/>
                    </a:p>
                  </a:txBody>
                  <a:tcPr/>
                </a:tc>
                <a:tc>
                  <a:txBody>
                    <a:bodyPr/>
                    <a:lstStyle/>
                    <a:p>
                      <a:pPr rtl="1"/>
                      <a:endParaRPr lang="ar-SA" dirty="0"/>
                    </a:p>
                  </a:txBody>
                  <a:tcPr/>
                </a:tc>
                <a:extLst>
                  <a:ext uri="{0D108BD9-81ED-4DB2-BD59-A6C34878D82A}">
                    <a16:rowId xmlns:a16="http://schemas.microsoft.com/office/drawing/2014/main" val="655978797"/>
                  </a:ext>
                </a:extLst>
              </a:tr>
              <a:tr h="0">
                <a:tc>
                  <a:txBody>
                    <a:bodyPr/>
                    <a:lstStyle/>
                    <a:p>
                      <a:pPr algn="ctr" rtl="1"/>
                      <a:r>
                        <a:rPr lang="ar-SA" sz="2000" dirty="0"/>
                        <a:t>قدم </a:t>
                      </a:r>
                      <a:endParaRPr lang="ar-SA" sz="2000" b="1" dirty="0"/>
                    </a:p>
                  </a:txBody>
                  <a:tcPr/>
                </a:tc>
                <a:tc>
                  <a:txBody>
                    <a:bodyPr/>
                    <a:lstStyle/>
                    <a:p>
                      <a:pPr rtl="1"/>
                      <a:endParaRPr lang="ar-SA" dirty="0"/>
                    </a:p>
                  </a:txBody>
                  <a:tcPr/>
                </a:tc>
                <a:extLst>
                  <a:ext uri="{0D108BD9-81ED-4DB2-BD59-A6C34878D82A}">
                    <a16:rowId xmlns:a16="http://schemas.microsoft.com/office/drawing/2014/main" val="1036811884"/>
                  </a:ext>
                </a:extLst>
              </a:tr>
            </a:tbl>
          </a:graphicData>
        </a:graphic>
      </p:graphicFrame>
      <p:pic>
        <p:nvPicPr>
          <p:cNvPr id="25" name="صورة 24">
            <a:extLst>
              <a:ext uri="{FF2B5EF4-FFF2-40B4-BE49-F238E27FC236}">
                <a16:creationId xmlns:a16="http://schemas.microsoft.com/office/drawing/2014/main" id="{72552257-435D-4540-9BD2-5596FED3B55E}"/>
              </a:ext>
            </a:extLst>
          </p:cNvPr>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pic>
        <p:nvPicPr>
          <p:cNvPr id="29" name="صورة 28">
            <a:extLst>
              <a:ext uri="{FF2B5EF4-FFF2-40B4-BE49-F238E27FC236}">
                <a16:creationId xmlns:a16="http://schemas.microsoft.com/office/drawing/2014/main" id="{C399DBF1-430A-42AE-BFC2-559E1E3D6B6C}"/>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0200" y="3269776"/>
            <a:ext cx="823139" cy="1285291"/>
          </a:xfrm>
          <a:prstGeom prst="rect">
            <a:avLst/>
          </a:prstGeom>
        </p:spPr>
      </p:pic>
      <p:pic>
        <p:nvPicPr>
          <p:cNvPr id="41" name="صورة 40">
            <a:extLst>
              <a:ext uri="{FF2B5EF4-FFF2-40B4-BE49-F238E27FC236}">
                <a16:creationId xmlns:a16="http://schemas.microsoft.com/office/drawing/2014/main" id="{BD92CCD7-9545-4BA1-A044-5C745CEB9C2A}"/>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057" y="5503653"/>
            <a:ext cx="952500" cy="1354347"/>
          </a:xfrm>
          <a:prstGeom prst="rect">
            <a:avLst/>
          </a:prstGeom>
        </p:spPr>
      </p:pic>
      <p:sp>
        <p:nvSpPr>
          <p:cNvPr id="2" name="مستطيل 1">
            <a:extLst>
              <a:ext uri="{FF2B5EF4-FFF2-40B4-BE49-F238E27FC236}">
                <a16:creationId xmlns:a16="http://schemas.microsoft.com/office/drawing/2014/main" id="{E42FF0B5-0A47-416E-AD30-4C657857E607}"/>
              </a:ext>
            </a:extLst>
          </p:cNvPr>
          <p:cNvSpPr/>
          <p:nvPr/>
        </p:nvSpPr>
        <p:spPr>
          <a:xfrm>
            <a:off x="4299856" y="2732317"/>
            <a:ext cx="1415143" cy="348342"/>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b="1" dirty="0"/>
              <a:t>نباتات</a:t>
            </a:r>
          </a:p>
        </p:txBody>
      </p:sp>
      <p:sp>
        <p:nvSpPr>
          <p:cNvPr id="42" name="مستطيل 41">
            <a:extLst>
              <a:ext uri="{FF2B5EF4-FFF2-40B4-BE49-F238E27FC236}">
                <a16:creationId xmlns:a16="http://schemas.microsoft.com/office/drawing/2014/main" id="{CDADC4AE-008C-4005-8817-76AB31465914}"/>
              </a:ext>
            </a:extLst>
          </p:cNvPr>
          <p:cNvSpPr/>
          <p:nvPr/>
        </p:nvSpPr>
        <p:spPr>
          <a:xfrm>
            <a:off x="4278085" y="3080658"/>
            <a:ext cx="1415143" cy="326572"/>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b="1" dirty="0"/>
              <a:t>طيور</a:t>
            </a:r>
          </a:p>
        </p:txBody>
      </p:sp>
      <p:sp>
        <p:nvSpPr>
          <p:cNvPr id="43" name="مستطيل 42">
            <a:extLst>
              <a:ext uri="{FF2B5EF4-FFF2-40B4-BE49-F238E27FC236}">
                <a16:creationId xmlns:a16="http://schemas.microsoft.com/office/drawing/2014/main" id="{362F0540-62F5-48CC-9FEE-BFB355D9FFA0}"/>
              </a:ext>
            </a:extLst>
          </p:cNvPr>
          <p:cNvSpPr/>
          <p:nvPr/>
        </p:nvSpPr>
        <p:spPr>
          <a:xfrm>
            <a:off x="4256313" y="3516088"/>
            <a:ext cx="1415143" cy="348342"/>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b="1" dirty="0"/>
              <a:t>مساحات</a:t>
            </a:r>
          </a:p>
        </p:txBody>
      </p:sp>
      <p:sp>
        <p:nvSpPr>
          <p:cNvPr id="44" name="مستطيل 43">
            <a:extLst>
              <a:ext uri="{FF2B5EF4-FFF2-40B4-BE49-F238E27FC236}">
                <a16:creationId xmlns:a16="http://schemas.microsoft.com/office/drawing/2014/main" id="{80D5EFA5-2227-436E-88A7-830C0D335FFC}"/>
              </a:ext>
            </a:extLst>
          </p:cNvPr>
          <p:cNvSpPr/>
          <p:nvPr/>
        </p:nvSpPr>
        <p:spPr>
          <a:xfrm>
            <a:off x="4255553" y="3940631"/>
            <a:ext cx="1415143" cy="348342"/>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b="1" dirty="0"/>
              <a:t>أقدام</a:t>
            </a:r>
          </a:p>
        </p:txBody>
      </p:sp>
    </p:spTree>
    <p:extLst>
      <p:ext uri="{BB962C8B-B14F-4D97-AF65-F5344CB8AC3E}">
        <p14:creationId xmlns:p14="http://schemas.microsoft.com/office/powerpoint/2010/main" val="29665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P spid="42" grpId="0" animBg="1"/>
      <p:bldP spid="43"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660021" y="167976"/>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3085"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0944" y="720029"/>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7257"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038" y="449134"/>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9"/>
          <a:stretch>
            <a:fillRect/>
          </a:stretch>
        </p:blipFill>
        <p:spPr>
          <a:xfrm>
            <a:off x="1870734" y="4289620"/>
            <a:ext cx="1200718" cy="2568380"/>
          </a:xfrm>
          <a:prstGeom prst="rect">
            <a:avLst/>
          </a:prstGeom>
        </p:spPr>
      </p:pic>
      <p:sp>
        <p:nvSpPr>
          <p:cNvPr id="26" name="مستطيل 25">
            <a:extLst>
              <a:ext uri="{FF2B5EF4-FFF2-40B4-BE49-F238E27FC236}">
                <a16:creationId xmlns:a16="http://schemas.microsoft.com/office/drawing/2014/main" id="{40EAB410-A085-4180-83D2-A0479CBE6DC4}"/>
              </a:ext>
            </a:extLst>
          </p:cNvPr>
          <p:cNvSpPr/>
          <p:nvPr/>
        </p:nvSpPr>
        <p:spPr>
          <a:xfrm>
            <a:off x="3200401" y="1240971"/>
            <a:ext cx="4618552" cy="46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C00000"/>
                </a:solidFill>
              </a:rPr>
              <a:t>أستنتج من هذه العبارة : </a:t>
            </a:r>
          </a:p>
        </p:txBody>
      </p:sp>
      <p:grpSp>
        <p:nvGrpSpPr>
          <p:cNvPr id="27" name="Google Shape;1654;p46">
            <a:extLst>
              <a:ext uri="{FF2B5EF4-FFF2-40B4-BE49-F238E27FC236}">
                <a16:creationId xmlns:a16="http://schemas.microsoft.com/office/drawing/2014/main" id="{814CB612-5E45-433B-BD05-433E71092B90}"/>
              </a:ext>
            </a:extLst>
          </p:cNvPr>
          <p:cNvGrpSpPr/>
          <p:nvPr/>
        </p:nvGrpSpPr>
        <p:grpSpPr>
          <a:xfrm>
            <a:off x="7478485" y="549628"/>
            <a:ext cx="947057" cy="1290057"/>
            <a:chOff x="5912507" y="2604871"/>
            <a:chExt cx="1012601" cy="1974341"/>
          </a:xfrm>
        </p:grpSpPr>
        <p:sp>
          <p:nvSpPr>
            <p:cNvPr id="28" name="Google Shape;1655;p46">
              <a:extLst>
                <a:ext uri="{FF2B5EF4-FFF2-40B4-BE49-F238E27FC236}">
                  <a16:creationId xmlns:a16="http://schemas.microsoft.com/office/drawing/2014/main" id="{8EC7A079-DAD1-4DCE-B699-DD92CA91B68C}"/>
                </a:ext>
              </a:extLst>
            </p:cNvPr>
            <p:cNvSpPr/>
            <p:nvPr/>
          </p:nvSpPr>
          <p:spPr>
            <a:xfrm>
              <a:off x="6015894" y="3385761"/>
              <a:ext cx="69068" cy="163056"/>
            </a:xfrm>
            <a:custGeom>
              <a:avLst/>
              <a:gdLst/>
              <a:ahLst/>
              <a:cxnLst/>
              <a:rect l="l" t="t" r="r" b="b"/>
              <a:pathLst>
                <a:path w="3858" h="9108" extrusionOk="0">
                  <a:moveTo>
                    <a:pt x="3629" y="0"/>
                  </a:moveTo>
                  <a:cubicBezTo>
                    <a:pt x="3401" y="160"/>
                    <a:pt x="3173" y="320"/>
                    <a:pt x="2945" y="502"/>
                  </a:cubicBezTo>
                  <a:cubicBezTo>
                    <a:pt x="2899" y="548"/>
                    <a:pt x="2876" y="662"/>
                    <a:pt x="2853" y="730"/>
                  </a:cubicBezTo>
                  <a:cubicBezTo>
                    <a:pt x="1963" y="3173"/>
                    <a:pt x="1096" y="5615"/>
                    <a:pt x="206" y="8080"/>
                  </a:cubicBezTo>
                  <a:cubicBezTo>
                    <a:pt x="160" y="8240"/>
                    <a:pt x="91" y="8400"/>
                    <a:pt x="0" y="8674"/>
                  </a:cubicBezTo>
                  <a:cubicBezTo>
                    <a:pt x="91" y="8788"/>
                    <a:pt x="206" y="8948"/>
                    <a:pt x="320" y="9107"/>
                  </a:cubicBezTo>
                  <a:cubicBezTo>
                    <a:pt x="525" y="8970"/>
                    <a:pt x="868" y="8856"/>
                    <a:pt x="936" y="8651"/>
                  </a:cubicBezTo>
                  <a:cubicBezTo>
                    <a:pt x="1918" y="6026"/>
                    <a:pt x="2876" y="3401"/>
                    <a:pt x="3789" y="753"/>
                  </a:cubicBezTo>
                  <a:cubicBezTo>
                    <a:pt x="3858" y="548"/>
                    <a:pt x="3675" y="251"/>
                    <a:pt x="3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56;p46">
              <a:extLst>
                <a:ext uri="{FF2B5EF4-FFF2-40B4-BE49-F238E27FC236}">
                  <a16:creationId xmlns:a16="http://schemas.microsoft.com/office/drawing/2014/main" id="{F12DBC50-ECCB-4026-98E1-D1A40B3B8A87}"/>
                </a:ext>
              </a:extLst>
            </p:cNvPr>
            <p:cNvSpPr/>
            <p:nvPr/>
          </p:nvSpPr>
          <p:spPr>
            <a:xfrm>
              <a:off x="5993820" y="3561241"/>
              <a:ext cx="28626" cy="48229"/>
            </a:xfrm>
            <a:custGeom>
              <a:avLst/>
              <a:gdLst/>
              <a:ahLst/>
              <a:cxnLst/>
              <a:rect l="l" t="t" r="r" b="b"/>
              <a:pathLst>
                <a:path w="1599" h="2694" extrusionOk="0">
                  <a:moveTo>
                    <a:pt x="1142" y="1"/>
                  </a:moveTo>
                  <a:cubicBezTo>
                    <a:pt x="1014" y="1"/>
                    <a:pt x="795" y="79"/>
                    <a:pt x="777" y="173"/>
                  </a:cubicBezTo>
                  <a:cubicBezTo>
                    <a:pt x="480" y="835"/>
                    <a:pt x="229" y="1519"/>
                    <a:pt x="23" y="2227"/>
                  </a:cubicBezTo>
                  <a:cubicBezTo>
                    <a:pt x="1" y="2341"/>
                    <a:pt x="160" y="2592"/>
                    <a:pt x="297" y="2683"/>
                  </a:cubicBezTo>
                  <a:cubicBezTo>
                    <a:pt x="312" y="2691"/>
                    <a:pt x="331" y="2694"/>
                    <a:pt x="354" y="2694"/>
                  </a:cubicBezTo>
                  <a:cubicBezTo>
                    <a:pt x="476" y="2694"/>
                    <a:pt x="696" y="2601"/>
                    <a:pt x="754" y="2524"/>
                  </a:cubicBezTo>
                  <a:cubicBezTo>
                    <a:pt x="1051" y="1885"/>
                    <a:pt x="1302" y="1223"/>
                    <a:pt x="1598" y="515"/>
                  </a:cubicBezTo>
                  <a:cubicBezTo>
                    <a:pt x="1461" y="332"/>
                    <a:pt x="1370" y="104"/>
                    <a:pt x="1210" y="13"/>
                  </a:cubicBezTo>
                  <a:cubicBezTo>
                    <a:pt x="1194" y="5"/>
                    <a:pt x="1170"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57;p46">
              <a:extLst>
                <a:ext uri="{FF2B5EF4-FFF2-40B4-BE49-F238E27FC236}">
                  <a16:creationId xmlns:a16="http://schemas.microsoft.com/office/drawing/2014/main" id="{B2A2872F-B794-4737-9C9A-64D61E798285}"/>
                </a:ext>
              </a:extLst>
            </p:cNvPr>
            <p:cNvSpPr/>
            <p:nvPr/>
          </p:nvSpPr>
          <p:spPr>
            <a:xfrm>
              <a:off x="5941401" y="2980466"/>
              <a:ext cx="642503" cy="868414"/>
            </a:xfrm>
            <a:custGeom>
              <a:avLst/>
              <a:gdLst/>
              <a:ahLst/>
              <a:cxnLst/>
              <a:rect l="l" t="t" r="r" b="b"/>
              <a:pathLst>
                <a:path w="35889" h="48508" extrusionOk="0">
                  <a:moveTo>
                    <a:pt x="17541" y="1"/>
                  </a:moveTo>
                  <a:cubicBezTo>
                    <a:pt x="16991" y="1"/>
                    <a:pt x="16432" y="220"/>
                    <a:pt x="16122" y="658"/>
                  </a:cubicBezTo>
                  <a:cubicBezTo>
                    <a:pt x="16030" y="681"/>
                    <a:pt x="15939" y="750"/>
                    <a:pt x="15893" y="887"/>
                  </a:cubicBezTo>
                  <a:cubicBezTo>
                    <a:pt x="11762" y="11706"/>
                    <a:pt x="7653" y="22525"/>
                    <a:pt x="3522" y="33367"/>
                  </a:cubicBezTo>
                  <a:cubicBezTo>
                    <a:pt x="2381" y="36380"/>
                    <a:pt x="1240" y="39393"/>
                    <a:pt x="98" y="42429"/>
                  </a:cubicBezTo>
                  <a:cubicBezTo>
                    <a:pt x="0" y="42674"/>
                    <a:pt x="231" y="42873"/>
                    <a:pt x="462" y="42873"/>
                  </a:cubicBezTo>
                  <a:cubicBezTo>
                    <a:pt x="553" y="42873"/>
                    <a:pt x="644" y="42842"/>
                    <a:pt x="715" y="42771"/>
                  </a:cubicBezTo>
                  <a:cubicBezTo>
                    <a:pt x="1217" y="42292"/>
                    <a:pt x="1742" y="41835"/>
                    <a:pt x="2335" y="41424"/>
                  </a:cubicBezTo>
                  <a:cubicBezTo>
                    <a:pt x="2799" y="41108"/>
                    <a:pt x="3576" y="40499"/>
                    <a:pt x="4195" y="40499"/>
                  </a:cubicBezTo>
                  <a:cubicBezTo>
                    <a:pt x="4246" y="40499"/>
                    <a:pt x="4296" y="40503"/>
                    <a:pt x="4344" y="40511"/>
                  </a:cubicBezTo>
                  <a:cubicBezTo>
                    <a:pt x="4983" y="40625"/>
                    <a:pt x="5280" y="41356"/>
                    <a:pt x="5371" y="41926"/>
                  </a:cubicBezTo>
                  <a:cubicBezTo>
                    <a:pt x="5462" y="42634"/>
                    <a:pt x="5417" y="43364"/>
                    <a:pt x="5599" y="44072"/>
                  </a:cubicBezTo>
                  <a:cubicBezTo>
                    <a:pt x="5637" y="44222"/>
                    <a:pt x="5782" y="44341"/>
                    <a:pt x="5946" y="44341"/>
                  </a:cubicBezTo>
                  <a:cubicBezTo>
                    <a:pt x="5982" y="44341"/>
                    <a:pt x="6019" y="44335"/>
                    <a:pt x="6056" y="44323"/>
                  </a:cubicBezTo>
                  <a:cubicBezTo>
                    <a:pt x="6581" y="44186"/>
                    <a:pt x="6992" y="43889"/>
                    <a:pt x="7425" y="43570"/>
                  </a:cubicBezTo>
                  <a:cubicBezTo>
                    <a:pt x="7813" y="43250"/>
                    <a:pt x="8247" y="42794"/>
                    <a:pt x="8749" y="42702"/>
                  </a:cubicBezTo>
                  <a:cubicBezTo>
                    <a:pt x="8799" y="42694"/>
                    <a:pt x="8847" y="42690"/>
                    <a:pt x="8893" y="42690"/>
                  </a:cubicBezTo>
                  <a:cubicBezTo>
                    <a:pt x="9485" y="42690"/>
                    <a:pt x="9806" y="43336"/>
                    <a:pt x="9890" y="43844"/>
                  </a:cubicBezTo>
                  <a:cubicBezTo>
                    <a:pt x="10004" y="44597"/>
                    <a:pt x="9868" y="45350"/>
                    <a:pt x="10050" y="46103"/>
                  </a:cubicBezTo>
                  <a:cubicBezTo>
                    <a:pt x="10084" y="46271"/>
                    <a:pt x="10251" y="46376"/>
                    <a:pt x="10411" y="46376"/>
                  </a:cubicBezTo>
                  <a:cubicBezTo>
                    <a:pt x="10469" y="46376"/>
                    <a:pt x="10526" y="46362"/>
                    <a:pt x="10575" y="46332"/>
                  </a:cubicBezTo>
                  <a:cubicBezTo>
                    <a:pt x="11808" y="45624"/>
                    <a:pt x="12812" y="44163"/>
                    <a:pt x="14341" y="44118"/>
                  </a:cubicBezTo>
                  <a:cubicBezTo>
                    <a:pt x="14361" y="44117"/>
                    <a:pt x="14381" y="44117"/>
                    <a:pt x="14401" y="44117"/>
                  </a:cubicBezTo>
                  <a:cubicBezTo>
                    <a:pt x="16094" y="44117"/>
                    <a:pt x="15867" y="46048"/>
                    <a:pt x="15597" y="47176"/>
                  </a:cubicBezTo>
                  <a:cubicBezTo>
                    <a:pt x="15534" y="47426"/>
                    <a:pt x="15738" y="47639"/>
                    <a:pt x="15983" y="47639"/>
                  </a:cubicBezTo>
                  <a:cubicBezTo>
                    <a:pt x="16006" y="47639"/>
                    <a:pt x="16029" y="47637"/>
                    <a:pt x="16053" y="47633"/>
                  </a:cubicBezTo>
                  <a:cubicBezTo>
                    <a:pt x="17057" y="47382"/>
                    <a:pt x="17674" y="46400"/>
                    <a:pt x="18678" y="46172"/>
                  </a:cubicBezTo>
                  <a:cubicBezTo>
                    <a:pt x="18760" y="46152"/>
                    <a:pt x="18840" y="46142"/>
                    <a:pt x="18920" y="46142"/>
                  </a:cubicBezTo>
                  <a:cubicBezTo>
                    <a:pt x="19640" y="46142"/>
                    <a:pt x="20239" y="46934"/>
                    <a:pt x="20116" y="47633"/>
                  </a:cubicBezTo>
                  <a:cubicBezTo>
                    <a:pt x="20070" y="47770"/>
                    <a:pt x="20025" y="47907"/>
                    <a:pt x="19979" y="48066"/>
                  </a:cubicBezTo>
                  <a:cubicBezTo>
                    <a:pt x="19889" y="48322"/>
                    <a:pt x="20125" y="48508"/>
                    <a:pt x="20349" y="48508"/>
                  </a:cubicBezTo>
                  <a:cubicBezTo>
                    <a:pt x="20465" y="48508"/>
                    <a:pt x="20579" y="48457"/>
                    <a:pt x="20641" y="48340"/>
                  </a:cubicBezTo>
                  <a:cubicBezTo>
                    <a:pt x="20732" y="48181"/>
                    <a:pt x="20801" y="47998"/>
                    <a:pt x="20824" y="47838"/>
                  </a:cubicBezTo>
                  <a:cubicBezTo>
                    <a:pt x="23791" y="39416"/>
                    <a:pt x="26918" y="31039"/>
                    <a:pt x="30228" y="22730"/>
                  </a:cubicBezTo>
                  <a:cubicBezTo>
                    <a:pt x="31049" y="20653"/>
                    <a:pt x="31894" y="18576"/>
                    <a:pt x="32761" y="16499"/>
                  </a:cubicBezTo>
                  <a:cubicBezTo>
                    <a:pt x="33583" y="14490"/>
                    <a:pt x="34450" y="12482"/>
                    <a:pt x="35067" y="10405"/>
                  </a:cubicBezTo>
                  <a:cubicBezTo>
                    <a:pt x="35386" y="9378"/>
                    <a:pt x="35637" y="8350"/>
                    <a:pt x="35774" y="7278"/>
                  </a:cubicBezTo>
                  <a:cubicBezTo>
                    <a:pt x="35820" y="6912"/>
                    <a:pt x="35888" y="6524"/>
                    <a:pt x="35660" y="6205"/>
                  </a:cubicBezTo>
                  <a:cubicBezTo>
                    <a:pt x="35409" y="5863"/>
                    <a:pt x="34998" y="5771"/>
                    <a:pt x="34610" y="5680"/>
                  </a:cubicBezTo>
                  <a:cubicBezTo>
                    <a:pt x="32465" y="5155"/>
                    <a:pt x="30319" y="4561"/>
                    <a:pt x="28196" y="3900"/>
                  </a:cubicBezTo>
                  <a:cubicBezTo>
                    <a:pt x="25822" y="3146"/>
                    <a:pt x="23494" y="2302"/>
                    <a:pt x="21189" y="1343"/>
                  </a:cubicBezTo>
                  <a:cubicBezTo>
                    <a:pt x="20595" y="1092"/>
                    <a:pt x="20002" y="841"/>
                    <a:pt x="19408" y="590"/>
                  </a:cubicBezTo>
                  <a:cubicBezTo>
                    <a:pt x="18929" y="384"/>
                    <a:pt x="18473" y="133"/>
                    <a:pt x="17948" y="42"/>
                  </a:cubicBezTo>
                  <a:cubicBezTo>
                    <a:pt x="17815" y="15"/>
                    <a:pt x="17678" y="1"/>
                    <a:pt x="17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58;p46">
              <a:extLst>
                <a:ext uri="{FF2B5EF4-FFF2-40B4-BE49-F238E27FC236}">
                  <a16:creationId xmlns:a16="http://schemas.microsoft.com/office/drawing/2014/main" id="{1606B379-6F21-41BB-B831-DF87C10F2839}"/>
                </a:ext>
              </a:extLst>
            </p:cNvPr>
            <p:cNvSpPr/>
            <p:nvPr/>
          </p:nvSpPr>
          <p:spPr>
            <a:xfrm>
              <a:off x="6388158" y="3115648"/>
              <a:ext cx="112374" cy="268538"/>
            </a:xfrm>
            <a:custGeom>
              <a:avLst/>
              <a:gdLst/>
              <a:ahLst/>
              <a:cxnLst/>
              <a:rect l="l" t="t" r="r" b="b"/>
              <a:pathLst>
                <a:path w="6277" h="15000" extrusionOk="0">
                  <a:moveTo>
                    <a:pt x="6003" y="1"/>
                  </a:moveTo>
                  <a:cubicBezTo>
                    <a:pt x="5820" y="1"/>
                    <a:pt x="5569" y="115"/>
                    <a:pt x="5455" y="252"/>
                  </a:cubicBezTo>
                  <a:cubicBezTo>
                    <a:pt x="5318" y="411"/>
                    <a:pt x="5273" y="640"/>
                    <a:pt x="5181" y="845"/>
                  </a:cubicBezTo>
                  <a:cubicBezTo>
                    <a:pt x="3629" y="5182"/>
                    <a:pt x="2054" y="9519"/>
                    <a:pt x="502" y="13856"/>
                  </a:cubicBezTo>
                  <a:cubicBezTo>
                    <a:pt x="365" y="14221"/>
                    <a:pt x="0" y="14746"/>
                    <a:pt x="571" y="14951"/>
                  </a:cubicBezTo>
                  <a:cubicBezTo>
                    <a:pt x="657" y="14984"/>
                    <a:pt x="731" y="14999"/>
                    <a:pt x="796" y="14999"/>
                  </a:cubicBezTo>
                  <a:cubicBezTo>
                    <a:pt x="1173" y="14999"/>
                    <a:pt x="1207" y="14487"/>
                    <a:pt x="1324" y="14175"/>
                  </a:cubicBezTo>
                  <a:cubicBezTo>
                    <a:pt x="2922" y="9793"/>
                    <a:pt x="4497" y="5387"/>
                    <a:pt x="6094" y="982"/>
                  </a:cubicBezTo>
                  <a:cubicBezTo>
                    <a:pt x="6140" y="822"/>
                    <a:pt x="6209" y="663"/>
                    <a:pt x="6277" y="411"/>
                  </a:cubicBezTo>
                  <a:cubicBezTo>
                    <a:pt x="6209" y="274"/>
                    <a:pt x="6117" y="23"/>
                    <a:pt x="6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59;p46">
              <a:extLst>
                <a:ext uri="{FF2B5EF4-FFF2-40B4-BE49-F238E27FC236}">
                  <a16:creationId xmlns:a16="http://schemas.microsoft.com/office/drawing/2014/main" id="{3EBB9FC5-BAA0-444B-9E1A-B405DB865335}"/>
                </a:ext>
              </a:extLst>
            </p:cNvPr>
            <p:cNvSpPr/>
            <p:nvPr/>
          </p:nvSpPr>
          <p:spPr>
            <a:xfrm>
              <a:off x="6341164" y="3414190"/>
              <a:ext cx="48229" cy="106860"/>
            </a:xfrm>
            <a:custGeom>
              <a:avLst/>
              <a:gdLst/>
              <a:ahLst/>
              <a:cxnLst/>
              <a:rect l="l" t="t" r="r" b="b"/>
              <a:pathLst>
                <a:path w="2694" h="5969" extrusionOk="0">
                  <a:moveTo>
                    <a:pt x="2252" y="0"/>
                  </a:moveTo>
                  <a:cubicBezTo>
                    <a:pt x="1981" y="0"/>
                    <a:pt x="1873" y="321"/>
                    <a:pt x="1780" y="580"/>
                  </a:cubicBezTo>
                  <a:cubicBezTo>
                    <a:pt x="1233" y="2087"/>
                    <a:pt x="685" y="3616"/>
                    <a:pt x="137" y="5146"/>
                  </a:cubicBezTo>
                  <a:cubicBezTo>
                    <a:pt x="91" y="5260"/>
                    <a:pt x="69" y="5351"/>
                    <a:pt x="0" y="5579"/>
                  </a:cubicBezTo>
                  <a:cubicBezTo>
                    <a:pt x="88" y="5689"/>
                    <a:pt x="261" y="5968"/>
                    <a:pt x="314" y="5968"/>
                  </a:cubicBezTo>
                  <a:cubicBezTo>
                    <a:pt x="316" y="5968"/>
                    <a:pt x="318" y="5968"/>
                    <a:pt x="320" y="5967"/>
                  </a:cubicBezTo>
                  <a:cubicBezTo>
                    <a:pt x="548" y="5876"/>
                    <a:pt x="822" y="5739"/>
                    <a:pt x="913" y="5556"/>
                  </a:cubicBezTo>
                  <a:cubicBezTo>
                    <a:pt x="1507" y="3981"/>
                    <a:pt x="2077" y="2429"/>
                    <a:pt x="2602" y="832"/>
                  </a:cubicBezTo>
                  <a:cubicBezTo>
                    <a:pt x="2694" y="603"/>
                    <a:pt x="2602" y="124"/>
                    <a:pt x="2465" y="55"/>
                  </a:cubicBezTo>
                  <a:cubicBezTo>
                    <a:pt x="2384" y="17"/>
                    <a:pt x="2314" y="0"/>
                    <a:pt x="2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0;p46">
              <a:extLst>
                <a:ext uri="{FF2B5EF4-FFF2-40B4-BE49-F238E27FC236}">
                  <a16:creationId xmlns:a16="http://schemas.microsoft.com/office/drawing/2014/main" id="{CA821A17-A316-4C90-8EEA-82CEA19F2353}"/>
                </a:ext>
              </a:extLst>
            </p:cNvPr>
            <p:cNvSpPr/>
            <p:nvPr/>
          </p:nvSpPr>
          <p:spPr>
            <a:xfrm>
              <a:off x="5912507" y="2604871"/>
              <a:ext cx="767838" cy="1463762"/>
            </a:xfrm>
            <a:custGeom>
              <a:avLst/>
              <a:gdLst/>
              <a:ahLst/>
              <a:cxnLst/>
              <a:rect l="l" t="t" r="r" b="b"/>
              <a:pathLst>
                <a:path w="42890" h="81763" extrusionOk="0">
                  <a:moveTo>
                    <a:pt x="26513" y="1100"/>
                  </a:moveTo>
                  <a:cubicBezTo>
                    <a:pt x="31960" y="1100"/>
                    <a:pt x="36744" y="3112"/>
                    <a:pt x="41109" y="6437"/>
                  </a:cubicBezTo>
                  <a:cubicBezTo>
                    <a:pt x="35334" y="5501"/>
                    <a:pt x="29856" y="3629"/>
                    <a:pt x="24538" y="1187"/>
                  </a:cubicBezTo>
                  <a:cubicBezTo>
                    <a:pt x="25206" y="1129"/>
                    <a:pt x="25864" y="1100"/>
                    <a:pt x="26513" y="1100"/>
                  </a:cubicBezTo>
                  <a:close/>
                  <a:moveTo>
                    <a:pt x="23237" y="1689"/>
                  </a:moveTo>
                  <a:cubicBezTo>
                    <a:pt x="29171" y="4382"/>
                    <a:pt x="35220" y="6482"/>
                    <a:pt x="41679" y="7532"/>
                  </a:cubicBezTo>
                  <a:cubicBezTo>
                    <a:pt x="41634" y="7669"/>
                    <a:pt x="41565" y="7898"/>
                    <a:pt x="41474" y="8126"/>
                  </a:cubicBezTo>
                  <a:cubicBezTo>
                    <a:pt x="40470" y="10933"/>
                    <a:pt x="39420" y="13764"/>
                    <a:pt x="38438" y="16594"/>
                  </a:cubicBezTo>
                  <a:cubicBezTo>
                    <a:pt x="38251" y="17155"/>
                    <a:pt x="37988" y="17379"/>
                    <a:pt x="37547" y="17379"/>
                  </a:cubicBezTo>
                  <a:cubicBezTo>
                    <a:pt x="37450" y="17379"/>
                    <a:pt x="37344" y="17368"/>
                    <a:pt x="37228" y="17347"/>
                  </a:cubicBezTo>
                  <a:cubicBezTo>
                    <a:pt x="35151" y="16936"/>
                    <a:pt x="33029" y="16708"/>
                    <a:pt x="31020" y="16115"/>
                  </a:cubicBezTo>
                  <a:cubicBezTo>
                    <a:pt x="27710" y="15133"/>
                    <a:pt x="24469" y="13946"/>
                    <a:pt x="21205" y="12782"/>
                  </a:cubicBezTo>
                  <a:cubicBezTo>
                    <a:pt x="19448" y="12143"/>
                    <a:pt x="19493" y="12052"/>
                    <a:pt x="20109" y="10340"/>
                  </a:cubicBezTo>
                  <a:cubicBezTo>
                    <a:pt x="21068" y="7646"/>
                    <a:pt x="22050" y="4930"/>
                    <a:pt x="23031" y="2237"/>
                  </a:cubicBezTo>
                  <a:cubicBezTo>
                    <a:pt x="23100" y="2031"/>
                    <a:pt x="23191" y="1826"/>
                    <a:pt x="23237" y="1689"/>
                  </a:cubicBezTo>
                  <a:close/>
                  <a:moveTo>
                    <a:pt x="19196" y="12896"/>
                  </a:moveTo>
                  <a:cubicBezTo>
                    <a:pt x="25222" y="15361"/>
                    <a:pt x="31203" y="17667"/>
                    <a:pt x="37776" y="18306"/>
                  </a:cubicBezTo>
                  <a:cubicBezTo>
                    <a:pt x="37616" y="18808"/>
                    <a:pt x="37502" y="19287"/>
                    <a:pt x="37251" y="19721"/>
                  </a:cubicBezTo>
                  <a:cubicBezTo>
                    <a:pt x="37191" y="19861"/>
                    <a:pt x="36887" y="19931"/>
                    <a:pt x="36674" y="19931"/>
                  </a:cubicBezTo>
                  <a:cubicBezTo>
                    <a:pt x="36644" y="19931"/>
                    <a:pt x="36615" y="19929"/>
                    <a:pt x="36589" y="19926"/>
                  </a:cubicBezTo>
                  <a:cubicBezTo>
                    <a:pt x="35060" y="19653"/>
                    <a:pt x="33531" y="19401"/>
                    <a:pt x="32024" y="19036"/>
                  </a:cubicBezTo>
                  <a:cubicBezTo>
                    <a:pt x="29536" y="18420"/>
                    <a:pt x="27048" y="17804"/>
                    <a:pt x="24629" y="17005"/>
                  </a:cubicBezTo>
                  <a:cubicBezTo>
                    <a:pt x="22803" y="16411"/>
                    <a:pt x="21091" y="15498"/>
                    <a:pt x="19333" y="14745"/>
                  </a:cubicBezTo>
                  <a:cubicBezTo>
                    <a:pt x="18763" y="14494"/>
                    <a:pt x="18626" y="14129"/>
                    <a:pt x="18923" y="13604"/>
                  </a:cubicBezTo>
                  <a:cubicBezTo>
                    <a:pt x="19037" y="13376"/>
                    <a:pt x="19105" y="13102"/>
                    <a:pt x="19196" y="12896"/>
                  </a:cubicBezTo>
                  <a:close/>
                  <a:moveTo>
                    <a:pt x="18352" y="15202"/>
                  </a:moveTo>
                  <a:cubicBezTo>
                    <a:pt x="21182" y="16959"/>
                    <a:pt x="24241" y="17963"/>
                    <a:pt x="27368" y="18785"/>
                  </a:cubicBezTo>
                  <a:cubicBezTo>
                    <a:pt x="30472" y="19584"/>
                    <a:pt x="33599" y="20269"/>
                    <a:pt x="36772" y="21022"/>
                  </a:cubicBezTo>
                  <a:cubicBezTo>
                    <a:pt x="36772" y="21068"/>
                    <a:pt x="36749" y="21227"/>
                    <a:pt x="36681" y="21387"/>
                  </a:cubicBezTo>
                  <a:cubicBezTo>
                    <a:pt x="36315" y="22460"/>
                    <a:pt x="35882" y="23510"/>
                    <a:pt x="35562" y="24606"/>
                  </a:cubicBezTo>
                  <a:cubicBezTo>
                    <a:pt x="35419" y="25036"/>
                    <a:pt x="35205" y="25184"/>
                    <a:pt x="34866" y="25184"/>
                  </a:cubicBezTo>
                  <a:cubicBezTo>
                    <a:pt x="34773" y="25184"/>
                    <a:pt x="34671" y="25173"/>
                    <a:pt x="34558" y="25153"/>
                  </a:cubicBezTo>
                  <a:cubicBezTo>
                    <a:pt x="29833" y="24332"/>
                    <a:pt x="25268" y="22962"/>
                    <a:pt x="20817" y="21159"/>
                  </a:cubicBezTo>
                  <a:cubicBezTo>
                    <a:pt x="19493" y="20611"/>
                    <a:pt x="18192" y="20041"/>
                    <a:pt x="16800" y="19470"/>
                  </a:cubicBezTo>
                  <a:cubicBezTo>
                    <a:pt x="17348" y="17986"/>
                    <a:pt x="17850" y="16617"/>
                    <a:pt x="18352" y="15202"/>
                  </a:cubicBezTo>
                  <a:close/>
                  <a:moveTo>
                    <a:pt x="16503" y="20292"/>
                  </a:moveTo>
                  <a:cubicBezTo>
                    <a:pt x="17713" y="20817"/>
                    <a:pt x="18808" y="21319"/>
                    <a:pt x="19973" y="21844"/>
                  </a:cubicBezTo>
                  <a:cubicBezTo>
                    <a:pt x="19881" y="22095"/>
                    <a:pt x="19790" y="22300"/>
                    <a:pt x="19721" y="22529"/>
                  </a:cubicBezTo>
                  <a:cubicBezTo>
                    <a:pt x="15499" y="34215"/>
                    <a:pt x="11276" y="45902"/>
                    <a:pt x="7076" y="57588"/>
                  </a:cubicBezTo>
                  <a:cubicBezTo>
                    <a:pt x="6711" y="58615"/>
                    <a:pt x="6483" y="59665"/>
                    <a:pt x="6163" y="60715"/>
                  </a:cubicBezTo>
                  <a:cubicBezTo>
                    <a:pt x="6140" y="60829"/>
                    <a:pt x="6072" y="60943"/>
                    <a:pt x="5889" y="61080"/>
                  </a:cubicBezTo>
                  <a:cubicBezTo>
                    <a:pt x="5844" y="60875"/>
                    <a:pt x="5821" y="60692"/>
                    <a:pt x="5775" y="60487"/>
                  </a:cubicBezTo>
                  <a:cubicBezTo>
                    <a:pt x="5620" y="59693"/>
                    <a:pt x="5177" y="59251"/>
                    <a:pt x="4536" y="59251"/>
                  </a:cubicBezTo>
                  <a:cubicBezTo>
                    <a:pt x="4329" y="59251"/>
                    <a:pt x="4102" y="59297"/>
                    <a:pt x="3858" y="59391"/>
                  </a:cubicBezTo>
                  <a:cubicBezTo>
                    <a:pt x="3264" y="59620"/>
                    <a:pt x="2717" y="60008"/>
                    <a:pt x="2055" y="60396"/>
                  </a:cubicBezTo>
                  <a:cubicBezTo>
                    <a:pt x="6871" y="46997"/>
                    <a:pt x="11664" y="33690"/>
                    <a:pt x="16503" y="20292"/>
                  </a:cubicBezTo>
                  <a:close/>
                  <a:moveTo>
                    <a:pt x="20817" y="22209"/>
                  </a:moveTo>
                  <a:cubicBezTo>
                    <a:pt x="22232" y="22711"/>
                    <a:pt x="23556" y="23190"/>
                    <a:pt x="24971" y="23670"/>
                  </a:cubicBezTo>
                  <a:cubicBezTo>
                    <a:pt x="20269" y="36703"/>
                    <a:pt x="15590" y="49691"/>
                    <a:pt x="10842" y="62792"/>
                  </a:cubicBezTo>
                  <a:cubicBezTo>
                    <a:pt x="10441" y="61620"/>
                    <a:pt x="9968" y="61105"/>
                    <a:pt x="9224" y="61105"/>
                  </a:cubicBezTo>
                  <a:cubicBezTo>
                    <a:pt x="8866" y="61105"/>
                    <a:pt x="8447" y="61223"/>
                    <a:pt x="7944" y="61446"/>
                  </a:cubicBezTo>
                  <a:cubicBezTo>
                    <a:pt x="7510" y="61628"/>
                    <a:pt x="7099" y="61879"/>
                    <a:pt x="6665" y="62108"/>
                  </a:cubicBezTo>
                  <a:cubicBezTo>
                    <a:pt x="6665" y="62039"/>
                    <a:pt x="6620" y="61971"/>
                    <a:pt x="6643" y="61925"/>
                  </a:cubicBezTo>
                  <a:cubicBezTo>
                    <a:pt x="8971" y="55328"/>
                    <a:pt x="11276" y="48732"/>
                    <a:pt x="13627" y="42135"/>
                  </a:cubicBezTo>
                  <a:cubicBezTo>
                    <a:pt x="15887" y="35767"/>
                    <a:pt x="18215" y="29399"/>
                    <a:pt x="20497" y="23054"/>
                  </a:cubicBezTo>
                  <a:cubicBezTo>
                    <a:pt x="20612" y="22780"/>
                    <a:pt x="20703" y="22506"/>
                    <a:pt x="20817" y="22209"/>
                  </a:cubicBezTo>
                  <a:close/>
                  <a:moveTo>
                    <a:pt x="25816" y="23944"/>
                  </a:moveTo>
                  <a:cubicBezTo>
                    <a:pt x="27345" y="24377"/>
                    <a:pt x="28783" y="24788"/>
                    <a:pt x="30290" y="25222"/>
                  </a:cubicBezTo>
                  <a:cubicBezTo>
                    <a:pt x="25633" y="38141"/>
                    <a:pt x="20977" y="51037"/>
                    <a:pt x="16320" y="63979"/>
                  </a:cubicBezTo>
                  <a:cubicBezTo>
                    <a:pt x="15865" y="63263"/>
                    <a:pt x="15479" y="62930"/>
                    <a:pt x="14898" y="62930"/>
                  </a:cubicBezTo>
                  <a:cubicBezTo>
                    <a:pt x="14664" y="62930"/>
                    <a:pt x="14398" y="62984"/>
                    <a:pt x="14084" y="63089"/>
                  </a:cubicBezTo>
                  <a:cubicBezTo>
                    <a:pt x="13308" y="63340"/>
                    <a:pt x="12600" y="63774"/>
                    <a:pt x="11870" y="64162"/>
                  </a:cubicBezTo>
                  <a:cubicBezTo>
                    <a:pt x="11641" y="64253"/>
                    <a:pt x="11459" y="64413"/>
                    <a:pt x="11139" y="64641"/>
                  </a:cubicBezTo>
                  <a:cubicBezTo>
                    <a:pt x="16069" y="50992"/>
                    <a:pt x="20931" y="37502"/>
                    <a:pt x="25816" y="23944"/>
                  </a:cubicBezTo>
                  <a:close/>
                  <a:moveTo>
                    <a:pt x="31180" y="25427"/>
                  </a:moveTo>
                  <a:cubicBezTo>
                    <a:pt x="32458" y="25656"/>
                    <a:pt x="33668" y="25884"/>
                    <a:pt x="34992" y="26135"/>
                  </a:cubicBezTo>
                  <a:cubicBezTo>
                    <a:pt x="30198" y="39351"/>
                    <a:pt x="25451" y="52521"/>
                    <a:pt x="20840" y="65303"/>
                  </a:cubicBezTo>
                  <a:cubicBezTo>
                    <a:pt x="20589" y="65166"/>
                    <a:pt x="20246" y="64915"/>
                    <a:pt x="19858" y="64847"/>
                  </a:cubicBezTo>
                  <a:cubicBezTo>
                    <a:pt x="19712" y="64825"/>
                    <a:pt x="19561" y="64814"/>
                    <a:pt x="19409" y="64814"/>
                  </a:cubicBezTo>
                  <a:cubicBezTo>
                    <a:pt x="19087" y="64814"/>
                    <a:pt x="18761" y="64860"/>
                    <a:pt x="18466" y="64938"/>
                  </a:cubicBezTo>
                  <a:cubicBezTo>
                    <a:pt x="17895" y="65098"/>
                    <a:pt x="17348" y="65372"/>
                    <a:pt x="16663" y="65645"/>
                  </a:cubicBezTo>
                  <a:cubicBezTo>
                    <a:pt x="21525" y="52179"/>
                    <a:pt x="26341" y="38826"/>
                    <a:pt x="31180" y="25427"/>
                  </a:cubicBezTo>
                  <a:close/>
                  <a:moveTo>
                    <a:pt x="4446" y="60150"/>
                  </a:moveTo>
                  <a:cubicBezTo>
                    <a:pt x="4772" y="60150"/>
                    <a:pt x="4916" y="60458"/>
                    <a:pt x="4931" y="61126"/>
                  </a:cubicBezTo>
                  <a:cubicBezTo>
                    <a:pt x="4953" y="61811"/>
                    <a:pt x="4862" y="62496"/>
                    <a:pt x="4817" y="63180"/>
                  </a:cubicBezTo>
                  <a:cubicBezTo>
                    <a:pt x="4794" y="63363"/>
                    <a:pt x="4702" y="63546"/>
                    <a:pt x="4725" y="63705"/>
                  </a:cubicBezTo>
                  <a:cubicBezTo>
                    <a:pt x="4794" y="64025"/>
                    <a:pt x="4885" y="64344"/>
                    <a:pt x="4976" y="64664"/>
                  </a:cubicBezTo>
                  <a:cubicBezTo>
                    <a:pt x="5273" y="64504"/>
                    <a:pt x="5638" y="64436"/>
                    <a:pt x="5844" y="64207"/>
                  </a:cubicBezTo>
                  <a:cubicBezTo>
                    <a:pt x="6597" y="63317"/>
                    <a:pt x="7441" y="62564"/>
                    <a:pt x="8560" y="62153"/>
                  </a:cubicBezTo>
                  <a:cubicBezTo>
                    <a:pt x="8833" y="62055"/>
                    <a:pt x="9059" y="62004"/>
                    <a:pt x="9240" y="62004"/>
                  </a:cubicBezTo>
                  <a:cubicBezTo>
                    <a:pt x="9693" y="62004"/>
                    <a:pt x="9871" y="62326"/>
                    <a:pt x="9838" y="63043"/>
                  </a:cubicBezTo>
                  <a:cubicBezTo>
                    <a:pt x="9815" y="63819"/>
                    <a:pt x="9610" y="64595"/>
                    <a:pt x="9587" y="65372"/>
                  </a:cubicBezTo>
                  <a:cubicBezTo>
                    <a:pt x="9587" y="65714"/>
                    <a:pt x="9792" y="66079"/>
                    <a:pt x="9907" y="66444"/>
                  </a:cubicBezTo>
                  <a:cubicBezTo>
                    <a:pt x="10249" y="66330"/>
                    <a:pt x="10614" y="66262"/>
                    <a:pt x="10911" y="66056"/>
                  </a:cubicBezTo>
                  <a:cubicBezTo>
                    <a:pt x="11892" y="65417"/>
                    <a:pt x="12828" y="64687"/>
                    <a:pt x="13855" y="64093"/>
                  </a:cubicBezTo>
                  <a:cubicBezTo>
                    <a:pt x="14040" y="63982"/>
                    <a:pt x="14286" y="63965"/>
                    <a:pt x="14540" y="63965"/>
                  </a:cubicBezTo>
                  <a:cubicBezTo>
                    <a:pt x="14659" y="63965"/>
                    <a:pt x="14780" y="63968"/>
                    <a:pt x="14898" y="63968"/>
                  </a:cubicBezTo>
                  <a:cubicBezTo>
                    <a:pt x="14994" y="63968"/>
                    <a:pt x="15089" y="63966"/>
                    <a:pt x="15179" y="63956"/>
                  </a:cubicBezTo>
                  <a:lnTo>
                    <a:pt x="15179" y="63956"/>
                  </a:lnTo>
                  <a:cubicBezTo>
                    <a:pt x="15179" y="64367"/>
                    <a:pt x="15225" y="64778"/>
                    <a:pt x="15156" y="65189"/>
                  </a:cubicBezTo>
                  <a:cubicBezTo>
                    <a:pt x="15042" y="65782"/>
                    <a:pt x="14837" y="66353"/>
                    <a:pt x="14746" y="66946"/>
                  </a:cubicBezTo>
                  <a:cubicBezTo>
                    <a:pt x="14700" y="67198"/>
                    <a:pt x="14882" y="67494"/>
                    <a:pt x="14951" y="67768"/>
                  </a:cubicBezTo>
                  <a:cubicBezTo>
                    <a:pt x="15225" y="67700"/>
                    <a:pt x="15522" y="67677"/>
                    <a:pt x="15750" y="67540"/>
                  </a:cubicBezTo>
                  <a:cubicBezTo>
                    <a:pt x="16731" y="66969"/>
                    <a:pt x="17644" y="66307"/>
                    <a:pt x="18671" y="65828"/>
                  </a:cubicBezTo>
                  <a:cubicBezTo>
                    <a:pt x="18939" y="65694"/>
                    <a:pt x="19144" y="65626"/>
                    <a:pt x="19296" y="65626"/>
                  </a:cubicBezTo>
                  <a:cubicBezTo>
                    <a:pt x="19613" y="65626"/>
                    <a:pt x="19707" y="65920"/>
                    <a:pt x="19676" y="66536"/>
                  </a:cubicBezTo>
                  <a:cubicBezTo>
                    <a:pt x="19653" y="67198"/>
                    <a:pt x="19584" y="67860"/>
                    <a:pt x="19516" y="68521"/>
                  </a:cubicBezTo>
                  <a:cubicBezTo>
                    <a:pt x="19448" y="69252"/>
                    <a:pt x="19219" y="69891"/>
                    <a:pt x="18671" y="70439"/>
                  </a:cubicBezTo>
                  <a:cubicBezTo>
                    <a:pt x="16366" y="72767"/>
                    <a:pt x="14061" y="75118"/>
                    <a:pt x="11755" y="77469"/>
                  </a:cubicBezTo>
                  <a:cubicBezTo>
                    <a:pt x="11664" y="77560"/>
                    <a:pt x="11573" y="77629"/>
                    <a:pt x="11390" y="77788"/>
                  </a:cubicBezTo>
                  <a:cubicBezTo>
                    <a:pt x="11185" y="77264"/>
                    <a:pt x="11048" y="76830"/>
                    <a:pt x="10820" y="76419"/>
                  </a:cubicBezTo>
                  <a:cubicBezTo>
                    <a:pt x="10140" y="75149"/>
                    <a:pt x="9054" y="74454"/>
                    <a:pt x="7748" y="74454"/>
                  </a:cubicBezTo>
                  <a:cubicBezTo>
                    <a:pt x="7388" y="74454"/>
                    <a:pt x="7010" y="74507"/>
                    <a:pt x="6620" y="74616"/>
                  </a:cubicBezTo>
                  <a:cubicBezTo>
                    <a:pt x="5661" y="74890"/>
                    <a:pt x="4748" y="75346"/>
                    <a:pt x="3812" y="75734"/>
                  </a:cubicBezTo>
                  <a:cubicBezTo>
                    <a:pt x="3607" y="75803"/>
                    <a:pt x="3424" y="75894"/>
                    <a:pt x="3127" y="76031"/>
                  </a:cubicBezTo>
                  <a:cubicBezTo>
                    <a:pt x="2899" y="74616"/>
                    <a:pt x="2648" y="73269"/>
                    <a:pt x="2420" y="71922"/>
                  </a:cubicBezTo>
                  <a:cubicBezTo>
                    <a:pt x="2009" y="69320"/>
                    <a:pt x="1621" y="66741"/>
                    <a:pt x="1233" y="64139"/>
                  </a:cubicBezTo>
                  <a:cubicBezTo>
                    <a:pt x="1187" y="63774"/>
                    <a:pt x="1233" y="63363"/>
                    <a:pt x="1370" y="63043"/>
                  </a:cubicBezTo>
                  <a:cubicBezTo>
                    <a:pt x="1826" y="61925"/>
                    <a:pt x="2625" y="61058"/>
                    <a:pt x="3698" y="60441"/>
                  </a:cubicBezTo>
                  <a:cubicBezTo>
                    <a:pt x="4013" y="60250"/>
                    <a:pt x="4259" y="60150"/>
                    <a:pt x="4446" y="60150"/>
                  </a:cubicBezTo>
                  <a:close/>
                  <a:moveTo>
                    <a:pt x="5319" y="76168"/>
                  </a:moveTo>
                  <a:cubicBezTo>
                    <a:pt x="4748" y="76807"/>
                    <a:pt x="4177" y="77469"/>
                    <a:pt x="3538" y="78177"/>
                  </a:cubicBezTo>
                  <a:cubicBezTo>
                    <a:pt x="3196" y="77035"/>
                    <a:pt x="3196" y="77035"/>
                    <a:pt x="4086" y="76602"/>
                  </a:cubicBezTo>
                  <a:cubicBezTo>
                    <a:pt x="4451" y="76396"/>
                    <a:pt x="4839" y="76236"/>
                    <a:pt x="5319" y="76168"/>
                  </a:cubicBezTo>
                  <a:close/>
                  <a:moveTo>
                    <a:pt x="8469" y="75369"/>
                  </a:moveTo>
                  <a:cubicBezTo>
                    <a:pt x="8514" y="75437"/>
                    <a:pt x="8537" y="75506"/>
                    <a:pt x="8583" y="75597"/>
                  </a:cubicBezTo>
                  <a:cubicBezTo>
                    <a:pt x="7099" y="77104"/>
                    <a:pt x="5638" y="78610"/>
                    <a:pt x="4155" y="80139"/>
                  </a:cubicBezTo>
                  <a:cubicBezTo>
                    <a:pt x="3698" y="79888"/>
                    <a:pt x="3561" y="79546"/>
                    <a:pt x="3881" y="79204"/>
                  </a:cubicBezTo>
                  <a:cubicBezTo>
                    <a:pt x="4999" y="77948"/>
                    <a:pt x="6118" y="76716"/>
                    <a:pt x="7304" y="75529"/>
                  </a:cubicBezTo>
                  <a:cubicBezTo>
                    <a:pt x="7437" y="75396"/>
                    <a:pt x="7677" y="75379"/>
                    <a:pt x="7931" y="75379"/>
                  </a:cubicBezTo>
                  <a:cubicBezTo>
                    <a:pt x="8020" y="75379"/>
                    <a:pt x="8111" y="75381"/>
                    <a:pt x="8199" y="75381"/>
                  </a:cubicBezTo>
                  <a:cubicBezTo>
                    <a:pt x="8293" y="75381"/>
                    <a:pt x="8385" y="75379"/>
                    <a:pt x="8469" y="75369"/>
                  </a:cubicBezTo>
                  <a:close/>
                  <a:moveTo>
                    <a:pt x="9336" y="76099"/>
                  </a:moveTo>
                  <a:cubicBezTo>
                    <a:pt x="10112" y="76647"/>
                    <a:pt x="10112" y="76784"/>
                    <a:pt x="9519" y="77378"/>
                  </a:cubicBezTo>
                  <a:cubicBezTo>
                    <a:pt x="8491" y="78428"/>
                    <a:pt x="7441" y="79455"/>
                    <a:pt x="6437" y="80528"/>
                  </a:cubicBezTo>
                  <a:cubicBezTo>
                    <a:pt x="6258" y="80716"/>
                    <a:pt x="6089" y="80781"/>
                    <a:pt x="5916" y="80781"/>
                  </a:cubicBezTo>
                  <a:cubicBezTo>
                    <a:pt x="5648" y="80781"/>
                    <a:pt x="5369" y="80625"/>
                    <a:pt x="5022" y="80528"/>
                  </a:cubicBezTo>
                  <a:cubicBezTo>
                    <a:pt x="6528" y="78998"/>
                    <a:pt x="7944" y="77537"/>
                    <a:pt x="9336" y="76099"/>
                  </a:cubicBezTo>
                  <a:close/>
                  <a:moveTo>
                    <a:pt x="10454" y="77971"/>
                  </a:moveTo>
                  <a:lnTo>
                    <a:pt x="10454" y="77971"/>
                  </a:lnTo>
                  <a:cubicBezTo>
                    <a:pt x="10705" y="78268"/>
                    <a:pt x="10705" y="78565"/>
                    <a:pt x="10340" y="78884"/>
                  </a:cubicBezTo>
                  <a:cubicBezTo>
                    <a:pt x="9770" y="79409"/>
                    <a:pt x="9245" y="79934"/>
                    <a:pt x="8742" y="80505"/>
                  </a:cubicBezTo>
                  <a:cubicBezTo>
                    <a:pt x="8522" y="80753"/>
                    <a:pt x="8284" y="80860"/>
                    <a:pt x="8005" y="80860"/>
                  </a:cubicBezTo>
                  <a:cubicBezTo>
                    <a:pt x="7822" y="80860"/>
                    <a:pt x="7621" y="80814"/>
                    <a:pt x="7396" y="80733"/>
                  </a:cubicBezTo>
                  <a:cubicBezTo>
                    <a:pt x="8400" y="79820"/>
                    <a:pt x="9404" y="78907"/>
                    <a:pt x="10454" y="77971"/>
                  </a:cubicBezTo>
                  <a:close/>
                  <a:moveTo>
                    <a:pt x="26341" y="0"/>
                  </a:moveTo>
                  <a:cubicBezTo>
                    <a:pt x="25336" y="137"/>
                    <a:pt x="24332" y="274"/>
                    <a:pt x="23328" y="365"/>
                  </a:cubicBezTo>
                  <a:cubicBezTo>
                    <a:pt x="22849" y="411"/>
                    <a:pt x="22643" y="662"/>
                    <a:pt x="22483" y="1096"/>
                  </a:cubicBezTo>
                  <a:cubicBezTo>
                    <a:pt x="20132" y="7646"/>
                    <a:pt x="17781" y="14197"/>
                    <a:pt x="15407" y="20748"/>
                  </a:cubicBezTo>
                  <a:cubicBezTo>
                    <a:pt x="11870" y="30563"/>
                    <a:pt x="8332" y="40378"/>
                    <a:pt x="4771" y="50193"/>
                  </a:cubicBezTo>
                  <a:cubicBezTo>
                    <a:pt x="3264" y="54370"/>
                    <a:pt x="1712" y="58547"/>
                    <a:pt x="183" y="62724"/>
                  </a:cubicBezTo>
                  <a:cubicBezTo>
                    <a:pt x="92" y="62975"/>
                    <a:pt x="0" y="63272"/>
                    <a:pt x="46" y="63500"/>
                  </a:cubicBezTo>
                  <a:cubicBezTo>
                    <a:pt x="229" y="64367"/>
                    <a:pt x="503" y="65212"/>
                    <a:pt x="639" y="66056"/>
                  </a:cubicBezTo>
                  <a:cubicBezTo>
                    <a:pt x="1347" y="70439"/>
                    <a:pt x="2055" y="74798"/>
                    <a:pt x="2694" y="79181"/>
                  </a:cubicBezTo>
                  <a:cubicBezTo>
                    <a:pt x="2854" y="80322"/>
                    <a:pt x="3401" y="81075"/>
                    <a:pt x="4520" y="81304"/>
                  </a:cubicBezTo>
                  <a:cubicBezTo>
                    <a:pt x="5661" y="81555"/>
                    <a:pt x="6848" y="81669"/>
                    <a:pt x="8035" y="81760"/>
                  </a:cubicBezTo>
                  <a:cubicBezTo>
                    <a:pt x="8057" y="81762"/>
                    <a:pt x="8079" y="81762"/>
                    <a:pt x="8102" y="81762"/>
                  </a:cubicBezTo>
                  <a:cubicBezTo>
                    <a:pt x="8437" y="81762"/>
                    <a:pt x="8873" y="81607"/>
                    <a:pt x="9108" y="81372"/>
                  </a:cubicBezTo>
                  <a:cubicBezTo>
                    <a:pt x="12372" y="78154"/>
                    <a:pt x="15590" y="74890"/>
                    <a:pt x="18808" y="71649"/>
                  </a:cubicBezTo>
                  <a:cubicBezTo>
                    <a:pt x="19288" y="71146"/>
                    <a:pt x="19813" y="70644"/>
                    <a:pt x="20132" y="70051"/>
                  </a:cubicBezTo>
                  <a:cubicBezTo>
                    <a:pt x="20475" y="69457"/>
                    <a:pt x="20566" y="68750"/>
                    <a:pt x="20817" y="68088"/>
                  </a:cubicBezTo>
                  <a:cubicBezTo>
                    <a:pt x="22712" y="62769"/>
                    <a:pt x="24652" y="57451"/>
                    <a:pt x="26569" y="52133"/>
                  </a:cubicBezTo>
                  <a:cubicBezTo>
                    <a:pt x="31910" y="37274"/>
                    <a:pt x="37251" y="22392"/>
                    <a:pt x="42638" y="7532"/>
                  </a:cubicBezTo>
                  <a:cubicBezTo>
                    <a:pt x="42889" y="6848"/>
                    <a:pt x="42661" y="6437"/>
                    <a:pt x="42227" y="6072"/>
                  </a:cubicBezTo>
                  <a:cubicBezTo>
                    <a:pt x="41542" y="5501"/>
                    <a:pt x="40789" y="4976"/>
                    <a:pt x="40013" y="4474"/>
                  </a:cubicBezTo>
                  <a:cubicBezTo>
                    <a:pt x="35882" y="1735"/>
                    <a:pt x="31362" y="183"/>
                    <a:pt x="26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1;p46">
              <a:extLst>
                <a:ext uri="{FF2B5EF4-FFF2-40B4-BE49-F238E27FC236}">
                  <a16:creationId xmlns:a16="http://schemas.microsoft.com/office/drawing/2014/main" id="{440DD35B-E9D6-4774-84B4-9F47F504E9D5}"/>
                </a:ext>
              </a:extLst>
            </p:cNvPr>
            <p:cNvSpPr/>
            <p:nvPr/>
          </p:nvSpPr>
          <p:spPr>
            <a:xfrm>
              <a:off x="6218980" y="3968505"/>
              <a:ext cx="674262" cy="572594"/>
            </a:xfrm>
            <a:custGeom>
              <a:avLst/>
              <a:gdLst/>
              <a:ahLst/>
              <a:cxnLst/>
              <a:rect l="l" t="t" r="r" b="b"/>
              <a:pathLst>
                <a:path w="37663" h="31984" extrusionOk="0">
                  <a:moveTo>
                    <a:pt x="32291" y="0"/>
                  </a:moveTo>
                  <a:cubicBezTo>
                    <a:pt x="31583" y="0"/>
                    <a:pt x="30868" y="21"/>
                    <a:pt x="30153" y="21"/>
                  </a:cubicBezTo>
                  <a:lnTo>
                    <a:pt x="26729" y="44"/>
                  </a:lnTo>
                  <a:cubicBezTo>
                    <a:pt x="22095" y="89"/>
                    <a:pt x="17485" y="112"/>
                    <a:pt x="12851" y="135"/>
                  </a:cubicBezTo>
                  <a:lnTo>
                    <a:pt x="5981" y="181"/>
                  </a:lnTo>
                  <a:cubicBezTo>
                    <a:pt x="4816" y="203"/>
                    <a:pt x="3652" y="203"/>
                    <a:pt x="2465" y="203"/>
                  </a:cubicBezTo>
                  <a:cubicBezTo>
                    <a:pt x="2418" y="203"/>
                    <a:pt x="2370" y="203"/>
                    <a:pt x="2321" y="203"/>
                  </a:cubicBezTo>
                  <a:cubicBezTo>
                    <a:pt x="1657" y="203"/>
                    <a:pt x="836" y="223"/>
                    <a:pt x="411" y="797"/>
                  </a:cubicBezTo>
                  <a:cubicBezTo>
                    <a:pt x="160" y="1139"/>
                    <a:pt x="160" y="1527"/>
                    <a:pt x="160" y="1938"/>
                  </a:cubicBezTo>
                  <a:cubicBezTo>
                    <a:pt x="69" y="1984"/>
                    <a:pt x="0" y="2075"/>
                    <a:pt x="23" y="2212"/>
                  </a:cubicBezTo>
                  <a:cubicBezTo>
                    <a:pt x="229" y="6686"/>
                    <a:pt x="480" y="11182"/>
                    <a:pt x="776" y="15633"/>
                  </a:cubicBezTo>
                  <a:cubicBezTo>
                    <a:pt x="913" y="17847"/>
                    <a:pt x="1073" y="20061"/>
                    <a:pt x="1233" y="22253"/>
                  </a:cubicBezTo>
                  <a:cubicBezTo>
                    <a:pt x="1393" y="24467"/>
                    <a:pt x="1507" y="26703"/>
                    <a:pt x="1781" y="28895"/>
                  </a:cubicBezTo>
                  <a:cubicBezTo>
                    <a:pt x="1849" y="29648"/>
                    <a:pt x="2055" y="30401"/>
                    <a:pt x="2717" y="30858"/>
                  </a:cubicBezTo>
                  <a:cubicBezTo>
                    <a:pt x="3447" y="31383"/>
                    <a:pt x="4497" y="31337"/>
                    <a:pt x="5387" y="31383"/>
                  </a:cubicBezTo>
                  <a:cubicBezTo>
                    <a:pt x="7670" y="31565"/>
                    <a:pt x="9975" y="31679"/>
                    <a:pt x="12280" y="31793"/>
                  </a:cubicBezTo>
                  <a:cubicBezTo>
                    <a:pt x="15515" y="31923"/>
                    <a:pt x="18749" y="31983"/>
                    <a:pt x="21991" y="31983"/>
                  </a:cubicBezTo>
                  <a:cubicBezTo>
                    <a:pt x="23326" y="31983"/>
                    <a:pt x="24661" y="31973"/>
                    <a:pt x="25998" y="31953"/>
                  </a:cubicBezTo>
                  <a:cubicBezTo>
                    <a:pt x="28281" y="31908"/>
                    <a:pt x="30586" y="31816"/>
                    <a:pt x="32892" y="31725"/>
                  </a:cubicBezTo>
                  <a:cubicBezTo>
                    <a:pt x="33439" y="31679"/>
                    <a:pt x="33987" y="31657"/>
                    <a:pt x="34558" y="31634"/>
                  </a:cubicBezTo>
                  <a:cubicBezTo>
                    <a:pt x="35060" y="31588"/>
                    <a:pt x="35608" y="31611"/>
                    <a:pt x="36110" y="31520"/>
                  </a:cubicBezTo>
                  <a:cubicBezTo>
                    <a:pt x="37114" y="31314"/>
                    <a:pt x="37183" y="30219"/>
                    <a:pt x="37320" y="29420"/>
                  </a:cubicBezTo>
                  <a:cubicBezTo>
                    <a:pt x="37662" y="27320"/>
                    <a:pt x="37662" y="25197"/>
                    <a:pt x="37616" y="23074"/>
                  </a:cubicBezTo>
                  <a:cubicBezTo>
                    <a:pt x="37571" y="20792"/>
                    <a:pt x="37502" y="18532"/>
                    <a:pt x="37365" y="16272"/>
                  </a:cubicBezTo>
                  <a:cubicBezTo>
                    <a:pt x="37114" y="11867"/>
                    <a:pt x="36795" y="7462"/>
                    <a:pt x="36384" y="3079"/>
                  </a:cubicBezTo>
                  <a:cubicBezTo>
                    <a:pt x="36315" y="2280"/>
                    <a:pt x="36178" y="1436"/>
                    <a:pt x="35608" y="820"/>
                  </a:cubicBezTo>
                  <a:cubicBezTo>
                    <a:pt x="35014" y="226"/>
                    <a:pt x="34147" y="66"/>
                    <a:pt x="33348" y="21"/>
                  </a:cubicBezTo>
                  <a:cubicBezTo>
                    <a:pt x="32998" y="6"/>
                    <a:pt x="32646" y="0"/>
                    <a:pt x="32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2;p46">
              <a:extLst>
                <a:ext uri="{FF2B5EF4-FFF2-40B4-BE49-F238E27FC236}">
                  <a16:creationId xmlns:a16="http://schemas.microsoft.com/office/drawing/2014/main" id="{05978C63-4093-46D8-92C4-B3A19AFBC73A}"/>
                </a:ext>
              </a:extLst>
            </p:cNvPr>
            <p:cNvSpPr/>
            <p:nvPr/>
          </p:nvSpPr>
          <p:spPr>
            <a:xfrm>
              <a:off x="6096186" y="3918825"/>
              <a:ext cx="828922" cy="660387"/>
            </a:xfrm>
            <a:custGeom>
              <a:avLst/>
              <a:gdLst/>
              <a:ahLst/>
              <a:cxnLst/>
              <a:rect l="l" t="t" r="r" b="b"/>
              <a:pathLst>
                <a:path w="46302" h="36888" extrusionOk="0">
                  <a:moveTo>
                    <a:pt x="24913" y="0"/>
                  </a:moveTo>
                  <a:cubicBezTo>
                    <a:pt x="20911" y="0"/>
                    <a:pt x="16910" y="19"/>
                    <a:pt x="12908" y="57"/>
                  </a:cubicBezTo>
                  <a:cubicBezTo>
                    <a:pt x="11744" y="80"/>
                    <a:pt x="10557" y="102"/>
                    <a:pt x="9393" y="102"/>
                  </a:cubicBezTo>
                  <a:cubicBezTo>
                    <a:pt x="8914" y="125"/>
                    <a:pt x="8914" y="833"/>
                    <a:pt x="9393" y="833"/>
                  </a:cubicBezTo>
                  <a:cubicBezTo>
                    <a:pt x="14432" y="757"/>
                    <a:pt x="19477" y="723"/>
                    <a:pt x="24522" y="723"/>
                  </a:cubicBezTo>
                  <a:cubicBezTo>
                    <a:pt x="28642" y="723"/>
                    <a:pt x="32760" y="746"/>
                    <a:pt x="36875" y="787"/>
                  </a:cubicBezTo>
                  <a:cubicBezTo>
                    <a:pt x="39157" y="810"/>
                    <a:pt x="41440" y="833"/>
                    <a:pt x="43722" y="856"/>
                  </a:cubicBezTo>
                  <a:cubicBezTo>
                    <a:pt x="44224" y="878"/>
                    <a:pt x="44886" y="764"/>
                    <a:pt x="45023" y="1381"/>
                  </a:cubicBezTo>
                  <a:cubicBezTo>
                    <a:pt x="45160" y="1860"/>
                    <a:pt x="45092" y="2431"/>
                    <a:pt x="45115" y="2933"/>
                  </a:cubicBezTo>
                  <a:cubicBezTo>
                    <a:pt x="45160" y="4074"/>
                    <a:pt x="45206" y="5215"/>
                    <a:pt x="45229" y="6356"/>
                  </a:cubicBezTo>
                  <a:cubicBezTo>
                    <a:pt x="45366" y="10785"/>
                    <a:pt x="45457" y="15235"/>
                    <a:pt x="45525" y="19686"/>
                  </a:cubicBezTo>
                  <a:cubicBezTo>
                    <a:pt x="45571" y="24069"/>
                    <a:pt x="45640" y="28451"/>
                    <a:pt x="45320" y="32834"/>
                  </a:cubicBezTo>
                  <a:cubicBezTo>
                    <a:pt x="45274" y="33382"/>
                    <a:pt x="45229" y="33907"/>
                    <a:pt x="45183" y="34432"/>
                  </a:cubicBezTo>
                  <a:cubicBezTo>
                    <a:pt x="45137" y="34865"/>
                    <a:pt x="45183" y="35596"/>
                    <a:pt x="44818" y="35915"/>
                  </a:cubicBezTo>
                  <a:cubicBezTo>
                    <a:pt x="44521" y="36166"/>
                    <a:pt x="44042" y="36166"/>
                    <a:pt x="43677" y="36166"/>
                  </a:cubicBezTo>
                  <a:cubicBezTo>
                    <a:pt x="43106" y="36166"/>
                    <a:pt x="42535" y="36143"/>
                    <a:pt x="41965" y="36143"/>
                  </a:cubicBezTo>
                  <a:cubicBezTo>
                    <a:pt x="39682" y="36121"/>
                    <a:pt x="37400" y="36098"/>
                    <a:pt x="35117" y="36075"/>
                  </a:cubicBezTo>
                  <a:cubicBezTo>
                    <a:pt x="30552" y="36006"/>
                    <a:pt x="25987" y="35915"/>
                    <a:pt x="21445" y="35824"/>
                  </a:cubicBezTo>
                  <a:cubicBezTo>
                    <a:pt x="16880" y="35710"/>
                    <a:pt x="12315" y="35687"/>
                    <a:pt x="7772" y="35367"/>
                  </a:cubicBezTo>
                  <a:cubicBezTo>
                    <a:pt x="6631" y="35276"/>
                    <a:pt x="5490" y="35185"/>
                    <a:pt x="4371" y="35025"/>
                  </a:cubicBezTo>
                  <a:cubicBezTo>
                    <a:pt x="3892" y="34957"/>
                    <a:pt x="3344" y="34934"/>
                    <a:pt x="2911" y="34751"/>
                  </a:cubicBezTo>
                  <a:cubicBezTo>
                    <a:pt x="2317" y="34523"/>
                    <a:pt x="2317" y="33861"/>
                    <a:pt x="2249" y="33336"/>
                  </a:cubicBezTo>
                  <a:cubicBezTo>
                    <a:pt x="1998" y="31168"/>
                    <a:pt x="1883" y="28999"/>
                    <a:pt x="1746" y="26831"/>
                  </a:cubicBezTo>
                  <a:cubicBezTo>
                    <a:pt x="1473" y="22403"/>
                    <a:pt x="1222" y="17952"/>
                    <a:pt x="948" y="13524"/>
                  </a:cubicBezTo>
                  <a:cubicBezTo>
                    <a:pt x="879" y="12451"/>
                    <a:pt x="811" y="11378"/>
                    <a:pt x="742" y="10305"/>
                  </a:cubicBezTo>
                  <a:cubicBezTo>
                    <a:pt x="731" y="10077"/>
                    <a:pt x="542" y="9963"/>
                    <a:pt x="360" y="9963"/>
                  </a:cubicBezTo>
                  <a:cubicBezTo>
                    <a:pt x="177" y="9963"/>
                    <a:pt x="0" y="10077"/>
                    <a:pt x="12" y="10305"/>
                  </a:cubicBezTo>
                  <a:lnTo>
                    <a:pt x="856" y="24251"/>
                  </a:lnTo>
                  <a:cubicBezTo>
                    <a:pt x="993" y="26557"/>
                    <a:pt x="1107" y="28862"/>
                    <a:pt x="1290" y="31145"/>
                  </a:cubicBezTo>
                  <a:cubicBezTo>
                    <a:pt x="1381" y="32172"/>
                    <a:pt x="1404" y="33290"/>
                    <a:pt x="1655" y="34295"/>
                  </a:cubicBezTo>
                  <a:cubicBezTo>
                    <a:pt x="1929" y="35322"/>
                    <a:pt x="2774" y="35504"/>
                    <a:pt x="3732" y="35641"/>
                  </a:cubicBezTo>
                  <a:cubicBezTo>
                    <a:pt x="8343" y="36372"/>
                    <a:pt x="13068" y="36326"/>
                    <a:pt x="17747" y="36440"/>
                  </a:cubicBezTo>
                  <a:cubicBezTo>
                    <a:pt x="22540" y="36577"/>
                    <a:pt x="27356" y="36668"/>
                    <a:pt x="32150" y="36760"/>
                  </a:cubicBezTo>
                  <a:cubicBezTo>
                    <a:pt x="34569" y="36783"/>
                    <a:pt x="36966" y="36828"/>
                    <a:pt x="39363" y="36851"/>
                  </a:cubicBezTo>
                  <a:cubicBezTo>
                    <a:pt x="40550" y="36851"/>
                    <a:pt x="41714" y="36874"/>
                    <a:pt x="42878" y="36874"/>
                  </a:cubicBezTo>
                  <a:cubicBezTo>
                    <a:pt x="43130" y="36874"/>
                    <a:pt x="43405" y="36887"/>
                    <a:pt x="43683" y="36887"/>
                  </a:cubicBezTo>
                  <a:cubicBezTo>
                    <a:pt x="44287" y="36887"/>
                    <a:pt x="44906" y="36823"/>
                    <a:pt x="45343" y="36417"/>
                  </a:cubicBezTo>
                  <a:cubicBezTo>
                    <a:pt x="45662" y="36143"/>
                    <a:pt x="45754" y="35755"/>
                    <a:pt x="45822" y="35367"/>
                  </a:cubicBezTo>
                  <a:cubicBezTo>
                    <a:pt x="45891" y="34820"/>
                    <a:pt x="45936" y="34272"/>
                    <a:pt x="45982" y="33724"/>
                  </a:cubicBezTo>
                  <a:cubicBezTo>
                    <a:pt x="46073" y="32560"/>
                    <a:pt x="46142" y="31419"/>
                    <a:pt x="46187" y="30277"/>
                  </a:cubicBezTo>
                  <a:cubicBezTo>
                    <a:pt x="46301" y="27995"/>
                    <a:pt x="46301" y="25712"/>
                    <a:pt x="46301" y="23430"/>
                  </a:cubicBezTo>
                  <a:cubicBezTo>
                    <a:pt x="46279" y="18751"/>
                    <a:pt x="46187" y="14094"/>
                    <a:pt x="46073" y="9415"/>
                  </a:cubicBezTo>
                  <a:cubicBezTo>
                    <a:pt x="46005" y="7064"/>
                    <a:pt x="45936" y="4736"/>
                    <a:pt x="45845" y="2385"/>
                  </a:cubicBezTo>
                  <a:cubicBezTo>
                    <a:pt x="45822" y="1632"/>
                    <a:pt x="45868" y="627"/>
                    <a:pt x="45000" y="285"/>
                  </a:cubicBezTo>
                  <a:cubicBezTo>
                    <a:pt x="44711" y="163"/>
                    <a:pt x="44361" y="143"/>
                    <a:pt x="44018" y="143"/>
                  </a:cubicBezTo>
                  <a:cubicBezTo>
                    <a:pt x="43847" y="143"/>
                    <a:pt x="43677" y="148"/>
                    <a:pt x="43517" y="148"/>
                  </a:cubicBezTo>
                  <a:cubicBezTo>
                    <a:pt x="42901" y="125"/>
                    <a:pt x="42284" y="125"/>
                    <a:pt x="41668" y="102"/>
                  </a:cubicBezTo>
                  <a:cubicBezTo>
                    <a:pt x="36083" y="36"/>
                    <a:pt x="30498" y="0"/>
                    <a:pt x="24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صورة 24">
            <a:extLst>
              <a:ext uri="{FF2B5EF4-FFF2-40B4-BE49-F238E27FC236}">
                <a16:creationId xmlns:a16="http://schemas.microsoft.com/office/drawing/2014/main" id="{72552257-435D-4540-9BD2-5596FED3B55E}"/>
              </a:ext>
            </a:extLst>
          </p:cNvPr>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pic>
        <p:nvPicPr>
          <p:cNvPr id="29" name="صورة 28">
            <a:extLst>
              <a:ext uri="{FF2B5EF4-FFF2-40B4-BE49-F238E27FC236}">
                <a16:creationId xmlns:a16="http://schemas.microsoft.com/office/drawing/2014/main" id="{C399DBF1-430A-42AE-BFC2-559E1E3D6B6C}"/>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0200" y="3269776"/>
            <a:ext cx="823139" cy="1285291"/>
          </a:xfrm>
          <a:prstGeom prst="rect">
            <a:avLst/>
          </a:prstGeom>
        </p:spPr>
      </p:pic>
      <p:pic>
        <p:nvPicPr>
          <p:cNvPr id="41" name="صورة 40">
            <a:extLst>
              <a:ext uri="{FF2B5EF4-FFF2-40B4-BE49-F238E27FC236}">
                <a16:creationId xmlns:a16="http://schemas.microsoft.com/office/drawing/2014/main" id="{BD92CCD7-9545-4BA1-A044-5C745CEB9C2A}"/>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057" y="5503653"/>
            <a:ext cx="952500" cy="1354347"/>
          </a:xfrm>
          <a:prstGeom prst="rect">
            <a:avLst/>
          </a:prstGeom>
        </p:spPr>
      </p:pic>
      <p:sp>
        <p:nvSpPr>
          <p:cNvPr id="8" name="نجمة: 5 نقاط 7">
            <a:extLst>
              <a:ext uri="{FF2B5EF4-FFF2-40B4-BE49-F238E27FC236}">
                <a16:creationId xmlns:a16="http://schemas.microsoft.com/office/drawing/2014/main" id="{BA470734-CD67-4A3B-88F2-7D2CCC8964E1}"/>
              </a:ext>
            </a:extLst>
          </p:cNvPr>
          <p:cNvSpPr/>
          <p:nvPr/>
        </p:nvSpPr>
        <p:spPr>
          <a:xfrm>
            <a:off x="9367284" y="3838353"/>
            <a:ext cx="308344" cy="28708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48DEB3E0-4516-432B-9B3D-6AE2257968E3}"/>
              </a:ext>
            </a:extLst>
          </p:cNvPr>
          <p:cNvSpPr/>
          <p:nvPr/>
        </p:nvSpPr>
        <p:spPr>
          <a:xfrm>
            <a:off x="2647507" y="2062716"/>
            <a:ext cx="6496493" cy="659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 name="مستطيل 11">
            <a:extLst>
              <a:ext uri="{FF2B5EF4-FFF2-40B4-BE49-F238E27FC236}">
                <a16:creationId xmlns:a16="http://schemas.microsoft.com/office/drawing/2014/main" id="{526FE191-BFE5-4A36-BC81-AF9B3BA7E500}"/>
              </a:ext>
            </a:extLst>
          </p:cNvPr>
          <p:cNvSpPr/>
          <p:nvPr/>
        </p:nvSpPr>
        <p:spPr>
          <a:xfrm>
            <a:off x="2034412" y="2169180"/>
            <a:ext cx="7616188" cy="400110"/>
          </a:xfrm>
          <a:prstGeom prst="rect">
            <a:avLst/>
          </a:prstGeom>
        </p:spPr>
        <p:txBody>
          <a:bodyPr wrap="none">
            <a:spAutoFit/>
          </a:bodyPr>
          <a:lstStyle/>
          <a:p>
            <a:r>
              <a:rPr lang="ar-SA" sz="2000" b="1" dirty="0">
                <a:solidFill>
                  <a:schemeClr val="tx2"/>
                </a:solidFill>
              </a:rPr>
              <a:t> ذكر في النّص: " لكنّها تُعَوِّض ذلك بسرعتها الهائلة في الجري " ما المقصود بكلمة ذلك ؟</a:t>
            </a:r>
            <a:endParaRPr lang="ar-SA" sz="2800" b="1" u="sng" dirty="0">
              <a:solidFill>
                <a:schemeClr val="tx2"/>
              </a:solidFill>
            </a:endParaRPr>
          </a:p>
        </p:txBody>
      </p:sp>
      <p:sp>
        <p:nvSpPr>
          <p:cNvPr id="67" name="Google Shape;1639;p49">
            <a:extLst>
              <a:ext uri="{FF2B5EF4-FFF2-40B4-BE49-F238E27FC236}">
                <a16:creationId xmlns:a16="http://schemas.microsoft.com/office/drawing/2014/main" id="{03DFA2D1-46DB-4CDC-9D30-2C0075F383C8}"/>
              </a:ext>
            </a:extLst>
          </p:cNvPr>
          <p:cNvSpPr/>
          <p:nvPr/>
        </p:nvSpPr>
        <p:spPr>
          <a:xfrm>
            <a:off x="3305038" y="3632932"/>
            <a:ext cx="265221" cy="753740"/>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صورة 16">
            <a:extLst>
              <a:ext uri="{FF2B5EF4-FFF2-40B4-BE49-F238E27FC236}">
                <a16:creationId xmlns:a16="http://schemas.microsoft.com/office/drawing/2014/main" id="{4ECF1710-ED85-44C0-BA2E-4CE40E68F34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11987" y="4005690"/>
            <a:ext cx="918956" cy="12865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مستطيل 1">
            <a:extLst>
              <a:ext uri="{FF2B5EF4-FFF2-40B4-BE49-F238E27FC236}">
                <a16:creationId xmlns:a16="http://schemas.microsoft.com/office/drawing/2014/main" id="{68D7B2E7-CDAC-4CDC-9375-B47591BAE39A}"/>
              </a:ext>
            </a:extLst>
          </p:cNvPr>
          <p:cNvSpPr/>
          <p:nvPr/>
        </p:nvSpPr>
        <p:spPr>
          <a:xfrm>
            <a:off x="3048000" y="2828836"/>
            <a:ext cx="6096000" cy="1261884"/>
          </a:xfrm>
          <a:prstGeom prst="rect">
            <a:avLst/>
          </a:prstGeom>
        </p:spPr>
        <p:txBody>
          <a:bodyPr>
            <a:spAutoFit/>
          </a:bodyPr>
          <a:lstStyle/>
          <a:p>
            <a:r>
              <a:rPr lang="ar-SA" sz="2000" b="1" dirty="0">
                <a:solidFill>
                  <a:srgbClr val="000000"/>
                </a:solidFill>
                <a:latin typeface="Times New Roman" panose="02020603050405020304" pitchFamily="18" charset="0"/>
              </a:rPr>
              <a:t>أ- </a:t>
            </a:r>
            <a:r>
              <a:rPr lang="ar-SA" sz="2000" dirty="0">
                <a:solidFill>
                  <a:srgbClr val="000000"/>
                </a:solidFill>
                <a:latin typeface="Times New Roman" panose="02020603050405020304" pitchFamily="18" charset="0"/>
              </a:rPr>
              <a:t>تُعَوِّض عدم الطيران.                       ب- تُعَوِّض عدم الجري.</a:t>
            </a:r>
            <a:endParaRPr lang="ar-SA" sz="2000" dirty="0"/>
          </a:p>
          <a:p>
            <a:r>
              <a:rPr lang="ar-SA" sz="2000" dirty="0">
                <a:solidFill>
                  <a:srgbClr val="000000"/>
                </a:solidFill>
                <a:latin typeface="Times New Roman" panose="02020603050405020304" pitchFamily="18" charset="0"/>
              </a:rPr>
              <a:t>ت- تُعَوِّض عدم وجود الريش على الرقبة.     ث- تُعَوِّض وزنها.</a:t>
            </a:r>
            <a:endParaRPr lang="ar-SA" sz="2000" dirty="0"/>
          </a:p>
          <a:p>
            <a:br>
              <a:rPr lang="ar-SA" dirty="0"/>
            </a:br>
            <a:endParaRPr lang="ar-SA" dirty="0"/>
          </a:p>
        </p:txBody>
      </p:sp>
      <p:sp>
        <p:nvSpPr>
          <p:cNvPr id="4" name="مستطيل 3">
            <a:extLst>
              <a:ext uri="{FF2B5EF4-FFF2-40B4-BE49-F238E27FC236}">
                <a16:creationId xmlns:a16="http://schemas.microsoft.com/office/drawing/2014/main" id="{4DA70B21-F6AE-4C7C-9342-0B926B6FDF08}"/>
              </a:ext>
            </a:extLst>
          </p:cNvPr>
          <p:cNvSpPr/>
          <p:nvPr/>
        </p:nvSpPr>
        <p:spPr>
          <a:xfrm>
            <a:off x="9013371" y="2950029"/>
            <a:ext cx="272143" cy="130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57918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650147" y="76200"/>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3085"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0944" y="720029"/>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7257"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972" y="474534"/>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9"/>
          <a:stretch>
            <a:fillRect/>
          </a:stretch>
        </p:blipFill>
        <p:spPr>
          <a:xfrm>
            <a:off x="1870734" y="4289620"/>
            <a:ext cx="1200718" cy="2568380"/>
          </a:xfrm>
          <a:prstGeom prst="rect">
            <a:avLst/>
          </a:prstGeom>
        </p:spPr>
      </p:pic>
      <p:sp>
        <p:nvSpPr>
          <p:cNvPr id="26" name="مستطيل 25">
            <a:extLst>
              <a:ext uri="{FF2B5EF4-FFF2-40B4-BE49-F238E27FC236}">
                <a16:creationId xmlns:a16="http://schemas.microsoft.com/office/drawing/2014/main" id="{40EAB410-A085-4180-83D2-A0479CBE6DC4}"/>
              </a:ext>
            </a:extLst>
          </p:cNvPr>
          <p:cNvSpPr/>
          <p:nvPr/>
        </p:nvSpPr>
        <p:spPr>
          <a:xfrm>
            <a:off x="4524519" y="1240971"/>
            <a:ext cx="3294433" cy="46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C00000"/>
                </a:solidFill>
              </a:rPr>
              <a:t>أقوم بالدخول على الرابط  وأحل اللعبة التفاعلية:</a:t>
            </a:r>
          </a:p>
        </p:txBody>
      </p:sp>
      <p:grpSp>
        <p:nvGrpSpPr>
          <p:cNvPr id="27" name="Google Shape;1654;p46">
            <a:extLst>
              <a:ext uri="{FF2B5EF4-FFF2-40B4-BE49-F238E27FC236}">
                <a16:creationId xmlns:a16="http://schemas.microsoft.com/office/drawing/2014/main" id="{814CB612-5E45-433B-BD05-433E71092B90}"/>
              </a:ext>
            </a:extLst>
          </p:cNvPr>
          <p:cNvGrpSpPr/>
          <p:nvPr/>
        </p:nvGrpSpPr>
        <p:grpSpPr>
          <a:xfrm>
            <a:off x="7478485" y="549628"/>
            <a:ext cx="947057" cy="1290057"/>
            <a:chOff x="5912507" y="2604871"/>
            <a:chExt cx="1012601" cy="1974341"/>
          </a:xfrm>
        </p:grpSpPr>
        <p:sp>
          <p:nvSpPr>
            <p:cNvPr id="28" name="Google Shape;1655;p46">
              <a:extLst>
                <a:ext uri="{FF2B5EF4-FFF2-40B4-BE49-F238E27FC236}">
                  <a16:creationId xmlns:a16="http://schemas.microsoft.com/office/drawing/2014/main" id="{8EC7A079-DAD1-4DCE-B699-DD92CA91B68C}"/>
                </a:ext>
              </a:extLst>
            </p:cNvPr>
            <p:cNvSpPr/>
            <p:nvPr/>
          </p:nvSpPr>
          <p:spPr>
            <a:xfrm>
              <a:off x="6015894" y="3385761"/>
              <a:ext cx="69068" cy="163056"/>
            </a:xfrm>
            <a:custGeom>
              <a:avLst/>
              <a:gdLst/>
              <a:ahLst/>
              <a:cxnLst/>
              <a:rect l="l" t="t" r="r" b="b"/>
              <a:pathLst>
                <a:path w="3858" h="9108" extrusionOk="0">
                  <a:moveTo>
                    <a:pt x="3629" y="0"/>
                  </a:moveTo>
                  <a:cubicBezTo>
                    <a:pt x="3401" y="160"/>
                    <a:pt x="3173" y="320"/>
                    <a:pt x="2945" y="502"/>
                  </a:cubicBezTo>
                  <a:cubicBezTo>
                    <a:pt x="2899" y="548"/>
                    <a:pt x="2876" y="662"/>
                    <a:pt x="2853" y="730"/>
                  </a:cubicBezTo>
                  <a:cubicBezTo>
                    <a:pt x="1963" y="3173"/>
                    <a:pt x="1096" y="5615"/>
                    <a:pt x="206" y="8080"/>
                  </a:cubicBezTo>
                  <a:cubicBezTo>
                    <a:pt x="160" y="8240"/>
                    <a:pt x="91" y="8400"/>
                    <a:pt x="0" y="8674"/>
                  </a:cubicBezTo>
                  <a:cubicBezTo>
                    <a:pt x="91" y="8788"/>
                    <a:pt x="206" y="8948"/>
                    <a:pt x="320" y="9107"/>
                  </a:cubicBezTo>
                  <a:cubicBezTo>
                    <a:pt x="525" y="8970"/>
                    <a:pt x="868" y="8856"/>
                    <a:pt x="936" y="8651"/>
                  </a:cubicBezTo>
                  <a:cubicBezTo>
                    <a:pt x="1918" y="6026"/>
                    <a:pt x="2876" y="3401"/>
                    <a:pt x="3789" y="753"/>
                  </a:cubicBezTo>
                  <a:cubicBezTo>
                    <a:pt x="3858" y="548"/>
                    <a:pt x="3675" y="251"/>
                    <a:pt x="3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56;p46">
              <a:extLst>
                <a:ext uri="{FF2B5EF4-FFF2-40B4-BE49-F238E27FC236}">
                  <a16:creationId xmlns:a16="http://schemas.microsoft.com/office/drawing/2014/main" id="{F12DBC50-ECCB-4026-98E1-D1A40B3B8A87}"/>
                </a:ext>
              </a:extLst>
            </p:cNvPr>
            <p:cNvSpPr/>
            <p:nvPr/>
          </p:nvSpPr>
          <p:spPr>
            <a:xfrm>
              <a:off x="5993820" y="3561241"/>
              <a:ext cx="28626" cy="48229"/>
            </a:xfrm>
            <a:custGeom>
              <a:avLst/>
              <a:gdLst/>
              <a:ahLst/>
              <a:cxnLst/>
              <a:rect l="l" t="t" r="r" b="b"/>
              <a:pathLst>
                <a:path w="1599" h="2694" extrusionOk="0">
                  <a:moveTo>
                    <a:pt x="1142" y="1"/>
                  </a:moveTo>
                  <a:cubicBezTo>
                    <a:pt x="1014" y="1"/>
                    <a:pt x="795" y="79"/>
                    <a:pt x="777" y="173"/>
                  </a:cubicBezTo>
                  <a:cubicBezTo>
                    <a:pt x="480" y="835"/>
                    <a:pt x="229" y="1519"/>
                    <a:pt x="23" y="2227"/>
                  </a:cubicBezTo>
                  <a:cubicBezTo>
                    <a:pt x="1" y="2341"/>
                    <a:pt x="160" y="2592"/>
                    <a:pt x="297" y="2683"/>
                  </a:cubicBezTo>
                  <a:cubicBezTo>
                    <a:pt x="312" y="2691"/>
                    <a:pt x="331" y="2694"/>
                    <a:pt x="354" y="2694"/>
                  </a:cubicBezTo>
                  <a:cubicBezTo>
                    <a:pt x="476" y="2694"/>
                    <a:pt x="696" y="2601"/>
                    <a:pt x="754" y="2524"/>
                  </a:cubicBezTo>
                  <a:cubicBezTo>
                    <a:pt x="1051" y="1885"/>
                    <a:pt x="1302" y="1223"/>
                    <a:pt x="1598" y="515"/>
                  </a:cubicBezTo>
                  <a:cubicBezTo>
                    <a:pt x="1461" y="332"/>
                    <a:pt x="1370" y="104"/>
                    <a:pt x="1210" y="13"/>
                  </a:cubicBezTo>
                  <a:cubicBezTo>
                    <a:pt x="1194" y="5"/>
                    <a:pt x="1170"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57;p46">
              <a:extLst>
                <a:ext uri="{FF2B5EF4-FFF2-40B4-BE49-F238E27FC236}">
                  <a16:creationId xmlns:a16="http://schemas.microsoft.com/office/drawing/2014/main" id="{B2A2872F-B794-4737-9C9A-64D61E798285}"/>
                </a:ext>
              </a:extLst>
            </p:cNvPr>
            <p:cNvSpPr/>
            <p:nvPr/>
          </p:nvSpPr>
          <p:spPr>
            <a:xfrm>
              <a:off x="5941401" y="2980466"/>
              <a:ext cx="642503" cy="868414"/>
            </a:xfrm>
            <a:custGeom>
              <a:avLst/>
              <a:gdLst/>
              <a:ahLst/>
              <a:cxnLst/>
              <a:rect l="l" t="t" r="r" b="b"/>
              <a:pathLst>
                <a:path w="35889" h="48508" extrusionOk="0">
                  <a:moveTo>
                    <a:pt x="17541" y="1"/>
                  </a:moveTo>
                  <a:cubicBezTo>
                    <a:pt x="16991" y="1"/>
                    <a:pt x="16432" y="220"/>
                    <a:pt x="16122" y="658"/>
                  </a:cubicBezTo>
                  <a:cubicBezTo>
                    <a:pt x="16030" y="681"/>
                    <a:pt x="15939" y="750"/>
                    <a:pt x="15893" y="887"/>
                  </a:cubicBezTo>
                  <a:cubicBezTo>
                    <a:pt x="11762" y="11706"/>
                    <a:pt x="7653" y="22525"/>
                    <a:pt x="3522" y="33367"/>
                  </a:cubicBezTo>
                  <a:cubicBezTo>
                    <a:pt x="2381" y="36380"/>
                    <a:pt x="1240" y="39393"/>
                    <a:pt x="98" y="42429"/>
                  </a:cubicBezTo>
                  <a:cubicBezTo>
                    <a:pt x="0" y="42674"/>
                    <a:pt x="231" y="42873"/>
                    <a:pt x="462" y="42873"/>
                  </a:cubicBezTo>
                  <a:cubicBezTo>
                    <a:pt x="553" y="42873"/>
                    <a:pt x="644" y="42842"/>
                    <a:pt x="715" y="42771"/>
                  </a:cubicBezTo>
                  <a:cubicBezTo>
                    <a:pt x="1217" y="42292"/>
                    <a:pt x="1742" y="41835"/>
                    <a:pt x="2335" y="41424"/>
                  </a:cubicBezTo>
                  <a:cubicBezTo>
                    <a:pt x="2799" y="41108"/>
                    <a:pt x="3576" y="40499"/>
                    <a:pt x="4195" y="40499"/>
                  </a:cubicBezTo>
                  <a:cubicBezTo>
                    <a:pt x="4246" y="40499"/>
                    <a:pt x="4296" y="40503"/>
                    <a:pt x="4344" y="40511"/>
                  </a:cubicBezTo>
                  <a:cubicBezTo>
                    <a:pt x="4983" y="40625"/>
                    <a:pt x="5280" y="41356"/>
                    <a:pt x="5371" y="41926"/>
                  </a:cubicBezTo>
                  <a:cubicBezTo>
                    <a:pt x="5462" y="42634"/>
                    <a:pt x="5417" y="43364"/>
                    <a:pt x="5599" y="44072"/>
                  </a:cubicBezTo>
                  <a:cubicBezTo>
                    <a:pt x="5637" y="44222"/>
                    <a:pt x="5782" y="44341"/>
                    <a:pt x="5946" y="44341"/>
                  </a:cubicBezTo>
                  <a:cubicBezTo>
                    <a:pt x="5982" y="44341"/>
                    <a:pt x="6019" y="44335"/>
                    <a:pt x="6056" y="44323"/>
                  </a:cubicBezTo>
                  <a:cubicBezTo>
                    <a:pt x="6581" y="44186"/>
                    <a:pt x="6992" y="43889"/>
                    <a:pt x="7425" y="43570"/>
                  </a:cubicBezTo>
                  <a:cubicBezTo>
                    <a:pt x="7813" y="43250"/>
                    <a:pt x="8247" y="42794"/>
                    <a:pt x="8749" y="42702"/>
                  </a:cubicBezTo>
                  <a:cubicBezTo>
                    <a:pt x="8799" y="42694"/>
                    <a:pt x="8847" y="42690"/>
                    <a:pt x="8893" y="42690"/>
                  </a:cubicBezTo>
                  <a:cubicBezTo>
                    <a:pt x="9485" y="42690"/>
                    <a:pt x="9806" y="43336"/>
                    <a:pt x="9890" y="43844"/>
                  </a:cubicBezTo>
                  <a:cubicBezTo>
                    <a:pt x="10004" y="44597"/>
                    <a:pt x="9868" y="45350"/>
                    <a:pt x="10050" y="46103"/>
                  </a:cubicBezTo>
                  <a:cubicBezTo>
                    <a:pt x="10084" y="46271"/>
                    <a:pt x="10251" y="46376"/>
                    <a:pt x="10411" y="46376"/>
                  </a:cubicBezTo>
                  <a:cubicBezTo>
                    <a:pt x="10469" y="46376"/>
                    <a:pt x="10526" y="46362"/>
                    <a:pt x="10575" y="46332"/>
                  </a:cubicBezTo>
                  <a:cubicBezTo>
                    <a:pt x="11808" y="45624"/>
                    <a:pt x="12812" y="44163"/>
                    <a:pt x="14341" y="44118"/>
                  </a:cubicBezTo>
                  <a:cubicBezTo>
                    <a:pt x="14361" y="44117"/>
                    <a:pt x="14381" y="44117"/>
                    <a:pt x="14401" y="44117"/>
                  </a:cubicBezTo>
                  <a:cubicBezTo>
                    <a:pt x="16094" y="44117"/>
                    <a:pt x="15867" y="46048"/>
                    <a:pt x="15597" y="47176"/>
                  </a:cubicBezTo>
                  <a:cubicBezTo>
                    <a:pt x="15534" y="47426"/>
                    <a:pt x="15738" y="47639"/>
                    <a:pt x="15983" y="47639"/>
                  </a:cubicBezTo>
                  <a:cubicBezTo>
                    <a:pt x="16006" y="47639"/>
                    <a:pt x="16029" y="47637"/>
                    <a:pt x="16053" y="47633"/>
                  </a:cubicBezTo>
                  <a:cubicBezTo>
                    <a:pt x="17057" y="47382"/>
                    <a:pt x="17674" y="46400"/>
                    <a:pt x="18678" y="46172"/>
                  </a:cubicBezTo>
                  <a:cubicBezTo>
                    <a:pt x="18760" y="46152"/>
                    <a:pt x="18840" y="46142"/>
                    <a:pt x="18920" y="46142"/>
                  </a:cubicBezTo>
                  <a:cubicBezTo>
                    <a:pt x="19640" y="46142"/>
                    <a:pt x="20239" y="46934"/>
                    <a:pt x="20116" y="47633"/>
                  </a:cubicBezTo>
                  <a:cubicBezTo>
                    <a:pt x="20070" y="47770"/>
                    <a:pt x="20025" y="47907"/>
                    <a:pt x="19979" y="48066"/>
                  </a:cubicBezTo>
                  <a:cubicBezTo>
                    <a:pt x="19889" y="48322"/>
                    <a:pt x="20125" y="48508"/>
                    <a:pt x="20349" y="48508"/>
                  </a:cubicBezTo>
                  <a:cubicBezTo>
                    <a:pt x="20465" y="48508"/>
                    <a:pt x="20579" y="48457"/>
                    <a:pt x="20641" y="48340"/>
                  </a:cubicBezTo>
                  <a:cubicBezTo>
                    <a:pt x="20732" y="48181"/>
                    <a:pt x="20801" y="47998"/>
                    <a:pt x="20824" y="47838"/>
                  </a:cubicBezTo>
                  <a:cubicBezTo>
                    <a:pt x="23791" y="39416"/>
                    <a:pt x="26918" y="31039"/>
                    <a:pt x="30228" y="22730"/>
                  </a:cubicBezTo>
                  <a:cubicBezTo>
                    <a:pt x="31049" y="20653"/>
                    <a:pt x="31894" y="18576"/>
                    <a:pt x="32761" y="16499"/>
                  </a:cubicBezTo>
                  <a:cubicBezTo>
                    <a:pt x="33583" y="14490"/>
                    <a:pt x="34450" y="12482"/>
                    <a:pt x="35067" y="10405"/>
                  </a:cubicBezTo>
                  <a:cubicBezTo>
                    <a:pt x="35386" y="9378"/>
                    <a:pt x="35637" y="8350"/>
                    <a:pt x="35774" y="7278"/>
                  </a:cubicBezTo>
                  <a:cubicBezTo>
                    <a:pt x="35820" y="6912"/>
                    <a:pt x="35888" y="6524"/>
                    <a:pt x="35660" y="6205"/>
                  </a:cubicBezTo>
                  <a:cubicBezTo>
                    <a:pt x="35409" y="5863"/>
                    <a:pt x="34998" y="5771"/>
                    <a:pt x="34610" y="5680"/>
                  </a:cubicBezTo>
                  <a:cubicBezTo>
                    <a:pt x="32465" y="5155"/>
                    <a:pt x="30319" y="4561"/>
                    <a:pt x="28196" y="3900"/>
                  </a:cubicBezTo>
                  <a:cubicBezTo>
                    <a:pt x="25822" y="3146"/>
                    <a:pt x="23494" y="2302"/>
                    <a:pt x="21189" y="1343"/>
                  </a:cubicBezTo>
                  <a:cubicBezTo>
                    <a:pt x="20595" y="1092"/>
                    <a:pt x="20002" y="841"/>
                    <a:pt x="19408" y="590"/>
                  </a:cubicBezTo>
                  <a:cubicBezTo>
                    <a:pt x="18929" y="384"/>
                    <a:pt x="18473" y="133"/>
                    <a:pt x="17948" y="42"/>
                  </a:cubicBezTo>
                  <a:cubicBezTo>
                    <a:pt x="17815" y="15"/>
                    <a:pt x="17678" y="1"/>
                    <a:pt x="17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58;p46">
              <a:extLst>
                <a:ext uri="{FF2B5EF4-FFF2-40B4-BE49-F238E27FC236}">
                  <a16:creationId xmlns:a16="http://schemas.microsoft.com/office/drawing/2014/main" id="{1606B379-6F21-41BB-B831-DF87C10F2839}"/>
                </a:ext>
              </a:extLst>
            </p:cNvPr>
            <p:cNvSpPr/>
            <p:nvPr/>
          </p:nvSpPr>
          <p:spPr>
            <a:xfrm>
              <a:off x="6388158" y="3115648"/>
              <a:ext cx="112374" cy="268538"/>
            </a:xfrm>
            <a:custGeom>
              <a:avLst/>
              <a:gdLst/>
              <a:ahLst/>
              <a:cxnLst/>
              <a:rect l="l" t="t" r="r" b="b"/>
              <a:pathLst>
                <a:path w="6277" h="15000" extrusionOk="0">
                  <a:moveTo>
                    <a:pt x="6003" y="1"/>
                  </a:moveTo>
                  <a:cubicBezTo>
                    <a:pt x="5820" y="1"/>
                    <a:pt x="5569" y="115"/>
                    <a:pt x="5455" y="252"/>
                  </a:cubicBezTo>
                  <a:cubicBezTo>
                    <a:pt x="5318" y="411"/>
                    <a:pt x="5273" y="640"/>
                    <a:pt x="5181" y="845"/>
                  </a:cubicBezTo>
                  <a:cubicBezTo>
                    <a:pt x="3629" y="5182"/>
                    <a:pt x="2054" y="9519"/>
                    <a:pt x="502" y="13856"/>
                  </a:cubicBezTo>
                  <a:cubicBezTo>
                    <a:pt x="365" y="14221"/>
                    <a:pt x="0" y="14746"/>
                    <a:pt x="571" y="14951"/>
                  </a:cubicBezTo>
                  <a:cubicBezTo>
                    <a:pt x="657" y="14984"/>
                    <a:pt x="731" y="14999"/>
                    <a:pt x="796" y="14999"/>
                  </a:cubicBezTo>
                  <a:cubicBezTo>
                    <a:pt x="1173" y="14999"/>
                    <a:pt x="1207" y="14487"/>
                    <a:pt x="1324" y="14175"/>
                  </a:cubicBezTo>
                  <a:cubicBezTo>
                    <a:pt x="2922" y="9793"/>
                    <a:pt x="4497" y="5387"/>
                    <a:pt x="6094" y="982"/>
                  </a:cubicBezTo>
                  <a:cubicBezTo>
                    <a:pt x="6140" y="822"/>
                    <a:pt x="6209" y="663"/>
                    <a:pt x="6277" y="411"/>
                  </a:cubicBezTo>
                  <a:cubicBezTo>
                    <a:pt x="6209" y="274"/>
                    <a:pt x="6117" y="23"/>
                    <a:pt x="6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59;p46">
              <a:extLst>
                <a:ext uri="{FF2B5EF4-FFF2-40B4-BE49-F238E27FC236}">
                  <a16:creationId xmlns:a16="http://schemas.microsoft.com/office/drawing/2014/main" id="{3EBB9FC5-BAA0-444B-9E1A-B405DB865335}"/>
                </a:ext>
              </a:extLst>
            </p:cNvPr>
            <p:cNvSpPr/>
            <p:nvPr/>
          </p:nvSpPr>
          <p:spPr>
            <a:xfrm>
              <a:off x="6341164" y="3414190"/>
              <a:ext cx="48229" cy="106860"/>
            </a:xfrm>
            <a:custGeom>
              <a:avLst/>
              <a:gdLst/>
              <a:ahLst/>
              <a:cxnLst/>
              <a:rect l="l" t="t" r="r" b="b"/>
              <a:pathLst>
                <a:path w="2694" h="5969" extrusionOk="0">
                  <a:moveTo>
                    <a:pt x="2252" y="0"/>
                  </a:moveTo>
                  <a:cubicBezTo>
                    <a:pt x="1981" y="0"/>
                    <a:pt x="1873" y="321"/>
                    <a:pt x="1780" y="580"/>
                  </a:cubicBezTo>
                  <a:cubicBezTo>
                    <a:pt x="1233" y="2087"/>
                    <a:pt x="685" y="3616"/>
                    <a:pt x="137" y="5146"/>
                  </a:cubicBezTo>
                  <a:cubicBezTo>
                    <a:pt x="91" y="5260"/>
                    <a:pt x="69" y="5351"/>
                    <a:pt x="0" y="5579"/>
                  </a:cubicBezTo>
                  <a:cubicBezTo>
                    <a:pt x="88" y="5689"/>
                    <a:pt x="261" y="5968"/>
                    <a:pt x="314" y="5968"/>
                  </a:cubicBezTo>
                  <a:cubicBezTo>
                    <a:pt x="316" y="5968"/>
                    <a:pt x="318" y="5968"/>
                    <a:pt x="320" y="5967"/>
                  </a:cubicBezTo>
                  <a:cubicBezTo>
                    <a:pt x="548" y="5876"/>
                    <a:pt x="822" y="5739"/>
                    <a:pt x="913" y="5556"/>
                  </a:cubicBezTo>
                  <a:cubicBezTo>
                    <a:pt x="1507" y="3981"/>
                    <a:pt x="2077" y="2429"/>
                    <a:pt x="2602" y="832"/>
                  </a:cubicBezTo>
                  <a:cubicBezTo>
                    <a:pt x="2694" y="603"/>
                    <a:pt x="2602" y="124"/>
                    <a:pt x="2465" y="55"/>
                  </a:cubicBezTo>
                  <a:cubicBezTo>
                    <a:pt x="2384" y="17"/>
                    <a:pt x="2314" y="0"/>
                    <a:pt x="2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0;p46">
              <a:extLst>
                <a:ext uri="{FF2B5EF4-FFF2-40B4-BE49-F238E27FC236}">
                  <a16:creationId xmlns:a16="http://schemas.microsoft.com/office/drawing/2014/main" id="{CA821A17-A316-4C90-8EEA-82CEA19F2353}"/>
                </a:ext>
              </a:extLst>
            </p:cNvPr>
            <p:cNvSpPr/>
            <p:nvPr/>
          </p:nvSpPr>
          <p:spPr>
            <a:xfrm>
              <a:off x="5912507" y="2604871"/>
              <a:ext cx="767838" cy="1463762"/>
            </a:xfrm>
            <a:custGeom>
              <a:avLst/>
              <a:gdLst/>
              <a:ahLst/>
              <a:cxnLst/>
              <a:rect l="l" t="t" r="r" b="b"/>
              <a:pathLst>
                <a:path w="42890" h="81763" extrusionOk="0">
                  <a:moveTo>
                    <a:pt x="26513" y="1100"/>
                  </a:moveTo>
                  <a:cubicBezTo>
                    <a:pt x="31960" y="1100"/>
                    <a:pt x="36744" y="3112"/>
                    <a:pt x="41109" y="6437"/>
                  </a:cubicBezTo>
                  <a:cubicBezTo>
                    <a:pt x="35334" y="5501"/>
                    <a:pt x="29856" y="3629"/>
                    <a:pt x="24538" y="1187"/>
                  </a:cubicBezTo>
                  <a:cubicBezTo>
                    <a:pt x="25206" y="1129"/>
                    <a:pt x="25864" y="1100"/>
                    <a:pt x="26513" y="1100"/>
                  </a:cubicBezTo>
                  <a:close/>
                  <a:moveTo>
                    <a:pt x="23237" y="1689"/>
                  </a:moveTo>
                  <a:cubicBezTo>
                    <a:pt x="29171" y="4382"/>
                    <a:pt x="35220" y="6482"/>
                    <a:pt x="41679" y="7532"/>
                  </a:cubicBezTo>
                  <a:cubicBezTo>
                    <a:pt x="41634" y="7669"/>
                    <a:pt x="41565" y="7898"/>
                    <a:pt x="41474" y="8126"/>
                  </a:cubicBezTo>
                  <a:cubicBezTo>
                    <a:pt x="40470" y="10933"/>
                    <a:pt x="39420" y="13764"/>
                    <a:pt x="38438" y="16594"/>
                  </a:cubicBezTo>
                  <a:cubicBezTo>
                    <a:pt x="38251" y="17155"/>
                    <a:pt x="37988" y="17379"/>
                    <a:pt x="37547" y="17379"/>
                  </a:cubicBezTo>
                  <a:cubicBezTo>
                    <a:pt x="37450" y="17379"/>
                    <a:pt x="37344" y="17368"/>
                    <a:pt x="37228" y="17347"/>
                  </a:cubicBezTo>
                  <a:cubicBezTo>
                    <a:pt x="35151" y="16936"/>
                    <a:pt x="33029" y="16708"/>
                    <a:pt x="31020" y="16115"/>
                  </a:cubicBezTo>
                  <a:cubicBezTo>
                    <a:pt x="27710" y="15133"/>
                    <a:pt x="24469" y="13946"/>
                    <a:pt x="21205" y="12782"/>
                  </a:cubicBezTo>
                  <a:cubicBezTo>
                    <a:pt x="19448" y="12143"/>
                    <a:pt x="19493" y="12052"/>
                    <a:pt x="20109" y="10340"/>
                  </a:cubicBezTo>
                  <a:cubicBezTo>
                    <a:pt x="21068" y="7646"/>
                    <a:pt x="22050" y="4930"/>
                    <a:pt x="23031" y="2237"/>
                  </a:cubicBezTo>
                  <a:cubicBezTo>
                    <a:pt x="23100" y="2031"/>
                    <a:pt x="23191" y="1826"/>
                    <a:pt x="23237" y="1689"/>
                  </a:cubicBezTo>
                  <a:close/>
                  <a:moveTo>
                    <a:pt x="19196" y="12896"/>
                  </a:moveTo>
                  <a:cubicBezTo>
                    <a:pt x="25222" y="15361"/>
                    <a:pt x="31203" y="17667"/>
                    <a:pt x="37776" y="18306"/>
                  </a:cubicBezTo>
                  <a:cubicBezTo>
                    <a:pt x="37616" y="18808"/>
                    <a:pt x="37502" y="19287"/>
                    <a:pt x="37251" y="19721"/>
                  </a:cubicBezTo>
                  <a:cubicBezTo>
                    <a:pt x="37191" y="19861"/>
                    <a:pt x="36887" y="19931"/>
                    <a:pt x="36674" y="19931"/>
                  </a:cubicBezTo>
                  <a:cubicBezTo>
                    <a:pt x="36644" y="19931"/>
                    <a:pt x="36615" y="19929"/>
                    <a:pt x="36589" y="19926"/>
                  </a:cubicBezTo>
                  <a:cubicBezTo>
                    <a:pt x="35060" y="19653"/>
                    <a:pt x="33531" y="19401"/>
                    <a:pt x="32024" y="19036"/>
                  </a:cubicBezTo>
                  <a:cubicBezTo>
                    <a:pt x="29536" y="18420"/>
                    <a:pt x="27048" y="17804"/>
                    <a:pt x="24629" y="17005"/>
                  </a:cubicBezTo>
                  <a:cubicBezTo>
                    <a:pt x="22803" y="16411"/>
                    <a:pt x="21091" y="15498"/>
                    <a:pt x="19333" y="14745"/>
                  </a:cubicBezTo>
                  <a:cubicBezTo>
                    <a:pt x="18763" y="14494"/>
                    <a:pt x="18626" y="14129"/>
                    <a:pt x="18923" y="13604"/>
                  </a:cubicBezTo>
                  <a:cubicBezTo>
                    <a:pt x="19037" y="13376"/>
                    <a:pt x="19105" y="13102"/>
                    <a:pt x="19196" y="12896"/>
                  </a:cubicBezTo>
                  <a:close/>
                  <a:moveTo>
                    <a:pt x="18352" y="15202"/>
                  </a:moveTo>
                  <a:cubicBezTo>
                    <a:pt x="21182" y="16959"/>
                    <a:pt x="24241" y="17963"/>
                    <a:pt x="27368" y="18785"/>
                  </a:cubicBezTo>
                  <a:cubicBezTo>
                    <a:pt x="30472" y="19584"/>
                    <a:pt x="33599" y="20269"/>
                    <a:pt x="36772" y="21022"/>
                  </a:cubicBezTo>
                  <a:cubicBezTo>
                    <a:pt x="36772" y="21068"/>
                    <a:pt x="36749" y="21227"/>
                    <a:pt x="36681" y="21387"/>
                  </a:cubicBezTo>
                  <a:cubicBezTo>
                    <a:pt x="36315" y="22460"/>
                    <a:pt x="35882" y="23510"/>
                    <a:pt x="35562" y="24606"/>
                  </a:cubicBezTo>
                  <a:cubicBezTo>
                    <a:pt x="35419" y="25036"/>
                    <a:pt x="35205" y="25184"/>
                    <a:pt x="34866" y="25184"/>
                  </a:cubicBezTo>
                  <a:cubicBezTo>
                    <a:pt x="34773" y="25184"/>
                    <a:pt x="34671" y="25173"/>
                    <a:pt x="34558" y="25153"/>
                  </a:cubicBezTo>
                  <a:cubicBezTo>
                    <a:pt x="29833" y="24332"/>
                    <a:pt x="25268" y="22962"/>
                    <a:pt x="20817" y="21159"/>
                  </a:cubicBezTo>
                  <a:cubicBezTo>
                    <a:pt x="19493" y="20611"/>
                    <a:pt x="18192" y="20041"/>
                    <a:pt x="16800" y="19470"/>
                  </a:cubicBezTo>
                  <a:cubicBezTo>
                    <a:pt x="17348" y="17986"/>
                    <a:pt x="17850" y="16617"/>
                    <a:pt x="18352" y="15202"/>
                  </a:cubicBezTo>
                  <a:close/>
                  <a:moveTo>
                    <a:pt x="16503" y="20292"/>
                  </a:moveTo>
                  <a:cubicBezTo>
                    <a:pt x="17713" y="20817"/>
                    <a:pt x="18808" y="21319"/>
                    <a:pt x="19973" y="21844"/>
                  </a:cubicBezTo>
                  <a:cubicBezTo>
                    <a:pt x="19881" y="22095"/>
                    <a:pt x="19790" y="22300"/>
                    <a:pt x="19721" y="22529"/>
                  </a:cubicBezTo>
                  <a:cubicBezTo>
                    <a:pt x="15499" y="34215"/>
                    <a:pt x="11276" y="45902"/>
                    <a:pt x="7076" y="57588"/>
                  </a:cubicBezTo>
                  <a:cubicBezTo>
                    <a:pt x="6711" y="58615"/>
                    <a:pt x="6483" y="59665"/>
                    <a:pt x="6163" y="60715"/>
                  </a:cubicBezTo>
                  <a:cubicBezTo>
                    <a:pt x="6140" y="60829"/>
                    <a:pt x="6072" y="60943"/>
                    <a:pt x="5889" y="61080"/>
                  </a:cubicBezTo>
                  <a:cubicBezTo>
                    <a:pt x="5844" y="60875"/>
                    <a:pt x="5821" y="60692"/>
                    <a:pt x="5775" y="60487"/>
                  </a:cubicBezTo>
                  <a:cubicBezTo>
                    <a:pt x="5620" y="59693"/>
                    <a:pt x="5177" y="59251"/>
                    <a:pt x="4536" y="59251"/>
                  </a:cubicBezTo>
                  <a:cubicBezTo>
                    <a:pt x="4329" y="59251"/>
                    <a:pt x="4102" y="59297"/>
                    <a:pt x="3858" y="59391"/>
                  </a:cubicBezTo>
                  <a:cubicBezTo>
                    <a:pt x="3264" y="59620"/>
                    <a:pt x="2717" y="60008"/>
                    <a:pt x="2055" y="60396"/>
                  </a:cubicBezTo>
                  <a:cubicBezTo>
                    <a:pt x="6871" y="46997"/>
                    <a:pt x="11664" y="33690"/>
                    <a:pt x="16503" y="20292"/>
                  </a:cubicBezTo>
                  <a:close/>
                  <a:moveTo>
                    <a:pt x="20817" y="22209"/>
                  </a:moveTo>
                  <a:cubicBezTo>
                    <a:pt x="22232" y="22711"/>
                    <a:pt x="23556" y="23190"/>
                    <a:pt x="24971" y="23670"/>
                  </a:cubicBezTo>
                  <a:cubicBezTo>
                    <a:pt x="20269" y="36703"/>
                    <a:pt x="15590" y="49691"/>
                    <a:pt x="10842" y="62792"/>
                  </a:cubicBezTo>
                  <a:cubicBezTo>
                    <a:pt x="10441" y="61620"/>
                    <a:pt x="9968" y="61105"/>
                    <a:pt x="9224" y="61105"/>
                  </a:cubicBezTo>
                  <a:cubicBezTo>
                    <a:pt x="8866" y="61105"/>
                    <a:pt x="8447" y="61223"/>
                    <a:pt x="7944" y="61446"/>
                  </a:cubicBezTo>
                  <a:cubicBezTo>
                    <a:pt x="7510" y="61628"/>
                    <a:pt x="7099" y="61879"/>
                    <a:pt x="6665" y="62108"/>
                  </a:cubicBezTo>
                  <a:cubicBezTo>
                    <a:pt x="6665" y="62039"/>
                    <a:pt x="6620" y="61971"/>
                    <a:pt x="6643" y="61925"/>
                  </a:cubicBezTo>
                  <a:cubicBezTo>
                    <a:pt x="8971" y="55328"/>
                    <a:pt x="11276" y="48732"/>
                    <a:pt x="13627" y="42135"/>
                  </a:cubicBezTo>
                  <a:cubicBezTo>
                    <a:pt x="15887" y="35767"/>
                    <a:pt x="18215" y="29399"/>
                    <a:pt x="20497" y="23054"/>
                  </a:cubicBezTo>
                  <a:cubicBezTo>
                    <a:pt x="20612" y="22780"/>
                    <a:pt x="20703" y="22506"/>
                    <a:pt x="20817" y="22209"/>
                  </a:cubicBezTo>
                  <a:close/>
                  <a:moveTo>
                    <a:pt x="25816" y="23944"/>
                  </a:moveTo>
                  <a:cubicBezTo>
                    <a:pt x="27345" y="24377"/>
                    <a:pt x="28783" y="24788"/>
                    <a:pt x="30290" y="25222"/>
                  </a:cubicBezTo>
                  <a:cubicBezTo>
                    <a:pt x="25633" y="38141"/>
                    <a:pt x="20977" y="51037"/>
                    <a:pt x="16320" y="63979"/>
                  </a:cubicBezTo>
                  <a:cubicBezTo>
                    <a:pt x="15865" y="63263"/>
                    <a:pt x="15479" y="62930"/>
                    <a:pt x="14898" y="62930"/>
                  </a:cubicBezTo>
                  <a:cubicBezTo>
                    <a:pt x="14664" y="62930"/>
                    <a:pt x="14398" y="62984"/>
                    <a:pt x="14084" y="63089"/>
                  </a:cubicBezTo>
                  <a:cubicBezTo>
                    <a:pt x="13308" y="63340"/>
                    <a:pt x="12600" y="63774"/>
                    <a:pt x="11870" y="64162"/>
                  </a:cubicBezTo>
                  <a:cubicBezTo>
                    <a:pt x="11641" y="64253"/>
                    <a:pt x="11459" y="64413"/>
                    <a:pt x="11139" y="64641"/>
                  </a:cubicBezTo>
                  <a:cubicBezTo>
                    <a:pt x="16069" y="50992"/>
                    <a:pt x="20931" y="37502"/>
                    <a:pt x="25816" y="23944"/>
                  </a:cubicBezTo>
                  <a:close/>
                  <a:moveTo>
                    <a:pt x="31180" y="25427"/>
                  </a:moveTo>
                  <a:cubicBezTo>
                    <a:pt x="32458" y="25656"/>
                    <a:pt x="33668" y="25884"/>
                    <a:pt x="34992" y="26135"/>
                  </a:cubicBezTo>
                  <a:cubicBezTo>
                    <a:pt x="30198" y="39351"/>
                    <a:pt x="25451" y="52521"/>
                    <a:pt x="20840" y="65303"/>
                  </a:cubicBezTo>
                  <a:cubicBezTo>
                    <a:pt x="20589" y="65166"/>
                    <a:pt x="20246" y="64915"/>
                    <a:pt x="19858" y="64847"/>
                  </a:cubicBezTo>
                  <a:cubicBezTo>
                    <a:pt x="19712" y="64825"/>
                    <a:pt x="19561" y="64814"/>
                    <a:pt x="19409" y="64814"/>
                  </a:cubicBezTo>
                  <a:cubicBezTo>
                    <a:pt x="19087" y="64814"/>
                    <a:pt x="18761" y="64860"/>
                    <a:pt x="18466" y="64938"/>
                  </a:cubicBezTo>
                  <a:cubicBezTo>
                    <a:pt x="17895" y="65098"/>
                    <a:pt x="17348" y="65372"/>
                    <a:pt x="16663" y="65645"/>
                  </a:cubicBezTo>
                  <a:cubicBezTo>
                    <a:pt x="21525" y="52179"/>
                    <a:pt x="26341" y="38826"/>
                    <a:pt x="31180" y="25427"/>
                  </a:cubicBezTo>
                  <a:close/>
                  <a:moveTo>
                    <a:pt x="4446" y="60150"/>
                  </a:moveTo>
                  <a:cubicBezTo>
                    <a:pt x="4772" y="60150"/>
                    <a:pt x="4916" y="60458"/>
                    <a:pt x="4931" y="61126"/>
                  </a:cubicBezTo>
                  <a:cubicBezTo>
                    <a:pt x="4953" y="61811"/>
                    <a:pt x="4862" y="62496"/>
                    <a:pt x="4817" y="63180"/>
                  </a:cubicBezTo>
                  <a:cubicBezTo>
                    <a:pt x="4794" y="63363"/>
                    <a:pt x="4702" y="63546"/>
                    <a:pt x="4725" y="63705"/>
                  </a:cubicBezTo>
                  <a:cubicBezTo>
                    <a:pt x="4794" y="64025"/>
                    <a:pt x="4885" y="64344"/>
                    <a:pt x="4976" y="64664"/>
                  </a:cubicBezTo>
                  <a:cubicBezTo>
                    <a:pt x="5273" y="64504"/>
                    <a:pt x="5638" y="64436"/>
                    <a:pt x="5844" y="64207"/>
                  </a:cubicBezTo>
                  <a:cubicBezTo>
                    <a:pt x="6597" y="63317"/>
                    <a:pt x="7441" y="62564"/>
                    <a:pt x="8560" y="62153"/>
                  </a:cubicBezTo>
                  <a:cubicBezTo>
                    <a:pt x="8833" y="62055"/>
                    <a:pt x="9059" y="62004"/>
                    <a:pt x="9240" y="62004"/>
                  </a:cubicBezTo>
                  <a:cubicBezTo>
                    <a:pt x="9693" y="62004"/>
                    <a:pt x="9871" y="62326"/>
                    <a:pt x="9838" y="63043"/>
                  </a:cubicBezTo>
                  <a:cubicBezTo>
                    <a:pt x="9815" y="63819"/>
                    <a:pt x="9610" y="64595"/>
                    <a:pt x="9587" y="65372"/>
                  </a:cubicBezTo>
                  <a:cubicBezTo>
                    <a:pt x="9587" y="65714"/>
                    <a:pt x="9792" y="66079"/>
                    <a:pt x="9907" y="66444"/>
                  </a:cubicBezTo>
                  <a:cubicBezTo>
                    <a:pt x="10249" y="66330"/>
                    <a:pt x="10614" y="66262"/>
                    <a:pt x="10911" y="66056"/>
                  </a:cubicBezTo>
                  <a:cubicBezTo>
                    <a:pt x="11892" y="65417"/>
                    <a:pt x="12828" y="64687"/>
                    <a:pt x="13855" y="64093"/>
                  </a:cubicBezTo>
                  <a:cubicBezTo>
                    <a:pt x="14040" y="63982"/>
                    <a:pt x="14286" y="63965"/>
                    <a:pt x="14540" y="63965"/>
                  </a:cubicBezTo>
                  <a:cubicBezTo>
                    <a:pt x="14659" y="63965"/>
                    <a:pt x="14780" y="63968"/>
                    <a:pt x="14898" y="63968"/>
                  </a:cubicBezTo>
                  <a:cubicBezTo>
                    <a:pt x="14994" y="63968"/>
                    <a:pt x="15089" y="63966"/>
                    <a:pt x="15179" y="63956"/>
                  </a:cubicBezTo>
                  <a:lnTo>
                    <a:pt x="15179" y="63956"/>
                  </a:lnTo>
                  <a:cubicBezTo>
                    <a:pt x="15179" y="64367"/>
                    <a:pt x="15225" y="64778"/>
                    <a:pt x="15156" y="65189"/>
                  </a:cubicBezTo>
                  <a:cubicBezTo>
                    <a:pt x="15042" y="65782"/>
                    <a:pt x="14837" y="66353"/>
                    <a:pt x="14746" y="66946"/>
                  </a:cubicBezTo>
                  <a:cubicBezTo>
                    <a:pt x="14700" y="67198"/>
                    <a:pt x="14882" y="67494"/>
                    <a:pt x="14951" y="67768"/>
                  </a:cubicBezTo>
                  <a:cubicBezTo>
                    <a:pt x="15225" y="67700"/>
                    <a:pt x="15522" y="67677"/>
                    <a:pt x="15750" y="67540"/>
                  </a:cubicBezTo>
                  <a:cubicBezTo>
                    <a:pt x="16731" y="66969"/>
                    <a:pt x="17644" y="66307"/>
                    <a:pt x="18671" y="65828"/>
                  </a:cubicBezTo>
                  <a:cubicBezTo>
                    <a:pt x="18939" y="65694"/>
                    <a:pt x="19144" y="65626"/>
                    <a:pt x="19296" y="65626"/>
                  </a:cubicBezTo>
                  <a:cubicBezTo>
                    <a:pt x="19613" y="65626"/>
                    <a:pt x="19707" y="65920"/>
                    <a:pt x="19676" y="66536"/>
                  </a:cubicBezTo>
                  <a:cubicBezTo>
                    <a:pt x="19653" y="67198"/>
                    <a:pt x="19584" y="67860"/>
                    <a:pt x="19516" y="68521"/>
                  </a:cubicBezTo>
                  <a:cubicBezTo>
                    <a:pt x="19448" y="69252"/>
                    <a:pt x="19219" y="69891"/>
                    <a:pt x="18671" y="70439"/>
                  </a:cubicBezTo>
                  <a:cubicBezTo>
                    <a:pt x="16366" y="72767"/>
                    <a:pt x="14061" y="75118"/>
                    <a:pt x="11755" y="77469"/>
                  </a:cubicBezTo>
                  <a:cubicBezTo>
                    <a:pt x="11664" y="77560"/>
                    <a:pt x="11573" y="77629"/>
                    <a:pt x="11390" y="77788"/>
                  </a:cubicBezTo>
                  <a:cubicBezTo>
                    <a:pt x="11185" y="77264"/>
                    <a:pt x="11048" y="76830"/>
                    <a:pt x="10820" y="76419"/>
                  </a:cubicBezTo>
                  <a:cubicBezTo>
                    <a:pt x="10140" y="75149"/>
                    <a:pt x="9054" y="74454"/>
                    <a:pt x="7748" y="74454"/>
                  </a:cubicBezTo>
                  <a:cubicBezTo>
                    <a:pt x="7388" y="74454"/>
                    <a:pt x="7010" y="74507"/>
                    <a:pt x="6620" y="74616"/>
                  </a:cubicBezTo>
                  <a:cubicBezTo>
                    <a:pt x="5661" y="74890"/>
                    <a:pt x="4748" y="75346"/>
                    <a:pt x="3812" y="75734"/>
                  </a:cubicBezTo>
                  <a:cubicBezTo>
                    <a:pt x="3607" y="75803"/>
                    <a:pt x="3424" y="75894"/>
                    <a:pt x="3127" y="76031"/>
                  </a:cubicBezTo>
                  <a:cubicBezTo>
                    <a:pt x="2899" y="74616"/>
                    <a:pt x="2648" y="73269"/>
                    <a:pt x="2420" y="71922"/>
                  </a:cubicBezTo>
                  <a:cubicBezTo>
                    <a:pt x="2009" y="69320"/>
                    <a:pt x="1621" y="66741"/>
                    <a:pt x="1233" y="64139"/>
                  </a:cubicBezTo>
                  <a:cubicBezTo>
                    <a:pt x="1187" y="63774"/>
                    <a:pt x="1233" y="63363"/>
                    <a:pt x="1370" y="63043"/>
                  </a:cubicBezTo>
                  <a:cubicBezTo>
                    <a:pt x="1826" y="61925"/>
                    <a:pt x="2625" y="61058"/>
                    <a:pt x="3698" y="60441"/>
                  </a:cubicBezTo>
                  <a:cubicBezTo>
                    <a:pt x="4013" y="60250"/>
                    <a:pt x="4259" y="60150"/>
                    <a:pt x="4446" y="60150"/>
                  </a:cubicBezTo>
                  <a:close/>
                  <a:moveTo>
                    <a:pt x="5319" y="76168"/>
                  </a:moveTo>
                  <a:cubicBezTo>
                    <a:pt x="4748" y="76807"/>
                    <a:pt x="4177" y="77469"/>
                    <a:pt x="3538" y="78177"/>
                  </a:cubicBezTo>
                  <a:cubicBezTo>
                    <a:pt x="3196" y="77035"/>
                    <a:pt x="3196" y="77035"/>
                    <a:pt x="4086" y="76602"/>
                  </a:cubicBezTo>
                  <a:cubicBezTo>
                    <a:pt x="4451" y="76396"/>
                    <a:pt x="4839" y="76236"/>
                    <a:pt x="5319" y="76168"/>
                  </a:cubicBezTo>
                  <a:close/>
                  <a:moveTo>
                    <a:pt x="8469" y="75369"/>
                  </a:moveTo>
                  <a:cubicBezTo>
                    <a:pt x="8514" y="75437"/>
                    <a:pt x="8537" y="75506"/>
                    <a:pt x="8583" y="75597"/>
                  </a:cubicBezTo>
                  <a:cubicBezTo>
                    <a:pt x="7099" y="77104"/>
                    <a:pt x="5638" y="78610"/>
                    <a:pt x="4155" y="80139"/>
                  </a:cubicBezTo>
                  <a:cubicBezTo>
                    <a:pt x="3698" y="79888"/>
                    <a:pt x="3561" y="79546"/>
                    <a:pt x="3881" y="79204"/>
                  </a:cubicBezTo>
                  <a:cubicBezTo>
                    <a:pt x="4999" y="77948"/>
                    <a:pt x="6118" y="76716"/>
                    <a:pt x="7304" y="75529"/>
                  </a:cubicBezTo>
                  <a:cubicBezTo>
                    <a:pt x="7437" y="75396"/>
                    <a:pt x="7677" y="75379"/>
                    <a:pt x="7931" y="75379"/>
                  </a:cubicBezTo>
                  <a:cubicBezTo>
                    <a:pt x="8020" y="75379"/>
                    <a:pt x="8111" y="75381"/>
                    <a:pt x="8199" y="75381"/>
                  </a:cubicBezTo>
                  <a:cubicBezTo>
                    <a:pt x="8293" y="75381"/>
                    <a:pt x="8385" y="75379"/>
                    <a:pt x="8469" y="75369"/>
                  </a:cubicBezTo>
                  <a:close/>
                  <a:moveTo>
                    <a:pt x="9336" y="76099"/>
                  </a:moveTo>
                  <a:cubicBezTo>
                    <a:pt x="10112" y="76647"/>
                    <a:pt x="10112" y="76784"/>
                    <a:pt x="9519" y="77378"/>
                  </a:cubicBezTo>
                  <a:cubicBezTo>
                    <a:pt x="8491" y="78428"/>
                    <a:pt x="7441" y="79455"/>
                    <a:pt x="6437" y="80528"/>
                  </a:cubicBezTo>
                  <a:cubicBezTo>
                    <a:pt x="6258" y="80716"/>
                    <a:pt x="6089" y="80781"/>
                    <a:pt x="5916" y="80781"/>
                  </a:cubicBezTo>
                  <a:cubicBezTo>
                    <a:pt x="5648" y="80781"/>
                    <a:pt x="5369" y="80625"/>
                    <a:pt x="5022" y="80528"/>
                  </a:cubicBezTo>
                  <a:cubicBezTo>
                    <a:pt x="6528" y="78998"/>
                    <a:pt x="7944" y="77537"/>
                    <a:pt x="9336" y="76099"/>
                  </a:cubicBezTo>
                  <a:close/>
                  <a:moveTo>
                    <a:pt x="10454" y="77971"/>
                  </a:moveTo>
                  <a:lnTo>
                    <a:pt x="10454" y="77971"/>
                  </a:lnTo>
                  <a:cubicBezTo>
                    <a:pt x="10705" y="78268"/>
                    <a:pt x="10705" y="78565"/>
                    <a:pt x="10340" y="78884"/>
                  </a:cubicBezTo>
                  <a:cubicBezTo>
                    <a:pt x="9770" y="79409"/>
                    <a:pt x="9245" y="79934"/>
                    <a:pt x="8742" y="80505"/>
                  </a:cubicBezTo>
                  <a:cubicBezTo>
                    <a:pt x="8522" y="80753"/>
                    <a:pt x="8284" y="80860"/>
                    <a:pt x="8005" y="80860"/>
                  </a:cubicBezTo>
                  <a:cubicBezTo>
                    <a:pt x="7822" y="80860"/>
                    <a:pt x="7621" y="80814"/>
                    <a:pt x="7396" y="80733"/>
                  </a:cubicBezTo>
                  <a:cubicBezTo>
                    <a:pt x="8400" y="79820"/>
                    <a:pt x="9404" y="78907"/>
                    <a:pt x="10454" y="77971"/>
                  </a:cubicBezTo>
                  <a:close/>
                  <a:moveTo>
                    <a:pt x="26341" y="0"/>
                  </a:moveTo>
                  <a:cubicBezTo>
                    <a:pt x="25336" y="137"/>
                    <a:pt x="24332" y="274"/>
                    <a:pt x="23328" y="365"/>
                  </a:cubicBezTo>
                  <a:cubicBezTo>
                    <a:pt x="22849" y="411"/>
                    <a:pt x="22643" y="662"/>
                    <a:pt x="22483" y="1096"/>
                  </a:cubicBezTo>
                  <a:cubicBezTo>
                    <a:pt x="20132" y="7646"/>
                    <a:pt x="17781" y="14197"/>
                    <a:pt x="15407" y="20748"/>
                  </a:cubicBezTo>
                  <a:cubicBezTo>
                    <a:pt x="11870" y="30563"/>
                    <a:pt x="8332" y="40378"/>
                    <a:pt x="4771" y="50193"/>
                  </a:cubicBezTo>
                  <a:cubicBezTo>
                    <a:pt x="3264" y="54370"/>
                    <a:pt x="1712" y="58547"/>
                    <a:pt x="183" y="62724"/>
                  </a:cubicBezTo>
                  <a:cubicBezTo>
                    <a:pt x="92" y="62975"/>
                    <a:pt x="0" y="63272"/>
                    <a:pt x="46" y="63500"/>
                  </a:cubicBezTo>
                  <a:cubicBezTo>
                    <a:pt x="229" y="64367"/>
                    <a:pt x="503" y="65212"/>
                    <a:pt x="639" y="66056"/>
                  </a:cubicBezTo>
                  <a:cubicBezTo>
                    <a:pt x="1347" y="70439"/>
                    <a:pt x="2055" y="74798"/>
                    <a:pt x="2694" y="79181"/>
                  </a:cubicBezTo>
                  <a:cubicBezTo>
                    <a:pt x="2854" y="80322"/>
                    <a:pt x="3401" y="81075"/>
                    <a:pt x="4520" y="81304"/>
                  </a:cubicBezTo>
                  <a:cubicBezTo>
                    <a:pt x="5661" y="81555"/>
                    <a:pt x="6848" y="81669"/>
                    <a:pt x="8035" y="81760"/>
                  </a:cubicBezTo>
                  <a:cubicBezTo>
                    <a:pt x="8057" y="81762"/>
                    <a:pt x="8079" y="81762"/>
                    <a:pt x="8102" y="81762"/>
                  </a:cubicBezTo>
                  <a:cubicBezTo>
                    <a:pt x="8437" y="81762"/>
                    <a:pt x="8873" y="81607"/>
                    <a:pt x="9108" y="81372"/>
                  </a:cubicBezTo>
                  <a:cubicBezTo>
                    <a:pt x="12372" y="78154"/>
                    <a:pt x="15590" y="74890"/>
                    <a:pt x="18808" y="71649"/>
                  </a:cubicBezTo>
                  <a:cubicBezTo>
                    <a:pt x="19288" y="71146"/>
                    <a:pt x="19813" y="70644"/>
                    <a:pt x="20132" y="70051"/>
                  </a:cubicBezTo>
                  <a:cubicBezTo>
                    <a:pt x="20475" y="69457"/>
                    <a:pt x="20566" y="68750"/>
                    <a:pt x="20817" y="68088"/>
                  </a:cubicBezTo>
                  <a:cubicBezTo>
                    <a:pt x="22712" y="62769"/>
                    <a:pt x="24652" y="57451"/>
                    <a:pt x="26569" y="52133"/>
                  </a:cubicBezTo>
                  <a:cubicBezTo>
                    <a:pt x="31910" y="37274"/>
                    <a:pt x="37251" y="22392"/>
                    <a:pt x="42638" y="7532"/>
                  </a:cubicBezTo>
                  <a:cubicBezTo>
                    <a:pt x="42889" y="6848"/>
                    <a:pt x="42661" y="6437"/>
                    <a:pt x="42227" y="6072"/>
                  </a:cubicBezTo>
                  <a:cubicBezTo>
                    <a:pt x="41542" y="5501"/>
                    <a:pt x="40789" y="4976"/>
                    <a:pt x="40013" y="4474"/>
                  </a:cubicBezTo>
                  <a:cubicBezTo>
                    <a:pt x="35882" y="1735"/>
                    <a:pt x="31362" y="183"/>
                    <a:pt x="26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1;p46">
              <a:extLst>
                <a:ext uri="{FF2B5EF4-FFF2-40B4-BE49-F238E27FC236}">
                  <a16:creationId xmlns:a16="http://schemas.microsoft.com/office/drawing/2014/main" id="{440DD35B-E9D6-4774-84B4-9F47F504E9D5}"/>
                </a:ext>
              </a:extLst>
            </p:cNvPr>
            <p:cNvSpPr/>
            <p:nvPr/>
          </p:nvSpPr>
          <p:spPr>
            <a:xfrm>
              <a:off x="6218980" y="3968505"/>
              <a:ext cx="674262" cy="572594"/>
            </a:xfrm>
            <a:custGeom>
              <a:avLst/>
              <a:gdLst/>
              <a:ahLst/>
              <a:cxnLst/>
              <a:rect l="l" t="t" r="r" b="b"/>
              <a:pathLst>
                <a:path w="37663" h="31984" extrusionOk="0">
                  <a:moveTo>
                    <a:pt x="32291" y="0"/>
                  </a:moveTo>
                  <a:cubicBezTo>
                    <a:pt x="31583" y="0"/>
                    <a:pt x="30868" y="21"/>
                    <a:pt x="30153" y="21"/>
                  </a:cubicBezTo>
                  <a:lnTo>
                    <a:pt x="26729" y="44"/>
                  </a:lnTo>
                  <a:cubicBezTo>
                    <a:pt x="22095" y="89"/>
                    <a:pt x="17485" y="112"/>
                    <a:pt x="12851" y="135"/>
                  </a:cubicBezTo>
                  <a:lnTo>
                    <a:pt x="5981" y="181"/>
                  </a:lnTo>
                  <a:cubicBezTo>
                    <a:pt x="4816" y="203"/>
                    <a:pt x="3652" y="203"/>
                    <a:pt x="2465" y="203"/>
                  </a:cubicBezTo>
                  <a:cubicBezTo>
                    <a:pt x="2418" y="203"/>
                    <a:pt x="2370" y="203"/>
                    <a:pt x="2321" y="203"/>
                  </a:cubicBezTo>
                  <a:cubicBezTo>
                    <a:pt x="1657" y="203"/>
                    <a:pt x="836" y="223"/>
                    <a:pt x="411" y="797"/>
                  </a:cubicBezTo>
                  <a:cubicBezTo>
                    <a:pt x="160" y="1139"/>
                    <a:pt x="160" y="1527"/>
                    <a:pt x="160" y="1938"/>
                  </a:cubicBezTo>
                  <a:cubicBezTo>
                    <a:pt x="69" y="1984"/>
                    <a:pt x="0" y="2075"/>
                    <a:pt x="23" y="2212"/>
                  </a:cubicBezTo>
                  <a:cubicBezTo>
                    <a:pt x="229" y="6686"/>
                    <a:pt x="480" y="11182"/>
                    <a:pt x="776" y="15633"/>
                  </a:cubicBezTo>
                  <a:cubicBezTo>
                    <a:pt x="913" y="17847"/>
                    <a:pt x="1073" y="20061"/>
                    <a:pt x="1233" y="22253"/>
                  </a:cubicBezTo>
                  <a:cubicBezTo>
                    <a:pt x="1393" y="24467"/>
                    <a:pt x="1507" y="26703"/>
                    <a:pt x="1781" y="28895"/>
                  </a:cubicBezTo>
                  <a:cubicBezTo>
                    <a:pt x="1849" y="29648"/>
                    <a:pt x="2055" y="30401"/>
                    <a:pt x="2717" y="30858"/>
                  </a:cubicBezTo>
                  <a:cubicBezTo>
                    <a:pt x="3447" y="31383"/>
                    <a:pt x="4497" y="31337"/>
                    <a:pt x="5387" y="31383"/>
                  </a:cubicBezTo>
                  <a:cubicBezTo>
                    <a:pt x="7670" y="31565"/>
                    <a:pt x="9975" y="31679"/>
                    <a:pt x="12280" y="31793"/>
                  </a:cubicBezTo>
                  <a:cubicBezTo>
                    <a:pt x="15515" y="31923"/>
                    <a:pt x="18749" y="31983"/>
                    <a:pt x="21991" y="31983"/>
                  </a:cubicBezTo>
                  <a:cubicBezTo>
                    <a:pt x="23326" y="31983"/>
                    <a:pt x="24661" y="31973"/>
                    <a:pt x="25998" y="31953"/>
                  </a:cubicBezTo>
                  <a:cubicBezTo>
                    <a:pt x="28281" y="31908"/>
                    <a:pt x="30586" y="31816"/>
                    <a:pt x="32892" y="31725"/>
                  </a:cubicBezTo>
                  <a:cubicBezTo>
                    <a:pt x="33439" y="31679"/>
                    <a:pt x="33987" y="31657"/>
                    <a:pt x="34558" y="31634"/>
                  </a:cubicBezTo>
                  <a:cubicBezTo>
                    <a:pt x="35060" y="31588"/>
                    <a:pt x="35608" y="31611"/>
                    <a:pt x="36110" y="31520"/>
                  </a:cubicBezTo>
                  <a:cubicBezTo>
                    <a:pt x="37114" y="31314"/>
                    <a:pt x="37183" y="30219"/>
                    <a:pt x="37320" y="29420"/>
                  </a:cubicBezTo>
                  <a:cubicBezTo>
                    <a:pt x="37662" y="27320"/>
                    <a:pt x="37662" y="25197"/>
                    <a:pt x="37616" y="23074"/>
                  </a:cubicBezTo>
                  <a:cubicBezTo>
                    <a:pt x="37571" y="20792"/>
                    <a:pt x="37502" y="18532"/>
                    <a:pt x="37365" y="16272"/>
                  </a:cubicBezTo>
                  <a:cubicBezTo>
                    <a:pt x="37114" y="11867"/>
                    <a:pt x="36795" y="7462"/>
                    <a:pt x="36384" y="3079"/>
                  </a:cubicBezTo>
                  <a:cubicBezTo>
                    <a:pt x="36315" y="2280"/>
                    <a:pt x="36178" y="1436"/>
                    <a:pt x="35608" y="820"/>
                  </a:cubicBezTo>
                  <a:cubicBezTo>
                    <a:pt x="35014" y="226"/>
                    <a:pt x="34147" y="66"/>
                    <a:pt x="33348" y="21"/>
                  </a:cubicBezTo>
                  <a:cubicBezTo>
                    <a:pt x="32998" y="6"/>
                    <a:pt x="32646" y="0"/>
                    <a:pt x="32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2;p46">
              <a:extLst>
                <a:ext uri="{FF2B5EF4-FFF2-40B4-BE49-F238E27FC236}">
                  <a16:creationId xmlns:a16="http://schemas.microsoft.com/office/drawing/2014/main" id="{05978C63-4093-46D8-92C4-B3A19AFBC73A}"/>
                </a:ext>
              </a:extLst>
            </p:cNvPr>
            <p:cNvSpPr/>
            <p:nvPr/>
          </p:nvSpPr>
          <p:spPr>
            <a:xfrm>
              <a:off x="6096186" y="3918825"/>
              <a:ext cx="828922" cy="660387"/>
            </a:xfrm>
            <a:custGeom>
              <a:avLst/>
              <a:gdLst/>
              <a:ahLst/>
              <a:cxnLst/>
              <a:rect l="l" t="t" r="r" b="b"/>
              <a:pathLst>
                <a:path w="46302" h="36888" extrusionOk="0">
                  <a:moveTo>
                    <a:pt x="24913" y="0"/>
                  </a:moveTo>
                  <a:cubicBezTo>
                    <a:pt x="20911" y="0"/>
                    <a:pt x="16910" y="19"/>
                    <a:pt x="12908" y="57"/>
                  </a:cubicBezTo>
                  <a:cubicBezTo>
                    <a:pt x="11744" y="80"/>
                    <a:pt x="10557" y="102"/>
                    <a:pt x="9393" y="102"/>
                  </a:cubicBezTo>
                  <a:cubicBezTo>
                    <a:pt x="8914" y="125"/>
                    <a:pt x="8914" y="833"/>
                    <a:pt x="9393" y="833"/>
                  </a:cubicBezTo>
                  <a:cubicBezTo>
                    <a:pt x="14432" y="757"/>
                    <a:pt x="19477" y="723"/>
                    <a:pt x="24522" y="723"/>
                  </a:cubicBezTo>
                  <a:cubicBezTo>
                    <a:pt x="28642" y="723"/>
                    <a:pt x="32760" y="746"/>
                    <a:pt x="36875" y="787"/>
                  </a:cubicBezTo>
                  <a:cubicBezTo>
                    <a:pt x="39157" y="810"/>
                    <a:pt x="41440" y="833"/>
                    <a:pt x="43722" y="856"/>
                  </a:cubicBezTo>
                  <a:cubicBezTo>
                    <a:pt x="44224" y="878"/>
                    <a:pt x="44886" y="764"/>
                    <a:pt x="45023" y="1381"/>
                  </a:cubicBezTo>
                  <a:cubicBezTo>
                    <a:pt x="45160" y="1860"/>
                    <a:pt x="45092" y="2431"/>
                    <a:pt x="45115" y="2933"/>
                  </a:cubicBezTo>
                  <a:cubicBezTo>
                    <a:pt x="45160" y="4074"/>
                    <a:pt x="45206" y="5215"/>
                    <a:pt x="45229" y="6356"/>
                  </a:cubicBezTo>
                  <a:cubicBezTo>
                    <a:pt x="45366" y="10785"/>
                    <a:pt x="45457" y="15235"/>
                    <a:pt x="45525" y="19686"/>
                  </a:cubicBezTo>
                  <a:cubicBezTo>
                    <a:pt x="45571" y="24069"/>
                    <a:pt x="45640" y="28451"/>
                    <a:pt x="45320" y="32834"/>
                  </a:cubicBezTo>
                  <a:cubicBezTo>
                    <a:pt x="45274" y="33382"/>
                    <a:pt x="45229" y="33907"/>
                    <a:pt x="45183" y="34432"/>
                  </a:cubicBezTo>
                  <a:cubicBezTo>
                    <a:pt x="45137" y="34865"/>
                    <a:pt x="45183" y="35596"/>
                    <a:pt x="44818" y="35915"/>
                  </a:cubicBezTo>
                  <a:cubicBezTo>
                    <a:pt x="44521" y="36166"/>
                    <a:pt x="44042" y="36166"/>
                    <a:pt x="43677" y="36166"/>
                  </a:cubicBezTo>
                  <a:cubicBezTo>
                    <a:pt x="43106" y="36166"/>
                    <a:pt x="42535" y="36143"/>
                    <a:pt x="41965" y="36143"/>
                  </a:cubicBezTo>
                  <a:cubicBezTo>
                    <a:pt x="39682" y="36121"/>
                    <a:pt x="37400" y="36098"/>
                    <a:pt x="35117" y="36075"/>
                  </a:cubicBezTo>
                  <a:cubicBezTo>
                    <a:pt x="30552" y="36006"/>
                    <a:pt x="25987" y="35915"/>
                    <a:pt x="21445" y="35824"/>
                  </a:cubicBezTo>
                  <a:cubicBezTo>
                    <a:pt x="16880" y="35710"/>
                    <a:pt x="12315" y="35687"/>
                    <a:pt x="7772" y="35367"/>
                  </a:cubicBezTo>
                  <a:cubicBezTo>
                    <a:pt x="6631" y="35276"/>
                    <a:pt x="5490" y="35185"/>
                    <a:pt x="4371" y="35025"/>
                  </a:cubicBezTo>
                  <a:cubicBezTo>
                    <a:pt x="3892" y="34957"/>
                    <a:pt x="3344" y="34934"/>
                    <a:pt x="2911" y="34751"/>
                  </a:cubicBezTo>
                  <a:cubicBezTo>
                    <a:pt x="2317" y="34523"/>
                    <a:pt x="2317" y="33861"/>
                    <a:pt x="2249" y="33336"/>
                  </a:cubicBezTo>
                  <a:cubicBezTo>
                    <a:pt x="1998" y="31168"/>
                    <a:pt x="1883" y="28999"/>
                    <a:pt x="1746" y="26831"/>
                  </a:cubicBezTo>
                  <a:cubicBezTo>
                    <a:pt x="1473" y="22403"/>
                    <a:pt x="1222" y="17952"/>
                    <a:pt x="948" y="13524"/>
                  </a:cubicBezTo>
                  <a:cubicBezTo>
                    <a:pt x="879" y="12451"/>
                    <a:pt x="811" y="11378"/>
                    <a:pt x="742" y="10305"/>
                  </a:cubicBezTo>
                  <a:cubicBezTo>
                    <a:pt x="731" y="10077"/>
                    <a:pt x="542" y="9963"/>
                    <a:pt x="360" y="9963"/>
                  </a:cubicBezTo>
                  <a:cubicBezTo>
                    <a:pt x="177" y="9963"/>
                    <a:pt x="0" y="10077"/>
                    <a:pt x="12" y="10305"/>
                  </a:cubicBezTo>
                  <a:lnTo>
                    <a:pt x="856" y="24251"/>
                  </a:lnTo>
                  <a:cubicBezTo>
                    <a:pt x="993" y="26557"/>
                    <a:pt x="1107" y="28862"/>
                    <a:pt x="1290" y="31145"/>
                  </a:cubicBezTo>
                  <a:cubicBezTo>
                    <a:pt x="1381" y="32172"/>
                    <a:pt x="1404" y="33290"/>
                    <a:pt x="1655" y="34295"/>
                  </a:cubicBezTo>
                  <a:cubicBezTo>
                    <a:pt x="1929" y="35322"/>
                    <a:pt x="2774" y="35504"/>
                    <a:pt x="3732" y="35641"/>
                  </a:cubicBezTo>
                  <a:cubicBezTo>
                    <a:pt x="8343" y="36372"/>
                    <a:pt x="13068" y="36326"/>
                    <a:pt x="17747" y="36440"/>
                  </a:cubicBezTo>
                  <a:cubicBezTo>
                    <a:pt x="22540" y="36577"/>
                    <a:pt x="27356" y="36668"/>
                    <a:pt x="32150" y="36760"/>
                  </a:cubicBezTo>
                  <a:cubicBezTo>
                    <a:pt x="34569" y="36783"/>
                    <a:pt x="36966" y="36828"/>
                    <a:pt x="39363" y="36851"/>
                  </a:cubicBezTo>
                  <a:cubicBezTo>
                    <a:pt x="40550" y="36851"/>
                    <a:pt x="41714" y="36874"/>
                    <a:pt x="42878" y="36874"/>
                  </a:cubicBezTo>
                  <a:cubicBezTo>
                    <a:pt x="43130" y="36874"/>
                    <a:pt x="43405" y="36887"/>
                    <a:pt x="43683" y="36887"/>
                  </a:cubicBezTo>
                  <a:cubicBezTo>
                    <a:pt x="44287" y="36887"/>
                    <a:pt x="44906" y="36823"/>
                    <a:pt x="45343" y="36417"/>
                  </a:cubicBezTo>
                  <a:cubicBezTo>
                    <a:pt x="45662" y="36143"/>
                    <a:pt x="45754" y="35755"/>
                    <a:pt x="45822" y="35367"/>
                  </a:cubicBezTo>
                  <a:cubicBezTo>
                    <a:pt x="45891" y="34820"/>
                    <a:pt x="45936" y="34272"/>
                    <a:pt x="45982" y="33724"/>
                  </a:cubicBezTo>
                  <a:cubicBezTo>
                    <a:pt x="46073" y="32560"/>
                    <a:pt x="46142" y="31419"/>
                    <a:pt x="46187" y="30277"/>
                  </a:cubicBezTo>
                  <a:cubicBezTo>
                    <a:pt x="46301" y="27995"/>
                    <a:pt x="46301" y="25712"/>
                    <a:pt x="46301" y="23430"/>
                  </a:cubicBezTo>
                  <a:cubicBezTo>
                    <a:pt x="46279" y="18751"/>
                    <a:pt x="46187" y="14094"/>
                    <a:pt x="46073" y="9415"/>
                  </a:cubicBezTo>
                  <a:cubicBezTo>
                    <a:pt x="46005" y="7064"/>
                    <a:pt x="45936" y="4736"/>
                    <a:pt x="45845" y="2385"/>
                  </a:cubicBezTo>
                  <a:cubicBezTo>
                    <a:pt x="45822" y="1632"/>
                    <a:pt x="45868" y="627"/>
                    <a:pt x="45000" y="285"/>
                  </a:cubicBezTo>
                  <a:cubicBezTo>
                    <a:pt x="44711" y="163"/>
                    <a:pt x="44361" y="143"/>
                    <a:pt x="44018" y="143"/>
                  </a:cubicBezTo>
                  <a:cubicBezTo>
                    <a:pt x="43847" y="143"/>
                    <a:pt x="43677" y="148"/>
                    <a:pt x="43517" y="148"/>
                  </a:cubicBezTo>
                  <a:cubicBezTo>
                    <a:pt x="42901" y="125"/>
                    <a:pt x="42284" y="125"/>
                    <a:pt x="41668" y="102"/>
                  </a:cubicBezTo>
                  <a:cubicBezTo>
                    <a:pt x="36083" y="36"/>
                    <a:pt x="30498" y="0"/>
                    <a:pt x="24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مستطيل 3">
            <a:extLst>
              <a:ext uri="{FF2B5EF4-FFF2-40B4-BE49-F238E27FC236}">
                <a16:creationId xmlns:a16="http://schemas.microsoft.com/office/drawing/2014/main" id="{87A7B8D9-AFC8-49FA-A169-FC8E04B15B6C}"/>
              </a:ext>
            </a:extLst>
          </p:cNvPr>
          <p:cNvSpPr/>
          <p:nvPr/>
        </p:nvSpPr>
        <p:spPr>
          <a:xfrm>
            <a:off x="3069771" y="2873829"/>
            <a:ext cx="6433458" cy="1491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ستطيل 4">
            <a:extLst>
              <a:ext uri="{FF2B5EF4-FFF2-40B4-BE49-F238E27FC236}">
                <a16:creationId xmlns:a16="http://schemas.microsoft.com/office/drawing/2014/main" id="{922A84F1-2501-46BC-AF99-A4C756D731B9}"/>
              </a:ext>
            </a:extLst>
          </p:cNvPr>
          <p:cNvSpPr/>
          <p:nvPr/>
        </p:nvSpPr>
        <p:spPr>
          <a:xfrm>
            <a:off x="6003636" y="3244334"/>
            <a:ext cx="184730" cy="369332"/>
          </a:xfrm>
          <a:prstGeom prst="rect">
            <a:avLst/>
          </a:prstGeom>
        </p:spPr>
        <p:txBody>
          <a:bodyPr wrap="none">
            <a:spAutoFit/>
          </a:bodyPr>
          <a:lstStyle/>
          <a:p>
            <a:pPr algn="ctr">
              <a:spcAft>
                <a:spcPts val="0"/>
              </a:spcAft>
            </a:pPr>
            <a:endParaRPr lang="en-US" dirty="0">
              <a:solidFill>
                <a:srgbClr val="00B0F0"/>
              </a:solidFill>
              <a:effectLst/>
              <a:latin typeface="Times New Roman" panose="02020603050405020304" pitchFamily="18" charset="0"/>
              <a:ea typeface="Times New Roman" panose="02020603050405020304" pitchFamily="18" charset="0"/>
            </a:endParaRPr>
          </a:p>
        </p:txBody>
      </p:sp>
      <p:pic>
        <p:nvPicPr>
          <p:cNvPr id="29" name="صورة 28">
            <a:extLst>
              <a:ext uri="{FF2B5EF4-FFF2-40B4-BE49-F238E27FC236}">
                <a16:creationId xmlns:a16="http://schemas.microsoft.com/office/drawing/2014/main" id="{CD84AC51-1CE4-411F-B693-7A7D70DC8EF9}"/>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658" y="5503653"/>
            <a:ext cx="952500" cy="1354347"/>
          </a:xfrm>
          <a:prstGeom prst="rect">
            <a:avLst/>
          </a:prstGeom>
        </p:spPr>
      </p:pic>
      <p:pic>
        <p:nvPicPr>
          <p:cNvPr id="41" name="صورة 40">
            <a:extLst>
              <a:ext uri="{FF2B5EF4-FFF2-40B4-BE49-F238E27FC236}">
                <a16:creationId xmlns:a16="http://schemas.microsoft.com/office/drawing/2014/main" id="{B1ED037D-9F2F-4358-9EAF-3822052E1480}"/>
              </a:ext>
            </a:extLst>
          </p:cNvPr>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pic>
        <p:nvPicPr>
          <p:cNvPr id="42" name="صورة 41">
            <a:extLst>
              <a:ext uri="{FF2B5EF4-FFF2-40B4-BE49-F238E27FC236}">
                <a16:creationId xmlns:a16="http://schemas.microsoft.com/office/drawing/2014/main" id="{9DF9BD44-227F-48F6-A339-1614BD7ED4F4}"/>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0200" y="3269776"/>
            <a:ext cx="823139" cy="1285291"/>
          </a:xfrm>
          <a:prstGeom prst="rect">
            <a:avLst/>
          </a:prstGeom>
        </p:spPr>
      </p:pic>
      <p:sp>
        <p:nvSpPr>
          <p:cNvPr id="6" name="مستطيل 5">
            <a:extLst>
              <a:ext uri="{FF2B5EF4-FFF2-40B4-BE49-F238E27FC236}">
                <a16:creationId xmlns:a16="http://schemas.microsoft.com/office/drawing/2014/main" id="{2E031BF6-4E3C-4994-B24F-FC22CCA88134}"/>
              </a:ext>
            </a:extLst>
          </p:cNvPr>
          <p:cNvSpPr/>
          <p:nvPr/>
        </p:nvSpPr>
        <p:spPr>
          <a:xfrm>
            <a:off x="3363686" y="2318657"/>
            <a:ext cx="4310743" cy="522514"/>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b="1" dirty="0">
                <a:solidFill>
                  <a:srgbClr val="0070C0"/>
                </a:solidFill>
              </a:rPr>
              <a:t>أصنف الطيور بحسب مقدرتها على الطيران :</a:t>
            </a:r>
          </a:p>
        </p:txBody>
      </p:sp>
      <p:pic>
        <p:nvPicPr>
          <p:cNvPr id="43" name="Google Shape;571;p53">
            <a:extLst>
              <a:ext uri="{FF2B5EF4-FFF2-40B4-BE49-F238E27FC236}">
                <a16:creationId xmlns:a16="http://schemas.microsoft.com/office/drawing/2014/main" id="{DC22BADA-2007-4373-AEC8-0757BE95B23D}"/>
              </a:ext>
            </a:extLst>
          </p:cNvPr>
          <p:cNvPicPr preferRelativeResize="0"/>
          <p:nvPr/>
        </p:nvPicPr>
        <p:blipFill>
          <a:blip r:embed="rId13">
            <a:alphaModFix/>
          </a:blip>
          <a:stretch>
            <a:fillRect/>
          </a:stretch>
        </p:blipFill>
        <p:spPr>
          <a:xfrm>
            <a:off x="7519968" y="1120319"/>
            <a:ext cx="1499575" cy="1753253"/>
          </a:xfrm>
          <a:prstGeom prst="rect">
            <a:avLst/>
          </a:prstGeom>
          <a:noFill/>
          <a:ln>
            <a:noFill/>
          </a:ln>
        </p:spPr>
      </p:pic>
      <p:sp>
        <p:nvSpPr>
          <p:cNvPr id="7" name="مستطيل 6">
            <a:extLst>
              <a:ext uri="{FF2B5EF4-FFF2-40B4-BE49-F238E27FC236}">
                <a16:creationId xmlns:a16="http://schemas.microsoft.com/office/drawing/2014/main" id="{CE03A74D-DF36-42BA-B851-39CBA9BEB45F}"/>
              </a:ext>
            </a:extLst>
          </p:cNvPr>
          <p:cNvSpPr/>
          <p:nvPr/>
        </p:nvSpPr>
        <p:spPr>
          <a:xfrm>
            <a:off x="7663541" y="1556657"/>
            <a:ext cx="1251857" cy="11321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t>استراتيجية التصور الذهني .</a:t>
            </a:r>
          </a:p>
        </p:txBody>
      </p:sp>
      <p:sp>
        <p:nvSpPr>
          <p:cNvPr id="2" name="مستطيل 1">
            <a:extLst>
              <a:ext uri="{FF2B5EF4-FFF2-40B4-BE49-F238E27FC236}">
                <a16:creationId xmlns:a16="http://schemas.microsoft.com/office/drawing/2014/main" id="{78E0A55C-0918-4FCC-957E-0D88BADD8303}"/>
              </a:ext>
            </a:extLst>
          </p:cNvPr>
          <p:cNvSpPr/>
          <p:nvPr/>
        </p:nvSpPr>
        <p:spPr>
          <a:xfrm>
            <a:off x="3770588" y="3244334"/>
            <a:ext cx="4650824" cy="369332"/>
          </a:xfrm>
          <a:prstGeom prst="rect">
            <a:avLst/>
          </a:prstGeom>
        </p:spPr>
        <p:txBody>
          <a:bodyPr wrap="none">
            <a:spAutoFit/>
          </a:bodyPr>
          <a:lstStyle/>
          <a:p>
            <a:r>
              <a:rPr lang="en-US" dirty="0"/>
              <a:t>https://learningapps.org/watch?v=phwf3ati321</a:t>
            </a:r>
            <a:endParaRPr lang="ar-SA" dirty="0"/>
          </a:p>
        </p:txBody>
      </p:sp>
    </p:spTree>
    <p:extLst>
      <p:ext uri="{BB962C8B-B14F-4D97-AF65-F5344CB8AC3E}">
        <p14:creationId xmlns:p14="http://schemas.microsoft.com/office/powerpoint/2010/main" val="4273886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650147" y="76200"/>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3085"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0944" y="720029"/>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7257"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972" y="474534"/>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9"/>
          <a:stretch>
            <a:fillRect/>
          </a:stretch>
        </p:blipFill>
        <p:spPr>
          <a:xfrm>
            <a:off x="1870734" y="4289620"/>
            <a:ext cx="1200718" cy="2568380"/>
          </a:xfrm>
          <a:prstGeom prst="rect">
            <a:avLst/>
          </a:prstGeom>
        </p:spPr>
      </p:pic>
      <p:grpSp>
        <p:nvGrpSpPr>
          <p:cNvPr id="27" name="Google Shape;1654;p46">
            <a:extLst>
              <a:ext uri="{FF2B5EF4-FFF2-40B4-BE49-F238E27FC236}">
                <a16:creationId xmlns:a16="http://schemas.microsoft.com/office/drawing/2014/main" id="{814CB612-5E45-433B-BD05-433E71092B90}"/>
              </a:ext>
            </a:extLst>
          </p:cNvPr>
          <p:cNvGrpSpPr/>
          <p:nvPr/>
        </p:nvGrpSpPr>
        <p:grpSpPr>
          <a:xfrm>
            <a:off x="7478485" y="549628"/>
            <a:ext cx="947057" cy="1290057"/>
            <a:chOff x="5912507" y="2604871"/>
            <a:chExt cx="1012601" cy="1974341"/>
          </a:xfrm>
        </p:grpSpPr>
        <p:sp>
          <p:nvSpPr>
            <p:cNvPr id="28" name="Google Shape;1655;p46">
              <a:extLst>
                <a:ext uri="{FF2B5EF4-FFF2-40B4-BE49-F238E27FC236}">
                  <a16:creationId xmlns:a16="http://schemas.microsoft.com/office/drawing/2014/main" id="{8EC7A079-DAD1-4DCE-B699-DD92CA91B68C}"/>
                </a:ext>
              </a:extLst>
            </p:cNvPr>
            <p:cNvSpPr/>
            <p:nvPr/>
          </p:nvSpPr>
          <p:spPr>
            <a:xfrm>
              <a:off x="6015894" y="3385761"/>
              <a:ext cx="69068" cy="163056"/>
            </a:xfrm>
            <a:custGeom>
              <a:avLst/>
              <a:gdLst/>
              <a:ahLst/>
              <a:cxnLst/>
              <a:rect l="l" t="t" r="r" b="b"/>
              <a:pathLst>
                <a:path w="3858" h="9108" extrusionOk="0">
                  <a:moveTo>
                    <a:pt x="3629" y="0"/>
                  </a:moveTo>
                  <a:cubicBezTo>
                    <a:pt x="3401" y="160"/>
                    <a:pt x="3173" y="320"/>
                    <a:pt x="2945" y="502"/>
                  </a:cubicBezTo>
                  <a:cubicBezTo>
                    <a:pt x="2899" y="548"/>
                    <a:pt x="2876" y="662"/>
                    <a:pt x="2853" y="730"/>
                  </a:cubicBezTo>
                  <a:cubicBezTo>
                    <a:pt x="1963" y="3173"/>
                    <a:pt x="1096" y="5615"/>
                    <a:pt x="206" y="8080"/>
                  </a:cubicBezTo>
                  <a:cubicBezTo>
                    <a:pt x="160" y="8240"/>
                    <a:pt x="91" y="8400"/>
                    <a:pt x="0" y="8674"/>
                  </a:cubicBezTo>
                  <a:cubicBezTo>
                    <a:pt x="91" y="8788"/>
                    <a:pt x="206" y="8948"/>
                    <a:pt x="320" y="9107"/>
                  </a:cubicBezTo>
                  <a:cubicBezTo>
                    <a:pt x="525" y="8970"/>
                    <a:pt x="868" y="8856"/>
                    <a:pt x="936" y="8651"/>
                  </a:cubicBezTo>
                  <a:cubicBezTo>
                    <a:pt x="1918" y="6026"/>
                    <a:pt x="2876" y="3401"/>
                    <a:pt x="3789" y="753"/>
                  </a:cubicBezTo>
                  <a:cubicBezTo>
                    <a:pt x="3858" y="548"/>
                    <a:pt x="3675" y="251"/>
                    <a:pt x="3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56;p46">
              <a:extLst>
                <a:ext uri="{FF2B5EF4-FFF2-40B4-BE49-F238E27FC236}">
                  <a16:creationId xmlns:a16="http://schemas.microsoft.com/office/drawing/2014/main" id="{F12DBC50-ECCB-4026-98E1-D1A40B3B8A87}"/>
                </a:ext>
              </a:extLst>
            </p:cNvPr>
            <p:cNvSpPr/>
            <p:nvPr/>
          </p:nvSpPr>
          <p:spPr>
            <a:xfrm>
              <a:off x="5993820" y="3561241"/>
              <a:ext cx="28626" cy="48229"/>
            </a:xfrm>
            <a:custGeom>
              <a:avLst/>
              <a:gdLst/>
              <a:ahLst/>
              <a:cxnLst/>
              <a:rect l="l" t="t" r="r" b="b"/>
              <a:pathLst>
                <a:path w="1599" h="2694" extrusionOk="0">
                  <a:moveTo>
                    <a:pt x="1142" y="1"/>
                  </a:moveTo>
                  <a:cubicBezTo>
                    <a:pt x="1014" y="1"/>
                    <a:pt x="795" y="79"/>
                    <a:pt x="777" y="173"/>
                  </a:cubicBezTo>
                  <a:cubicBezTo>
                    <a:pt x="480" y="835"/>
                    <a:pt x="229" y="1519"/>
                    <a:pt x="23" y="2227"/>
                  </a:cubicBezTo>
                  <a:cubicBezTo>
                    <a:pt x="1" y="2341"/>
                    <a:pt x="160" y="2592"/>
                    <a:pt x="297" y="2683"/>
                  </a:cubicBezTo>
                  <a:cubicBezTo>
                    <a:pt x="312" y="2691"/>
                    <a:pt x="331" y="2694"/>
                    <a:pt x="354" y="2694"/>
                  </a:cubicBezTo>
                  <a:cubicBezTo>
                    <a:pt x="476" y="2694"/>
                    <a:pt x="696" y="2601"/>
                    <a:pt x="754" y="2524"/>
                  </a:cubicBezTo>
                  <a:cubicBezTo>
                    <a:pt x="1051" y="1885"/>
                    <a:pt x="1302" y="1223"/>
                    <a:pt x="1598" y="515"/>
                  </a:cubicBezTo>
                  <a:cubicBezTo>
                    <a:pt x="1461" y="332"/>
                    <a:pt x="1370" y="104"/>
                    <a:pt x="1210" y="13"/>
                  </a:cubicBezTo>
                  <a:cubicBezTo>
                    <a:pt x="1194" y="5"/>
                    <a:pt x="1170"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57;p46">
              <a:extLst>
                <a:ext uri="{FF2B5EF4-FFF2-40B4-BE49-F238E27FC236}">
                  <a16:creationId xmlns:a16="http://schemas.microsoft.com/office/drawing/2014/main" id="{B2A2872F-B794-4737-9C9A-64D61E798285}"/>
                </a:ext>
              </a:extLst>
            </p:cNvPr>
            <p:cNvSpPr/>
            <p:nvPr/>
          </p:nvSpPr>
          <p:spPr>
            <a:xfrm>
              <a:off x="5941401" y="2980466"/>
              <a:ext cx="642503" cy="868414"/>
            </a:xfrm>
            <a:custGeom>
              <a:avLst/>
              <a:gdLst/>
              <a:ahLst/>
              <a:cxnLst/>
              <a:rect l="l" t="t" r="r" b="b"/>
              <a:pathLst>
                <a:path w="35889" h="48508" extrusionOk="0">
                  <a:moveTo>
                    <a:pt x="17541" y="1"/>
                  </a:moveTo>
                  <a:cubicBezTo>
                    <a:pt x="16991" y="1"/>
                    <a:pt x="16432" y="220"/>
                    <a:pt x="16122" y="658"/>
                  </a:cubicBezTo>
                  <a:cubicBezTo>
                    <a:pt x="16030" y="681"/>
                    <a:pt x="15939" y="750"/>
                    <a:pt x="15893" y="887"/>
                  </a:cubicBezTo>
                  <a:cubicBezTo>
                    <a:pt x="11762" y="11706"/>
                    <a:pt x="7653" y="22525"/>
                    <a:pt x="3522" y="33367"/>
                  </a:cubicBezTo>
                  <a:cubicBezTo>
                    <a:pt x="2381" y="36380"/>
                    <a:pt x="1240" y="39393"/>
                    <a:pt x="98" y="42429"/>
                  </a:cubicBezTo>
                  <a:cubicBezTo>
                    <a:pt x="0" y="42674"/>
                    <a:pt x="231" y="42873"/>
                    <a:pt x="462" y="42873"/>
                  </a:cubicBezTo>
                  <a:cubicBezTo>
                    <a:pt x="553" y="42873"/>
                    <a:pt x="644" y="42842"/>
                    <a:pt x="715" y="42771"/>
                  </a:cubicBezTo>
                  <a:cubicBezTo>
                    <a:pt x="1217" y="42292"/>
                    <a:pt x="1742" y="41835"/>
                    <a:pt x="2335" y="41424"/>
                  </a:cubicBezTo>
                  <a:cubicBezTo>
                    <a:pt x="2799" y="41108"/>
                    <a:pt x="3576" y="40499"/>
                    <a:pt x="4195" y="40499"/>
                  </a:cubicBezTo>
                  <a:cubicBezTo>
                    <a:pt x="4246" y="40499"/>
                    <a:pt x="4296" y="40503"/>
                    <a:pt x="4344" y="40511"/>
                  </a:cubicBezTo>
                  <a:cubicBezTo>
                    <a:pt x="4983" y="40625"/>
                    <a:pt x="5280" y="41356"/>
                    <a:pt x="5371" y="41926"/>
                  </a:cubicBezTo>
                  <a:cubicBezTo>
                    <a:pt x="5462" y="42634"/>
                    <a:pt x="5417" y="43364"/>
                    <a:pt x="5599" y="44072"/>
                  </a:cubicBezTo>
                  <a:cubicBezTo>
                    <a:pt x="5637" y="44222"/>
                    <a:pt x="5782" y="44341"/>
                    <a:pt x="5946" y="44341"/>
                  </a:cubicBezTo>
                  <a:cubicBezTo>
                    <a:pt x="5982" y="44341"/>
                    <a:pt x="6019" y="44335"/>
                    <a:pt x="6056" y="44323"/>
                  </a:cubicBezTo>
                  <a:cubicBezTo>
                    <a:pt x="6581" y="44186"/>
                    <a:pt x="6992" y="43889"/>
                    <a:pt x="7425" y="43570"/>
                  </a:cubicBezTo>
                  <a:cubicBezTo>
                    <a:pt x="7813" y="43250"/>
                    <a:pt x="8247" y="42794"/>
                    <a:pt x="8749" y="42702"/>
                  </a:cubicBezTo>
                  <a:cubicBezTo>
                    <a:pt x="8799" y="42694"/>
                    <a:pt x="8847" y="42690"/>
                    <a:pt x="8893" y="42690"/>
                  </a:cubicBezTo>
                  <a:cubicBezTo>
                    <a:pt x="9485" y="42690"/>
                    <a:pt x="9806" y="43336"/>
                    <a:pt x="9890" y="43844"/>
                  </a:cubicBezTo>
                  <a:cubicBezTo>
                    <a:pt x="10004" y="44597"/>
                    <a:pt x="9868" y="45350"/>
                    <a:pt x="10050" y="46103"/>
                  </a:cubicBezTo>
                  <a:cubicBezTo>
                    <a:pt x="10084" y="46271"/>
                    <a:pt x="10251" y="46376"/>
                    <a:pt x="10411" y="46376"/>
                  </a:cubicBezTo>
                  <a:cubicBezTo>
                    <a:pt x="10469" y="46376"/>
                    <a:pt x="10526" y="46362"/>
                    <a:pt x="10575" y="46332"/>
                  </a:cubicBezTo>
                  <a:cubicBezTo>
                    <a:pt x="11808" y="45624"/>
                    <a:pt x="12812" y="44163"/>
                    <a:pt x="14341" y="44118"/>
                  </a:cubicBezTo>
                  <a:cubicBezTo>
                    <a:pt x="14361" y="44117"/>
                    <a:pt x="14381" y="44117"/>
                    <a:pt x="14401" y="44117"/>
                  </a:cubicBezTo>
                  <a:cubicBezTo>
                    <a:pt x="16094" y="44117"/>
                    <a:pt x="15867" y="46048"/>
                    <a:pt x="15597" y="47176"/>
                  </a:cubicBezTo>
                  <a:cubicBezTo>
                    <a:pt x="15534" y="47426"/>
                    <a:pt x="15738" y="47639"/>
                    <a:pt x="15983" y="47639"/>
                  </a:cubicBezTo>
                  <a:cubicBezTo>
                    <a:pt x="16006" y="47639"/>
                    <a:pt x="16029" y="47637"/>
                    <a:pt x="16053" y="47633"/>
                  </a:cubicBezTo>
                  <a:cubicBezTo>
                    <a:pt x="17057" y="47382"/>
                    <a:pt x="17674" y="46400"/>
                    <a:pt x="18678" y="46172"/>
                  </a:cubicBezTo>
                  <a:cubicBezTo>
                    <a:pt x="18760" y="46152"/>
                    <a:pt x="18840" y="46142"/>
                    <a:pt x="18920" y="46142"/>
                  </a:cubicBezTo>
                  <a:cubicBezTo>
                    <a:pt x="19640" y="46142"/>
                    <a:pt x="20239" y="46934"/>
                    <a:pt x="20116" y="47633"/>
                  </a:cubicBezTo>
                  <a:cubicBezTo>
                    <a:pt x="20070" y="47770"/>
                    <a:pt x="20025" y="47907"/>
                    <a:pt x="19979" y="48066"/>
                  </a:cubicBezTo>
                  <a:cubicBezTo>
                    <a:pt x="19889" y="48322"/>
                    <a:pt x="20125" y="48508"/>
                    <a:pt x="20349" y="48508"/>
                  </a:cubicBezTo>
                  <a:cubicBezTo>
                    <a:pt x="20465" y="48508"/>
                    <a:pt x="20579" y="48457"/>
                    <a:pt x="20641" y="48340"/>
                  </a:cubicBezTo>
                  <a:cubicBezTo>
                    <a:pt x="20732" y="48181"/>
                    <a:pt x="20801" y="47998"/>
                    <a:pt x="20824" y="47838"/>
                  </a:cubicBezTo>
                  <a:cubicBezTo>
                    <a:pt x="23791" y="39416"/>
                    <a:pt x="26918" y="31039"/>
                    <a:pt x="30228" y="22730"/>
                  </a:cubicBezTo>
                  <a:cubicBezTo>
                    <a:pt x="31049" y="20653"/>
                    <a:pt x="31894" y="18576"/>
                    <a:pt x="32761" y="16499"/>
                  </a:cubicBezTo>
                  <a:cubicBezTo>
                    <a:pt x="33583" y="14490"/>
                    <a:pt x="34450" y="12482"/>
                    <a:pt x="35067" y="10405"/>
                  </a:cubicBezTo>
                  <a:cubicBezTo>
                    <a:pt x="35386" y="9378"/>
                    <a:pt x="35637" y="8350"/>
                    <a:pt x="35774" y="7278"/>
                  </a:cubicBezTo>
                  <a:cubicBezTo>
                    <a:pt x="35820" y="6912"/>
                    <a:pt x="35888" y="6524"/>
                    <a:pt x="35660" y="6205"/>
                  </a:cubicBezTo>
                  <a:cubicBezTo>
                    <a:pt x="35409" y="5863"/>
                    <a:pt x="34998" y="5771"/>
                    <a:pt x="34610" y="5680"/>
                  </a:cubicBezTo>
                  <a:cubicBezTo>
                    <a:pt x="32465" y="5155"/>
                    <a:pt x="30319" y="4561"/>
                    <a:pt x="28196" y="3900"/>
                  </a:cubicBezTo>
                  <a:cubicBezTo>
                    <a:pt x="25822" y="3146"/>
                    <a:pt x="23494" y="2302"/>
                    <a:pt x="21189" y="1343"/>
                  </a:cubicBezTo>
                  <a:cubicBezTo>
                    <a:pt x="20595" y="1092"/>
                    <a:pt x="20002" y="841"/>
                    <a:pt x="19408" y="590"/>
                  </a:cubicBezTo>
                  <a:cubicBezTo>
                    <a:pt x="18929" y="384"/>
                    <a:pt x="18473" y="133"/>
                    <a:pt x="17948" y="42"/>
                  </a:cubicBezTo>
                  <a:cubicBezTo>
                    <a:pt x="17815" y="15"/>
                    <a:pt x="17678" y="1"/>
                    <a:pt x="17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58;p46">
              <a:extLst>
                <a:ext uri="{FF2B5EF4-FFF2-40B4-BE49-F238E27FC236}">
                  <a16:creationId xmlns:a16="http://schemas.microsoft.com/office/drawing/2014/main" id="{1606B379-6F21-41BB-B831-DF87C10F2839}"/>
                </a:ext>
              </a:extLst>
            </p:cNvPr>
            <p:cNvSpPr/>
            <p:nvPr/>
          </p:nvSpPr>
          <p:spPr>
            <a:xfrm>
              <a:off x="6388158" y="3115648"/>
              <a:ext cx="112374" cy="268538"/>
            </a:xfrm>
            <a:custGeom>
              <a:avLst/>
              <a:gdLst/>
              <a:ahLst/>
              <a:cxnLst/>
              <a:rect l="l" t="t" r="r" b="b"/>
              <a:pathLst>
                <a:path w="6277" h="15000" extrusionOk="0">
                  <a:moveTo>
                    <a:pt x="6003" y="1"/>
                  </a:moveTo>
                  <a:cubicBezTo>
                    <a:pt x="5820" y="1"/>
                    <a:pt x="5569" y="115"/>
                    <a:pt x="5455" y="252"/>
                  </a:cubicBezTo>
                  <a:cubicBezTo>
                    <a:pt x="5318" y="411"/>
                    <a:pt x="5273" y="640"/>
                    <a:pt x="5181" y="845"/>
                  </a:cubicBezTo>
                  <a:cubicBezTo>
                    <a:pt x="3629" y="5182"/>
                    <a:pt x="2054" y="9519"/>
                    <a:pt x="502" y="13856"/>
                  </a:cubicBezTo>
                  <a:cubicBezTo>
                    <a:pt x="365" y="14221"/>
                    <a:pt x="0" y="14746"/>
                    <a:pt x="571" y="14951"/>
                  </a:cubicBezTo>
                  <a:cubicBezTo>
                    <a:pt x="657" y="14984"/>
                    <a:pt x="731" y="14999"/>
                    <a:pt x="796" y="14999"/>
                  </a:cubicBezTo>
                  <a:cubicBezTo>
                    <a:pt x="1173" y="14999"/>
                    <a:pt x="1207" y="14487"/>
                    <a:pt x="1324" y="14175"/>
                  </a:cubicBezTo>
                  <a:cubicBezTo>
                    <a:pt x="2922" y="9793"/>
                    <a:pt x="4497" y="5387"/>
                    <a:pt x="6094" y="982"/>
                  </a:cubicBezTo>
                  <a:cubicBezTo>
                    <a:pt x="6140" y="822"/>
                    <a:pt x="6209" y="663"/>
                    <a:pt x="6277" y="411"/>
                  </a:cubicBezTo>
                  <a:cubicBezTo>
                    <a:pt x="6209" y="274"/>
                    <a:pt x="6117" y="23"/>
                    <a:pt x="6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59;p46">
              <a:extLst>
                <a:ext uri="{FF2B5EF4-FFF2-40B4-BE49-F238E27FC236}">
                  <a16:creationId xmlns:a16="http://schemas.microsoft.com/office/drawing/2014/main" id="{3EBB9FC5-BAA0-444B-9E1A-B405DB865335}"/>
                </a:ext>
              </a:extLst>
            </p:cNvPr>
            <p:cNvSpPr/>
            <p:nvPr/>
          </p:nvSpPr>
          <p:spPr>
            <a:xfrm>
              <a:off x="6341164" y="3414190"/>
              <a:ext cx="48229" cy="106860"/>
            </a:xfrm>
            <a:custGeom>
              <a:avLst/>
              <a:gdLst/>
              <a:ahLst/>
              <a:cxnLst/>
              <a:rect l="l" t="t" r="r" b="b"/>
              <a:pathLst>
                <a:path w="2694" h="5969" extrusionOk="0">
                  <a:moveTo>
                    <a:pt x="2252" y="0"/>
                  </a:moveTo>
                  <a:cubicBezTo>
                    <a:pt x="1981" y="0"/>
                    <a:pt x="1873" y="321"/>
                    <a:pt x="1780" y="580"/>
                  </a:cubicBezTo>
                  <a:cubicBezTo>
                    <a:pt x="1233" y="2087"/>
                    <a:pt x="685" y="3616"/>
                    <a:pt x="137" y="5146"/>
                  </a:cubicBezTo>
                  <a:cubicBezTo>
                    <a:pt x="91" y="5260"/>
                    <a:pt x="69" y="5351"/>
                    <a:pt x="0" y="5579"/>
                  </a:cubicBezTo>
                  <a:cubicBezTo>
                    <a:pt x="88" y="5689"/>
                    <a:pt x="261" y="5968"/>
                    <a:pt x="314" y="5968"/>
                  </a:cubicBezTo>
                  <a:cubicBezTo>
                    <a:pt x="316" y="5968"/>
                    <a:pt x="318" y="5968"/>
                    <a:pt x="320" y="5967"/>
                  </a:cubicBezTo>
                  <a:cubicBezTo>
                    <a:pt x="548" y="5876"/>
                    <a:pt x="822" y="5739"/>
                    <a:pt x="913" y="5556"/>
                  </a:cubicBezTo>
                  <a:cubicBezTo>
                    <a:pt x="1507" y="3981"/>
                    <a:pt x="2077" y="2429"/>
                    <a:pt x="2602" y="832"/>
                  </a:cubicBezTo>
                  <a:cubicBezTo>
                    <a:pt x="2694" y="603"/>
                    <a:pt x="2602" y="124"/>
                    <a:pt x="2465" y="55"/>
                  </a:cubicBezTo>
                  <a:cubicBezTo>
                    <a:pt x="2384" y="17"/>
                    <a:pt x="2314" y="0"/>
                    <a:pt x="2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0;p46">
              <a:extLst>
                <a:ext uri="{FF2B5EF4-FFF2-40B4-BE49-F238E27FC236}">
                  <a16:creationId xmlns:a16="http://schemas.microsoft.com/office/drawing/2014/main" id="{CA821A17-A316-4C90-8EEA-82CEA19F2353}"/>
                </a:ext>
              </a:extLst>
            </p:cNvPr>
            <p:cNvSpPr/>
            <p:nvPr/>
          </p:nvSpPr>
          <p:spPr>
            <a:xfrm>
              <a:off x="5912507" y="2604871"/>
              <a:ext cx="767838" cy="1463762"/>
            </a:xfrm>
            <a:custGeom>
              <a:avLst/>
              <a:gdLst/>
              <a:ahLst/>
              <a:cxnLst/>
              <a:rect l="l" t="t" r="r" b="b"/>
              <a:pathLst>
                <a:path w="42890" h="81763" extrusionOk="0">
                  <a:moveTo>
                    <a:pt x="26513" y="1100"/>
                  </a:moveTo>
                  <a:cubicBezTo>
                    <a:pt x="31960" y="1100"/>
                    <a:pt x="36744" y="3112"/>
                    <a:pt x="41109" y="6437"/>
                  </a:cubicBezTo>
                  <a:cubicBezTo>
                    <a:pt x="35334" y="5501"/>
                    <a:pt x="29856" y="3629"/>
                    <a:pt x="24538" y="1187"/>
                  </a:cubicBezTo>
                  <a:cubicBezTo>
                    <a:pt x="25206" y="1129"/>
                    <a:pt x="25864" y="1100"/>
                    <a:pt x="26513" y="1100"/>
                  </a:cubicBezTo>
                  <a:close/>
                  <a:moveTo>
                    <a:pt x="23237" y="1689"/>
                  </a:moveTo>
                  <a:cubicBezTo>
                    <a:pt x="29171" y="4382"/>
                    <a:pt x="35220" y="6482"/>
                    <a:pt x="41679" y="7532"/>
                  </a:cubicBezTo>
                  <a:cubicBezTo>
                    <a:pt x="41634" y="7669"/>
                    <a:pt x="41565" y="7898"/>
                    <a:pt x="41474" y="8126"/>
                  </a:cubicBezTo>
                  <a:cubicBezTo>
                    <a:pt x="40470" y="10933"/>
                    <a:pt x="39420" y="13764"/>
                    <a:pt x="38438" y="16594"/>
                  </a:cubicBezTo>
                  <a:cubicBezTo>
                    <a:pt x="38251" y="17155"/>
                    <a:pt x="37988" y="17379"/>
                    <a:pt x="37547" y="17379"/>
                  </a:cubicBezTo>
                  <a:cubicBezTo>
                    <a:pt x="37450" y="17379"/>
                    <a:pt x="37344" y="17368"/>
                    <a:pt x="37228" y="17347"/>
                  </a:cubicBezTo>
                  <a:cubicBezTo>
                    <a:pt x="35151" y="16936"/>
                    <a:pt x="33029" y="16708"/>
                    <a:pt x="31020" y="16115"/>
                  </a:cubicBezTo>
                  <a:cubicBezTo>
                    <a:pt x="27710" y="15133"/>
                    <a:pt x="24469" y="13946"/>
                    <a:pt x="21205" y="12782"/>
                  </a:cubicBezTo>
                  <a:cubicBezTo>
                    <a:pt x="19448" y="12143"/>
                    <a:pt x="19493" y="12052"/>
                    <a:pt x="20109" y="10340"/>
                  </a:cubicBezTo>
                  <a:cubicBezTo>
                    <a:pt x="21068" y="7646"/>
                    <a:pt x="22050" y="4930"/>
                    <a:pt x="23031" y="2237"/>
                  </a:cubicBezTo>
                  <a:cubicBezTo>
                    <a:pt x="23100" y="2031"/>
                    <a:pt x="23191" y="1826"/>
                    <a:pt x="23237" y="1689"/>
                  </a:cubicBezTo>
                  <a:close/>
                  <a:moveTo>
                    <a:pt x="19196" y="12896"/>
                  </a:moveTo>
                  <a:cubicBezTo>
                    <a:pt x="25222" y="15361"/>
                    <a:pt x="31203" y="17667"/>
                    <a:pt x="37776" y="18306"/>
                  </a:cubicBezTo>
                  <a:cubicBezTo>
                    <a:pt x="37616" y="18808"/>
                    <a:pt x="37502" y="19287"/>
                    <a:pt x="37251" y="19721"/>
                  </a:cubicBezTo>
                  <a:cubicBezTo>
                    <a:pt x="37191" y="19861"/>
                    <a:pt x="36887" y="19931"/>
                    <a:pt x="36674" y="19931"/>
                  </a:cubicBezTo>
                  <a:cubicBezTo>
                    <a:pt x="36644" y="19931"/>
                    <a:pt x="36615" y="19929"/>
                    <a:pt x="36589" y="19926"/>
                  </a:cubicBezTo>
                  <a:cubicBezTo>
                    <a:pt x="35060" y="19653"/>
                    <a:pt x="33531" y="19401"/>
                    <a:pt x="32024" y="19036"/>
                  </a:cubicBezTo>
                  <a:cubicBezTo>
                    <a:pt x="29536" y="18420"/>
                    <a:pt x="27048" y="17804"/>
                    <a:pt x="24629" y="17005"/>
                  </a:cubicBezTo>
                  <a:cubicBezTo>
                    <a:pt x="22803" y="16411"/>
                    <a:pt x="21091" y="15498"/>
                    <a:pt x="19333" y="14745"/>
                  </a:cubicBezTo>
                  <a:cubicBezTo>
                    <a:pt x="18763" y="14494"/>
                    <a:pt x="18626" y="14129"/>
                    <a:pt x="18923" y="13604"/>
                  </a:cubicBezTo>
                  <a:cubicBezTo>
                    <a:pt x="19037" y="13376"/>
                    <a:pt x="19105" y="13102"/>
                    <a:pt x="19196" y="12896"/>
                  </a:cubicBezTo>
                  <a:close/>
                  <a:moveTo>
                    <a:pt x="18352" y="15202"/>
                  </a:moveTo>
                  <a:cubicBezTo>
                    <a:pt x="21182" y="16959"/>
                    <a:pt x="24241" y="17963"/>
                    <a:pt x="27368" y="18785"/>
                  </a:cubicBezTo>
                  <a:cubicBezTo>
                    <a:pt x="30472" y="19584"/>
                    <a:pt x="33599" y="20269"/>
                    <a:pt x="36772" y="21022"/>
                  </a:cubicBezTo>
                  <a:cubicBezTo>
                    <a:pt x="36772" y="21068"/>
                    <a:pt x="36749" y="21227"/>
                    <a:pt x="36681" y="21387"/>
                  </a:cubicBezTo>
                  <a:cubicBezTo>
                    <a:pt x="36315" y="22460"/>
                    <a:pt x="35882" y="23510"/>
                    <a:pt x="35562" y="24606"/>
                  </a:cubicBezTo>
                  <a:cubicBezTo>
                    <a:pt x="35419" y="25036"/>
                    <a:pt x="35205" y="25184"/>
                    <a:pt x="34866" y="25184"/>
                  </a:cubicBezTo>
                  <a:cubicBezTo>
                    <a:pt x="34773" y="25184"/>
                    <a:pt x="34671" y="25173"/>
                    <a:pt x="34558" y="25153"/>
                  </a:cubicBezTo>
                  <a:cubicBezTo>
                    <a:pt x="29833" y="24332"/>
                    <a:pt x="25268" y="22962"/>
                    <a:pt x="20817" y="21159"/>
                  </a:cubicBezTo>
                  <a:cubicBezTo>
                    <a:pt x="19493" y="20611"/>
                    <a:pt x="18192" y="20041"/>
                    <a:pt x="16800" y="19470"/>
                  </a:cubicBezTo>
                  <a:cubicBezTo>
                    <a:pt x="17348" y="17986"/>
                    <a:pt x="17850" y="16617"/>
                    <a:pt x="18352" y="15202"/>
                  </a:cubicBezTo>
                  <a:close/>
                  <a:moveTo>
                    <a:pt x="16503" y="20292"/>
                  </a:moveTo>
                  <a:cubicBezTo>
                    <a:pt x="17713" y="20817"/>
                    <a:pt x="18808" y="21319"/>
                    <a:pt x="19973" y="21844"/>
                  </a:cubicBezTo>
                  <a:cubicBezTo>
                    <a:pt x="19881" y="22095"/>
                    <a:pt x="19790" y="22300"/>
                    <a:pt x="19721" y="22529"/>
                  </a:cubicBezTo>
                  <a:cubicBezTo>
                    <a:pt x="15499" y="34215"/>
                    <a:pt x="11276" y="45902"/>
                    <a:pt x="7076" y="57588"/>
                  </a:cubicBezTo>
                  <a:cubicBezTo>
                    <a:pt x="6711" y="58615"/>
                    <a:pt x="6483" y="59665"/>
                    <a:pt x="6163" y="60715"/>
                  </a:cubicBezTo>
                  <a:cubicBezTo>
                    <a:pt x="6140" y="60829"/>
                    <a:pt x="6072" y="60943"/>
                    <a:pt x="5889" y="61080"/>
                  </a:cubicBezTo>
                  <a:cubicBezTo>
                    <a:pt x="5844" y="60875"/>
                    <a:pt x="5821" y="60692"/>
                    <a:pt x="5775" y="60487"/>
                  </a:cubicBezTo>
                  <a:cubicBezTo>
                    <a:pt x="5620" y="59693"/>
                    <a:pt x="5177" y="59251"/>
                    <a:pt x="4536" y="59251"/>
                  </a:cubicBezTo>
                  <a:cubicBezTo>
                    <a:pt x="4329" y="59251"/>
                    <a:pt x="4102" y="59297"/>
                    <a:pt x="3858" y="59391"/>
                  </a:cubicBezTo>
                  <a:cubicBezTo>
                    <a:pt x="3264" y="59620"/>
                    <a:pt x="2717" y="60008"/>
                    <a:pt x="2055" y="60396"/>
                  </a:cubicBezTo>
                  <a:cubicBezTo>
                    <a:pt x="6871" y="46997"/>
                    <a:pt x="11664" y="33690"/>
                    <a:pt x="16503" y="20292"/>
                  </a:cubicBezTo>
                  <a:close/>
                  <a:moveTo>
                    <a:pt x="20817" y="22209"/>
                  </a:moveTo>
                  <a:cubicBezTo>
                    <a:pt x="22232" y="22711"/>
                    <a:pt x="23556" y="23190"/>
                    <a:pt x="24971" y="23670"/>
                  </a:cubicBezTo>
                  <a:cubicBezTo>
                    <a:pt x="20269" y="36703"/>
                    <a:pt x="15590" y="49691"/>
                    <a:pt x="10842" y="62792"/>
                  </a:cubicBezTo>
                  <a:cubicBezTo>
                    <a:pt x="10441" y="61620"/>
                    <a:pt x="9968" y="61105"/>
                    <a:pt x="9224" y="61105"/>
                  </a:cubicBezTo>
                  <a:cubicBezTo>
                    <a:pt x="8866" y="61105"/>
                    <a:pt x="8447" y="61223"/>
                    <a:pt x="7944" y="61446"/>
                  </a:cubicBezTo>
                  <a:cubicBezTo>
                    <a:pt x="7510" y="61628"/>
                    <a:pt x="7099" y="61879"/>
                    <a:pt x="6665" y="62108"/>
                  </a:cubicBezTo>
                  <a:cubicBezTo>
                    <a:pt x="6665" y="62039"/>
                    <a:pt x="6620" y="61971"/>
                    <a:pt x="6643" y="61925"/>
                  </a:cubicBezTo>
                  <a:cubicBezTo>
                    <a:pt x="8971" y="55328"/>
                    <a:pt x="11276" y="48732"/>
                    <a:pt x="13627" y="42135"/>
                  </a:cubicBezTo>
                  <a:cubicBezTo>
                    <a:pt x="15887" y="35767"/>
                    <a:pt x="18215" y="29399"/>
                    <a:pt x="20497" y="23054"/>
                  </a:cubicBezTo>
                  <a:cubicBezTo>
                    <a:pt x="20612" y="22780"/>
                    <a:pt x="20703" y="22506"/>
                    <a:pt x="20817" y="22209"/>
                  </a:cubicBezTo>
                  <a:close/>
                  <a:moveTo>
                    <a:pt x="25816" y="23944"/>
                  </a:moveTo>
                  <a:cubicBezTo>
                    <a:pt x="27345" y="24377"/>
                    <a:pt x="28783" y="24788"/>
                    <a:pt x="30290" y="25222"/>
                  </a:cubicBezTo>
                  <a:cubicBezTo>
                    <a:pt x="25633" y="38141"/>
                    <a:pt x="20977" y="51037"/>
                    <a:pt x="16320" y="63979"/>
                  </a:cubicBezTo>
                  <a:cubicBezTo>
                    <a:pt x="15865" y="63263"/>
                    <a:pt x="15479" y="62930"/>
                    <a:pt x="14898" y="62930"/>
                  </a:cubicBezTo>
                  <a:cubicBezTo>
                    <a:pt x="14664" y="62930"/>
                    <a:pt x="14398" y="62984"/>
                    <a:pt x="14084" y="63089"/>
                  </a:cubicBezTo>
                  <a:cubicBezTo>
                    <a:pt x="13308" y="63340"/>
                    <a:pt x="12600" y="63774"/>
                    <a:pt x="11870" y="64162"/>
                  </a:cubicBezTo>
                  <a:cubicBezTo>
                    <a:pt x="11641" y="64253"/>
                    <a:pt x="11459" y="64413"/>
                    <a:pt x="11139" y="64641"/>
                  </a:cubicBezTo>
                  <a:cubicBezTo>
                    <a:pt x="16069" y="50992"/>
                    <a:pt x="20931" y="37502"/>
                    <a:pt x="25816" y="23944"/>
                  </a:cubicBezTo>
                  <a:close/>
                  <a:moveTo>
                    <a:pt x="31180" y="25427"/>
                  </a:moveTo>
                  <a:cubicBezTo>
                    <a:pt x="32458" y="25656"/>
                    <a:pt x="33668" y="25884"/>
                    <a:pt x="34992" y="26135"/>
                  </a:cubicBezTo>
                  <a:cubicBezTo>
                    <a:pt x="30198" y="39351"/>
                    <a:pt x="25451" y="52521"/>
                    <a:pt x="20840" y="65303"/>
                  </a:cubicBezTo>
                  <a:cubicBezTo>
                    <a:pt x="20589" y="65166"/>
                    <a:pt x="20246" y="64915"/>
                    <a:pt x="19858" y="64847"/>
                  </a:cubicBezTo>
                  <a:cubicBezTo>
                    <a:pt x="19712" y="64825"/>
                    <a:pt x="19561" y="64814"/>
                    <a:pt x="19409" y="64814"/>
                  </a:cubicBezTo>
                  <a:cubicBezTo>
                    <a:pt x="19087" y="64814"/>
                    <a:pt x="18761" y="64860"/>
                    <a:pt x="18466" y="64938"/>
                  </a:cubicBezTo>
                  <a:cubicBezTo>
                    <a:pt x="17895" y="65098"/>
                    <a:pt x="17348" y="65372"/>
                    <a:pt x="16663" y="65645"/>
                  </a:cubicBezTo>
                  <a:cubicBezTo>
                    <a:pt x="21525" y="52179"/>
                    <a:pt x="26341" y="38826"/>
                    <a:pt x="31180" y="25427"/>
                  </a:cubicBezTo>
                  <a:close/>
                  <a:moveTo>
                    <a:pt x="4446" y="60150"/>
                  </a:moveTo>
                  <a:cubicBezTo>
                    <a:pt x="4772" y="60150"/>
                    <a:pt x="4916" y="60458"/>
                    <a:pt x="4931" y="61126"/>
                  </a:cubicBezTo>
                  <a:cubicBezTo>
                    <a:pt x="4953" y="61811"/>
                    <a:pt x="4862" y="62496"/>
                    <a:pt x="4817" y="63180"/>
                  </a:cubicBezTo>
                  <a:cubicBezTo>
                    <a:pt x="4794" y="63363"/>
                    <a:pt x="4702" y="63546"/>
                    <a:pt x="4725" y="63705"/>
                  </a:cubicBezTo>
                  <a:cubicBezTo>
                    <a:pt x="4794" y="64025"/>
                    <a:pt x="4885" y="64344"/>
                    <a:pt x="4976" y="64664"/>
                  </a:cubicBezTo>
                  <a:cubicBezTo>
                    <a:pt x="5273" y="64504"/>
                    <a:pt x="5638" y="64436"/>
                    <a:pt x="5844" y="64207"/>
                  </a:cubicBezTo>
                  <a:cubicBezTo>
                    <a:pt x="6597" y="63317"/>
                    <a:pt x="7441" y="62564"/>
                    <a:pt x="8560" y="62153"/>
                  </a:cubicBezTo>
                  <a:cubicBezTo>
                    <a:pt x="8833" y="62055"/>
                    <a:pt x="9059" y="62004"/>
                    <a:pt x="9240" y="62004"/>
                  </a:cubicBezTo>
                  <a:cubicBezTo>
                    <a:pt x="9693" y="62004"/>
                    <a:pt x="9871" y="62326"/>
                    <a:pt x="9838" y="63043"/>
                  </a:cubicBezTo>
                  <a:cubicBezTo>
                    <a:pt x="9815" y="63819"/>
                    <a:pt x="9610" y="64595"/>
                    <a:pt x="9587" y="65372"/>
                  </a:cubicBezTo>
                  <a:cubicBezTo>
                    <a:pt x="9587" y="65714"/>
                    <a:pt x="9792" y="66079"/>
                    <a:pt x="9907" y="66444"/>
                  </a:cubicBezTo>
                  <a:cubicBezTo>
                    <a:pt x="10249" y="66330"/>
                    <a:pt x="10614" y="66262"/>
                    <a:pt x="10911" y="66056"/>
                  </a:cubicBezTo>
                  <a:cubicBezTo>
                    <a:pt x="11892" y="65417"/>
                    <a:pt x="12828" y="64687"/>
                    <a:pt x="13855" y="64093"/>
                  </a:cubicBezTo>
                  <a:cubicBezTo>
                    <a:pt x="14040" y="63982"/>
                    <a:pt x="14286" y="63965"/>
                    <a:pt x="14540" y="63965"/>
                  </a:cubicBezTo>
                  <a:cubicBezTo>
                    <a:pt x="14659" y="63965"/>
                    <a:pt x="14780" y="63968"/>
                    <a:pt x="14898" y="63968"/>
                  </a:cubicBezTo>
                  <a:cubicBezTo>
                    <a:pt x="14994" y="63968"/>
                    <a:pt x="15089" y="63966"/>
                    <a:pt x="15179" y="63956"/>
                  </a:cubicBezTo>
                  <a:lnTo>
                    <a:pt x="15179" y="63956"/>
                  </a:lnTo>
                  <a:cubicBezTo>
                    <a:pt x="15179" y="64367"/>
                    <a:pt x="15225" y="64778"/>
                    <a:pt x="15156" y="65189"/>
                  </a:cubicBezTo>
                  <a:cubicBezTo>
                    <a:pt x="15042" y="65782"/>
                    <a:pt x="14837" y="66353"/>
                    <a:pt x="14746" y="66946"/>
                  </a:cubicBezTo>
                  <a:cubicBezTo>
                    <a:pt x="14700" y="67198"/>
                    <a:pt x="14882" y="67494"/>
                    <a:pt x="14951" y="67768"/>
                  </a:cubicBezTo>
                  <a:cubicBezTo>
                    <a:pt x="15225" y="67700"/>
                    <a:pt x="15522" y="67677"/>
                    <a:pt x="15750" y="67540"/>
                  </a:cubicBezTo>
                  <a:cubicBezTo>
                    <a:pt x="16731" y="66969"/>
                    <a:pt x="17644" y="66307"/>
                    <a:pt x="18671" y="65828"/>
                  </a:cubicBezTo>
                  <a:cubicBezTo>
                    <a:pt x="18939" y="65694"/>
                    <a:pt x="19144" y="65626"/>
                    <a:pt x="19296" y="65626"/>
                  </a:cubicBezTo>
                  <a:cubicBezTo>
                    <a:pt x="19613" y="65626"/>
                    <a:pt x="19707" y="65920"/>
                    <a:pt x="19676" y="66536"/>
                  </a:cubicBezTo>
                  <a:cubicBezTo>
                    <a:pt x="19653" y="67198"/>
                    <a:pt x="19584" y="67860"/>
                    <a:pt x="19516" y="68521"/>
                  </a:cubicBezTo>
                  <a:cubicBezTo>
                    <a:pt x="19448" y="69252"/>
                    <a:pt x="19219" y="69891"/>
                    <a:pt x="18671" y="70439"/>
                  </a:cubicBezTo>
                  <a:cubicBezTo>
                    <a:pt x="16366" y="72767"/>
                    <a:pt x="14061" y="75118"/>
                    <a:pt x="11755" y="77469"/>
                  </a:cubicBezTo>
                  <a:cubicBezTo>
                    <a:pt x="11664" y="77560"/>
                    <a:pt x="11573" y="77629"/>
                    <a:pt x="11390" y="77788"/>
                  </a:cubicBezTo>
                  <a:cubicBezTo>
                    <a:pt x="11185" y="77264"/>
                    <a:pt x="11048" y="76830"/>
                    <a:pt x="10820" y="76419"/>
                  </a:cubicBezTo>
                  <a:cubicBezTo>
                    <a:pt x="10140" y="75149"/>
                    <a:pt x="9054" y="74454"/>
                    <a:pt x="7748" y="74454"/>
                  </a:cubicBezTo>
                  <a:cubicBezTo>
                    <a:pt x="7388" y="74454"/>
                    <a:pt x="7010" y="74507"/>
                    <a:pt x="6620" y="74616"/>
                  </a:cubicBezTo>
                  <a:cubicBezTo>
                    <a:pt x="5661" y="74890"/>
                    <a:pt x="4748" y="75346"/>
                    <a:pt x="3812" y="75734"/>
                  </a:cubicBezTo>
                  <a:cubicBezTo>
                    <a:pt x="3607" y="75803"/>
                    <a:pt x="3424" y="75894"/>
                    <a:pt x="3127" y="76031"/>
                  </a:cubicBezTo>
                  <a:cubicBezTo>
                    <a:pt x="2899" y="74616"/>
                    <a:pt x="2648" y="73269"/>
                    <a:pt x="2420" y="71922"/>
                  </a:cubicBezTo>
                  <a:cubicBezTo>
                    <a:pt x="2009" y="69320"/>
                    <a:pt x="1621" y="66741"/>
                    <a:pt x="1233" y="64139"/>
                  </a:cubicBezTo>
                  <a:cubicBezTo>
                    <a:pt x="1187" y="63774"/>
                    <a:pt x="1233" y="63363"/>
                    <a:pt x="1370" y="63043"/>
                  </a:cubicBezTo>
                  <a:cubicBezTo>
                    <a:pt x="1826" y="61925"/>
                    <a:pt x="2625" y="61058"/>
                    <a:pt x="3698" y="60441"/>
                  </a:cubicBezTo>
                  <a:cubicBezTo>
                    <a:pt x="4013" y="60250"/>
                    <a:pt x="4259" y="60150"/>
                    <a:pt x="4446" y="60150"/>
                  </a:cubicBezTo>
                  <a:close/>
                  <a:moveTo>
                    <a:pt x="5319" y="76168"/>
                  </a:moveTo>
                  <a:cubicBezTo>
                    <a:pt x="4748" y="76807"/>
                    <a:pt x="4177" y="77469"/>
                    <a:pt x="3538" y="78177"/>
                  </a:cubicBezTo>
                  <a:cubicBezTo>
                    <a:pt x="3196" y="77035"/>
                    <a:pt x="3196" y="77035"/>
                    <a:pt x="4086" y="76602"/>
                  </a:cubicBezTo>
                  <a:cubicBezTo>
                    <a:pt x="4451" y="76396"/>
                    <a:pt x="4839" y="76236"/>
                    <a:pt x="5319" y="76168"/>
                  </a:cubicBezTo>
                  <a:close/>
                  <a:moveTo>
                    <a:pt x="8469" y="75369"/>
                  </a:moveTo>
                  <a:cubicBezTo>
                    <a:pt x="8514" y="75437"/>
                    <a:pt x="8537" y="75506"/>
                    <a:pt x="8583" y="75597"/>
                  </a:cubicBezTo>
                  <a:cubicBezTo>
                    <a:pt x="7099" y="77104"/>
                    <a:pt x="5638" y="78610"/>
                    <a:pt x="4155" y="80139"/>
                  </a:cubicBezTo>
                  <a:cubicBezTo>
                    <a:pt x="3698" y="79888"/>
                    <a:pt x="3561" y="79546"/>
                    <a:pt x="3881" y="79204"/>
                  </a:cubicBezTo>
                  <a:cubicBezTo>
                    <a:pt x="4999" y="77948"/>
                    <a:pt x="6118" y="76716"/>
                    <a:pt x="7304" y="75529"/>
                  </a:cubicBezTo>
                  <a:cubicBezTo>
                    <a:pt x="7437" y="75396"/>
                    <a:pt x="7677" y="75379"/>
                    <a:pt x="7931" y="75379"/>
                  </a:cubicBezTo>
                  <a:cubicBezTo>
                    <a:pt x="8020" y="75379"/>
                    <a:pt x="8111" y="75381"/>
                    <a:pt x="8199" y="75381"/>
                  </a:cubicBezTo>
                  <a:cubicBezTo>
                    <a:pt x="8293" y="75381"/>
                    <a:pt x="8385" y="75379"/>
                    <a:pt x="8469" y="75369"/>
                  </a:cubicBezTo>
                  <a:close/>
                  <a:moveTo>
                    <a:pt x="9336" y="76099"/>
                  </a:moveTo>
                  <a:cubicBezTo>
                    <a:pt x="10112" y="76647"/>
                    <a:pt x="10112" y="76784"/>
                    <a:pt x="9519" y="77378"/>
                  </a:cubicBezTo>
                  <a:cubicBezTo>
                    <a:pt x="8491" y="78428"/>
                    <a:pt x="7441" y="79455"/>
                    <a:pt x="6437" y="80528"/>
                  </a:cubicBezTo>
                  <a:cubicBezTo>
                    <a:pt x="6258" y="80716"/>
                    <a:pt x="6089" y="80781"/>
                    <a:pt x="5916" y="80781"/>
                  </a:cubicBezTo>
                  <a:cubicBezTo>
                    <a:pt x="5648" y="80781"/>
                    <a:pt x="5369" y="80625"/>
                    <a:pt x="5022" y="80528"/>
                  </a:cubicBezTo>
                  <a:cubicBezTo>
                    <a:pt x="6528" y="78998"/>
                    <a:pt x="7944" y="77537"/>
                    <a:pt x="9336" y="76099"/>
                  </a:cubicBezTo>
                  <a:close/>
                  <a:moveTo>
                    <a:pt x="10454" y="77971"/>
                  </a:moveTo>
                  <a:lnTo>
                    <a:pt x="10454" y="77971"/>
                  </a:lnTo>
                  <a:cubicBezTo>
                    <a:pt x="10705" y="78268"/>
                    <a:pt x="10705" y="78565"/>
                    <a:pt x="10340" y="78884"/>
                  </a:cubicBezTo>
                  <a:cubicBezTo>
                    <a:pt x="9770" y="79409"/>
                    <a:pt x="9245" y="79934"/>
                    <a:pt x="8742" y="80505"/>
                  </a:cubicBezTo>
                  <a:cubicBezTo>
                    <a:pt x="8522" y="80753"/>
                    <a:pt x="8284" y="80860"/>
                    <a:pt x="8005" y="80860"/>
                  </a:cubicBezTo>
                  <a:cubicBezTo>
                    <a:pt x="7822" y="80860"/>
                    <a:pt x="7621" y="80814"/>
                    <a:pt x="7396" y="80733"/>
                  </a:cubicBezTo>
                  <a:cubicBezTo>
                    <a:pt x="8400" y="79820"/>
                    <a:pt x="9404" y="78907"/>
                    <a:pt x="10454" y="77971"/>
                  </a:cubicBezTo>
                  <a:close/>
                  <a:moveTo>
                    <a:pt x="26341" y="0"/>
                  </a:moveTo>
                  <a:cubicBezTo>
                    <a:pt x="25336" y="137"/>
                    <a:pt x="24332" y="274"/>
                    <a:pt x="23328" y="365"/>
                  </a:cubicBezTo>
                  <a:cubicBezTo>
                    <a:pt x="22849" y="411"/>
                    <a:pt x="22643" y="662"/>
                    <a:pt x="22483" y="1096"/>
                  </a:cubicBezTo>
                  <a:cubicBezTo>
                    <a:pt x="20132" y="7646"/>
                    <a:pt x="17781" y="14197"/>
                    <a:pt x="15407" y="20748"/>
                  </a:cubicBezTo>
                  <a:cubicBezTo>
                    <a:pt x="11870" y="30563"/>
                    <a:pt x="8332" y="40378"/>
                    <a:pt x="4771" y="50193"/>
                  </a:cubicBezTo>
                  <a:cubicBezTo>
                    <a:pt x="3264" y="54370"/>
                    <a:pt x="1712" y="58547"/>
                    <a:pt x="183" y="62724"/>
                  </a:cubicBezTo>
                  <a:cubicBezTo>
                    <a:pt x="92" y="62975"/>
                    <a:pt x="0" y="63272"/>
                    <a:pt x="46" y="63500"/>
                  </a:cubicBezTo>
                  <a:cubicBezTo>
                    <a:pt x="229" y="64367"/>
                    <a:pt x="503" y="65212"/>
                    <a:pt x="639" y="66056"/>
                  </a:cubicBezTo>
                  <a:cubicBezTo>
                    <a:pt x="1347" y="70439"/>
                    <a:pt x="2055" y="74798"/>
                    <a:pt x="2694" y="79181"/>
                  </a:cubicBezTo>
                  <a:cubicBezTo>
                    <a:pt x="2854" y="80322"/>
                    <a:pt x="3401" y="81075"/>
                    <a:pt x="4520" y="81304"/>
                  </a:cubicBezTo>
                  <a:cubicBezTo>
                    <a:pt x="5661" y="81555"/>
                    <a:pt x="6848" y="81669"/>
                    <a:pt x="8035" y="81760"/>
                  </a:cubicBezTo>
                  <a:cubicBezTo>
                    <a:pt x="8057" y="81762"/>
                    <a:pt x="8079" y="81762"/>
                    <a:pt x="8102" y="81762"/>
                  </a:cubicBezTo>
                  <a:cubicBezTo>
                    <a:pt x="8437" y="81762"/>
                    <a:pt x="8873" y="81607"/>
                    <a:pt x="9108" y="81372"/>
                  </a:cubicBezTo>
                  <a:cubicBezTo>
                    <a:pt x="12372" y="78154"/>
                    <a:pt x="15590" y="74890"/>
                    <a:pt x="18808" y="71649"/>
                  </a:cubicBezTo>
                  <a:cubicBezTo>
                    <a:pt x="19288" y="71146"/>
                    <a:pt x="19813" y="70644"/>
                    <a:pt x="20132" y="70051"/>
                  </a:cubicBezTo>
                  <a:cubicBezTo>
                    <a:pt x="20475" y="69457"/>
                    <a:pt x="20566" y="68750"/>
                    <a:pt x="20817" y="68088"/>
                  </a:cubicBezTo>
                  <a:cubicBezTo>
                    <a:pt x="22712" y="62769"/>
                    <a:pt x="24652" y="57451"/>
                    <a:pt x="26569" y="52133"/>
                  </a:cubicBezTo>
                  <a:cubicBezTo>
                    <a:pt x="31910" y="37274"/>
                    <a:pt x="37251" y="22392"/>
                    <a:pt x="42638" y="7532"/>
                  </a:cubicBezTo>
                  <a:cubicBezTo>
                    <a:pt x="42889" y="6848"/>
                    <a:pt x="42661" y="6437"/>
                    <a:pt x="42227" y="6072"/>
                  </a:cubicBezTo>
                  <a:cubicBezTo>
                    <a:pt x="41542" y="5501"/>
                    <a:pt x="40789" y="4976"/>
                    <a:pt x="40013" y="4474"/>
                  </a:cubicBezTo>
                  <a:cubicBezTo>
                    <a:pt x="35882" y="1735"/>
                    <a:pt x="31362" y="183"/>
                    <a:pt x="26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1;p46">
              <a:extLst>
                <a:ext uri="{FF2B5EF4-FFF2-40B4-BE49-F238E27FC236}">
                  <a16:creationId xmlns:a16="http://schemas.microsoft.com/office/drawing/2014/main" id="{440DD35B-E9D6-4774-84B4-9F47F504E9D5}"/>
                </a:ext>
              </a:extLst>
            </p:cNvPr>
            <p:cNvSpPr/>
            <p:nvPr/>
          </p:nvSpPr>
          <p:spPr>
            <a:xfrm>
              <a:off x="6218980" y="3968505"/>
              <a:ext cx="674262" cy="572594"/>
            </a:xfrm>
            <a:custGeom>
              <a:avLst/>
              <a:gdLst/>
              <a:ahLst/>
              <a:cxnLst/>
              <a:rect l="l" t="t" r="r" b="b"/>
              <a:pathLst>
                <a:path w="37663" h="31984" extrusionOk="0">
                  <a:moveTo>
                    <a:pt x="32291" y="0"/>
                  </a:moveTo>
                  <a:cubicBezTo>
                    <a:pt x="31583" y="0"/>
                    <a:pt x="30868" y="21"/>
                    <a:pt x="30153" y="21"/>
                  </a:cubicBezTo>
                  <a:lnTo>
                    <a:pt x="26729" y="44"/>
                  </a:lnTo>
                  <a:cubicBezTo>
                    <a:pt x="22095" y="89"/>
                    <a:pt x="17485" y="112"/>
                    <a:pt x="12851" y="135"/>
                  </a:cubicBezTo>
                  <a:lnTo>
                    <a:pt x="5981" y="181"/>
                  </a:lnTo>
                  <a:cubicBezTo>
                    <a:pt x="4816" y="203"/>
                    <a:pt x="3652" y="203"/>
                    <a:pt x="2465" y="203"/>
                  </a:cubicBezTo>
                  <a:cubicBezTo>
                    <a:pt x="2418" y="203"/>
                    <a:pt x="2370" y="203"/>
                    <a:pt x="2321" y="203"/>
                  </a:cubicBezTo>
                  <a:cubicBezTo>
                    <a:pt x="1657" y="203"/>
                    <a:pt x="836" y="223"/>
                    <a:pt x="411" y="797"/>
                  </a:cubicBezTo>
                  <a:cubicBezTo>
                    <a:pt x="160" y="1139"/>
                    <a:pt x="160" y="1527"/>
                    <a:pt x="160" y="1938"/>
                  </a:cubicBezTo>
                  <a:cubicBezTo>
                    <a:pt x="69" y="1984"/>
                    <a:pt x="0" y="2075"/>
                    <a:pt x="23" y="2212"/>
                  </a:cubicBezTo>
                  <a:cubicBezTo>
                    <a:pt x="229" y="6686"/>
                    <a:pt x="480" y="11182"/>
                    <a:pt x="776" y="15633"/>
                  </a:cubicBezTo>
                  <a:cubicBezTo>
                    <a:pt x="913" y="17847"/>
                    <a:pt x="1073" y="20061"/>
                    <a:pt x="1233" y="22253"/>
                  </a:cubicBezTo>
                  <a:cubicBezTo>
                    <a:pt x="1393" y="24467"/>
                    <a:pt x="1507" y="26703"/>
                    <a:pt x="1781" y="28895"/>
                  </a:cubicBezTo>
                  <a:cubicBezTo>
                    <a:pt x="1849" y="29648"/>
                    <a:pt x="2055" y="30401"/>
                    <a:pt x="2717" y="30858"/>
                  </a:cubicBezTo>
                  <a:cubicBezTo>
                    <a:pt x="3447" y="31383"/>
                    <a:pt x="4497" y="31337"/>
                    <a:pt x="5387" y="31383"/>
                  </a:cubicBezTo>
                  <a:cubicBezTo>
                    <a:pt x="7670" y="31565"/>
                    <a:pt x="9975" y="31679"/>
                    <a:pt x="12280" y="31793"/>
                  </a:cubicBezTo>
                  <a:cubicBezTo>
                    <a:pt x="15515" y="31923"/>
                    <a:pt x="18749" y="31983"/>
                    <a:pt x="21991" y="31983"/>
                  </a:cubicBezTo>
                  <a:cubicBezTo>
                    <a:pt x="23326" y="31983"/>
                    <a:pt x="24661" y="31973"/>
                    <a:pt x="25998" y="31953"/>
                  </a:cubicBezTo>
                  <a:cubicBezTo>
                    <a:pt x="28281" y="31908"/>
                    <a:pt x="30586" y="31816"/>
                    <a:pt x="32892" y="31725"/>
                  </a:cubicBezTo>
                  <a:cubicBezTo>
                    <a:pt x="33439" y="31679"/>
                    <a:pt x="33987" y="31657"/>
                    <a:pt x="34558" y="31634"/>
                  </a:cubicBezTo>
                  <a:cubicBezTo>
                    <a:pt x="35060" y="31588"/>
                    <a:pt x="35608" y="31611"/>
                    <a:pt x="36110" y="31520"/>
                  </a:cubicBezTo>
                  <a:cubicBezTo>
                    <a:pt x="37114" y="31314"/>
                    <a:pt x="37183" y="30219"/>
                    <a:pt x="37320" y="29420"/>
                  </a:cubicBezTo>
                  <a:cubicBezTo>
                    <a:pt x="37662" y="27320"/>
                    <a:pt x="37662" y="25197"/>
                    <a:pt x="37616" y="23074"/>
                  </a:cubicBezTo>
                  <a:cubicBezTo>
                    <a:pt x="37571" y="20792"/>
                    <a:pt x="37502" y="18532"/>
                    <a:pt x="37365" y="16272"/>
                  </a:cubicBezTo>
                  <a:cubicBezTo>
                    <a:pt x="37114" y="11867"/>
                    <a:pt x="36795" y="7462"/>
                    <a:pt x="36384" y="3079"/>
                  </a:cubicBezTo>
                  <a:cubicBezTo>
                    <a:pt x="36315" y="2280"/>
                    <a:pt x="36178" y="1436"/>
                    <a:pt x="35608" y="820"/>
                  </a:cubicBezTo>
                  <a:cubicBezTo>
                    <a:pt x="35014" y="226"/>
                    <a:pt x="34147" y="66"/>
                    <a:pt x="33348" y="21"/>
                  </a:cubicBezTo>
                  <a:cubicBezTo>
                    <a:pt x="32998" y="6"/>
                    <a:pt x="32646" y="0"/>
                    <a:pt x="32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2;p46">
              <a:extLst>
                <a:ext uri="{FF2B5EF4-FFF2-40B4-BE49-F238E27FC236}">
                  <a16:creationId xmlns:a16="http://schemas.microsoft.com/office/drawing/2014/main" id="{05978C63-4093-46D8-92C4-B3A19AFBC73A}"/>
                </a:ext>
              </a:extLst>
            </p:cNvPr>
            <p:cNvSpPr/>
            <p:nvPr/>
          </p:nvSpPr>
          <p:spPr>
            <a:xfrm>
              <a:off x="6096186" y="3918825"/>
              <a:ext cx="828922" cy="660387"/>
            </a:xfrm>
            <a:custGeom>
              <a:avLst/>
              <a:gdLst/>
              <a:ahLst/>
              <a:cxnLst/>
              <a:rect l="l" t="t" r="r" b="b"/>
              <a:pathLst>
                <a:path w="46302" h="36888" extrusionOk="0">
                  <a:moveTo>
                    <a:pt x="24913" y="0"/>
                  </a:moveTo>
                  <a:cubicBezTo>
                    <a:pt x="20911" y="0"/>
                    <a:pt x="16910" y="19"/>
                    <a:pt x="12908" y="57"/>
                  </a:cubicBezTo>
                  <a:cubicBezTo>
                    <a:pt x="11744" y="80"/>
                    <a:pt x="10557" y="102"/>
                    <a:pt x="9393" y="102"/>
                  </a:cubicBezTo>
                  <a:cubicBezTo>
                    <a:pt x="8914" y="125"/>
                    <a:pt x="8914" y="833"/>
                    <a:pt x="9393" y="833"/>
                  </a:cubicBezTo>
                  <a:cubicBezTo>
                    <a:pt x="14432" y="757"/>
                    <a:pt x="19477" y="723"/>
                    <a:pt x="24522" y="723"/>
                  </a:cubicBezTo>
                  <a:cubicBezTo>
                    <a:pt x="28642" y="723"/>
                    <a:pt x="32760" y="746"/>
                    <a:pt x="36875" y="787"/>
                  </a:cubicBezTo>
                  <a:cubicBezTo>
                    <a:pt x="39157" y="810"/>
                    <a:pt x="41440" y="833"/>
                    <a:pt x="43722" y="856"/>
                  </a:cubicBezTo>
                  <a:cubicBezTo>
                    <a:pt x="44224" y="878"/>
                    <a:pt x="44886" y="764"/>
                    <a:pt x="45023" y="1381"/>
                  </a:cubicBezTo>
                  <a:cubicBezTo>
                    <a:pt x="45160" y="1860"/>
                    <a:pt x="45092" y="2431"/>
                    <a:pt x="45115" y="2933"/>
                  </a:cubicBezTo>
                  <a:cubicBezTo>
                    <a:pt x="45160" y="4074"/>
                    <a:pt x="45206" y="5215"/>
                    <a:pt x="45229" y="6356"/>
                  </a:cubicBezTo>
                  <a:cubicBezTo>
                    <a:pt x="45366" y="10785"/>
                    <a:pt x="45457" y="15235"/>
                    <a:pt x="45525" y="19686"/>
                  </a:cubicBezTo>
                  <a:cubicBezTo>
                    <a:pt x="45571" y="24069"/>
                    <a:pt x="45640" y="28451"/>
                    <a:pt x="45320" y="32834"/>
                  </a:cubicBezTo>
                  <a:cubicBezTo>
                    <a:pt x="45274" y="33382"/>
                    <a:pt x="45229" y="33907"/>
                    <a:pt x="45183" y="34432"/>
                  </a:cubicBezTo>
                  <a:cubicBezTo>
                    <a:pt x="45137" y="34865"/>
                    <a:pt x="45183" y="35596"/>
                    <a:pt x="44818" y="35915"/>
                  </a:cubicBezTo>
                  <a:cubicBezTo>
                    <a:pt x="44521" y="36166"/>
                    <a:pt x="44042" y="36166"/>
                    <a:pt x="43677" y="36166"/>
                  </a:cubicBezTo>
                  <a:cubicBezTo>
                    <a:pt x="43106" y="36166"/>
                    <a:pt x="42535" y="36143"/>
                    <a:pt x="41965" y="36143"/>
                  </a:cubicBezTo>
                  <a:cubicBezTo>
                    <a:pt x="39682" y="36121"/>
                    <a:pt x="37400" y="36098"/>
                    <a:pt x="35117" y="36075"/>
                  </a:cubicBezTo>
                  <a:cubicBezTo>
                    <a:pt x="30552" y="36006"/>
                    <a:pt x="25987" y="35915"/>
                    <a:pt x="21445" y="35824"/>
                  </a:cubicBezTo>
                  <a:cubicBezTo>
                    <a:pt x="16880" y="35710"/>
                    <a:pt x="12315" y="35687"/>
                    <a:pt x="7772" y="35367"/>
                  </a:cubicBezTo>
                  <a:cubicBezTo>
                    <a:pt x="6631" y="35276"/>
                    <a:pt x="5490" y="35185"/>
                    <a:pt x="4371" y="35025"/>
                  </a:cubicBezTo>
                  <a:cubicBezTo>
                    <a:pt x="3892" y="34957"/>
                    <a:pt x="3344" y="34934"/>
                    <a:pt x="2911" y="34751"/>
                  </a:cubicBezTo>
                  <a:cubicBezTo>
                    <a:pt x="2317" y="34523"/>
                    <a:pt x="2317" y="33861"/>
                    <a:pt x="2249" y="33336"/>
                  </a:cubicBezTo>
                  <a:cubicBezTo>
                    <a:pt x="1998" y="31168"/>
                    <a:pt x="1883" y="28999"/>
                    <a:pt x="1746" y="26831"/>
                  </a:cubicBezTo>
                  <a:cubicBezTo>
                    <a:pt x="1473" y="22403"/>
                    <a:pt x="1222" y="17952"/>
                    <a:pt x="948" y="13524"/>
                  </a:cubicBezTo>
                  <a:cubicBezTo>
                    <a:pt x="879" y="12451"/>
                    <a:pt x="811" y="11378"/>
                    <a:pt x="742" y="10305"/>
                  </a:cubicBezTo>
                  <a:cubicBezTo>
                    <a:pt x="731" y="10077"/>
                    <a:pt x="542" y="9963"/>
                    <a:pt x="360" y="9963"/>
                  </a:cubicBezTo>
                  <a:cubicBezTo>
                    <a:pt x="177" y="9963"/>
                    <a:pt x="0" y="10077"/>
                    <a:pt x="12" y="10305"/>
                  </a:cubicBezTo>
                  <a:lnTo>
                    <a:pt x="856" y="24251"/>
                  </a:lnTo>
                  <a:cubicBezTo>
                    <a:pt x="993" y="26557"/>
                    <a:pt x="1107" y="28862"/>
                    <a:pt x="1290" y="31145"/>
                  </a:cubicBezTo>
                  <a:cubicBezTo>
                    <a:pt x="1381" y="32172"/>
                    <a:pt x="1404" y="33290"/>
                    <a:pt x="1655" y="34295"/>
                  </a:cubicBezTo>
                  <a:cubicBezTo>
                    <a:pt x="1929" y="35322"/>
                    <a:pt x="2774" y="35504"/>
                    <a:pt x="3732" y="35641"/>
                  </a:cubicBezTo>
                  <a:cubicBezTo>
                    <a:pt x="8343" y="36372"/>
                    <a:pt x="13068" y="36326"/>
                    <a:pt x="17747" y="36440"/>
                  </a:cubicBezTo>
                  <a:cubicBezTo>
                    <a:pt x="22540" y="36577"/>
                    <a:pt x="27356" y="36668"/>
                    <a:pt x="32150" y="36760"/>
                  </a:cubicBezTo>
                  <a:cubicBezTo>
                    <a:pt x="34569" y="36783"/>
                    <a:pt x="36966" y="36828"/>
                    <a:pt x="39363" y="36851"/>
                  </a:cubicBezTo>
                  <a:cubicBezTo>
                    <a:pt x="40550" y="36851"/>
                    <a:pt x="41714" y="36874"/>
                    <a:pt x="42878" y="36874"/>
                  </a:cubicBezTo>
                  <a:cubicBezTo>
                    <a:pt x="43130" y="36874"/>
                    <a:pt x="43405" y="36887"/>
                    <a:pt x="43683" y="36887"/>
                  </a:cubicBezTo>
                  <a:cubicBezTo>
                    <a:pt x="44287" y="36887"/>
                    <a:pt x="44906" y="36823"/>
                    <a:pt x="45343" y="36417"/>
                  </a:cubicBezTo>
                  <a:cubicBezTo>
                    <a:pt x="45662" y="36143"/>
                    <a:pt x="45754" y="35755"/>
                    <a:pt x="45822" y="35367"/>
                  </a:cubicBezTo>
                  <a:cubicBezTo>
                    <a:pt x="45891" y="34820"/>
                    <a:pt x="45936" y="34272"/>
                    <a:pt x="45982" y="33724"/>
                  </a:cubicBezTo>
                  <a:cubicBezTo>
                    <a:pt x="46073" y="32560"/>
                    <a:pt x="46142" y="31419"/>
                    <a:pt x="46187" y="30277"/>
                  </a:cubicBezTo>
                  <a:cubicBezTo>
                    <a:pt x="46301" y="27995"/>
                    <a:pt x="46301" y="25712"/>
                    <a:pt x="46301" y="23430"/>
                  </a:cubicBezTo>
                  <a:cubicBezTo>
                    <a:pt x="46279" y="18751"/>
                    <a:pt x="46187" y="14094"/>
                    <a:pt x="46073" y="9415"/>
                  </a:cubicBezTo>
                  <a:cubicBezTo>
                    <a:pt x="46005" y="7064"/>
                    <a:pt x="45936" y="4736"/>
                    <a:pt x="45845" y="2385"/>
                  </a:cubicBezTo>
                  <a:cubicBezTo>
                    <a:pt x="45822" y="1632"/>
                    <a:pt x="45868" y="627"/>
                    <a:pt x="45000" y="285"/>
                  </a:cubicBezTo>
                  <a:cubicBezTo>
                    <a:pt x="44711" y="163"/>
                    <a:pt x="44361" y="143"/>
                    <a:pt x="44018" y="143"/>
                  </a:cubicBezTo>
                  <a:cubicBezTo>
                    <a:pt x="43847" y="143"/>
                    <a:pt x="43677" y="148"/>
                    <a:pt x="43517" y="148"/>
                  </a:cubicBezTo>
                  <a:cubicBezTo>
                    <a:pt x="42901" y="125"/>
                    <a:pt x="42284" y="125"/>
                    <a:pt x="41668" y="102"/>
                  </a:cubicBezTo>
                  <a:cubicBezTo>
                    <a:pt x="36083" y="36"/>
                    <a:pt x="30498" y="0"/>
                    <a:pt x="24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مستطيل 3">
            <a:extLst>
              <a:ext uri="{FF2B5EF4-FFF2-40B4-BE49-F238E27FC236}">
                <a16:creationId xmlns:a16="http://schemas.microsoft.com/office/drawing/2014/main" id="{87A7B8D9-AFC8-49FA-A169-FC8E04B15B6C}"/>
              </a:ext>
            </a:extLst>
          </p:cNvPr>
          <p:cNvSpPr/>
          <p:nvPr/>
        </p:nvSpPr>
        <p:spPr>
          <a:xfrm>
            <a:off x="3069771" y="2873829"/>
            <a:ext cx="6433458" cy="1491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ستطيل 4">
            <a:extLst>
              <a:ext uri="{FF2B5EF4-FFF2-40B4-BE49-F238E27FC236}">
                <a16:creationId xmlns:a16="http://schemas.microsoft.com/office/drawing/2014/main" id="{922A84F1-2501-46BC-AF99-A4C756D731B9}"/>
              </a:ext>
            </a:extLst>
          </p:cNvPr>
          <p:cNvSpPr/>
          <p:nvPr/>
        </p:nvSpPr>
        <p:spPr>
          <a:xfrm>
            <a:off x="6003636" y="3244334"/>
            <a:ext cx="184730" cy="369332"/>
          </a:xfrm>
          <a:prstGeom prst="rect">
            <a:avLst/>
          </a:prstGeom>
        </p:spPr>
        <p:txBody>
          <a:bodyPr wrap="none">
            <a:spAutoFit/>
          </a:bodyPr>
          <a:lstStyle/>
          <a:p>
            <a:pPr algn="ctr">
              <a:spcAft>
                <a:spcPts val="0"/>
              </a:spcAft>
            </a:pPr>
            <a:endParaRPr lang="en-US" dirty="0">
              <a:solidFill>
                <a:srgbClr val="00B0F0"/>
              </a:solidFill>
              <a:effectLst/>
              <a:latin typeface="Times New Roman" panose="02020603050405020304" pitchFamily="18" charset="0"/>
              <a:ea typeface="Times New Roman" panose="02020603050405020304" pitchFamily="18" charset="0"/>
            </a:endParaRPr>
          </a:p>
        </p:txBody>
      </p:sp>
      <p:pic>
        <p:nvPicPr>
          <p:cNvPr id="29" name="صورة 28">
            <a:extLst>
              <a:ext uri="{FF2B5EF4-FFF2-40B4-BE49-F238E27FC236}">
                <a16:creationId xmlns:a16="http://schemas.microsoft.com/office/drawing/2014/main" id="{CD84AC51-1CE4-411F-B693-7A7D70DC8EF9}"/>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658" y="5503653"/>
            <a:ext cx="952500" cy="1354347"/>
          </a:xfrm>
          <a:prstGeom prst="rect">
            <a:avLst/>
          </a:prstGeom>
        </p:spPr>
      </p:pic>
      <p:pic>
        <p:nvPicPr>
          <p:cNvPr id="41" name="صورة 40">
            <a:extLst>
              <a:ext uri="{FF2B5EF4-FFF2-40B4-BE49-F238E27FC236}">
                <a16:creationId xmlns:a16="http://schemas.microsoft.com/office/drawing/2014/main" id="{B1ED037D-9F2F-4358-9EAF-3822052E1480}"/>
              </a:ext>
            </a:extLst>
          </p:cNvPr>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pic>
        <p:nvPicPr>
          <p:cNvPr id="42" name="صورة 41">
            <a:extLst>
              <a:ext uri="{FF2B5EF4-FFF2-40B4-BE49-F238E27FC236}">
                <a16:creationId xmlns:a16="http://schemas.microsoft.com/office/drawing/2014/main" id="{9DF9BD44-227F-48F6-A339-1614BD7ED4F4}"/>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0200" y="3269776"/>
            <a:ext cx="823139" cy="1285291"/>
          </a:xfrm>
          <a:prstGeom prst="rect">
            <a:avLst/>
          </a:prstGeom>
        </p:spPr>
      </p:pic>
      <p:sp>
        <p:nvSpPr>
          <p:cNvPr id="6" name="مستطيل 5">
            <a:extLst>
              <a:ext uri="{FF2B5EF4-FFF2-40B4-BE49-F238E27FC236}">
                <a16:creationId xmlns:a16="http://schemas.microsoft.com/office/drawing/2014/main" id="{2E031BF6-4E3C-4994-B24F-FC22CCA88134}"/>
              </a:ext>
            </a:extLst>
          </p:cNvPr>
          <p:cNvSpPr/>
          <p:nvPr/>
        </p:nvSpPr>
        <p:spPr>
          <a:xfrm>
            <a:off x="3624943" y="1600200"/>
            <a:ext cx="4310743" cy="522514"/>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b="1" dirty="0">
                <a:solidFill>
                  <a:srgbClr val="0070C0"/>
                </a:solidFill>
              </a:rPr>
              <a:t>الأفكار الأساسية في النص :</a:t>
            </a:r>
          </a:p>
        </p:txBody>
      </p:sp>
      <p:pic>
        <p:nvPicPr>
          <p:cNvPr id="43" name="Google Shape;571;p53">
            <a:extLst>
              <a:ext uri="{FF2B5EF4-FFF2-40B4-BE49-F238E27FC236}">
                <a16:creationId xmlns:a16="http://schemas.microsoft.com/office/drawing/2014/main" id="{DC22BADA-2007-4373-AEC8-0757BE95B23D}"/>
              </a:ext>
            </a:extLst>
          </p:cNvPr>
          <p:cNvPicPr preferRelativeResize="0"/>
          <p:nvPr/>
        </p:nvPicPr>
        <p:blipFill>
          <a:blip r:embed="rId13">
            <a:alphaModFix/>
          </a:blip>
          <a:stretch>
            <a:fillRect/>
          </a:stretch>
        </p:blipFill>
        <p:spPr>
          <a:xfrm>
            <a:off x="7519968" y="1120319"/>
            <a:ext cx="1499575" cy="1753253"/>
          </a:xfrm>
          <a:prstGeom prst="rect">
            <a:avLst/>
          </a:prstGeom>
          <a:noFill/>
          <a:ln>
            <a:noFill/>
          </a:ln>
        </p:spPr>
      </p:pic>
      <p:sp>
        <p:nvSpPr>
          <p:cNvPr id="7" name="مستطيل 6">
            <a:extLst>
              <a:ext uri="{FF2B5EF4-FFF2-40B4-BE49-F238E27FC236}">
                <a16:creationId xmlns:a16="http://schemas.microsoft.com/office/drawing/2014/main" id="{CE03A74D-DF36-42BA-B851-39CBA9BEB45F}"/>
              </a:ext>
            </a:extLst>
          </p:cNvPr>
          <p:cNvSpPr/>
          <p:nvPr/>
        </p:nvSpPr>
        <p:spPr>
          <a:xfrm>
            <a:off x="7663541" y="1556657"/>
            <a:ext cx="1251857" cy="11321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dirty="0"/>
              <a:t>استراتيجية التصور الذهني .</a:t>
            </a:r>
          </a:p>
        </p:txBody>
      </p:sp>
      <p:sp>
        <p:nvSpPr>
          <p:cNvPr id="44" name="Google Shape;2462;p65">
            <a:extLst>
              <a:ext uri="{FF2B5EF4-FFF2-40B4-BE49-F238E27FC236}">
                <a16:creationId xmlns:a16="http://schemas.microsoft.com/office/drawing/2014/main" id="{466E1199-D307-46AD-8533-A6AB98268433}"/>
              </a:ext>
            </a:extLst>
          </p:cNvPr>
          <p:cNvSpPr/>
          <p:nvPr/>
        </p:nvSpPr>
        <p:spPr>
          <a:xfrm>
            <a:off x="3298372" y="2544577"/>
            <a:ext cx="3985526" cy="906194"/>
          </a:xfrm>
          <a:custGeom>
            <a:avLst/>
            <a:gdLst/>
            <a:ahLst/>
            <a:cxnLst/>
            <a:rect l="l" t="t" r="r" b="b"/>
            <a:pathLst>
              <a:path w="144795" h="29926" extrusionOk="0">
                <a:moveTo>
                  <a:pt x="140320" y="2923"/>
                </a:moveTo>
                <a:cubicBezTo>
                  <a:pt x="140941" y="2923"/>
                  <a:pt x="141536" y="3402"/>
                  <a:pt x="141536" y="4124"/>
                </a:cubicBezTo>
                <a:cubicBezTo>
                  <a:pt x="141554" y="4800"/>
                  <a:pt x="141016" y="5337"/>
                  <a:pt x="140341" y="5354"/>
                </a:cubicBezTo>
                <a:cubicBezTo>
                  <a:pt x="139266" y="5354"/>
                  <a:pt x="138712" y="4055"/>
                  <a:pt x="139457" y="3292"/>
                </a:cubicBezTo>
                <a:cubicBezTo>
                  <a:pt x="139707" y="3037"/>
                  <a:pt x="140017" y="2923"/>
                  <a:pt x="140320" y="2923"/>
                </a:cubicBezTo>
                <a:close/>
                <a:moveTo>
                  <a:pt x="136315" y="2958"/>
                </a:moveTo>
                <a:cubicBezTo>
                  <a:pt x="136937" y="2958"/>
                  <a:pt x="137534" y="3441"/>
                  <a:pt x="137534" y="4176"/>
                </a:cubicBezTo>
                <a:cubicBezTo>
                  <a:pt x="137534" y="4835"/>
                  <a:pt x="136996" y="5389"/>
                  <a:pt x="136338" y="5389"/>
                </a:cubicBezTo>
                <a:cubicBezTo>
                  <a:pt x="136331" y="5389"/>
                  <a:pt x="136323" y="5389"/>
                  <a:pt x="136316" y="5389"/>
                </a:cubicBezTo>
                <a:cubicBezTo>
                  <a:pt x="135239" y="5389"/>
                  <a:pt x="134697" y="4102"/>
                  <a:pt x="135454" y="3327"/>
                </a:cubicBezTo>
                <a:cubicBezTo>
                  <a:pt x="135703" y="3072"/>
                  <a:pt x="136012" y="2958"/>
                  <a:pt x="136315" y="2958"/>
                </a:cubicBezTo>
                <a:close/>
                <a:moveTo>
                  <a:pt x="132304" y="3005"/>
                </a:moveTo>
                <a:cubicBezTo>
                  <a:pt x="132923" y="3005"/>
                  <a:pt x="133513" y="3480"/>
                  <a:pt x="133513" y="4211"/>
                </a:cubicBezTo>
                <a:cubicBezTo>
                  <a:pt x="133531" y="4869"/>
                  <a:pt x="132994" y="5424"/>
                  <a:pt x="132318" y="5424"/>
                </a:cubicBezTo>
                <a:cubicBezTo>
                  <a:pt x="132311" y="5424"/>
                  <a:pt x="132304" y="5424"/>
                  <a:pt x="132297" y="5424"/>
                </a:cubicBezTo>
                <a:cubicBezTo>
                  <a:pt x="131236" y="5424"/>
                  <a:pt x="130694" y="4136"/>
                  <a:pt x="131434" y="3379"/>
                </a:cubicBezTo>
                <a:cubicBezTo>
                  <a:pt x="131686" y="3121"/>
                  <a:pt x="131999" y="3005"/>
                  <a:pt x="132304" y="3005"/>
                </a:cubicBezTo>
                <a:close/>
                <a:moveTo>
                  <a:pt x="128290" y="3052"/>
                </a:moveTo>
                <a:cubicBezTo>
                  <a:pt x="128908" y="3052"/>
                  <a:pt x="129499" y="3523"/>
                  <a:pt x="129511" y="4245"/>
                </a:cubicBezTo>
                <a:cubicBezTo>
                  <a:pt x="129511" y="4921"/>
                  <a:pt x="128973" y="5458"/>
                  <a:pt x="128315" y="5476"/>
                </a:cubicBezTo>
                <a:cubicBezTo>
                  <a:pt x="127223" y="5476"/>
                  <a:pt x="126669" y="4193"/>
                  <a:pt x="127431" y="3414"/>
                </a:cubicBezTo>
                <a:cubicBezTo>
                  <a:pt x="127681" y="3164"/>
                  <a:pt x="127989" y="3052"/>
                  <a:pt x="128290" y="3052"/>
                </a:cubicBezTo>
                <a:close/>
                <a:moveTo>
                  <a:pt x="124271" y="3087"/>
                </a:moveTo>
                <a:cubicBezTo>
                  <a:pt x="124894" y="3087"/>
                  <a:pt x="125490" y="3563"/>
                  <a:pt x="125490" y="4297"/>
                </a:cubicBezTo>
                <a:cubicBezTo>
                  <a:pt x="125508" y="4956"/>
                  <a:pt x="124971" y="5510"/>
                  <a:pt x="124295" y="5510"/>
                </a:cubicBezTo>
                <a:cubicBezTo>
                  <a:pt x="124288" y="5511"/>
                  <a:pt x="124281" y="5511"/>
                  <a:pt x="124274" y="5511"/>
                </a:cubicBezTo>
                <a:cubicBezTo>
                  <a:pt x="123213" y="5511"/>
                  <a:pt x="122671" y="4223"/>
                  <a:pt x="123411" y="3448"/>
                </a:cubicBezTo>
                <a:cubicBezTo>
                  <a:pt x="123660" y="3199"/>
                  <a:pt x="123969" y="3087"/>
                  <a:pt x="124271" y="3087"/>
                </a:cubicBezTo>
                <a:close/>
                <a:moveTo>
                  <a:pt x="120259" y="3138"/>
                </a:moveTo>
                <a:cubicBezTo>
                  <a:pt x="120877" y="3138"/>
                  <a:pt x="121476" y="3610"/>
                  <a:pt x="121488" y="4332"/>
                </a:cubicBezTo>
                <a:cubicBezTo>
                  <a:pt x="121488" y="5008"/>
                  <a:pt x="120951" y="5545"/>
                  <a:pt x="120275" y="5562"/>
                </a:cubicBezTo>
                <a:cubicBezTo>
                  <a:pt x="119200" y="5562"/>
                  <a:pt x="118646" y="4263"/>
                  <a:pt x="119408" y="3500"/>
                </a:cubicBezTo>
                <a:cubicBezTo>
                  <a:pt x="119653" y="3250"/>
                  <a:pt x="119958" y="3138"/>
                  <a:pt x="120259" y="3138"/>
                </a:cubicBezTo>
                <a:close/>
                <a:moveTo>
                  <a:pt x="116241" y="3177"/>
                </a:moveTo>
                <a:cubicBezTo>
                  <a:pt x="116866" y="3177"/>
                  <a:pt x="117468" y="3658"/>
                  <a:pt x="117468" y="4384"/>
                </a:cubicBezTo>
                <a:cubicBezTo>
                  <a:pt x="117468" y="5060"/>
                  <a:pt x="116930" y="5597"/>
                  <a:pt x="116272" y="5597"/>
                </a:cubicBezTo>
                <a:cubicBezTo>
                  <a:pt x="116265" y="5597"/>
                  <a:pt x="116258" y="5597"/>
                  <a:pt x="116250" y="5597"/>
                </a:cubicBezTo>
                <a:cubicBezTo>
                  <a:pt x="115173" y="5597"/>
                  <a:pt x="114631" y="4310"/>
                  <a:pt x="115388" y="3535"/>
                </a:cubicBezTo>
                <a:cubicBezTo>
                  <a:pt x="115635" y="3288"/>
                  <a:pt x="115941" y="3177"/>
                  <a:pt x="116241" y="3177"/>
                </a:cubicBezTo>
                <a:close/>
                <a:moveTo>
                  <a:pt x="112237" y="3217"/>
                </a:moveTo>
                <a:cubicBezTo>
                  <a:pt x="112854" y="3217"/>
                  <a:pt x="113453" y="3697"/>
                  <a:pt x="113465" y="4419"/>
                </a:cubicBezTo>
                <a:cubicBezTo>
                  <a:pt x="113465" y="5095"/>
                  <a:pt x="112928" y="5632"/>
                  <a:pt x="112252" y="5649"/>
                </a:cubicBezTo>
                <a:cubicBezTo>
                  <a:pt x="111177" y="5649"/>
                  <a:pt x="110623" y="4349"/>
                  <a:pt x="111385" y="3587"/>
                </a:cubicBezTo>
                <a:cubicBezTo>
                  <a:pt x="111630" y="3331"/>
                  <a:pt x="111935" y="3217"/>
                  <a:pt x="112237" y="3217"/>
                </a:cubicBezTo>
                <a:close/>
                <a:moveTo>
                  <a:pt x="108222" y="3260"/>
                </a:moveTo>
                <a:cubicBezTo>
                  <a:pt x="108840" y="3260"/>
                  <a:pt x="109433" y="3736"/>
                  <a:pt x="109445" y="4471"/>
                </a:cubicBezTo>
                <a:cubicBezTo>
                  <a:pt x="109445" y="5129"/>
                  <a:pt x="108907" y="5684"/>
                  <a:pt x="108249" y="5684"/>
                </a:cubicBezTo>
                <a:cubicBezTo>
                  <a:pt x="108242" y="5684"/>
                  <a:pt x="108235" y="5684"/>
                  <a:pt x="108227" y="5684"/>
                </a:cubicBezTo>
                <a:cubicBezTo>
                  <a:pt x="107150" y="5684"/>
                  <a:pt x="106608" y="4396"/>
                  <a:pt x="107365" y="3622"/>
                </a:cubicBezTo>
                <a:cubicBezTo>
                  <a:pt x="107614" y="3372"/>
                  <a:pt x="107921" y="3260"/>
                  <a:pt x="108222" y="3260"/>
                </a:cubicBezTo>
                <a:close/>
                <a:moveTo>
                  <a:pt x="104213" y="3312"/>
                </a:moveTo>
                <a:cubicBezTo>
                  <a:pt x="104829" y="3312"/>
                  <a:pt x="105424" y="3783"/>
                  <a:pt x="105424" y="4505"/>
                </a:cubicBezTo>
                <a:cubicBezTo>
                  <a:pt x="105442" y="5181"/>
                  <a:pt x="104905" y="5718"/>
                  <a:pt x="104229" y="5736"/>
                </a:cubicBezTo>
                <a:cubicBezTo>
                  <a:pt x="103155" y="5736"/>
                  <a:pt x="102600" y="4436"/>
                  <a:pt x="103362" y="3674"/>
                </a:cubicBezTo>
                <a:cubicBezTo>
                  <a:pt x="103607" y="3424"/>
                  <a:pt x="103912" y="3312"/>
                  <a:pt x="104213" y="3312"/>
                </a:cubicBezTo>
                <a:close/>
                <a:moveTo>
                  <a:pt x="100191" y="3347"/>
                </a:moveTo>
                <a:cubicBezTo>
                  <a:pt x="100810" y="3347"/>
                  <a:pt x="101410" y="3823"/>
                  <a:pt x="101422" y="4557"/>
                </a:cubicBezTo>
                <a:cubicBezTo>
                  <a:pt x="101422" y="5216"/>
                  <a:pt x="100885" y="5753"/>
                  <a:pt x="100226" y="5770"/>
                </a:cubicBezTo>
                <a:cubicBezTo>
                  <a:pt x="100219" y="5770"/>
                  <a:pt x="100212" y="5770"/>
                  <a:pt x="100204" y="5770"/>
                </a:cubicBezTo>
                <a:cubicBezTo>
                  <a:pt x="99127" y="5770"/>
                  <a:pt x="98585" y="4483"/>
                  <a:pt x="99342" y="3708"/>
                </a:cubicBezTo>
                <a:cubicBezTo>
                  <a:pt x="99586" y="3459"/>
                  <a:pt x="99891" y="3347"/>
                  <a:pt x="100191" y="3347"/>
                </a:cubicBezTo>
                <a:close/>
                <a:moveTo>
                  <a:pt x="96185" y="3390"/>
                </a:moveTo>
                <a:cubicBezTo>
                  <a:pt x="96807" y="3390"/>
                  <a:pt x="97402" y="3870"/>
                  <a:pt x="97402" y="4592"/>
                </a:cubicBezTo>
                <a:cubicBezTo>
                  <a:pt x="97419" y="5268"/>
                  <a:pt x="96882" y="5805"/>
                  <a:pt x="96206" y="5805"/>
                </a:cubicBezTo>
                <a:lnTo>
                  <a:pt x="96206" y="5822"/>
                </a:lnTo>
                <a:cubicBezTo>
                  <a:pt x="95132" y="5822"/>
                  <a:pt x="94577" y="4523"/>
                  <a:pt x="95322" y="3760"/>
                </a:cubicBezTo>
                <a:cubicBezTo>
                  <a:pt x="95572" y="3505"/>
                  <a:pt x="95882" y="3390"/>
                  <a:pt x="96185" y="3390"/>
                </a:cubicBezTo>
                <a:close/>
                <a:moveTo>
                  <a:pt x="92168" y="3433"/>
                </a:moveTo>
                <a:cubicBezTo>
                  <a:pt x="92787" y="3433"/>
                  <a:pt x="93387" y="3909"/>
                  <a:pt x="93399" y="4644"/>
                </a:cubicBezTo>
                <a:cubicBezTo>
                  <a:pt x="93399" y="5302"/>
                  <a:pt x="92862" y="5840"/>
                  <a:pt x="92203" y="5857"/>
                </a:cubicBezTo>
                <a:cubicBezTo>
                  <a:pt x="92196" y="5857"/>
                  <a:pt x="92189" y="5857"/>
                  <a:pt x="92182" y="5857"/>
                </a:cubicBezTo>
                <a:cubicBezTo>
                  <a:pt x="91104" y="5857"/>
                  <a:pt x="90562" y="4570"/>
                  <a:pt x="91319" y="3795"/>
                </a:cubicBezTo>
                <a:cubicBezTo>
                  <a:pt x="91563" y="3546"/>
                  <a:pt x="91868" y="3433"/>
                  <a:pt x="92168" y="3433"/>
                </a:cubicBezTo>
                <a:close/>
                <a:moveTo>
                  <a:pt x="88158" y="3477"/>
                </a:moveTo>
                <a:cubicBezTo>
                  <a:pt x="88776" y="3477"/>
                  <a:pt x="89367" y="3957"/>
                  <a:pt x="89379" y="4679"/>
                </a:cubicBezTo>
                <a:cubicBezTo>
                  <a:pt x="89396" y="5354"/>
                  <a:pt x="88859" y="5892"/>
                  <a:pt x="88183" y="5909"/>
                </a:cubicBezTo>
                <a:cubicBezTo>
                  <a:pt x="87109" y="5909"/>
                  <a:pt x="86537" y="4609"/>
                  <a:pt x="87299" y="3847"/>
                </a:cubicBezTo>
                <a:cubicBezTo>
                  <a:pt x="87549" y="3591"/>
                  <a:pt x="87857" y="3477"/>
                  <a:pt x="88158" y="3477"/>
                </a:cubicBezTo>
                <a:close/>
                <a:moveTo>
                  <a:pt x="84142" y="3512"/>
                </a:moveTo>
                <a:cubicBezTo>
                  <a:pt x="84764" y="3512"/>
                  <a:pt x="85359" y="3991"/>
                  <a:pt x="85359" y="4713"/>
                </a:cubicBezTo>
                <a:cubicBezTo>
                  <a:pt x="85359" y="5389"/>
                  <a:pt x="84839" y="5926"/>
                  <a:pt x="84163" y="5944"/>
                </a:cubicBezTo>
                <a:cubicBezTo>
                  <a:pt x="84156" y="5944"/>
                  <a:pt x="84149" y="5944"/>
                  <a:pt x="84142" y="5944"/>
                </a:cubicBezTo>
                <a:cubicBezTo>
                  <a:pt x="83081" y="5944"/>
                  <a:pt x="82522" y="4639"/>
                  <a:pt x="83279" y="3882"/>
                </a:cubicBezTo>
                <a:cubicBezTo>
                  <a:pt x="83529" y="3626"/>
                  <a:pt x="83839" y="3512"/>
                  <a:pt x="84142" y="3512"/>
                </a:cubicBezTo>
                <a:close/>
                <a:moveTo>
                  <a:pt x="80127" y="3554"/>
                </a:moveTo>
                <a:cubicBezTo>
                  <a:pt x="80745" y="3554"/>
                  <a:pt x="81344" y="4026"/>
                  <a:pt x="81356" y="4748"/>
                </a:cubicBezTo>
                <a:cubicBezTo>
                  <a:pt x="81356" y="5424"/>
                  <a:pt x="80819" y="5978"/>
                  <a:pt x="80143" y="5978"/>
                </a:cubicBezTo>
                <a:cubicBezTo>
                  <a:pt x="80136" y="5978"/>
                  <a:pt x="80129" y="5978"/>
                  <a:pt x="80122" y="5978"/>
                </a:cubicBezTo>
                <a:cubicBezTo>
                  <a:pt x="79061" y="5978"/>
                  <a:pt x="78519" y="4691"/>
                  <a:pt x="79276" y="3916"/>
                </a:cubicBezTo>
                <a:cubicBezTo>
                  <a:pt x="79521" y="3666"/>
                  <a:pt x="79826" y="3554"/>
                  <a:pt x="80127" y="3554"/>
                </a:cubicBezTo>
                <a:close/>
                <a:moveTo>
                  <a:pt x="76115" y="3595"/>
                </a:moveTo>
                <a:cubicBezTo>
                  <a:pt x="76730" y="3595"/>
                  <a:pt x="77324" y="4069"/>
                  <a:pt x="77336" y="4800"/>
                </a:cubicBezTo>
                <a:cubicBezTo>
                  <a:pt x="77336" y="5458"/>
                  <a:pt x="76816" y="6013"/>
                  <a:pt x="76140" y="6030"/>
                </a:cubicBezTo>
                <a:lnTo>
                  <a:pt x="76157" y="6030"/>
                </a:lnTo>
                <a:cubicBezTo>
                  <a:pt x="76150" y="6030"/>
                  <a:pt x="76143" y="6030"/>
                  <a:pt x="76136" y="6030"/>
                </a:cubicBezTo>
                <a:cubicBezTo>
                  <a:pt x="75058" y="6030"/>
                  <a:pt x="74499" y="4743"/>
                  <a:pt x="75256" y="3968"/>
                </a:cubicBezTo>
                <a:cubicBezTo>
                  <a:pt x="75503" y="3710"/>
                  <a:pt x="75811" y="3595"/>
                  <a:pt x="76115" y="3595"/>
                </a:cubicBezTo>
                <a:close/>
                <a:moveTo>
                  <a:pt x="72112" y="3641"/>
                </a:moveTo>
                <a:cubicBezTo>
                  <a:pt x="72730" y="3641"/>
                  <a:pt x="73321" y="4112"/>
                  <a:pt x="73333" y="4835"/>
                </a:cubicBezTo>
                <a:cubicBezTo>
                  <a:pt x="73350" y="5510"/>
                  <a:pt x="72813" y="6065"/>
                  <a:pt x="72137" y="6065"/>
                </a:cubicBezTo>
                <a:cubicBezTo>
                  <a:pt x="72130" y="6065"/>
                  <a:pt x="72123" y="6065"/>
                  <a:pt x="72116" y="6065"/>
                </a:cubicBezTo>
                <a:cubicBezTo>
                  <a:pt x="71055" y="6065"/>
                  <a:pt x="70496" y="4777"/>
                  <a:pt x="71253" y="4003"/>
                </a:cubicBezTo>
                <a:cubicBezTo>
                  <a:pt x="71503" y="3753"/>
                  <a:pt x="71811" y="3641"/>
                  <a:pt x="72112" y="3641"/>
                </a:cubicBezTo>
                <a:close/>
                <a:moveTo>
                  <a:pt x="68093" y="3676"/>
                </a:moveTo>
                <a:cubicBezTo>
                  <a:pt x="68716" y="3676"/>
                  <a:pt x="69313" y="4152"/>
                  <a:pt x="69313" y="4887"/>
                </a:cubicBezTo>
                <a:cubicBezTo>
                  <a:pt x="69330" y="5562"/>
                  <a:pt x="68793" y="6117"/>
                  <a:pt x="68117" y="6117"/>
                </a:cubicBezTo>
                <a:cubicBezTo>
                  <a:pt x="67043" y="6117"/>
                  <a:pt x="66488" y="4817"/>
                  <a:pt x="67233" y="4037"/>
                </a:cubicBezTo>
                <a:cubicBezTo>
                  <a:pt x="67483" y="3788"/>
                  <a:pt x="67791" y="3676"/>
                  <a:pt x="68093" y="3676"/>
                </a:cubicBezTo>
                <a:close/>
                <a:moveTo>
                  <a:pt x="64082" y="3720"/>
                </a:moveTo>
                <a:cubicBezTo>
                  <a:pt x="64699" y="3720"/>
                  <a:pt x="65298" y="4199"/>
                  <a:pt x="65310" y="4921"/>
                </a:cubicBezTo>
                <a:cubicBezTo>
                  <a:pt x="65310" y="5597"/>
                  <a:pt x="64773" y="6152"/>
                  <a:pt x="64097" y="6152"/>
                </a:cubicBezTo>
                <a:cubicBezTo>
                  <a:pt x="64090" y="6152"/>
                  <a:pt x="64083" y="6152"/>
                  <a:pt x="64076" y="6152"/>
                </a:cubicBezTo>
                <a:cubicBezTo>
                  <a:pt x="63015" y="6152"/>
                  <a:pt x="62473" y="4864"/>
                  <a:pt x="63230" y="4089"/>
                </a:cubicBezTo>
                <a:cubicBezTo>
                  <a:pt x="63475" y="3834"/>
                  <a:pt x="63781" y="3720"/>
                  <a:pt x="64082" y="3720"/>
                </a:cubicBezTo>
                <a:close/>
                <a:moveTo>
                  <a:pt x="60070" y="3763"/>
                </a:moveTo>
                <a:cubicBezTo>
                  <a:pt x="60693" y="3763"/>
                  <a:pt x="61290" y="4238"/>
                  <a:pt x="61290" y="4973"/>
                </a:cubicBezTo>
                <a:cubicBezTo>
                  <a:pt x="61307" y="5632"/>
                  <a:pt x="60770" y="6186"/>
                  <a:pt x="60094" y="6186"/>
                </a:cubicBezTo>
                <a:cubicBezTo>
                  <a:pt x="60087" y="6186"/>
                  <a:pt x="60080" y="6186"/>
                  <a:pt x="60073" y="6186"/>
                </a:cubicBezTo>
                <a:cubicBezTo>
                  <a:pt x="58995" y="6186"/>
                  <a:pt x="58453" y="4899"/>
                  <a:pt x="59210" y="4124"/>
                </a:cubicBezTo>
                <a:cubicBezTo>
                  <a:pt x="59460" y="3875"/>
                  <a:pt x="59768" y="3763"/>
                  <a:pt x="60070" y="3763"/>
                </a:cubicBezTo>
                <a:close/>
                <a:moveTo>
                  <a:pt x="56059" y="3806"/>
                </a:moveTo>
                <a:cubicBezTo>
                  <a:pt x="56677" y="3806"/>
                  <a:pt x="57275" y="4286"/>
                  <a:pt x="57287" y="5008"/>
                </a:cubicBezTo>
                <a:cubicBezTo>
                  <a:pt x="57287" y="5684"/>
                  <a:pt x="56750" y="6221"/>
                  <a:pt x="56074" y="6238"/>
                </a:cubicBezTo>
                <a:cubicBezTo>
                  <a:pt x="56067" y="6238"/>
                  <a:pt x="56060" y="6238"/>
                  <a:pt x="56053" y="6238"/>
                </a:cubicBezTo>
                <a:cubicBezTo>
                  <a:pt x="54992" y="6238"/>
                  <a:pt x="54450" y="4934"/>
                  <a:pt x="55208" y="4176"/>
                </a:cubicBezTo>
                <a:cubicBezTo>
                  <a:pt x="55452" y="3920"/>
                  <a:pt x="55758" y="3806"/>
                  <a:pt x="56059" y="3806"/>
                </a:cubicBezTo>
                <a:close/>
                <a:moveTo>
                  <a:pt x="52044" y="3849"/>
                </a:moveTo>
                <a:cubicBezTo>
                  <a:pt x="52663" y="3849"/>
                  <a:pt x="53255" y="4325"/>
                  <a:pt x="53267" y="5060"/>
                </a:cubicBezTo>
                <a:cubicBezTo>
                  <a:pt x="53267" y="5718"/>
                  <a:pt x="52730" y="6273"/>
                  <a:pt x="52071" y="6273"/>
                </a:cubicBezTo>
                <a:cubicBezTo>
                  <a:pt x="52064" y="6273"/>
                  <a:pt x="52057" y="6273"/>
                  <a:pt x="52050" y="6273"/>
                </a:cubicBezTo>
                <a:cubicBezTo>
                  <a:pt x="50990" y="6273"/>
                  <a:pt x="50447" y="4985"/>
                  <a:pt x="51187" y="4211"/>
                </a:cubicBezTo>
                <a:cubicBezTo>
                  <a:pt x="51437" y="3962"/>
                  <a:pt x="51743" y="3849"/>
                  <a:pt x="52044" y="3849"/>
                </a:cubicBezTo>
                <a:close/>
                <a:moveTo>
                  <a:pt x="48030" y="3893"/>
                </a:moveTo>
                <a:cubicBezTo>
                  <a:pt x="48652" y="3893"/>
                  <a:pt x="49247" y="4372"/>
                  <a:pt x="49247" y="5095"/>
                </a:cubicBezTo>
                <a:cubicBezTo>
                  <a:pt x="49264" y="5770"/>
                  <a:pt x="48727" y="6307"/>
                  <a:pt x="48051" y="6325"/>
                </a:cubicBezTo>
                <a:cubicBezTo>
                  <a:pt x="48044" y="6325"/>
                  <a:pt x="48037" y="6325"/>
                  <a:pt x="48030" y="6325"/>
                </a:cubicBezTo>
                <a:cubicBezTo>
                  <a:pt x="46970" y="6325"/>
                  <a:pt x="46427" y="5020"/>
                  <a:pt x="47167" y="4263"/>
                </a:cubicBezTo>
                <a:cubicBezTo>
                  <a:pt x="47417" y="4007"/>
                  <a:pt x="47727" y="3893"/>
                  <a:pt x="48030" y="3893"/>
                </a:cubicBezTo>
                <a:close/>
                <a:moveTo>
                  <a:pt x="44021" y="3936"/>
                </a:moveTo>
                <a:cubicBezTo>
                  <a:pt x="44640" y="3936"/>
                  <a:pt x="45232" y="4412"/>
                  <a:pt x="45244" y="5146"/>
                </a:cubicBezTo>
                <a:cubicBezTo>
                  <a:pt x="45244" y="5805"/>
                  <a:pt x="44707" y="6359"/>
                  <a:pt x="44048" y="6359"/>
                </a:cubicBezTo>
                <a:cubicBezTo>
                  <a:pt x="44041" y="6360"/>
                  <a:pt x="44034" y="6360"/>
                  <a:pt x="44027" y="6360"/>
                </a:cubicBezTo>
                <a:cubicBezTo>
                  <a:pt x="42950" y="6360"/>
                  <a:pt x="42424" y="5072"/>
                  <a:pt x="43165" y="4297"/>
                </a:cubicBezTo>
                <a:cubicBezTo>
                  <a:pt x="43414" y="4048"/>
                  <a:pt x="43720" y="3936"/>
                  <a:pt x="44021" y="3936"/>
                </a:cubicBezTo>
                <a:close/>
                <a:moveTo>
                  <a:pt x="40007" y="3980"/>
                </a:moveTo>
                <a:cubicBezTo>
                  <a:pt x="40629" y="3980"/>
                  <a:pt x="41224" y="4459"/>
                  <a:pt x="41224" y="5181"/>
                </a:cubicBezTo>
                <a:cubicBezTo>
                  <a:pt x="41241" y="5857"/>
                  <a:pt x="40704" y="6394"/>
                  <a:pt x="40028" y="6411"/>
                </a:cubicBezTo>
                <a:cubicBezTo>
                  <a:pt x="38954" y="6411"/>
                  <a:pt x="38399" y="5112"/>
                  <a:pt x="39144" y="4349"/>
                </a:cubicBezTo>
                <a:cubicBezTo>
                  <a:pt x="39394" y="4094"/>
                  <a:pt x="39704" y="3980"/>
                  <a:pt x="40007" y="3980"/>
                </a:cubicBezTo>
                <a:close/>
                <a:moveTo>
                  <a:pt x="36000" y="4022"/>
                </a:moveTo>
                <a:cubicBezTo>
                  <a:pt x="36618" y="4022"/>
                  <a:pt x="37209" y="4494"/>
                  <a:pt x="37221" y="5216"/>
                </a:cubicBezTo>
                <a:cubicBezTo>
                  <a:pt x="37221" y="5892"/>
                  <a:pt x="36684" y="6446"/>
                  <a:pt x="36025" y="6446"/>
                </a:cubicBezTo>
                <a:cubicBezTo>
                  <a:pt x="36018" y="6446"/>
                  <a:pt x="36011" y="6446"/>
                  <a:pt x="36004" y="6446"/>
                </a:cubicBezTo>
                <a:cubicBezTo>
                  <a:pt x="34926" y="6446"/>
                  <a:pt x="34384" y="5159"/>
                  <a:pt x="35142" y="4384"/>
                </a:cubicBezTo>
                <a:cubicBezTo>
                  <a:pt x="35392" y="4134"/>
                  <a:pt x="35699" y="4022"/>
                  <a:pt x="36000" y="4022"/>
                </a:cubicBezTo>
                <a:close/>
                <a:moveTo>
                  <a:pt x="31992" y="4062"/>
                </a:moveTo>
                <a:cubicBezTo>
                  <a:pt x="32611" y="4062"/>
                  <a:pt x="33201" y="4537"/>
                  <a:pt x="33201" y="5268"/>
                </a:cubicBezTo>
                <a:cubicBezTo>
                  <a:pt x="33201" y="5926"/>
                  <a:pt x="32681" y="6481"/>
                  <a:pt x="32005" y="6481"/>
                </a:cubicBezTo>
                <a:cubicBezTo>
                  <a:pt x="31998" y="6481"/>
                  <a:pt x="31991" y="6481"/>
                  <a:pt x="31984" y="6481"/>
                </a:cubicBezTo>
                <a:cubicBezTo>
                  <a:pt x="30923" y="6481"/>
                  <a:pt x="30364" y="5193"/>
                  <a:pt x="31121" y="4436"/>
                </a:cubicBezTo>
                <a:cubicBezTo>
                  <a:pt x="31374" y="4178"/>
                  <a:pt x="31686" y="4062"/>
                  <a:pt x="31992" y="4062"/>
                </a:cubicBezTo>
                <a:close/>
                <a:moveTo>
                  <a:pt x="27970" y="4109"/>
                </a:moveTo>
                <a:cubicBezTo>
                  <a:pt x="28587" y="4109"/>
                  <a:pt x="29186" y="4580"/>
                  <a:pt x="29198" y="5302"/>
                </a:cubicBezTo>
                <a:cubicBezTo>
                  <a:pt x="29198" y="5978"/>
                  <a:pt x="28661" y="6533"/>
                  <a:pt x="27985" y="6533"/>
                </a:cubicBezTo>
                <a:cubicBezTo>
                  <a:pt x="26911" y="6533"/>
                  <a:pt x="26356" y="5250"/>
                  <a:pt x="27119" y="4471"/>
                </a:cubicBezTo>
                <a:cubicBezTo>
                  <a:pt x="27363" y="4221"/>
                  <a:pt x="27669" y="4109"/>
                  <a:pt x="27970" y="4109"/>
                </a:cubicBezTo>
                <a:close/>
                <a:moveTo>
                  <a:pt x="23955" y="4144"/>
                </a:moveTo>
                <a:cubicBezTo>
                  <a:pt x="24574" y="4144"/>
                  <a:pt x="25166" y="4620"/>
                  <a:pt x="25178" y="5354"/>
                </a:cubicBezTo>
                <a:cubicBezTo>
                  <a:pt x="25178" y="6013"/>
                  <a:pt x="24641" y="6567"/>
                  <a:pt x="23982" y="6567"/>
                </a:cubicBezTo>
                <a:cubicBezTo>
                  <a:pt x="23975" y="6568"/>
                  <a:pt x="23968" y="6568"/>
                  <a:pt x="23961" y="6568"/>
                </a:cubicBezTo>
                <a:cubicBezTo>
                  <a:pt x="22883" y="6568"/>
                  <a:pt x="22341" y="5280"/>
                  <a:pt x="23099" y="4505"/>
                </a:cubicBezTo>
                <a:cubicBezTo>
                  <a:pt x="23348" y="4256"/>
                  <a:pt x="23654" y="4144"/>
                  <a:pt x="23955" y="4144"/>
                </a:cubicBezTo>
                <a:close/>
                <a:moveTo>
                  <a:pt x="19942" y="4188"/>
                </a:moveTo>
                <a:cubicBezTo>
                  <a:pt x="20565" y="4188"/>
                  <a:pt x="21163" y="4667"/>
                  <a:pt x="21175" y="5389"/>
                </a:cubicBezTo>
                <a:cubicBezTo>
                  <a:pt x="21175" y="6065"/>
                  <a:pt x="20638" y="6602"/>
                  <a:pt x="19962" y="6619"/>
                </a:cubicBezTo>
                <a:cubicBezTo>
                  <a:pt x="19955" y="6620"/>
                  <a:pt x="19948" y="6620"/>
                  <a:pt x="19941" y="6620"/>
                </a:cubicBezTo>
                <a:cubicBezTo>
                  <a:pt x="18881" y="6620"/>
                  <a:pt x="18338" y="5315"/>
                  <a:pt x="19078" y="4557"/>
                </a:cubicBezTo>
                <a:cubicBezTo>
                  <a:pt x="19328" y="4302"/>
                  <a:pt x="19638" y="4188"/>
                  <a:pt x="19942" y="4188"/>
                </a:cubicBezTo>
                <a:close/>
                <a:moveTo>
                  <a:pt x="15932" y="4231"/>
                </a:moveTo>
                <a:cubicBezTo>
                  <a:pt x="16551" y="4231"/>
                  <a:pt x="17143" y="4706"/>
                  <a:pt x="17155" y="5441"/>
                </a:cubicBezTo>
                <a:cubicBezTo>
                  <a:pt x="17155" y="6100"/>
                  <a:pt x="16618" y="6654"/>
                  <a:pt x="15959" y="6654"/>
                </a:cubicBezTo>
                <a:cubicBezTo>
                  <a:pt x="15952" y="6654"/>
                  <a:pt x="15945" y="6654"/>
                  <a:pt x="15938" y="6654"/>
                </a:cubicBezTo>
                <a:cubicBezTo>
                  <a:pt x="14860" y="6654"/>
                  <a:pt x="14318" y="5367"/>
                  <a:pt x="15076" y="4592"/>
                </a:cubicBezTo>
                <a:cubicBezTo>
                  <a:pt x="15325" y="4343"/>
                  <a:pt x="15631" y="4231"/>
                  <a:pt x="15932" y="4231"/>
                </a:cubicBezTo>
                <a:close/>
                <a:moveTo>
                  <a:pt x="11922" y="4270"/>
                </a:moveTo>
                <a:cubicBezTo>
                  <a:pt x="12537" y="4270"/>
                  <a:pt x="13123" y="4745"/>
                  <a:pt x="13135" y="5476"/>
                </a:cubicBezTo>
                <a:cubicBezTo>
                  <a:pt x="13152" y="6134"/>
                  <a:pt x="12615" y="6689"/>
                  <a:pt x="11939" y="6706"/>
                </a:cubicBezTo>
                <a:cubicBezTo>
                  <a:pt x="10865" y="6706"/>
                  <a:pt x="10310" y="5424"/>
                  <a:pt x="11055" y="4644"/>
                </a:cubicBezTo>
                <a:cubicBezTo>
                  <a:pt x="11308" y="4386"/>
                  <a:pt x="11618" y="4270"/>
                  <a:pt x="11922" y="4270"/>
                </a:cubicBezTo>
                <a:close/>
                <a:moveTo>
                  <a:pt x="7901" y="4317"/>
                </a:moveTo>
                <a:cubicBezTo>
                  <a:pt x="8520" y="4317"/>
                  <a:pt x="9120" y="4793"/>
                  <a:pt x="9132" y="5528"/>
                </a:cubicBezTo>
                <a:cubicBezTo>
                  <a:pt x="9132" y="6186"/>
                  <a:pt x="8595" y="6741"/>
                  <a:pt x="7936" y="6741"/>
                </a:cubicBezTo>
                <a:cubicBezTo>
                  <a:pt x="7929" y="6741"/>
                  <a:pt x="7922" y="6741"/>
                  <a:pt x="7915" y="6741"/>
                </a:cubicBezTo>
                <a:cubicBezTo>
                  <a:pt x="6837" y="6741"/>
                  <a:pt x="6295" y="5453"/>
                  <a:pt x="7053" y="4679"/>
                </a:cubicBezTo>
                <a:cubicBezTo>
                  <a:pt x="7296" y="4429"/>
                  <a:pt x="7601" y="4317"/>
                  <a:pt x="7901" y="4317"/>
                </a:cubicBezTo>
                <a:close/>
                <a:moveTo>
                  <a:pt x="3895" y="4361"/>
                </a:moveTo>
                <a:cubicBezTo>
                  <a:pt x="4517" y="4361"/>
                  <a:pt x="5112" y="4840"/>
                  <a:pt x="5112" y="5562"/>
                </a:cubicBezTo>
                <a:cubicBezTo>
                  <a:pt x="5129" y="6238"/>
                  <a:pt x="4592" y="6775"/>
                  <a:pt x="3916" y="6793"/>
                </a:cubicBezTo>
                <a:cubicBezTo>
                  <a:pt x="2842" y="6793"/>
                  <a:pt x="2287" y="5493"/>
                  <a:pt x="3033" y="4731"/>
                </a:cubicBezTo>
                <a:cubicBezTo>
                  <a:pt x="3283" y="4475"/>
                  <a:pt x="3592" y="4361"/>
                  <a:pt x="3895" y="4361"/>
                </a:cubicBezTo>
                <a:close/>
                <a:moveTo>
                  <a:pt x="144240" y="0"/>
                </a:moveTo>
                <a:lnTo>
                  <a:pt x="0" y="2928"/>
                </a:lnTo>
                <a:lnTo>
                  <a:pt x="537" y="29926"/>
                </a:lnTo>
                <a:lnTo>
                  <a:pt x="144794" y="26997"/>
                </a:lnTo>
                <a:lnTo>
                  <a:pt x="144240" y="0"/>
                </a:lnTo>
                <a:close/>
              </a:path>
            </a:pathLst>
          </a:custGeom>
          <a:solidFill>
            <a:schemeClr val="lt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مستطيل 7">
            <a:extLst>
              <a:ext uri="{FF2B5EF4-FFF2-40B4-BE49-F238E27FC236}">
                <a16:creationId xmlns:a16="http://schemas.microsoft.com/office/drawing/2014/main" id="{BD483FF3-AC62-49C8-9A0F-306ECFC4B2AC}"/>
              </a:ext>
            </a:extLst>
          </p:cNvPr>
          <p:cNvSpPr/>
          <p:nvPr/>
        </p:nvSpPr>
        <p:spPr>
          <a:xfrm>
            <a:off x="3434316" y="2601686"/>
            <a:ext cx="3761142" cy="8273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b="1" dirty="0">
                <a:solidFill>
                  <a:srgbClr val="000000"/>
                </a:solidFill>
                <a:latin typeface="Times New Roman" panose="02020603050405020304" pitchFamily="18" charset="0"/>
              </a:rPr>
              <a:t>النّعامُ من الطّيورِ التي لا تطيرُ، وهو أكبرُ الطّيورِ على وجهِ الأرضِ،</a:t>
            </a:r>
            <a:endParaRPr lang="ar-SA" dirty="0">
              <a:solidFill>
                <a:srgbClr val="C00000"/>
              </a:solidFill>
            </a:endParaRPr>
          </a:p>
        </p:txBody>
      </p:sp>
      <p:sp>
        <p:nvSpPr>
          <p:cNvPr id="45" name="Google Shape;2177;p64">
            <a:extLst>
              <a:ext uri="{FF2B5EF4-FFF2-40B4-BE49-F238E27FC236}">
                <a16:creationId xmlns:a16="http://schemas.microsoft.com/office/drawing/2014/main" id="{240F9316-AD5F-4D3D-9A56-FD01139D1195}"/>
              </a:ext>
            </a:extLst>
          </p:cNvPr>
          <p:cNvSpPr/>
          <p:nvPr/>
        </p:nvSpPr>
        <p:spPr>
          <a:xfrm rot="2469048">
            <a:off x="6871205" y="1179183"/>
            <a:ext cx="540611" cy="565347"/>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 name="Google Shape;570;p53">
            <a:extLst>
              <a:ext uri="{FF2B5EF4-FFF2-40B4-BE49-F238E27FC236}">
                <a16:creationId xmlns:a16="http://schemas.microsoft.com/office/drawing/2014/main" id="{8555B1AA-C3BB-4CA3-A9F8-EC45BC4B0FD1}"/>
              </a:ext>
            </a:extLst>
          </p:cNvPr>
          <p:cNvPicPr preferRelativeResize="0"/>
          <p:nvPr/>
        </p:nvPicPr>
        <p:blipFill rotWithShape="1">
          <a:blip r:embed="rId14">
            <a:alphaModFix/>
          </a:blip>
          <a:srcRect t="16734" r="8892" b="18300"/>
          <a:stretch/>
        </p:blipFill>
        <p:spPr>
          <a:xfrm rot="21205423">
            <a:off x="1818554" y="2772590"/>
            <a:ext cx="1079868" cy="438696"/>
          </a:xfrm>
          <a:prstGeom prst="rect">
            <a:avLst/>
          </a:prstGeom>
          <a:noFill/>
          <a:ln>
            <a:noFill/>
          </a:ln>
        </p:spPr>
      </p:pic>
      <p:grpSp>
        <p:nvGrpSpPr>
          <p:cNvPr id="47" name="Google Shape;2158;p64">
            <a:extLst>
              <a:ext uri="{FF2B5EF4-FFF2-40B4-BE49-F238E27FC236}">
                <a16:creationId xmlns:a16="http://schemas.microsoft.com/office/drawing/2014/main" id="{55FEE44B-05F7-40C3-96B6-57375D348C5B}"/>
              </a:ext>
            </a:extLst>
          </p:cNvPr>
          <p:cNvGrpSpPr/>
          <p:nvPr/>
        </p:nvGrpSpPr>
        <p:grpSpPr>
          <a:xfrm rot="10800000">
            <a:off x="3663371" y="3784809"/>
            <a:ext cx="4495268" cy="1127049"/>
            <a:chOff x="3535500" y="1450675"/>
            <a:chExt cx="3606875" cy="709672"/>
          </a:xfrm>
        </p:grpSpPr>
        <p:sp>
          <p:nvSpPr>
            <p:cNvPr id="48" name="Google Shape;2159;p64">
              <a:extLst>
                <a:ext uri="{FF2B5EF4-FFF2-40B4-BE49-F238E27FC236}">
                  <a16:creationId xmlns:a16="http://schemas.microsoft.com/office/drawing/2014/main" id="{86197A4B-E699-4641-B95E-CE876A6F6C06}"/>
                </a:ext>
              </a:extLst>
            </p:cNvPr>
            <p:cNvSpPr/>
            <p:nvPr/>
          </p:nvSpPr>
          <p:spPr>
            <a:xfrm>
              <a:off x="3535500" y="1484947"/>
              <a:ext cx="3606875" cy="675400"/>
            </a:xfrm>
            <a:custGeom>
              <a:avLst/>
              <a:gdLst/>
              <a:ahLst/>
              <a:cxnLst/>
              <a:rect l="l" t="t" r="r" b="b"/>
              <a:pathLst>
                <a:path w="144275" h="27016" extrusionOk="0">
                  <a:moveTo>
                    <a:pt x="3484" y="1786"/>
                  </a:moveTo>
                  <a:cubicBezTo>
                    <a:pt x="3925" y="1786"/>
                    <a:pt x="4367" y="2080"/>
                    <a:pt x="4367" y="2669"/>
                  </a:cubicBezTo>
                  <a:lnTo>
                    <a:pt x="4367" y="5234"/>
                  </a:lnTo>
                  <a:cubicBezTo>
                    <a:pt x="4367" y="5823"/>
                    <a:pt x="3925" y="6118"/>
                    <a:pt x="3484" y="6118"/>
                  </a:cubicBezTo>
                  <a:cubicBezTo>
                    <a:pt x="3042" y="6118"/>
                    <a:pt x="2600" y="5823"/>
                    <a:pt x="2600" y="5234"/>
                  </a:cubicBezTo>
                  <a:lnTo>
                    <a:pt x="2600" y="2669"/>
                  </a:lnTo>
                  <a:cubicBezTo>
                    <a:pt x="2600" y="2080"/>
                    <a:pt x="3042" y="1786"/>
                    <a:pt x="3484" y="1786"/>
                  </a:cubicBezTo>
                  <a:close/>
                  <a:moveTo>
                    <a:pt x="3484" y="8024"/>
                  </a:moveTo>
                  <a:cubicBezTo>
                    <a:pt x="3925" y="8024"/>
                    <a:pt x="4367" y="8318"/>
                    <a:pt x="4367" y="8908"/>
                  </a:cubicBezTo>
                  <a:lnTo>
                    <a:pt x="4367" y="11472"/>
                  </a:lnTo>
                  <a:cubicBezTo>
                    <a:pt x="4367" y="12061"/>
                    <a:pt x="3925" y="12356"/>
                    <a:pt x="3484" y="12356"/>
                  </a:cubicBezTo>
                  <a:cubicBezTo>
                    <a:pt x="3042" y="12356"/>
                    <a:pt x="2600" y="12061"/>
                    <a:pt x="2600" y="11472"/>
                  </a:cubicBezTo>
                  <a:lnTo>
                    <a:pt x="2600" y="8908"/>
                  </a:lnTo>
                  <a:cubicBezTo>
                    <a:pt x="2600" y="8318"/>
                    <a:pt x="3042" y="8024"/>
                    <a:pt x="3484" y="8024"/>
                  </a:cubicBezTo>
                  <a:close/>
                  <a:moveTo>
                    <a:pt x="3484" y="14279"/>
                  </a:moveTo>
                  <a:cubicBezTo>
                    <a:pt x="3925" y="14279"/>
                    <a:pt x="4367" y="14574"/>
                    <a:pt x="4367" y="15163"/>
                  </a:cubicBezTo>
                  <a:lnTo>
                    <a:pt x="4367" y="17710"/>
                  </a:lnTo>
                  <a:cubicBezTo>
                    <a:pt x="4367" y="18300"/>
                    <a:pt x="3925" y="18594"/>
                    <a:pt x="3484" y="18594"/>
                  </a:cubicBezTo>
                  <a:cubicBezTo>
                    <a:pt x="3042" y="18594"/>
                    <a:pt x="2600" y="18300"/>
                    <a:pt x="2600" y="17710"/>
                  </a:cubicBezTo>
                  <a:lnTo>
                    <a:pt x="2600" y="15163"/>
                  </a:lnTo>
                  <a:cubicBezTo>
                    <a:pt x="2600" y="14574"/>
                    <a:pt x="3042" y="14279"/>
                    <a:pt x="3484" y="14279"/>
                  </a:cubicBezTo>
                  <a:close/>
                  <a:moveTo>
                    <a:pt x="3484" y="20518"/>
                  </a:moveTo>
                  <a:cubicBezTo>
                    <a:pt x="3925" y="20518"/>
                    <a:pt x="4367" y="20812"/>
                    <a:pt x="4367" y="21401"/>
                  </a:cubicBezTo>
                  <a:lnTo>
                    <a:pt x="4367" y="23966"/>
                  </a:lnTo>
                  <a:cubicBezTo>
                    <a:pt x="4367" y="24555"/>
                    <a:pt x="3925" y="24850"/>
                    <a:pt x="3484" y="24850"/>
                  </a:cubicBezTo>
                  <a:cubicBezTo>
                    <a:pt x="3042" y="24850"/>
                    <a:pt x="2600" y="24555"/>
                    <a:pt x="2600" y="23966"/>
                  </a:cubicBezTo>
                  <a:lnTo>
                    <a:pt x="2600" y="21401"/>
                  </a:lnTo>
                  <a:cubicBezTo>
                    <a:pt x="2600" y="20812"/>
                    <a:pt x="3042" y="20518"/>
                    <a:pt x="3484" y="20518"/>
                  </a:cubicBezTo>
                  <a:close/>
                  <a:moveTo>
                    <a:pt x="1" y="1"/>
                  </a:moveTo>
                  <a:lnTo>
                    <a:pt x="1" y="27016"/>
                  </a:lnTo>
                  <a:lnTo>
                    <a:pt x="144275" y="27016"/>
                  </a:lnTo>
                  <a:lnTo>
                    <a:pt x="144275" y="1"/>
                  </a:lnTo>
                  <a:close/>
                </a:path>
              </a:pathLst>
            </a:custGeom>
            <a:solidFill>
              <a:schemeClr val="accent2"/>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0;p64">
              <a:extLst>
                <a:ext uri="{FF2B5EF4-FFF2-40B4-BE49-F238E27FC236}">
                  <a16:creationId xmlns:a16="http://schemas.microsoft.com/office/drawing/2014/main" id="{D47A8F88-E465-4BF4-81ED-23849C2BA7C7}"/>
                </a:ext>
              </a:extLst>
            </p:cNvPr>
            <p:cNvSpPr/>
            <p:nvPr/>
          </p:nvSpPr>
          <p:spPr>
            <a:xfrm>
              <a:off x="5352800" y="15793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61;p64">
              <a:extLst>
                <a:ext uri="{FF2B5EF4-FFF2-40B4-BE49-F238E27FC236}">
                  <a16:creationId xmlns:a16="http://schemas.microsoft.com/office/drawing/2014/main" id="{4FACEB72-86B9-4BFC-A1EA-4AC615957E57}"/>
                </a:ext>
              </a:extLst>
            </p:cNvPr>
            <p:cNvSpPr/>
            <p:nvPr/>
          </p:nvSpPr>
          <p:spPr>
            <a:xfrm>
              <a:off x="5354100" y="1601000"/>
              <a:ext cx="450" cy="475"/>
            </a:xfrm>
            <a:custGeom>
              <a:avLst/>
              <a:gdLst/>
              <a:ahLst/>
              <a:cxnLst/>
              <a:rect l="l" t="t" r="r" b="b"/>
              <a:pathLst>
                <a:path w="18" h="19" extrusionOk="0">
                  <a:moveTo>
                    <a:pt x="0" y="1"/>
                  </a:moveTo>
                  <a:lnTo>
                    <a:pt x="17" y="18"/>
                  </a:lnTo>
                  <a:lnTo>
                    <a:pt x="17" y="18"/>
                  </a:lnTo>
                  <a:lnTo>
                    <a:pt x="17" y="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62;p64">
              <a:extLst>
                <a:ext uri="{FF2B5EF4-FFF2-40B4-BE49-F238E27FC236}">
                  <a16:creationId xmlns:a16="http://schemas.microsoft.com/office/drawing/2014/main" id="{B2C19416-B37F-40D1-8043-6022AAF8D7F0}"/>
                </a:ext>
              </a:extLst>
            </p:cNvPr>
            <p:cNvSpPr/>
            <p:nvPr/>
          </p:nvSpPr>
          <p:spPr>
            <a:xfrm>
              <a:off x="5352800" y="1579350"/>
              <a:ext cx="25" cy="25"/>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63;p64">
              <a:extLst>
                <a:ext uri="{FF2B5EF4-FFF2-40B4-BE49-F238E27FC236}">
                  <a16:creationId xmlns:a16="http://schemas.microsoft.com/office/drawing/2014/main" id="{9549CC44-B4CF-4233-8739-15097054CCBC}"/>
                </a:ext>
              </a:extLst>
            </p:cNvPr>
            <p:cNvSpPr/>
            <p:nvPr/>
          </p:nvSpPr>
          <p:spPr>
            <a:xfrm>
              <a:off x="3886400" y="1584975"/>
              <a:ext cx="3144650" cy="25"/>
            </a:xfrm>
            <a:custGeom>
              <a:avLst/>
              <a:gdLst/>
              <a:ahLst/>
              <a:cxnLst/>
              <a:rect l="l" t="t" r="r" b="b"/>
              <a:pathLst>
                <a:path w="125786" h="1" fill="none" extrusionOk="0">
                  <a:moveTo>
                    <a:pt x="0" y="1"/>
                  </a:moveTo>
                  <a:lnTo>
                    <a:pt x="125785" y="1"/>
                  </a:lnTo>
                </a:path>
              </a:pathLst>
            </a:custGeom>
            <a:noFill/>
            <a:ln w="2600" cap="flat" cmpd="sng">
              <a:solidFill>
                <a:srgbClr val="E499A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64;p64">
              <a:extLst>
                <a:ext uri="{FF2B5EF4-FFF2-40B4-BE49-F238E27FC236}">
                  <a16:creationId xmlns:a16="http://schemas.microsoft.com/office/drawing/2014/main" id="{EFCA363B-03ED-4979-AFB3-BAECBC31F999}"/>
                </a:ext>
              </a:extLst>
            </p:cNvPr>
            <p:cNvSpPr/>
            <p:nvPr/>
          </p:nvSpPr>
          <p:spPr>
            <a:xfrm>
              <a:off x="3886400" y="1724050"/>
              <a:ext cx="3144650" cy="25"/>
            </a:xfrm>
            <a:custGeom>
              <a:avLst/>
              <a:gdLst/>
              <a:ahLst/>
              <a:cxnLst/>
              <a:rect l="l" t="t" r="r" b="b"/>
              <a:pathLst>
                <a:path w="125786" h="1" fill="none" extrusionOk="0">
                  <a:moveTo>
                    <a:pt x="0" y="0"/>
                  </a:moveTo>
                  <a:lnTo>
                    <a:pt x="125785" y="0"/>
                  </a:lnTo>
                </a:path>
              </a:pathLst>
            </a:custGeom>
            <a:noFill/>
            <a:ln w="2600" cap="flat" cmpd="sng">
              <a:solidFill>
                <a:srgbClr val="E499A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65;p64">
              <a:extLst>
                <a:ext uri="{FF2B5EF4-FFF2-40B4-BE49-F238E27FC236}">
                  <a16:creationId xmlns:a16="http://schemas.microsoft.com/office/drawing/2014/main" id="{9B753B8C-1AA9-4554-859A-AB861B154C09}"/>
                </a:ext>
              </a:extLst>
            </p:cNvPr>
            <p:cNvSpPr/>
            <p:nvPr/>
          </p:nvSpPr>
          <p:spPr>
            <a:xfrm>
              <a:off x="3886400" y="1862675"/>
              <a:ext cx="3144650" cy="25"/>
            </a:xfrm>
            <a:custGeom>
              <a:avLst/>
              <a:gdLst/>
              <a:ahLst/>
              <a:cxnLst/>
              <a:rect l="l" t="t" r="r" b="b"/>
              <a:pathLst>
                <a:path w="125786" h="1" fill="none" extrusionOk="0">
                  <a:moveTo>
                    <a:pt x="0" y="0"/>
                  </a:moveTo>
                  <a:lnTo>
                    <a:pt x="125785" y="0"/>
                  </a:lnTo>
                </a:path>
              </a:pathLst>
            </a:custGeom>
            <a:noFill/>
            <a:ln w="2600" cap="flat" cmpd="sng">
              <a:solidFill>
                <a:srgbClr val="E499A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66;p64">
              <a:extLst>
                <a:ext uri="{FF2B5EF4-FFF2-40B4-BE49-F238E27FC236}">
                  <a16:creationId xmlns:a16="http://schemas.microsoft.com/office/drawing/2014/main" id="{C4211B90-EC13-48CE-BF16-3825ACAEA36F}"/>
                </a:ext>
              </a:extLst>
            </p:cNvPr>
            <p:cNvSpPr/>
            <p:nvPr/>
          </p:nvSpPr>
          <p:spPr>
            <a:xfrm>
              <a:off x="3886400" y="2001725"/>
              <a:ext cx="3144650" cy="25"/>
            </a:xfrm>
            <a:custGeom>
              <a:avLst/>
              <a:gdLst/>
              <a:ahLst/>
              <a:cxnLst/>
              <a:rect l="l" t="t" r="r" b="b"/>
              <a:pathLst>
                <a:path w="125786" h="1" fill="none" extrusionOk="0">
                  <a:moveTo>
                    <a:pt x="0" y="0"/>
                  </a:moveTo>
                  <a:lnTo>
                    <a:pt x="125785" y="0"/>
                  </a:lnTo>
                </a:path>
              </a:pathLst>
            </a:custGeom>
            <a:noFill/>
            <a:ln w="2600" cap="flat" cmpd="sng">
              <a:solidFill>
                <a:srgbClr val="E499A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7;p64">
              <a:extLst>
                <a:ext uri="{FF2B5EF4-FFF2-40B4-BE49-F238E27FC236}">
                  <a16:creationId xmlns:a16="http://schemas.microsoft.com/office/drawing/2014/main" id="{973B6BE1-AD6C-4C3F-85BE-6BB916C73EA5}"/>
                </a:ext>
              </a:extLst>
            </p:cNvPr>
            <p:cNvSpPr/>
            <p:nvPr/>
          </p:nvSpPr>
          <p:spPr>
            <a:xfrm>
              <a:off x="3886400" y="1450675"/>
              <a:ext cx="25" cy="675400"/>
            </a:xfrm>
            <a:custGeom>
              <a:avLst/>
              <a:gdLst/>
              <a:ahLst/>
              <a:cxnLst/>
              <a:rect l="l" t="t" r="r" b="b"/>
              <a:pathLst>
                <a:path w="1" h="27016" fill="none" extrusionOk="0">
                  <a:moveTo>
                    <a:pt x="0" y="1"/>
                  </a:moveTo>
                  <a:lnTo>
                    <a:pt x="0" y="27016"/>
                  </a:lnTo>
                </a:path>
              </a:pathLst>
            </a:custGeom>
            <a:noFill/>
            <a:ln w="5625" cap="flat" cmpd="sng">
              <a:solidFill>
                <a:schemeClr val="accent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مستطيل 10">
            <a:extLst>
              <a:ext uri="{FF2B5EF4-FFF2-40B4-BE49-F238E27FC236}">
                <a16:creationId xmlns:a16="http://schemas.microsoft.com/office/drawing/2014/main" id="{FA472ACE-6500-4B03-AB2B-595084775D68}"/>
              </a:ext>
            </a:extLst>
          </p:cNvPr>
          <p:cNvSpPr/>
          <p:nvPr/>
        </p:nvSpPr>
        <p:spPr>
          <a:xfrm>
            <a:off x="3678865" y="3918857"/>
            <a:ext cx="3897592" cy="8817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b="1" dirty="0">
                <a:solidFill>
                  <a:srgbClr val="000000"/>
                </a:solidFill>
                <a:latin typeface="Times New Roman" panose="02020603050405020304" pitchFamily="18" charset="0"/>
              </a:rPr>
              <a:t>. وهي ذات رأسٍ صغيرٍ، وعنقٍ طويلٍ غيرَ مكسوٍّ بالريشِ، ومنقارٍ قصيرٍ، وعينيْنِ واسعتيْن، وقدميها طويلتين، أما جناحيها فقصيرين غير مُعدَّين للطيران.</a:t>
            </a:r>
            <a:endParaRPr lang="ar-SA" dirty="0"/>
          </a:p>
        </p:txBody>
      </p:sp>
      <p:grpSp>
        <p:nvGrpSpPr>
          <p:cNvPr id="57" name="Google Shape;2465;p65">
            <a:extLst>
              <a:ext uri="{FF2B5EF4-FFF2-40B4-BE49-F238E27FC236}">
                <a16:creationId xmlns:a16="http://schemas.microsoft.com/office/drawing/2014/main" id="{7FEAB956-A919-44DE-A738-9502590C99A9}"/>
              </a:ext>
            </a:extLst>
          </p:cNvPr>
          <p:cNvGrpSpPr/>
          <p:nvPr/>
        </p:nvGrpSpPr>
        <p:grpSpPr>
          <a:xfrm rot="10562766">
            <a:off x="3951512" y="5116285"/>
            <a:ext cx="4229235" cy="862892"/>
            <a:chOff x="3535500" y="1373575"/>
            <a:chExt cx="3606875" cy="752500"/>
          </a:xfrm>
        </p:grpSpPr>
        <p:sp>
          <p:nvSpPr>
            <p:cNvPr id="58" name="Google Shape;2466;p65">
              <a:extLst>
                <a:ext uri="{FF2B5EF4-FFF2-40B4-BE49-F238E27FC236}">
                  <a16:creationId xmlns:a16="http://schemas.microsoft.com/office/drawing/2014/main" id="{082EE89B-AD00-4442-ACCD-86D5B89F7100}"/>
                </a:ext>
              </a:extLst>
            </p:cNvPr>
            <p:cNvSpPr/>
            <p:nvPr/>
          </p:nvSpPr>
          <p:spPr>
            <a:xfrm>
              <a:off x="3535500" y="1450675"/>
              <a:ext cx="3606875" cy="675400"/>
            </a:xfrm>
            <a:custGeom>
              <a:avLst/>
              <a:gdLst/>
              <a:ahLst/>
              <a:cxnLst/>
              <a:rect l="l" t="t" r="r" b="b"/>
              <a:pathLst>
                <a:path w="144275" h="27016" extrusionOk="0">
                  <a:moveTo>
                    <a:pt x="3484" y="1786"/>
                  </a:moveTo>
                  <a:cubicBezTo>
                    <a:pt x="3925" y="1786"/>
                    <a:pt x="4367" y="2080"/>
                    <a:pt x="4367" y="2669"/>
                  </a:cubicBezTo>
                  <a:lnTo>
                    <a:pt x="4367" y="5234"/>
                  </a:lnTo>
                  <a:cubicBezTo>
                    <a:pt x="4367" y="5823"/>
                    <a:pt x="3925" y="6118"/>
                    <a:pt x="3484" y="6118"/>
                  </a:cubicBezTo>
                  <a:cubicBezTo>
                    <a:pt x="3042" y="6118"/>
                    <a:pt x="2600" y="5823"/>
                    <a:pt x="2600" y="5234"/>
                  </a:cubicBezTo>
                  <a:lnTo>
                    <a:pt x="2600" y="2669"/>
                  </a:lnTo>
                  <a:cubicBezTo>
                    <a:pt x="2600" y="2080"/>
                    <a:pt x="3042" y="1786"/>
                    <a:pt x="3484" y="1786"/>
                  </a:cubicBezTo>
                  <a:close/>
                  <a:moveTo>
                    <a:pt x="3484" y="8024"/>
                  </a:moveTo>
                  <a:cubicBezTo>
                    <a:pt x="3925" y="8024"/>
                    <a:pt x="4367" y="8318"/>
                    <a:pt x="4367" y="8908"/>
                  </a:cubicBezTo>
                  <a:lnTo>
                    <a:pt x="4367" y="11472"/>
                  </a:lnTo>
                  <a:cubicBezTo>
                    <a:pt x="4367" y="12061"/>
                    <a:pt x="3925" y="12356"/>
                    <a:pt x="3484" y="12356"/>
                  </a:cubicBezTo>
                  <a:cubicBezTo>
                    <a:pt x="3042" y="12356"/>
                    <a:pt x="2600" y="12061"/>
                    <a:pt x="2600" y="11472"/>
                  </a:cubicBezTo>
                  <a:lnTo>
                    <a:pt x="2600" y="8908"/>
                  </a:lnTo>
                  <a:cubicBezTo>
                    <a:pt x="2600" y="8318"/>
                    <a:pt x="3042" y="8024"/>
                    <a:pt x="3484" y="8024"/>
                  </a:cubicBezTo>
                  <a:close/>
                  <a:moveTo>
                    <a:pt x="3484" y="14279"/>
                  </a:moveTo>
                  <a:cubicBezTo>
                    <a:pt x="3925" y="14279"/>
                    <a:pt x="4367" y="14574"/>
                    <a:pt x="4367" y="15163"/>
                  </a:cubicBezTo>
                  <a:lnTo>
                    <a:pt x="4367" y="17710"/>
                  </a:lnTo>
                  <a:cubicBezTo>
                    <a:pt x="4367" y="18300"/>
                    <a:pt x="3925" y="18594"/>
                    <a:pt x="3484" y="18594"/>
                  </a:cubicBezTo>
                  <a:cubicBezTo>
                    <a:pt x="3042" y="18594"/>
                    <a:pt x="2600" y="18300"/>
                    <a:pt x="2600" y="17710"/>
                  </a:cubicBezTo>
                  <a:lnTo>
                    <a:pt x="2600" y="15163"/>
                  </a:lnTo>
                  <a:cubicBezTo>
                    <a:pt x="2600" y="14574"/>
                    <a:pt x="3042" y="14279"/>
                    <a:pt x="3484" y="14279"/>
                  </a:cubicBezTo>
                  <a:close/>
                  <a:moveTo>
                    <a:pt x="3484" y="20518"/>
                  </a:moveTo>
                  <a:cubicBezTo>
                    <a:pt x="3925" y="20518"/>
                    <a:pt x="4367" y="20812"/>
                    <a:pt x="4367" y="21401"/>
                  </a:cubicBezTo>
                  <a:lnTo>
                    <a:pt x="4367" y="23966"/>
                  </a:lnTo>
                  <a:cubicBezTo>
                    <a:pt x="4367" y="24555"/>
                    <a:pt x="3925" y="24850"/>
                    <a:pt x="3484" y="24850"/>
                  </a:cubicBezTo>
                  <a:cubicBezTo>
                    <a:pt x="3042" y="24850"/>
                    <a:pt x="2600" y="24555"/>
                    <a:pt x="2600" y="23966"/>
                  </a:cubicBezTo>
                  <a:lnTo>
                    <a:pt x="2600" y="21401"/>
                  </a:lnTo>
                  <a:cubicBezTo>
                    <a:pt x="2600" y="20812"/>
                    <a:pt x="3042" y="20518"/>
                    <a:pt x="3484" y="20518"/>
                  </a:cubicBezTo>
                  <a:close/>
                  <a:moveTo>
                    <a:pt x="1" y="1"/>
                  </a:moveTo>
                  <a:lnTo>
                    <a:pt x="1" y="27016"/>
                  </a:lnTo>
                  <a:lnTo>
                    <a:pt x="144275" y="27016"/>
                  </a:lnTo>
                  <a:lnTo>
                    <a:pt x="144275" y="1"/>
                  </a:lnTo>
                  <a:close/>
                </a:path>
              </a:pathLst>
            </a:custGeom>
            <a:solidFill>
              <a:srgbClr val="FEDFE3"/>
            </a:solidFill>
            <a:ln>
              <a:noFill/>
            </a:ln>
            <a:effectLst>
              <a:outerShdw blurRad="57150" dist="19050" dir="5400000" algn="bl" rotWithShape="0">
                <a:srgbClr val="783F04">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67;p65">
              <a:extLst>
                <a:ext uri="{FF2B5EF4-FFF2-40B4-BE49-F238E27FC236}">
                  <a16:creationId xmlns:a16="http://schemas.microsoft.com/office/drawing/2014/main" id="{4C2368FE-C30E-424C-BD20-44449F66C8E9}"/>
                </a:ext>
              </a:extLst>
            </p:cNvPr>
            <p:cNvSpPr/>
            <p:nvPr/>
          </p:nvSpPr>
          <p:spPr>
            <a:xfrm>
              <a:off x="5341100" y="1373575"/>
              <a:ext cx="20800" cy="215750"/>
            </a:xfrm>
            <a:custGeom>
              <a:avLst/>
              <a:gdLst/>
              <a:ahLst/>
              <a:cxnLst/>
              <a:rect l="l" t="t" r="r" b="b"/>
              <a:pathLst>
                <a:path w="832" h="8630" extrusionOk="0">
                  <a:moveTo>
                    <a:pt x="139" y="1"/>
                  </a:moveTo>
                  <a:lnTo>
                    <a:pt x="104" y="104"/>
                  </a:lnTo>
                  <a:lnTo>
                    <a:pt x="0" y="330"/>
                  </a:lnTo>
                  <a:lnTo>
                    <a:pt x="0" y="347"/>
                  </a:lnTo>
                  <a:lnTo>
                    <a:pt x="122" y="555"/>
                  </a:lnTo>
                  <a:lnTo>
                    <a:pt x="243" y="746"/>
                  </a:lnTo>
                  <a:lnTo>
                    <a:pt x="156" y="988"/>
                  </a:lnTo>
                  <a:lnTo>
                    <a:pt x="52" y="1213"/>
                  </a:lnTo>
                  <a:lnTo>
                    <a:pt x="52" y="1231"/>
                  </a:lnTo>
                  <a:lnTo>
                    <a:pt x="174" y="1421"/>
                  </a:lnTo>
                  <a:lnTo>
                    <a:pt x="295" y="1629"/>
                  </a:lnTo>
                  <a:lnTo>
                    <a:pt x="208" y="1855"/>
                  </a:lnTo>
                  <a:lnTo>
                    <a:pt x="104" y="2080"/>
                  </a:lnTo>
                  <a:lnTo>
                    <a:pt x="104" y="2097"/>
                  </a:lnTo>
                  <a:lnTo>
                    <a:pt x="225" y="2305"/>
                  </a:lnTo>
                  <a:lnTo>
                    <a:pt x="347" y="2496"/>
                  </a:lnTo>
                  <a:lnTo>
                    <a:pt x="260" y="2738"/>
                  </a:lnTo>
                  <a:lnTo>
                    <a:pt x="156" y="2964"/>
                  </a:lnTo>
                  <a:lnTo>
                    <a:pt x="156" y="2981"/>
                  </a:lnTo>
                  <a:lnTo>
                    <a:pt x="277" y="3189"/>
                  </a:lnTo>
                  <a:lnTo>
                    <a:pt x="399" y="3380"/>
                  </a:lnTo>
                  <a:lnTo>
                    <a:pt x="312" y="3605"/>
                  </a:lnTo>
                  <a:lnTo>
                    <a:pt x="208" y="3847"/>
                  </a:lnTo>
                  <a:lnTo>
                    <a:pt x="208" y="3865"/>
                  </a:lnTo>
                  <a:lnTo>
                    <a:pt x="329" y="4055"/>
                  </a:lnTo>
                  <a:lnTo>
                    <a:pt x="451" y="4263"/>
                  </a:lnTo>
                  <a:lnTo>
                    <a:pt x="364" y="4489"/>
                  </a:lnTo>
                  <a:lnTo>
                    <a:pt x="260" y="4714"/>
                  </a:lnTo>
                  <a:lnTo>
                    <a:pt x="260" y="4731"/>
                  </a:lnTo>
                  <a:lnTo>
                    <a:pt x="381" y="4939"/>
                  </a:lnTo>
                  <a:lnTo>
                    <a:pt x="503" y="5130"/>
                  </a:lnTo>
                  <a:lnTo>
                    <a:pt x="416" y="5372"/>
                  </a:lnTo>
                  <a:lnTo>
                    <a:pt x="312" y="5598"/>
                  </a:lnTo>
                  <a:lnTo>
                    <a:pt x="312" y="5615"/>
                  </a:lnTo>
                  <a:lnTo>
                    <a:pt x="433" y="5805"/>
                  </a:lnTo>
                  <a:lnTo>
                    <a:pt x="555" y="6013"/>
                  </a:lnTo>
                  <a:lnTo>
                    <a:pt x="468" y="6239"/>
                  </a:lnTo>
                  <a:lnTo>
                    <a:pt x="364" y="6481"/>
                  </a:lnTo>
                  <a:lnTo>
                    <a:pt x="364" y="6499"/>
                  </a:lnTo>
                  <a:lnTo>
                    <a:pt x="485" y="6689"/>
                  </a:lnTo>
                  <a:lnTo>
                    <a:pt x="624" y="6880"/>
                  </a:lnTo>
                  <a:lnTo>
                    <a:pt x="520" y="7122"/>
                  </a:lnTo>
                  <a:lnTo>
                    <a:pt x="416" y="7348"/>
                  </a:lnTo>
                  <a:lnTo>
                    <a:pt x="416" y="7365"/>
                  </a:lnTo>
                  <a:lnTo>
                    <a:pt x="537" y="7556"/>
                  </a:lnTo>
                  <a:lnTo>
                    <a:pt x="676" y="7764"/>
                  </a:lnTo>
                  <a:lnTo>
                    <a:pt x="572" y="7989"/>
                  </a:lnTo>
                  <a:lnTo>
                    <a:pt x="468" y="8231"/>
                  </a:lnTo>
                  <a:lnTo>
                    <a:pt x="485" y="8249"/>
                  </a:lnTo>
                  <a:lnTo>
                    <a:pt x="607" y="8439"/>
                  </a:lnTo>
                  <a:lnTo>
                    <a:pt x="711" y="8630"/>
                  </a:lnTo>
                  <a:lnTo>
                    <a:pt x="832" y="8613"/>
                  </a:lnTo>
                  <a:lnTo>
                    <a:pt x="711" y="8422"/>
                  </a:lnTo>
                  <a:lnTo>
                    <a:pt x="589" y="8231"/>
                  </a:lnTo>
                  <a:lnTo>
                    <a:pt x="589" y="8214"/>
                  </a:lnTo>
                  <a:lnTo>
                    <a:pt x="676" y="7971"/>
                  </a:lnTo>
                  <a:lnTo>
                    <a:pt x="780" y="7746"/>
                  </a:lnTo>
                  <a:lnTo>
                    <a:pt x="659" y="7556"/>
                  </a:lnTo>
                  <a:lnTo>
                    <a:pt x="537" y="7348"/>
                  </a:lnTo>
                  <a:lnTo>
                    <a:pt x="537" y="7330"/>
                  </a:lnTo>
                  <a:lnTo>
                    <a:pt x="624" y="7105"/>
                  </a:lnTo>
                  <a:lnTo>
                    <a:pt x="728" y="6862"/>
                  </a:lnTo>
                  <a:lnTo>
                    <a:pt x="607" y="6672"/>
                  </a:lnTo>
                  <a:lnTo>
                    <a:pt x="485" y="6481"/>
                  </a:lnTo>
                  <a:lnTo>
                    <a:pt x="485" y="6447"/>
                  </a:lnTo>
                  <a:lnTo>
                    <a:pt x="572" y="6221"/>
                  </a:lnTo>
                  <a:lnTo>
                    <a:pt x="676" y="5996"/>
                  </a:lnTo>
                  <a:lnTo>
                    <a:pt x="555" y="5788"/>
                  </a:lnTo>
                  <a:lnTo>
                    <a:pt x="433" y="5598"/>
                  </a:lnTo>
                  <a:lnTo>
                    <a:pt x="433" y="5580"/>
                  </a:lnTo>
                  <a:lnTo>
                    <a:pt x="520" y="5355"/>
                  </a:lnTo>
                  <a:lnTo>
                    <a:pt x="624" y="5112"/>
                  </a:lnTo>
                  <a:lnTo>
                    <a:pt x="503" y="4922"/>
                  </a:lnTo>
                  <a:lnTo>
                    <a:pt x="381" y="4714"/>
                  </a:lnTo>
                  <a:lnTo>
                    <a:pt x="381" y="4696"/>
                  </a:lnTo>
                  <a:lnTo>
                    <a:pt x="468" y="4471"/>
                  </a:lnTo>
                  <a:lnTo>
                    <a:pt x="572" y="4246"/>
                  </a:lnTo>
                  <a:lnTo>
                    <a:pt x="451" y="4038"/>
                  </a:lnTo>
                  <a:lnTo>
                    <a:pt x="329" y="3847"/>
                  </a:lnTo>
                  <a:lnTo>
                    <a:pt x="312" y="3830"/>
                  </a:lnTo>
                  <a:lnTo>
                    <a:pt x="416" y="3587"/>
                  </a:lnTo>
                  <a:lnTo>
                    <a:pt x="520" y="3362"/>
                  </a:lnTo>
                  <a:lnTo>
                    <a:pt x="399" y="3172"/>
                  </a:lnTo>
                  <a:lnTo>
                    <a:pt x="260" y="2964"/>
                  </a:lnTo>
                  <a:lnTo>
                    <a:pt x="260" y="2946"/>
                  </a:lnTo>
                  <a:lnTo>
                    <a:pt x="364" y="2721"/>
                  </a:lnTo>
                  <a:lnTo>
                    <a:pt x="468" y="2478"/>
                  </a:lnTo>
                  <a:lnTo>
                    <a:pt x="329" y="2288"/>
                  </a:lnTo>
                  <a:lnTo>
                    <a:pt x="208" y="2097"/>
                  </a:lnTo>
                  <a:lnTo>
                    <a:pt x="208" y="2080"/>
                  </a:lnTo>
                  <a:lnTo>
                    <a:pt x="312" y="1837"/>
                  </a:lnTo>
                  <a:lnTo>
                    <a:pt x="399" y="1612"/>
                  </a:lnTo>
                  <a:lnTo>
                    <a:pt x="277" y="1404"/>
                  </a:lnTo>
                  <a:lnTo>
                    <a:pt x="156" y="1213"/>
                  </a:lnTo>
                  <a:lnTo>
                    <a:pt x="156" y="1196"/>
                  </a:lnTo>
                  <a:lnTo>
                    <a:pt x="260" y="971"/>
                  </a:lnTo>
                  <a:lnTo>
                    <a:pt x="347" y="728"/>
                  </a:lnTo>
                  <a:lnTo>
                    <a:pt x="225" y="538"/>
                  </a:lnTo>
                  <a:lnTo>
                    <a:pt x="104" y="330"/>
                  </a:lnTo>
                  <a:lnTo>
                    <a:pt x="104" y="312"/>
                  </a:lnTo>
                  <a:lnTo>
                    <a:pt x="208" y="87"/>
                  </a:lnTo>
                  <a:lnTo>
                    <a:pt x="2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68;p65">
              <a:extLst>
                <a:ext uri="{FF2B5EF4-FFF2-40B4-BE49-F238E27FC236}">
                  <a16:creationId xmlns:a16="http://schemas.microsoft.com/office/drawing/2014/main" id="{3B310867-28E0-4742-9EF7-F0D0C3CD62DD}"/>
                </a:ext>
              </a:extLst>
            </p:cNvPr>
            <p:cNvSpPr/>
            <p:nvPr/>
          </p:nvSpPr>
          <p:spPr>
            <a:xfrm>
              <a:off x="5352800" y="15793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69;p65">
              <a:extLst>
                <a:ext uri="{FF2B5EF4-FFF2-40B4-BE49-F238E27FC236}">
                  <a16:creationId xmlns:a16="http://schemas.microsoft.com/office/drawing/2014/main" id="{F8EF7902-AD78-4043-AAF3-1052770F480C}"/>
                </a:ext>
              </a:extLst>
            </p:cNvPr>
            <p:cNvSpPr/>
            <p:nvPr/>
          </p:nvSpPr>
          <p:spPr>
            <a:xfrm>
              <a:off x="5354100" y="1601000"/>
              <a:ext cx="450" cy="475"/>
            </a:xfrm>
            <a:custGeom>
              <a:avLst/>
              <a:gdLst/>
              <a:ahLst/>
              <a:cxnLst/>
              <a:rect l="l" t="t" r="r" b="b"/>
              <a:pathLst>
                <a:path w="18" h="19" extrusionOk="0">
                  <a:moveTo>
                    <a:pt x="0" y="1"/>
                  </a:moveTo>
                  <a:lnTo>
                    <a:pt x="17" y="18"/>
                  </a:lnTo>
                  <a:lnTo>
                    <a:pt x="17" y="18"/>
                  </a:lnTo>
                  <a:lnTo>
                    <a:pt x="17" y="1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70;p65">
              <a:extLst>
                <a:ext uri="{FF2B5EF4-FFF2-40B4-BE49-F238E27FC236}">
                  <a16:creationId xmlns:a16="http://schemas.microsoft.com/office/drawing/2014/main" id="{82AD0122-B023-41B0-AC12-EB57D21AD1CF}"/>
                </a:ext>
              </a:extLst>
            </p:cNvPr>
            <p:cNvSpPr/>
            <p:nvPr/>
          </p:nvSpPr>
          <p:spPr>
            <a:xfrm>
              <a:off x="5352800" y="1579350"/>
              <a:ext cx="25" cy="25"/>
            </a:xfrm>
            <a:custGeom>
              <a:avLst/>
              <a:gdLst/>
              <a:ahLst/>
              <a:cxnLst/>
              <a:rect l="l" t="t" r="r" b="b"/>
              <a:pathLst>
                <a:path w="1" h="1" extrusionOk="0">
                  <a:moveTo>
                    <a:pt x="0"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71;p65">
              <a:extLst>
                <a:ext uri="{FF2B5EF4-FFF2-40B4-BE49-F238E27FC236}">
                  <a16:creationId xmlns:a16="http://schemas.microsoft.com/office/drawing/2014/main" id="{F00147AE-2DFC-4666-A819-88F5A4ECE0ED}"/>
                </a:ext>
              </a:extLst>
            </p:cNvPr>
            <p:cNvSpPr/>
            <p:nvPr/>
          </p:nvSpPr>
          <p:spPr>
            <a:xfrm>
              <a:off x="3886400" y="1584975"/>
              <a:ext cx="3144650" cy="25"/>
            </a:xfrm>
            <a:custGeom>
              <a:avLst/>
              <a:gdLst/>
              <a:ahLst/>
              <a:cxnLst/>
              <a:rect l="l" t="t" r="r" b="b"/>
              <a:pathLst>
                <a:path w="125786" h="1" fill="none" extrusionOk="0">
                  <a:moveTo>
                    <a:pt x="0" y="1"/>
                  </a:moveTo>
                  <a:lnTo>
                    <a:pt x="125785" y="1"/>
                  </a:lnTo>
                </a:path>
              </a:pathLst>
            </a:custGeom>
            <a:noFill/>
            <a:ln w="2600" cap="flat" cmpd="sng">
              <a:solidFill>
                <a:schemeClr val="accent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72;p65">
              <a:extLst>
                <a:ext uri="{FF2B5EF4-FFF2-40B4-BE49-F238E27FC236}">
                  <a16:creationId xmlns:a16="http://schemas.microsoft.com/office/drawing/2014/main" id="{67DB239C-F702-4577-B741-6490B55522C2}"/>
                </a:ext>
              </a:extLst>
            </p:cNvPr>
            <p:cNvSpPr/>
            <p:nvPr/>
          </p:nvSpPr>
          <p:spPr>
            <a:xfrm>
              <a:off x="3886400" y="1724050"/>
              <a:ext cx="3144650" cy="25"/>
            </a:xfrm>
            <a:custGeom>
              <a:avLst/>
              <a:gdLst/>
              <a:ahLst/>
              <a:cxnLst/>
              <a:rect l="l" t="t" r="r" b="b"/>
              <a:pathLst>
                <a:path w="125786" h="1" fill="none" extrusionOk="0">
                  <a:moveTo>
                    <a:pt x="0" y="0"/>
                  </a:moveTo>
                  <a:lnTo>
                    <a:pt x="125785" y="0"/>
                  </a:lnTo>
                </a:path>
              </a:pathLst>
            </a:custGeom>
            <a:noFill/>
            <a:ln w="2600" cap="flat" cmpd="sng">
              <a:solidFill>
                <a:schemeClr val="accent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73;p65">
              <a:extLst>
                <a:ext uri="{FF2B5EF4-FFF2-40B4-BE49-F238E27FC236}">
                  <a16:creationId xmlns:a16="http://schemas.microsoft.com/office/drawing/2014/main" id="{46EBCD18-4AD9-45E0-88AC-6EA307022853}"/>
                </a:ext>
              </a:extLst>
            </p:cNvPr>
            <p:cNvSpPr/>
            <p:nvPr/>
          </p:nvSpPr>
          <p:spPr>
            <a:xfrm>
              <a:off x="3886400" y="1862675"/>
              <a:ext cx="3144650" cy="25"/>
            </a:xfrm>
            <a:custGeom>
              <a:avLst/>
              <a:gdLst/>
              <a:ahLst/>
              <a:cxnLst/>
              <a:rect l="l" t="t" r="r" b="b"/>
              <a:pathLst>
                <a:path w="125786" h="1" fill="none" extrusionOk="0">
                  <a:moveTo>
                    <a:pt x="0" y="0"/>
                  </a:moveTo>
                  <a:lnTo>
                    <a:pt x="125785" y="0"/>
                  </a:lnTo>
                </a:path>
              </a:pathLst>
            </a:custGeom>
            <a:noFill/>
            <a:ln w="2600" cap="flat" cmpd="sng">
              <a:solidFill>
                <a:schemeClr val="accent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474;p65">
              <a:extLst>
                <a:ext uri="{FF2B5EF4-FFF2-40B4-BE49-F238E27FC236}">
                  <a16:creationId xmlns:a16="http://schemas.microsoft.com/office/drawing/2014/main" id="{A87CC202-ECCB-45A6-95E6-E76DC34F21CE}"/>
                </a:ext>
              </a:extLst>
            </p:cNvPr>
            <p:cNvSpPr/>
            <p:nvPr/>
          </p:nvSpPr>
          <p:spPr>
            <a:xfrm>
              <a:off x="3886400" y="2001725"/>
              <a:ext cx="3144650" cy="25"/>
            </a:xfrm>
            <a:custGeom>
              <a:avLst/>
              <a:gdLst/>
              <a:ahLst/>
              <a:cxnLst/>
              <a:rect l="l" t="t" r="r" b="b"/>
              <a:pathLst>
                <a:path w="125786" h="1" fill="none" extrusionOk="0">
                  <a:moveTo>
                    <a:pt x="0" y="0"/>
                  </a:moveTo>
                  <a:lnTo>
                    <a:pt x="125785" y="0"/>
                  </a:lnTo>
                </a:path>
              </a:pathLst>
            </a:custGeom>
            <a:noFill/>
            <a:ln w="2600" cap="flat" cmpd="sng">
              <a:solidFill>
                <a:schemeClr val="accent1"/>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475;p65">
              <a:extLst>
                <a:ext uri="{FF2B5EF4-FFF2-40B4-BE49-F238E27FC236}">
                  <a16:creationId xmlns:a16="http://schemas.microsoft.com/office/drawing/2014/main" id="{BC09338E-CF02-4538-95FD-9167DEAC3776}"/>
                </a:ext>
              </a:extLst>
            </p:cNvPr>
            <p:cNvSpPr/>
            <p:nvPr/>
          </p:nvSpPr>
          <p:spPr>
            <a:xfrm>
              <a:off x="3886400" y="1450675"/>
              <a:ext cx="25" cy="675400"/>
            </a:xfrm>
            <a:custGeom>
              <a:avLst/>
              <a:gdLst/>
              <a:ahLst/>
              <a:cxnLst/>
              <a:rect l="l" t="t" r="r" b="b"/>
              <a:pathLst>
                <a:path w="1" h="27016" fill="none" extrusionOk="0">
                  <a:moveTo>
                    <a:pt x="0" y="1"/>
                  </a:moveTo>
                  <a:lnTo>
                    <a:pt x="0" y="27016"/>
                  </a:lnTo>
                </a:path>
              </a:pathLst>
            </a:custGeom>
            <a:noFill/>
            <a:ln w="5625" cap="flat" cmpd="sng">
              <a:solidFill>
                <a:schemeClr val="accent3"/>
              </a:solidFill>
              <a:prstDash val="solid"/>
              <a:miter lim="173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مستطيل 11">
            <a:extLst>
              <a:ext uri="{FF2B5EF4-FFF2-40B4-BE49-F238E27FC236}">
                <a16:creationId xmlns:a16="http://schemas.microsoft.com/office/drawing/2014/main" id="{9C0460BE-41A3-4142-B6A8-C4DFCC131837}"/>
              </a:ext>
            </a:extLst>
          </p:cNvPr>
          <p:cNvSpPr/>
          <p:nvPr/>
        </p:nvSpPr>
        <p:spPr>
          <a:xfrm>
            <a:off x="4146698" y="5105399"/>
            <a:ext cx="3540641" cy="7511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b="1" dirty="0">
                <a:solidFill>
                  <a:srgbClr val="000000"/>
                </a:solidFill>
                <a:latin typeface="Times New Roman" panose="02020603050405020304" pitchFamily="18" charset="0"/>
              </a:rPr>
              <a:t>ويعتاشُ النعام في المقام الأول على النباتات، ولكنه يأكل الحيوانات الصغيرة في بعض الأحيان، وكذا يأكل الحجارة والمسامير.</a:t>
            </a:r>
            <a:endParaRPr lang="ar-SA" dirty="0"/>
          </a:p>
        </p:txBody>
      </p:sp>
      <p:sp>
        <p:nvSpPr>
          <p:cNvPr id="68" name="Google Shape;576;p53">
            <a:extLst>
              <a:ext uri="{FF2B5EF4-FFF2-40B4-BE49-F238E27FC236}">
                <a16:creationId xmlns:a16="http://schemas.microsoft.com/office/drawing/2014/main" id="{583C0212-EF0E-44A6-A5DD-7B38BB16D51F}"/>
              </a:ext>
            </a:extLst>
          </p:cNvPr>
          <p:cNvSpPr/>
          <p:nvPr/>
        </p:nvSpPr>
        <p:spPr>
          <a:xfrm>
            <a:off x="2669261" y="4806329"/>
            <a:ext cx="966721" cy="569714"/>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صورة 9">
            <a:extLst>
              <a:ext uri="{FF2B5EF4-FFF2-40B4-BE49-F238E27FC236}">
                <a16:creationId xmlns:a16="http://schemas.microsoft.com/office/drawing/2014/main" id="{9FE9C3B0-7769-426D-A3AB-3CF23705421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75970" y="3102428"/>
            <a:ext cx="1234769" cy="783772"/>
          </a:xfrm>
          <a:prstGeom prst="rect">
            <a:avLst/>
          </a:prstGeom>
        </p:spPr>
      </p:pic>
      <p:pic>
        <p:nvPicPr>
          <p:cNvPr id="14" name="صورة 13">
            <a:extLst>
              <a:ext uri="{FF2B5EF4-FFF2-40B4-BE49-F238E27FC236}">
                <a16:creationId xmlns:a16="http://schemas.microsoft.com/office/drawing/2014/main" id="{0AA77139-4363-490C-A2F0-1683B906E22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39143" y="5116286"/>
            <a:ext cx="734008" cy="1027611"/>
          </a:xfrm>
          <a:prstGeom prst="rect">
            <a:avLst/>
          </a:prstGeom>
        </p:spPr>
      </p:pic>
    </p:spTree>
    <p:extLst>
      <p:ext uri="{BB962C8B-B14F-4D97-AF65-F5344CB8AC3E}">
        <p14:creationId xmlns:p14="http://schemas.microsoft.com/office/powerpoint/2010/main" val="150271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down)">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barn(inVertical)">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barn(inVertical)">
                                      <p:cBhvr>
                                        <p:cTn id="4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8" grpId="0"/>
      <p:bldP spid="11" grpId="0"/>
      <p:bldP spid="12" grpId="0"/>
      <p:bldP spid="6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650147" y="76200"/>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5857" y="2145902"/>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43457"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58401" y="665601"/>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04714" y="4870283"/>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2" y="6692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9"/>
          <a:stretch>
            <a:fillRect/>
          </a:stretch>
        </p:blipFill>
        <p:spPr>
          <a:xfrm>
            <a:off x="1870734" y="4289620"/>
            <a:ext cx="1200718" cy="2568380"/>
          </a:xfrm>
          <a:prstGeom prst="rect">
            <a:avLst/>
          </a:prstGeom>
        </p:spPr>
      </p:pic>
      <p:grpSp>
        <p:nvGrpSpPr>
          <p:cNvPr id="27" name="Google Shape;1654;p46">
            <a:extLst>
              <a:ext uri="{FF2B5EF4-FFF2-40B4-BE49-F238E27FC236}">
                <a16:creationId xmlns:a16="http://schemas.microsoft.com/office/drawing/2014/main" id="{814CB612-5E45-433B-BD05-433E71092B90}"/>
              </a:ext>
            </a:extLst>
          </p:cNvPr>
          <p:cNvGrpSpPr/>
          <p:nvPr/>
        </p:nvGrpSpPr>
        <p:grpSpPr>
          <a:xfrm>
            <a:off x="7478485" y="549628"/>
            <a:ext cx="947057" cy="1290057"/>
            <a:chOff x="5912507" y="2604871"/>
            <a:chExt cx="1012601" cy="1974341"/>
          </a:xfrm>
        </p:grpSpPr>
        <p:sp>
          <p:nvSpPr>
            <p:cNvPr id="28" name="Google Shape;1655;p46">
              <a:extLst>
                <a:ext uri="{FF2B5EF4-FFF2-40B4-BE49-F238E27FC236}">
                  <a16:creationId xmlns:a16="http://schemas.microsoft.com/office/drawing/2014/main" id="{8EC7A079-DAD1-4DCE-B699-DD92CA91B68C}"/>
                </a:ext>
              </a:extLst>
            </p:cNvPr>
            <p:cNvSpPr/>
            <p:nvPr/>
          </p:nvSpPr>
          <p:spPr>
            <a:xfrm>
              <a:off x="6015894" y="3385761"/>
              <a:ext cx="69068" cy="163056"/>
            </a:xfrm>
            <a:custGeom>
              <a:avLst/>
              <a:gdLst/>
              <a:ahLst/>
              <a:cxnLst/>
              <a:rect l="l" t="t" r="r" b="b"/>
              <a:pathLst>
                <a:path w="3858" h="9108" extrusionOk="0">
                  <a:moveTo>
                    <a:pt x="3629" y="0"/>
                  </a:moveTo>
                  <a:cubicBezTo>
                    <a:pt x="3401" y="160"/>
                    <a:pt x="3173" y="320"/>
                    <a:pt x="2945" y="502"/>
                  </a:cubicBezTo>
                  <a:cubicBezTo>
                    <a:pt x="2899" y="548"/>
                    <a:pt x="2876" y="662"/>
                    <a:pt x="2853" y="730"/>
                  </a:cubicBezTo>
                  <a:cubicBezTo>
                    <a:pt x="1963" y="3173"/>
                    <a:pt x="1096" y="5615"/>
                    <a:pt x="206" y="8080"/>
                  </a:cubicBezTo>
                  <a:cubicBezTo>
                    <a:pt x="160" y="8240"/>
                    <a:pt x="91" y="8400"/>
                    <a:pt x="0" y="8674"/>
                  </a:cubicBezTo>
                  <a:cubicBezTo>
                    <a:pt x="91" y="8788"/>
                    <a:pt x="206" y="8948"/>
                    <a:pt x="320" y="9107"/>
                  </a:cubicBezTo>
                  <a:cubicBezTo>
                    <a:pt x="525" y="8970"/>
                    <a:pt x="868" y="8856"/>
                    <a:pt x="936" y="8651"/>
                  </a:cubicBezTo>
                  <a:cubicBezTo>
                    <a:pt x="1918" y="6026"/>
                    <a:pt x="2876" y="3401"/>
                    <a:pt x="3789" y="753"/>
                  </a:cubicBezTo>
                  <a:cubicBezTo>
                    <a:pt x="3858" y="548"/>
                    <a:pt x="3675" y="251"/>
                    <a:pt x="3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56;p46">
              <a:extLst>
                <a:ext uri="{FF2B5EF4-FFF2-40B4-BE49-F238E27FC236}">
                  <a16:creationId xmlns:a16="http://schemas.microsoft.com/office/drawing/2014/main" id="{F12DBC50-ECCB-4026-98E1-D1A40B3B8A87}"/>
                </a:ext>
              </a:extLst>
            </p:cNvPr>
            <p:cNvSpPr/>
            <p:nvPr/>
          </p:nvSpPr>
          <p:spPr>
            <a:xfrm>
              <a:off x="5993820" y="3561241"/>
              <a:ext cx="28626" cy="48229"/>
            </a:xfrm>
            <a:custGeom>
              <a:avLst/>
              <a:gdLst/>
              <a:ahLst/>
              <a:cxnLst/>
              <a:rect l="l" t="t" r="r" b="b"/>
              <a:pathLst>
                <a:path w="1599" h="2694" extrusionOk="0">
                  <a:moveTo>
                    <a:pt x="1142" y="1"/>
                  </a:moveTo>
                  <a:cubicBezTo>
                    <a:pt x="1014" y="1"/>
                    <a:pt x="795" y="79"/>
                    <a:pt x="777" y="173"/>
                  </a:cubicBezTo>
                  <a:cubicBezTo>
                    <a:pt x="480" y="835"/>
                    <a:pt x="229" y="1519"/>
                    <a:pt x="23" y="2227"/>
                  </a:cubicBezTo>
                  <a:cubicBezTo>
                    <a:pt x="1" y="2341"/>
                    <a:pt x="160" y="2592"/>
                    <a:pt x="297" y="2683"/>
                  </a:cubicBezTo>
                  <a:cubicBezTo>
                    <a:pt x="312" y="2691"/>
                    <a:pt x="331" y="2694"/>
                    <a:pt x="354" y="2694"/>
                  </a:cubicBezTo>
                  <a:cubicBezTo>
                    <a:pt x="476" y="2694"/>
                    <a:pt x="696" y="2601"/>
                    <a:pt x="754" y="2524"/>
                  </a:cubicBezTo>
                  <a:cubicBezTo>
                    <a:pt x="1051" y="1885"/>
                    <a:pt x="1302" y="1223"/>
                    <a:pt x="1598" y="515"/>
                  </a:cubicBezTo>
                  <a:cubicBezTo>
                    <a:pt x="1461" y="332"/>
                    <a:pt x="1370" y="104"/>
                    <a:pt x="1210" y="13"/>
                  </a:cubicBezTo>
                  <a:cubicBezTo>
                    <a:pt x="1194" y="5"/>
                    <a:pt x="1170"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57;p46">
              <a:extLst>
                <a:ext uri="{FF2B5EF4-FFF2-40B4-BE49-F238E27FC236}">
                  <a16:creationId xmlns:a16="http://schemas.microsoft.com/office/drawing/2014/main" id="{B2A2872F-B794-4737-9C9A-64D61E798285}"/>
                </a:ext>
              </a:extLst>
            </p:cNvPr>
            <p:cNvSpPr/>
            <p:nvPr/>
          </p:nvSpPr>
          <p:spPr>
            <a:xfrm>
              <a:off x="5941401" y="2980466"/>
              <a:ext cx="642503" cy="868414"/>
            </a:xfrm>
            <a:custGeom>
              <a:avLst/>
              <a:gdLst/>
              <a:ahLst/>
              <a:cxnLst/>
              <a:rect l="l" t="t" r="r" b="b"/>
              <a:pathLst>
                <a:path w="35889" h="48508" extrusionOk="0">
                  <a:moveTo>
                    <a:pt x="17541" y="1"/>
                  </a:moveTo>
                  <a:cubicBezTo>
                    <a:pt x="16991" y="1"/>
                    <a:pt x="16432" y="220"/>
                    <a:pt x="16122" y="658"/>
                  </a:cubicBezTo>
                  <a:cubicBezTo>
                    <a:pt x="16030" y="681"/>
                    <a:pt x="15939" y="750"/>
                    <a:pt x="15893" y="887"/>
                  </a:cubicBezTo>
                  <a:cubicBezTo>
                    <a:pt x="11762" y="11706"/>
                    <a:pt x="7653" y="22525"/>
                    <a:pt x="3522" y="33367"/>
                  </a:cubicBezTo>
                  <a:cubicBezTo>
                    <a:pt x="2381" y="36380"/>
                    <a:pt x="1240" y="39393"/>
                    <a:pt x="98" y="42429"/>
                  </a:cubicBezTo>
                  <a:cubicBezTo>
                    <a:pt x="0" y="42674"/>
                    <a:pt x="231" y="42873"/>
                    <a:pt x="462" y="42873"/>
                  </a:cubicBezTo>
                  <a:cubicBezTo>
                    <a:pt x="553" y="42873"/>
                    <a:pt x="644" y="42842"/>
                    <a:pt x="715" y="42771"/>
                  </a:cubicBezTo>
                  <a:cubicBezTo>
                    <a:pt x="1217" y="42292"/>
                    <a:pt x="1742" y="41835"/>
                    <a:pt x="2335" y="41424"/>
                  </a:cubicBezTo>
                  <a:cubicBezTo>
                    <a:pt x="2799" y="41108"/>
                    <a:pt x="3576" y="40499"/>
                    <a:pt x="4195" y="40499"/>
                  </a:cubicBezTo>
                  <a:cubicBezTo>
                    <a:pt x="4246" y="40499"/>
                    <a:pt x="4296" y="40503"/>
                    <a:pt x="4344" y="40511"/>
                  </a:cubicBezTo>
                  <a:cubicBezTo>
                    <a:pt x="4983" y="40625"/>
                    <a:pt x="5280" y="41356"/>
                    <a:pt x="5371" y="41926"/>
                  </a:cubicBezTo>
                  <a:cubicBezTo>
                    <a:pt x="5462" y="42634"/>
                    <a:pt x="5417" y="43364"/>
                    <a:pt x="5599" y="44072"/>
                  </a:cubicBezTo>
                  <a:cubicBezTo>
                    <a:pt x="5637" y="44222"/>
                    <a:pt x="5782" y="44341"/>
                    <a:pt x="5946" y="44341"/>
                  </a:cubicBezTo>
                  <a:cubicBezTo>
                    <a:pt x="5982" y="44341"/>
                    <a:pt x="6019" y="44335"/>
                    <a:pt x="6056" y="44323"/>
                  </a:cubicBezTo>
                  <a:cubicBezTo>
                    <a:pt x="6581" y="44186"/>
                    <a:pt x="6992" y="43889"/>
                    <a:pt x="7425" y="43570"/>
                  </a:cubicBezTo>
                  <a:cubicBezTo>
                    <a:pt x="7813" y="43250"/>
                    <a:pt x="8247" y="42794"/>
                    <a:pt x="8749" y="42702"/>
                  </a:cubicBezTo>
                  <a:cubicBezTo>
                    <a:pt x="8799" y="42694"/>
                    <a:pt x="8847" y="42690"/>
                    <a:pt x="8893" y="42690"/>
                  </a:cubicBezTo>
                  <a:cubicBezTo>
                    <a:pt x="9485" y="42690"/>
                    <a:pt x="9806" y="43336"/>
                    <a:pt x="9890" y="43844"/>
                  </a:cubicBezTo>
                  <a:cubicBezTo>
                    <a:pt x="10004" y="44597"/>
                    <a:pt x="9868" y="45350"/>
                    <a:pt x="10050" y="46103"/>
                  </a:cubicBezTo>
                  <a:cubicBezTo>
                    <a:pt x="10084" y="46271"/>
                    <a:pt x="10251" y="46376"/>
                    <a:pt x="10411" y="46376"/>
                  </a:cubicBezTo>
                  <a:cubicBezTo>
                    <a:pt x="10469" y="46376"/>
                    <a:pt x="10526" y="46362"/>
                    <a:pt x="10575" y="46332"/>
                  </a:cubicBezTo>
                  <a:cubicBezTo>
                    <a:pt x="11808" y="45624"/>
                    <a:pt x="12812" y="44163"/>
                    <a:pt x="14341" y="44118"/>
                  </a:cubicBezTo>
                  <a:cubicBezTo>
                    <a:pt x="14361" y="44117"/>
                    <a:pt x="14381" y="44117"/>
                    <a:pt x="14401" y="44117"/>
                  </a:cubicBezTo>
                  <a:cubicBezTo>
                    <a:pt x="16094" y="44117"/>
                    <a:pt x="15867" y="46048"/>
                    <a:pt x="15597" y="47176"/>
                  </a:cubicBezTo>
                  <a:cubicBezTo>
                    <a:pt x="15534" y="47426"/>
                    <a:pt x="15738" y="47639"/>
                    <a:pt x="15983" y="47639"/>
                  </a:cubicBezTo>
                  <a:cubicBezTo>
                    <a:pt x="16006" y="47639"/>
                    <a:pt x="16029" y="47637"/>
                    <a:pt x="16053" y="47633"/>
                  </a:cubicBezTo>
                  <a:cubicBezTo>
                    <a:pt x="17057" y="47382"/>
                    <a:pt x="17674" y="46400"/>
                    <a:pt x="18678" y="46172"/>
                  </a:cubicBezTo>
                  <a:cubicBezTo>
                    <a:pt x="18760" y="46152"/>
                    <a:pt x="18840" y="46142"/>
                    <a:pt x="18920" y="46142"/>
                  </a:cubicBezTo>
                  <a:cubicBezTo>
                    <a:pt x="19640" y="46142"/>
                    <a:pt x="20239" y="46934"/>
                    <a:pt x="20116" y="47633"/>
                  </a:cubicBezTo>
                  <a:cubicBezTo>
                    <a:pt x="20070" y="47770"/>
                    <a:pt x="20025" y="47907"/>
                    <a:pt x="19979" y="48066"/>
                  </a:cubicBezTo>
                  <a:cubicBezTo>
                    <a:pt x="19889" y="48322"/>
                    <a:pt x="20125" y="48508"/>
                    <a:pt x="20349" y="48508"/>
                  </a:cubicBezTo>
                  <a:cubicBezTo>
                    <a:pt x="20465" y="48508"/>
                    <a:pt x="20579" y="48457"/>
                    <a:pt x="20641" y="48340"/>
                  </a:cubicBezTo>
                  <a:cubicBezTo>
                    <a:pt x="20732" y="48181"/>
                    <a:pt x="20801" y="47998"/>
                    <a:pt x="20824" y="47838"/>
                  </a:cubicBezTo>
                  <a:cubicBezTo>
                    <a:pt x="23791" y="39416"/>
                    <a:pt x="26918" y="31039"/>
                    <a:pt x="30228" y="22730"/>
                  </a:cubicBezTo>
                  <a:cubicBezTo>
                    <a:pt x="31049" y="20653"/>
                    <a:pt x="31894" y="18576"/>
                    <a:pt x="32761" y="16499"/>
                  </a:cubicBezTo>
                  <a:cubicBezTo>
                    <a:pt x="33583" y="14490"/>
                    <a:pt x="34450" y="12482"/>
                    <a:pt x="35067" y="10405"/>
                  </a:cubicBezTo>
                  <a:cubicBezTo>
                    <a:pt x="35386" y="9378"/>
                    <a:pt x="35637" y="8350"/>
                    <a:pt x="35774" y="7278"/>
                  </a:cubicBezTo>
                  <a:cubicBezTo>
                    <a:pt x="35820" y="6912"/>
                    <a:pt x="35888" y="6524"/>
                    <a:pt x="35660" y="6205"/>
                  </a:cubicBezTo>
                  <a:cubicBezTo>
                    <a:pt x="35409" y="5863"/>
                    <a:pt x="34998" y="5771"/>
                    <a:pt x="34610" y="5680"/>
                  </a:cubicBezTo>
                  <a:cubicBezTo>
                    <a:pt x="32465" y="5155"/>
                    <a:pt x="30319" y="4561"/>
                    <a:pt x="28196" y="3900"/>
                  </a:cubicBezTo>
                  <a:cubicBezTo>
                    <a:pt x="25822" y="3146"/>
                    <a:pt x="23494" y="2302"/>
                    <a:pt x="21189" y="1343"/>
                  </a:cubicBezTo>
                  <a:cubicBezTo>
                    <a:pt x="20595" y="1092"/>
                    <a:pt x="20002" y="841"/>
                    <a:pt x="19408" y="590"/>
                  </a:cubicBezTo>
                  <a:cubicBezTo>
                    <a:pt x="18929" y="384"/>
                    <a:pt x="18473" y="133"/>
                    <a:pt x="17948" y="42"/>
                  </a:cubicBezTo>
                  <a:cubicBezTo>
                    <a:pt x="17815" y="15"/>
                    <a:pt x="17678" y="1"/>
                    <a:pt x="17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58;p46">
              <a:extLst>
                <a:ext uri="{FF2B5EF4-FFF2-40B4-BE49-F238E27FC236}">
                  <a16:creationId xmlns:a16="http://schemas.microsoft.com/office/drawing/2014/main" id="{1606B379-6F21-41BB-B831-DF87C10F2839}"/>
                </a:ext>
              </a:extLst>
            </p:cNvPr>
            <p:cNvSpPr/>
            <p:nvPr/>
          </p:nvSpPr>
          <p:spPr>
            <a:xfrm>
              <a:off x="6388158" y="3115648"/>
              <a:ext cx="112374" cy="268538"/>
            </a:xfrm>
            <a:custGeom>
              <a:avLst/>
              <a:gdLst/>
              <a:ahLst/>
              <a:cxnLst/>
              <a:rect l="l" t="t" r="r" b="b"/>
              <a:pathLst>
                <a:path w="6277" h="15000" extrusionOk="0">
                  <a:moveTo>
                    <a:pt x="6003" y="1"/>
                  </a:moveTo>
                  <a:cubicBezTo>
                    <a:pt x="5820" y="1"/>
                    <a:pt x="5569" y="115"/>
                    <a:pt x="5455" y="252"/>
                  </a:cubicBezTo>
                  <a:cubicBezTo>
                    <a:pt x="5318" y="411"/>
                    <a:pt x="5273" y="640"/>
                    <a:pt x="5181" y="845"/>
                  </a:cubicBezTo>
                  <a:cubicBezTo>
                    <a:pt x="3629" y="5182"/>
                    <a:pt x="2054" y="9519"/>
                    <a:pt x="502" y="13856"/>
                  </a:cubicBezTo>
                  <a:cubicBezTo>
                    <a:pt x="365" y="14221"/>
                    <a:pt x="0" y="14746"/>
                    <a:pt x="571" y="14951"/>
                  </a:cubicBezTo>
                  <a:cubicBezTo>
                    <a:pt x="657" y="14984"/>
                    <a:pt x="731" y="14999"/>
                    <a:pt x="796" y="14999"/>
                  </a:cubicBezTo>
                  <a:cubicBezTo>
                    <a:pt x="1173" y="14999"/>
                    <a:pt x="1207" y="14487"/>
                    <a:pt x="1324" y="14175"/>
                  </a:cubicBezTo>
                  <a:cubicBezTo>
                    <a:pt x="2922" y="9793"/>
                    <a:pt x="4497" y="5387"/>
                    <a:pt x="6094" y="982"/>
                  </a:cubicBezTo>
                  <a:cubicBezTo>
                    <a:pt x="6140" y="822"/>
                    <a:pt x="6209" y="663"/>
                    <a:pt x="6277" y="411"/>
                  </a:cubicBezTo>
                  <a:cubicBezTo>
                    <a:pt x="6209" y="274"/>
                    <a:pt x="6117" y="23"/>
                    <a:pt x="6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59;p46">
              <a:extLst>
                <a:ext uri="{FF2B5EF4-FFF2-40B4-BE49-F238E27FC236}">
                  <a16:creationId xmlns:a16="http://schemas.microsoft.com/office/drawing/2014/main" id="{3EBB9FC5-BAA0-444B-9E1A-B405DB865335}"/>
                </a:ext>
              </a:extLst>
            </p:cNvPr>
            <p:cNvSpPr/>
            <p:nvPr/>
          </p:nvSpPr>
          <p:spPr>
            <a:xfrm>
              <a:off x="6341164" y="3414190"/>
              <a:ext cx="48229" cy="106860"/>
            </a:xfrm>
            <a:custGeom>
              <a:avLst/>
              <a:gdLst/>
              <a:ahLst/>
              <a:cxnLst/>
              <a:rect l="l" t="t" r="r" b="b"/>
              <a:pathLst>
                <a:path w="2694" h="5969" extrusionOk="0">
                  <a:moveTo>
                    <a:pt x="2252" y="0"/>
                  </a:moveTo>
                  <a:cubicBezTo>
                    <a:pt x="1981" y="0"/>
                    <a:pt x="1873" y="321"/>
                    <a:pt x="1780" y="580"/>
                  </a:cubicBezTo>
                  <a:cubicBezTo>
                    <a:pt x="1233" y="2087"/>
                    <a:pt x="685" y="3616"/>
                    <a:pt x="137" y="5146"/>
                  </a:cubicBezTo>
                  <a:cubicBezTo>
                    <a:pt x="91" y="5260"/>
                    <a:pt x="69" y="5351"/>
                    <a:pt x="0" y="5579"/>
                  </a:cubicBezTo>
                  <a:cubicBezTo>
                    <a:pt x="88" y="5689"/>
                    <a:pt x="261" y="5968"/>
                    <a:pt x="314" y="5968"/>
                  </a:cubicBezTo>
                  <a:cubicBezTo>
                    <a:pt x="316" y="5968"/>
                    <a:pt x="318" y="5968"/>
                    <a:pt x="320" y="5967"/>
                  </a:cubicBezTo>
                  <a:cubicBezTo>
                    <a:pt x="548" y="5876"/>
                    <a:pt x="822" y="5739"/>
                    <a:pt x="913" y="5556"/>
                  </a:cubicBezTo>
                  <a:cubicBezTo>
                    <a:pt x="1507" y="3981"/>
                    <a:pt x="2077" y="2429"/>
                    <a:pt x="2602" y="832"/>
                  </a:cubicBezTo>
                  <a:cubicBezTo>
                    <a:pt x="2694" y="603"/>
                    <a:pt x="2602" y="124"/>
                    <a:pt x="2465" y="55"/>
                  </a:cubicBezTo>
                  <a:cubicBezTo>
                    <a:pt x="2384" y="17"/>
                    <a:pt x="2314" y="0"/>
                    <a:pt x="2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0;p46">
              <a:extLst>
                <a:ext uri="{FF2B5EF4-FFF2-40B4-BE49-F238E27FC236}">
                  <a16:creationId xmlns:a16="http://schemas.microsoft.com/office/drawing/2014/main" id="{CA821A17-A316-4C90-8EEA-82CEA19F2353}"/>
                </a:ext>
              </a:extLst>
            </p:cNvPr>
            <p:cNvSpPr/>
            <p:nvPr/>
          </p:nvSpPr>
          <p:spPr>
            <a:xfrm>
              <a:off x="5912507" y="2604871"/>
              <a:ext cx="767838" cy="1463762"/>
            </a:xfrm>
            <a:custGeom>
              <a:avLst/>
              <a:gdLst/>
              <a:ahLst/>
              <a:cxnLst/>
              <a:rect l="l" t="t" r="r" b="b"/>
              <a:pathLst>
                <a:path w="42890" h="81763" extrusionOk="0">
                  <a:moveTo>
                    <a:pt x="26513" y="1100"/>
                  </a:moveTo>
                  <a:cubicBezTo>
                    <a:pt x="31960" y="1100"/>
                    <a:pt x="36744" y="3112"/>
                    <a:pt x="41109" y="6437"/>
                  </a:cubicBezTo>
                  <a:cubicBezTo>
                    <a:pt x="35334" y="5501"/>
                    <a:pt x="29856" y="3629"/>
                    <a:pt x="24538" y="1187"/>
                  </a:cubicBezTo>
                  <a:cubicBezTo>
                    <a:pt x="25206" y="1129"/>
                    <a:pt x="25864" y="1100"/>
                    <a:pt x="26513" y="1100"/>
                  </a:cubicBezTo>
                  <a:close/>
                  <a:moveTo>
                    <a:pt x="23237" y="1689"/>
                  </a:moveTo>
                  <a:cubicBezTo>
                    <a:pt x="29171" y="4382"/>
                    <a:pt x="35220" y="6482"/>
                    <a:pt x="41679" y="7532"/>
                  </a:cubicBezTo>
                  <a:cubicBezTo>
                    <a:pt x="41634" y="7669"/>
                    <a:pt x="41565" y="7898"/>
                    <a:pt x="41474" y="8126"/>
                  </a:cubicBezTo>
                  <a:cubicBezTo>
                    <a:pt x="40470" y="10933"/>
                    <a:pt x="39420" y="13764"/>
                    <a:pt x="38438" y="16594"/>
                  </a:cubicBezTo>
                  <a:cubicBezTo>
                    <a:pt x="38251" y="17155"/>
                    <a:pt x="37988" y="17379"/>
                    <a:pt x="37547" y="17379"/>
                  </a:cubicBezTo>
                  <a:cubicBezTo>
                    <a:pt x="37450" y="17379"/>
                    <a:pt x="37344" y="17368"/>
                    <a:pt x="37228" y="17347"/>
                  </a:cubicBezTo>
                  <a:cubicBezTo>
                    <a:pt x="35151" y="16936"/>
                    <a:pt x="33029" y="16708"/>
                    <a:pt x="31020" y="16115"/>
                  </a:cubicBezTo>
                  <a:cubicBezTo>
                    <a:pt x="27710" y="15133"/>
                    <a:pt x="24469" y="13946"/>
                    <a:pt x="21205" y="12782"/>
                  </a:cubicBezTo>
                  <a:cubicBezTo>
                    <a:pt x="19448" y="12143"/>
                    <a:pt x="19493" y="12052"/>
                    <a:pt x="20109" y="10340"/>
                  </a:cubicBezTo>
                  <a:cubicBezTo>
                    <a:pt x="21068" y="7646"/>
                    <a:pt x="22050" y="4930"/>
                    <a:pt x="23031" y="2237"/>
                  </a:cubicBezTo>
                  <a:cubicBezTo>
                    <a:pt x="23100" y="2031"/>
                    <a:pt x="23191" y="1826"/>
                    <a:pt x="23237" y="1689"/>
                  </a:cubicBezTo>
                  <a:close/>
                  <a:moveTo>
                    <a:pt x="19196" y="12896"/>
                  </a:moveTo>
                  <a:cubicBezTo>
                    <a:pt x="25222" y="15361"/>
                    <a:pt x="31203" y="17667"/>
                    <a:pt x="37776" y="18306"/>
                  </a:cubicBezTo>
                  <a:cubicBezTo>
                    <a:pt x="37616" y="18808"/>
                    <a:pt x="37502" y="19287"/>
                    <a:pt x="37251" y="19721"/>
                  </a:cubicBezTo>
                  <a:cubicBezTo>
                    <a:pt x="37191" y="19861"/>
                    <a:pt x="36887" y="19931"/>
                    <a:pt x="36674" y="19931"/>
                  </a:cubicBezTo>
                  <a:cubicBezTo>
                    <a:pt x="36644" y="19931"/>
                    <a:pt x="36615" y="19929"/>
                    <a:pt x="36589" y="19926"/>
                  </a:cubicBezTo>
                  <a:cubicBezTo>
                    <a:pt x="35060" y="19653"/>
                    <a:pt x="33531" y="19401"/>
                    <a:pt x="32024" y="19036"/>
                  </a:cubicBezTo>
                  <a:cubicBezTo>
                    <a:pt x="29536" y="18420"/>
                    <a:pt x="27048" y="17804"/>
                    <a:pt x="24629" y="17005"/>
                  </a:cubicBezTo>
                  <a:cubicBezTo>
                    <a:pt x="22803" y="16411"/>
                    <a:pt x="21091" y="15498"/>
                    <a:pt x="19333" y="14745"/>
                  </a:cubicBezTo>
                  <a:cubicBezTo>
                    <a:pt x="18763" y="14494"/>
                    <a:pt x="18626" y="14129"/>
                    <a:pt x="18923" y="13604"/>
                  </a:cubicBezTo>
                  <a:cubicBezTo>
                    <a:pt x="19037" y="13376"/>
                    <a:pt x="19105" y="13102"/>
                    <a:pt x="19196" y="12896"/>
                  </a:cubicBezTo>
                  <a:close/>
                  <a:moveTo>
                    <a:pt x="18352" y="15202"/>
                  </a:moveTo>
                  <a:cubicBezTo>
                    <a:pt x="21182" y="16959"/>
                    <a:pt x="24241" y="17963"/>
                    <a:pt x="27368" y="18785"/>
                  </a:cubicBezTo>
                  <a:cubicBezTo>
                    <a:pt x="30472" y="19584"/>
                    <a:pt x="33599" y="20269"/>
                    <a:pt x="36772" y="21022"/>
                  </a:cubicBezTo>
                  <a:cubicBezTo>
                    <a:pt x="36772" y="21068"/>
                    <a:pt x="36749" y="21227"/>
                    <a:pt x="36681" y="21387"/>
                  </a:cubicBezTo>
                  <a:cubicBezTo>
                    <a:pt x="36315" y="22460"/>
                    <a:pt x="35882" y="23510"/>
                    <a:pt x="35562" y="24606"/>
                  </a:cubicBezTo>
                  <a:cubicBezTo>
                    <a:pt x="35419" y="25036"/>
                    <a:pt x="35205" y="25184"/>
                    <a:pt x="34866" y="25184"/>
                  </a:cubicBezTo>
                  <a:cubicBezTo>
                    <a:pt x="34773" y="25184"/>
                    <a:pt x="34671" y="25173"/>
                    <a:pt x="34558" y="25153"/>
                  </a:cubicBezTo>
                  <a:cubicBezTo>
                    <a:pt x="29833" y="24332"/>
                    <a:pt x="25268" y="22962"/>
                    <a:pt x="20817" y="21159"/>
                  </a:cubicBezTo>
                  <a:cubicBezTo>
                    <a:pt x="19493" y="20611"/>
                    <a:pt x="18192" y="20041"/>
                    <a:pt x="16800" y="19470"/>
                  </a:cubicBezTo>
                  <a:cubicBezTo>
                    <a:pt x="17348" y="17986"/>
                    <a:pt x="17850" y="16617"/>
                    <a:pt x="18352" y="15202"/>
                  </a:cubicBezTo>
                  <a:close/>
                  <a:moveTo>
                    <a:pt x="16503" y="20292"/>
                  </a:moveTo>
                  <a:cubicBezTo>
                    <a:pt x="17713" y="20817"/>
                    <a:pt x="18808" y="21319"/>
                    <a:pt x="19973" y="21844"/>
                  </a:cubicBezTo>
                  <a:cubicBezTo>
                    <a:pt x="19881" y="22095"/>
                    <a:pt x="19790" y="22300"/>
                    <a:pt x="19721" y="22529"/>
                  </a:cubicBezTo>
                  <a:cubicBezTo>
                    <a:pt x="15499" y="34215"/>
                    <a:pt x="11276" y="45902"/>
                    <a:pt x="7076" y="57588"/>
                  </a:cubicBezTo>
                  <a:cubicBezTo>
                    <a:pt x="6711" y="58615"/>
                    <a:pt x="6483" y="59665"/>
                    <a:pt x="6163" y="60715"/>
                  </a:cubicBezTo>
                  <a:cubicBezTo>
                    <a:pt x="6140" y="60829"/>
                    <a:pt x="6072" y="60943"/>
                    <a:pt x="5889" y="61080"/>
                  </a:cubicBezTo>
                  <a:cubicBezTo>
                    <a:pt x="5844" y="60875"/>
                    <a:pt x="5821" y="60692"/>
                    <a:pt x="5775" y="60487"/>
                  </a:cubicBezTo>
                  <a:cubicBezTo>
                    <a:pt x="5620" y="59693"/>
                    <a:pt x="5177" y="59251"/>
                    <a:pt x="4536" y="59251"/>
                  </a:cubicBezTo>
                  <a:cubicBezTo>
                    <a:pt x="4329" y="59251"/>
                    <a:pt x="4102" y="59297"/>
                    <a:pt x="3858" y="59391"/>
                  </a:cubicBezTo>
                  <a:cubicBezTo>
                    <a:pt x="3264" y="59620"/>
                    <a:pt x="2717" y="60008"/>
                    <a:pt x="2055" y="60396"/>
                  </a:cubicBezTo>
                  <a:cubicBezTo>
                    <a:pt x="6871" y="46997"/>
                    <a:pt x="11664" y="33690"/>
                    <a:pt x="16503" y="20292"/>
                  </a:cubicBezTo>
                  <a:close/>
                  <a:moveTo>
                    <a:pt x="20817" y="22209"/>
                  </a:moveTo>
                  <a:cubicBezTo>
                    <a:pt x="22232" y="22711"/>
                    <a:pt x="23556" y="23190"/>
                    <a:pt x="24971" y="23670"/>
                  </a:cubicBezTo>
                  <a:cubicBezTo>
                    <a:pt x="20269" y="36703"/>
                    <a:pt x="15590" y="49691"/>
                    <a:pt x="10842" y="62792"/>
                  </a:cubicBezTo>
                  <a:cubicBezTo>
                    <a:pt x="10441" y="61620"/>
                    <a:pt x="9968" y="61105"/>
                    <a:pt x="9224" y="61105"/>
                  </a:cubicBezTo>
                  <a:cubicBezTo>
                    <a:pt x="8866" y="61105"/>
                    <a:pt x="8447" y="61223"/>
                    <a:pt x="7944" y="61446"/>
                  </a:cubicBezTo>
                  <a:cubicBezTo>
                    <a:pt x="7510" y="61628"/>
                    <a:pt x="7099" y="61879"/>
                    <a:pt x="6665" y="62108"/>
                  </a:cubicBezTo>
                  <a:cubicBezTo>
                    <a:pt x="6665" y="62039"/>
                    <a:pt x="6620" y="61971"/>
                    <a:pt x="6643" y="61925"/>
                  </a:cubicBezTo>
                  <a:cubicBezTo>
                    <a:pt x="8971" y="55328"/>
                    <a:pt x="11276" y="48732"/>
                    <a:pt x="13627" y="42135"/>
                  </a:cubicBezTo>
                  <a:cubicBezTo>
                    <a:pt x="15887" y="35767"/>
                    <a:pt x="18215" y="29399"/>
                    <a:pt x="20497" y="23054"/>
                  </a:cubicBezTo>
                  <a:cubicBezTo>
                    <a:pt x="20612" y="22780"/>
                    <a:pt x="20703" y="22506"/>
                    <a:pt x="20817" y="22209"/>
                  </a:cubicBezTo>
                  <a:close/>
                  <a:moveTo>
                    <a:pt x="25816" y="23944"/>
                  </a:moveTo>
                  <a:cubicBezTo>
                    <a:pt x="27345" y="24377"/>
                    <a:pt x="28783" y="24788"/>
                    <a:pt x="30290" y="25222"/>
                  </a:cubicBezTo>
                  <a:cubicBezTo>
                    <a:pt x="25633" y="38141"/>
                    <a:pt x="20977" y="51037"/>
                    <a:pt x="16320" y="63979"/>
                  </a:cubicBezTo>
                  <a:cubicBezTo>
                    <a:pt x="15865" y="63263"/>
                    <a:pt x="15479" y="62930"/>
                    <a:pt x="14898" y="62930"/>
                  </a:cubicBezTo>
                  <a:cubicBezTo>
                    <a:pt x="14664" y="62930"/>
                    <a:pt x="14398" y="62984"/>
                    <a:pt x="14084" y="63089"/>
                  </a:cubicBezTo>
                  <a:cubicBezTo>
                    <a:pt x="13308" y="63340"/>
                    <a:pt x="12600" y="63774"/>
                    <a:pt x="11870" y="64162"/>
                  </a:cubicBezTo>
                  <a:cubicBezTo>
                    <a:pt x="11641" y="64253"/>
                    <a:pt x="11459" y="64413"/>
                    <a:pt x="11139" y="64641"/>
                  </a:cubicBezTo>
                  <a:cubicBezTo>
                    <a:pt x="16069" y="50992"/>
                    <a:pt x="20931" y="37502"/>
                    <a:pt x="25816" y="23944"/>
                  </a:cubicBezTo>
                  <a:close/>
                  <a:moveTo>
                    <a:pt x="31180" y="25427"/>
                  </a:moveTo>
                  <a:cubicBezTo>
                    <a:pt x="32458" y="25656"/>
                    <a:pt x="33668" y="25884"/>
                    <a:pt x="34992" y="26135"/>
                  </a:cubicBezTo>
                  <a:cubicBezTo>
                    <a:pt x="30198" y="39351"/>
                    <a:pt x="25451" y="52521"/>
                    <a:pt x="20840" y="65303"/>
                  </a:cubicBezTo>
                  <a:cubicBezTo>
                    <a:pt x="20589" y="65166"/>
                    <a:pt x="20246" y="64915"/>
                    <a:pt x="19858" y="64847"/>
                  </a:cubicBezTo>
                  <a:cubicBezTo>
                    <a:pt x="19712" y="64825"/>
                    <a:pt x="19561" y="64814"/>
                    <a:pt x="19409" y="64814"/>
                  </a:cubicBezTo>
                  <a:cubicBezTo>
                    <a:pt x="19087" y="64814"/>
                    <a:pt x="18761" y="64860"/>
                    <a:pt x="18466" y="64938"/>
                  </a:cubicBezTo>
                  <a:cubicBezTo>
                    <a:pt x="17895" y="65098"/>
                    <a:pt x="17348" y="65372"/>
                    <a:pt x="16663" y="65645"/>
                  </a:cubicBezTo>
                  <a:cubicBezTo>
                    <a:pt x="21525" y="52179"/>
                    <a:pt x="26341" y="38826"/>
                    <a:pt x="31180" y="25427"/>
                  </a:cubicBezTo>
                  <a:close/>
                  <a:moveTo>
                    <a:pt x="4446" y="60150"/>
                  </a:moveTo>
                  <a:cubicBezTo>
                    <a:pt x="4772" y="60150"/>
                    <a:pt x="4916" y="60458"/>
                    <a:pt x="4931" y="61126"/>
                  </a:cubicBezTo>
                  <a:cubicBezTo>
                    <a:pt x="4953" y="61811"/>
                    <a:pt x="4862" y="62496"/>
                    <a:pt x="4817" y="63180"/>
                  </a:cubicBezTo>
                  <a:cubicBezTo>
                    <a:pt x="4794" y="63363"/>
                    <a:pt x="4702" y="63546"/>
                    <a:pt x="4725" y="63705"/>
                  </a:cubicBezTo>
                  <a:cubicBezTo>
                    <a:pt x="4794" y="64025"/>
                    <a:pt x="4885" y="64344"/>
                    <a:pt x="4976" y="64664"/>
                  </a:cubicBezTo>
                  <a:cubicBezTo>
                    <a:pt x="5273" y="64504"/>
                    <a:pt x="5638" y="64436"/>
                    <a:pt x="5844" y="64207"/>
                  </a:cubicBezTo>
                  <a:cubicBezTo>
                    <a:pt x="6597" y="63317"/>
                    <a:pt x="7441" y="62564"/>
                    <a:pt x="8560" y="62153"/>
                  </a:cubicBezTo>
                  <a:cubicBezTo>
                    <a:pt x="8833" y="62055"/>
                    <a:pt x="9059" y="62004"/>
                    <a:pt x="9240" y="62004"/>
                  </a:cubicBezTo>
                  <a:cubicBezTo>
                    <a:pt x="9693" y="62004"/>
                    <a:pt x="9871" y="62326"/>
                    <a:pt x="9838" y="63043"/>
                  </a:cubicBezTo>
                  <a:cubicBezTo>
                    <a:pt x="9815" y="63819"/>
                    <a:pt x="9610" y="64595"/>
                    <a:pt x="9587" y="65372"/>
                  </a:cubicBezTo>
                  <a:cubicBezTo>
                    <a:pt x="9587" y="65714"/>
                    <a:pt x="9792" y="66079"/>
                    <a:pt x="9907" y="66444"/>
                  </a:cubicBezTo>
                  <a:cubicBezTo>
                    <a:pt x="10249" y="66330"/>
                    <a:pt x="10614" y="66262"/>
                    <a:pt x="10911" y="66056"/>
                  </a:cubicBezTo>
                  <a:cubicBezTo>
                    <a:pt x="11892" y="65417"/>
                    <a:pt x="12828" y="64687"/>
                    <a:pt x="13855" y="64093"/>
                  </a:cubicBezTo>
                  <a:cubicBezTo>
                    <a:pt x="14040" y="63982"/>
                    <a:pt x="14286" y="63965"/>
                    <a:pt x="14540" y="63965"/>
                  </a:cubicBezTo>
                  <a:cubicBezTo>
                    <a:pt x="14659" y="63965"/>
                    <a:pt x="14780" y="63968"/>
                    <a:pt x="14898" y="63968"/>
                  </a:cubicBezTo>
                  <a:cubicBezTo>
                    <a:pt x="14994" y="63968"/>
                    <a:pt x="15089" y="63966"/>
                    <a:pt x="15179" y="63956"/>
                  </a:cubicBezTo>
                  <a:lnTo>
                    <a:pt x="15179" y="63956"/>
                  </a:lnTo>
                  <a:cubicBezTo>
                    <a:pt x="15179" y="64367"/>
                    <a:pt x="15225" y="64778"/>
                    <a:pt x="15156" y="65189"/>
                  </a:cubicBezTo>
                  <a:cubicBezTo>
                    <a:pt x="15042" y="65782"/>
                    <a:pt x="14837" y="66353"/>
                    <a:pt x="14746" y="66946"/>
                  </a:cubicBezTo>
                  <a:cubicBezTo>
                    <a:pt x="14700" y="67198"/>
                    <a:pt x="14882" y="67494"/>
                    <a:pt x="14951" y="67768"/>
                  </a:cubicBezTo>
                  <a:cubicBezTo>
                    <a:pt x="15225" y="67700"/>
                    <a:pt x="15522" y="67677"/>
                    <a:pt x="15750" y="67540"/>
                  </a:cubicBezTo>
                  <a:cubicBezTo>
                    <a:pt x="16731" y="66969"/>
                    <a:pt x="17644" y="66307"/>
                    <a:pt x="18671" y="65828"/>
                  </a:cubicBezTo>
                  <a:cubicBezTo>
                    <a:pt x="18939" y="65694"/>
                    <a:pt x="19144" y="65626"/>
                    <a:pt x="19296" y="65626"/>
                  </a:cubicBezTo>
                  <a:cubicBezTo>
                    <a:pt x="19613" y="65626"/>
                    <a:pt x="19707" y="65920"/>
                    <a:pt x="19676" y="66536"/>
                  </a:cubicBezTo>
                  <a:cubicBezTo>
                    <a:pt x="19653" y="67198"/>
                    <a:pt x="19584" y="67860"/>
                    <a:pt x="19516" y="68521"/>
                  </a:cubicBezTo>
                  <a:cubicBezTo>
                    <a:pt x="19448" y="69252"/>
                    <a:pt x="19219" y="69891"/>
                    <a:pt x="18671" y="70439"/>
                  </a:cubicBezTo>
                  <a:cubicBezTo>
                    <a:pt x="16366" y="72767"/>
                    <a:pt x="14061" y="75118"/>
                    <a:pt x="11755" y="77469"/>
                  </a:cubicBezTo>
                  <a:cubicBezTo>
                    <a:pt x="11664" y="77560"/>
                    <a:pt x="11573" y="77629"/>
                    <a:pt x="11390" y="77788"/>
                  </a:cubicBezTo>
                  <a:cubicBezTo>
                    <a:pt x="11185" y="77264"/>
                    <a:pt x="11048" y="76830"/>
                    <a:pt x="10820" y="76419"/>
                  </a:cubicBezTo>
                  <a:cubicBezTo>
                    <a:pt x="10140" y="75149"/>
                    <a:pt x="9054" y="74454"/>
                    <a:pt x="7748" y="74454"/>
                  </a:cubicBezTo>
                  <a:cubicBezTo>
                    <a:pt x="7388" y="74454"/>
                    <a:pt x="7010" y="74507"/>
                    <a:pt x="6620" y="74616"/>
                  </a:cubicBezTo>
                  <a:cubicBezTo>
                    <a:pt x="5661" y="74890"/>
                    <a:pt x="4748" y="75346"/>
                    <a:pt x="3812" y="75734"/>
                  </a:cubicBezTo>
                  <a:cubicBezTo>
                    <a:pt x="3607" y="75803"/>
                    <a:pt x="3424" y="75894"/>
                    <a:pt x="3127" y="76031"/>
                  </a:cubicBezTo>
                  <a:cubicBezTo>
                    <a:pt x="2899" y="74616"/>
                    <a:pt x="2648" y="73269"/>
                    <a:pt x="2420" y="71922"/>
                  </a:cubicBezTo>
                  <a:cubicBezTo>
                    <a:pt x="2009" y="69320"/>
                    <a:pt x="1621" y="66741"/>
                    <a:pt x="1233" y="64139"/>
                  </a:cubicBezTo>
                  <a:cubicBezTo>
                    <a:pt x="1187" y="63774"/>
                    <a:pt x="1233" y="63363"/>
                    <a:pt x="1370" y="63043"/>
                  </a:cubicBezTo>
                  <a:cubicBezTo>
                    <a:pt x="1826" y="61925"/>
                    <a:pt x="2625" y="61058"/>
                    <a:pt x="3698" y="60441"/>
                  </a:cubicBezTo>
                  <a:cubicBezTo>
                    <a:pt x="4013" y="60250"/>
                    <a:pt x="4259" y="60150"/>
                    <a:pt x="4446" y="60150"/>
                  </a:cubicBezTo>
                  <a:close/>
                  <a:moveTo>
                    <a:pt x="5319" y="76168"/>
                  </a:moveTo>
                  <a:cubicBezTo>
                    <a:pt x="4748" y="76807"/>
                    <a:pt x="4177" y="77469"/>
                    <a:pt x="3538" y="78177"/>
                  </a:cubicBezTo>
                  <a:cubicBezTo>
                    <a:pt x="3196" y="77035"/>
                    <a:pt x="3196" y="77035"/>
                    <a:pt x="4086" y="76602"/>
                  </a:cubicBezTo>
                  <a:cubicBezTo>
                    <a:pt x="4451" y="76396"/>
                    <a:pt x="4839" y="76236"/>
                    <a:pt x="5319" y="76168"/>
                  </a:cubicBezTo>
                  <a:close/>
                  <a:moveTo>
                    <a:pt x="8469" y="75369"/>
                  </a:moveTo>
                  <a:cubicBezTo>
                    <a:pt x="8514" y="75437"/>
                    <a:pt x="8537" y="75506"/>
                    <a:pt x="8583" y="75597"/>
                  </a:cubicBezTo>
                  <a:cubicBezTo>
                    <a:pt x="7099" y="77104"/>
                    <a:pt x="5638" y="78610"/>
                    <a:pt x="4155" y="80139"/>
                  </a:cubicBezTo>
                  <a:cubicBezTo>
                    <a:pt x="3698" y="79888"/>
                    <a:pt x="3561" y="79546"/>
                    <a:pt x="3881" y="79204"/>
                  </a:cubicBezTo>
                  <a:cubicBezTo>
                    <a:pt x="4999" y="77948"/>
                    <a:pt x="6118" y="76716"/>
                    <a:pt x="7304" y="75529"/>
                  </a:cubicBezTo>
                  <a:cubicBezTo>
                    <a:pt x="7437" y="75396"/>
                    <a:pt x="7677" y="75379"/>
                    <a:pt x="7931" y="75379"/>
                  </a:cubicBezTo>
                  <a:cubicBezTo>
                    <a:pt x="8020" y="75379"/>
                    <a:pt x="8111" y="75381"/>
                    <a:pt x="8199" y="75381"/>
                  </a:cubicBezTo>
                  <a:cubicBezTo>
                    <a:pt x="8293" y="75381"/>
                    <a:pt x="8385" y="75379"/>
                    <a:pt x="8469" y="75369"/>
                  </a:cubicBezTo>
                  <a:close/>
                  <a:moveTo>
                    <a:pt x="9336" y="76099"/>
                  </a:moveTo>
                  <a:cubicBezTo>
                    <a:pt x="10112" y="76647"/>
                    <a:pt x="10112" y="76784"/>
                    <a:pt x="9519" y="77378"/>
                  </a:cubicBezTo>
                  <a:cubicBezTo>
                    <a:pt x="8491" y="78428"/>
                    <a:pt x="7441" y="79455"/>
                    <a:pt x="6437" y="80528"/>
                  </a:cubicBezTo>
                  <a:cubicBezTo>
                    <a:pt x="6258" y="80716"/>
                    <a:pt x="6089" y="80781"/>
                    <a:pt x="5916" y="80781"/>
                  </a:cubicBezTo>
                  <a:cubicBezTo>
                    <a:pt x="5648" y="80781"/>
                    <a:pt x="5369" y="80625"/>
                    <a:pt x="5022" y="80528"/>
                  </a:cubicBezTo>
                  <a:cubicBezTo>
                    <a:pt x="6528" y="78998"/>
                    <a:pt x="7944" y="77537"/>
                    <a:pt x="9336" y="76099"/>
                  </a:cubicBezTo>
                  <a:close/>
                  <a:moveTo>
                    <a:pt x="10454" y="77971"/>
                  </a:moveTo>
                  <a:lnTo>
                    <a:pt x="10454" y="77971"/>
                  </a:lnTo>
                  <a:cubicBezTo>
                    <a:pt x="10705" y="78268"/>
                    <a:pt x="10705" y="78565"/>
                    <a:pt x="10340" y="78884"/>
                  </a:cubicBezTo>
                  <a:cubicBezTo>
                    <a:pt x="9770" y="79409"/>
                    <a:pt x="9245" y="79934"/>
                    <a:pt x="8742" y="80505"/>
                  </a:cubicBezTo>
                  <a:cubicBezTo>
                    <a:pt x="8522" y="80753"/>
                    <a:pt x="8284" y="80860"/>
                    <a:pt x="8005" y="80860"/>
                  </a:cubicBezTo>
                  <a:cubicBezTo>
                    <a:pt x="7822" y="80860"/>
                    <a:pt x="7621" y="80814"/>
                    <a:pt x="7396" y="80733"/>
                  </a:cubicBezTo>
                  <a:cubicBezTo>
                    <a:pt x="8400" y="79820"/>
                    <a:pt x="9404" y="78907"/>
                    <a:pt x="10454" y="77971"/>
                  </a:cubicBezTo>
                  <a:close/>
                  <a:moveTo>
                    <a:pt x="26341" y="0"/>
                  </a:moveTo>
                  <a:cubicBezTo>
                    <a:pt x="25336" y="137"/>
                    <a:pt x="24332" y="274"/>
                    <a:pt x="23328" y="365"/>
                  </a:cubicBezTo>
                  <a:cubicBezTo>
                    <a:pt x="22849" y="411"/>
                    <a:pt x="22643" y="662"/>
                    <a:pt x="22483" y="1096"/>
                  </a:cubicBezTo>
                  <a:cubicBezTo>
                    <a:pt x="20132" y="7646"/>
                    <a:pt x="17781" y="14197"/>
                    <a:pt x="15407" y="20748"/>
                  </a:cubicBezTo>
                  <a:cubicBezTo>
                    <a:pt x="11870" y="30563"/>
                    <a:pt x="8332" y="40378"/>
                    <a:pt x="4771" y="50193"/>
                  </a:cubicBezTo>
                  <a:cubicBezTo>
                    <a:pt x="3264" y="54370"/>
                    <a:pt x="1712" y="58547"/>
                    <a:pt x="183" y="62724"/>
                  </a:cubicBezTo>
                  <a:cubicBezTo>
                    <a:pt x="92" y="62975"/>
                    <a:pt x="0" y="63272"/>
                    <a:pt x="46" y="63500"/>
                  </a:cubicBezTo>
                  <a:cubicBezTo>
                    <a:pt x="229" y="64367"/>
                    <a:pt x="503" y="65212"/>
                    <a:pt x="639" y="66056"/>
                  </a:cubicBezTo>
                  <a:cubicBezTo>
                    <a:pt x="1347" y="70439"/>
                    <a:pt x="2055" y="74798"/>
                    <a:pt x="2694" y="79181"/>
                  </a:cubicBezTo>
                  <a:cubicBezTo>
                    <a:pt x="2854" y="80322"/>
                    <a:pt x="3401" y="81075"/>
                    <a:pt x="4520" y="81304"/>
                  </a:cubicBezTo>
                  <a:cubicBezTo>
                    <a:pt x="5661" y="81555"/>
                    <a:pt x="6848" y="81669"/>
                    <a:pt x="8035" y="81760"/>
                  </a:cubicBezTo>
                  <a:cubicBezTo>
                    <a:pt x="8057" y="81762"/>
                    <a:pt x="8079" y="81762"/>
                    <a:pt x="8102" y="81762"/>
                  </a:cubicBezTo>
                  <a:cubicBezTo>
                    <a:pt x="8437" y="81762"/>
                    <a:pt x="8873" y="81607"/>
                    <a:pt x="9108" y="81372"/>
                  </a:cubicBezTo>
                  <a:cubicBezTo>
                    <a:pt x="12372" y="78154"/>
                    <a:pt x="15590" y="74890"/>
                    <a:pt x="18808" y="71649"/>
                  </a:cubicBezTo>
                  <a:cubicBezTo>
                    <a:pt x="19288" y="71146"/>
                    <a:pt x="19813" y="70644"/>
                    <a:pt x="20132" y="70051"/>
                  </a:cubicBezTo>
                  <a:cubicBezTo>
                    <a:pt x="20475" y="69457"/>
                    <a:pt x="20566" y="68750"/>
                    <a:pt x="20817" y="68088"/>
                  </a:cubicBezTo>
                  <a:cubicBezTo>
                    <a:pt x="22712" y="62769"/>
                    <a:pt x="24652" y="57451"/>
                    <a:pt x="26569" y="52133"/>
                  </a:cubicBezTo>
                  <a:cubicBezTo>
                    <a:pt x="31910" y="37274"/>
                    <a:pt x="37251" y="22392"/>
                    <a:pt x="42638" y="7532"/>
                  </a:cubicBezTo>
                  <a:cubicBezTo>
                    <a:pt x="42889" y="6848"/>
                    <a:pt x="42661" y="6437"/>
                    <a:pt x="42227" y="6072"/>
                  </a:cubicBezTo>
                  <a:cubicBezTo>
                    <a:pt x="41542" y="5501"/>
                    <a:pt x="40789" y="4976"/>
                    <a:pt x="40013" y="4474"/>
                  </a:cubicBezTo>
                  <a:cubicBezTo>
                    <a:pt x="35882" y="1735"/>
                    <a:pt x="31362" y="183"/>
                    <a:pt x="26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1;p46">
              <a:extLst>
                <a:ext uri="{FF2B5EF4-FFF2-40B4-BE49-F238E27FC236}">
                  <a16:creationId xmlns:a16="http://schemas.microsoft.com/office/drawing/2014/main" id="{440DD35B-E9D6-4774-84B4-9F47F504E9D5}"/>
                </a:ext>
              </a:extLst>
            </p:cNvPr>
            <p:cNvSpPr/>
            <p:nvPr/>
          </p:nvSpPr>
          <p:spPr>
            <a:xfrm>
              <a:off x="6218980" y="3968505"/>
              <a:ext cx="674262" cy="572594"/>
            </a:xfrm>
            <a:custGeom>
              <a:avLst/>
              <a:gdLst/>
              <a:ahLst/>
              <a:cxnLst/>
              <a:rect l="l" t="t" r="r" b="b"/>
              <a:pathLst>
                <a:path w="37663" h="31984" extrusionOk="0">
                  <a:moveTo>
                    <a:pt x="32291" y="0"/>
                  </a:moveTo>
                  <a:cubicBezTo>
                    <a:pt x="31583" y="0"/>
                    <a:pt x="30868" y="21"/>
                    <a:pt x="30153" y="21"/>
                  </a:cubicBezTo>
                  <a:lnTo>
                    <a:pt x="26729" y="44"/>
                  </a:lnTo>
                  <a:cubicBezTo>
                    <a:pt x="22095" y="89"/>
                    <a:pt x="17485" y="112"/>
                    <a:pt x="12851" y="135"/>
                  </a:cubicBezTo>
                  <a:lnTo>
                    <a:pt x="5981" y="181"/>
                  </a:lnTo>
                  <a:cubicBezTo>
                    <a:pt x="4816" y="203"/>
                    <a:pt x="3652" y="203"/>
                    <a:pt x="2465" y="203"/>
                  </a:cubicBezTo>
                  <a:cubicBezTo>
                    <a:pt x="2418" y="203"/>
                    <a:pt x="2370" y="203"/>
                    <a:pt x="2321" y="203"/>
                  </a:cubicBezTo>
                  <a:cubicBezTo>
                    <a:pt x="1657" y="203"/>
                    <a:pt x="836" y="223"/>
                    <a:pt x="411" y="797"/>
                  </a:cubicBezTo>
                  <a:cubicBezTo>
                    <a:pt x="160" y="1139"/>
                    <a:pt x="160" y="1527"/>
                    <a:pt x="160" y="1938"/>
                  </a:cubicBezTo>
                  <a:cubicBezTo>
                    <a:pt x="69" y="1984"/>
                    <a:pt x="0" y="2075"/>
                    <a:pt x="23" y="2212"/>
                  </a:cubicBezTo>
                  <a:cubicBezTo>
                    <a:pt x="229" y="6686"/>
                    <a:pt x="480" y="11182"/>
                    <a:pt x="776" y="15633"/>
                  </a:cubicBezTo>
                  <a:cubicBezTo>
                    <a:pt x="913" y="17847"/>
                    <a:pt x="1073" y="20061"/>
                    <a:pt x="1233" y="22253"/>
                  </a:cubicBezTo>
                  <a:cubicBezTo>
                    <a:pt x="1393" y="24467"/>
                    <a:pt x="1507" y="26703"/>
                    <a:pt x="1781" y="28895"/>
                  </a:cubicBezTo>
                  <a:cubicBezTo>
                    <a:pt x="1849" y="29648"/>
                    <a:pt x="2055" y="30401"/>
                    <a:pt x="2717" y="30858"/>
                  </a:cubicBezTo>
                  <a:cubicBezTo>
                    <a:pt x="3447" y="31383"/>
                    <a:pt x="4497" y="31337"/>
                    <a:pt x="5387" y="31383"/>
                  </a:cubicBezTo>
                  <a:cubicBezTo>
                    <a:pt x="7670" y="31565"/>
                    <a:pt x="9975" y="31679"/>
                    <a:pt x="12280" y="31793"/>
                  </a:cubicBezTo>
                  <a:cubicBezTo>
                    <a:pt x="15515" y="31923"/>
                    <a:pt x="18749" y="31983"/>
                    <a:pt x="21991" y="31983"/>
                  </a:cubicBezTo>
                  <a:cubicBezTo>
                    <a:pt x="23326" y="31983"/>
                    <a:pt x="24661" y="31973"/>
                    <a:pt x="25998" y="31953"/>
                  </a:cubicBezTo>
                  <a:cubicBezTo>
                    <a:pt x="28281" y="31908"/>
                    <a:pt x="30586" y="31816"/>
                    <a:pt x="32892" y="31725"/>
                  </a:cubicBezTo>
                  <a:cubicBezTo>
                    <a:pt x="33439" y="31679"/>
                    <a:pt x="33987" y="31657"/>
                    <a:pt x="34558" y="31634"/>
                  </a:cubicBezTo>
                  <a:cubicBezTo>
                    <a:pt x="35060" y="31588"/>
                    <a:pt x="35608" y="31611"/>
                    <a:pt x="36110" y="31520"/>
                  </a:cubicBezTo>
                  <a:cubicBezTo>
                    <a:pt x="37114" y="31314"/>
                    <a:pt x="37183" y="30219"/>
                    <a:pt x="37320" y="29420"/>
                  </a:cubicBezTo>
                  <a:cubicBezTo>
                    <a:pt x="37662" y="27320"/>
                    <a:pt x="37662" y="25197"/>
                    <a:pt x="37616" y="23074"/>
                  </a:cubicBezTo>
                  <a:cubicBezTo>
                    <a:pt x="37571" y="20792"/>
                    <a:pt x="37502" y="18532"/>
                    <a:pt x="37365" y="16272"/>
                  </a:cubicBezTo>
                  <a:cubicBezTo>
                    <a:pt x="37114" y="11867"/>
                    <a:pt x="36795" y="7462"/>
                    <a:pt x="36384" y="3079"/>
                  </a:cubicBezTo>
                  <a:cubicBezTo>
                    <a:pt x="36315" y="2280"/>
                    <a:pt x="36178" y="1436"/>
                    <a:pt x="35608" y="820"/>
                  </a:cubicBezTo>
                  <a:cubicBezTo>
                    <a:pt x="35014" y="226"/>
                    <a:pt x="34147" y="66"/>
                    <a:pt x="33348" y="21"/>
                  </a:cubicBezTo>
                  <a:cubicBezTo>
                    <a:pt x="32998" y="6"/>
                    <a:pt x="32646" y="0"/>
                    <a:pt x="32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2;p46">
              <a:extLst>
                <a:ext uri="{FF2B5EF4-FFF2-40B4-BE49-F238E27FC236}">
                  <a16:creationId xmlns:a16="http://schemas.microsoft.com/office/drawing/2014/main" id="{05978C63-4093-46D8-92C4-B3A19AFBC73A}"/>
                </a:ext>
              </a:extLst>
            </p:cNvPr>
            <p:cNvSpPr/>
            <p:nvPr/>
          </p:nvSpPr>
          <p:spPr>
            <a:xfrm>
              <a:off x="6096186" y="3918825"/>
              <a:ext cx="828922" cy="660387"/>
            </a:xfrm>
            <a:custGeom>
              <a:avLst/>
              <a:gdLst/>
              <a:ahLst/>
              <a:cxnLst/>
              <a:rect l="l" t="t" r="r" b="b"/>
              <a:pathLst>
                <a:path w="46302" h="36888" extrusionOk="0">
                  <a:moveTo>
                    <a:pt x="24913" y="0"/>
                  </a:moveTo>
                  <a:cubicBezTo>
                    <a:pt x="20911" y="0"/>
                    <a:pt x="16910" y="19"/>
                    <a:pt x="12908" y="57"/>
                  </a:cubicBezTo>
                  <a:cubicBezTo>
                    <a:pt x="11744" y="80"/>
                    <a:pt x="10557" y="102"/>
                    <a:pt x="9393" y="102"/>
                  </a:cubicBezTo>
                  <a:cubicBezTo>
                    <a:pt x="8914" y="125"/>
                    <a:pt x="8914" y="833"/>
                    <a:pt x="9393" y="833"/>
                  </a:cubicBezTo>
                  <a:cubicBezTo>
                    <a:pt x="14432" y="757"/>
                    <a:pt x="19477" y="723"/>
                    <a:pt x="24522" y="723"/>
                  </a:cubicBezTo>
                  <a:cubicBezTo>
                    <a:pt x="28642" y="723"/>
                    <a:pt x="32760" y="746"/>
                    <a:pt x="36875" y="787"/>
                  </a:cubicBezTo>
                  <a:cubicBezTo>
                    <a:pt x="39157" y="810"/>
                    <a:pt x="41440" y="833"/>
                    <a:pt x="43722" y="856"/>
                  </a:cubicBezTo>
                  <a:cubicBezTo>
                    <a:pt x="44224" y="878"/>
                    <a:pt x="44886" y="764"/>
                    <a:pt x="45023" y="1381"/>
                  </a:cubicBezTo>
                  <a:cubicBezTo>
                    <a:pt x="45160" y="1860"/>
                    <a:pt x="45092" y="2431"/>
                    <a:pt x="45115" y="2933"/>
                  </a:cubicBezTo>
                  <a:cubicBezTo>
                    <a:pt x="45160" y="4074"/>
                    <a:pt x="45206" y="5215"/>
                    <a:pt x="45229" y="6356"/>
                  </a:cubicBezTo>
                  <a:cubicBezTo>
                    <a:pt x="45366" y="10785"/>
                    <a:pt x="45457" y="15235"/>
                    <a:pt x="45525" y="19686"/>
                  </a:cubicBezTo>
                  <a:cubicBezTo>
                    <a:pt x="45571" y="24069"/>
                    <a:pt x="45640" y="28451"/>
                    <a:pt x="45320" y="32834"/>
                  </a:cubicBezTo>
                  <a:cubicBezTo>
                    <a:pt x="45274" y="33382"/>
                    <a:pt x="45229" y="33907"/>
                    <a:pt x="45183" y="34432"/>
                  </a:cubicBezTo>
                  <a:cubicBezTo>
                    <a:pt x="45137" y="34865"/>
                    <a:pt x="45183" y="35596"/>
                    <a:pt x="44818" y="35915"/>
                  </a:cubicBezTo>
                  <a:cubicBezTo>
                    <a:pt x="44521" y="36166"/>
                    <a:pt x="44042" y="36166"/>
                    <a:pt x="43677" y="36166"/>
                  </a:cubicBezTo>
                  <a:cubicBezTo>
                    <a:pt x="43106" y="36166"/>
                    <a:pt x="42535" y="36143"/>
                    <a:pt x="41965" y="36143"/>
                  </a:cubicBezTo>
                  <a:cubicBezTo>
                    <a:pt x="39682" y="36121"/>
                    <a:pt x="37400" y="36098"/>
                    <a:pt x="35117" y="36075"/>
                  </a:cubicBezTo>
                  <a:cubicBezTo>
                    <a:pt x="30552" y="36006"/>
                    <a:pt x="25987" y="35915"/>
                    <a:pt x="21445" y="35824"/>
                  </a:cubicBezTo>
                  <a:cubicBezTo>
                    <a:pt x="16880" y="35710"/>
                    <a:pt x="12315" y="35687"/>
                    <a:pt x="7772" y="35367"/>
                  </a:cubicBezTo>
                  <a:cubicBezTo>
                    <a:pt x="6631" y="35276"/>
                    <a:pt x="5490" y="35185"/>
                    <a:pt x="4371" y="35025"/>
                  </a:cubicBezTo>
                  <a:cubicBezTo>
                    <a:pt x="3892" y="34957"/>
                    <a:pt x="3344" y="34934"/>
                    <a:pt x="2911" y="34751"/>
                  </a:cubicBezTo>
                  <a:cubicBezTo>
                    <a:pt x="2317" y="34523"/>
                    <a:pt x="2317" y="33861"/>
                    <a:pt x="2249" y="33336"/>
                  </a:cubicBezTo>
                  <a:cubicBezTo>
                    <a:pt x="1998" y="31168"/>
                    <a:pt x="1883" y="28999"/>
                    <a:pt x="1746" y="26831"/>
                  </a:cubicBezTo>
                  <a:cubicBezTo>
                    <a:pt x="1473" y="22403"/>
                    <a:pt x="1222" y="17952"/>
                    <a:pt x="948" y="13524"/>
                  </a:cubicBezTo>
                  <a:cubicBezTo>
                    <a:pt x="879" y="12451"/>
                    <a:pt x="811" y="11378"/>
                    <a:pt x="742" y="10305"/>
                  </a:cubicBezTo>
                  <a:cubicBezTo>
                    <a:pt x="731" y="10077"/>
                    <a:pt x="542" y="9963"/>
                    <a:pt x="360" y="9963"/>
                  </a:cubicBezTo>
                  <a:cubicBezTo>
                    <a:pt x="177" y="9963"/>
                    <a:pt x="0" y="10077"/>
                    <a:pt x="12" y="10305"/>
                  </a:cubicBezTo>
                  <a:lnTo>
                    <a:pt x="856" y="24251"/>
                  </a:lnTo>
                  <a:cubicBezTo>
                    <a:pt x="993" y="26557"/>
                    <a:pt x="1107" y="28862"/>
                    <a:pt x="1290" y="31145"/>
                  </a:cubicBezTo>
                  <a:cubicBezTo>
                    <a:pt x="1381" y="32172"/>
                    <a:pt x="1404" y="33290"/>
                    <a:pt x="1655" y="34295"/>
                  </a:cubicBezTo>
                  <a:cubicBezTo>
                    <a:pt x="1929" y="35322"/>
                    <a:pt x="2774" y="35504"/>
                    <a:pt x="3732" y="35641"/>
                  </a:cubicBezTo>
                  <a:cubicBezTo>
                    <a:pt x="8343" y="36372"/>
                    <a:pt x="13068" y="36326"/>
                    <a:pt x="17747" y="36440"/>
                  </a:cubicBezTo>
                  <a:cubicBezTo>
                    <a:pt x="22540" y="36577"/>
                    <a:pt x="27356" y="36668"/>
                    <a:pt x="32150" y="36760"/>
                  </a:cubicBezTo>
                  <a:cubicBezTo>
                    <a:pt x="34569" y="36783"/>
                    <a:pt x="36966" y="36828"/>
                    <a:pt x="39363" y="36851"/>
                  </a:cubicBezTo>
                  <a:cubicBezTo>
                    <a:pt x="40550" y="36851"/>
                    <a:pt x="41714" y="36874"/>
                    <a:pt x="42878" y="36874"/>
                  </a:cubicBezTo>
                  <a:cubicBezTo>
                    <a:pt x="43130" y="36874"/>
                    <a:pt x="43405" y="36887"/>
                    <a:pt x="43683" y="36887"/>
                  </a:cubicBezTo>
                  <a:cubicBezTo>
                    <a:pt x="44287" y="36887"/>
                    <a:pt x="44906" y="36823"/>
                    <a:pt x="45343" y="36417"/>
                  </a:cubicBezTo>
                  <a:cubicBezTo>
                    <a:pt x="45662" y="36143"/>
                    <a:pt x="45754" y="35755"/>
                    <a:pt x="45822" y="35367"/>
                  </a:cubicBezTo>
                  <a:cubicBezTo>
                    <a:pt x="45891" y="34820"/>
                    <a:pt x="45936" y="34272"/>
                    <a:pt x="45982" y="33724"/>
                  </a:cubicBezTo>
                  <a:cubicBezTo>
                    <a:pt x="46073" y="32560"/>
                    <a:pt x="46142" y="31419"/>
                    <a:pt x="46187" y="30277"/>
                  </a:cubicBezTo>
                  <a:cubicBezTo>
                    <a:pt x="46301" y="27995"/>
                    <a:pt x="46301" y="25712"/>
                    <a:pt x="46301" y="23430"/>
                  </a:cubicBezTo>
                  <a:cubicBezTo>
                    <a:pt x="46279" y="18751"/>
                    <a:pt x="46187" y="14094"/>
                    <a:pt x="46073" y="9415"/>
                  </a:cubicBezTo>
                  <a:cubicBezTo>
                    <a:pt x="46005" y="7064"/>
                    <a:pt x="45936" y="4736"/>
                    <a:pt x="45845" y="2385"/>
                  </a:cubicBezTo>
                  <a:cubicBezTo>
                    <a:pt x="45822" y="1632"/>
                    <a:pt x="45868" y="627"/>
                    <a:pt x="45000" y="285"/>
                  </a:cubicBezTo>
                  <a:cubicBezTo>
                    <a:pt x="44711" y="163"/>
                    <a:pt x="44361" y="143"/>
                    <a:pt x="44018" y="143"/>
                  </a:cubicBezTo>
                  <a:cubicBezTo>
                    <a:pt x="43847" y="143"/>
                    <a:pt x="43677" y="148"/>
                    <a:pt x="43517" y="148"/>
                  </a:cubicBezTo>
                  <a:cubicBezTo>
                    <a:pt x="42901" y="125"/>
                    <a:pt x="42284" y="125"/>
                    <a:pt x="41668" y="102"/>
                  </a:cubicBezTo>
                  <a:cubicBezTo>
                    <a:pt x="36083" y="36"/>
                    <a:pt x="30498" y="0"/>
                    <a:pt x="24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مستطيل 3">
            <a:extLst>
              <a:ext uri="{FF2B5EF4-FFF2-40B4-BE49-F238E27FC236}">
                <a16:creationId xmlns:a16="http://schemas.microsoft.com/office/drawing/2014/main" id="{87A7B8D9-AFC8-49FA-A169-FC8E04B15B6C}"/>
              </a:ext>
            </a:extLst>
          </p:cNvPr>
          <p:cNvSpPr/>
          <p:nvPr/>
        </p:nvSpPr>
        <p:spPr>
          <a:xfrm>
            <a:off x="3069771" y="2873829"/>
            <a:ext cx="6433458" cy="1491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ستطيل 7">
            <a:extLst>
              <a:ext uri="{FF2B5EF4-FFF2-40B4-BE49-F238E27FC236}">
                <a16:creationId xmlns:a16="http://schemas.microsoft.com/office/drawing/2014/main" id="{B7601F1A-E7DF-413A-BEDB-E4B00FAEE1ED}"/>
              </a:ext>
            </a:extLst>
          </p:cNvPr>
          <p:cNvSpPr/>
          <p:nvPr/>
        </p:nvSpPr>
        <p:spPr>
          <a:xfrm>
            <a:off x="2852057" y="3105835"/>
            <a:ext cx="6291943" cy="646331"/>
          </a:xfrm>
          <a:prstGeom prst="rect">
            <a:avLst/>
          </a:prstGeom>
        </p:spPr>
        <p:txBody>
          <a:bodyPr wrap="square">
            <a:spAutoFit/>
          </a:bodyPr>
          <a:lstStyle/>
          <a:p>
            <a:r>
              <a:rPr lang="ar-SA" b="1" dirty="0"/>
              <a:t>قال تعالى: (أَلَمْ يَرَوْا إِلَى الطَّيْرِ مُسَخَّرَاتٍ فِي جَوِّ السَّمَاءِ مَا يُمْسِكُهُنَّ إِلَّا اللَّهُ إِنَّ فِي ذَلِكَ لَآيَاتٍ لِقَوْمٍ يُؤْمِنُونَ)</a:t>
            </a:r>
            <a:endParaRPr lang="ar-SA" sz="2400" b="1" dirty="0"/>
          </a:p>
        </p:txBody>
      </p:sp>
      <p:sp>
        <p:nvSpPr>
          <p:cNvPr id="9" name="مستطيل 8">
            <a:extLst>
              <a:ext uri="{FF2B5EF4-FFF2-40B4-BE49-F238E27FC236}">
                <a16:creationId xmlns:a16="http://schemas.microsoft.com/office/drawing/2014/main" id="{353D0051-6963-4CB1-99BB-A7FD7B4B4261}"/>
              </a:ext>
            </a:extLst>
          </p:cNvPr>
          <p:cNvSpPr/>
          <p:nvPr/>
        </p:nvSpPr>
        <p:spPr>
          <a:xfrm>
            <a:off x="4550228" y="2362200"/>
            <a:ext cx="4299858" cy="631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u="sng" dirty="0">
                <a:solidFill>
                  <a:schemeClr val="accent2">
                    <a:lumMod val="50000"/>
                  </a:schemeClr>
                </a:solidFill>
              </a:rPr>
              <a:t>أكتب بخطي الجميل :</a:t>
            </a:r>
          </a:p>
        </p:txBody>
      </p:sp>
      <p:pic>
        <p:nvPicPr>
          <p:cNvPr id="11" name="صورة 10">
            <a:extLst>
              <a:ext uri="{FF2B5EF4-FFF2-40B4-BE49-F238E27FC236}">
                <a16:creationId xmlns:a16="http://schemas.microsoft.com/office/drawing/2014/main" id="{1126EDD3-99B9-470F-8233-BB1BBEC7E93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71350" y="4243162"/>
            <a:ext cx="5841186" cy="1114876"/>
          </a:xfrm>
          <a:prstGeom prst="rect">
            <a:avLst/>
          </a:prstGeom>
        </p:spPr>
      </p:pic>
      <p:pic>
        <p:nvPicPr>
          <p:cNvPr id="43" name="صورة 42">
            <a:extLst>
              <a:ext uri="{FF2B5EF4-FFF2-40B4-BE49-F238E27FC236}">
                <a16:creationId xmlns:a16="http://schemas.microsoft.com/office/drawing/2014/main" id="{61CD84A1-AC0B-4C26-87D4-1E98152EBC91}"/>
              </a:ext>
            </a:extLst>
          </p:cNvPr>
          <p:cNvPicPr/>
          <p:nvPr/>
        </p:nvPicPr>
        <p:blipFill>
          <a:blip r:embed="rId11">
            <a:clrChange>
              <a:clrFrom>
                <a:srgbClr val="EDEDED"/>
              </a:clrFrom>
              <a:clrTo>
                <a:srgbClr val="EDEDED">
                  <a:alpha val="0"/>
                </a:srgbClr>
              </a:clrTo>
            </a:clrChange>
            <a:extLst>
              <a:ext uri="{28A0092B-C50C-407E-A947-70E740481C1C}">
                <a14:useLocalDpi xmlns:a14="http://schemas.microsoft.com/office/drawing/2010/main" val="0"/>
              </a:ext>
            </a:extLst>
          </a:blip>
          <a:stretch>
            <a:fillRect/>
          </a:stretch>
        </p:blipFill>
        <p:spPr>
          <a:xfrm>
            <a:off x="2223408" y="727982"/>
            <a:ext cx="2324100" cy="1962150"/>
          </a:xfrm>
          <a:prstGeom prst="rect">
            <a:avLst/>
          </a:prstGeom>
        </p:spPr>
      </p:pic>
      <p:pic>
        <p:nvPicPr>
          <p:cNvPr id="29" name="صورة 28">
            <a:extLst>
              <a:ext uri="{FF2B5EF4-FFF2-40B4-BE49-F238E27FC236}">
                <a16:creationId xmlns:a16="http://schemas.microsoft.com/office/drawing/2014/main" id="{A1F72E73-E85E-43F0-AB0E-0B66C9267503}"/>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0200" y="3269776"/>
            <a:ext cx="823139" cy="1285291"/>
          </a:xfrm>
          <a:prstGeom prst="rect">
            <a:avLst/>
          </a:prstGeom>
        </p:spPr>
      </p:pic>
      <p:pic>
        <p:nvPicPr>
          <p:cNvPr id="41" name="صورة 40">
            <a:extLst>
              <a:ext uri="{FF2B5EF4-FFF2-40B4-BE49-F238E27FC236}">
                <a16:creationId xmlns:a16="http://schemas.microsoft.com/office/drawing/2014/main" id="{347E6E59-E79C-4DDA-BF51-A63EAA418F0C}"/>
              </a:ext>
            </a:extLst>
          </p:cNvPr>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658" y="5503653"/>
            <a:ext cx="952500" cy="1354347"/>
          </a:xfrm>
          <a:prstGeom prst="rect">
            <a:avLst/>
          </a:prstGeom>
        </p:spPr>
      </p:pic>
      <p:pic>
        <p:nvPicPr>
          <p:cNvPr id="42" name="صورة 41">
            <a:extLst>
              <a:ext uri="{FF2B5EF4-FFF2-40B4-BE49-F238E27FC236}">
                <a16:creationId xmlns:a16="http://schemas.microsoft.com/office/drawing/2014/main" id="{3216C6AC-AE1B-4403-B768-CDAF28B6C698}"/>
              </a:ext>
            </a:extLst>
          </p:cNvPr>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pic>
        <p:nvPicPr>
          <p:cNvPr id="5" name="صورة 4">
            <a:extLst>
              <a:ext uri="{FF2B5EF4-FFF2-40B4-BE49-F238E27FC236}">
                <a16:creationId xmlns:a16="http://schemas.microsoft.com/office/drawing/2014/main" id="{3C96BC09-F8D8-4BD1-B6CF-52269F2DFE8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60200" y="593272"/>
            <a:ext cx="2188570" cy="1752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16810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4">
            <a:alphaModFix/>
          </a:blip>
          <a:srcRect t="16970" r="8892" b="21025"/>
          <a:stretch/>
        </p:blipFill>
        <p:spPr>
          <a:xfrm rot="10800000">
            <a:off x="1111600" y="1634133"/>
            <a:ext cx="2715800" cy="1080368"/>
          </a:xfrm>
          <a:prstGeom prst="rect">
            <a:avLst/>
          </a:prstGeom>
          <a:noFill/>
          <a:ln>
            <a:noFill/>
          </a:ln>
        </p:spPr>
      </p:pic>
      <p:pic>
        <p:nvPicPr>
          <p:cNvPr id="213" name="Google Shape;213;p32"/>
          <p:cNvPicPr preferRelativeResize="0"/>
          <p:nvPr/>
        </p:nvPicPr>
        <p:blipFill rotWithShape="1">
          <a:blip r:embed="rId5">
            <a:alphaModFix/>
          </a:blip>
          <a:srcRect t="16734" r="8892" b="18300"/>
          <a:stretch/>
        </p:blipFill>
        <p:spPr>
          <a:xfrm rot="10800000">
            <a:off x="1111600" y="2317276"/>
            <a:ext cx="2715800" cy="1128056"/>
          </a:xfrm>
          <a:prstGeom prst="rect">
            <a:avLst/>
          </a:prstGeom>
          <a:noFill/>
          <a:ln>
            <a:noFill/>
          </a:ln>
        </p:spPr>
      </p:pic>
      <p:pic>
        <p:nvPicPr>
          <p:cNvPr id="18" name="Picture 26" descr="برنامج مايكروسوفت تيمز للدخول منصة مدرستي للطلاب - دخول منصتي مدرستي ١٤٤٢ -  جريدة لحظات نيوز برنامج مايكروسوفت تيمز">
            <a:extLst>
              <a:ext uri="{FF2B5EF4-FFF2-40B4-BE49-F238E27FC236}">
                <a16:creationId xmlns:a16="http://schemas.microsoft.com/office/drawing/2014/main" id="{C75EA32F-61DC-495B-B03A-CCEEC510A9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4864" y="4688585"/>
            <a:ext cx="1104656" cy="11427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7B0839DE-67C2-4EFA-969D-62BEDBFDFD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36283" y="918195"/>
            <a:ext cx="1141445" cy="1395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صورة 12">
            <a:extLst>
              <a:ext uri="{FF2B5EF4-FFF2-40B4-BE49-F238E27FC236}">
                <a16:creationId xmlns:a16="http://schemas.microsoft.com/office/drawing/2014/main" id="{0E8FA19F-6373-40A2-AA1E-1212F27F9A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50078" y="1262433"/>
            <a:ext cx="5594549" cy="47643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785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Arial" panose="020B0604020202020204" pitchFamily="34" charset="0"/>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164976" y="0"/>
            <a:ext cx="10665098" cy="6551801"/>
          </a:xfrm>
          <a:prstGeom prst="rect">
            <a:avLst/>
          </a:prstGeom>
          <a:noFill/>
          <a:ln>
            <a:noFill/>
          </a:ln>
        </p:spPr>
      </p:pic>
      <p:pic>
        <p:nvPicPr>
          <p:cNvPr id="24" name="Picture 2">
            <a:extLst>
              <a:ext uri="{FF2B5EF4-FFF2-40B4-BE49-F238E27FC236}">
                <a16:creationId xmlns:a16="http://schemas.microsoft.com/office/drawing/2014/main" id="{7CA6E0DF-9A42-46D3-899D-7C5DD07E31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6955" y="321976"/>
            <a:ext cx="3644911" cy="596717"/>
          </a:xfrm>
          <a:prstGeom prst="rect">
            <a:avLst/>
          </a:prstGeom>
          <a:noFill/>
          <a:extLst>
            <a:ext uri="{909E8E84-426E-40DD-AFC4-6F175D3DCCD1}">
              <a14:hiddenFill xmlns:a14="http://schemas.microsoft.com/office/drawing/2010/main">
                <a:solidFill>
                  <a:srgbClr val="FFFFFF"/>
                </a:solidFill>
              </a14:hiddenFill>
            </a:ext>
          </a:extLst>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09175" y="2246845"/>
            <a:ext cx="967764"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9547" y="3614161"/>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7"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91674" y="892968"/>
            <a:ext cx="1500224" cy="1151914"/>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46229" y="4588443"/>
            <a:ext cx="876999" cy="770484"/>
          </a:xfrm>
          <a:prstGeom prst="rect">
            <a:avLst/>
          </a:prstGeom>
        </p:spPr>
      </p:pic>
      <p:sp>
        <p:nvSpPr>
          <p:cNvPr id="9" name="مستطيل 8">
            <a:extLst>
              <a:ext uri="{FF2B5EF4-FFF2-40B4-BE49-F238E27FC236}">
                <a16:creationId xmlns:a16="http://schemas.microsoft.com/office/drawing/2014/main" id="{EBB14715-F087-45FF-959A-68F192209495}"/>
              </a:ext>
            </a:extLst>
          </p:cNvPr>
          <p:cNvSpPr/>
          <p:nvPr/>
        </p:nvSpPr>
        <p:spPr>
          <a:xfrm>
            <a:off x="1639018" y="448574"/>
            <a:ext cx="690113"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4" name="Google Shape;575;p53">
            <a:extLst>
              <a:ext uri="{FF2B5EF4-FFF2-40B4-BE49-F238E27FC236}">
                <a16:creationId xmlns:a16="http://schemas.microsoft.com/office/drawing/2014/main" id="{9141E24F-978E-4B38-BD98-1281CD8E1A78}"/>
              </a:ext>
            </a:extLst>
          </p:cNvPr>
          <p:cNvSpPr/>
          <p:nvPr/>
        </p:nvSpPr>
        <p:spPr>
          <a:xfrm>
            <a:off x="5181163" y="1114320"/>
            <a:ext cx="2155770" cy="1019280"/>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algn="ctr"/>
            <a:r>
              <a:rPr lang="ar-SA" sz="3200" b="1" dirty="0">
                <a:solidFill>
                  <a:schemeClr val="accent2">
                    <a:lumMod val="75000"/>
                  </a:schemeClr>
                </a:solidFill>
              </a:rPr>
              <a:t>دعاء</a:t>
            </a:r>
          </a:p>
        </p:txBody>
      </p:sp>
      <p:grpSp>
        <p:nvGrpSpPr>
          <p:cNvPr id="55" name="Google Shape;1654;p46">
            <a:extLst>
              <a:ext uri="{FF2B5EF4-FFF2-40B4-BE49-F238E27FC236}">
                <a16:creationId xmlns:a16="http://schemas.microsoft.com/office/drawing/2014/main" id="{6BF07A68-3913-40D5-8734-F07EDFE31214}"/>
              </a:ext>
            </a:extLst>
          </p:cNvPr>
          <p:cNvGrpSpPr/>
          <p:nvPr/>
        </p:nvGrpSpPr>
        <p:grpSpPr>
          <a:xfrm rot="965641">
            <a:off x="7536031" y="1942999"/>
            <a:ext cx="1161656" cy="2064964"/>
            <a:chOff x="5912507" y="2604871"/>
            <a:chExt cx="1012601" cy="1974341"/>
          </a:xfrm>
        </p:grpSpPr>
        <p:sp>
          <p:nvSpPr>
            <p:cNvPr id="56" name="Google Shape;1655;p46">
              <a:extLst>
                <a:ext uri="{FF2B5EF4-FFF2-40B4-BE49-F238E27FC236}">
                  <a16:creationId xmlns:a16="http://schemas.microsoft.com/office/drawing/2014/main" id="{FE165C2D-BA77-428C-9193-BBB1D8A02B45}"/>
                </a:ext>
              </a:extLst>
            </p:cNvPr>
            <p:cNvSpPr/>
            <p:nvPr/>
          </p:nvSpPr>
          <p:spPr>
            <a:xfrm>
              <a:off x="6015894" y="3385761"/>
              <a:ext cx="69068" cy="163056"/>
            </a:xfrm>
            <a:custGeom>
              <a:avLst/>
              <a:gdLst/>
              <a:ahLst/>
              <a:cxnLst/>
              <a:rect l="l" t="t" r="r" b="b"/>
              <a:pathLst>
                <a:path w="3858" h="9108" extrusionOk="0">
                  <a:moveTo>
                    <a:pt x="3629" y="0"/>
                  </a:moveTo>
                  <a:cubicBezTo>
                    <a:pt x="3401" y="160"/>
                    <a:pt x="3173" y="320"/>
                    <a:pt x="2945" y="502"/>
                  </a:cubicBezTo>
                  <a:cubicBezTo>
                    <a:pt x="2899" y="548"/>
                    <a:pt x="2876" y="662"/>
                    <a:pt x="2853" y="730"/>
                  </a:cubicBezTo>
                  <a:cubicBezTo>
                    <a:pt x="1963" y="3173"/>
                    <a:pt x="1096" y="5615"/>
                    <a:pt x="206" y="8080"/>
                  </a:cubicBezTo>
                  <a:cubicBezTo>
                    <a:pt x="160" y="8240"/>
                    <a:pt x="91" y="8400"/>
                    <a:pt x="0" y="8674"/>
                  </a:cubicBezTo>
                  <a:cubicBezTo>
                    <a:pt x="91" y="8788"/>
                    <a:pt x="206" y="8948"/>
                    <a:pt x="320" y="9107"/>
                  </a:cubicBezTo>
                  <a:cubicBezTo>
                    <a:pt x="525" y="8970"/>
                    <a:pt x="868" y="8856"/>
                    <a:pt x="936" y="8651"/>
                  </a:cubicBezTo>
                  <a:cubicBezTo>
                    <a:pt x="1918" y="6026"/>
                    <a:pt x="2876" y="3401"/>
                    <a:pt x="3789" y="753"/>
                  </a:cubicBezTo>
                  <a:cubicBezTo>
                    <a:pt x="3858" y="548"/>
                    <a:pt x="3675" y="251"/>
                    <a:pt x="3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56;p46">
              <a:extLst>
                <a:ext uri="{FF2B5EF4-FFF2-40B4-BE49-F238E27FC236}">
                  <a16:creationId xmlns:a16="http://schemas.microsoft.com/office/drawing/2014/main" id="{A23F416B-C415-4F2A-AD55-1EC5916B91F4}"/>
                </a:ext>
              </a:extLst>
            </p:cNvPr>
            <p:cNvSpPr/>
            <p:nvPr/>
          </p:nvSpPr>
          <p:spPr>
            <a:xfrm>
              <a:off x="5993820" y="3561241"/>
              <a:ext cx="28626" cy="48229"/>
            </a:xfrm>
            <a:custGeom>
              <a:avLst/>
              <a:gdLst/>
              <a:ahLst/>
              <a:cxnLst/>
              <a:rect l="l" t="t" r="r" b="b"/>
              <a:pathLst>
                <a:path w="1599" h="2694" extrusionOk="0">
                  <a:moveTo>
                    <a:pt x="1142" y="1"/>
                  </a:moveTo>
                  <a:cubicBezTo>
                    <a:pt x="1014" y="1"/>
                    <a:pt x="795" y="79"/>
                    <a:pt x="777" y="173"/>
                  </a:cubicBezTo>
                  <a:cubicBezTo>
                    <a:pt x="480" y="835"/>
                    <a:pt x="229" y="1519"/>
                    <a:pt x="23" y="2227"/>
                  </a:cubicBezTo>
                  <a:cubicBezTo>
                    <a:pt x="1" y="2341"/>
                    <a:pt x="160" y="2592"/>
                    <a:pt x="297" y="2683"/>
                  </a:cubicBezTo>
                  <a:cubicBezTo>
                    <a:pt x="312" y="2691"/>
                    <a:pt x="331" y="2694"/>
                    <a:pt x="354" y="2694"/>
                  </a:cubicBezTo>
                  <a:cubicBezTo>
                    <a:pt x="476" y="2694"/>
                    <a:pt x="696" y="2601"/>
                    <a:pt x="754" y="2524"/>
                  </a:cubicBezTo>
                  <a:cubicBezTo>
                    <a:pt x="1051" y="1885"/>
                    <a:pt x="1302" y="1223"/>
                    <a:pt x="1598" y="515"/>
                  </a:cubicBezTo>
                  <a:cubicBezTo>
                    <a:pt x="1461" y="332"/>
                    <a:pt x="1370" y="104"/>
                    <a:pt x="1210" y="13"/>
                  </a:cubicBezTo>
                  <a:cubicBezTo>
                    <a:pt x="1194" y="5"/>
                    <a:pt x="1170"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57;p46">
              <a:extLst>
                <a:ext uri="{FF2B5EF4-FFF2-40B4-BE49-F238E27FC236}">
                  <a16:creationId xmlns:a16="http://schemas.microsoft.com/office/drawing/2014/main" id="{18A1F3B6-D3EB-4474-A5AA-D069D1963A34}"/>
                </a:ext>
              </a:extLst>
            </p:cNvPr>
            <p:cNvSpPr/>
            <p:nvPr/>
          </p:nvSpPr>
          <p:spPr>
            <a:xfrm>
              <a:off x="5941401" y="2980466"/>
              <a:ext cx="642503" cy="868414"/>
            </a:xfrm>
            <a:custGeom>
              <a:avLst/>
              <a:gdLst/>
              <a:ahLst/>
              <a:cxnLst/>
              <a:rect l="l" t="t" r="r" b="b"/>
              <a:pathLst>
                <a:path w="35889" h="48508" extrusionOk="0">
                  <a:moveTo>
                    <a:pt x="17541" y="1"/>
                  </a:moveTo>
                  <a:cubicBezTo>
                    <a:pt x="16991" y="1"/>
                    <a:pt x="16432" y="220"/>
                    <a:pt x="16122" y="658"/>
                  </a:cubicBezTo>
                  <a:cubicBezTo>
                    <a:pt x="16030" y="681"/>
                    <a:pt x="15939" y="750"/>
                    <a:pt x="15893" y="887"/>
                  </a:cubicBezTo>
                  <a:cubicBezTo>
                    <a:pt x="11762" y="11706"/>
                    <a:pt x="7653" y="22525"/>
                    <a:pt x="3522" y="33367"/>
                  </a:cubicBezTo>
                  <a:cubicBezTo>
                    <a:pt x="2381" y="36380"/>
                    <a:pt x="1240" y="39393"/>
                    <a:pt x="98" y="42429"/>
                  </a:cubicBezTo>
                  <a:cubicBezTo>
                    <a:pt x="0" y="42674"/>
                    <a:pt x="231" y="42873"/>
                    <a:pt x="462" y="42873"/>
                  </a:cubicBezTo>
                  <a:cubicBezTo>
                    <a:pt x="553" y="42873"/>
                    <a:pt x="644" y="42842"/>
                    <a:pt x="715" y="42771"/>
                  </a:cubicBezTo>
                  <a:cubicBezTo>
                    <a:pt x="1217" y="42292"/>
                    <a:pt x="1742" y="41835"/>
                    <a:pt x="2335" y="41424"/>
                  </a:cubicBezTo>
                  <a:cubicBezTo>
                    <a:pt x="2799" y="41108"/>
                    <a:pt x="3576" y="40499"/>
                    <a:pt x="4195" y="40499"/>
                  </a:cubicBezTo>
                  <a:cubicBezTo>
                    <a:pt x="4246" y="40499"/>
                    <a:pt x="4296" y="40503"/>
                    <a:pt x="4344" y="40511"/>
                  </a:cubicBezTo>
                  <a:cubicBezTo>
                    <a:pt x="4983" y="40625"/>
                    <a:pt x="5280" y="41356"/>
                    <a:pt x="5371" y="41926"/>
                  </a:cubicBezTo>
                  <a:cubicBezTo>
                    <a:pt x="5462" y="42634"/>
                    <a:pt x="5417" y="43364"/>
                    <a:pt x="5599" y="44072"/>
                  </a:cubicBezTo>
                  <a:cubicBezTo>
                    <a:pt x="5637" y="44222"/>
                    <a:pt x="5782" y="44341"/>
                    <a:pt x="5946" y="44341"/>
                  </a:cubicBezTo>
                  <a:cubicBezTo>
                    <a:pt x="5982" y="44341"/>
                    <a:pt x="6019" y="44335"/>
                    <a:pt x="6056" y="44323"/>
                  </a:cubicBezTo>
                  <a:cubicBezTo>
                    <a:pt x="6581" y="44186"/>
                    <a:pt x="6992" y="43889"/>
                    <a:pt x="7425" y="43570"/>
                  </a:cubicBezTo>
                  <a:cubicBezTo>
                    <a:pt x="7813" y="43250"/>
                    <a:pt x="8247" y="42794"/>
                    <a:pt x="8749" y="42702"/>
                  </a:cubicBezTo>
                  <a:cubicBezTo>
                    <a:pt x="8799" y="42694"/>
                    <a:pt x="8847" y="42690"/>
                    <a:pt x="8893" y="42690"/>
                  </a:cubicBezTo>
                  <a:cubicBezTo>
                    <a:pt x="9485" y="42690"/>
                    <a:pt x="9806" y="43336"/>
                    <a:pt x="9890" y="43844"/>
                  </a:cubicBezTo>
                  <a:cubicBezTo>
                    <a:pt x="10004" y="44597"/>
                    <a:pt x="9868" y="45350"/>
                    <a:pt x="10050" y="46103"/>
                  </a:cubicBezTo>
                  <a:cubicBezTo>
                    <a:pt x="10084" y="46271"/>
                    <a:pt x="10251" y="46376"/>
                    <a:pt x="10411" y="46376"/>
                  </a:cubicBezTo>
                  <a:cubicBezTo>
                    <a:pt x="10469" y="46376"/>
                    <a:pt x="10526" y="46362"/>
                    <a:pt x="10575" y="46332"/>
                  </a:cubicBezTo>
                  <a:cubicBezTo>
                    <a:pt x="11808" y="45624"/>
                    <a:pt x="12812" y="44163"/>
                    <a:pt x="14341" y="44118"/>
                  </a:cubicBezTo>
                  <a:cubicBezTo>
                    <a:pt x="14361" y="44117"/>
                    <a:pt x="14381" y="44117"/>
                    <a:pt x="14401" y="44117"/>
                  </a:cubicBezTo>
                  <a:cubicBezTo>
                    <a:pt x="16094" y="44117"/>
                    <a:pt x="15867" y="46048"/>
                    <a:pt x="15597" y="47176"/>
                  </a:cubicBezTo>
                  <a:cubicBezTo>
                    <a:pt x="15534" y="47426"/>
                    <a:pt x="15738" y="47639"/>
                    <a:pt x="15983" y="47639"/>
                  </a:cubicBezTo>
                  <a:cubicBezTo>
                    <a:pt x="16006" y="47639"/>
                    <a:pt x="16029" y="47637"/>
                    <a:pt x="16053" y="47633"/>
                  </a:cubicBezTo>
                  <a:cubicBezTo>
                    <a:pt x="17057" y="47382"/>
                    <a:pt x="17674" y="46400"/>
                    <a:pt x="18678" y="46172"/>
                  </a:cubicBezTo>
                  <a:cubicBezTo>
                    <a:pt x="18760" y="46152"/>
                    <a:pt x="18840" y="46142"/>
                    <a:pt x="18920" y="46142"/>
                  </a:cubicBezTo>
                  <a:cubicBezTo>
                    <a:pt x="19640" y="46142"/>
                    <a:pt x="20239" y="46934"/>
                    <a:pt x="20116" y="47633"/>
                  </a:cubicBezTo>
                  <a:cubicBezTo>
                    <a:pt x="20070" y="47770"/>
                    <a:pt x="20025" y="47907"/>
                    <a:pt x="19979" y="48066"/>
                  </a:cubicBezTo>
                  <a:cubicBezTo>
                    <a:pt x="19889" y="48322"/>
                    <a:pt x="20125" y="48508"/>
                    <a:pt x="20349" y="48508"/>
                  </a:cubicBezTo>
                  <a:cubicBezTo>
                    <a:pt x="20465" y="48508"/>
                    <a:pt x="20579" y="48457"/>
                    <a:pt x="20641" y="48340"/>
                  </a:cubicBezTo>
                  <a:cubicBezTo>
                    <a:pt x="20732" y="48181"/>
                    <a:pt x="20801" y="47998"/>
                    <a:pt x="20824" y="47838"/>
                  </a:cubicBezTo>
                  <a:cubicBezTo>
                    <a:pt x="23791" y="39416"/>
                    <a:pt x="26918" y="31039"/>
                    <a:pt x="30228" y="22730"/>
                  </a:cubicBezTo>
                  <a:cubicBezTo>
                    <a:pt x="31049" y="20653"/>
                    <a:pt x="31894" y="18576"/>
                    <a:pt x="32761" y="16499"/>
                  </a:cubicBezTo>
                  <a:cubicBezTo>
                    <a:pt x="33583" y="14490"/>
                    <a:pt x="34450" y="12482"/>
                    <a:pt x="35067" y="10405"/>
                  </a:cubicBezTo>
                  <a:cubicBezTo>
                    <a:pt x="35386" y="9378"/>
                    <a:pt x="35637" y="8350"/>
                    <a:pt x="35774" y="7278"/>
                  </a:cubicBezTo>
                  <a:cubicBezTo>
                    <a:pt x="35820" y="6912"/>
                    <a:pt x="35888" y="6524"/>
                    <a:pt x="35660" y="6205"/>
                  </a:cubicBezTo>
                  <a:cubicBezTo>
                    <a:pt x="35409" y="5863"/>
                    <a:pt x="34998" y="5771"/>
                    <a:pt x="34610" y="5680"/>
                  </a:cubicBezTo>
                  <a:cubicBezTo>
                    <a:pt x="32465" y="5155"/>
                    <a:pt x="30319" y="4561"/>
                    <a:pt x="28196" y="3900"/>
                  </a:cubicBezTo>
                  <a:cubicBezTo>
                    <a:pt x="25822" y="3146"/>
                    <a:pt x="23494" y="2302"/>
                    <a:pt x="21189" y="1343"/>
                  </a:cubicBezTo>
                  <a:cubicBezTo>
                    <a:pt x="20595" y="1092"/>
                    <a:pt x="20002" y="841"/>
                    <a:pt x="19408" y="590"/>
                  </a:cubicBezTo>
                  <a:cubicBezTo>
                    <a:pt x="18929" y="384"/>
                    <a:pt x="18473" y="133"/>
                    <a:pt x="17948" y="42"/>
                  </a:cubicBezTo>
                  <a:cubicBezTo>
                    <a:pt x="17815" y="15"/>
                    <a:pt x="17678" y="1"/>
                    <a:pt x="17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58;p46">
              <a:extLst>
                <a:ext uri="{FF2B5EF4-FFF2-40B4-BE49-F238E27FC236}">
                  <a16:creationId xmlns:a16="http://schemas.microsoft.com/office/drawing/2014/main" id="{590A3868-97C3-4234-A32A-E1201A5CC6F1}"/>
                </a:ext>
              </a:extLst>
            </p:cNvPr>
            <p:cNvSpPr/>
            <p:nvPr/>
          </p:nvSpPr>
          <p:spPr>
            <a:xfrm>
              <a:off x="6388158" y="3115648"/>
              <a:ext cx="112374" cy="268538"/>
            </a:xfrm>
            <a:custGeom>
              <a:avLst/>
              <a:gdLst/>
              <a:ahLst/>
              <a:cxnLst/>
              <a:rect l="l" t="t" r="r" b="b"/>
              <a:pathLst>
                <a:path w="6277" h="15000" extrusionOk="0">
                  <a:moveTo>
                    <a:pt x="6003" y="1"/>
                  </a:moveTo>
                  <a:cubicBezTo>
                    <a:pt x="5820" y="1"/>
                    <a:pt x="5569" y="115"/>
                    <a:pt x="5455" y="252"/>
                  </a:cubicBezTo>
                  <a:cubicBezTo>
                    <a:pt x="5318" y="411"/>
                    <a:pt x="5273" y="640"/>
                    <a:pt x="5181" y="845"/>
                  </a:cubicBezTo>
                  <a:cubicBezTo>
                    <a:pt x="3629" y="5182"/>
                    <a:pt x="2054" y="9519"/>
                    <a:pt x="502" y="13856"/>
                  </a:cubicBezTo>
                  <a:cubicBezTo>
                    <a:pt x="365" y="14221"/>
                    <a:pt x="0" y="14746"/>
                    <a:pt x="571" y="14951"/>
                  </a:cubicBezTo>
                  <a:cubicBezTo>
                    <a:pt x="657" y="14984"/>
                    <a:pt x="731" y="14999"/>
                    <a:pt x="796" y="14999"/>
                  </a:cubicBezTo>
                  <a:cubicBezTo>
                    <a:pt x="1173" y="14999"/>
                    <a:pt x="1207" y="14487"/>
                    <a:pt x="1324" y="14175"/>
                  </a:cubicBezTo>
                  <a:cubicBezTo>
                    <a:pt x="2922" y="9793"/>
                    <a:pt x="4497" y="5387"/>
                    <a:pt x="6094" y="982"/>
                  </a:cubicBezTo>
                  <a:cubicBezTo>
                    <a:pt x="6140" y="822"/>
                    <a:pt x="6209" y="663"/>
                    <a:pt x="6277" y="411"/>
                  </a:cubicBezTo>
                  <a:cubicBezTo>
                    <a:pt x="6209" y="274"/>
                    <a:pt x="6117" y="23"/>
                    <a:pt x="6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59;p46">
              <a:extLst>
                <a:ext uri="{FF2B5EF4-FFF2-40B4-BE49-F238E27FC236}">
                  <a16:creationId xmlns:a16="http://schemas.microsoft.com/office/drawing/2014/main" id="{2812BBDE-3B02-4055-826B-98FEAFAFE9BA}"/>
                </a:ext>
              </a:extLst>
            </p:cNvPr>
            <p:cNvSpPr/>
            <p:nvPr/>
          </p:nvSpPr>
          <p:spPr>
            <a:xfrm>
              <a:off x="6341164" y="3414190"/>
              <a:ext cx="48229" cy="106860"/>
            </a:xfrm>
            <a:custGeom>
              <a:avLst/>
              <a:gdLst/>
              <a:ahLst/>
              <a:cxnLst/>
              <a:rect l="l" t="t" r="r" b="b"/>
              <a:pathLst>
                <a:path w="2694" h="5969" extrusionOk="0">
                  <a:moveTo>
                    <a:pt x="2252" y="0"/>
                  </a:moveTo>
                  <a:cubicBezTo>
                    <a:pt x="1981" y="0"/>
                    <a:pt x="1873" y="321"/>
                    <a:pt x="1780" y="580"/>
                  </a:cubicBezTo>
                  <a:cubicBezTo>
                    <a:pt x="1233" y="2087"/>
                    <a:pt x="685" y="3616"/>
                    <a:pt x="137" y="5146"/>
                  </a:cubicBezTo>
                  <a:cubicBezTo>
                    <a:pt x="91" y="5260"/>
                    <a:pt x="69" y="5351"/>
                    <a:pt x="0" y="5579"/>
                  </a:cubicBezTo>
                  <a:cubicBezTo>
                    <a:pt x="88" y="5689"/>
                    <a:pt x="261" y="5968"/>
                    <a:pt x="314" y="5968"/>
                  </a:cubicBezTo>
                  <a:cubicBezTo>
                    <a:pt x="316" y="5968"/>
                    <a:pt x="318" y="5968"/>
                    <a:pt x="320" y="5967"/>
                  </a:cubicBezTo>
                  <a:cubicBezTo>
                    <a:pt x="548" y="5876"/>
                    <a:pt x="822" y="5739"/>
                    <a:pt x="913" y="5556"/>
                  </a:cubicBezTo>
                  <a:cubicBezTo>
                    <a:pt x="1507" y="3981"/>
                    <a:pt x="2077" y="2429"/>
                    <a:pt x="2602" y="832"/>
                  </a:cubicBezTo>
                  <a:cubicBezTo>
                    <a:pt x="2694" y="603"/>
                    <a:pt x="2602" y="124"/>
                    <a:pt x="2465" y="55"/>
                  </a:cubicBezTo>
                  <a:cubicBezTo>
                    <a:pt x="2384" y="17"/>
                    <a:pt x="2314" y="0"/>
                    <a:pt x="2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60;p46">
              <a:extLst>
                <a:ext uri="{FF2B5EF4-FFF2-40B4-BE49-F238E27FC236}">
                  <a16:creationId xmlns:a16="http://schemas.microsoft.com/office/drawing/2014/main" id="{43A89A7B-94AC-4CF6-84CE-EC2332128409}"/>
                </a:ext>
              </a:extLst>
            </p:cNvPr>
            <p:cNvSpPr/>
            <p:nvPr/>
          </p:nvSpPr>
          <p:spPr>
            <a:xfrm>
              <a:off x="5912507" y="2604871"/>
              <a:ext cx="767838" cy="1463762"/>
            </a:xfrm>
            <a:custGeom>
              <a:avLst/>
              <a:gdLst/>
              <a:ahLst/>
              <a:cxnLst/>
              <a:rect l="l" t="t" r="r" b="b"/>
              <a:pathLst>
                <a:path w="42890" h="81763" extrusionOk="0">
                  <a:moveTo>
                    <a:pt x="26513" y="1100"/>
                  </a:moveTo>
                  <a:cubicBezTo>
                    <a:pt x="31960" y="1100"/>
                    <a:pt x="36744" y="3112"/>
                    <a:pt x="41109" y="6437"/>
                  </a:cubicBezTo>
                  <a:cubicBezTo>
                    <a:pt x="35334" y="5501"/>
                    <a:pt x="29856" y="3629"/>
                    <a:pt x="24538" y="1187"/>
                  </a:cubicBezTo>
                  <a:cubicBezTo>
                    <a:pt x="25206" y="1129"/>
                    <a:pt x="25864" y="1100"/>
                    <a:pt x="26513" y="1100"/>
                  </a:cubicBezTo>
                  <a:close/>
                  <a:moveTo>
                    <a:pt x="23237" y="1689"/>
                  </a:moveTo>
                  <a:cubicBezTo>
                    <a:pt x="29171" y="4382"/>
                    <a:pt x="35220" y="6482"/>
                    <a:pt x="41679" y="7532"/>
                  </a:cubicBezTo>
                  <a:cubicBezTo>
                    <a:pt x="41634" y="7669"/>
                    <a:pt x="41565" y="7898"/>
                    <a:pt x="41474" y="8126"/>
                  </a:cubicBezTo>
                  <a:cubicBezTo>
                    <a:pt x="40470" y="10933"/>
                    <a:pt x="39420" y="13764"/>
                    <a:pt x="38438" y="16594"/>
                  </a:cubicBezTo>
                  <a:cubicBezTo>
                    <a:pt x="38251" y="17155"/>
                    <a:pt x="37988" y="17379"/>
                    <a:pt x="37547" y="17379"/>
                  </a:cubicBezTo>
                  <a:cubicBezTo>
                    <a:pt x="37450" y="17379"/>
                    <a:pt x="37344" y="17368"/>
                    <a:pt x="37228" y="17347"/>
                  </a:cubicBezTo>
                  <a:cubicBezTo>
                    <a:pt x="35151" y="16936"/>
                    <a:pt x="33029" y="16708"/>
                    <a:pt x="31020" y="16115"/>
                  </a:cubicBezTo>
                  <a:cubicBezTo>
                    <a:pt x="27710" y="15133"/>
                    <a:pt x="24469" y="13946"/>
                    <a:pt x="21205" y="12782"/>
                  </a:cubicBezTo>
                  <a:cubicBezTo>
                    <a:pt x="19448" y="12143"/>
                    <a:pt x="19493" y="12052"/>
                    <a:pt x="20109" y="10340"/>
                  </a:cubicBezTo>
                  <a:cubicBezTo>
                    <a:pt x="21068" y="7646"/>
                    <a:pt x="22050" y="4930"/>
                    <a:pt x="23031" y="2237"/>
                  </a:cubicBezTo>
                  <a:cubicBezTo>
                    <a:pt x="23100" y="2031"/>
                    <a:pt x="23191" y="1826"/>
                    <a:pt x="23237" y="1689"/>
                  </a:cubicBezTo>
                  <a:close/>
                  <a:moveTo>
                    <a:pt x="19196" y="12896"/>
                  </a:moveTo>
                  <a:cubicBezTo>
                    <a:pt x="25222" y="15361"/>
                    <a:pt x="31203" y="17667"/>
                    <a:pt x="37776" y="18306"/>
                  </a:cubicBezTo>
                  <a:cubicBezTo>
                    <a:pt x="37616" y="18808"/>
                    <a:pt x="37502" y="19287"/>
                    <a:pt x="37251" y="19721"/>
                  </a:cubicBezTo>
                  <a:cubicBezTo>
                    <a:pt x="37191" y="19861"/>
                    <a:pt x="36887" y="19931"/>
                    <a:pt x="36674" y="19931"/>
                  </a:cubicBezTo>
                  <a:cubicBezTo>
                    <a:pt x="36644" y="19931"/>
                    <a:pt x="36615" y="19929"/>
                    <a:pt x="36589" y="19926"/>
                  </a:cubicBezTo>
                  <a:cubicBezTo>
                    <a:pt x="35060" y="19653"/>
                    <a:pt x="33531" y="19401"/>
                    <a:pt x="32024" y="19036"/>
                  </a:cubicBezTo>
                  <a:cubicBezTo>
                    <a:pt x="29536" y="18420"/>
                    <a:pt x="27048" y="17804"/>
                    <a:pt x="24629" y="17005"/>
                  </a:cubicBezTo>
                  <a:cubicBezTo>
                    <a:pt x="22803" y="16411"/>
                    <a:pt x="21091" y="15498"/>
                    <a:pt x="19333" y="14745"/>
                  </a:cubicBezTo>
                  <a:cubicBezTo>
                    <a:pt x="18763" y="14494"/>
                    <a:pt x="18626" y="14129"/>
                    <a:pt x="18923" y="13604"/>
                  </a:cubicBezTo>
                  <a:cubicBezTo>
                    <a:pt x="19037" y="13376"/>
                    <a:pt x="19105" y="13102"/>
                    <a:pt x="19196" y="12896"/>
                  </a:cubicBezTo>
                  <a:close/>
                  <a:moveTo>
                    <a:pt x="18352" y="15202"/>
                  </a:moveTo>
                  <a:cubicBezTo>
                    <a:pt x="21182" y="16959"/>
                    <a:pt x="24241" y="17963"/>
                    <a:pt x="27368" y="18785"/>
                  </a:cubicBezTo>
                  <a:cubicBezTo>
                    <a:pt x="30472" y="19584"/>
                    <a:pt x="33599" y="20269"/>
                    <a:pt x="36772" y="21022"/>
                  </a:cubicBezTo>
                  <a:cubicBezTo>
                    <a:pt x="36772" y="21068"/>
                    <a:pt x="36749" y="21227"/>
                    <a:pt x="36681" y="21387"/>
                  </a:cubicBezTo>
                  <a:cubicBezTo>
                    <a:pt x="36315" y="22460"/>
                    <a:pt x="35882" y="23510"/>
                    <a:pt x="35562" y="24606"/>
                  </a:cubicBezTo>
                  <a:cubicBezTo>
                    <a:pt x="35419" y="25036"/>
                    <a:pt x="35205" y="25184"/>
                    <a:pt x="34866" y="25184"/>
                  </a:cubicBezTo>
                  <a:cubicBezTo>
                    <a:pt x="34773" y="25184"/>
                    <a:pt x="34671" y="25173"/>
                    <a:pt x="34558" y="25153"/>
                  </a:cubicBezTo>
                  <a:cubicBezTo>
                    <a:pt x="29833" y="24332"/>
                    <a:pt x="25268" y="22962"/>
                    <a:pt x="20817" y="21159"/>
                  </a:cubicBezTo>
                  <a:cubicBezTo>
                    <a:pt x="19493" y="20611"/>
                    <a:pt x="18192" y="20041"/>
                    <a:pt x="16800" y="19470"/>
                  </a:cubicBezTo>
                  <a:cubicBezTo>
                    <a:pt x="17348" y="17986"/>
                    <a:pt x="17850" y="16617"/>
                    <a:pt x="18352" y="15202"/>
                  </a:cubicBezTo>
                  <a:close/>
                  <a:moveTo>
                    <a:pt x="16503" y="20292"/>
                  </a:moveTo>
                  <a:cubicBezTo>
                    <a:pt x="17713" y="20817"/>
                    <a:pt x="18808" y="21319"/>
                    <a:pt x="19973" y="21844"/>
                  </a:cubicBezTo>
                  <a:cubicBezTo>
                    <a:pt x="19881" y="22095"/>
                    <a:pt x="19790" y="22300"/>
                    <a:pt x="19721" y="22529"/>
                  </a:cubicBezTo>
                  <a:cubicBezTo>
                    <a:pt x="15499" y="34215"/>
                    <a:pt x="11276" y="45902"/>
                    <a:pt x="7076" y="57588"/>
                  </a:cubicBezTo>
                  <a:cubicBezTo>
                    <a:pt x="6711" y="58615"/>
                    <a:pt x="6483" y="59665"/>
                    <a:pt x="6163" y="60715"/>
                  </a:cubicBezTo>
                  <a:cubicBezTo>
                    <a:pt x="6140" y="60829"/>
                    <a:pt x="6072" y="60943"/>
                    <a:pt x="5889" y="61080"/>
                  </a:cubicBezTo>
                  <a:cubicBezTo>
                    <a:pt x="5844" y="60875"/>
                    <a:pt x="5821" y="60692"/>
                    <a:pt x="5775" y="60487"/>
                  </a:cubicBezTo>
                  <a:cubicBezTo>
                    <a:pt x="5620" y="59693"/>
                    <a:pt x="5177" y="59251"/>
                    <a:pt x="4536" y="59251"/>
                  </a:cubicBezTo>
                  <a:cubicBezTo>
                    <a:pt x="4329" y="59251"/>
                    <a:pt x="4102" y="59297"/>
                    <a:pt x="3858" y="59391"/>
                  </a:cubicBezTo>
                  <a:cubicBezTo>
                    <a:pt x="3264" y="59620"/>
                    <a:pt x="2717" y="60008"/>
                    <a:pt x="2055" y="60396"/>
                  </a:cubicBezTo>
                  <a:cubicBezTo>
                    <a:pt x="6871" y="46997"/>
                    <a:pt x="11664" y="33690"/>
                    <a:pt x="16503" y="20292"/>
                  </a:cubicBezTo>
                  <a:close/>
                  <a:moveTo>
                    <a:pt x="20817" y="22209"/>
                  </a:moveTo>
                  <a:cubicBezTo>
                    <a:pt x="22232" y="22711"/>
                    <a:pt x="23556" y="23190"/>
                    <a:pt x="24971" y="23670"/>
                  </a:cubicBezTo>
                  <a:cubicBezTo>
                    <a:pt x="20269" y="36703"/>
                    <a:pt x="15590" y="49691"/>
                    <a:pt x="10842" y="62792"/>
                  </a:cubicBezTo>
                  <a:cubicBezTo>
                    <a:pt x="10441" y="61620"/>
                    <a:pt x="9968" y="61105"/>
                    <a:pt x="9224" y="61105"/>
                  </a:cubicBezTo>
                  <a:cubicBezTo>
                    <a:pt x="8866" y="61105"/>
                    <a:pt x="8447" y="61223"/>
                    <a:pt x="7944" y="61446"/>
                  </a:cubicBezTo>
                  <a:cubicBezTo>
                    <a:pt x="7510" y="61628"/>
                    <a:pt x="7099" y="61879"/>
                    <a:pt x="6665" y="62108"/>
                  </a:cubicBezTo>
                  <a:cubicBezTo>
                    <a:pt x="6665" y="62039"/>
                    <a:pt x="6620" y="61971"/>
                    <a:pt x="6643" y="61925"/>
                  </a:cubicBezTo>
                  <a:cubicBezTo>
                    <a:pt x="8971" y="55328"/>
                    <a:pt x="11276" y="48732"/>
                    <a:pt x="13627" y="42135"/>
                  </a:cubicBezTo>
                  <a:cubicBezTo>
                    <a:pt x="15887" y="35767"/>
                    <a:pt x="18215" y="29399"/>
                    <a:pt x="20497" y="23054"/>
                  </a:cubicBezTo>
                  <a:cubicBezTo>
                    <a:pt x="20612" y="22780"/>
                    <a:pt x="20703" y="22506"/>
                    <a:pt x="20817" y="22209"/>
                  </a:cubicBezTo>
                  <a:close/>
                  <a:moveTo>
                    <a:pt x="25816" y="23944"/>
                  </a:moveTo>
                  <a:cubicBezTo>
                    <a:pt x="27345" y="24377"/>
                    <a:pt x="28783" y="24788"/>
                    <a:pt x="30290" y="25222"/>
                  </a:cubicBezTo>
                  <a:cubicBezTo>
                    <a:pt x="25633" y="38141"/>
                    <a:pt x="20977" y="51037"/>
                    <a:pt x="16320" y="63979"/>
                  </a:cubicBezTo>
                  <a:cubicBezTo>
                    <a:pt x="15865" y="63263"/>
                    <a:pt x="15479" y="62930"/>
                    <a:pt x="14898" y="62930"/>
                  </a:cubicBezTo>
                  <a:cubicBezTo>
                    <a:pt x="14664" y="62930"/>
                    <a:pt x="14398" y="62984"/>
                    <a:pt x="14084" y="63089"/>
                  </a:cubicBezTo>
                  <a:cubicBezTo>
                    <a:pt x="13308" y="63340"/>
                    <a:pt x="12600" y="63774"/>
                    <a:pt x="11870" y="64162"/>
                  </a:cubicBezTo>
                  <a:cubicBezTo>
                    <a:pt x="11641" y="64253"/>
                    <a:pt x="11459" y="64413"/>
                    <a:pt x="11139" y="64641"/>
                  </a:cubicBezTo>
                  <a:cubicBezTo>
                    <a:pt x="16069" y="50992"/>
                    <a:pt x="20931" y="37502"/>
                    <a:pt x="25816" y="23944"/>
                  </a:cubicBezTo>
                  <a:close/>
                  <a:moveTo>
                    <a:pt x="31180" y="25427"/>
                  </a:moveTo>
                  <a:cubicBezTo>
                    <a:pt x="32458" y="25656"/>
                    <a:pt x="33668" y="25884"/>
                    <a:pt x="34992" y="26135"/>
                  </a:cubicBezTo>
                  <a:cubicBezTo>
                    <a:pt x="30198" y="39351"/>
                    <a:pt x="25451" y="52521"/>
                    <a:pt x="20840" y="65303"/>
                  </a:cubicBezTo>
                  <a:cubicBezTo>
                    <a:pt x="20589" y="65166"/>
                    <a:pt x="20246" y="64915"/>
                    <a:pt x="19858" y="64847"/>
                  </a:cubicBezTo>
                  <a:cubicBezTo>
                    <a:pt x="19712" y="64825"/>
                    <a:pt x="19561" y="64814"/>
                    <a:pt x="19409" y="64814"/>
                  </a:cubicBezTo>
                  <a:cubicBezTo>
                    <a:pt x="19087" y="64814"/>
                    <a:pt x="18761" y="64860"/>
                    <a:pt x="18466" y="64938"/>
                  </a:cubicBezTo>
                  <a:cubicBezTo>
                    <a:pt x="17895" y="65098"/>
                    <a:pt x="17348" y="65372"/>
                    <a:pt x="16663" y="65645"/>
                  </a:cubicBezTo>
                  <a:cubicBezTo>
                    <a:pt x="21525" y="52179"/>
                    <a:pt x="26341" y="38826"/>
                    <a:pt x="31180" y="25427"/>
                  </a:cubicBezTo>
                  <a:close/>
                  <a:moveTo>
                    <a:pt x="4446" y="60150"/>
                  </a:moveTo>
                  <a:cubicBezTo>
                    <a:pt x="4772" y="60150"/>
                    <a:pt x="4916" y="60458"/>
                    <a:pt x="4931" y="61126"/>
                  </a:cubicBezTo>
                  <a:cubicBezTo>
                    <a:pt x="4953" y="61811"/>
                    <a:pt x="4862" y="62496"/>
                    <a:pt x="4817" y="63180"/>
                  </a:cubicBezTo>
                  <a:cubicBezTo>
                    <a:pt x="4794" y="63363"/>
                    <a:pt x="4702" y="63546"/>
                    <a:pt x="4725" y="63705"/>
                  </a:cubicBezTo>
                  <a:cubicBezTo>
                    <a:pt x="4794" y="64025"/>
                    <a:pt x="4885" y="64344"/>
                    <a:pt x="4976" y="64664"/>
                  </a:cubicBezTo>
                  <a:cubicBezTo>
                    <a:pt x="5273" y="64504"/>
                    <a:pt x="5638" y="64436"/>
                    <a:pt x="5844" y="64207"/>
                  </a:cubicBezTo>
                  <a:cubicBezTo>
                    <a:pt x="6597" y="63317"/>
                    <a:pt x="7441" y="62564"/>
                    <a:pt x="8560" y="62153"/>
                  </a:cubicBezTo>
                  <a:cubicBezTo>
                    <a:pt x="8833" y="62055"/>
                    <a:pt x="9059" y="62004"/>
                    <a:pt x="9240" y="62004"/>
                  </a:cubicBezTo>
                  <a:cubicBezTo>
                    <a:pt x="9693" y="62004"/>
                    <a:pt x="9871" y="62326"/>
                    <a:pt x="9838" y="63043"/>
                  </a:cubicBezTo>
                  <a:cubicBezTo>
                    <a:pt x="9815" y="63819"/>
                    <a:pt x="9610" y="64595"/>
                    <a:pt x="9587" y="65372"/>
                  </a:cubicBezTo>
                  <a:cubicBezTo>
                    <a:pt x="9587" y="65714"/>
                    <a:pt x="9792" y="66079"/>
                    <a:pt x="9907" y="66444"/>
                  </a:cubicBezTo>
                  <a:cubicBezTo>
                    <a:pt x="10249" y="66330"/>
                    <a:pt x="10614" y="66262"/>
                    <a:pt x="10911" y="66056"/>
                  </a:cubicBezTo>
                  <a:cubicBezTo>
                    <a:pt x="11892" y="65417"/>
                    <a:pt x="12828" y="64687"/>
                    <a:pt x="13855" y="64093"/>
                  </a:cubicBezTo>
                  <a:cubicBezTo>
                    <a:pt x="14040" y="63982"/>
                    <a:pt x="14286" y="63965"/>
                    <a:pt x="14540" y="63965"/>
                  </a:cubicBezTo>
                  <a:cubicBezTo>
                    <a:pt x="14659" y="63965"/>
                    <a:pt x="14780" y="63968"/>
                    <a:pt x="14898" y="63968"/>
                  </a:cubicBezTo>
                  <a:cubicBezTo>
                    <a:pt x="14994" y="63968"/>
                    <a:pt x="15089" y="63966"/>
                    <a:pt x="15179" y="63956"/>
                  </a:cubicBezTo>
                  <a:lnTo>
                    <a:pt x="15179" y="63956"/>
                  </a:lnTo>
                  <a:cubicBezTo>
                    <a:pt x="15179" y="64367"/>
                    <a:pt x="15225" y="64778"/>
                    <a:pt x="15156" y="65189"/>
                  </a:cubicBezTo>
                  <a:cubicBezTo>
                    <a:pt x="15042" y="65782"/>
                    <a:pt x="14837" y="66353"/>
                    <a:pt x="14746" y="66946"/>
                  </a:cubicBezTo>
                  <a:cubicBezTo>
                    <a:pt x="14700" y="67198"/>
                    <a:pt x="14882" y="67494"/>
                    <a:pt x="14951" y="67768"/>
                  </a:cubicBezTo>
                  <a:cubicBezTo>
                    <a:pt x="15225" y="67700"/>
                    <a:pt x="15522" y="67677"/>
                    <a:pt x="15750" y="67540"/>
                  </a:cubicBezTo>
                  <a:cubicBezTo>
                    <a:pt x="16731" y="66969"/>
                    <a:pt x="17644" y="66307"/>
                    <a:pt x="18671" y="65828"/>
                  </a:cubicBezTo>
                  <a:cubicBezTo>
                    <a:pt x="18939" y="65694"/>
                    <a:pt x="19144" y="65626"/>
                    <a:pt x="19296" y="65626"/>
                  </a:cubicBezTo>
                  <a:cubicBezTo>
                    <a:pt x="19613" y="65626"/>
                    <a:pt x="19707" y="65920"/>
                    <a:pt x="19676" y="66536"/>
                  </a:cubicBezTo>
                  <a:cubicBezTo>
                    <a:pt x="19653" y="67198"/>
                    <a:pt x="19584" y="67860"/>
                    <a:pt x="19516" y="68521"/>
                  </a:cubicBezTo>
                  <a:cubicBezTo>
                    <a:pt x="19448" y="69252"/>
                    <a:pt x="19219" y="69891"/>
                    <a:pt x="18671" y="70439"/>
                  </a:cubicBezTo>
                  <a:cubicBezTo>
                    <a:pt x="16366" y="72767"/>
                    <a:pt x="14061" y="75118"/>
                    <a:pt x="11755" y="77469"/>
                  </a:cubicBezTo>
                  <a:cubicBezTo>
                    <a:pt x="11664" y="77560"/>
                    <a:pt x="11573" y="77629"/>
                    <a:pt x="11390" y="77788"/>
                  </a:cubicBezTo>
                  <a:cubicBezTo>
                    <a:pt x="11185" y="77264"/>
                    <a:pt x="11048" y="76830"/>
                    <a:pt x="10820" y="76419"/>
                  </a:cubicBezTo>
                  <a:cubicBezTo>
                    <a:pt x="10140" y="75149"/>
                    <a:pt x="9054" y="74454"/>
                    <a:pt x="7748" y="74454"/>
                  </a:cubicBezTo>
                  <a:cubicBezTo>
                    <a:pt x="7388" y="74454"/>
                    <a:pt x="7010" y="74507"/>
                    <a:pt x="6620" y="74616"/>
                  </a:cubicBezTo>
                  <a:cubicBezTo>
                    <a:pt x="5661" y="74890"/>
                    <a:pt x="4748" y="75346"/>
                    <a:pt x="3812" y="75734"/>
                  </a:cubicBezTo>
                  <a:cubicBezTo>
                    <a:pt x="3607" y="75803"/>
                    <a:pt x="3424" y="75894"/>
                    <a:pt x="3127" y="76031"/>
                  </a:cubicBezTo>
                  <a:cubicBezTo>
                    <a:pt x="2899" y="74616"/>
                    <a:pt x="2648" y="73269"/>
                    <a:pt x="2420" y="71922"/>
                  </a:cubicBezTo>
                  <a:cubicBezTo>
                    <a:pt x="2009" y="69320"/>
                    <a:pt x="1621" y="66741"/>
                    <a:pt x="1233" y="64139"/>
                  </a:cubicBezTo>
                  <a:cubicBezTo>
                    <a:pt x="1187" y="63774"/>
                    <a:pt x="1233" y="63363"/>
                    <a:pt x="1370" y="63043"/>
                  </a:cubicBezTo>
                  <a:cubicBezTo>
                    <a:pt x="1826" y="61925"/>
                    <a:pt x="2625" y="61058"/>
                    <a:pt x="3698" y="60441"/>
                  </a:cubicBezTo>
                  <a:cubicBezTo>
                    <a:pt x="4013" y="60250"/>
                    <a:pt x="4259" y="60150"/>
                    <a:pt x="4446" y="60150"/>
                  </a:cubicBezTo>
                  <a:close/>
                  <a:moveTo>
                    <a:pt x="5319" y="76168"/>
                  </a:moveTo>
                  <a:cubicBezTo>
                    <a:pt x="4748" y="76807"/>
                    <a:pt x="4177" y="77469"/>
                    <a:pt x="3538" y="78177"/>
                  </a:cubicBezTo>
                  <a:cubicBezTo>
                    <a:pt x="3196" y="77035"/>
                    <a:pt x="3196" y="77035"/>
                    <a:pt x="4086" y="76602"/>
                  </a:cubicBezTo>
                  <a:cubicBezTo>
                    <a:pt x="4451" y="76396"/>
                    <a:pt x="4839" y="76236"/>
                    <a:pt x="5319" y="76168"/>
                  </a:cubicBezTo>
                  <a:close/>
                  <a:moveTo>
                    <a:pt x="8469" y="75369"/>
                  </a:moveTo>
                  <a:cubicBezTo>
                    <a:pt x="8514" y="75437"/>
                    <a:pt x="8537" y="75506"/>
                    <a:pt x="8583" y="75597"/>
                  </a:cubicBezTo>
                  <a:cubicBezTo>
                    <a:pt x="7099" y="77104"/>
                    <a:pt x="5638" y="78610"/>
                    <a:pt x="4155" y="80139"/>
                  </a:cubicBezTo>
                  <a:cubicBezTo>
                    <a:pt x="3698" y="79888"/>
                    <a:pt x="3561" y="79546"/>
                    <a:pt x="3881" y="79204"/>
                  </a:cubicBezTo>
                  <a:cubicBezTo>
                    <a:pt x="4999" y="77948"/>
                    <a:pt x="6118" y="76716"/>
                    <a:pt x="7304" y="75529"/>
                  </a:cubicBezTo>
                  <a:cubicBezTo>
                    <a:pt x="7437" y="75396"/>
                    <a:pt x="7677" y="75379"/>
                    <a:pt x="7931" y="75379"/>
                  </a:cubicBezTo>
                  <a:cubicBezTo>
                    <a:pt x="8020" y="75379"/>
                    <a:pt x="8111" y="75381"/>
                    <a:pt x="8199" y="75381"/>
                  </a:cubicBezTo>
                  <a:cubicBezTo>
                    <a:pt x="8293" y="75381"/>
                    <a:pt x="8385" y="75379"/>
                    <a:pt x="8469" y="75369"/>
                  </a:cubicBezTo>
                  <a:close/>
                  <a:moveTo>
                    <a:pt x="9336" y="76099"/>
                  </a:moveTo>
                  <a:cubicBezTo>
                    <a:pt x="10112" y="76647"/>
                    <a:pt x="10112" y="76784"/>
                    <a:pt x="9519" y="77378"/>
                  </a:cubicBezTo>
                  <a:cubicBezTo>
                    <a:pt x="8491" y="78428"/>
                    <a:pt x="7441" y="79455"/>
                    <a:pt x="6437" y="80528"/>
                  </a:cubicBezTo>
                  <a:cubicBezTo>
                    <a:pt x="6258" y="80716"/>
                    <a:pt x="6089" y="80781"/>
                    <a:pt x="5916" y="80781"/>
                  </a:cubicBezTo>
                  <a:cubicBezTo>
                    <a:pt x="5648" y="80781"/>
                    <a:pt x="5369" y="80625"/>
                    <a:pt x="5022" y="80528"/>
                  </a:cubicBezTo>
                  <a:cubicBezTo>
                    <a:pt x="6528" y="78998"/>
                    <a:pt x="7944" y="77537"/>
                    <a:pt x="9336" y="76099"/>
                  </a:cubicBezTo>
                  <a:close/>
                  <a:moveTo>
                    <a:pt x="10454" y="77971"/>
                  </a:moveTo>
                  <a:lnTo>
                    <a:pt x="10454" y="77971"/>
                  </a:lnTo>
                  <a:cubicBezTo>
                    <a:pt x="10705" y="78268"/>
                    <a:pt x="10705" y="78565"/>
                    <a:pt x="10340" y="78884"/>
                  </a:cubicBezTo>
                  <a:cubicBezTo>
                    <a:pt x="9770" y="79409"/>
                    <a:pt x="9245" y="79934"/>
                    <a:pt x="8742" y="80505"/>
                  </a:cubicBezTo>
                  <a:cubicBezTo>
                    <a:pt x="8522" y="80753"/>
                    <a:pt x="8284" y="80860"/>
                    <a:pt x="8005" y="80860"/>
                  </a:cubicBezTo>
                  <a:cubicBezTo>
                    <a:pt x="7822" y="80860"/>
                    <a:pt x="7621" y="80814"/>
                    <a:pt x="7396" y="80733"/>
                  </a:cubicBezTo>
                  <a:cubicBezTo>
                    <a:pt x="8400" y="79820"/>
                    <a:pt x="9404" y="78907"/>
                    <a:pt x="10454" y="77971"/>
                  </a:cubicBezTo>
                  <a:close/>
                  <a:moveTo>
                    <a:pt x="26341" y="0"/>
                  </a:moveTo>
                  <a:cubicBezTo>
                    <a:pt x="25336" y="137"/>
                    <a:pt x="24332" y="274"/>
                    <a:pt x="23328" y="365"/>
                  </a:cubicBezTo>
                  <a:cubicBezTo>
                    <a:pt x="22849" y="411"/>
                    <a:pt x="22643" y="662"/>
                    <a:pt x="22483" y="1096"/>
                  </a:cubicBezTo>
                  <a:cubicBezTo>
                    <a:pt x="20132" y="7646"/>
                    <a:pt x="17781" y="14197"/>
                    <a:pt x="15407" y="20748"/>
                  </a:cubicBezTo>
                  <a:cubicBezTo>
                    <a:pt x="11870" y="30563"/>
                    <a:pt x="8332" y="40378"/>
                    <a:pt x="4771" y="50193"/>
                  </a:cubicBezTo>
                  <a:cubicBezTo>
                    <a:pt x="3264" y="54370"/>
                    <a:pt x="1712" y="58547"/>
                    <a:pt x="183" y="62724"/>
                  </a:cubicBezTo>
                  <a:cubicBezTo>
                    <a:pt x="92" y="62975"/>
                    <a:pt x="0" y="63272"/>
                    <a:pt x="46" y="63500"/>
                  </a:cubicBezTo>
                  <a:cubicBezTo>
                    <a:pt x="229" y="64367"/>
                    <a:pt x="503" y="65212"/>
                    <a:pt x="639" y="66056"/>
                  </a:cubicBezTo>
                  <a:cubicBezTo>
                    <a:pt x="1347" y="70439"/>
                    <a:pt x="2055" y="74798"/>
                    <a:pt x="2694" y="79181"/>
                  </a:cubicBezTo>
                  <a:cubicBezTo>
                    <a:pt x="2854" y="80322"/>
                    <a:pt x="3401" y="81075"/>
                    <a:pt x="4520" y="81304"/>
                  </a:cubicBezTo>
                  <a:cubicBezTo>
                    <a:pt x="5661" y="81555"/>
                    <a:pt x="6848" y="81669"/>
                    <a:pt x="8035" y="81760"/>
                  </a:cubicBezTo>
                  <a:cubicBezTo>
                    <a:pt x="8057" y="81762"/>
                    <a:pt x="8079" y="81762"/>
                    <a:pt x="8102" y="81762"/>
                  </a:cubicBezTo>
                  <a:cubicBezTo>
                    <a:pt x="8437" y="81762"/>
                    <a:pt x="8873" y="81607"/>
                    <a:pt x="9108" y="81372"/>
                  </a:cubicBezTo>
                  <a:cubicBezTo>
                    <a:pt x="12372" y="78154"/>
                    <a:pt x="15590" y="74890"/>
                    <a:pt x="18808" y="71649"/>
                  </a:cubicBezTo>
                  <a:cubicBezTo>
                    <a:pt x="19288" y="71146"/>
                    <a:pt x="19813" y="70644"/>
                    <a:pt x="20132" y="70051"/>
                  </a:cubicBezTo>
                  <a:cubicBezTo>
                    <a:pt x="20475" y="69457"/>
                    <a:pt x="20566" y="68750"/>
                    <a:pt x="20817" y="68088"/>
                  </a:cubicBezTo>
                  <a:cubicBezTo>
                    <a:pt x="22712" y="62769"/>
                    <a:pt x="24652" y="57451"/>
                    <a:pt x="26569" y="52133"/>
                  </a:cubicBezTo>
                  <a:cubicBezTo>
                    <a:pt x="31910" y="37274"/>
                    <a:pt x="37251" y="22392"/>
                    <a:pt x="42638" y="7532"/>
                  </a:cubicBezTo>
                  <a:cubicBezTo>
                    <a:pt x="42889" y="6848"/>
                    <a:pt x="42661" y="6437"/>
                    <a:pt x="42227" y="6072"/>
                  </a:cubicBezTo>
                  <a:cubicBezTo>
                    <a:pt x="41542" y="5501"/>
                    <a:pt x="40789" y="4976"/>
                    <a:pt x="40013" y="4474"/>
                  </a:cubicBezTo>
                  <a:cubicBezTo>
                    <a:pt x="35882" y="1735"/>
                    <a:pt x="31362" y="183"/>
                    <a:pt x="26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61;p46">
              <a:extLst>
                <a:ext uri="{FF2B5EF4-FFF2-40B4-BE49-F238E27FC236}">
                  <a16:creationId xmlns:a16="http://schemas.microsoft.com/office/drawing/2014/main" id="{78B352DE-380C-47B6-BF1D-19EC5809FFC8}"/>
                </a:ext>
              </a:extLst>
            </p:cNvPr>
            <p:cNvSpPr/>
            <p:nvPr/>
          </p:nvSpPr>
          <p:spPr>
            <a:xfrm>
              <a:off x="6218980" y="3968505"/>
              <a:ext cx="674262" cy="572594"/>
            </a:xfrm>
            <a:custGeom>
              <a:avLst/>
              <a:gdLst/>
              <a:ahLst/>
              <a:cxnLst/>
              <a:rect l="l" t="t" r="r" b="b"/>
              <a:pathLst>
                <a:path w="37663" h="31984" extrusionOk="0">
                  <a:moveTo>
                    <a:pt x="32291" y="0"/>
                  </a:moveTo>
                  <a:cubicBezTo>
                    <a:pt x="31583" y="0"/>
                    <a:pt x="30868" y="21"/>
                    <a:pt x="30153" y="21"/>
                  </a:cubicBezTo>
                  <a:lnTo>
                    <a:pt x="26729" y="44"/>
                  </a:lnTo>
                  <a:cubicBezTo>
                    <a:pt x="22095" y="89"/>
                    <a:pt x="17485" y="112"/>
                    <a:pt x="12851" y="135"/>
                  </a:cubicBezTo>
                  <a:lnTo>
                    <a:pt x="5981" y="181"/>
                  </a:lnTo>
                  <a:cubicBezTo>
                    <a:pt x="4816" y="203"/>
                    <a:pt x="3652" y="203"/>
                    <a:pt x="2465" y="203"/>
                  </a:cubicBezTo>
                  <a:cubicBezTo>
                    <a:pt x="2418" y="203"/>
                    <a:pt x="2370" y="203"/>
                    <a:pt x="2321" y="203"/>
                  </a:cubicBezTo>
                  <a:cubicBezTo>
                    <a:pt x="1657" y="203"/>
                    <a:pt x="836" y="223"/>
                    <a:pt x="411" y="797"/>
                  </a:cubicBezTo>
                  <a:cubicBezTo>
                    <a:pt x="160" y="1139"/>
                    <a:pt x="160" y="1527"/>
                    <a:pt x="160" y="1938"/>
                  </a:cubicBezTo>
                  <a:cubicBezTo>
                    <a:pt x="69" y="1984"/>
                    <a:pt x="0" y="2075"/>
                    <a:pt x="23" y="2212"/>
                  </a:cubicBezTo>
                  <a:cubicBezTo>
                    <a:pt x="229" y="6686"/>
                    <a:pt x="480" y="11182"/>
                    <a:pt x="776" y="15633"/>
                  </a:cubicBezTo>
                  <a:cubicBezTo>
                    <a:pt x="913" y="17847"/>
                    <a:pt x="1073" y="20061"/>
                    <a:pt x="1233" y="22253"/>
                  </a:cubicBezTo>
                  <a:cubicBezTo>
                    <a:pt x="1393" y="24467"/>
                    <a:pt x="1507" y="26703"/>
                    <a:pt x="1781" y="28895"/>
                  </a:cubicBezTo>
                  <a:cubicBezTo>
                    <a:pt x="1849" y="29648"/>
                    <a:pt x="2055" y="30401"/>
                    <a:pt x="2717" y="30858"/>
                  </a:cubicBezTo>
                  <a:cubicBezTo>
                    <a:pt x="3447" y="31383"/>
                    <a:pt x="4497" y="31337"/>
                    <a:pt x="5387" y="31383"/>
                  </a:cubicBezTo>
                  <a:cubicBezTo>
                    <a:pt x="7670" y="31565"/>
                    <a:pt x="9975" y="31679"/>
                    <a:pt x="12280" y="31793"/>
                  </a:cubicBezTo>
                  <a:cubicBezTo>
                    <a:pt x="15515" y="31923"/>
                    <a:pt x="18749" y="31983"/>
                    <a:pt x="21991" y="31983"/>
                  </a:cubicBezTo>
                  <a:cubicBezTo>
                    <a:pt x="23326" y="31983"/>
                    <a:pt x="24661" y="31973"/>
                    <a:pt x="25998" y="31953"/>
                  </a:cubicBezTo>
                  <a:cubicBezTo>
                    <a:pt x="28281" y="31908"/>
                    <a:pt x="30586" y="31816"/>
                    <a:pt x="32892" y="31725"/>
                  </a:cubicBezTo>
                  <a:cubicBezTo>
                    <a:pt x="33439" y="31679"/>
                    <a:pt x="33987" y="31657"/>
                    <a:pt x="34558" y="31634"/>
                  </a:cubicBezTo>
                  <a:cubicBezTo>
                    <a:pt x="35060" y="31588"/>
                    <a:pt x="35608" y="31611"/>
                    <a:pt x="36110" y="31520"/>
                  </a:cubicBezTo>
                  <a:cubicBezTo>
                    <a:pt x="37114" y="31314"/>
                    <a:pt x="37183" y="30219"/>
                    <a:pt x="37320" y="29420"/>
                  </a:cubicBezTo>
                  <a:cubicBezTo>
                    <a:pt x="37662" y="27320"/>
                    <a:pt x="37662" y="25197"/>
                    <a:pt x="37616" y="23074"/>
                  </a:cubicBezTo>
                  <a:cubicBezTo>
                    <a:pt x="37571" y="20792"/>
                    <a:pt x="37502" y="18532"/>
                    <a:pt x="37365" y="16272"/>
                  </a:cubicBezTo>
                  <a:cubicBezTo>
                    <a:pt x="37114" y="11867"/>
                    <a:pt x="36795" y="7462"/>
                    <a:pt x="36384" y="3079"/>
                  </a:cubicBezTo>
                  <a:cubicBezTo>
                    <a:pt x="36315" y="2280"/>
                    <a:pt x="36178" y="1436"/>
                    <a:pt x="35608" y="820"/>
                  </a:cubicBezTo>
                  <a:cubicBezTo>
                    <a:pt x="35014" y="226"/>
                    <a:pt x="34147" y="66"/>
                    <a:pt x="33348" y="21"/>
                  </a:cubicBezTo>
                  <a:cubicBezTo>
                    <a:pt x="32998" y="6"/>
                    <a:pt x="32646" y="0"/>
                    <a:pt x="32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62;p46">
              <a:extLst>
                <a:ext uri="{FF2B5EF4-FFF2-40B4-BE49-F238E27FC236}">
                  <a16:creationId xmlns:a16="http://schemas.microsoft.com/office/drawing/2014/main" id="{F8B103C4-9D33-4833-8000-15439C62A120}"/>
                </a:ext>
              </a:extLst>
            </p:cNvPr>
            <p:cNvSpPr/>
            <p:nvPr/>
          </p:nvSpPr>
          <p:spPr>
            <a:xfrm>
              <a:off x="6096186" y="3918825"/>
              <a:ext cx="828922" cy="660387"/>
            </a:xfrm>
            <a:custGeom>
              <a:avLst/>
              <a:gdLst/>
              <a:ahLst/>
              <a:cxnLst/>
              <a:rect l="l" t="t" r="r" b="b"/>
              <a:pathLst>
                <a:path w="46302" h="36888" extrusionOk="0">
                  <a:moveTo>
                    <a:pt x="24913" y="0"/>
                  </a:moveTo>
                  <a:cubicBezTo>
                    <a:pt x="20911" y="0"/>
                    <a:pt x="16910" y="19"/>
                    <a:pt x="12908" y="57"/>
                  </a:cubicBezTo>
                  <a:cubicBezTo>
                    <a:pt x="11744" y="80"/>
                    <a:pt x="10557" y="102"/>
                    <a:pt x="9393" y="102"/>
                  </a:cubicBezTo>
                  <a:cubicBezTo>
                    <a:pt x="8914" y="125"/>
                    <a:pt x="8914" y="833"/>
                    <a:pt x="9393" y="833"/>
                  </a:cubicBezTo>
                  <a:cubicBezTo>
                    <a:pt x="14432" y="757"/>
                    <a:pt x="19477" y="723"/>
                    <a:pt x="24522" y="723"/>
                  </a:cubicBezTo>
                  <a:cubicBezTo>
                    <a:pt x="28642" y="723"/>
                    <a:pt x="32760" y="746"/>
                    <a:pt x="36875" y="787"/>
                  </a:cubicBezTo>
                  <a:cubicBezTo>
                    <a:pt x="39157" y="810"/>
                    <a:pt x="41440" y="833"/>
                    <a:pt x="43722" y="856"/>
                  </a:cubicBezTo>
                  <a:cubicBezTo>
                    <a:pt x="44224" y="878"/>
                    <a:pt x="44886" y="764"/>
                    <a:pt x="45023" y="1381"/>
                  </a:cubicBezTo>
                  <a:cubicBezTo>
                    <a:pt x="45160" y="1860"/>
                    <a:pt x="45092" y="2431"/>
                    <a:pt x="45115" y="2933"/>
                  </a:cubicBezTo>
                  <a:cubicBezTo>
                    <a:pt x="45160" y="4074"/>
                    <a:pt x="45206" y="5215"/>
                    <a:pt x="45229" y="6356"/>
                  </a:cubicBezTo>
                  <a:cubicBezTo>
                    <a:pt x="45366" y="10785"/>
                    <a:pt x="45457" y="15235"/>
                    <a:pt x="45525" y="19686"/>
                  </a:cubicBezTo>
                  <a:cubicBezTo>
                    <a:pt x="45571" y="24069"/>
                    <a:pt x="45640" y="28451"/>
                    <a:pt x="45320" y="32834"/>
                  </a:cubicBezTo>
                  <a:cubicBezTo>
                    <a:pt x="45274" y="33382"/>
                    <a:pt x="45229" y="33907"/>
                    <a:pt x="45183" y="34432"/>
                  </a:cubicBezTo>
                  <a:cubicBezTo>
                    <a:pt x="45137" y="34865"/>
                    <a:pt x="45183" y="35596"/>
                    <a:pt x="44818" y="35915"/>
                  </a:cubicBezTo>
                  <a:cubicBezTo>
                    <a:pt x="44521" y="36166"/>
                    <a:pt x="44042" y="36166"/>
                    <a:pt x="43677" y="36166"/>
                  </a:cubicBezTo>
                  <a:cubicBezTo>
                    <a:pt x="43106" y="36166"/>
                    <a:pt x="42535" y="36143"/>
                    <a:pt x="41965" y="36143"/>
                  </a:cubicBezTo>
                  <a:cubicBezTo>
                    <a:pt x="39682" y="36121"/>
                    <a:pt x="37400" y="36098"/>
                    <a:pt x="35117" y="36075"/>
                  </a:cubicBezTo>
                  <a:cubicBezTo>
                    <a:pt x="30552" y="36006"/>
                    <a:pt x="25987" y="35915"/>
                    <a:pt x="21445" y="35824"/>
                  </a:cubicBezTo>
                  <a:cubicBezTo>
                    <a:pt x="16880" y="35710"/>
                    <a:pt x="12315" y="35687"/>
                    <a:pt x="7772" y="35367"/>
                  </a:cubicBezTo>
                  <a:cubicBezTo>
                    <a:pt x="6631" y="35276"/>
                    <a:pt x="5490" y="35185"/>
                    <a:pt x="4371" y="35025"/>
                  </a:cubicBezTo>
                  <a:cubicBezTo>
                    <a:pt x="3892" y="34957"/>
                    <a:pt x="3344" y="34934"/>
                    <a:pt x="2911" y="34751"/>
                  </a:cubicBezTo>
                  <a:cubicBezTo>
                    <a:pt x="2317" y="34523"/>
                    <a:pt x="2317" y="33861"/>
                    <a:pt x="2249" y="33336"/>
                  </a:cubicBezTo>
                  <a:cubicBezTo>
                    <a:pt x="1998" y="31168"/>
                    <a:pt x="1883" y="28999"/>
                    <a:pt x="1746" y="26831"/>
                  </a:cubicBezTo>
                  <a:cubicBezTo>
                    <a:pt x="1473" y="22403"/>
                    <a:pt x="1222" y="17952"/>
                    <a:pt x="948" y="13524"/>
                  </a:cubicBezTo>
                  <a:cubicBezTo>
                    <a:pt x="879" y="12451"/>
                    <a:pt x="811" y="11378"/>
                    <a:pt x="742" y="10305"/>
                  </a:cubicBezTo>
                  <a:cubicBezTo>
                    <a:pt x="731" y="10077"/>
                    <a:pt x="542" y="9963"/>
                    <a:pt x="360" y="9963"/>
                  </a:cubicBezTo>
                  <a:cubicBezTo>
                    <a:pt x="177" y="9963"/>
                    <a:pt x="0" y="10077"/>
                    <a:pt x="12" y="10305"/>
                  </a:cubicBezTo>
                  <a:lnTo>
                    <a:pt x="856" y="24251"/>
                  </a:lnTo>
                  <a:cubicBezTo>
                    <a:pt x="993" y="26557"/>
                    <a:pt x="1107" y="28862"/>
                    <a:pt x="1290" y="31145"/>
                  </a:cubicBezTo>
                  <a:cubicBezTo>
                    <a:pt x="1381" y="32172"/>
                    <a:pt x="1404" y="33290"/>
                    <a:pt x="1655" y="34295"/>
                  </a:cubicBezTo>
                  <a:cubicBezTo>
                    <a:pt x="1929" y="35322"/>
                    <a:pt x="2774" y="35504"/>
                    <a:pt x="3732" y="35641"/>
                  </a:cubicBezTo>
                  <a:cubicBezTo>
                    <a:pt x="8343" y="36372"/>
                    <a:pt x="13068" y="36326"/>
                    <a:pt x="17747" y="36440"/>
                  </a:cubicBezTo>
                  <a:cubicBezTo>
                    <a:pt x="22540" y="36577"/>
                    <a:pt x="27356" y="36668"/>
                    <a:pt x="32150" y="36760"/>
                  </a:cubicBezTo>
                  <a:cubicBezTo>
                    <a:pt x="34569" y="36783"/>
                    <a:pt x="36966" y="36828"/>
                    <a:pt x="39363" y="36851"/>
                  </a:cubicBezTo>
                  <a:cubicBezTo>
                    <a:pt x="40550" y="36851"/>
                    <a:pt x="41714" y="36874"/>
                    <a:pt x="42878" y="36874"/>
                  </a:cubicBezTo>
                  <a:cubicBezTo>
                    <a:pt x="43130" y="36874"/>
                    <a:pt x="43405" y="36887"/>
                    <a:pt x="43683" y="36887"/>
                  </a:cubicBezTo>
                  <a:cubicBezTo>
                    <a:pt x="44287" y="36887"/>
                    <a:pt x="44906" y="36823"/>
                    <a:pt x="45343" y="36417"/>
                  </a:cubicBezTo>
                  <a:cubicBezTo>
                    <a:pt x="45662" y="36143"/>
                    <a:pt x="45754" y="35755"/>
                    <a:pt x="45822" y="35367"/>
                  </a:cubicBezTo>
                  <a:cubicBezTo>
                    <a:pt x="45891" y="34820"/>
                    <a:pt x="45936" y="34272"/>
                    <a:pt x="45982" y="33724"/>
                  </a:cubicBezTo>
                  <a:cubicBezTo>
                    <a:pt x="46073" y="32560"/>
                    <a:pt x="46142" y="31419"/>
                    <a:pt x="46187" y="30277"/>
                  </a:cubicBezTo>
                  <a:cubicBezTo>
                    <a:pt x="46301" y="27995"/>
                    <a:pt x="46301" y="25712"/>
                    <a:pt x="46301" y="23430"/>
                  </a:cubicBezTo>
                  <a:cubicBezTo>
                    <a:pt x="46279" y="18751"/>
                    <a:pt x="46187" y="14094"/>
                    <a:pt x="46073" y="9415"/>
                  </a:cubicBezTo>
                  <a:cubicBezTo>
                    <a:pt x="46005" y="7064"/>
                    <a:pt x="45936" y="4736"/>
                    <a:pt x="45845" y="2385"/>
                  </a:cubicBezTo>
                  <a:cubicBezTo>
                    <a:pt x="45822" y="1632"/>
                    <a:pt x="45868" y="627"/>
                    <a:pt x="45000" y="285"/>
                  </a:cubicBezTo>
                  <a:cubicBezTo>
                    <a:pt x="44711" y="163"/>
                    <a:pt x="44361" y="143"/>
                    <a:pt x="44018" y="143"/>
                  </a:cubicBezTo>
                  <a:cubicBezTo>
                    <a:pt x="43847" y="143"/>
                    <a:pt x="43677" y="148"/>
                    <a:pt x="43517" y="148"/>
                  </a:cubicBezTo>
                  <a:cubicBezTo>
                    <a:pt x="42901" y="125"/>
                    <a:pt x="42284" y="125"/>
                    <a:pt x="41668" y="102"/>
                  </a:cubicBezTo>
                  <a:cubicBezTo>
                    <a:pt x="36083" y="36"/>
                    <a:pt x="30498" y="0"/>
                    <a:pt x="24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897;p32">
            <a:extLst>
              <a:ext uri="{FF2B5EF4-FFF2-40B4-BE49-F238E27FC236}">
                <a16:creationId xmlns:a16="http://schemas.microsoft.com/office/drawing/2014/main" id="{1962022E-1BB5-4E61-BABC-95025D80C399}"/>
              </a:ext>
            </a:extLst>
          </p:cNvPr>
          <p:cNvGrpSpPr/>
          <p:nvPr/>
        </p:nvGrpSpPr>
        <p:grpSpPr>
          <a:xfrm rot="807122">
            <a:off x="4133992" y="1887145"/>
            <a:ext cx="3043749" cy="2993135"/>
            <a:chOff x="1857000" y="3245400"/>
            <a:chExt cx="1232000" cy="1186575"/>
          </a:xfrm>
        </p:grpSpPr>
        <p:sp>
          <p:nvSpPr>
            <p:cNvPr id="71" name="Google Shape;898;p32">
              <a:extLst>
                <a:ext uri="{FF2B5EF4-FFF2-40B4-BE49-F238E27FC236}">
                  <a16:creationId xmlns:a16="http://schemas.microsoft.com/office/drawing/2014/main" id="{AB9A1ACF-3632-4787-B7FE-7A69E12029FE}"/>
                </a:ext>
              </a:extLst>
            </p:cNvPr>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899;p32">
              <a:extLst>
                <a:ext uri="{FF2B5EF4-FFF2-40B4-BE49-F238E27FC236}">
                  <a16:creationId xmlns:a16="http://schemas.microsoft.com/office/drawing/2014/main" id="{47CD0CAB-8DF3-4D37-8B40-0B07A2B58F77}"/>
                </a:ext>
              </a:extLst>
            </p:cNvPr>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901;p32">
              <a:extLst>
                <a:ext uri="{FF2B5EF4-FFF2-40B4-BE49-F238E27FC236}">
                  <a16:creationId xmlns:a16="http://schemas.microsoft.com/office/drawing/2014/main" id="{905CF3DC-9F5E-4BB2-8E50-0AA68F2FDBB5}"/>
                </a:ext>
              </a:extLst>
            </p:cNvPr>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rgbClr val="5959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902;p32">
              <a:extLst>
                <a:ext uri="{FF2B5EF4-FFF2-40B4-BE49-F238E27FC236}">
                  <a16:creationId xmlns:a16="http://schemas.microsoft.com/office/drawing/2014/main" id="{1CC9A9BD-7262-4335-B05F-02B21A15500F}"/>
                </a:ext>
              </a:extLst>
            </p:cNvPr>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903;p32">
              <a:extLst>
                <a:ext uri="{FF2B5EF4-FFF2-40B4-BE49-F238E27FC236}">
                  <a16:creationId xmlns:a16="http://schemas.microsoft.com/office/drawing/2014/main" id="{9ADE6A61-025D-4956-940B-814775E1BD65}"/>
                </a:ext>
              </a:extLst>
            </p:cNvPr>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مستطيل 1">
            <a:extLst>
              <a:ext uri="{FF2B5EF4-FFF2-40B4-BE49-F238E27FC236}">
                <a16:creationId xmlns:a16="http://schemas.microsoft.com/office/drawing/2014/main" id="{8961ED25-DE16-4DC6-A5E7-0D93D8F6DFD0}"/>
              </a:ext>
            </a:extLst>
          </p:cNvPr>
          <p:cNvSpPr/>
          <p:nvPr/>
        </p:nvSpPr>
        <p:spPr>
          <a:xfrm>
            <a:off x="4201885" y="2775857"/>
            <a:ext cx="2688771" cy="1938992"/>
          </a:xfrm>
          <a:prstGeom prst="rect">
            <a:avLst/>
          </a:prstGeom>
        </p:spPr>
        <p:txBody>
          <a:bodyPr wrap="square">
            <a:spAutoFit/>
          </a:bodyPr>
          <a:lstStyle/>
          <a:p>
            <a:pPr lvl="0" algn="ctr">
              <a:spcAft>
                <a:spcPts val="1600"/>
              </a:spcAft>
            </a:pPr>
            <a:r>
              <a:rPr lang="ar-SA" sz="2400" b="1" dirty="0"/>
              <a:t>اللهم يا معلم إبراهيم علمنا ، و يا مفهم سليمان فهمنا ، اللهم علمنا ما ينفعنا ، وانفعنا بما علمتنا.</a:t>
            </a:r>
          </a:p>
        </p:txBody>
      </p:sp>
      <p:pic>
        <p:nvPicPr>
          <p:cNvPr id="32" name="صورة 31">
            <a:extLst>
              <a:ext uri="{FF2B5EF4-FFF2-40B4-BE49-F238E27FC236}">
                <a16:creationId xmlns:a16="http://schemas.microsoft.com/office/drawing/2014/main" id="{7D12454A-5425-4817-BF9A-52762F697D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9743" y="1752603"/>
            <a:ext cx="1001486" cy="1132112"/>
          </a:xfrm>
          <a:prstGeom prst="rect">
            <a:avLst/>
          </a:prstGeom>
        </p:spPr>
      </p:pic>
      <p:pic>
        <p:nvPicPr>
          <p:cNvPr id="33" name="صورة 32">
            <a:extLst>
              <a:ext uri="{FF2B5EF4-FFF2-40B4-BE49-F238E27FC236}">
                <a16:creationId xmlns:a16="http://schemas.microsoft.com/office/drawing/2014/main" id="{3BEBD157-4C2F-43CE-A867-C04BA39694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4172" y="2960235"/>
            <a:ext cx="947058" cy="1743075"/>
          </a:xfrm>
          <a:prstGeom prst="rect">
            <a:avLst/>
          </a:prstGeom>
        </p:spPr>
      </p:pic>
      <p:pic>
        <p:nvPicPr>
          <p:cNvPr id="38" name="صورة 37">
            <a:extLst>
              <a:ext uri="{FF2B5EF4-FFF2-40B4-BE49-F238E27FC236}">
                <a16:creationId xmlns:a16="http://schemas.microsoft.com/office/drawing/2014/main" id="{0855A28E-9E06-4718-9238-F5355CE3DF30}"/>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pic>
        <p:nvPicPr>
          <p:cNvPr id="39" name="صورة 38">
            <a:extLst>
              <a:ext uri="{FF2B5EF4-FFF2-40B4-BE49-F238E27FC236}">
                <a16:creationId xmlns:a16="http://schemas.microsoft.com/office/drawing/2014/main" id="{BE38CF39-6801-48A2-A5C2-92EF2DFE5774}"/>
              </a:ext>
            </a:extLst>
          </p:cNvPr>
          <p:cNvPicPr/>
          <p:nvPr/>
        </p:nvPicPr>
        <p:blipFill>
          <a:blip r:embed="rId13" cstate="print">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119649" y="559937"/>
            <a:ext cx="1015365" cy="658305"/>
          </a:xfrm>
          <a:prstGeom prst="rect">
            <a:avLst/>
          </a:prstGeom>
        </p:spPr>
      </p:pic>
      <p:pic>
        <p:nvPicPr>
          <p:cNvPr id="40" name="صورة 39">
            <a:extLst>
              <a:ext uri="{FF2B5EF4-FFF2-40B4-BE49-F238E27FC236}">
                <a16:creationId xmlns:a16="http://schemas.microsoft.com/office/drawing/2014/main" id="{FBA5E7B6-5E31-4C17-9620-105673F490F6}"/>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3488" y="3413710"/>
            <a:ext cx="946785" cy="1488440"/>
          </a:xfrm>
          <a:prstGeom prst="rect">
            <a:avLst/>
          </a:prstGeom>
        </p:spPr>
      </p:pic>
    </p:spTree>
    <p:extLst>
      <p:ext uri="{BB962C8B-B14F-4D97-AF65-F5344CB8AC3E}">
        <p14:creationId xmlns:p14="http://schemas.microsoft.com/office/powerpoint/2010/main" val="3986543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650147" y="76200"/>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3085"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0944" y="720029"/>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7257"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972" y="483000"/>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9"/>
          <a:stretch>
            <a:fillRect/>
          </a:stretch>
        </p:blipFill>
        <p:spPr>
          <a:xfrm>
            <a:off x="1870734" y="4289620"/>
            <a:ext cx="1200718" cy="2568380"/>
          </a:xfrm>
          <a:prstGeom prst="rect">
            <a:avLst/>
          </a:prstGeom>
        </p:spPr>
      </p:pic>
      <p:sp>
        <p:nvSpPr>
          <p:cNvPr id="26" name="مستطيل 25">
            <a:extLst>
              <a:ext uri="{FF2B5EF4-FFF2-40B4-BE49-F238E27FC236}">
                <a16:creationId xmlns:a16="http://schemas.microsoft.com/office/drawing/2014/main" id="{40EAB410-A085-4180-83D2-A0479CBE6DC4}"/>
              </a:ext>
            </a:extLst>
          </p:cNvPr>
          <p:cNvSpPr/>
          <p:nvPr/>
        </p:nvSpPr>
        <p:spPr>
          <a:xfrm>
            <a:off x="4524519" y="1240971"/>
            <a:ext cx="3294433" cy="46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C00000"/>
                </a:solidFill>
              </a:rPr>
              <a:t>ما هو شعورك بعد قراءة النص وفهمه ؟</a:t>
            </a:r>
          </a:p>
        </p:txBody>
      </p:sp>
      <p:grpSp>
        <p:nvGrpSpPr>
          <p:cNvPr id="27" name="Google Shape;1654;p46">
            <a:extLst>
              <a:ext uri="{FF2B5EF4-FFF2-40B4-BE49-F238E27FC236}">
                <a16:creationId xmlns:a16="http://schemas.microsoft.com/office/drawing/2014/main" id="{814CB612-5E45-433B-BD05-433E71092B90}"/>
              </a:ext>
            </a:extLst>
          </p:cNvPr>
          <p:cNvGrpSpPr/>
          <p:nvPr/>
        </p:nvGrpSpPr>
        <p:grpSpPr>
          <a:xfrm>
            <a:off x="7478485" y="549628"/>
            <a:ext cx="947057" cy="1290057"/>
            <a:chOff x="5912507" y="2604871"/>
            <a:chExt cx="1012601" cy="1974341"/>
          </a:xfrm>
        </p:grpSpPr>
        <p:sp>
          <p:nvSpPr>
            <p:cNvPr id="28" name="Google Shape;1655;p46">
              <a:extLst>
                <a:ext uri="{FF2B5EF4-FFF2-40B4-BE49-F238E27FC236}">
                  <a16:creationId xmlns:a16="http://schemas.microsoft.com/office/drawing/2014/main" id="{8EC7A079-DAD1-4DCE-B699-DD92CA91B68C}"/>
                </a:ext>
              </a:extLst>
            </p:cNvPr>
            <p:cNvSpPr/>
            <p:nvPr/>
          </p:nvSpPr>
          <p:spPr>
            <a:xfrm>
              <a:off x="6015894" y="3385761"/>
              <a:ext cx="69068" cy="163056"/>
            </a:xfrm>
            <a:custGeom>
              <a:avLst/>
              <a:gdLst/>
              <a:ahLst/>
              <a:cxnLst/>
              <a:rect l="l" t="t" r="r" b="b"/>
              <a:pathLst>
                <a:path w="3858" h="9108" extrusionOk="0">
                  <a:moveTo>
                    <a:pt x="3629" y="0"/>
                  </a:moveTo>
                  <a:cubicBezTo>
                    <a:pt x="3401" y="160"/>
                    <a:pt x="3173" y="320"/>
                    <a:pt x="2945" y="502"/>
                  </a:cubicBezTo>
                  <a:cubicBezTo>
                    <a:pt x="2899" y="548"/>
                    <a:pt x="2876" y="662"/>
                    <a:pt x="2853" y="730"/>
                  </a:cubicBezTo>
                  <a:cubicBezTo>
                    <a:pt x="1963" y="3173"/>
                    <a:pt x="1096" y="5615"/>
                    <a:pt x="206" y="8080"/>
                  </a:cubicBezTo>
                  <a:cubicBezTo>
                    <a:pt x="160" y="8240"/>
                    <a:pt x="91" y="8400"/>
                    <a:pt x="0" y="8674"/>
                  </a:cubicBezTo>
                  <a:cubicBezTo>
                    <a:pt x="91" y="8788"/>
                    <a:pt x="206" y="8948"/>
                    <a:pt x="320" y="9107"/>
                  </a:cubicBezTo>
                  <a:cubicBezTo>
                    <a:pt x="525" y="8970"/>
                    <a:pt x="868" y="8856"/>
                    <a:pt x="936" y="8651"/>
                  </a:cubicBezTo>
                  <a:cubicBezTo>
                    <a:pt x="1918" y="6026"/>
                    <a:pt x="2876" y="3401"/>
                    <a:pt x="3789" y="753"/>
                  </a:cubicBezTo>
                  <a:cubicBezTo>
                    <a:pt x="3858" y="548"/>
                    <a:pt x="3675" y="251"/>
                    <a:pt x="3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56;p46">
              <a:extLst>
                <a:ext uri="{FF2B5EF4-FFF2-40B4-BE49-F238E27FC236}">
                  <a16:creationId xmlns:a16="http://schemas.microsoft.com/office/drawing/2014/main" id="{F12DBC50-ECCB-4026-98E1-D1A40B3B8A87}"/>
                </a:ext>
              </a:extLst>
            </p:cNvPr>
            <p:cNvSpPr/>
            <p:nvPr/>
          </p:nvSpPr>
          <p:spPr>
            <a:xfrm>
              <a:off x="5993820" y="3561241"/>
              <a:ext cx="28626" cy="48229"/>
            </a:xfrm>
            <a:custGeom>
              <a:avLst/>
              <a:gdLst/>
              <a:ahLst/>
              <a:cxnLst/>
              <a:rect l="l" t="t" r="r" b="b"/>
              <a:pathLst>
                <a:path w="1599" h="2694" extrusionOk="0">
                  <a:moveTo>
                    <a:pt x="1142" y="1"/>
                  </a:moveTo>
                  <a:cubicBezTo>
                    <a:pt x="1014" y="1"/>
                    <a:pt x="795" y="79"/>
                    <a:pt x="777" y="173"/>
                  </a:cubicBezTo>
                  <a:cubicBezTo>
                    <a:pt x="480" y="835"/>
                    <a:pt x="229" y="1519"/>
                    <a:pt x="23" y="2227"/>
                  </a:cubicBezTo>
                  <a:cubicBezTo>
                    <a:pt x="1" y="2341"/>
                    <a:pt x="160" y="2592"/>
                    <a:pt x="297" y="2683"/>
                  </a:cubicBezTo>
                  <a:cubicBezTo>
                    <a:pt x="312" y="2691"/>
                    <a:pt x="331" y="2694"/>
                    <a:pt x="354" y="2694"/>
                  </a:cubicBezTo>
                  <a:cubicBezTo>
                    <a:pt x="476" y="2694"/>
                    <a:pt x="696" y="2601"/>
                    <a:pt x="754" y="2524"/>
                  </a:cubicBezTo>
                  <a:cubicBezTo>
                    <a:pt x="1051" y="1885"/>
                    <a:pt x="1302" y="1223"/>
                    <a:pt x="1598" y="515"/>
                  </a:cubicBezTo>
                  <a:cubicBezTo>
                    <a:pt x="1461" y="332"/>
                    <a:pt x="1370" y="104"/>
                    <a:pt x="1210" y="13"/>
                  </a:cubicBezTo>
                  <a:cubicBezTo>
                    <a:pt x="1194" y="5"/>
                    <a:pt x="1170"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57;p46">
              <a:extLst>
                <a:ext uri="{FF2B5EF4-FFF2-40B4-BE49-F238E27FC236}">
                  <a16:creationId xmlns:a16="http://schemas.microsoft.com/office/drawing/2014/main" id="{B2A2872F-B794-4737-9C9A-64D61E798285}"/>
                </a:ext>
              </a:extLst>
            </p:cNvPr>
            <p:cNvSpPr/>
            <p:nvPr/>
          </p:nvSpPr>
          <p:spPr>
            <a:xfrm>
              <a:off x="5941401" y="2980466"/>
              <a:ext cx="642503" cy="868414"/>
            </a:xfrm>
            <a:custGeom>
              <a:avLst/>
              <a:gdLst/>
              <a:ahLst/>
              <a:cxnLst/>
              <a:rect l="l" t="t" r="r" b="b"/>
              <a:pathLst>
                <a:path w="35889" h="48508" extrusionOk="0">
                  <a:moveTo>
                    <a:pt x="17541" y="1"/>
                  </a:moveTo>
                  <a:cubicBezTo>
                    <a:pt x="16991" y="1"/>
                    <a:pt x="16432" y="220"/>
                    <a:pt x="16122" y="658"/>
                  </a:cubicBezTo>
                  <a:cubicBezTo>
                    <a:pt x="16030" y="681"/>
                    <a:pt x="15939" y="750"/>
                    <a:pt x="15893" y="887"/>
                  </a:cubicBezTo>
                  <a:cubicBezTo>
                    <a:pt x="11762" y="11706"/>
                    <a:pt x="7653" y="22525"/>
                    <a:pt x="3522" y="33367"/>
                  </a:cubicBezTo>
                  <a:cubicBezTo>
                    <a:pt x="2381" y="36380"/>
                    <a:pt x="1240" y="39393"/>
                    <a:pt x="98" y="42429"/>
                  </a:cubicBezTo>
                  <a:cubicBezTo>
                    <a:pt x="0" y="42674"/>
                    <a:pt x="231" y="42873"/>
                    <a:pt x="462" y="42873"/>
                  </a:cubicBezTo>
                  <a:cubicBezTo>
                    <a:pt x="553" y="42873"/>
                    <a:pt x="644" y="42842"/>
                    <a:pt x="715" y="42771"/>
                  </a:cubicBezTo>
                  <a:cubicBezTo>
                    <a:pt x="1217" y="42292"/>
                    <a:pt x="1742" y="41835"/>
                    <a:pt x="2335" y="41424"/>
                  </a:cubicBezTo>
                  <a:cubicBezTo>
                    <a:pt x="2799" y="41108"/>
                    <a:pt x="3576" y="40499"/>
                    <a:pt x="4195" y="40499"/>
                  </a:cubicBezTo>
                  <a:cubicBezTo>
                    <a:pt x="4246" y="40499"/>
                    <a:pt x="4296" y="40503"/>
                    <a:pt x="4344" y="40511"/>
                  </a:cubicBezTo>
                  <a:cubicBezTo>
                    <a:pt x="4983" y="40625"/>
                    <a:pt x="5280" y="41356"/>
                    <a:pt x="5371" y="41926"/>
                  </a:cubicBezTo>
                  <a:cubicBezTo>
                    <a:pt x="5462" y="42634"/>
                    <a:pt x="5417" y="43364"/>
                    <a:pt x="5599" y="44072"/>
                  </a:cubicBezTo>
                  <a:cubicBezTo>
                    <a:pt x="5637" y="44222"/>
                    <a:pt x="5782" y="44341"/>
                    <a:pt x="5946" y="44341"/>
                  </a:cubicBezTo>
                  <a:cubicBezTo>
                    <a:pt x="5982" y="44341"/>
                    <a:pt x="6019" y="44335"/>
                    <a:pt x="6056" y="44323"/>
                  </a:cubicBezTo>
                  <a:cubicBezTo>
                    <a:pt x="6581" y="44186"/>
                    <a:pt x="6992" y="43889"/>
                    <a:pt x="7425" y="43570"/>
                  </a:cubicBezTo>
                  <a:cubicBezTo>
                    <a:pt x="7813" y="43250"/>
                    <a:pt x="8247" y="42794"/>
                    <a:pt x="8749" y="42702"/>
                  </a:cubicBezTo>
                  <a:cubicBezTo>
                    <a:pt x="8799" y="42694"/>
                    <a:pt x="8847" y="42690"/>
                    <a:pt x="8893" y="42690"/>
                  </a:cubicBezTo>
                  <a:cubicBezTo>
                    <a:pt x="9485" y="42690"/>
                    <a:pt x="9806" y="43336"/>
                    <a:pt x="9890" y="43844"/>
                  </a:cubicBezTo>
                  <a:cubicBezTo>
                    <a:pt x="10004" y="44597"/>
                    <a:pt x="9868" y="45350"/>
                    <a:pt x="10050" y="46103"/>
                  </a:cubicBezTo>
                  <a:cubicBezTo>
                    <a:pt x="10084" y="46271"/>
                    <a:pt x="10251" y="46376"/>
                    <a:pt x="10411" y="46376"/>
                  </a:cubicBezTo>
                  <a:cubicBezTo>
                    <a:pt x="10469" y="46376"/>
                    <a:pt x="10526" y="46362"/>
                    <a:pt x="10575" y="46332"/>
                  </a:cubicBezTo>
                  <a:cubicBezTo>
                    <a:pt x="11808" y="45624"/>
                    <a:pt x="12812" y="44163"/>
                    <a:pt x="14341" y="44118"/>
                  </a:cubicBezTo>
                  <a:cubicBezTo>
                    <a:pt x="14361" y="44117"/>
                    <a:pt x="14381" y="44117"/>
                    <a:pt x="14401" y="44117"/>
                  </a:cubicBezTo>
                  <a:cubicBezTo>
                    <a:pt x="16094" y="44117"/>
                    <a:pt x="15867" y="46048"/>
                    <a:pt x="15597" y="47176"/>
                  </a:cubicBezTo>
                  <a:cubicBezTo>
                    <a:pt x="15534" y="47426"/>
                    <a:pt x="15738" y="47639"/>
                    <a:pt x="15983" y="47639"/>
                  </a:cubicBezTo>
                  <a:cubicBezTo>
                    <a:pt x="16006" y="47639"/>
                    <a:pt x="16029" y="47637"/>
                    <a:pt x="16053" y="47633"/>
                  </a:cubicBezTo>
                  <a:cubicBezTo>
                    <a:pt x="17057" y="47382"/>
                    <a:pt x="17674" y="46400"/>
                    <a:pt x="18678" y="46172"/>
                  </a:cubicBezTo>
                  <a:cubicBezTo>
                    <a:pt x="18760" y="46152"/>
                    <a:pt x="18840" y="46142"/>
                    <a:pt x="18920" y="46142"/>
                  </a:cubicBezTo>
                  <a:cubicBezTo>
                    <a:pt x="19640" y="46142"/>
                    <a:pt x="20239" y="46934"/>
                    <a:pt x="20116" y="47633"/>
                  </a:cubicBezTo>
                  <a:cubicBezTo>
                    <a:pt x="20070" y="47770"/>
                    <a:pt x="20025" y="47907"/>
                    <a:pt x="19979" y="48066"/>
                  </a:cubicBezTo>
                  <a:cubicBezTo>
                    <a:pt x="19889" y="48322"/>
                    <a:pt x="20125" y="48508"/>
                    <a:pt x="20349" y="48508"/>
                  </a:cubicBezTo>
                  <a:cubicBezTo>
                    <a:pt x="20465" y="48508"/>
                    <a:pt x="20579" y="48457"/>
                    <a:pt x="20641" y="48340"/>
                  </a:cubicBezTo>
                  <a:cubicBezTo>
                    <a:pt x="20732" y="48181"/>
                    <a:pt x="20801" y="47998"/>
                    <a:pt x="20824" y="47838"/>
                  </a:cubicBezTo>
                  <a:cubicBezTo>
                    <a:pt x="23791" y="39416"/>
                    <a:pt x="26918" y="31039"/>
                    <a:pt x="30228" y="22730"/>
                  </a:cubicBezTo>
                  <a:cubicBezTo>
                    <a:pt x="31049" y="20653"/>
                    <a:pt x="31894" y="18576"/>
                    <a:pt x="32761" y="16499"/>
                  </a:cubicBezTo>
                  <a:cubicBezTo>
                    <a:pt x="33583" y="14490"/>
                    <a:pt x="34450" y="12482"/>
                    <a:pt x="35067" y="10405"/>
                  </a:cubicBezTo>
                  <a:cubicBezTo>
                    <a:pt x="35386" y="9378"/>
                    <a:pt x="35637" y="8350"/>
                    <a:pt x="35774" y="7278"/>
                  </a:cubicBezTo>
                  <a:cubicBezTo>
                    <a:pt x="35820" y="6912"/>
                    <a:pt x="35888" y="6524"/>
                    <a:pt x="35660" y="6205"/>
                  </a:cubicBezTo>
                  <a:cubicBezTo>
                    <a:pt x="35409" y="5863"/>
                    <a:pt x="34998" y="5771"/>
                    <a:pt x="34610" y="5680"/>
                  </a:cubicBezTo>
                  <a:cubicBezTo>
                    <a:pt x="32465" y="5155"/>
                    <a:pt x="30319" y="4561"/>
                    <a:pt x="28196" y="3900"/>
                  </a:cubicBezTo>
                  <a:cubicBezTo>
                    <a:pt x="25822" y="3146"/>
                    <a:pt x="23494" y="2302"/>
                    <a:pt x="21189" y="1343"/>
                  </a:cubicBezTo>
                  <a:cubicBezTo>
                    <a:pt x="20595" y="1092"/>
                    <a:pt x="20002" y="841"/>
                    <a:pt x="19408" y="590"/>
                  </a:cubicBezTo>
                  <a:cubicBezTo>
                    <a:pt x="18929" y="384"/>
                    <a:pt x="18473" y="133"/>
                    <a:pt x="17948" y="42"/>
                  </a:cubicBezTo>
                  <a:cubicBezTo>
                    <a:pt x="17815" y="15"/>
                    <a:pt x="17678" y="1"/>
                    <a:pt x="17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58;p46">
              <a:extLst>
                <a:ext uri="{FF2B5EF4-FFF2-40B4-BE49-F238E27FC236}">
                  <a16:creationId xmlns:a16="http://schemas.microsoft.com/office/drawing/2014/main" id="{1606B379-6F21-41BB-B831-DF87C10F2839}"/>
                </a:ext>
              </a:extLst>
            </p:cNvPr>
            <p:cNvSpPr/>
            <p:nvPr/>
          </p:nvSpPr>
          <p:spPr>
            <a:xfrm>
              <a:off x="6388158" y="3115648"/>
              <a:ext cx="112374" cy="268538"/>
            </a:xfrm>
            <a:custGeom>
              <a:avLst/>
              <a:gdLst/>
              <a:ahLst/>
              <a:cxnLst/>
              <a:rect l="l" t="t" r="r" b="b"/>
              <a:pathLst>
                <a:path w="6277" h="15000" extrusionOk="0">
                  <a:moveTo>
                    <a:pt x="6003" y="1"/>
                  </a:moveTo>
                  <a:cubicBezTo>
                    <a:pt x="5820" y="1"/>
                    <a:pt x="5569" y="115"/>
                    <a:pt x="5455" y="252"/>
                  </a:cubicBezTo>
                  <a:cubicBezTo>
                    <a:pt x="5318" y="411"/>
                    <a:pt x="5273" y="640"/>
                    <a:pt x="5181" y="845"/>
                  </a:cubicBezTo>
                  <a:cubicBezTo>
                    <a:pt x="3629" y="5182"/>
                    <a:pt x="2054" y="9519"/>
                    <a:pt x="502" y="13856"/>
                  </a:cubicBezTo>
                  <a:cubicBezTo>
                    <a:pt x="365" y="14221"/>
                    <a:pt x="0" y="14746"/>
                    <a:pt x="571" y="14951"/>
                  </a:cubicBezTo>
                  <a:cubicBezTo>
                    <a:pt x="657" y="14984"/>
                    <a:pt x="731" y="14999"/>
                    <a:pt x="796" y="14999"/>
                  </a:cubicBezTo>
                  <a:cubicBezTo>
                    <a:pt x="1173" y="14999"/>
                    <a:pt x="1207" y="14487"/>
                    <a:pt x="1324" y="14175"/>
                  </a:cubicBezTo>
                  <a:cubicBezTo>
                    <a:pt x="2922" y="9793"/>
                    <a:pt x="4497" y="5387"/>
                    <a:pt x="6094" y="982"/>
                  </a:cubicBezTo>
                  <a:cubicBezTo>
                    <a:pt x="6140" y="822"/>
                    <a:pt x="6209" y="663"/>
                    <a:pt x="6277" y="411"/>
                  </a:cubicBezTo>
                  <a:cubicBezTo>
                    <a:pt x="6209" y="274"/>
                    <a:pt x="6117" y="23"/>
                    <a:pt x="6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59;p46">
              <a:extLst>
                <a:ext uri="{FF2B5EF4-FFF2-40B4-BE49-F238E27FC236}">
                  <a16:creationId xmlns:a16="http://schemas.microsoft.com/office/drawing/2014/main" id="{3EBB9FC5-BAA0-444B-9E1A-B405DB865335}"/>
                </a:ext>
              </a:extLst>
            </p:cNvPr>
            <p:cNvSpPr/>
            <p:nvPr/>
          </p:nvSpPr>
          <p:spPr>
            <a:xfrm>
              <a:off x="6341164" y="3414190"/>
              <a:ext cx="48229" cy="106860"/>
            </a:xfrm>
            <a:custGeom>
              <a:avLst/>
              <a:gdLst/>
              <a:ahLst/>
              <a:cxnLst/>
              <a:rect l="l" t="t" r="r" b="b"/>
              <a:pathLst>
                <a:path w="2694" h="5969" extrusionOk="0">
                  <a:moveTo>
                    <a:pt x="2252" y="0"/>
                  </a:moveTo>
                  <a:cubicBezTo>
                    <a:pt x="1981" y="0"/>
                    <a:pt x="1873" y="321"/>
                    <a:pt x="1780" y="580"/>
                  </a:cubicBezTo>
                  <a:cubicBezTo>
                    <a:pt x="1233" y="2087"/>
                    <a:pt x="685" y="3616"/>
                    <a:pt x="137" y="5146"/>
                  </a:cubicBezTo>
                  <a:cubicBezTo>
                    <a:pt x="91" y="5260"/>
                    <a:pt x="69" y="5351"/>
                    <a:pt x="0" y="5579"/>
                  </a:cubicBezTo>
                  <a:cubicBezTo>
                    <a:pt x="88" y="5689"/>
                    <a:pt x="261" y="5968"/>
                    <a:pt x="314" y="5968"/>
                  </a:cubicBezTo>
                  <a:cubicBezTo>
                    <a:pt x="316" y="5968"/>
                    <a:pt x="318" y="5968"/>
                    <a:pt x="320" y="5967"/>
                  </a:cubicBezTo>
                  <a:cubicBezTo>
                    <a:pt x="548" y="5876"/>
                    <a:pt x="822" y="5739"/>
                    <a:pt x="913" y="5556"/>
                  </a:cubicBezTo>
                  <a:cubicBezTo>
                    <a:pt x="1507" y="3981"/>
                    <a:pt x="2077" y="2429"/>
                    <a:pt x="2602" y="832"/>
                  </a:cubicBezTo>
                  <a:cubicBezTo>
                    <a:pt x="2694" y="603"/>
                    <a:pt x="2602" y="124"/>
                    <a:pt x="2465" y="55"/>
                  </a:cubicBezTo>
                  <a:cubicBezTo>
                    <a:pt x="2384" y="17"/>
                    <a:pt x="2314" y="0"/>
                    <a:pt x="2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0;p46">
              <a:extLst>
                <a:ext uri="{FF2B5EF4-FFF2-40B4-BE49-F238E27FC236}">
                  <a16:creationId xmlns:a16="http://schemas.microsoft.com/office/drawing/2014/main" id="{CA821A17-A316-4C90-8EEA-82CEA19F2353}"/>
                </a:ext>
              </a:extLst>
            </p:cNvPr>
            <p:cNvSpPr/>
            <p:nvPr/>
          </p:nvSpPr>
          <p:spPr>
            <a:xfrm>
              <a:off x="5912507" y="2604871"/>
              <a:ext cx="767838" cy="1463762"/>
            </a:xfrm>
            <a:custGeom>
              <a:avLst/>
              <a:gdLst/>
              <a:ahLst/>
              <a:cxnLst/>
              <a:rect l="l" t="t" r="r" b="b"/>
              <a:pathLst>
                <a:path w="42890" h="81763" extrusionOk="0">
                  <a:moveTo>
                    <a:pt x="26513" y="1100"/>
                  </a:moveTo>
                  <a:cubicBezTo>
                    <a:pt x="31960" y="1100"/>
                    <a:pt x="36744" y="3112"/>
                    <a:pt x="41109" y="6437"/>
                  </a:cubicBezTo>
                  <a:cubicBezTo>
                    <a:pt x="35334" y="5501"/>
                    <a:pt x="29856" y="3629"/>
                    <a:pt x="24538" y="1187"/>
                  </a:cubicBezTo>
                  <a:cubicBezTo>
                    <a:pt x="25206" y="1129"/>
                    <a:pt x="25864" y="1100"/>
                    <a:pt x="26513" y="1100"/>
                  </a:cubicBezTo>
                  <a:close/>
                  <a:moveTo>
                    <a:pt x="23237" y="1689"/>
                  </a:moveTo>
                  <a:cubicBezTo>
                    <a:pt x="29171" y="4382"/>
                    <a:pt x="35220" y="6482"/>
                    <a:pt x="41679" y="7532"/>
                  </a:cubicBezTo>
                  <a:cubicBezTo>
                    <a:pt x="41634" y="7669"/>
                    <a:pt x="41565" y="7898"/>
                    <a:pt x="41474" y="8126"/>
                  </a:cubicBezTo>
                  <a:cubicBezTo>
                    <a:pt x="40470" y="10933"/>
                    <a:pt x="39420" y="13764"/>
                    <a:pt x="38438" y="16594"/>
                  </a:cubicBezTo>
                  <a:cubicBezTo>
                    <a:pt x="38251" y="17155"/>
                    <a:pt x="37988" y="17379"/>
                    <a:pt x="37547" y="17379"/>
                  </a:cubicBezTo>
                  <a:cubicBezTo>
                    <a:pt x="37450" y="17379"/>
                    <a:pt x="37344" y="17368"/>
                    <a:pt x="37228" y="17347"/>
                  </a:cubicBezTo>
                  <a:cubicBezTo>
                    <a:pt x="35151" y="16936"/>
                    <a:pt x="33029" y="16708"/>
                    <a:pt x="31020" y="16115"/>
                  </a:cubicBezTo>
                  <a:cubicBezTo>
                    <a:pt x="27710" y="15133"/>
                    <a:pt x="24469" y="13946"/>
                    <a:pt x="21205" y="12782"/>
                  </a:cubicBezTo>
                  <a:cubicBezTo>
                    <a:pt x="19448" y="12143"/>
                    <a:pt x="19493" y="12052"/>
                    <a:pt x="20109" y="10340"/>
                  </a:cubicBezTo>
                  <a:cubicBezTo>
                    <a:pt x="21068" y="7646"/>
                    <a:pt x="22050" y="4930"/>
                    <a:pt x="23031" y="2237"/>
                  </a:cubicBezTo>
                  <a:cubicBezTo>
                    <a:pt x="23100" y="2031"/>
                    <a:pt x="23191" y="1826"/>
                    <a:pt x="23237" y="1689"/>
                  </a:cubicBezTo>
                  <a:close/>
                  <a:moveTo>
                    <a:pt x="19196" y="12896"/>
                  </a:moveTo>
                  <a:cubicBezTo>
                    <a:pt x="25222" y="15361"/>
                    <a:pt x="31203" y="17667"/>
                    <a:pt x="37776" y="18306"/>
                  </a:cubicBezTo>
                  <a:cubicBezTo>
                    <a:pt x="37616" y="18808"/>
                    <a:pt x="37502" y="19287"/>
                    <a:pt x="37251" y="19721"/>
                  </a:cubicBezTo>
                  <a:cubicBezTo>
                    <a:pt x="37191" y="19861"/>
                    <a:pt x="36887" y="19931"/>
                    <a:pt x="36674" y="19931"/>
                  </a:cubicBezTo>
                  <a:cubicBezTo>
                    <a:pt x="36644" y="19931"/>
                    <a:pt x="36615" y="19929"/>
                    <a:pt x="36589" y="19926"/>
                  </a:cubicBezTo>
                  <a:cubicBezTo>
                    <a:pt x="35060" y="19653"/>
                    <a:pt x="33531" y="19401"/>
                    <a:pt x="32024" y="19036"/>
                  </a:cubicBezTo>
                  <a:cubicBezTo>
                    <a:pt x="29536" y="18420"/>
                    <a:pt x="27048" y="17804"/>
                    <a:pt x="24629" y="17005"/>
                  </a:cubicBezTo>
                  <a:cubicBezTo>
                    <a:pt x="22803" y="16411"/>
                    <a:pt x="21091" y="15498"/>
                    <a:pt x="19333" y="14745"/>
                  </a:cubicBezTo>
                  <a:cubicBezTo>
                    <a:pt x="18763" y="14494"/>
                    <a:pt x="18626" y="14129"/>
                    <a:pt x="18923" y="13604"/>
                  </a:cubicBezTo>
                  <a:cubicBezTo>
                    <a:pt x="19037" y="13376"/>
                    <a:pt x="19105" y="13102"/>
                    <a:pt x="19196" y="12896"/>
                  </a:cubicBezTo>
                  <a:close/>
                  <a:moveTo>
                    <a:pt x="18352" y="15202"/>
                  </a:moveTo>
                  <a:cubicBezTo>
                    <a:pt x="21182" y="16959"/>
                    <a:pt x="24241" y="17963"/>
                    <a:pt x="27368" y="18785"/>
                  </a:cubicBezTo>
                  <a:cubicBezTo>
                    <a:pt x="30472" y="19584"/>
                    <a:pt x="33599" y="20269"/>
                    <a:pt x="36772" y="21022"/>
                  </a:cubicBezTo>
                  <a:cubicBezTo>
                    <a:pt x="36772" y="21068"/>
                    <a:pt x="36749" y="21227"/>
                    <a:pt x="36681" y="21387"/>
                  </a:cubicBezTo>
                  <a:cubicBezTo>
                    <a:pt x="36315" y="22460"/>
                    <a:pt x="35882" y="23510"/>
                    <a:pt x="35562" y="24606"/>
                  </a:cubicBezTo>
                  <a:cubicBezTo>
                    <a:pt x="35419" y="25036"/>
                    <a:pt x="35205" y="25184"/>
                    <a:pt x="34866" y="25184"/>
                  </a:cubicBezTo>
                  <a:cubicBezTo>
                    <a:pt x="34773" y="25184"/>
                    <a:pt x="34671" y="25173"/>
                    <a:pt x="34558" y="25153"/>
                  </a:cubicBezTo>
                  <a:cubicBezTo>
                    <a:pt x="29833" y="24332"/>
                    <a:pt x="25268" y="22962"/>
                    <a:pt x="20817" y="21159"/>
                  </a:cubicBezTo>
                  <a:cubicBezTo>
                    <a:pt x="19493" y="20611"/>
                    <a:pt x="18192" y="20041"/>
                    <a:pt x="16800" y="19470"/>
                  </a:cubicBezTo>
                  <a:cubicBezTo>
                    <a:pt x="17348" y="17986"/>
                    <a:pt x="17850" y="16617"/>
                    <a:pt x="18352" y="15202"/>
                  </a:cubicBezTo>
                  <a:close/>
                  <a:moveTo>
                    <a:pt x="16503" y="20292"/>
                  </a:moveTo>
                  <a:cubicBezTo>
                    <a:pt x="17713" y="20817"/>
                    <a:pt x="18808" y="21319"/>
                    <a:pt x="19973" y="21844"/>
                  </a:cubicBezTo>
                  <a:cubicBezTo>
                    <a:pt x="19881" y="22095"/>
                    <a:pt x="19790" y="22300"/>
                    <a:pt x="19721" y="22529"/>
                  </a:cubicBezTo>
                  <a:cubicBezTo>
                    <a:pt x="15499" y="34215"/>
                    <a:pt x="11276" y="45902"/>
                    <a:pt x="7076" y="57588"/>
                  </a:cubicBezTo>
                  <a:cubicBezTo>
                    <a:pt x="6711" y="58615"/>
                    <a:pt x="6483" y="59665"/>
                    <a:pt x="6163" y="60715"/>
                  </a:cubicBezTo>
                  <a:cubicBezTo>
                    <a:pt x="6140" y="60829"/>
                    <a:pt x="6072" y="60943"/>
                    <a:pt x="5889" y="61080"/>
                  </a:cubicBezTo>
                  <a:cubicBezTo>
                    <a:pt x="5844" y="60875"/>
                    <a:pt x="5821" y="60692"/>
                    <a:pt x="5775" y="60487"/>
                  </a:cubicBezTo>
                  <a:cubicBezTo>
                    <a:pt x="5620" y="59693"/>
                    <a:pt x="5177" y="59251"/>
                    <a:pt x="4536" y="59251"/>
                  </a:cubicBezTo>
                  <a:cubicBezTo>
                    <a:pt x="4329" y="59251"/>
                    <a:pt x="4102" y="59297"/>
                    <a:pt x="3858" y="59391"/>
                  </a:cubicBezTo>
                  <a:cubicBezTo>
                    <a:pt x="3264" y="59620"/>
                    <a:pt x="2717" y="60008"/>
                    <a:pt x="2055" y="60396"/>
                  </a:cubicBezTo>
                  <a:cubicBezTo>
                    <a:pt x="6871" y="46997"/>
                    <a:pt x="11664" y="33690"/>
                    <a:pt x="16503" y="20292"/>
                  </a:cubicBezTo>
                  <a:close/>
                  <a:moveTo>
                    <a:pt x="20817" y="22209"/>
                  </a:moveTo>
                  <a:cubicBezTo>
                    <a:pt x="22232" y="22711"/>
                    <a:pt x="23556" y="23190"/>
                    <a:pt x="24971" y="23670"/>
                  </a:cubicBezTo>
                  <a:cubicBezTo>
                    <a:pt x="20269" y="36703"/>
                    <a:pt x="15590" y="49691"/>
                    <a:pt x="10842" y="62792"/>
                  </a:cubicBezTo>
                  <a:cubicBezTo>
                    <a:pt x="10441" y="61620"/>
                    <a:pt x="9968" y="61105"/>
                    <a:pt x="9224" y="61105"/>
                  </a:cubicBezTo>
                  <a:cubicBezTo>
                    <a:pt x="8866" y="61105"/>
                    <a:pt x="8447" y="61223"/>
                    <a:pt x="7944" y="61446"/>
                  </a:cubicBezTo>
                  <a:cubicBezTo>
                    <a:pt x="7510" y="61628"/>
                    <a:pt x="7099" y="61879"/>
                    <a:pt x="6665" y="62108"/>
                  </a:cubicBezTo>
                  <a:cubicBezTo>
                    <a:pt x="6665" y="62039"/>
                    <a:pt x="6620" y="61971"/>
                    <a:pt x="6643" y="61925"/>
                  </a:cubicBezTo>
                  <a:cubicBezTo>
                    <a:pt x="8971" y="55328"/>
                    <a:pt x="11276" y="48732"/>
                    <a:pt x="13627" y="42135"/>
                  </a:cubicBezTo>
                  <a:cubicBezTo>
                    <a:pt x="15887" y="35767"/>
                    <a:pt x="18215" y="29399"/>
                    <a:pt x="20497" y="23054"/>
                  </a:cubicBezTo>
                  <a:cubicBezTo>
                    <a:pt x="20612" y="22780"/>
                    <a:pt x="20703" y="22506"/>
                    <a:pt x="20817" y="22209"/>
                  </a:cubicBezTo>
                  <a:close/>
                  <a:moveTo>
                    <a:pt x="25816" y="23944"/>
                  </a:moveTo>
                  <a:cubicBezTo>
                    <a:pt x="27345" y="24377"/>
                    <a:pt x="28783" y="24788"/>
                    <a:pt x="30290" y="25222"/>
                  </a:cubicBezTo>
                  <a:cubicBezTo>
                    <a:pt x="25633" y="38141"/>
                    <a:pt x="20977" y="51037"/>
                    <a:pt x="16320" y="63979"/>
                  </a:cubicBezTo>
                  <a:cubicBezTo>
                    <a:pt x="15865" y="63263"/>
                    <a:pt x="15479" y="62930"/>
                    <a:pt x="14898" y="62930"/>
                  </a:cubicBezTo>
                  <a:cubicBezTo>
                    <a:pt x="14664" y="62930"/>
                    <a:pt x="14398" y="62984"/>
                    <a:pt x="14084" y="63089"/>
                  </a:cubicBezTo>
                  <a:cubicBezTo>
                    <a:pt x="13308" y="63340"/>
                    <a:pt x="12600" y="63774"/>
                    <a:pt x="11870" y="64162"/>
                  </a:cubicBezTo>
                  <a:cubicBezTo>
                    <a:pt x="11641" y="64253"/>
                    <a:pt x="11459" y="64413"/>
                    <a:pt x="11139" y="64641"/>
                  </a:cubicBezTo>
                  <a:cubicBezTo>
                    <a:pt x="16069" y="50992"/>
                    <a:pt x="20931" y="37502"/>
                    <a:pt x="25816" y="23944"/>
                  </a:cubicBezTo>
                  <a:close/>
                  <a:moveTo>
                    <a:pt x="31180" y="25427"/>
                  </a:moveTo>
                  <a:cubicBezTo>
                    <a:pt x="32458" y="25656"/>
                    <a:pt x="33668" y="25884"/>
                    <a:pt x="34992" y="26135"/>
                  </a:cubicBezTo>
                  <a:cubicBezTo>
                    <a:pt x="30198" y="39351"/>
                    <a:pt x="25451" y="52521"/>
                    <a:pt x="20840" y="65303"/>
                  </a:cubicBezTo>
                  <a:cubicBezTo>
                    <a:pt x="20589" y="65166"/>
                    <a:pt x="20246" y="64915"/>
                    <a:pt x="19858" y="64847"/>
                  </a:cubicBezTo>
                  <a:cubicBezTo>
                    <a:pt x="19712" y="64825"/>
                    <a:pt x="19561" y="64814"/>
                    <a:pt x="19409" y="64814"/>
                  </a:cubicBezTo>
                  <a:cubicBezTo>
                    <a:pt x="19087" y="64814"/>
                    <a:pt x="18761" y="64860"/>
                    <a:pt x="18466" y="64938"/>
                  </a:cubicBezTo>
                  <a:cubicBezTo>
                    <a:pt x="17895" y="65098"/>
                    <a:pt x="17348" y="65372"/>
                    <a:pt x="16663" y="65645"/>
                  </a:cubicBezTo>
                  <a:cubicBezTo>
                    <a:pt x="21525" y="52179"/>
                    <a:pt x="26341" y="38826"/>
                    <a:pt x="31180" y="25427"/>
                  </a:cubicBezTo>
                  <a:close/>
                  <a:moveTo>
                    <a:pt x="4446" y="60150"/>
                  </a:moveTo>
                  <a:cubicBezTo>
                    <a:pt x="4772" y="60150"/>
                    <a:pt x="4916" y="60458"/>
                    <a:pt x="4931" y="61126"/>
                  </a:cubicBezTo>
                  <a:cubicBezTo>
                    <a:pt x="4953" y="61811"/>
                    <a:pt x="4862" y="62496"/>
                    <a:pt x="4817" y="63180"/>
                  </a:cubicBezTo>
                  <a:cubicBezTo>
                    <a:pt x="4794" y="63363"/>
                    <a:pt x="4702" y="63546"/>
                    <a:pt x="4725" y="63705"/>
                  </a:cubicBezTo>
                  <a:cubicBezTo>
                    <a:pt x="4794" y="64025"/>
                    <a:pt x="4885" y="64344"/>
                    <a:pt x="4976" y="64664"/>
                  </a:cubicBezTo>
                  <a:cubicBezTo>
                    <a:pt x="5273" y="64504"/>
                    <a:pt x="5638" y="64436"/>
                    <a:pt x="5844" y="64207"/>
                  </a:cubicBezTo>
                  <a:cubicBezTo>
                    <a:pt x="6597" y="63317"/>
                    <a:pt x="7441" y="62564"/>
                    <a:pt x="8560" y="62153"/>
                  </a:cubicBezTo>
                  <a:cubicBezTo>
                    <a:pt x="8833" y="62055"/>
                    <a:pt x="9059" y="62004"/>
                    <a:pt x="9240" y="62004"/>
                  </a:cubicBezTo>
                  <a:cubicBezTo>
                    <a:pt x="9693" y="62004"/>
                    <a:pt x="9871" y="62326"/>
                    <a:pt x="9838" y="63043"/>
                  </a:cubicBezTo>
                  <a:cubicBezTo>
                    <a:pt x="9815" y="63819"/>
                    <a:pt x="9610" y="64595"/>
                    <a:pt x="9587" y="65372"/>
                  </a:cubicBezTo>
                  <a:cubicBezTo>
                    <a:pt x="9587" y="65714"/>
                    <a:pt x="9792" y="66079"/>
                    <a:pt x="9907" y="66444"/>
                  </a:cubicBezTo>
                  <a:cubicBezTo>
                    <a:pt x="10249" y="66330"/>
                    <a:pt x="10614" y="66262"/>
                    <a:pt x="10911" y="66056"/>
                  </a:cubicBezTo>
                  <a:cubicBezTo>
                    <a:pt x="11892" y="65417"/>
                    <a:pt x="12828" y="64687"/>
                    <a:pt x="13855" y="64093"/>
                  </a:cubicBezTo>
                  <a:cubicBezTo>
                    <a:pt x="14040" y="63982"/>
                    <a:pt x="14286" y="63965"/>
                    <a:pt x="14540" y="63965"/>
                  </a:cubicBezTo>
                  <a:cubicBezTo>
                    <a:pt x="14659" y="63965"/>
                    <a:pt x="14780" y="63968"/>
                    <a:pt x="14898" y="63968"/>
                  </a:cubicBezTo>
                  <a:cubicBezTo>
                    <a:pt x="14994" y="63968"/>
                    <a:pt x="15089" y="63966"/>
                    <a:pt x="15179" y="63956"/>
                  </a:cubicBezTo>
                  <a:lnTo>
                    <a:pt x="15179" y="63956"/>
                  </a:lnTo>
                  <a:cubicBezTo>
                    <a:pt x="15179" y="64367"/>
                    <a:pt x="15225" y="64778"/>
                    <a:pt x="15156" y="65189"/>
                  </a:cubicBezTo>
                  <a:cubicBezTo>
                    <a:pt x="15042" y="65782"/>
                    <a:pt x="14837" y="66353"/>
                    <a:pt x="14746" y="66946"/>
                  </a:cubicBezTo>
                  <a:cubicBezTo>
                    <a:pt x="14700" y="67198"/>
                    <a:pt x="14882" y="67494"/>
                    <a:pt x="14951" y="67768"/>
                  </a:cubicBezTo>
                  <a:cubicBezTo>
                    <a:pt x="15225" y="67700"/>
                    <a:pt x="15522" y="67677"/>
                    <a:pt x="15750" y="67540"/>
                  </a:cubicBezTo>
                  <a:cubicBezTo>
                    <a:pt x="16731" y="66969"/>
                    <a:pt x="17644" y="66307"/>
                    <a:pt x="18671" y="65828"/>
                  </a:cubicBezTo>
                  <a:cubicBezTo>
                    <a:pt x="18939" y="65694"/>
                    <a:pt x="19144" y="65626"/>
                    <a:pt x="19296" y="65626"/>
                  </a:cubicBezTo>
                  <a:cubicBezTo>
                    <a:pt x="19613" y="65626"/>
                    <a:pt x="19707" y="65920"/>
                    <a:pt x="19676" y="66536"/>
                  </a:cubicBezTo>
                  <a:cubicBezTo>
                    <a:pt x="19653" y="67198"/>
                    <a:pt x="19584" y="67860"/>
                    <a:pt x="19516" y="68521"/>
                  </a:cubicBezTo>
                  <a:cubicBezTo>
                    <a:pt x="19448" y="69252"/>
                    <a:pt x="19219" y="69891"/>
                    <a:pt x="18671" y="70439"/>
                  </a:cubicBezTo>
                  <a:cubicBezTo>
                    <a:pt x="16366" y="72767"/>
                    <a:pt x="14061" y="75118"/>
                    <a:pt x="11755" y="77469"/>
                  </a:cubicBezTo>
                  <a:cubicBezTo>
                    <a:pt x="11664" y="77560"/>
                    <a:pt x="11573" y="77629"/>
                    <a:pt x="11390" y="77788"/>
                  </a:cubicBezTo>
                  <a:cubicBezTo>
                    <a:pt x="11185" y="77264"/>
                    <a:pt x="11048" y="76830"/>
                    <a:pt x="10820" y="76419"/>
                  </a:cubicBezTo>
                  <a:cubicBezTo>
                    <a:pt x="10140" y="75149"/>
                    <a:pt x="9054" y="74454"/>
                    <a:pt x="7748" y="74454"/>
                  </a:cubicBezTo>
                  <a:cubicBezTo>
                    <a:pt x="7388" y="74454"/>
                    <a:pt x="7010" y="74507"/>
                    <a:pt x="6620" y="74616"/>
                  </a:cubicBezTo>
                  <a:cubicBezTo>
                    <a:pt x="5661" y="74890"/>
                    <a:pt x="4748" y="75346"/>
                    <a:pt x="3812" y="75734"/>
                  </a:cubicBezTo>
                  <a:cubicBezTo>
                    <a:pt x="3607" y="75803"/>
                    <a:pt x="3424" y="75894"/>
                    <a:pt x="3127" y="76031"/>
                  </a:cubicBezTo>
                  <a:cubicBezTo>
                    <a:pt x="2899" y="74616"/>
                    <a:pt x="2648" y="73269"/>
                    <a:pt x="2420" y="71922"/>
                  </a:cubicBezTo>
                  <a:cubicBezTo>
                    <a:pt x="2009" y="69320"/>
                    <a:pt x="1621" y="66741"/>
                    <a:pt x="1233" y="64139"/>
                  </a:cubicBezTo>
                  <a:cubicBezTo>
                    <a:pt x="1187" y="63774"/>
                    <a:pt x="1233" y="63363"/>
                    <a:pt x="1370" y="63043"/>
                  </a:cubicBezTo>
                  <a:cubicBezTo>
                    <a:pt x="1826" y="61925"/>
                    <a:pt x="2625" y="61058"/>
                    <a:pt x="3698" y="60441"/>
                  </a:cubicBezTo>
                  <a:cubicBezTo>
                    <a:pt x="4013" y="60250"/>
                    <a:pt x="4259" y="60150"/>
                    <a:pt x="4446" y="60150"/>
                  </a:cubicBezTo>
                  <a:close/>
                  <a:moveTo>
                    <a:pt x="5319" y="76168"/>
                  </a:moveTo>
                  <a:cubicBezTo>
                    <a:pt x="4748" y="76807"/>
                    <a:pt x="4177" y="77469"/>
                    <a:pt x="3538" y="78177"/>
                  </a:cubicBezTo>
                  <a:cubicBezTo>
                    <a:pt x="3196" y="77035"/>
                    <a:pt x="3196" y="77035"/>
                    <a:pt x="4086" y="76602"/>
                  </a:cubicBezTo>
                  <a:cubicBezTo>
                    <a:pt x="4451" y="76396"/>
                    <a:pt x="4839" y="76236"/>
                    <a:pt x="5319" y="76168"/>
                  </a:cubicBezTo>
                  <a:close/>
                  <a:moveTo>
                    <a:pt x="8469" y="75369"/>
                  </a:moveTo>
                  <a:cubicBezTo>
                    <a:pt x="8514" y="75437"/>
                    <a:pt x="8537" y="75506"/>
                    <a:pt x="8583" y="75597"/>
                  </a:cubicBezTo>
                  <a:cubicBezTo>
                    <a:pt x="7099" y="77104"/>
                    <a:pt x="5638" y="78610"/>
                    <a:pt x="4155" y="80139"/>
                  </a:cubicBezTo>
                  <a:cubicBezTo>
                    <a:pt x="3698" y="79888"/>
                    <a:pt x="3561" y="79546"/>
                    <a:pt x="3881" y="79204"/>
                  </a:cubicBezTo>
                  <a:cubicBezTo>
                    <a:pt x="4999" y="77948"/>
                    <a:pt x="6118" y="76716"/>
                    <a:pt x="7304" y="75529"/>
                  </a:cubicBezTo>
                  <a:cubicBezTo>
                    <a:pt x="7437" y="75396"/>
                    <a:pt x="7677" y="75379"/>
                    <a:pt x="7931" y="75379"/>
                  </a:cubicBezTo>
                  <a:cubicBezTo>
                    <a:pt x="8020" y="75379"/>
                    <a:pt x="8111" y="75381"/>
                    <a:pt x="8199" y="75381"/>
                  </a:cubicBezTo>
                  <a:cubicBezTo>
                    <a:pt x="8293" y="75381"/>
                    <a:pt x="8385" y="75379"/>
                    <a:pt x="8469" y="75369"/>
                  </a:cubicBezTo>
                  <a:close/>
                  <a:moveTo>
                    <a:pt x="9336" y="76099"/>
                  </a:moveTo>
                  <a:cubicBezTo>
                    <a:pt x="10112" y="76647"/>
                    <a:pt x="10112" y="76784"/>
                    <a:pt x="9519" y="77378"/>
                  </a:cubicBezTo>
                  <a:cubicBezTo>
                    <a:pt x="8491" y="78428"/>
                    <a:pt x="7441" y="79455"/>
                    <a:pt x="6437" y="80528"/>
                  </a:cubicBezTo>
                  <a:cubicBezTo>
                    <a:pt x="6258" y="80716"/>
                    <a:pt x="6089" y="80781"/>
                    <a:pt x="5916" y="80781"/>
                  </a:cubicBezTo>
                  <a:cubicBezTo>
                    <a:pt x="5648" y="80781"/>
                    <a:pt x="5369" y="80625"/>
                    <a:pt x="5022" y="80528"/>
                  </a:cubicBezTo>
                  <a:cubicBezTo>
                    <a:pt x="6528" y="78998"/>
                    <a:pt x="7944" y="77537"/>
                    <a:pt x="9336" y="76099"/>
                  </a:cubicBezTo>
                  <a:close/>
                  <a:moveTo>
                    <a:pt x="10454" y="77971"/>
                  </a:moveTo>
                  <a:lnTo>
                    <a:pt x="10454" y="77971"/>
                  </a:lnTo>
                  <a:cubicBezTo>
                    <a:pt x="10705" y="78268"/>
                    <a:pt x="10705" y="78565"/>
                    <a:pt x="10340" y="78884"/>
                  </a:cubicBezTo>
                  <a:cubicBezTo>
                    <a:pt x="9770" y="79409"/>
                    <a:pt x="9245" y="79934"/>
                    <a:pt x="8742" y="80505"/>
                  </a:cubicBezTo>
                  <a:cubicBezTo>
                    <a:pt x="8522" y="80753"/>
                    <a:pt x="8284" y="80860"/>
                    <a:pt x="8005" y="80860"/>
                  </a:cubicBezTo>
                  <a:cubicBezTo>
                    <a:pt x="7822" y="80860"/>
                    <a:pt x="7621" y="80814"/>
                    <a:pt x="7396" y="80733"/>
                  </a:cubicBezTo>
                  <a:cubicBezTo>
                    <a:pt x="8400" y="79820"/>
                    <a:pt x="9404" y="78907"/>
                    <a:pt x="10454" y="77971"/>
                  </a:cubicBezTo>
                  <a:close/>
                  <a:moveTo>
                    <a:pt x="26341" y="0"/>
                  </a:moveTo>
                  <a:cubicBezTo>
                    <a:pt x="25336" y="137"/>
                    <a:pt x="24332" y="274"/>
                    <a:pt x="23328" y="365"/>
                  </a:cubicBezTo>
                  <a:cubicBezTo>
                    <a:pt x="22849" y="411"/>
                    <a:pt x="22643" y="662"/>
                    <a:pt x="22483" y="1096"/>
                  </a:cubicBezTo>
                  <a:cubicBezTo>
                    <a:pt x="20132" y="7646"/>
                    <a:pt x="17781" y="14197"/>
                    <a:pt x="15407" y="20748"/>
                  </a:cubicBezTo>
                  <a:cubicBezTo>
                    <a:pt x="11870" y="30563"/>
                    <a:pt x="8332" y="40378"/>
                    <a:pt x="4771" y="50193"/>
                  </a:cubicBezTo>
                  <a:cubicBezTo>
                    <a:pt x="3264" y="54370"/>
                    <a:pt x="1712" y="58547"/>
                    <a:pt x="183" y="62724"/>
                  </a:cubicBezTo>
                  <a:cubicBezTo>
                    <a:pt x="92" y="62975"/>
                    <a:pt x="0" y="63272"/>
                    <a:pt x="46" y="63500"/>
                  </a:cubicBezTo>
                  <a:cubicBezTo>
                    <a:pt x="229" y="64367"/>
                    <a:pt x="503" y="65212"/>
                    <a:pt x="639" y="66056"/>
                  </a:cubicBezTo>
                  <a:cubicBezTo>
                    <a:pt x="1347" y="70439"/>
                    <a:pt x="2055" y="74798"/>
                    <a:pt x="2694" y="79181"/>
                  </a:cubicBezTo>
                  <a:cubicBezTo>
                    <a:pt x="2854" y="80322"/>
                    <a:pt x="3401" y="81075"/>
                    <a:pt x="4520" y="81304"/>
                  </a:cubicBezTo>
                  <a:cubicBezTo>
                    <a:pt x="5661" y="81555"/>
                    <a:pt x="6848" y="81669"/>
                    <a:pt x="8035" y="81760"/>
                  </a:cubicBezTo>
                  <a:cubicBezTo>
                    <a:pt x="8057" y="81762"/>
                    <a:pt x="8079" y="81762"/>
                    <a:pt x="8102" y="81762"/>
                  </a:cubicBezTo>
                  <a:cubicBezTo>
                    <a:pt x="8437" y="81762"/>
                    <a:pt x="8873" y="81607"/>
                    <a:pt x="9108" y="81372"/>
                  </a:cubicBezTo>
                  <a:cubicBezTo>
                    <a:pt x="12372" y="78154"/>
                    <a:pt x="15590" y="74890"/>
                    <a:pt x="18808" y="71649"/>
                  </a:cubicBezTo>
                  <a:cubicBezTo>
                    <a:pt x="19288" y="71146"/>
                    <a:pt x="19813" y="70644"/>
                    <a:pt x="20132" y="70051"/>
                  </a:cubicBezTo>
                  <a:cubicBezTo>
                    <a:pt x="20475" y="69457"/>
                    <a:pt x="20566" y="68750"/>
                    <a:pt x="20817" y="68088"/>
                  </a:cubicBezTo>
                  <a:cubicBezTo>
                    <a:pt x="22712" y="62769"/>
                    <a:pt x="24652" y="57451"/>
                    <a:pt x="26569" y="52133"/>
                  </a:cubicBezTo>
                  <a:cubicBezTo>
                    <a:pt x="31910" y="37274"/>
                    <a:pt x="37251" y="22392"/>
                    <a:pt x="42638" y="7532"/>
                  </a:cubicBezTo>
                  <a:cubicBezTo>
                    <a:pt x="42889" y="6848"/>
                    <a:pt x="42661" y="6437"/>
                    <a:pt x="42227" y="6072"/>
                  </a:cubicBezTo>
                  <a:cubicBezTo>
                    <a:pt x="41542" y="5501"/>
                    <a:pt x="40789" y="4976"/>
                    <a:pt x="40013" y="4474"/>
                  </a:cubicBezTo>
                  <a:cubicBezTo>
                    <a:pt x="35882" y="1735"/>
                    <a:pt x="31362" y="183"/>
                    <a:pt x="26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1;p46">
              <a:extLst>
                <a:ext uri="{FF2B5EF4-FFF2-40B4-BE49-F238E27FC236}">
                  <a16:creationId xmlns:a16="http://schemas.microsoft.com/office/drawing/2014/main" id="{440DD35B-E9D6-4774-84B4-9F47F504E9D5}"/>
                </a:ext>
              </a:extLst>
            </p:cNvPr>
            <p:cNvSpPr/>
            <p:nvPr/>
          </p:nvSpPr>
          <p:spPr>
            <a:xfrm>
              <a:off x="6218980" y="3968505"/>
              <a:ext cx="674262" cy="572594"/>
            </a:xfrm>
            <a:custGeom>
              <a:avLst/>
              <a:gdLst/>
              <a:ahLst/>
              <a:cxnLst/>
              <a:rect l="l" t="t" r="r" b="b"/>
              <a:pathLst>
                <a:path w="37663" h="31984" extrusionOk="0">
                  <a:moveTo>
                    <a:pt x="32291" y="0"/>
                  </a:moveTo>
                  <a:cubicBezTo>
                    <a:pt x="31583" y="0"/>
                    <a:pt x="30868" y="21"/>
                    <a:pt x="30153" y="21"/>
                  </a:cubicBezTo>
                  <a:lnTo>
                    <a:pt x="26729" y="44"/>
                  </a:lnTo>
                  <a:cubicBezTo>
                    <a:pt x="22095" y="89"/>
                    <a:pt x="17485" y="112"/>
                    <a:pt x="12851" y="135"/>
                  </a:cubicBezTo>
                  <a:lnTo>
                    <a:pt x="5981" y="181"/>
                  </a:lnTo>
                  <a:cubicBezTo>
                    <a:pt x="4816" y="203"/>
                    <a:pt x="3652" y="203"/>
                    <a:pt x="2465" y="203"/>
                  </a:cubicBezTo>
                  <a:cubicBezTo>
                    <a:pt x="2418" y="203"/>
                    <a:pt x="2370" y="203"/>
                    <a:pt x="2321" y="203"/>
                  </a:cubicBezTo>
                  <a:cubicBezTo>
                    <a:pt x="1657" y="203"/>
                    <a:pt x="836" y="223"/>
                    <a:pt x="411" y="797"/>
                  </a:cubicBezTo>
                  <a:cubicBezTo>
                    <a:pt x="160" y="1139"/>
                    <a:pt x="160" y="1527"/>
                    <a:pt x="160" y="1938"/>
                  </a:cubicBezTo>
                  <a:cubicBezTo>
                    <a:pt x="69" y="1984"/>
                    <a:pt x="0" y="2075"/>
                    <a:pt x="23" y="2212"/>
                  </a:cubicBezTo>
                  <a:cubicBezTo>
                    <a:pt x="229" y="6686"/>
                    <a:pt x="480" y="11182"/>
                    <a:pt x="776" y="15633"/>
                  </a:cubicBezTo>
                  <a:cubicBezTo>
                    <a:pt x="913" y="17847"/>
                    <a:pt x="1073" y="20061"/>
                    <a:pt x="1233" y="22253"/>
                  </a:cubicBezTo>
                  <a:cubicBezTo>
                    <a:pt x="1393" y="24467"/>
                    <a:pt x="1507" y="26703"/>
                    <a:pt x="1781" y="28895"/>
                  </a:cubicBezTo>
                  <a:cubicBezTo>
                    <a:pt x="1849" y="29648"/>
                    <a:pt x="2055" y="30401"/>
                    <a:pt x="2717" y="30858"/>
                  </a:cubicBezTo>
                  <a:cubicBezTo>
                    <a:pt x="3447" y="31383"/>
                    <a:pt x="4497" y="31337"/>
                    <a:pt x="5387" y="31383"/>
                  </a:cubicBezTo>
                  <a:cubicBezTo>
                    <a:pt x="7670" y="31565"/>
                    <a:pt x="9975" y="31679"/>
                    <a:pt x="12280" y="31793"/>
                  </a:cubicBezTo>
                  <a:cubicBezTo>
                    <a:pt x="15515" y="31923"/>
                    <a:pt x="18749" y="31983"/>
                    <a:pt x="21991" y="31983"/>
                  </a:cubicBezTo>
                  <a:cubicBezTo>
                    <a:pt x="23326" y="31983"/>
                    <a:pt x="24661" y="31973"/>
                    <a:pt x="25998" y="31953"/>
                  </a:cubicBezTo>
                  <a:cubicBezTo>
                    <a:pt x="28281" y="31908"/>
                    <a:pt x="30586" y="31816"/>
                    <a:pt x="32892" y="31725"/>
                  </a:cubicBezTo>
                  <a:cubicBezTo>
                    <a:pt x="33439" y="31679"/>
                    <a:pt x="33987" y="31657"/>
                    <a:pt x="34558" y="31634"/>
                  </a:cubicBezTo>
                  <a:cubicBezTo>
                    <a:pt x="35060" y="31588"/>
                    <a:pt x="35608" y="31611"/>
                    <a:pt x="36110" y="31520"/>
                  </a:cubicBezTo>
                  <a:cubicBezTo>
                    <a:pt x="37114" y="31314"/>
                    <a:pt x="37183" y="30219"/>
                    <a:pt x="37320" y="29420"/>
                  </a:cubicBezTo>
                  <a:cubicBezTo>
                    <a:pt x="37662" y="27320"/>
                    <a:pt x="37662" y="25197"/>
                    <a:pt x="37616" y="23074"/>
                  </a:cubicBezTo>
                  <a:cubicBezTo>
                    <a:pt x="37571" y="20792"/>
                    <a:pt x="37502" y="18532"/>
                    <a:pt x="37365" y="16272"/>
                  </a:cubicBezTo>
                  <a:cubicBezTo>
                    <a:pt x="37114" y="11867"/>
                    <a:pt x="36795" y="7462"/>
                    <a:pt x="36384" y="3079"/>
                  </a:cubicBezTo>
                  <a:cubicBezTo>
                    <a:pt x="36315" y="2280"/>
                    <a:pt x="36178" y="1436"/>
                    <a:pt x="35608" y="820"/>
                  </a:cubicBezTo>
                  <a:cubicBezTo>
                    <a:pt x="35014" y="226"/>
                    <a:pt x="34147" y="66"/>
                    <a:pt x="33348" y="21"/>
                  </a:cubicBezTo>
                  <a:cubicBezTo>
                    <a:pt x="32998" y="6"/>
                    <a:pt x="32646" y="0"/>
                    <a:pt x="322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2;p46">
              <a:extLst>
                <a:ext uri="{FF2B5EF4-FFF2-40B4-BE49-F238E27FC236}">
                  <a16:creationId xmlns:a16="http://schemas.microsoft.com/office/drawing/2014/main" id="{05978C63-4093-46D8-92C4-B3A19AFBC73A}"/>
                </a:ext>
              </a:extLst>
            </p:cNvPr>
            <p:cNvSpPr/>
            <p:nvPr/>
          </p:nvSpPr>
          <p:spPr>
            <a:xfrm>
              <a:off x="6096186" y="3918825"/>
              <a:ext cx="828922" cy="660387"/>
            </a:xfrm>
            <a:custGeom>
              <a:avLst/>
              <a:gdLst/>
              <a:ahLst/>
              <a:cxnLst/>
              <a:rect l="l" t="t" r="r" b="b"/>
              <a:pathLst>
                <a:path w="46302" h="36888" extrusionOk="0">
                  <a:moveTo>
                    <a:pt x="24913" y="0"/>
                  </a:moveTo>
                  <a:cubicBezTo>
                    <a:pt x="20911" y="0"/>
                    <a:pt x="16910" y="19"/>
                    <a:pt x="12908" y="57"/>
                  </a:cubicBezTo>
                  <a:cubicBezTo>
                    <a:pt x="11744" y="80"/>
                    <a:pt x="10557" y="102"/>
                    <a:pt x="9393" y="102"/>
                  </a:cubicBezTo>
                  <a:cubicBezTo>
                    <a:pt x="8914" y="125"/>
                    <a:pt x="8914" y="833"/>
                    <a:pt x="9393" y="833"/>
                  </a:cubicBezTo>
                  <a:cubicBezTo>
                    <a:pt x="14432" y="757"/>
                    <a:pt x="19477" y="723"/>
                    <a:pt x="24522" y="723"/>
                  </a:cubicBezTo>
                  <a:cubicBezTo>
                    <a:pt x="28642" y="723"/>
                    <a:pt x="32760" y="746"/>
                    <a:pt x="36875" y="787"/>
                  </a:cubicBezTo>
                  <a:cubicBezTo>
                    <a:pt x="39157" y="810"/>
                    <a:pt x="41440" y="833"/>
                    <a:pt x="43722" y="856"/>
                  </a:cubicBezTo>
                  <a:cubicBezTo>
                    <a:pt x="44224" y="878"/>
                    <a:pt x="44886" y="764"/>
                    <a:pt x="45023" y="1381"/>
                  </a:cubicBezTo>
                  <a:cubicBezTo>
                    <a:pt x="45160" y="1860"/>
                    <a:pt x="45092" y="2431"/>
                    <a:pt x="45115" y="2933"/>
                  </a:cubicBezTo>
                  <a:cubicBezTo>
                    <a:pt x="45160" y="4074"/>
                    <a:pt x="45206" y="5215"/>
                    <a:pt x="45229" y="6356"/>
                  </a:cubicBezTo>
                  <a:cubicBezTo>
                    <a:pt x="45366" y="10785"/>
                    <a:pt x="45457" y="15235"/>
                    <a:pt x="45525" y="19686"/>
                  </a:cubicBezTo>
                  <a:cubicBezTo>
                    <a:pt x="45571" y="24069"/>
                    <a:pt x="45640" y="28451"/>
                    <a:pt x="45320" y="32834"/>
                  </a:cubicBezTo>
                  <a:cubicBezTo>
                    <a:pt x="45274" y="33382"/>
                    <a:pt x="45229" y="33907"/>
                    <a:pt x="45183" y="34432"/>
                  </a:cubicBezTo>
                  <a:cubicBezTo>
                    <a:pt x="45137" y="34865"/>
                    <a:pt x="45183" y="35596"/>
                    <a:pt x="44818" y="35915"/>
                  </a:cubicBezTo>
                  <a:cubicBezTo>
                    <a:pt x="44521" y="36166"/>
                    <a:pt x="44042" y="36166"/>
                    <a:pt x="43677" y="36166"/>
                  </a:cubicBezTo>
                  <a:cubicBezTo>
                    <a:pt x="43106" y="36166"/>
                    <a:pt x="42535" y="36143"/>
                    <a:pt x="41965" y="36143"/>
                  </a:cubicBezTo>
                  <a:cubicBezTo>
                    <a:pt x="39682" y="36121"/>
                    <a:pt x="37400" y="36098"/>
                    <a:pt x="35117" y="36075"/>
                  </a:cubicBezTo>
                  <a:cubicBezTo>
                    <a:pt x="30552" y="36006"/>
                    <a:pt x="25987" y="35915"/>
                    <a:pt x="21445" y="35824"/>
                  </a:cubicBezTo>
                  <a:cubicBezTo>
                    <a:pt x="16880" y="35710"/>
                    <a:pt x="12315" y="35687"/>
                    <a:pt x="7772" y="35367"/>
                  </a:cubicBezTo>
                  <a:cubicBezTo>
                    <a:pt x="6631" y="35276"/>
                    <a:pt x="5490" y="35185"/>
                    <a:pt x="4371" y="35025"/>
                  </a:cubicBezTo>
                  <a:cubicBezTo>
                    <a:pt x="3892" y="34957"/>
                    <a:pt x="3344" y="34934"/>
                    <a:pt x="2911" y="34751"/>
                  </a:cubicBezTo>
                  <a:cubicBezTo>
                    <a:pt x="2317" y="34523"/>
                    <a:pt x="2317" y="33861"/>
                    <a:pt x="2249" y="33336"/>
                  </a:cubicBezTo>
                  <a:cubicBezTo>
                    <a:pt x="1998" y="31168"/>
                    <a:pt x="1883" y="28999"/>
                    <a:pt x="1746" y="26831"/>
                  </a:cubicBezTo>
                  <a:cubicBezTo>
                    <a:pt x="1473" y="22403"/>
                    <a:pt x="1222" y="17952"/>
                    <a:pt x="948" y="13524"/>
                  </a:cubicBezTo>
                  <a:cubicBezTo>
                    <a:pt x="879" y="12451"/>
                    <a:pt x="811" y="11378"/>
                    <a:pt x="742" y="10305"/>
                  </a:cubicBezTo>
                  <a:cubicBezTo>
                    <a:pt x="731" y="10077"/>
                    <a:pt x="542" y="9963"/>
                    <a:pt x="360" y="9963"/>
                  </a:cubicBezTo>
                  <a:cubicBezTo>
                    <a:pt x="177" y="9963"/>
                    <a:pt x="0" y="10077"/>
                    <a:pt x="12" y="10305"/>
                  </a:cubicBezTo>
                  <a:lnTo>
                    <a:pt x="856" y="24251"/>
                  </a:lnTo>
                  <a:cubicBezTo>
                    <a:pt x="993" y="26557"/>
                    <a:pt x="1107" y="28862"/>
                    <a:pt x="1290" y="31145"/>
                  </a:cubicBezTo>
                  <a:cubicBezTo>
                    <a:pt x="1381" y="32172"/>
                    <a:pt x="1404" y="33290"/>
                    <a:pt x="1655" y="34295"/>
                  </a:cubicBezTo>
                  <a:cubicBezTo>
                    <a:pt x="1929" y="35322"/>
                    <a:pt x="2774" y="35504"/>
                    <a:pt x="3732" y="35641"/>
                  </a:cubicBezTo>
                  <a:cubicBezTo>
                    <a:pt x="8343" y="36372"/>
                    <a:pt x="13068" y="36326"/>
                    <a:pt x="17747" y="36440"/>
                  </a:cubicBezTo>
                  <a:cubicBezTo>
                    <a:pt x="22540" y="36577"/>
                    <a:pt x="27356" y="36668"/>
                    <a:pt x="32150" y="36760"/>
                  </a:cubicBezTo>
                  <a:cubicBezTo>
                    <a:pt x="34569" y="36783"/>
                    <a:pt x="36966" y="36828"/>
                    <a:pt x="39363" y="36851"/>
                  </a:cubicBezTo>
                  <a:cubicBezTo>
                    <a:pt x="40550" y="36851"/>
                    <a:pt x="41714" y="36874"/>
                    <a:pt x="42878" y="36874"/>
                  </a:cubicBezTo>
                  <a:cubicBezTo>
                    <a:pt x="43130" y="36874"/>
                    <a:pt x="43405" y="36887"/>
                    <a:pt x="43683" y="36887"/>
                  </a:cubicBezTo>
                  <a:cubicBezTo>
                    <a:pt x="44287" y="36887"/>
                    <a:pt x="44906" y="36823"/>
                    <a:pt x="45343" y="36417"/>
                  </a:cubicBezTo>
                  <a:cubicBezTo>
                    <a:pt x="45662" y="36143"/>
                    <a:pt x="45754" y="35755"/>
                    <a:pt x="45822" y="35367"/>
                  </a:cubicBezTo>
                  <a:cubicBezTo>
                    <a:pt x="45891" y="34820"/>
                    <a:pt x="45936" y="34272"/>
                    <a:pt x="45982" y="33724"/>
                  </a:cubicBezTo>
                  <a:cubicBezTo>
                    <a:pt x="46073" y="32560"/>
                    <a:pt x="46142" y="31419"/>
                    <a:pt x="46187" y="30277"/>
                  </a:cubicBezTo>
                  <a:cubicBezTo>
                    <a:pt x="46301" y="27995"/>
                    <a:pt x="46301" y="25712"/>
                    <a:pt x="46301" y="23430"/>
                  </a:cubicBezTo>
                  <a:cubicBezTo>
                    <a:pt x="46279" y="18751"/>
                    <a:pt x="46187" y="14094"/>
                    <a:pt x="46073" y="9415"/>
                  </a:cubicBezTo>
                  <a:cubicBezTo>
                    <a:pt x="46005" y="7064"/>
                    <a:pt x="45936" y="4736"/>
                    <a:pt x="45845" y="2385"/>
                  </a:cubicBezTo>
                  <a:cubicBezTo>
                    <a:pt x="45822" y="1632"/>
                    <a:pt x="45868" y="627"/>
                    <a:pt x="45000" y="285"/>
                  </a:cubicBezTo>
                  <a:cubicBezTo>
                    <a:pt x="44711" y="163"/>
                    <a:pt x="44361" y="143"/>
                    <a:pt x="44018" y="143"/>
                  </a:cubicBezTo>
                  <a:cubicBezTo>
                    <a:pt x="43847" y="143"/>
                    <a:pt x="43677" y="148"/>
                    <a:pt x="43517" y="148"/>
                  </a:cubicBezTo>
                  <a:cubicBezTo>
                    <a:pt x="42901" y="125"/>
                    <a:pt x="42284" y="125"/>
                    <a:pt x="41668" y="102"/>
                  </a:cubicBezTo>
                  <a:cubicBezTo>
                    <a:pt x="36083" y="36"/>
                    <a:pt x="30498" y="0"/>
                    <a:pt x="24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مستطيل 3">
            <a:extLst>
              <a:ext uri="{FF2B5EF4-FFF2-40B4-BE49-F238E27FC236}">
                <a16:creationId xmlns:a16="http://schemas.microsoft.com/office/drawing/2014/main" id="{87A7B8D9-AFC8-49FA-A169-FC8E04B15B6C}"/>
              </a:ext>
            </a:extLst>
          </p:cNvPr>
          <p:cNvSpPr/>
          <p:nvPr/>
        </p:nvSpPr>
        <p:spPr>
          <a:xfrm>
            <a:off x="3069771" y="2873829"/>
            <a:ext cx="6433458" cy="1491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1" name="Google Shape;74;p13">
            <a:hlinkClick r:id="rId10" action="ppaction://hlinksldjump"/>
            <a:extLst>
              <a:ext uri="{FF2B5EF4-FFF2-40B4-BE49-F238E27FC236}">
                <a16:creationId xmlns:a16="http://schemas.microsoft.com/office/drawing/2014/main" id="{6C755BF8-D08F-40CF-8987-BAE20CE0936A}"/>
              </a:ext>
            </a:extLst>
          </p:cNvPr>
          <p:cNvPicPr preferRelativeResize="0"/>
          <p:nvPr/>
        </p:nvPicPr>
        <p:blipFill>
          <a:blip r:embed="rId11">
            <a:alphaModFix/>
            <a:extLst>
              <a:ext uri="{BEBA8EAE-BF5A-486C-A8C5-ECC9F3942E4B}">
                <a14:imgProps xmlns:a14="http://schemas.microsoft.com/office/drawing/2010/main">
                  <a14:imgLayer r:embed="rId12">
                    <a14:imgEffect>
                      <a14:brightnessContrast bright="40000" contrast="40000"/>
                    </a14:imgEffect>
                  </a14:imgLayer>
                </a14:imgProps>
              </a:ext>
            </a:extLst>
          </a:blip>
          <a:stretch>
            <a:fillRect/>
          </a:stretch>
        </p:blipFill>
        <p:spPr>
          <a:xfrm>
            <a:off x="4634160" y="2592983"/>
            <a:ext cx="2860655" cy="2033446"/>
          </a:xfrm>
          <a:prstGeom prst="rect">
            <a:avLst/>
          </a:prstGeom>
          <a:noFill/>
          <a:ln>
            <a:noFill/>
          </a:ln>
        </p:spPr>
      </p:pic>
      <p:pic>
        <p:nvPicPr>
          <p:cNvPr id="5" name="صورة 4">
            <a:extLst>
              <a:ext uri="{FF2B5EF4-FFF2-40B4-BE49-F238E27FC236}">
                <a16:creationId xmlns:a16="http://schemas.microsoft.com/office/drawing/2014/main" id="{3F793D32-F5C8-4140-998F-900ADD6078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62849" y="3380013"/>
            <a:ext cx="2408464" cy="2824843"/>
          </a:xfrm>
          <a:prstGeom prst="rect">
            <a:avLst/>
          </a:prstGeom>
        </p:spPr>
      </p:pic>
      <p:pic>
        <p:nvPicPr>
          <p:cNvPr id="29" name="صورة 28">
            <a:extLst>
              <a:ext uri="{FF2B5EF4-FFF2-40B4-BE49-F238E27FC236}">
                <a16:creationId xmlns:a16="http://schemas.microsoft.com/office/drawing/2014/main" id="{42DE5D68-CD04-4C18-89DF-9D6E50312A49}"/>
              </a:ext>
            </a:extLst>
          </p:cNvPr>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pic>
        <p:nvPicPr>
          <p:cNvPr id="42" name="صورة 41">
            <a:extLst>
              <a:ext uri="{FF2B5EF4-FFF2-40B4-BE49-F238E27FC236}">
                <a16:creationId xmlns:a16="http://schemas.microsoft.com/office/drawing/2014/main" id="{BF302A4C-B06A-4970-93AC-19CBF82F53E9}"/>
              </a:ext>
            </a:extLst>
          </p:cNvPr>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0200" y="3269776"/>
            <a:ext cx="823139" cy="1285291"/>
          </a:xfrm>
          <a:prstGeom prst="rect">
            <a:avLst/>
          </a:prstGeom>
        </p:spPr>
      </p:pic>
      <p:pic>
        <p:nvPicPr>
          <p:cNvPr id="43" name="صورة 42">
            <a:extLst>
              <a:ext uri="{FF2B5EF4-FFF2-40B4-BE49-F238E27FC236}">
                <a16:creationId xmlns:a16="http://schemas.microsoft.com/office/drawing/2014/main" id="{50E63A5D-5ECE-4429-A1CE-484F4146B336}"/>
              </a:ext>
            </a:extLst>
          </p:cNvPr>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658" y="5503653"/>
            <a:ext cx="952500" cy="1354347"/>
          </a:xfrm>
          <a:prstGeom prst="rect">
            <a:avLst/>
          </a:prstGeom>
        </p:spPr>
      </p:pic>
    </p:spTree>
    <p:extLst>
      <p:ext uri="{BB962C8B-B14F-4D97-AF65-F5344CB8AC3E}">
        <p14:creationId xmlns:p14="http://schemas.microsoft.com/office/powerpoint/2010/main" val="1963053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541290" y="0"/>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3085"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0944" y="720029"/>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7257"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705" y="508400"/>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9"/>
          <a:stretch>
            <a:fillRect/>
          </a:stretch>
        </p:blipFill>
        <p:spPr>
          <a:xfrm>
            <a:off x="1870734" y="4289620"/>
            <a:ext cx="1200718" cy="2568380"/>
          </a:xfrm>
          <a:prstGeom prst="rect">
            <a:avLst/>
          </a:prstGeom>
        </p:spPr>
      </p:pic>
      <p:sp>
        <p:nvSpPr>
          <p:cNvPr id="26" name="مستطيل 25">
            <a:extLst>
              <a:ext uri="{FF2B5EF4-FFF2-40B4-BE49-F238E27FC236}">
                <a16:creationId xmlns:a16="http://schemas.microsoft.com/office/drawing/2014/main" id="{40EAB410-A085-4180-83D2-A0479CBE6DC4}"/>
              </a:ext>
            </a:extLst>
          </p:cNvPr>
          <p:cNvSpPr/>
          <p:nvPr/>
        </p:nvSpPr>
        <p:spPr>
          <a:xfrm>
            <a:off x="4524519" y="1240971"/>
            <a:ext cx="3294433" cy="46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b="1" dirty="0">
              <a:solidFill>
                <a:srgbClr val="C00000"/>
              </a:solidFill>
            </a:endParaRPr>
          </a:p>
        </p:txBody>
      </p:sp>
      <p:sp>
        <p:nvSpPr>
          <p:cNvPr id="4" name="مستطيل 3">
            <a:extLst>
              <a:ext uri="{FF2B5EF4-FFF2-40B4-BE49-F238E27FC236}">
                <a16:creationId xmlns:a16="http://schemas.microsoft.com/office/drawing/2014/main" id="{87A7B8D9-AFC8-49FA-A169-FC8E04B15B6C}"/>
              </a:ext>
            </a:extLst>
          </p:cNvPr>
          <p:cNvSpPr/>
          <p:nvPr/>
        </p:nvSpPr>
        <p:spPr>
          <a:xfrm>
            <a:off x="3069771" y="2873829"/>
            <a:ext cx="6433458" cy="1491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 name="مستطيل 1">
            <a:extLst>
              <a:ext uri="{FF2B5EF4-FFF2-40B4-BE49-F238E27FC236}">
                <a16:creationId xmlns:a16="http://schemas.microsoft.com/office/drawing/2014/main" id="{9B6F7451-D1A2-49B7-BE4E-6F7E67BAC1C9}"/>
              </a:ext>
            </a:extLst>
          </p:cNvPr>
          <p:cNvSpPr/>
          <p:nvPr/>
        </p:nvSpPr>
        <p:spPr>
          <a:xfrm>
            <a:off x="5791199" y="1072299"/>
            <a:ext cx="2960916" cy="3970318"/>
          </a:xfrm>
          <a:prstGeom prst="rect">
            <a:avLst/>
          </a:prstGeom>
        </p:spPr>
        <p:txBody>
          <a:bodyPr wrap="square">
            <a:spAutoFit/>
          </a:bodyPr>
          <a:lstStyle/>
          <a:p>
            <a:pPr lvl="0" algn="ctr">
              <a:lnSpc>
                <a:spcPct val="150000"/>
              </a:lnSpc>
              <a:defRPr/>
            </a:pPr>
            <a:r>
              <a:rPr lang="ar-SA" sz="2400" b="1" dirty="0">
                <a:solidFill>
                  <a:srgbClr val="FF0000"/>
                </a:solidFill>
                <a:latin typeface="Microsoft YaHei Light" panose="020B0502040204020203" pitchFamily="34" charset="-122"/>
                <a:ea typeface="Microsoft YaHei Light" panose="020B0502040204020203" pitchFamily="34" charset="-122"/>
              </a:rPr>
              <a:t>ختاما :</a:t>
            </a:r>
            <a:r>
              <a:rPr lang="ar-SA" sz="2400" b="1" dirty="0">
                <a:solidFill>
                  <a:prstClr val="black"/>
                </a:solidFill>
                <a:latin typeface="Microsoft YaHei Light" panose="020B0502040204020203" pitchFamily="34" charset="-122"/>
                <a:ea typeface="Microsoft YaHei Light" panose="020B0502040204020203" pitchFamily="34" charset="-122"/>
              </a:rPr>
              <a:t>إِنَّ </a:t>
            </a:r>
            <a:r>
              <a:rPr lang="ar-SA" sz="2400" b="1" dirty="0">
                <a:solidFill>
                  <a:srgbClr val="0070C0"/>
                </a:solidFill>
                <a:latin typeface="Microsoft YaHei Light" panose="020B0502040204020203" pitchFamily="34" charset="-122"/>
                <a:ea typeface="Microsoft YaHei Light" panose="020B0502040204020203" pitchFamily="34" charset="-122"/>
              </a:rPr>
              <a:t>القراءةَ</a:t>
            </a:r>
            <a:r>
              <a:rPr lang="ar-SA" sz="2400" b="1" dirty="0">
                <a:solidFill>
                  <a:prstClr val="black"/>
                </a:solidFill>
                <a:latin typeface="Microsoft YaHei Light" panose="020B0502040204020203" pitchFamily="34" charset="-122"/>
                <a:ea typeface="Microsoft YaHei Light" panose="020B0502040204020203" pitchFamily="34" charset="-122"/>
              </a:rPr>
              <a:t> هي رياضة للعقل، </a:t>
            </a:r>
            <a:r>
              <a:rPr lang="ar-SA" sz="2400" b="1" dirty="0">
                <a:solidFill>
                  <a:srgbClr val="0070C0"/>
                </a:solidFill>
                <a:latin typeface="Microsoft YaHei Light" panose="020B0502040204020203" pitchFamily="34" charset="-122"/>
                <a:ea typeface="Microsoft YaHei Light" panose="020B0502040204020203" pitchFamily="34" charset="-122"/>
              </a:rPr>
              <a:t>فبالقراءة</a:t>
            </a:r>
            <a:r>
              <a:rPr lang="ar-SA" sz="2400" b="1" dirty="0">
                <a:solidFill>
                  <a:prstClr val="black"/>
                </a:solidFill>
                <a:latin typeface="Microsoft YaHei Light" panose="020B0502040204020203" pitchFamily="34" charset="-122"/>
                <a:ea typeface="Microsoft YaHei Light" panose="020B0502040204020203" pitchFamily="34" charset="-122"/>
              </a:rPr>
              <a:t> نُحافظ على قوة وصحة العقل كما نحافظ بالرياضة على قوة الجسم ولياقته،</a:t>
            </a:r>
            <a:r>
              <a:rPr lang="ar-SA" sz="2400" b="1" dirty="0">
                <a:solidFill>
                  <a:srgbClr val="0070C0"/>
                </a:solidFill>
                <a:latin typeface="Microsoft YaHei Light" panose="020B0502040204020203" pitchFamily="34" charset="-122"/>
                <a:ea typeface="Microsoft YaHei Light" panose="020B0502040204020203" pitchFamily="34" charset="-122"/>
              </a:rPr>
              <a:t> فالقراءة </a:t>
            </a:r>
            <a:r>
              <a:rPr lang="ar-SA" sz="2400" b="1" dirty="0">
                <a:solidFill>
                  <a:prstClr val="black"/>
                </a:solidFill>
                <a:latin typeface="Microsoft YaHei Light" panose="020B0502040204020203" pitchFamily="34" charset="-122"/>
                <a:ea typeface="Microsoft YaHei Light" panose="020B0502040204020203" pitchFamily="34" charset="-122"/>
              </a:rPr>
              <a:t>تساهم بتعزيز قدرات الدماغ.</a:t>
            </a:r>
            <a:endParaRPr lang="ar-SA" sz="2400" dirty="0"/>
          </a:p>
        </p:txBody>
      </p:sp>
      <p:grpSp>
        <p:nvGrpSpPr>
          <p:cNvPr id="29" name="Google Shape;431;p44">
            <a:extLst>
              <a:ext uri="{FF2B5EF4-FFF2-40B4-BE49-F238E27FC236}">
                <a16:creationId xmlns:a16="http://schemas.microsoft.com/office/drawing/2014/main" id="{38A7C1AE-2B67-4C26-A826-A5C5D2DE8490}"/>
              </a:ext>
            </a:extLst>
          </p:cNvPr>
          <p:cNvGrpSpPr/>
          <p:nvPr/>
        </p:nvGrpSpPr>
        <p:grpSpPr>
          <a:xfrm rot="5400000">
            <a:off x="4848986" y="1267587"/>
            <a:ext cx="5063054" cy="4114801"/>
            <a:chOff x="2556950" y="2043625"/>
            <a:chExt cx="2458725" cy="1760200"/>
          </a:xfrm>
        </p:grpSpPr>
        <p:sp>
          <p:nvSpPr>
            <p:cNvPr id="42" name="Google Shape;432;p44">
              <a:extLst>
                <a:ext uri="{FF2B5EF4-FFF2-40B4-BE49-F238E27FC236}">
                  <a16:creationId xmlns:a16="http://schemas.microsoft.com/office/drawing/2014/main" id="{29CE4ECF-25D0-439F-A612-6839A171AF06}"/>
                </a:ext>
              </a:extLst>
            </p:cNvPr>
            <p:cNvSpPr/>
            <p:nvPr/>
          </p:nvSpPr>
          <p:spPr>
            <a:xfrm>
              <a:off x="2556950" y="2043625"/>
              <a:ext cx="2458725" cy="1760200"/>
            </a:xfrm>
            <a:custGeom>
              <a:avLst/>
              <a:gdLst/>
              <a:ahLst/>
              <a:cxnLst/>
              <a:rect l="l" t="t" r="r" b="b"/>
              <a:pathLst>
                <a:path w="98349" h="70408" extrusionOk="0">
                  <a:moveTo>
                    <a:pt x="90818" y="1816"/>
                  </a:moveTo>
                  <a:cubicBezTo>
                    <a:pt x="92383" y="1969"/>
                    <a:pt x="93897" y="2373"/>
                    <a:pt x="95019" y="3508"/>
                  </a:cubicBezTo>
                  <a:cubicBezTo>
                    <a:pt x="96028" y="4532"/>
                    <a:pt x="96504" y="5893"/>
                    <a:pt x="96734" y="7309"/>
                  </a:cubicBezTo>
                  <a:cubicBezTo>
                    <a:pt x="96493" y="6832"/>
                    <a:pt x="96285" y="6466"/>
                    <a:pt x="96173" y="6300"/>
                  </a:cubicBezTo>
                  <a:cubicBezTo>
                    <a:pt x="94887" y="4384"/>
                    <a:pt x="92996" y="2705"/>
                    <a:pt x="90818" y="1816"/>
                  </a:cubicBezTo>
                  <a:close/>
                  <a:moveTo>
                    <a:pt x="11961" y="1646"/>
                  </a:moveTo>
                  <a:cubicBezTo>
                    <a:pt x="12129" y="1646"/>
                    <a:pt x="12296" y="1647"/>
                    <a:pt x="12463" y="1647"/>
                  </a:cubicBezTo>
                  <a:cubicBezTo>
                    <a:pt x="15236" y="1651"/>
                    <a:pt x="18010" y="1674"/>
                    <a:pt x="20784" y="1688"/>
                  </a:cubicBezTo>
                  <a:lnTo>
                    <a:pt x="53375" y="1849"/>
                  </a:lnTo>
                  <a:cubicBezTo>
                    <a:pt x="58769" y="1875"/>
                    <a:pt x="64162" y="1907"/>
                    <a:pt x="69553" y="1907"/>
                  </a:cubicBezTo>
                  <a:cubicBezTo>
                    <a:pt x="75895" y="1907"/>
                    <a:pt x="82236" y="1863"/>
                    <a:pt x="88576" y="1717"/>
                  </a:cubicBezTo>
                  <a:cubicBezTo>
                    <a:pt x="89068" y="1724"/>
                    <a:pt x="89571" y="1733"/>
                    <a:pt x="90074" y="1761"/>
                  </a:cubicBezTo>
                  <a:cubicBezTo>
                    <a:pt x="91936" y="2502"/>
                    <a:pt x="93588" y="3529"/>
                    <a:pt x="94965" y="5102"/>
                  </a:cubicBezTo>
                  <a:cubicBezTo>
                    <a:pt x="95712" y="5955"/>
                    <a:pt x="96335" y="6907"/>
                    <a:pt x="96820" y="7930"/>
                  </a:cubicBezTo>
                  <a:cubicBezTo>
                    <a:pt x="96911" y="8720"/>
                    <a:pt x="96939" y="9512"/>
                    <a:pt x="96950" y="10260"/>
                  </a:cubicBezTo>
                  <a:cubicBezTo>
                    <a:pt x="97038" y="15743"/>
                    <a:pt x="96885" y="21239"/>
                    <a:pt x="96853" y="26722"/>
                  </a:cubicBezTo>
                  <a:lnTo>
                    <a:pt x="96655" y="59972"/>
                  </a:lnTo>
                  <a:cubicBezTo>
                    <a:pt x="96639" y="60013"/>
                    <a:pt x="96626" y="60056"/>
                    <a:pt x="96620" y="60101"/>
                  </a:cubicBezTo>
                  <a:cubicBezTo>
                    <a:pt x="96277" y="62648"/>
                    <a:pt x="96354" y="65704"/>
                    <a:pt x="93954" y="67311"/>
                  </a:cubicBezTo>
                  <a:cubicBezTo>
                    <a:pt x="92234" y="68462"/>
                    <a:pt x="90018" y="68563"/>
                    <a:pt x="87924" y="68563"/>
                  </a:cubicBezTo>
                  <a:cubicBezTo>
                    <a:pt x="87478" y="68563"/>
                    <a:pt x="87038" y="68558"/>
                    <a:pt x="86609" y="68558"/>
                  </a:cubicBezTo>
                  <a:cubicBezTo>
                    <a:pt x="86449" y="68558"/>
                    <a:pt x="86290" y="68559"/>
                    <a:pt x="86134" y="68561"/>
                  </a:cubicBezTo>
                  <a:cubicBezTo>
                    <a:pt x="79796" y="68630"/>
                    <a:pt x="73460" y="68702"/>
                    <a:pt x="67122" y="68777"/>
                  </a:cubicBezTo>
                  <a:cubicBezTo>
                    <a:pt x="54449" y="68943"/>
                    <a:pt x="41775" y="69086"/>
                    <a:pt x="29100" y="69207"/>
                  </a:cubicBezTo>
                  <a:cubicBezTo>
                    <a:pt x="25099" y="69250"/>
                    <a:pt x="21017" y="69468"/>
                    <a:pt x="16955" y="69468"/>
                  </a:cubicBezTo>
                  <a:cubicBezTo>
                    <a:pt x="15090" y="69468"/>
                    <a:pt x="13229" y="69422"/>
                    <a:pt x="11382" y="69292"/>
                  </a:cubicBezTo>
                  <a:cubicBezTo>
                    <a:pt x="11338" y="69271"/>
                    <a:pt x="11291" y="69256"/>
                    <a:pt x="11243" y="69249"/>
                  </a:cubicBezTo>
                  <a:cubicBezTo>
                    <a:pt x="9261" y="68910"/>
                    <a:pt x="7147" y="68692"/>
                    <a:pt x="5324" y="67786"/>
                  </a:cubicBezTo>
                  <a:cubicBezTo>
                    <a:pt x="2945" y="66603"/>
                    <a:pt x="1957" y="64442"/>
                    <a:pt x="1766" y="61862"/>
                  </a:cubicBezTo>
                  <a:cubicBezTo>
                    <a:pt x="1395" y="56826"/>
                    <a:pt x="1728" y="51663"/>
                    <a:pt x="1735" y="46613"/>
                  </a:cubicBezTo>
                  <a:cubicBezTo>
                    <a:pt x="1749" y="35854"/>
                    <a:pt x="1764" y="25094"/>
                    <a:pt x="1779" y="14335"/>
                  </a:cubicBezTo>
                  <a:cubicBezTo>
                    <a:pt x="1787" y="10034"/>
                    <a:pt x="1586" y="4144"/>
                    <a:pt x="6469" y="2332"/>
                  </a:cubicBezTo>
                  <a:cubicBezTo>
                    <a:pt x="8213" y="1685"/>
                    <a:pt x="10115" y="1646"/>
                    <a:pt x="11961" y="1646"/>
                  </a:cubicBezTo>
                  <a:close/>
                  <a:moveTo>
                    <a:pt x="13285" y="114"/>
                  </a:moveTo>
                  <a:cubicBezTo>
                    <a:pt x="12308" y="114"/>
                    <a:pt x="11333" y="128"/>
                    <a:pt x="10360" y="170"/>
                  </a:cubicBezTo>
                  <a:cubicBezTo>
                    <a:pt x="8433" y="256"/>
                    <a:pt x="6448" y="529"/>
                    <a:pt x="4740" y="1483"/>
                  </a:cubicBezTo>
                  <a:cubicBezTo>
                    <a:pt x="1083" y="3528"/>
                    <a:pt x="415" y="7888"/>
                    <a:pt x="333" y="11705"/>
                  </a:cubicBezTo>
                  <a:cubicBezTo>
                    <a:pt x="85" y="23331"/>
                    <a:pt x="297" y="34985"/>
                    <a:pt x="284" y="46615"/>
                  </a:cubicBezTo>
                  <a:cubicBezTo>
                    <a:pt x="280" y="49934"/>
                    <a:pt x="276" y="53253"/>
                    <a:pt x="271" y="56572"/>
                  </a:cubicBezTo>
                  <a:cubicBezTo>
                    <a:pt x="270" y="59156"/>
                    <a:pt x="0" y="61953"/>
                    <a:pt x="735" y="64469"/>
                  </a:cubicBezTo>
                  <a:cubicBezTo>
                    <a:pt x="2020" y="68857"/>
                    <a:pt x="6707" y="70383"/>
                    <a:pt x="10866" y="70383"/>
                  </a:cubicBezTo>
                  <a:cubicBezTo>
                    <a:pt x="10941" y="70383"/>
                    <a:pt x="11016" y="70382"/>
                    <a:pt x="11090" y="70381"/>
                  </a:cubicBezTo>
                  <a:cubicBezTo>
                    <a:pt x="11215" y="70380"/>
                    <a:pt x="11335" y="70334"/>
                    <a:pt x="11429" y="70253"/>
                  </a:cubicBezTo>
                  <a:cubicBezTo>
                    <a:pt x="12710" y="70379"/>
                    <a:pt x="14003" y="70407"/>
                    <a:pt x="15298" y="70407"/>
                  </a:cubicBezTo>
                  <a:cubicBezTo>
                    <a:pt x="15751" y="70407"/>
                    <a:pt x="16204" y="70404"/>
                    <a:pt x="16657" y="70400"/>
                  </a:cubicBezTo>
                  <a:cubicBezTo>
                    <a:pt x="20114" y="70371"/>
                    <a:pt x="23570" y="70339"/>
                    <a:pt x="27027" y="70305"/>
                  </a:cubicBezTo>
                  <a:cubicBezTo>
                    <a:pt x="33940" y="70240"/>
                    <a:pt x="40853" y="70176"/>
                    <a:pt x="47766" y="70112"/>
                  </a:cubicBezTo>
                  <a:cubicBezTo>
                    <a:pt x="61461" y="69984"/>
                    <a:pt x="75204" y="70217"/>
                    <a:pt x="88893" y="69756"/>
                  </a:cubicBezTo>
                  <a:cubicBezTo>
                    <a:pt x="91383" y="69672"/>
                    <a:pt x="94095" y="69291"/>
                    <a:pt x="95825" y="67303"/>
                  </a:cubicBezTo>
                  <a:cubicBezTo>
                    <a:pt x="97229" y="65692"/>
                    <a:pt x="97707" y="63354"/>
                    <a:pt x="97702" y="61216"/>
                  </a:cubicBezTo>
                  <a:cubicBezTo>
                    <a:pt x="97844" y="61112"/>
                    <a:pt x="97944" y="60948"/>
                    <a:pt x="97945" y="60721"/>
                  </a:cubicBezTo>
                  <a:cubicBezTo>
                    <a:pt x="98025" y="47899"/>
                    <a:pt x="98104" y="35079"/>
                    <a:pt x="98183" y="22259"/>
                  </a:cubicBezTo>
                  <a:cubicBezTo>
                    <a:pt x="98203" y="19054"/>
                    <a:pt x="98221" y="15849"/>
                    <a:pt x="98238" y="12644"/>
                  </a:cubicBezTo>
                  <a:cubicBezTo>
                    <a:pt x="98247" y="10300"/>
                    <a:pt x="98349" y="7837"/>
                    <a:pt x="97619" y="5576"/>
                  </a:cubicBezTo>
                  <a:cubicBezTo>
                    <a:pt x="96494" y="2088"/>
                    <a:pt x="93720" y="828"/>
                    <a:pt x="90596" y="828"/>
                  </a:cubicBezTo>
                  <a:cubicBezTo>
                    <a:pt x="90441" y="828"/>
                    <a:pt x="90285" y="831"/>
                    <a:pt x="90129" y="837"/>
                  </a:cubicBezTo>
                  <a:lnTo>
                    <a:pt x="90128" y="837"/>
                  </a:lnTo>
                  <a:cubicBezTo>
                    <a:pt x="66351" y="1"/>
                    <a:pt x="42503" y="277"/>
                    <a:pt x="18704" y="170"/>
                  </a:cubicBezTo>
                  <a:cubicBezTo>
                    <a:pt x="16902" y="162"/>
                    <a:pt x="15092" y="114"/>
                    <a:pt x="13285" y="1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3;p44">
              <a:extLst>
                <a:ext uri="{FF2B5EF4-FFF2-40B4-BE49-F238E27FC236}">
                  <a16:creationId xmlns:a16="http://schemas.microsoft.com/office/drawing/2014/main" id="{703917CB-2458-414A-9EF7-B00A369424C4}"/>
                </a:ext>
              </a:extLst>
            </p:cNvPr>
            <p:cNvSpPr/>
            <p:nvPr/>
          </p:nvSpPr>
          <p:spPr>
            <a:xfrm>
              <a:off x="4670200" y="2819475"/>
              <a:ext cx="245125" cy="219275"/>
            </a:xfrm>
            <a:custGeom>
              <a:avLst/>
              <a:gdLst/>
              <a:ahLst/>
              <a:cxnLst/>
              <a:rect l="l" t="t" r="r" b="b"/>
              <a:pathLst>
                <a:path w="9805" h="8771" extrusionOk="0">
                  <a:moveTo>
                    <a:pt x="6458" y="1744"/>
                  </a:moveTo>
                  <a:lnTo>
                    <a:pt x="6458" y="1744"/>
                  </a:lnTo>
                  <a:cubicBezTo>
                    <a:pt x="6577" y="1765"/>
                    <a:pt x="6694" y="1793"/>
                    <a:pt x="6810" y="1826"/>
                  </a:cubicBezTo>
                  <a:cubicBezTo>
                    <a:pt x="8173" y="2233"/>
                    <a:pt x="8547" y="3509"/>
                    <a:pt x="8357" y="4744"/>
                  </a:cubicBezTo>
                  <a:cubicBezTo>
                    <a:pt x="8322" y="4117"/>
                    <a:pt x="8146" y="3499"/>
                    <a:pt x="7814" y="2957"/>
                  </a:cubicBezTo>
                  <a:cubicBezTo>
                    <a:pt x="7497" y="2436"/>
                    <a:pt x="7011" y="2019"/>
                    <a:pt x="6458" y="1744"/>
                  </a:cubicBezTo>
                  <a:close/>
                  <a:moveTo>
                    <a:pt x="4989" y="2133"/>
                  </a:moveTo>
                  <a:cubicBezTo>
                    <a:pt x="6456" y="2133"/>
                    <a:pt x="7706" y="3080"/>
                    <a:pt x="7730" y="4903"/>
                  </a:cubicBezTo>
                  <a:cubicBezTo>
                    <a:pt x="7742" y="5796"/>
                    <a:pt x="7376" y="6656"/>
                    <a:pt x="6797" y="7223"/>
                  </a:cubicBezTo>
                  <a:cubicBezTo>
                    <a:pt x="6429" y="7400"/>
                    <a:pt x="6022" y="7478"/>
                    <a:pt x="5603" y="7478"/>
                  </a:cubicBezTo>
                  <a:cubicBezTo>
                    <a:pt x="4895" y="7478"/>
                    <a:pt x="4156" y="7255"/>
                    <a:pt x="3525" y="6903"/>
                  </a:cubicBezTo>
                  <a:cubicBezTo>
                    <a:pt x="3308" y="6781"/>
                    <a:pt x="3103" y="6642"/>
                    <a:pt x="2911" y="6484"/>
                  </a:cubicBezTo>
                  <a:cubicBezTo>
                    <a:pt x="2179" y="5525"/>
                    <a:pt x="1818" y="4255"/>
                    <a:pt x="2392" y="3156"/>
                  </a:cubicBezTo>
                  <a:cubicBezTo>
                    <a:pt x="2562" y="2832"/>
                    <a:pt x="2827" y="2564"/>
                    <a:pt x="3148" y="2347"/>
                  </a:cubicBezTo>
                  <a:cubicBezTo>
                    <a:pt x="3197" y="2429"/>
                    <a:pt x="3284" y="2476"/>
                    <a:pt x="3375" y="2476"/>
                  </a:cubicBezTo>
                  <a:cubicBezTo>
                    <a:pt x="3408" y="2476"/>
                    <a:pt x="3442" y="2469"/>
                    <a:pt x="3475" y="2456"/>
                  </a:cubicBezTo>
                  <a:cubicBezTo>
                    <a:pt x="3979" y="2239"/>
                    <a:pt x="4496" y="2133"/>
                    <a:pt x="4989" y="2133"/>
                  </a:cubicBezTo>
                  <a:close/>
                  <a:moveTo>
                    <a:pt x="5476" y="1"/>
                  </a:moveTo>
                  <a:cubicBezTo>
                    <a:pt x="4394" y="1"/>
                    <a:pt x="3206" y="667"/>
                    <a:pt x="2447" y="1312"/>
                  </a:cubicBezTo>
                  <a:cubicBezTo>
                    <a:pt x="910" y="2619"/>
                    <a:pt x="0" y="4604"/>
                    <a:pt x="1199" y="6446"/>
                  </a:cubicBezTo>
                  <a:cubicBezTo>
                    <a:pt x="2115" y="7852"/>
                    <a:pt x="3948" y="8770"/>
                    <a:pt x="5658" y="8770"/>
                  </a:cubicBezTo>
                  <a:cubicBezTo>
                    <a:pt x="5901" y="8770"/>
                    <a:pt x="6142" y="8752"/>
                    <a:pt x="6377" y="8713"/>
                  </a:cubicBezTo>
                  <a:cubicBezTo>
                    <a:pt x="8390" y="8384"/>
                    <a:pt x="9495" y="6421"/>
                    <a:pt x="9651" y="4517"/>
                  </a:cubicBezTo>
                  <a:cubicBezTo>
                    <a:pt x="9804" y="2648"/>
                    <a:pt x="8845" y="987"/>
                    <a:pt x="6990" y="633"/>
                  </a:cubicBezTo>
                  <a:cubicBezTo>
                    <a:pt x="6986" y="628"/>
                    <a:pt x="6987" y="622"/>
                    <a:pt x="6982" y="617"/>
                  </a:cubicBezTo>
                  <a:cubicBezTo>
                    <a:pt x="6556" y="176"/>
                    <a:pt x="6030" y="1"/>
                    <a:pt x="5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34;p44">
              <a:extLst>
                <a:ext uri="{FF2B5EF4-FFF2-40B4-BE49-F238E27FC236}">
                  <a16:creationId xmlns:a16="http://schemas.microsoft.com/office/drawing/2014/main" id="{D73EC4F2-5E22-4CAF-A972-45D0974ECF1C}"/>
                </a:ext>
              </a:extLst>
            </p:cNvPr>
            <p:cNvSpPr/>
            <p:nvPr/>
          </p:nvSpPr>
          <p:spPr>
            <a:xfrm>
              <a:off x="2729800" y="2201775"/>
              <a:ext cx="1934650" cy="1470275"/>
            </a:xfrm>
            <a:custGeom>
              <a:avLst/>
              <a:gdLst/>
              <a:ahLst/>
              <a:cxnLst/>
              <a:rect l="l" t="t" r="r" b="b"/>
              <a:pathLst>
                <a:path w="77386" h="58811" extrusionOk="0">
                  <a:moveTo>
                    <a:pt x="1185" y="1196"/>
                  </a:moveTo>
                  <a:cubicBezTo>
                    <a:pt x="1321" y="1206"/>
                    <a:pt x="1457" y="1209"/>
                    <a:pt x="1594" y="1217"/>
                  </a:cubicBezTo>
                  <a:cubicBezTo>
                    <a:pt x="1469" y="1589"/>
                    <a:pt x="1356" y="1964"/>
                    <a:pt x="1256" y="2343"/>
                  </a:cubicBezTo>
                  <a:cubicBezTo>
                    <a:pt x="1233" y="1960"/>
                    <a:pt x="1214" y="1577"/>
                    <a:pt x="1185" y="1196"/>
                  </a:cubicBezTo>
                  <a:close/>
                  <a:moveTo>
                    <a:pt x="1429" y="10485"/>
                  </a:moveTo>
                  <a:cubicBezTo>
                    <a:pt x="1528" y="13703"/>
                    <a:pt x="1641" y="16920"/>
                    <a:pt x="1741" y="20138"/>
                  </a:cubicBezTo>
                  <a:cubicBezTo>
                    <a:pt x="1837" y="23209"/>
                    <a:pt x="1746" y="26237"/>
                    <a:pt x="1537" y="29264"/>
                  </a:cubicBezTo>
                  <a:lnTo>
                    <a:pt x="1537" y="29263"/>
                  </a:lnTo>
                  <a:cubicBezTo>
                    <a:pt x="1502" y="24699"/>
                    <a:pt x="1466" y="20136"/>
                    <a:pt x="1431" y="15573"/>
                  </a:cubicBezTo>
                  <a:cubicBezTo>
                    <a:pt x="1418" y="13882"/>
                    <a:pt x="1426" y="12184"/>
                    <a:pt x="1429" y="10485"/>
                  </a:cubicBezTo>
                  <a:close/>
                  <a:moveTo>
                    <a:pt x="2124" y="1246"/>
                  </a:moveTo>
                  <a:cubicBezTo>
                    <a:pt x="4213" y="1360"/>
                    <a:pt x="6315" y="1397"/>
                    <a:pt x="8419" y="1397"/>
                  </a:cubicBezTo>
                  <a:cubicBezTo>
                    <a:pt x="12299" y="1397"/>
                    <a:pt x="16191" y="1272"/>
                    <a:pt x="20040" y="1270"/>
                  </a:cubicBezTo>
                  <a:cubicBezTo>
                    <a:pt x="26225" y="1266"/>
                    <a:pt x="32411" y="1262"/>
                    <a:pt x="38596" y="1259"/>
                  </a:cubicBezTo>
                  <a:cubicBezTo>
                    <a:pt x="39551" y="1258"/>
                    <a:pt x="40507" y="1258"/>
                    <a:pt x="41462" y="1258"/>
                  </a:cubicBezTo>
                  <a:cubicBezTo>
                    <a:pt x="52992" y="1258"/>
                    <a:pt x="64522" y="1289"/>
                    <a:pt x="76050" y="1431"/>
                  </a:cubicBezTo>
                  <a:cubicBezTo>
                    <a:pt x="75508" y="10645"/>
                    <a:pt x="75757" y="19965"/>
                    <a:pt x="75669" y="29192"/>
                  </a:cubicBezTo>
                  <a:lnTo>
                    <a:pt x="75407" y="56668"/>
                  </a:lnTo>
                  <a:cubicBezTo>
                    <a:pt x="63045" y="57008"/>
                    <a:pt x="50680" y="57249"/>
                    <a:pt x="38315" y="57388"/>
                  </a:cubicBezTo>
                  <a:cubicBezTo>
                    <a:pt x="32078" y="57457"/>
                    <a:pt x="25842" y="57499"/>
                    <a:pt x="19605" y="57515"/>
                  </a:cubicBezTo>
                  <a:cubicBezTo>
                    <a:pt x="16487" y="57522"/>
                    <a:pt x="13368" y="57517"/>
                    <a:pt x="10250" y="57534"/>
                  </a:cubicBezTo>
                  <a:cubicBezTo>
                    <a:pt x="10143" y="57535"/>
                    <a:pt x="10036" y="57535"/>
                    <a:pt x="9929" y="57535"/>
                  </a:cubicBezTo>
                  <a:cubicBezTo>
                    <a:pt x="8490" y="57535"/>
                    <a:pt x="7027" y="57489"/>
                    <a:pt x="5567" y="57489"/>
                  </a:cubicBezTo>
                  <a:cubicBezTo>
                    <a:pt x="4939" y="57489"/>
                    <a:pt x="4312" y="57498"/>
                    <a:pt x="3688" y="57522"/>
                  </a:cubicBezTo>
                  <a:cubicBezTo>
                    <a:pt x="3003" y="57039"/>
                    <a:pt x="2376" y="56527"/>
                    <a:pt x="1858" y="55767"/>
                  </a:cubicBezTo>
                  <a:cubicBezTo>
                    <a:pt x="1847" y="55751"/>
                    <a:pt x="1839" y="55734"/>
                    <a:pt x="1827" y="55718"/>
                  </a:cubicBezTo>
                  <a:cubicBezTo>
                    <a:pt x="1832" y="54354"/>
                    <a:pt x="1719" y="52964"/>
                    <a:pt x="1709" y="51661"/>
                  </a:cubicBezTo>
                  <a:lnTo>
                    <a:pt x="1653" y="44374"/>
                  </a:lnTo>
                  <a:cubicBezTo>
                    <a:pt x="1624" y="40693"/>
                    <a:pt x="1596" y="37014"/>
                    <a:pt x="1568" y="33333"/>
                  </a:cubicBezTo>
                  <a:cubicBezTo>
                    <a:pt x="2545" y="23669"/>
                    <a:pt x="1881" y="13855"/>
                    <a:pt x="1409" y="4156"/>
                  </a:cubicBezTo>
                  <a:cubicBezTo>
                    <a:pt x="1577" y="3170"/>
                    <a:pt x="1816" y="2197"/>
                    <a:pt x="2124" y="1246"/>
                  </a:cubicBezTo>
                  <a:close/>
                  <a:moveTo>
                    <a:pt x="1796" y="56741"/>
                  </a:moveTo>
                  <a:cubicBezTo>
                    <a:pt x="2019" y="57044"/>
                    <a:pt x="2266" y="57328"/>
                    <a:pt x="2537" y="57589"/>
                  </a:cubicBezTo>
                  <a:cubicBezTo>
                    <a:pt x="2262" y="57609"/>
                    <a:pt x="1987" y="57631"/>
                    <a:pt x="1714" y="57661"/>
                  </a:cubicBezTo>
                  <a:cubicBezTo>
                    <a:pt x="1754" y="57359"/>
                    <a:pt x="1778" y="57051"/>
                    <a:pt x="1796" y="56741"/>
                  </a:cubicBezTo>
                  <a:close/>
                  <a:moveTo>
                    <a:pt x="8719" y="0"/>
                  </a:moveTo>
                  <a:cubicBezTo>
                    <a:pt x="6094" y="0"/>
                    <a:pt x="3474" y="55"/>
                    <a:pt x="877" y="244"/>
                  </a:cubicBezTo>
                  <a:cubicBezTo>
                    <a:pt x="844" y="246"/>
                    <a:pt x="819" y="259"/>
                    <a:pt x="789" y="266"/>
                  </a:cubicBezTo>
                  <a:cubicBezTo>
                    <a:pt x="771" y="264"/>
                    <a:pt x="752" y="263"/>
                    <a:pt x="734" y="263"/>
                  </a:cubicBezTo>
                  <a:cubicBezTo>
                    <a:pt x="541" y="263"/>
                    <a:pt x="349" y="388"/>
                    <a:pt x="331" y="651"/>
                  </a:cubicBezTo>
                  <a:cubicBezTo>
                    <a:pt x="1" y="5484"/>
                    <a:pt x="225" y="10382"/>
                    <a:pt x="256" y="15225"/>
                  </a:cubicBezTo>
                  <a:cubicBezTo>
                    <a:pt x="288" y="20083"/>
                    <a:pt x="319" y="24941"/>
                    <a:pt x="350" y="29799"/>
                  </a:cubicBezTo>
                  <a:lnTo>
                    <a:pt x="440" y="44026"/>
                  </a:lnTo>
                  <a:lnTo>
                    <a:pt x="486" y="51313"/>
                  </a:lnTo>
                  <a:cubicBezTo>
                    <a:pt x="501" y="53595"/>
                    <a:pt x="196" y="56150"/>
                    <a:pt x="694" y="58379"/>
                  </a:cubicBezTo>
                  <a:cubicBezTo>
                    <a:pt x="743" y="58599"/>
                    <a:pt x="943" y="58709"/>
                    <a:pt x="1142" y="58709"/>
                  </a:cubicBezTo>
                  <a:cubicBezTo>
                    <a:pt x="1313" y="58709"/>
                    <a:pt x="1484" y="58628"/>
                    <a:pt x="1560" y="58465"/>
                  </a:cubicBezTo>
                  <a:cubicBezTo>
                    <a:pt x="2410" y="58574"/>
                    <a:pt x="3275" y="58631"/>
                    <a:pt x="4143" y="58662"/>
                  </a:cubicBezTo>
                  <a:cubicBezTo>
                    <a:pt x="4267" y="58711"/>
                    <a:pt x="4390" y="58760"/>
                    <a:pt x="4517" y="58797"/>
                  </a:cubicBezTo>
                  <a:cubicBezTo>
                    <a:pt x="4549" y="58806"/>
                    <a:pt x="4579" y="58811"/>
                    <a:pt x="4608" y="58811"/>
                  </a:cubicBezTo>
                  <a:cubicBezTo>
                    <a:pt x="4706" y="58811"/>
                    <a:pt x="4782" y="58758"/>
                    <a:pt x="4829" y="58685"/>
                  </a:cubicBezTo>
                  <a:cubicBezTo>
                    <a:pt x="5253" y="58694"/>
                    <a:pt x="5679" y="58697"/>
                    <a:pt x="6104" y="58697"/>
                  </a:cubicBezTo>
                  <a:cubicBezTo>
                    <a:pt x="7282" y="58697"/>
                    <a:pt x="8460" y="58673"/>
                    <a:pt x="9622" y="58673"/>
                  </a:cubicBezTo>
                  <a:cubicBezTo>
                    <a:pt x="9831" y="58673"/>
                    <a:pt x="10041" y="58674"/>
                    <a:pt x="10249" y="58676"/>
                  </a:cubicBezTo>
                  <a:cubicBezTo>
                    <a:pt x="12029" y="58692"/>
                    <a:pt x="13808" y="58697"/>
                    <a:pt x="15587" y="58697"/>
                  </a:cubicBezTo>
                  <a:cubicBezTo>
                    <a:pt x="16811" y="58697"/>
                    <a:pt x="18034" y="58695"/>
                    <a:pt x="19258" y="58693"/>
                  </a:cubicBezTo>
                  <a:cubicBezTo>
                    <a:pt x="25610" y="58680"/>
                    <a:pt x="31963" y="58642"/>
                    <a:pt x="38314" y="58575"/>
                  </a:cubicBezTo>
                  <a:cubicBezTo>
                    <a:pt x="50762" y="58444"/>
                    <a:pt x="63207" y="58209"/>
                    <a:pt x="75651" y="57869"/>
                  </a:cubicBezTo>
                  <a:cubicBezTo>
                    <a:pt x="75753" y="57933"/>
                    <a:pt x="75875" y="57965"/>
                    <a:pt x="75997" y="57965"/>
                  </a:cubicBezTo>
                  <a:cubicBezTo>
                    <a:pt x="76255" y="57965"/>
                    <a:pt x="76513" y="57823"/>
                    <a:pt x="76585" y="57538"/>
                  </a:cubicBezTo>
                  <a:cubicBezTo>
                    <a:pt x="76668" y="57367"/>
                    <a:pt x="76677" y="57171"/>
                    <a:pt x="76610" y="56994"/>
                  </a:cubicBezTo>
                  <a:cubicBezTo>
                    <a:pt x="76695" y="47727"/>
                    <a:pt x="76782" y="38459"/>
                    <a:pt x="76869" y="29191"/>
                  </a:cubicBezTo>
                  <a:cubicBezTo>
                    <a:pt x="76954" y="19914"/>
                    <a:pt x="77386" y="10546"/>
                    <a:pt x="77006" y="1274"/>
                  </a:cubicBezTo>
                  <a:cubicBezTo>
                    <a:pt x="77324" y="946"/>
                    <a:pt x="77187" y="235"/>
                    <a:pt x="76591" y="229"/>
                  </a:cubicBezTo>
                  <a:cubicBezTo>
                    <a:pt x="66238" y="106"/>
                    <a:pt x="55885" y="74"/>
                    <a:pt x="45533" y="74"/>
                  </a:cubicBezTo>
                  <a:cubicBezTo>
                    <a:pt x="43221" y="74"/>
                    <a:pt x="40908" y="76"/>
                    <a:pt x="38596" y="78"/>
                  </a:cubicBezTo>
                  <a:cubicBezTo>
                    <a:pt x="32411" y="84"/>
                    <a:pt x="26225" y="94"/>
                    <a:pt x="20040" y="108"/>
                  </a:cubicBezTo>
                  <a:cubicBezTo>
                    <a:pt x="19935" y="108"/>
                    <a:pt x="19830" y="108"/>
                    <a:pt x="19725" y="108"/>
                  </a:cubicBezTo>
                  <a:cubicBezTo>
                    <a:pt x="16078" y="108"/>
                    <a:pt x="12393" y="0"/>
                    <a:pt x="8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صورة 21">
            <a:extLst>
              <a:ext uri="{FF2B5EF4-FFF2-40B4-BE49-F238E27FC236}">
                <a16:creationId xmlns:a16="http://schemas.microsoft.com/office/drawing/2014/main" id="{AE10E7A6-0BF2-4835-BC97-A625C5F60C53}"/>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658" y="5503653"/>
            <a:ext cx="952500" cy="1354347"/>
          </a:xfrm>
          <a:prstGeom prst="rect">
            <a:avLst/>
          </a:prstGeom>
        </p:spPr>
      </p:pic>
      <p:pic>
        <p:nvPicPr>
          <p:cNvPr id="24" name="صورة 23">
            <a:extLst>
              <a:ext uri="{FF2B5EF4-FFF2-40B4-BE49-F238E27FC236}">
                <a16:creationId xmlns:a16="http://schemas.microsoft.com/office/drawing/2014/main" id="{18A032F9-F8A2-42F8-A31C-E8CE855ED100}"/>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0200" y="3269776"/>
            <a:ext cx="823139" cy="1285291"/>
          </a:xfrm>
          <a:prstGeom prst="rect">
            <a:avLst/>
          </a:prstGeom>
        </p:spPr>
      </p:pic>
      <p:pic>
        <p:nvPicPr>
          <p:cNvPr id="25" name="صورة 24">
            <a:extLst>
              <a:ext uri="{FF2B5EF4-FFF2-40B4-BE49-F238E27FC236}">
                <a16:creationId xmlns:a16="http://schemas.microsoft.com/office/drawing/2014/main" id="{8E60B82D-2D46-4BE3-A0D7-6A41934BE642}"/>
              </a:ext>
            </a:extLst>
          </p:cNvPr>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pic>
        <p:nvPicPr>
          <p:cNvPr id="6" name="صورة 5">
            <a:extLst>
              <a:ext uri="{FF2B5EF4-FFF2-40B4-BE49-F238E27FC236}">
                <a16:creationId xmlns:a16="http://schemas.microsoft.com/office/drawing/2014/main" id="{144D9E89-52AD-4A91-B6D7-2748903EB7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72418" y="2242458"/>
            <a:ext cx="2457450" cy="2028144"/>
          </a:xfrm>
          <a:prstGeom prst="rect">
            <a:avLst/>
          </a:prstGeom>
        </p:spPr>
      </p:pic>
    </p:spTree>
    <p:extLst>
      <p:ext uri="{BB962C8B-B14F-4D97-AF65-F5344CB8AC3E}">
        <p14:creationId xmlns:p14="http://schemas.microsoft.com/office/powerpoint/2010/main" val="3950978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algn="ctr"/>
            <a:endParaRPr lang="ar-SA" sz="3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530405" y="0"/>
            <a:ext cx="10270511"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4600" y="2156788"/>
            <a:ext cx="1126922"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93085" y="3641067"/>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0944" y="720029"/>
            <a:ext cx="1623228" cy="1117032"/>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67257" y="4881169"/>
            <a:ext cx="990101" cy="812060"/>
          </a:xfrm>
          <a:prstGeom prst="rect">
            <a:avLst/>
          </a:prstGeom>
        </p:spPr>
      </p:pic>
      <p:pic>
        <p:nvPicPr>
          <p:cNvPr id="1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25CD1951-3B7D-4A67-BF63-EE95DD312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705" y="508400"/>
            <a:ext cx="1222395" cy="894208"/>
          </a:xfrm>
          <a:prstGeom prst="rect">
            <a:avLst/>
          </a:prstGeom>
          <a:noFill/>
          <a:extLst>
            <a:ext uri="{909E8E84-426E-40DD-AFC4-6F175D3DCCD1}">
              <a14:hiddenFill xmlns:a14="http://schemas.microsoft.com/office/drawing/2010/main">
                <a:solidFill>
                  <a:srgbClr val="FFFFFF"/>
                </a:solidFill>
              </a14:hiddenFill>
            </a:ext>
          </a:extLst>
        </p:spPr>
      </p:pic>
      <p:pic>
        <p:nvPicPr>
          <p:cNvPr id="20" name="صورة 19">
            <a:extLst>
              <a:ext uri="{FF2B5EF4-FFF2-40B4-BE49-F238E27FC236}">
                <a16:creationId xmlns:a16="http://schemas.microsoft.com/office/drawing/2014/main" id="{5FC5BB11-547C-4B21-B132-9FA1DC8D2510}"/>
              </a:ext>
            </a:extLst>
          </p:cNvPr>
          <p:cNvPicPr>
            <a:picLocks noChangeAspect="1"/>
          </p:cNvPicPr>
          <p:nvPr/>
        </p:nvPicPr>
        <p:blipFill>
          <a:blip r:embed="rId9"/>
          <a:stretch>
            <a:fillRect/>
          </a:stretch>
        </p:blipFill>
        <p:spPr>
          <a:xfrm>
            <a:off x="1870734" y="4289620"/>
            <a:ext cx="1200718" cy="2568380"/>
          </a:xfrm>
          <a:prstGeom prst="rect">
            <a:avLst/>
          </a:prstGeom>
        </p:spPr>
      </p:pic>
      <p:sp>
        <p:nvSpPr>
          <p:cNvPr id="26" name="مستطيل 25">
            <a:extLst>
              <a:ext uri="{FF2B5EF4-FFF2-40B4-BE49-F238E27FC236}">
                <a16:creationId xmlns:a16="http://schemas.microsoft.com/office/drawing/2014/main" id="{40EAB410-A085-4180-83D2-A0479CBE6DC4}"/>
              </a:ext>
            </a:extLst>
          </p:cNvPr>
          <p:cNvSpPr/>
          <p:nvPr/>
        </p:nvSpPr>
        <p:spPr>
          <a:xfrm>
            <a:off x="4524519" y="1240971"/>
            <a:ext cx="3294433" cy="466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b="1" dirty="0">
              <a:solidFill>
                <a:srgbClr val="C00000"/>
              </a:solidFill>
            </a:endParaRPr>
          </a:p>
        </p:txBody>
      </p:sp>
      <p:sp>
        <p:nvSpPr>
          <p:cNvPr id="4" name="مستطيل 3">
            <a:extLst>
              <a:ext uri="{FF2B5EF4-FFF2-40B4-BE49-F238E27FC236}">
                <a16:creationId xmlns:a16="http://schemas.microsoft.com/office/drawing/2014/main" id="{87A7B8D9-AFC8-49FA-A169-FC8E04B15B6C}"/>
              </a:ext>
            </a:extLst>
          </p:cNvPr>
          <p:cNvSpPr/>
          <p:nvPr/>
        </p:nvSpPr>
        <p:spPr>
          <a:xfrm>
            <a:off x="3069771" y="2873829"/>
            <a:ext cx="6433458" cy="1491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29" name="Google Shape;431;p44">
            <a:extLst>
              <a:ext uri="{FF2B5EF4-FFF2-40B4-BE49-F238E27FC236}">
                <a16:creationId xmlns:a16="http://schemas.microsoft.com/office/drawing/2014/main" id="{38A7C1AE-2B67-4C26-A826-A5C5D2DE8490}"/>
              </a:ext>
            </a:extLst>
          </p:cNvPr>
          <p:cNvGrpSpPr/>
          <p:nvPr/>
        </p:nvGrpSpPr>
        <p:grpSpPr>
          <a:xfrm rot="5400000">
            <a:off x="4206729" y="1245815"/>
            <a:ext cx="5063054" cy="4114801"/>
            <a:chOff x="2556950" y="2043625"/>
            <a:chExt cx="2458725" cy="1760200"/>
          </a:xfrm>
        </p:grpSpPr>
        <p:sp>
          <p:nvSpPr>
            <p:cNvPr id="42" name="Google Shape;432;p44">
              <a:extLst>
                <a:ext uri="{FF2B5EF4-FFF2-40B4-BE49-F238E27FC236}">
                  <a16:creationId xmlns:a16="http://schemas.microsoft.com/office/drawing/2014/main" id="{29CE4ECF-25D0-439F-A612-6839A171AF06}"/>
                </a:ext>
              </a:extLst>
            </p:cNvPr>
            <p:cNvSpPr/>
            <p:nvPr/>
          </p:nvSpPr>
          <p:spPr>
            <a:xfrm>
              <a:off x="2556950" y="2043625"/>
              <a:ext cx="2458725" cy="1760200"/>
            </a:xfrm>
            <a:custGeom>
              <a:avLst/>
              <a:gdLst/>
              <a:ahLst/>
              <a:cxnLst/>
              <a:rect l="l" t="t" r="r" b="b"/>
              <a:pathLst>
                <a:path w="98349" h="70408" extrusionOk="0">
                  <a:moveTo>
                    <a:pt x="90818" y="1816"/>
                  </a:moveTo>
                  <a:cubicBezTo>
                    <a:pt x="92383" y="1969"/>
                    <a:pt x="93897" y="2373"/>
                    <a:pt x="95019" y="3508"/>
                  </a:cubicBezTo>
                  <a:cubicBezTo>
                    <a:pt x="96028" y="4532"/>
                    <a:pt x="96504" y="5893"/>
                    <a:pt x="96734" y="7309"/>
                  </a:cubicBezTo>
                  <a:cubicBezTo>
                    <a:pt x="96493" y="6832"/>
                    <a:pt x="96285" y="6466"/>
                    <a:pt x="96173" y="6300"/>
                  </a:cubicBezTo>
                  <a:cubicBezTo>
                    <a:pt x="94887" y="4384"/>
                    <a:pt x="92996" y="2705"/>
                    <a:pt x="90818" y="1816"/>
                  </a:cubicBezTo>
                  <a:close/>
                  <a:moveTo>
                    <a:pt x="11961" y="1646"/>
                  </a:moveTo>
                  <a:cubicBezTo>
                    <a:pt x="12129" y="1646"/>
                    <a:pt x="12296" y="1647"/>
                    <a:pt x="12463" y="1647"/>
                  </a:cubicBezTo>
                  <a:cubicBezTo>
                    <a:pt x="15236" y="1651"/>
                    <a:pt x="18010" y="1674"/>
                    <a:pt x="20784" y="1688"/>
                  </a:cubicBezTo>
                  <a:lnTo>
                    <a:pt x="53375" y="1849"/>
                  </a:lnTo>
                  <a:cubicBezTo>
                    <a:pt x="58769" y="1875"/>
                    <a:pt x="64162" y="1907"/>
                    <a:pt x="69553" y="1907"/>
                  </a:cubicBezTo>
                  <a:cubicBezTo>
                    <a:pt x="75895" y="1907"/>
                    <a:pt x="82236" y="1863"/>
                    <a:pt x="88576" y="1717"/>
                  </a:cubicBezTo>
                  <a:cubicBezTo>
                    <a:pt x="89068" y="1724"/>
                    <a:pt x="89571" y="1733"/>
                    <a:pt x="90074" y="1761"/>
                  </a:cubicBezTo>
                  <a:cubicBezTo>
                    <a:pt x="91936" y="2502"/>
                    <a:pt x="93588" y="3529"/>
                    <a:pt x="94965" y="5102"/>
                  </a:cubicBezTo>
                  <a:cubicBezTo>
                    <a:pt x="95712" y="5955"/>
                    <a:pt x="96335" y="6907"/>
                    <a:pt x="96820" y="7930"/>
                  </a:cubicBezTo>
                  <a:cubicBezTo>
                    <a:pt x="96911" y="8720"/>
                    <a:pt x="96939" y="9512"/>
                    <a:pt x="96950" y="10260"/>
                  </a:cubicBezTo>
                  <a:cubicBezTo>
                    <a:pt x="97038" y="15743"/>
                    <a:pt x="96885" y="21239"/>
                    <a:pt x="96853" y="26722"/>
                  </a:cubicBezTo>
                  <a:lnTo>
                    <a:pt x="96655" y="59972"/>
                  </a:lnTo>
                  <a:cubicBezTo>
                    <a:pt x="96639" y="60013"/>
                    <a:pt x="96626" y="60056"/>
                    <a:pt x="96620" y="60101"/>
                  </a:cubicBezTo>
                  <a:cubicBezTo>
                    <a:pt x="96277" y="62648"/>
                    <a:pt x="96354" y="65704"/>
                    <a:pt x="93954" y="67311"/>
                  </a:cubicBezTo>
                  <a:cubicBezTo>
                    <a:pt x="92234" y="68462"/>
                    <a:pt x="90018" y="68563"/>
                    <a:pt x="87924" y="68563"/>
                  </a:cubicBezTo>
                  <a:cubicBezTo>
                    <a:pt x="87478" y="68563"/>
                    <a:pt x="87038" y="68558"/>
                    <a:pt x="86609" y="68558"/>
                  </a:cubicBezTo>
                  <a:cubicBezTo>
                    <a:pt x="86449" y="68558"/>
                    <a:pt x="86290" y="68559"/>
                    <a:pt x="86134" y="68561"/>
                  </a:cubicBezTo>
                  <a:cubicBezTo>
                    <a:pt x="79796" y="68630"/>
                    <a:pt x="73460" y="68702"/>
                    <a:pt x="67122" y="68777"/>
                  </a:cubicBezTo>
                  <a:cubicBezTo>
                    <a:pt x="54449" y="68943"/>
                    <a:pt x="41775" y="69086"/>
                    <a:pt x="29100" y="69207"/>
                  </a:cubicBezTo>
                  <a:cubicBezTo>
                    <a:pt x="25099" y="69250"/>
                    <a:pt x="21017" y="69468"/>
                    <a:pt x="16955" y="69468"/>
                  </a:cubicBezTo>
                  <a:cubicBezTo>
                    <a:pt x="15090" y="69468"/>
                    <a:pt x="13229" y="69422"/>
                    <a:pt x="11382" y="69292"/>
                  </a:cubicBezTo>
                  <a:cubicBezTo>
                    <a:pt x="11338" y="69271"/>
                    <a:pt x="11291" y="69256"/>
                    <a:pt x="11243" y="69249"/>
                  </a:cubicBezTo>
                  <a:cubicBezTo>
                    <a:pt x="9261" y="68910"/>
                    <a:pt x="7147" y="68692"/>
                    <a:pt x="5324" y="67786"/>
                  </a:cubicBezTo>
                  <a:cubicBezTo>
                    <a:pt x="2945" y="66603"/>
                    <a:pt x="1957" y="64442"/>
                    <a:pt x="1766" y="61862"/>
                  </a:cubicBezTo>
                  <a:cubicBezTo>
                    <a:pt x="1395" y="56826"/>
                    <a:pt x="1728" y="51663"/>
                    <a:pt x="1735" y="46613"/>
                  </a:cubicBezTo>
                  <a:cubicBezTo>
                    <a:pt x="1749" y="35854"/>
                    <a:pt x="1764" y="25094"/>
                    <a:pt x="1779" y="14335"/>
                  </a:cubicBezTo>
                  <a:cubicBezTo>
                    <a:pt x="1787" y="10034"/>
                    <a:pt x="1586" y="4144"/>
                    <a:pt x="6469" y="2332"/>
                  </a:cubicBezTo>
                  <a:cubicBezTo>
                    <a:pt x="8213" y="1685"/>
                    <a:pt x="10115" y="1646"/>
                    <a:pt x="11961" y="1646"/>
                  </a:cubicBezTo>
                  <a:close/>
                  <a:moveTo>
                    <a:pt x="13285" y="114"/>
                  </a:moveTo>
                  <a:cubicBezTo>
                    <a:pt x="12308" y="114"/>
                    <a:pt x="11333" y="128"/>
                    <a:pt x="10360" y="170"/>
                  </a:cubicBezTo>
                  <a:cubicBezTo>
                    <a:pt x="8433" y="256"/>
                    <a:pt x="6448" y="529"/>
                    <a:pt x="4740" y="1483"/>
                  </a:cubicBezTo>
                  <a:cubicBezTo>
                    <a:pt x="1083" y="3528"/>
                    <a:pt x="415" y="7888"/>
                    <a:pt x="333" y="11705"/>
                  </a:cubicBezTo>
                  <a:cubicBezTo>
                    <a:pt x="85" y="23331"/>
                    <a:pt x="297" y="34985"/>
                    <a:pt x="284" y="46615"/>
                  </a:cubicBezTo>
                  <a:cubicBezTo>
                    <a:pt x="280" y="49934"/>
                    <a:pt x="276" y="53253"/>
                    <a:pt x="271" y="56572"/>
                  </a:cubicBezTo>
                  <a:cubicBezTo>
                    <a:pt x="270" y="59156"/>
                    <a:pt x="0" y="61953"/>
                    <a:pt x="735" y="64469"/>
                  </a:cubicBezTo>
                  <a:cubicBezTo>
                    <a:pt x="2020" y="68857"/>
                    <a:pt x="6707" y="70383"/>
                    <a:pt x="10866" y="70383"/>
                  </a:cubicBezTo>
                  <a:cubicBezTo>
                    <a:pt x="10941" y="70383"/>
                    <a:pt x="11016" y="70382"/>
                    <a:pt x="11090" y="70381"/>
                  </a:cubicBezTo>
                  <a:cubicBezTo>
                    <a:pt x="11215" y="70380"/>
                    <a:pt x="11335" y="70334"/>
                    <a:pt x="11429" y="70253"/>
                  </a:cubicBezTo>
                  <a:cubicBezTo>
                    <a:pt x="12710" y="70379"/>
                    <a:pt x="14003" y="70407"/>
                    <a:pt x="15298" y="70407"/>
                  </a:cubicBezTo>
                  <a:cubicBezTo>
                    <a:pt x="15751" y="70407"/>
                    <a:pt x="16204" y="70404"/>
                    <a:pt x="16657" y="70400"/>
                  </a:cubicBezTo>
                  <a:cubicBezTo>
                    <a:pt x="20114" y="70371"/>
                    <a:pt x="23570" y="70339"/>
                    <a:pt x="27027" y="70305"/>
                  </a:cubicBezTo>
                  <a:cubicBezTo>
                    <a:pt x="33940" y="70240"/>
                    <a:pt x="40853" y="70176"/>
                    <a:pt x="47766" y="70112"/>
                  </a:cubicBezTo>
                  <a:cubicBezTo>
                    <a:pt x="61461" y="69984"/>
                    <a:pt x="75204" y="70217"/>
                    <a:pt x="88893" y="69756"/>
                  </a:cubicBezTo>
                  <a:cubicBezTo>
                    <a:pt x="91383" y="69672"/>
                    <a:pt x="94095" y="69291"/>
                    <a:pt x="95825" y="67303"/>
                  </a:cubicBezTo>
                  <a:cubicBezTo>
                    <a:pt x="97229" y="65692"/>
                    <a:pt x="97707" y="63354"/>
                    <a:pt x="97702" y="61216"/>
                  </a:cubicBezTo>
                  <a:cubicBezTo>
                    <a:pt x="97844" y="61112"/>
                    <a:pt x="97944" y="60948"/>
                    <a:pt x="97945" y="60721"/>
                  </a:cubicBezTo>
                  <a:cubicBezTo>
                    <a:pt x="98025" y="47899"/>
                    <a:pt x="98104" y="35079"/>
                    <a:pt x="98183" y="22259"/>
                  </a:cubicBezTo>
                  <a:cubicBezTo>
                    <a:pt x="98203" y="19054"/>
                    <a:pt x="98221" y="15849"/>
                    <a:pt x="98238" y="12644"/>
                  </a:cubicBezTo>
                  <a:cubicBezTo>
                    <a:pt x="98247" y="10300"/>
                    <a:pt x="98349" y="7837"/>
                    <a:pt x="97619" y="5576"/>
                  </a:cubicBezTo>
                  <a:cubicBezTo>
                    <a:pt x="96494" y="2088"/>
                    <a:pt x="93720" y="828"/>
                    <a:pt x="90596" y="828"/>
                  </a:cubicBezTo>
                  <a:cubicBezTo>
                    <a:pt x="90441" y="828"/>
                    <a:pt x="90285" y="831"/>
                    <a:pt x="90129" y="837"/>
                  </a:cubicBezTo>
                  <a:lnTo>
                    <a:pt x="90128" y="837"/>
                  </a:lnTo>
                  <a:cubicBezTo>
                    <a:pt x="66351" y="1"/>
                    <a:pt x="42503" y="277"/>
                    <a:pt x="18704" y="170"/>
                  </a:cubicBezTo>
                  <a:cubicBezTo>
                    <a:pt x="16902" y="162"/>
                    <a:pt x="15092" y="114"/>
                    <a:pt x="13285" y="1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3;p44">
              <a:extLst>
                <a:ext uri="{FF2B5EF4-FFF2-40B4-BE49-F238E27FC236}">
                  <a16:creationId xmlns:a16="http://schemas.microsoft.com/office/drawing/2014/main" id="{703917CB-2458-414A-9EF7-B00A369424C4}"/>
                </a:ext>
              </a:extLst>
            </p:cNvPr>
            <p:cNvSpPr/>
            <p:nvPr/>
          </p:nvSpPr>
          <p:spPr>
            <a:xfrm>
              <a:off x="4670200" y="2819475"/>
              <a:ext cx="245125" cy="219275"/>
            </a:xfrm>
            <a:custGeom>
              <a:avLst/>
              <a:gdLst/>
              <a:ahLst/>
              <a:cxnLst/>
              <a:rect l="l" t="t" r="r" b="b"/>
              <a:pathLst>
                <a:path w="9805" h="8771" extrusionOk="0">
                  <a:moveTo>
                    <a:pt x="6458" y="1744"/>
                  </a:moveTo>
                  <a:lnTo>
                    <a:pt x="6458" y="1744"/>
                  </a:lnTo>
                  <a:cubicBezTo>
                    <a:pt x="6577" y="1765"/>
                    <a:pt x="6694" y="1793"/>
                    <a:pt x="6810" y="1826"/>
                  </a:cubicBezTo>
                  <a:cubicBezTo>
                    <a:pt x="8173" y="2233"/>
                    <a:pt x="8547" y="3509"/>
                    <a:pt x="8357" y="4744"/>
                  </a:cubicBezTo>
                  <a:cubicBezTo>
                    <a:pt x="8322" y="4117"/>
                    <a:pt x="8146" y="3499"/>
                    <a:pt x="7814" y="2957"/>
                  </a:cubicBezTo>
                  <a:cubicBezTo>
                    <a:pt x="7497" y="2436"/>
                    <a:pt x="7011" y="2019"/>
                    <a:pt x="6458" y="1744"/>
                  </a:cubicBezTo>
                  <a:close/>
                  <a:moveTo>
                    <a:pt x="4989" y="2133"/>
                  </a:moveTo>
                  <a:cubicBezTo>
                    <a:pt x="6456" y="2133"/>
                    <a:pt x="7706" y="3080"/>
                    <a:pt x="7730" y="4903"/>
                  </a:cubicBezTo>
                  <a:cubicBezTo>
                    <a:pt x="7742" y="5796"/>
                    <a:pt x="7376" y="6656"/>
                    <a:pt x="6797" y="7223"/>
                  </a:cubicBezTo>
                  <a:cubicBezTo>
                    <a:pt x="6429" y="7400"/>
                    <a:pt x="6022" y="7478"/>
                    <a:pt x="5603" y="7478"/>
                  </a:cubicBezTo>
                  <a:cubicBezTo>
                    <a:pt x="4895" y="7478"/>
                    <a:pt x="4156" y="7255"/>
                    <a:pt x="3525" y="6903"/>
                  </a:cubicBezTo>
                  <a:cubicBezTo>
                    <a:pt x="3308" y="6781"/>
                    <a:pt x="3103" y="6642"/>
                    <a:pt x="2911" y="6484"/>
                  </a:cubicBezTo>
                  <a:cubicBezTo>
                    <a:pt x="2179" y="5525"/>
                    <a:pt x="1818" y="4255"/>
                    <a:pt x="2392" y="3156"/>
                  </a:cubicBezTo>
                  <a:cubicBezTo>
                    <a:pt x="2562" y="2832"/>
                    <a:pt x="2827" y="2564"/>
                    <a:pt x="3148" y="2347"/>
                  </a:cubicBezTo>
                  <a:cubicBezTo>
                    <a:pt x="3197" y="2429"/>
                    <a:pt x="3284" y="2476"/>
                    <a:pt x="3375" y="2476"/>
                  </a:cubicBezTo>
                  <a:cubicBezTo>
                    <a:pt x="3408" y="2476"/>
                    <a:pt x="3442" y="2469"/>
                    <a:pt x="3475" y="2456"/>
                  </a:cubicBezTo>
                  <a:cubicBezTo>
                    <a:pt x="3979" y="2239"/>
                    <a:pt x="4496" y="2133"/>
                    <a:pt x="4989" y="2133"/>
                  </a:cubicBezTo>
                  <a:close/>
                  <a:moveTo>
                    <a:pt x="5476" y="1"/>
                  </a:moveTo>
                  <a:cubicBezTo>
                    <a:pt x="4394" y="1"/>
                    <a:pt x="3206" y="667"/>
                    <a:pt x="2447" y="1312"/>
                  </a:cubicBezTo>
                  <a:cubicBezTo>
                    <a:pt x="910" y="2619"/>
                    <a:pt x="0" y="4604"/>
                    <a:pt x="1199" y="6446"/>
                  </a:cubicBezTo>
                  <a:cubicBezTo>
                    <a:pt x="2115" y="7852"/>
                    <a:pt x="3948" y="8770"/>
                    <a:pt x="5658" y="8770"/>
                  </a:cubicBezTo>
                  <a:cubicBezTo>
                    <a:pt x="5901" y="8770"/>
                    <a:pt x="6142" y="8752"/>
                    <a:pt x="6377" y="8713"/>
                  </a:cubicBezTo>
                  <a:cubicBezTo>
                    <a:pt x="8390" y="8384"/>
                    <a:pt x="9495" y="6421"/>
                    <a:pt x="9651" y="4517"/>
                  </a:cubicBezTo>
                  <a:cubicBezTo>
                    <a:pt x="9804" y="2648"/>
                    <a:pt x="8845" y="987"/>
                    <a:pt x="6990" y="633"/>
                  </a:cubicBezTo>
                  <a:cubicBezTo>
                    <a:pt x="6986" y="628"/>
                    <a:pt x="6987" y="622"/>
                    <a:pt x="6982" y="617"/>
                  </a:cubicBezTo>
                  <a:cubicBezTo>
                    <a:pt x="6556" y="176"/>
                    <a:pt x="6030" y="1"/>
                    <a:pt x="5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34;p44">
              <a:extLst>
                <a:ext uri="{FF2B5EF4-FFF2-40B4-BE49-F238E27FC236}">
                  <a16:creationId xmlns:a16="http://schemas.microsoft.com/office/drawing/2014/main" id="{D73EC4F2-5E22-4CAF-A972-45D0974ECF1C}"/>
                </a:ext>
              </a:extLst>
            </p:cNvPr>
            <p:cNvSpPr/>
            <p:nvPr/>
          </p:nvSpPr>
          <p:spPr>
            <a:xfrm>
              <a:off x="2729800" y="2201775"/>
              <a:ext cx="1934650" cy="1470275"/>
            </a:xfrm>
            <a:custGeom>
              <a:avLst/>
              <a:gdLst/>
              <a:ahLst/>
              <a:cxnLst/>
              <a:rect l="l" t="t" r="r" b="b"/>
              <a:pathLst>
                <a:path w="77386" h="58811" extrusionOk="0">
                  <a:moveTo>
                    <a:pt x="1185" y="1196"/>
                  </a:moveTo>
                  <a:cubicBezTo>
                    <a:pt x="1321" y="1206"/>
                    <a:pt x="1457" y="1209"/>
                    <a:pt x="1594" y="1217"/>
                  </a:cubicBezTo>
                  <a:cubicBezTo>
                    <a:pt x="1469" y="1589"/>
                    <a:pt x="1356" y="1964"/>
                    <a:pt x="1256" y="2343"/>
                  </a:cubicBezTo>
                  <a:cubicBezTo>
                    <a:pt x="1233" y="1960"/>
                    <a:pt x="1214" y="1577"/>
                    <a:pt x="1185" y="1196"/>
                  </a:cubicBezTo>
                  <a:close/>
                  <a:moveTo>
                    <a:pt x="1429" y="10485"/>
                  </a:moveTo>
                  <a:cubicBezTo>
                    <a:pt x="1528" y="13703"/>
                    <a:pt x="1641" y="16920"/>
                    <a:pt x="1741" y="20138"/>
                  </a:cubicBezTo>
                  <a:cubicBezTo>
                    <a:pt x="1837" y="23209"/>
                    <a:pt x="1746" y="26237"/>
                    <a:pt x="1537" y="29264"/>
                  </a:cubicBezTo>
                  <a:lnTo>
                    <a:pt x="1537" y="29263"/>
                  </a:lnTo>
                  <a:cubicBezTo>
                    <a:pt x="1502" y="24699"/>
                    <a:pt x="1466" y="20136"/>
                    <a:pt x="1431" y="15573"/>
                  </a:cubicBezTo>
                  <a:cubicBezTo>
                    <a:pt x="1418" y="13882"/>
                    <a:pt x="1426" y="12184"/>
                    <a:pt x="1429" y="10485"/>
                  </a:cubicBezTo>
                  <a:close/>
                  <a:moveTo>
                    <a:pt x="2124" y="1246"/>
                  </a:moveTo>
                  <a:cubicBezTo>
                    <a:pt x="4213" y="1360"/>
                    <a:pt x="6315" y="1397"/>
                    <a:pt x="8419" y="1397"/>
                  </a:cubicBezTo>
                  <a:cubicBezTo>
                    <a:pt x="12299" y="1397"/>
                    <a:pt x="16191" y="1272"/>
                    <a:pt x="20040" y="1270"/>
                  </a:cubicBezTo>
                  <a:cubicBezTo>
                    <a:pt x="26225" y="1266"/>
                    <a:pt x="32411" y="1262"/>
                    <a:pt x="38596" y="1259"/>
                  </a:cubicBezTo>
                  <a:cubicBezTo>
                    <a:pt x="39551" y="1258"/>
                    <a:pt x="40507" y="1258"/>
                    <a:pt x="41462" y="1258"/>
                  </a:cubicBezTo>
                  <a:cubicBezTo>
                    <a:pt x="52992" y="1258"/>
                    <a:pt x="64522" y="1289"/>
                    <a:pt x="76050" y="1431"/>
                  </a:cubicBezTo>
                  <a:cubicBezTo>
                    <a:pt x="75508" y="10645"/>
                    <a:pt x="75757" y="19965"/>
                    <a:pt x="75669" y="29192"/>
                  </a:cubicBezTo>
                  <a:lnTo>
                    <a:pt x="75407" y="56668"/>
                  </a:lnTo>
                  <a:cubicBezTo>
                    <a:pt x="63045" y="57008"/>
                    <a:pt x="50680" y="57249"/>
                    <a:pt x="38315" y="57388"/>
                  </a:cubicBezTo>
                  <a:cubicBezTo>
                    <a:pt x="32078" y="57457"/>
                    <a:pt x="25842" y="57499"/>
                    <a:pt x="19605" y="57515"/>
                  </a:cubicBezTo>
                  <a:cubicBezTo>
                    <a:pt x="16487" y="57522"/>
                    <a:pt x="13368" y="57517"/>
                    <a:pt x="10250" y="57534"/>
                  </a:cubicBezTo>
                  <a:cubicBezTo>
                    <a:pt x="10143" y="57535"/>
                    <a:pt x="10036" y="57535"/>
                    <a:pt x="9929" y="57535"/>
                  </a:cubicBezTo>
                  <a:cubicBezTo>
                    <a:pt x="8490" y="57535"/>
                    <a:pt x="7027" y="57489"/>
                    <a:pt x="5567" y="57489"/>
                  </a:cubicBezTo>
                  <a:cubicBezTo>
                    <a:pt x="4939" y="57489"/>
                    <a:pt x="4312" y="57498"/>
                    <a:pt x="3688" y="57522"/>
                  </a:cubicBezTo>
                  <a:cubicBezTo>
                    <a:pt x="3003" y="57039"/>
                    <a:pt x="2376" y="56527"/>
                    <a:pt x="1858" y="55767"/>
                  </a:cubicBezTo>
                  <a:cubicBezTo>
                    <a:pt x="1847" y="55751"/>
                    <a:pt x="1839" y="55734"/>
                    <a:pt x="1827" y="55718"/>
                  </a:cubicBezTo>
                  <a:cubicBezTo>
                    <a:pt x="1832" y="54354"/>
                    <a:pt x="1719" y="52964"/>
                    <a:pt x="1709" y="51661"/>
                  </a:cubicBezTo>
                  <a:lnTo>
                    <a:pt x="1653" y="44374"/>
                  </a:lnTo>
                  <a:cubicBezTo>
                    <a:pt x="1624" y="40693"/>
                    <a:pt x="1596" y="37014"/>
                    <a:pt x="1568" y="33333"/>
                  </a:cubicBezTo>
                  <a:cubicBezTo>
                    <a:pt x="2545" y="23669"/>
                    <a:pt x="1881" y="13855"/>
                    <a:pt x="1409" y="4156"/>
                  </a:cubicBezTo>
                  <a:cubicBezTo>
                    <a:pt x="1577" y="3170"/>
                    <a:pt x="1816" y="2197"/>
                    <a:pt x="2124" y="1246"/>
                  </a:cubicBezTo>
                  <a:close/>
                  <a:moveTo>
                    <a:pt x="1796" y="56741"/>
                  </a:moveTo>
                  <a:cubicBezTo>
                    <a:pt x="2019" y="57044"/>
                    <a:pt x="2266" y="57328"/>
                    <a:pt x="2537" y="57589"/>
                  </a:cubicBezTo>
                  <a:cubicBezTo>
                    <a:pt x="2262" y="57609"/>
                    <a:pt x="1987" y="57631"/>
                    <a:pt x="1714" y="57661"/>
                  </a:cubicBezTo>
                  <a:cubicBezTo>
                    <a:pt x="1754" y="57359"/>
                    <a:pt x="1778" y="57051"/>
                    <a:pt x="1796" y="56741"/>
                  </a:cubicBezTo>
                  <a:close/>
                  <a:moveTo>
                    <a:pt x="8719" y="0"/>
                  </a:moveTo>
                  <a:cubicBezTo>
                    <a:pt x="6094" y="0"/>
                    <a:pt x="3474" y="55"/>
                    <a:pt x="877" y="244"/>
                  </a:cubicBezTo>
                  <a:cubicBezTo>
                    <a:pt x="844" y="246"/>
                    <a:pt x="819" y="259"/>
                    <a:pt x="789" y="266"/>
                  </a:cubicBezTo>
                  <a:cubicBezTo>
                    <a:pt x="771" y="264"/>
                    <a:pt x="752" y="263"/>
                    <a:pt x="734" y="263"/>
                  </a:cubicBezTo>
                  <a:cubicBezTo>
                    <a:pt x="541" y="263"/>
                    <a:pt x="349" y="388"/>
                    <a:pt x="331" y="651"/>
                  </a:cubicBezTo>
                  <a:cubicBezTo>
                    <a:pt x="1" y="5484"/>
                    <a:pt x="225" y="10382"/>
                    <a:pt x="256" y="15225"/>
                  </a:cubicBezTo>
                  <a:cubicBezTo>
                    <a:pt x="288" y="20083"/>
                    <a:pt x="319" y="24941"/>
                    <a:pt x="350" y="29799"/>
                  </a:cubicBezTo>
                  <a:lnTo>
                    <a:pt x="440" y="44026"/>
                  </a:lnTo>
                  <a:lnTo>
                    <a:pt x="486" y="51313"/>
                  </a:lnTo>
                  <a:cubicBezTo>
                    <a:pt x="501" y="53595"/>
                    <a:pt x="196" y="56150"/>
                    <a:pt x="694" y="58379"/>
                  </a:cubicBezTo>
                  <a:cubicBezTo>
                    <a:pt x="743" y="58599"/>
                    <a:pt x="943" y="58709"/>
                    <a:pt x="1142" y="58709"/>
                  </a:cubicBezTo>
                  <a:cubicBezTo>
                    <a:pt x="1313" y="58709"/>
                    <a:pt x="1484" y="58628"/>
                    <a:pt x="1560" y="58465"/>
                  </a:cubicBezTo>
                  <a:cubicBezTo>
                    <a:pt x="2410" y="58574"/>
                    <a:pt x="3275" y="58631"/>
                    <a:pt x="4143" y="58662"/>
                  </a:cubicBezTo>
                  <a:cubicBezTo>
                    <a:pt x="4267" y="58711"/>
                    <a:pt x="4390" y="58760"/>
                    <a:pt x="4517" y="58797"/>
                  </a:cubicBezTo>
                  <a:cubicBezTo>
                    <a:pt x="4549" y="58806"/>
                    <a:pt x="4579" y="58811"/>
                    <a:pt x="4608" y="58811"/>
                  </a:cubicBezTo>
                  <a:cubicBezTo>
                    <a:pt x="4706" y="58811"/>
                    <a:pt x="4782" y="58758"/>
                    <a:pt x="4829" y="58685"/>
                  </a:cubicBezTo>
                  <a:cubicBezTo>
                    <a:pt x="5253" y="58694"/>
                    <a:pt x="5679" y="58697"/>
                    <a:pt x="6104" y="58697"/>
                  </a:cubicBezTo>
                  <a:cubicBezTo>
                    <a:pt x="7282" y="58697"/>
                    <a:pt x="8460" y="58673"/>
                    <a:pt x="9622" y="58673"/>
                  </a:cubicBezTo>
                  <a:cubicBezTo>
                    <a:pt x="9831" y="58673"/>
                    <a:pt x="10041" y="58674"/>
                    <a:pt x="10249" y="58676"/>
                  </a:cubicBezTo>
                  <a:cubicBezTo>
                    <a:pt x="12029" y="58692"/>
                    <a:pt x="13808" y="58697"/>
                    <a:pt x="15587" y="58697"/>
                  </a:cubicBezTo>
                  <a:cubicBezTo>
                    <a:pt x="16811" y="58697"/>
                    <a:pt x="18034" y="58695"/>
                    <a:pt x="19258" y="58693"/>
                  </a:cubicBezTo>
                  <a:cubicBezTo>
                    <a:pt x="25610" y="58680"/>
                    <a:pt x="31963" y="58642"/>
                    <a:pt x="38314" y="58575"/>
                  </a:cubicBezTo>
                  <a:cubicBezTo>
                    <a:pt x="50762" y="58444"/>
                    <a:pt x="63207" y="58209"/>
                    <a:pt x="75651" y="57869"/>
                  </a:cubicBezTo>
                  <a:cubicBezTo>
                    <a:pt x="75753" y="57933"/>
                    <a:pt x="75875" y="57965"/>
                    <a:pt x="75997" y="57965"/>
                  </a:cubicBezTo>
                  <a:cubicBezTo>
                    <a:pt x="76255" y="57965"/>
                    <a:pt x="76513" y="57823"/>
                    <a:pt x="76585" y="57538"/>
                  </a:cubicBezTo>
                  <a:cubicBezTo>
                    <a:pt x="76668" y="57367"/>
                    <a:pt x="76677" y="57171"/>
                    <a:pt x="76610" y="56994"/>
                  </a:cubicBezTo>
                  <a:cubicBezTo>
                    <a:pt x="76695" y="47727"/>
                    <a:pt x="76782" y="38459"/>
                    <a:pt x="76869" y="29191"/>
                  </a:cubicBezTo>
                  <a:cubicBezTo>
                    <a:pt x="76954" y="19914"/>
                    <a:pt x="77386" y="10546"/>
                    <a:pt x="77006" y="1274"/>
                  </a:cubicBezTo>
                  <a:cubicBezTo>
                    <a:pt x="77324" y="946"/>
                    <a:pt x="77187" y="235"/>
                    <a:pt x="76591" y="229"/>
                  </a:cubicBezTo>
                  <a:cubicBezTo>
                    <a:pt x="66238" y="106"/>
                    <a:pt x="55885" y="74"/>
                    <a:pt x="45533" y="74"/>
                  </a:cubicBezTo>
                  <a:cubicBezTo>
                    <a:pt x="43221" y="74"/>
                    <a:pt x="40908" y="76"/>
                    <a:pt x="38596" y="78"/>
                  </a:cubicBezTo>
                  <a:cubicBezTo>
                    <a:pt x="32411" y="84"/>
                    <a:pt x="26225" y="94"/>
                    <a:pt x="20040" y="108"/>
                  </a:cubicBezTo>
                  <a:cubicBezTo>
                    <a:pt x="19935" y="108"/>
                    <a:pt x="19830" y="108"/>
                    <a:pt x="19725" y="108"/>
                  </a:cubicBezTo>
                  <a:cubicBezTo>
                    <a:pt x="16078" y="108"/>
                    <a:pt x="12393" y="0"/>
                    <a:pt x="8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صورة 21">
            <a:extLst>
              <a:ext uri="{FF2B5EF4-FFF2-40B4-BE49-F238E27FC236}">
                <a16:creationId xmlns:a16="http://schemas.microsoft.com/office/drawing/2014/main" id="{AE10E7A6-0BF2-4835-BC97-A625C5F60C53}"/>
              </a:ext>
            </a:extLst>
          </p:cNvPr>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658" y="5503653"/>
            <a:ext cx="952500" cy="1354347"/>
          </a:xfrm>
          <a:prstGeom prst="rect">
            <a:avLst/>
          </a:prstGeom>
        </p:spPr>
      </p:pic>
      <p:pic>
        <p:nvPicPr>
          <p:cNvPr id="24" name="صورة 23">
            <a:extLst>
              <a:ext uri="{FF2B5EF4-FFF2-40B4-BE49-F238E27FC236}">
                <a16:creationId xmlns:a16="http://schemas.microsoft.com/office/drawing/2014/main" id="{18A032F9-F8A2-42F8-A31C-E8CE855ED100}"/>
              </a:ext>
            </a:extLst>
          </p:cNvPr>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0200" y="3269776"/>
            <a:ext cx="823139" cy="1285291"/>
          </a:xfrm>
          <a:prstGeom prst="rect">
            <a:avLst/>
          </a:prstGeom>
        </p:spPr>
      </p:pic>
      <p:pic>
        <p:nvPicPr>
          <p:cNvPr id="25" name="صورة 24">
            <a:extLst>
              <a:ext uri="{FF2B5EF4-FFF2-40B4-BE49-F238E27FC236}">
                <a16:creationId xmlns:a16="http://schemas.microsoft.com/office/drawing/2014/main" id="{8E60B82D-2D46-4BE3-A0D7-6A41934BE642}"/>
              </a:ext>
            </a:extLst>
          </p:cNvPr>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860" y="1722132"/>
            <a:ext cx="1001395" cy="1131570"/>
          </a:xfrm>
          <a:prstGeom prst="rect">
            <a:avLst/>
          </a:prstGeom>
        </p:spPr>
      </p:pic>
      <p:pic>
        <p:nvPicPr>
          <p:cNvPr id="28" name="صورة 27">
            <a:extLst>
              <a:ext uri="{FF2B5EF4-FFF2-40B4-BE49-F238E27FC236}">
                <a16:creationId xmlns:a16="http://schemas.microsoft.com/office/drawing/2014/main" id="{8FD9D19C-B51C-41B3-8421-689F210A609E}"/>
              </a:ext>
            </a:extLst>
          </p:cNvPr>
          <p:cNvPicPr>
            <a:picLocks noChangeAspect="1"/>
          </p:cNvPicPr>
          <p:nvPr/>
        </p:nvPicPr>
        <p:blipFill rotWithShape="1">
          <a:blip r:embed="rId13">
            <a:extLst>
              <a:ext uri="{28A0092B-C50C-407E-A947-70E740481C1C}">
                <a14:useLocalDpi xmlns:a14="http://schemas.microsoft.com/office/drawing/2010/main" val="0"/>
              </a:ext>
            </a:extLst>
          </a:blip>
          <a:srcRect l="48405" t="25007" r="10026"/>
          <a:stretch/>
        </p:blipFill>
        <p:spPr>
          <a:xfrm>
            <a:off x="1817914" y="1636345"/>
            <a:ext cx="2884715" cy="3251341"/>
          </a:xfrm>
          <a:prstGeom prst="rect">
            <a:avLst/>
          </a:prstGeom>
        </p:spPr>
      </p:pic>
      <p:sp>
        <p:nvSpPr>
          <p:cNvPr id="5" name="مستطيل 4">
            <a:extLst>
              <a:ext uri="{FF2B5EF4-FFF2-40B4-BE49-F238E27FC236}">
                <a16:creationId xmlns:a16="http://schemas.microsoft.com/office/drawing/2014/main" id="{12F4DD83-3906-4885-8713-D66611E8334E}"/>
              </a:ext>
            </a:extLst>
          </p:cNvPr>
          <p:cNvSpPr/>
          <p:nvPr/>
        </p:nvSpPr>
        <p:spPr>
          <a:xfrm>
            <a:off x="5497286" y="1382877"/>
            <a:ext cx="2394106" cy="923330"/>
          </a:xfrm>
          <a:prstGeom prst="rect">
            <a:avLst/>
          </a:prstGeom>
        </p:spPr>
        <p:txBody>
          <a:bodyPr wrap="square">
            <a:spAutoFit/>
          </a:bodyPr>
          <a:lstStyle/>
          <a:p>
            <a:pPr algn="ctr"/>
            <a:r>
              <a:rPr lang="ar-SA" b="1" dirty="0">
                <a:solidFill>
                  <a:srgbClr val="002060"/>
                </a:solidFill>
              </a:rPr>
              <a:t>نتعلم عن بعد ونساهم في تحقيق أهداف رؤية المملكة 2030</a:t>
            </a:r>
            <a:endParaRPr lang="ar-SA" dirty="0"/>
          </a:p>
        </p:txBody>
      </p:sp>
      <p:sp>
        <p:nvSpPr>
          <p:cNvPr id="31" name="Google Shape;1255;p40">
            <a:extLst>
              <a:ext uri="{FF2B5EF4-FFF2-40B4-BE49-F238E27FC236}">
                <a16:creationId xmlns:a16="http://schemas.microsoft.com/office/drawing/2014/main" id="{E7E3CBFE-569A-4D52-95D5-6EE37EA6F796}"/>
              </a:ext>
            </a:extLst>
          </p:cNvPr>
          <p:cNvSpPr/>
          <p:nvPr/>
        </p:nvSpPr>
        <p:spPr>
          <a:xfrm>
            <a:off x="5002854" y="1436356"/>
            <a:ext cx="3214691" cy="1002044"/>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صورة 26">
            <a:extLst>
              <a:ext uri="{FF2B5EF4-FFF2-40B4-BE49-F238E27FC236}">
                <a16:creationId xmlns:a16="http://schemas.microsoft.com/office/drawing/2014/main" id="{EDDDAA34-EFE5-4CB1-A8AF-9DEE8E102323}"/>
              </a:ext>
            </a:extLst>
          </p:cNvPr>
          <p:cNvPicPr>
            <a:picLocks noChangeAspect="1"/>
          </p:cNvPicPr>
          <p:nvPr/>
        </p:nvPicPr>
        <p:blipFill>
          <a:blip r:embed="rId14">
            <a:clrChange>
              <a:clrFrom>
                <a:srgbClr val="F0F0F2"/>
              </a:clrFrom>
              <a:clrTo>
                <a:srgbClr val="F0F0F2">
                  <a:alpha val="0"/>
                </a:srgbClr>
              </a:clrTo>
            </a:clrChange>
            <a:extLst>
              <a:ext uri="{28A0092B-C50C-407E-A947-70E740481C1C}">
                <a14:useLocalDpi xmlns:a14="http://schemas.microsoft.com/office/drawing/2010/main" val="0"/>
              </a:ext>
            </a:extLst>
          </a:blip>
          <a:stretch>
            <a:fillRect/>
          </a:stretch>
        </p:blipFill>
        <p:spPr>
          <a:xfrm>
            <a:off x="5545666" y="2438634"/>
            <a:ext cx="2209800" cy="1947100"/>
          </a:xfrm>
          <a:prstGeom prst="rect">
            <a:avLst/>
          </a:prstGeom>
        </p:spPr>
      </p:pic>
      <p:sp>
        <p:nvSpPr>
          <p:cNvPr id="2" name="مستطيل 1">
            <a:extLst>
              <a:ext uri="{FF2B5EF4-FFF2-40B4-BE49-F238E27FC236}">
                <a16:creationId xmlns:a16="http://schemas.microsoft.com/office/drawing/2014/main" id="{5135B45F-1126-4AB5-927F-9822348762A4}"/>
              </a:ext>
            </a:extLst>
          </p:cNvPr>
          <p:cNvSpPr/>
          <p:nvPr/>
        </p:nvSpPr>
        <p:spPr>
          <a:xfrm>
            <a:off x="7382933" y="4165600"/>
            <a:ext cx="406400" cy="237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50570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Arial" panose="020B0604020202020204" pitchFamily="34" charset="0"/>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404462" y="0"/>
            <a:ext cx="10665098" cy="6551801"/>
          </a:xfrm>
          <a:prstGeom prst="rect">
            <a:avLst/>
          </a:prstGeom>
          <a:noFill/>
          <a:ln>
            <a:noFill/>
          </a:ln>
        </p:spPr>
      </p:pic>
      <p:pic>
        <p:nvPicPr>
          <p:cNvPr id="24" name="Picture 2">
            <a:extLst>
              <a:ext uri="{FF2B5EF4-FFF2-40B4-BE49-F238E27FC236}">
                <a16:creationId xmlns:a16="http://schemas.microsoft.com/office/drawing/2014/main" id="{7CA6E0DF-9A42-46D3-899D-7C5DD07E31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6955" y="321976"/>
            <a:ext cx="3644911" cy="596717"/>
          </a:xfrm>
          <a:prstGeom prst="rect">
            <a:avLst/>
          </a:prstGeom>
          <a:noFill/>
          <a:extLst>
            <a:ext uri="{909E8E84-426E-40DD-AFC4-6F175D3DCCD1}">
              <a14:hiddenFill xmlns:a14="http://schemas.microsoft.com/office/drawing/2010/main">
                <a:solidFill>
                  <a:srgbClr val="FFFFFF"/>
                </a:solidFill>
              </a14:hiddenFill>
            </a:ext>
          </a:extLst>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18032" y="2246845"/>
            <a:ext cx="967764"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78404" y="3614161"/>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 action="ppaction://noaction"/>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54960" y="892968"/>
            <a:ext cx="1500224" cy="1151914"/>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46229" y="4588443"/>
            <a:ext cx="876999" cy="770484"/>
          </a:xfrm>
          <a:prstGeom prst="rect">
            <a:avLst/>
          </a:prstGeom>
        </p:spPr>
      </p:pic>
      <p:sp>
        <p:nvSpPr>
          <p:cNvPr id="9" name="مستطيل 8">
            <a:extLst>
              <a:ext uri="{FF2B5EF4-FFF2-40B4-BE49-F238E27FC236}">
                <a16:creationId xmlns:a16="http://schemas.microsoft.com/office/drawing/2014/main" id="{EBB14715-F087-45FF-959A-68F192209495}"/>
              </a:ext>
            </a:extLst>
          </p:cNvPr>
          <p:cNvSpPr/>
          <p:nvPr/>
        </p:nvSpPr>
        <p:spPr>
          <a:xfrm>
            <a:off x="1639018" y="448574"/>
            <a:ext cx="690113"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4" name="Google Shape;575;p53">
            <a:extLst>
              <a:ext uri="{FF2B5EF4-FFF2-40B4-BE49-F238E27FC236}">
                <a16:creationId xmlns:a16="http://schemas.microsoft.com/office/drawing/2014/main" id="{9141E24F-978E-4B38-BD98-1281CD8E1A78}"/>
              </a:ext>
            </a:extLst>
          </p:cNvPr>
          <p:cNvSpPr/>
          <p:nvPr/>
        </p:nvSpPr>
        <p:spPr>
          <a:xfrm>
            <a:off x="5181163" y="1114320"/>
            <a:ext cx="2155770" cy="1019280"/>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algn="ctr"/>
            <a:r>
              <a:rPr lang="ar-SA" sz="3200" b="1">
                <a:solidFill>
                  <a:schemeClr val="accent2">
                    <a:lumMod val="75000"/>
                  </a:schemeClr>
                </a:solidFill>
              </a:rPr>
              <a:t>أذكار </a:t>
            </a:r>
            <a:r>
              <a:rPr lang="ar-SA" sz="3200" b="1" dirty="0">
                <a:solidFill>
                  <a:schemeClr val="accent2">
                    <a:lumMod val="75000"/>
                  </a:schemeClr>
                </a:solidFill>
              </a:rPr>
              <a:t>المساء</a:t>
            </a:r>
          </a:p>
        </p:txBody>
      </p:sp>
      <p:grpSp>
        <p:nvGrpSpPr>
          <p:cNvPr id="55" name="Google Shape;1654;p46">
            <a:extLst>
              <a:ext uri="{FF2B5EF4-FFF2-40B4-BE49-F238E27FC236}">
                <a16:creationId xmlns:a16="http://schemas.microsoft.com/office/drawing/2014/main" id="{6BF07A68-3913-40D5-8734-F07EDFE31214}"/>
              </a:ext>
            </a:extLst>
          </p:cNvPr>
          <p:cNvGrpSpPr/>
          <p:nvPr/>
        </p:nvGrpSpPr>
        <p:grpSpPr>
          <a:xfrm rot="965641">
            <a:off x="7209459" y="1311627"/>
            <a:ext cx="1161656" cy="2064964"/>
            <a:chOff x="5912507" y="2604871"/>
            <a:chExt cx="1012601" cy="1974341"/>
          </a:xfrm>
        </p:grpSpPr>
        <p:sp>
          <p:nvSpPr>
            <p:cNvPr id="56" name="Google Shape;1655;p46">
              <a:extLst>
                <a:ext uri="{FF2B5EF4-FFF2-40B4-BE49-F238E27FC236}">
                  <a16:creationId xmlns:a16="http://schemas.microsoft.com/office/drawing/2014/main" id="{FE165C2D-BA77-428C-9193-BBB1D8A02B45}"/>
                </a:ext>
              </a:extLst>
            </p:cNvPr>
            <p:cNvSpPr/>
            <p:nvPr/>
          </p:nvSpPr>
          <p:spPr>
            <a:xfrm>
              <a:off x="6015894" y="3385761"/>
              <a:ext cx="69068" cy="163056"/>
            </a:xfrm>
            <a:custGeom>
              <a:avLst/>
              <a:gdLst/>
              <a:ahLst/>
              <a:cxnLst/>
              <a:rect l="l" t="t" r="r" b="b"/>
              <a:pathLst>
                <a:path w="3858" h="9108" extrusionOk="0">
                  <a:moveTo>
                    <a:pt x="3629" y="0"/>
                  </a:moveTo>
                  <a:cubicBezTo>
                    <a:pt x="3401" y="160"/>
                    <a:pt x="3173" y="320"/>
                    <a:pt x="2945" y="502"/>
                  </a:cubicBezTo>
                  <a:cubicBezTo>
                    <a:pt x="2899" y="548"/>
                    <a:pt x="2876" y="662"/>
                    <a:pt x="2853" y="730"/>
                  </a:cubicBezTo>
                  <a:cubicBezTo>
                    <a:pt x="1963" y="3173"/>
                    <a:pt x="1096" y="5615"/>
                    <a:pt x="206" y="8080"/>
                  </a:cubicBezTo>
                  <a:cubicBezTo>
                    <a:pt x="160" y="8240"/>
                    <a:pt x="91" y="8400"/>
                    <a:pt x="0" y="8674"/>
                  </a:cubicBezTo>
                  <a:cubicBezTo>
                    <a:pt x="91" y="8788"/>
                    <a:pt x="206" y="8948"/>
                    <a:pt x="320" y="9107"/>
                  </a:cubicBezTo>
                  <a:cubicBezTo>
                    <a:pt x="525" y="8970"/>
                    <a:pt x="868" y="8856"/>
                    <a:pt x="936" y="8651"/>
                  </a:cubicBezTo>
                  <a:cubicBezTo>
                    <a:pt x="1918" y="6026"/>
                    <a:pt x="2876" y="3401"/>
                    <a:pt x="3789" y="753"/>
                  </a:cubicBezTo>
                  <a:cubicBezTo>
                    <a:pt x="3858" y="548"/>
                    <a:pt x="3675" y="251"/>
                    <a:pt x="3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56;p46">
              <a:extLst>
                <a:ext uri="{FF2B5EF4-FFF2-40B4-BE49-F238E27FC236}">
                  <a16:creationId xmlns:a16="http://schemas.microsoft.com/office/drawing/2014/main" id="{A23F416B-C415-4F2A-AD55-1EC5916B91F4}"/>
                </a:ext>
              </a:extLst>
            </p:cNvPr>
            <p:cNvSpPr/>
            <p:nvPr/>
          </p:nvSpPr>
          <p:spPr>
            <a:xfrm>
              <a:off x="5993820" y="3561241"/>
              <a:ext cx="28626" cy="48229"/>
            </a:xfrm>
            <a:custGeom>
              <a:avLst/>
              <a:gdLst/>
              <a:ahLst/>
              <a:cxnLst/>
              <a:rect l="l" t="t" r="r" b="b"/>
              <a:pathLst>
                <a:path w="1599" h="2694" extrusionOk="0">
                  <a:moveTo>
                    <a:pt x="1142" y="1"/>
                  </a:moveTo>
                  <a:cubicBezTo>
                    <a:pt x="1014" y="1"/>
                    <a:pt x="795" y="79"/>
                    <a:pt x="777" y="173"/>
                  </a:cubicBezTo>
                  <a:cubicBezTo>
                    <a:pt x="480" y="835"/>
                    <a:pt x="229" y="1519"/>
                    <a:pt x="23" y="2227"/>
                  </a:cubicBezTo>
                  <a:cubicBezTo>
                    <a:pt x="1" y="2341"/>
                    <a:pt x="160" y="2592"/>
                    <a:pt x="297" y="2683"/>
                  </a:cubicBezTo>
                  <a:cubicBezTo>
                    <a:pt x="312" y="2691"/>
                    <a:pt x="331" y="2694"/>
                    <a:pt x="354" y="2694"/>
                  </a:cubicBezTo>
                  <a:cubicBezTo>
                    <a:pt x="476" y="2694"/>
                    <a:pt x="696" y="2601"/>
                    <a:pt x="754" y="2524"/>
                  </a:cubicBezTo>
                  <a:cubicBezTo>
                    <a:pt x="1051" y="1885"/>
                    <a:pt x="1302" y="1223"/>
                    <a:pt x="1598" y="515"/>
                  </a:cubicBezTo>
                  <a:cubicBezTo>
                    <a:pt x="1461" y="332"/>
                    <a:pt x="1370" y="104"/>
                    <a:pt x="1210" y="13"/>
                  </a:cubicBezTo>
                  <a:cubicBezTo>
                    <a:pt x="1194" y="5"/>
                    <a:pt x="1170" y="1"/>
                    <a:pt x="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57;p46">
              <a:extLst>
                <a:ext uri="{FF2B5EF4-FFF2-40B4-BE49-F238E27FC236}">
                  <a16:creationId xmlns:a16="http://schemas.microsoft.com/office/drawing/2014/main" id="{18A1F3B6-D3EB-4474-A5AA-D069D1963A34}"/>
                </a:ext>
              </a:extLst>
            </p:cNvPr>
            <p:cNvSpPr/>
            <p:nvPr/>
          </p:nvSpPr>
          <p:spPr>
            <a:xfrm>
              <a:off x="5941401" y="2980466"/>
              <a:ext cx="642503" cy="868414"/>
            </a:xfrm>
            <a:custGeom>
              <a:avLst/>
              <a:gdLst/>
              <a:ahLst/>
              <a:cxnLst/>
              <a:rect l="l" t="t" r="r" b="b"/>
              <a:pathLst>
                <a:path w="35889" h="48508" extrusionOk="0">
                  <a:moveTo>
                    <a:pt x="17541" y="1"/>
                  </a:moveTo>
                  <a:cubicBezTo>
                    <a:pt x="16991" y="1"/>
                    <a:pt x="16432" y="220"/>
                    <a:pt x="16122" y="658"/>
                  </a:cubicBezTo>
                  <a:cubicBezTo>
                    <a:pt x="16030" y="681"/>
                    <a:pt x="15939" y="750"/>
                    <a:pt x="15893" y="887"/>
                  </a:cubicBezTo>
                  <a:cubicBezTo>
                    <a:pt x="11762" y="11706"/>
                    <a:pt x="7653" y="22525"/>
                    <a:pt x="3522" y="33367"/>
                  </a:cubicBezTo>
                  <a:cubicBezTo>
                    <a:pt x="2381" y="36380"/>
                    <a:pt x="1240" y="39393"/>
                    <a:pt x="98" y="42429"/>
                  </a:cubicBezTo>
                  <a:cubicBezTo>
                    <a:pt x="0" y="42674"/>
                    <a:pt x="231" y="42873"/>
                    <a:pt x="462" y="42873"/>
                  </a:cubicBezTo>
                  <a:cubicBezTo>
                    <a:pt x="553" y="42873"/>
                    <a:pt x="644" y="42842"/>
                    <a:pt x="715" y="42771"/>
                  </a:cubicBezTo>
                  <a:cubicBezTo>
                    <a:pt x="1217" y="42292"/>
                    <a:pt x="1742" y="41835"/>
                    <a:pt x="2335" y="41424"/>
                  </a:cubicBezTo>
                  <a:cubicBezTo>
                    <a:pt x="2799" y="41108"/>
                    <a:pt x="3576" y="40499"/>
                    <a:pt x="4195" y="40499"/>
                  </a:cubicBezTo>
                  <a:cubicBezTo>
                    <a:pt x="4246" y="40499"/>
                    <a:pt x="4296" y="40503"/>
                    <a:pt x="4344" y="40511"/>
                  </a:cubicBezTo>
                  <a:cubicBezTo>
                    <a:pt x="4983" y="40625"/>
                    <a:pt x="5280" y="41356"/>
                    <a:pt x="5371" y="41926"/>
                  </a:cubicBezTo>
                  <a:cubicBezTo>
                    <a:pt x="5462" y="42634"/>
                    <a:pt x="5417" y="43364"/>
                    <a:pt x="5599" y="44072"/>
                  </a:cubicBezTo>
                  <a:cubicBezTo>
                    <a:pt x="5637" y="44222"/>
                    <a:pt x="5782" y="44341"/>
                    <a:pt x="5946" y="44341"/>
                  </a:cubicBezTo>
                  <a:cubicBezTo>
                    <a:pt x="5982" y="44341"/>
                    <a:pt x="6019" y="44335"/>
                    <a:pt x="6056" y="44323"/>
                  </a:cubicBezTo>
                  <a:cubicBezTo>
                    <a:pt x="6581" y="44186"/>
                    <a:pt x="6992" y="43889"/>
                    <a:pt x="7425" y="43570"/>
                  </a:cubicBezTo>
                  <a:cubicBezTo>
                    <a:pt x="7813" y="43250"/>
                    <a:pt x="8247" y="42794"/>
                    <a:pt x="8749" y="42702"/>
                  </a:cubicBezTo>
                  <a:cubicBezTo>
                    <a:pt x="8799" y="42694"/>
                    <a:pt x="8847" y="42690"/>
                    <a:pt x="8893" y="42690"/>
                  </a:cubicBezTo>
                  <a:cubicBezTo>
                    <a:pt x="9485" y="42690"/>
                    <a:pt x="9806" y="43336"/>
                    <a:pt x="9890" y="43844"/>
                  </a:cubicBezTo>
                  <a:cubicBezTo>
                    <a:pt x="10004" y="44597"/>
                    <a:pt x="9868" y="45350"/>
                    <a:pt x="10050" y="46103"/>
                  </a:cubicBezTo>
                  <a:cubicBezTo>
                    <a:pt x="10084" y="46271"/>
                    <a:pt x="10251" y="46376"/>
                    <a:pt x="10411" y="46376"/>
                  </a:cubicBezTo>
                  <a:cubicBezTo>
                    <a:pt x="10469" y="46376"/>
                    <a:pt x="10526" y="46362"/>
                    <a:pt x="10575" y="46332"/>
                  </a:cubicBezTo>
                  <a:cubicBezTo>
                    <a:pt x="11808" y="45624"/>
                    <a:pt x="12812" y="44163"/>
                    <a:pt x="14341" y="44118"/>
                  </a:cubicBezTo>
                  <a:cubicBezTo>
                    <a:pt x="14361" y="44117"/>
                    <a:pt x="14381" y="44117"/>
                    <a:pt x="14401" y="44117"/>
                  </a:cubicBezTo>
                  <a:cubicBezTo>
                    <a:pt x="16094" y="44117"/>
                    <a:pt x="15867" y="46048"/>
                    <a:pt x="15597" y="47176"/>
                  </a:cubicBezTo>
                  <a:cubicBezTo>
                    <a:pt x="15534" y="47426"/>
                    <a:pt x="15738" y="47639"/>
                    <a:pt x="15983" y="47639"/>
                  </a:cubicBezTo>
                  <a:cubicBezTo>
                    <a:pt x="16006" y="47639"/>
                    <a:pt x="16029" y="47637"/>
                    <a:pt x="16053" y="47633"/>
                  </a:cubicBezTo>
                  <a:cubicBezTo>
                    <a:pt x="17057" y="47382"/>
                    <a:pt x="17674" y="46400"/>
                    <a:pt x="18678" y="46172"/>
                  </a:cubicBezTo>
                  <a:cubicBezTo>
                    <a:pt x="18760" y="46152"/>
                    <a:pt x="18840" y="46142"/>
                    <a:pt x="18920" y="46142"/>
                  </a:cubicBezTo>
                  <a:cubicBezTo>
                    <a:pt x="19640" y="46142"/>
                    <a:pt x="20239" y="46934"/>
                    <a:pt x="20116" y="47633"/>
                  </a:cubicBezTo>
                  <a:cubicBezTo>
                    <a:pt x="20070" y="47770"/>
                    <a:pt x="20025" y="47907"/>
                    <a:pt x="19979" y="48066"/>
                  </a:cubicBezTo>
                  <a:cubicBezTo>
                    <a:pt x="19889" y="48322"/>
                    <a:pt x="20125" y="48508"/>
                    <a:pt x="20349" y="48508"/>
                  </a:cubicBezTo>
                  <a:cubicBezTo>
                    <a:pt x="20465" y="48508"/>
                    <a:pt x="20579" y="48457"/>
                    <a:pt x="20641" y="48340"/>
                  </a:cubicBezTo>
                  <a:cubicBezTo>
                    <a:pt x="20732" y="48181"/>
                    <a:pt x="20801" y="47998"/>
                    <a:pt x="20824" y="47838"/>
                  </a:cubicBezTo>
                  <a:cubicBezTo>
                    <a:pt x="23791" y="39416"/>
                    <a:pt x="26918" y="31039"/>
                    <a:pt x="30228" y="22730"/>
                  </a:cubicBezTo>
                  <a:cubicBezTo>
                    <a:pt x="31049" y="20653"/>
                    <a:pt x="31894" y="18576"/>
                    <a:pt x="32761" y="16499"/>
                  </a:cubicBezTo>
                  <a:cubicBezTo>
                    <a:pt x="33583" y="14490"/>
                    <a:pt x="34450" y="12482"/>
                    <a:pt x="35067" y="10405"/>
                  </a:cubicBezTo>
                  <a:cubicBezTo>
                    <a:pt x="35386" y="9378"/>
                    <a:pt x="35637" y="8350"/>
                    <a:pt x="35774" y="7278"/>
                  </a:cubicBezTo>
                  <a:cubicBezTo>
                    <a:pt x="35820" y="6912"/>
                    <a:pt x="35888" y="6524"/>
                    <a:pt x="35660" y="6205"/>
                  </a:cubicBezTo>
                  <a:cubicBezTo>
                    <a:pt x="35409" y="5863"/>
                    <a:pt x="34998" y="5771"/>
                    <a:pt x="34610" y="5680"/>
                  </a:cubicBezTo>
                  <a:cubicBezTo>
                    <a:pt x="32465" y="5155"/>
                    <a:pt x="30319" y="4561"/>
                    <a:pt x="28196" y="3900"/>
                  </a:cubicBezTo>
                  <a:cubicBezTo>
                    <a:pt x="25822" y="3146"/>
                    <a:pt x="23494" y="2302"/>
                    <a:pt x="21189" y="1343"/>
                  </a:cubicBezTo>
                  <a:cubicBezTo>
                    <a:pt x="20595" y="1092"/>
                    <a:pt x="20002" y="841"/>
                    <a:pt x="19408" y="590"/>
                  </a:cubicBezTo>
                  <a:cubicBezTo>
                    <a:pt x="18929" y="384"/>
                    <a:pt x="18473" y="133"/>
                    <a:pt x="17948" y="42"/>
                  </a:cubicBezTo>
                  <a:cubicBezTo>
                    <a:pt x="17815" y="15"/>
                    <a:pt x="17678" y="1"/>
                    <a:pt x="17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58;p46">
              <a:extLst>
                <a:ext uri="{FF2B5EF4-FFF2-40B4-BE49-F238E27FC236}">
                  <a16:creationId xmlns:a16="http://schemas.microsoft.com/office/drawing/2014/main" id="{590A3868-97C3-4234-A32A-E1201A5CC6F1}"/>
                </a:ext>
              </a:extLst>
            </p:cNvPr>
            <p:cNvSpPr/>
            <p:nvPr/>
          </p:nvSpPr>
          <p:spPr>
            <a:xfrm>
              <a:off x="6388158" y="3115648"/>
              <a:ext cx="112374" cy="268538"/>
            </a:xfrm>
            <a:custGeom>
              <a:avLst/>
              <a:gdLst/>
              <a:ahLst/>
              <a:cxnLst/>
              <a:rect l="l" t="t" r="r" b="b"/>
              <a:pathLst>
                <a:path w="6277" h="15000" extrusionOk="0">
                  <a:moveTo>
                    <a:pt x="6003" y="1"/>
                  </a:moveTo>
                  <a:cubicBezTo>
                    <a:pt x="5820" y="1"/>
                    <a:pt x="5569" y="115"/>
                    <a:pt x="5455" y="252"/>
                  </a:cubicBezTo>
                  <a:cubicBezTo>
                    <a:pt x="5318" y="411"/>
                    <a:pt x="5273" y="640"/>
                    <a:pt x="5181" y="845"/>
                  </a:cubicBezTo>
                  <a:cubicBezTo>
                    <a:pt x="3629" y="5182"/>
                    <a:pt x="2054" y="9519"/>
                    <a:pt x="502" y="13856"/>
                  </a:cubicBezTo>
                  <a:cubicBezTo>
                    <a:pt x="365" y="14221"/>
                    <a:pt x="0" y="14746"/>
                    <a:pt x="571" y="14951"/>
                  </a:cubicBezTo>
                  <a:cubicBezTo>
                    <a:pt x="657" y="14984"/>
                    <a:pt x="731" y="14999"/>
                    <a:pt x="796" y="14999"/>
                  </a:cubicBezTo>
                  <a:cubicBezTo>
                    <a:pt x="1173" y="14999"/>
                    <a:pt x="1207" y="14487"/>
                    <a:pt x="1324" y="14175"/>
                  </a:cubicBezTo>
                  <a:cubicBezTo>
                    <a:pt x="2922" y="9793"/>
                    <a:pt x="4497" y="5387"/>
                    <a:pt x="6094" y="982"/>
                  </a:cubicBezTo>
                  <a:cubicBezTo>
                    <a:pt x="6140" y="822"/>
                    <a:pt x="6209" y="663"/>
                    <a:pt x="6277" y="411"/>
                  </a:cubicBezTo>
                  <a:cubicBezTo>
                    <a:pt x="6209" y="274"/>
                    <a:pt x="6117" y="23"/>
                    <a:pt x="6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59;p46">
              <a:extLst>
                <a:ext uri="{FF2B5EF4-FFF2-40B4-BE49-F238E27FC236}">
                  <a16:creationId xmlns:a16="http://schemas.microsoft.com/office/drawing/2014/main" id="{2812BBDE-3B02-4055-826B-98FEAFAFE9BA}"/>
                </a:ext>
              </a:extLst>
            </p:cNvPr>
            <p:cNvSpPr/>
            <p:nvPr/>
          </p:nvSpPr>
          <p:spPr>
            <a:xfrm>
              <a:off x="6341164" y="3414190"/>
              <a:ext cx="48229" cy="106860"/>
            </a:xfrm>
            <a:custGeom>
              <a:avLst/>
              <a:gdLst/>
              <a:ahLst/>
              <a:cxnLst/>
              <a:rect l="l" t="t" r="r" b="b"/>
              <a:pathLst>
                <a:path w="2694" h="5969" extrusionOk="0">
                  <a:moveTo>
                    <a:pt x="2252" y="0"/>
                  </a:moveTo>
                  <a:cubicBezTo>
                    <a:pt x="1981" y="0"/>
                    <a:pt x="1873" y="321"/>
                    <a:pt x="1780" y="580"/>
                  </a:cubicBezTo>
                  <a:cubicBezTo>
                    <a:pt x="1233" y="2087"/>
                    <a:pt x="685" y="3616"/>
                    <a:pt x="137" y="5146"/>
                  </a:cubicBezTo>
                  <a:cubicBezTo>
                    <a:pt x="91" y="5260"/>
                    <a:pt x="69" y="5351"/>
                    <a:pt x="0" y="5579"/>
                  </a:cubicBezTo>
                  <a:cubicBezTo>
                    <a:pt x="88" y="5689"/>
                    <a:pt x="261" y="5968"/>
                    <a:pt x="314" y="5968"/>
                  </a:cubicBezTo>
                  <a:cubicBezTo>
                    <a:pt x="316" y="5968"/>
                    <a:pt x="318" y="5968"/>
                    <a:pt x="320" y="5967"/>
                  </a:cubicBezTo>
                  <a:cubicBezTo>
                    <a:pt x="548" y="5876"/>
                    <a:pt x="822" y="5739"/>
                    <a:pt x="913" y="5556"/>
                  </a:cubicBezTo>
                  <a:cubicBezTo>
                    <a:pt x="1507" y="3981"/>
                    <a:pt x="2077" y="2429"/>
                    <a:pt x="2602" y="832"/>
                  </a:cubicBezTo>
                  <a:cubicBezTo>
                    <a:pt x="2694" y="603"/>
                    <a:pt x="2602" y="124"/>
                    <a:pt x="2465" y="55"/>
                  </a:cubicBezTo>
                  <a:cubicBezTo>
                    <a:pt x="2384" y="17"/>
                    <a:pt x="2314" y="0"/>
                    <a:pt x="2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60;p46">
              <a:extLst>
                <a:ext uri="{FF2B5EF4-FFF2-40B4-BE49-F238E27FC236}">
                  <a16:creationId xmlns:a16="http://schemas.microsoft.com/office/drawing/2014/main" id="{43A89A7B-94AC-4CF6-84CE-EC2332128409}"/>
                </a:ext>
              </a:extLst>
            </p:cNvPr>
            <p:cNvSpPr/>
            <p:nvPr/>
          </p:nvSpPr>
          <p:spPr>
            <a:xfrm>
              <a:off x="5912507" y="2604871"/>
              <a:ext cx="767838" cy="1463762"/>
            </a:xfrm>
            <a:custGeom>
              <a:avLst/>
              <a:gdLst/>
              <a:ahLst/>
              <a:cxnLst/>
              <a:rect l="l" t="t" r="r" b="b"/>
              <a:pathLst>
                <a:path w="42890" h="81763" extrusionOk="0">
                  <a:moveTo>
                    <a:pt x="26513" y="1100"/>
                  </a:moveTo>
                  <a:cubicBezTo>
                    <a:pt x="31960" y="1100"/>
                    <a:pt x="36744" y="3112"/>
                    <a:pt x="41109" y="6437"/>
                  </a:cubicBezTo>
                  <a:cubicBezTo>
                    <a:pt x="35334" y="5501"/>
                    <a:pt x="29856" y="3629"/>
                    <a:pt x="24538" y="1187"/>
                  </a:cubicBezTo>
                  <a:cubicBezTo>
                    <a:pt x="25206" y="1129"/>
                    <a:pt x="25864" y="1100"/>
                    <a:pt x="26513" y="1100"/>
                  </a:cubicBezTo>
                  <a:close/>
                  <a:moveTo>
                    <a:pt x="23237" y="1689"/>
                  </a:moveTo>
                  <a:cubicBezTo>
                    <a:pt x="29171" y="4382"/>
                    <a:pt x="35220" y="6482"/>
                    <a:pt x="41679" y="7532"/>
                  </a:cubicBezTo>
                  <a:cubicBezTo>
                    <a:pt x="41634" y="7669"/>
                    <a:pt x="41565" y="7898"/>
                    <a:pt x="41474" y="8126"/>
                  </a:cubicBezTo>
                  <a:cubicBezTo>
                    <a:pt x="40470" y="10933"/>
                    <a:pt x="39420" y="13764"/>
                    <a:pt x="38438" y="16594"/>
                  </a:cubicBezTo>
                  <a:cubicBezTo>
                    <a:pt x="38251" y="17155"/>
                    <a:pt x="37988" y="17379"/>
                    <a:pt x="37547" y="17379"/>
                  </a:cubicBezTo>
                  <a:cubicBezTo>
                    <a:pt x="37450" y="17379"/>
                    <a:pt x="37344" y="17368"/>
                    <a:pt x="37228" y="17347"/>
                  </a:cubicBezTo>
                  <a:cubicBezTo>
                    <a:pt x="35151" y="16936"/>
                    <a:pt x="33029" y="16708"/>
                    <a:pt x="31020" y="16115"/>
                  </a:cubicBezTo>
                  <a:cubicBezTo>
                    <a:pt x="27710" y="15133"/>
                    <a:pt x="24469" y="13946"/>
                    <a:pt x="21205" y="12782"/>
                  </a:cubicBezTo>
                  <a:cubicBezTo>
                    <a:pt x="19448" y="12143"/>
                    <a:pt x="19493" y="12052"/>
                    <a:pt x="20109" y="10340"/>
                  </a:cubicBezTo>
                  <a:cubicBezTo>
                    <a:pt x="21068" y="7646"/>
                    <a:pt x="22050" y="4930"/>
                    <a:pt x="23031" y="2237"/>
                  </a:cubicBezTo>
                  <a:cubicBezTo>
                    <a:pt x="23100" y="2031"/>
                    <a:pt x="23191" y="1826"/>
                    <a:pt x="23237" y="1689"/>
                  </a:cubicBezTo>
                  <a:close/>
                  <a:moveTo>
                    <a:pt x="19196" y="12896"/>
                  </a:moveTo>
                  <a:cubicBezTo>
                    <a:pt x="25222" y="15361"/>
                    <a:pt x="31203" y="17667"/>
                    <a:pt x="37776" y="18306"/>
                  </a:cubicBezTo>
                  <a:cubicBezTo>
                    <a:pt x="37616" y="18808"/>
                    <a:pt x="37502" y="19287"/>
                    <a:pt x="37251" y="19721"/>
                  </a:cubicBezTo>
                  <a:cubicBezTo>
                    <a:pt x="37191" y="19861"/>
                    <a:pt x="36887" y="19931"/>
                    <a:pt x="36674" y="19931"/>
                  </a:cubicBezTo>
                  <a:cubicBezTo>
                    <a:pt x="36644" y="19931"/>
                    <a:pt x="36615" y="19929"/>
                    <a:pt x="36589" y="19926"/>
                  </a:cubicBezTo>
                  <a:cubicBezTo>
                    <a:pt x="35060" y="19653"/>
                    <a:pt x="33531" y="19401"/>
                    <a:pt x="32024" y="19036"/>
                  </a:cubicBezTo>
                  <a:cubicBezTo>
                    <a:pt x="29536" y="18420"/>
                    <a:pt x="27048" y="17804"/>
                    <a:pt x="24629" y="17005"/>
                  </a:cubicBezTo>
                  <a:cubicBezTo>
                    <a:pt x="22803" y="16411"/>
                    <a:pt x="21091" y="15498"/>
                    <a:pt x="19333" y="14745"/>
                  </a:cubicBezTo>
                  <a:cubicBezTo>
                    <a:pt x="18763" y="14494"/>
                    <a:pt x="18626" y="14129"/>
                    <a:pt x="18923" y="13604"/>
                  </a:cubicBezTo>
                  <a:cubicBezTo>
                    <a:pt x="19037" y="13376"/>
                    <a:pt x="19105" y="13102"/>
                    <a:pt x="19196" y="12896"/>
                  </a:cubicBezTo>
                  <a:close/>
                  <a:moveTo>
                    <a:pt x="18352" y="15202"/>
                  </a:moveTo>
                  <a:cubicBezTo>
                    <a:pt x="21182" y="16959"/>
                    <a:pt x="24241" y="17963"/>
                    <a:pt x="27368" y="18785"/>
                  </a:cubicBezTo>
                  <a:cubicBezTo>
                    <a:pt x="30472" y="19584"/>
                    <a:pt x="33599" y="20269"/>
                    <a:pt x="36772" y="21022"/>
                  </a:cubicBezTo>
                  <a:cubicBezTo>
                    <a:pt x="36772" y="21068"/>
                    <a:pt x="36749" y="21227"/>
                    <a:pt x="36681" y="21387"/>
                  </a:cubicBezTo>
                  <a:cubicBezTo>
                    <a:pt x="36315" y="22460"/>
                    <a:pt x="35882" y="23510"/>
                    <a:pt x="35562" y="24606"/>
                  </a:cubicBezTo>
                  <a:cubicBezTo>
                    <a:pt x="35419" y="25036"/>
                    <a:pt x="35205" y="25184"/>
                    <a:pt x="34866" y="25184"/>
                  </a:cubicBezTo>
                  <a:cubicBezTo>
                    <a:pt x="34773" y="25184"/>
                    <a:pt x="34671" y="25173"/>
                    <a:pt x="34558" y="25153"/>
                  </a:cubicBezTo>
                  <a:cubicBezTo>
                    <a:pt x="29833" y="24332"/>
                    <a:pt x="25268" y="22962"/>
                    <a:pt x="20817" y="21159"/>
                  </a:cubicBezTo>
                  <a:cubicBezTo>
                    <a:pt x="19493" y="20611"/>
                    <a:pt x="18192" y="20041"/>
                    <a:pt x="16800" y="19470"/>
                  </a:cubicBezTo>
                  <a:cubicBezTo>
                    <a:pt x="17348" y="17986"/>
                    <a:pt x="17850" y="16617"/>
                    <a:pt x="18352" y="15202"/>
                  </a:cubicBezTo>
                  <a:close/>
                  <a:moveTo>
                    <a:pt x="16503" y="20292"/>
                  </a:moveTo>
                  <a:cubicBezTo>
                    <a:pt x="17713" y="20817"/>
                    <a:pt x="18808" y="21319"/>
                    <a:pt x="19973" y="21844"/>
                  </a:cubicBezTo>
                  <a:cubicBezTo>
                    <a:pt x="19881" y="22095"/>
                    <a:pt x="19790" y="22300"/>
                    <a:pt x="19721" y="22529"/>
                  </a:cubicBezTo>
                  <a:cubicBezTo>
                    <a:pt x="15499" y="34215"/>
                    <a:pt x="11276" y="45902"/>
                    <a:pt x="7076" y="57588"/>
                  </a:cubicBezTo>
                  <a:cubicBezTo>
                    <a:pt x="6711" y="58615"/>
                    <a:pt x="6483" y="59665"/>
                    <a:pt x="6163" y="60715"/>
                  </a:cubicBezTo>
                  <a:cubicBezTo>
                    <a:pt x="6140" y="60829"/>
                    <a:pt x="6072" y="60943"/>
                    <a:pt x="5889" y="61080"/>
                  </a:cubicBezTo>
                  <a:cubicBezTo>
                    <a:pt x="5844" y="60875"/>
                    <a:pt x="5821" y="60692"/>
                    <a:pt x="5775" y="60487"/>
                  </a:cubicBezTo>
                  <a:cubicBezTo>
                    <a:pt x="5620" y="59693"/>
                    <a:pt x="5177" y="59251"/>
                    <a:pt x="4536" y="59251"/>
                  </a:cubicBezTo>
                  <a:cubicBezTo>
                    <a:pt x="4329" y="59251"/>
                    <a:pt x="4102" y="59297"/>
                    <a:pt x="3858" y="59391"/>
                  </a:cubicBezTo>
                  <a:cubicBezTo>
                    <a:pt x="3264" y="59620"/>
                    <a:pt x="2717" y="60008"/>
                    <a:pt x="2055" y="60396"/>
                  </a:cubicBezTo>
                  <a:cubicBezTo>
                    <a:pt x="6871" y="46997"/>
                    <a:pt x="11664" y="33690"/>
                    <a:pt x="16503" y="20292"/>
                  </a:cubicBezTo>
                  <a:close/>
                  <a:moveTo>
                    <a:pt x="20817" y="22209"/>
                  </a:moveTo>
                  <a:cubicBezTo>
                    <a:pt x="22232" y="22711"/>
                    <a:pt x="23556" y="23190"/>
                    <a:pt x="24971" y="23670"/>
                  </a:cubicBezTo>
                  <a:cubicBezTo>
                    <a:pt x="20269" y="36703"/>
                    <a:pt x="15590" y="49691"/>
                    <a:pt x="10842" y="62792"/>
                  </a:cubicBezTo>
                  <a:cubicBezTo>
                    <a:pt x="10441" y="61620"/>
                    <a:pt x="9968" y="61105"/>
                    <a:pt x="9224" y="61105"/>
                  </a:cubicBezTo>
                  <a:cubicBezTo>
                    <a:pt x="8866" y="61105"/>
                    <a:pt x="8447" y="61223"/>
                    <a:pt x="7944" y="61446"/>
                  </a:cubicBezTo>
                  <a:cubicBezTo>
                    <a:pt x="7510" y="61628"/>
                    <a:pt x="7099" y="61879"/>
                    <a:pt x="6665" y="62108"/>
                  </a:cubicBezTo>
                  <a:cubicBezTo>
                    <a:pt x="6665" y="62039"/>
                    <a:pt x="6620" y="61971"/>
                    <a:pt x="6643" y="61925"/>
                  </a:cubicBezTo>
                  <a:cubicBezTo>
                    <a:pt x="8971" y="55328"/>
                    <a:pt x="11276" y="48732"/>
                    <a:pt x="13627" y="42135"/>
                  </a:cubicBezTo>
                  <a:cubicBezTo>
                    <a:pt x="15887" y="35767"/>
                    <a:pt x="18215" y="29399"/>
                    <a:pt x="20497" y="23054"/>
                  </a:cubicBezTo>
                  <a:cubicBezTo>
                    <a:pt x="20612" y="22780"/>
                    <a:pt x="20703" y="22506"/>
                    <a:pt x="20817" y="22209"/>
                  </a:cubicBezTo>
                  <a:close/>
                  <a:moveTo>
                    <a:pt x="25816" y="23944"/>
                  </a:moveTo>
                  <a:cubicBezTo>
                    <a:pt x="27345" y="24377"/>
                    <a:pt x="28783" y="24788"/>
                    <a:pt x="30290" y="25222"/>
                  </a:cubicBezTo>
                  <a:cubicBezTo>
                    <a:pt x="25633" y="38141"/>
                    <a:pt x="20977" y="51037"/>
                    <a:pt x="16320" y="63979"/>
                  </a:cubicBezTo>
                  <a:cubicBezTo>
                    <a:pt x="15865" y="63263"/>
                    <a:pt x="15479" y="62930"/>
                    <a:pt x="14898" y="62930"/>
                  </a:cubicBezTo>
                  <a:cubicBezTo>
                    <a:pt x="14664" y="62930"/>
                    <a:pt x="14398" y="62984"/>
                    <a:pt x="14084" y="63089"/>
                  </a:cubicBezTo>
                  <a:cubicBezTo>
                    <a:pt x="13308" y="63340"/>
                    <a:pt x="12600" y="63774"/>
                    <a:pt x="11870" y="64162"/>
                  </a:cubicBezTo>
                  <a:cubicBezTo>
                    <a:pt x="11641" y="64253"/>
                    <a:pt x="11459" y="64413"/>
                    <a:pt x="11139" y="64641"/>
                  </a:cubicBezTo>
                  <a:cubicBezTo>
                    <a:pt x="16069" y="50992"/>
                    <a:pt x="20931" y="37502"/>
                    <a:pt x="25816" y="23944"/>
                  </a:cubicBezTo>
                  <a:close/>
                  <a:moveTo>
                    <a:pt x="31180" y="25427"/>
                  </a:moveTo>
                  <a:cubicBezTo>
                    <a:pt x="32458" y="25656"/>
                    <a:pt x="33668" y="25884"/>
                    <a:pt x="34992" y="26135"/>
                  </a:cubicBezTo>
                  <a:cubicBezTo>
                    <a:pt x="30198" y="39351"/>
                    <a:pt x="25451" y="52521"/>
                    <a:pt x="20840" y="65303"/>
                  </a:cubicBezTo>
                  <a:cubicBezTo>
                    <a:pt x="20589" y="65166"/>
                    <a:pt x="20246" y="64915"/>
                    <a:pt x="19858" y="64847"/>
                  </a:cubicBezTo>
                  <a:cubicBezTo>
                    <a:pt x="19712" y="64825"/>
                    <a:pt x="19561" y="64814"/>
                    <a:pt x="19409" y="64814"/>
                  </a:cubicBezTo>
                  <a:cubicBezTo>
                    <a:pt x="19087" y="64814"/>
                    <a:pt x="18761" y="64860"/>
                    <a:pt x="18466" y="64938"/>
                  </a:cubicBezTo>
                  <a:cubicBezTo>
                    <a:pt x="17895" y="65098"/>
                    <a:pt x="17348" y="65372"/>
                    <a:pt x="16663" y="65645"/>
                  </a:cubicBezTo>
                  <a:cubicBezTo>
                    <a:pt x="21525" y="52179"/>
                    <a:pt x="26341" y="38826"/>
                    <a:pt x="31180" y="25427"/>
                  </a:cubicBezTo>
                  <a:close/>
                  <a:moveTo>
                    <a:pt x="4446" y="60150"/>
                  </a:moveTo>
                  <a:cubicBezTo>
                    <a:pt x="4772" y="60150"/>
                    <a:pt x="4916" y="60458"/>
                    <a:pt x="4931" y="61126"/>
                  </a:cubicBezTo>
                  <a:cubicBezTo>
                    <a:pt x="4953" y="61811"/>
                    <a:pt x="4862" y="62496"/>
                    <a:pt x="4817" y="63180"/>
                  </a:cubicBezTo>
                  <a:cubicBezTo>
                    <a:pt x="4794" y="63363"/>
                    <a:pt x="4702" y="63546"/>
                    <a:pt x="4725" y="63705"/>
                  </a:cubicBezTo>
                  <a:cubicBezTo>
                    <a:pt x="4794" y="64025"/>
                    <a:pt x="4885" y="64344"/>
                    <a:pt x="4976" y="64664"/>
                  </a:cubicBezTo>
                  <a:cubicBezTo>
                    <a:pt x="5273" y="64504"/>
                    <a:pt x="5638" y="64436"/>
                    <a:pt x="5844" y="64207"/>
                  </a:cubicBezTo>
                  <a:cubicBezTo>
                    <a:pt x="6597" y="63317"/>
                    <a:pt x="7441" y="62564"/>
                    <a:pt x="8560" y="62153"/>
                  </a:cubicBezTo>
                  <a:cubicBezTo>
                    <a:pt x="8833" y="62055"/>
                    <a:pt x="9059" y="62004"/>
                    <a:pt x="9240" y="62004"/>
                  </a:cubicBezTo>
                  <a:cubicBezTo>
                    <a:pt x="9693" y="62004"/>
                    <a:pt x="9871" y="62326"/>
                    <a:pt x="9838" y="63043"/>
                  </a:cubicBezTo>
                  <a:cubicBezTo>
                    <a:pt x="9815" y="63819"/>
                    <a:pt x="9610" y="64595"/>
                    <a:pt x="9587" y="65372"/>
                  </a:cubicBezTo>
                  <a:cubicBezTo>
                    <a:pt x="9587" y="65714"/>
                    <a:pt x="9792" y="66079"/>
                    <a:pt x="9907" y="66444"/>
                  </a:cubicBezTo>
                  <a:cubicBezTo>
                    <a:pt x="10249" y="66330"/>
                    <a:pt x="10614" y="66262"/>
                    <a:pt x="10911" y="66056"/>
                  </a:cubicBezTo>
                  <a:cubicBezTo>
                    <a:pt x="11892" y="65417"/>
                    <a:pt x="12828" y="64687"/>
                    <a:pt x="13855" y="64093"/>
                  </a:cubicBezTo>
                  <a:cubicBezTo>
                    <a:pt x="14040" y="63982"/>
                    <a:pt x="14286" y="63965"/>
                    <a:pt x="14540" y="63965"/>
                  </a:cubicBezTo>
                  <a:cubicBezTo>
                    <a:pt x="14659" y="63965"/>
                    <a:pt x="14780" y="63968"/>
                    <a:pt x="14898" y="63968"/>
                  </a:cubicBezTo>
                  <a:cubicBezTo>
                    <a:pt x="14994" y="63968"/>
                    <a:pt x="15089" y="63966"/>
                    <a:pt x="15179" y="63956"/>
                  </a:cubicBezTo>
                  <a:lnTo>
                    <a:pt x="15179" y="63956"/>
                  </a:lnTo>
                  <a:cubicBezTo>
                    <a:pt x="15179" y="64367"/>
                    <a:pt x="15225" y="64778"/>
                    <a:pt x="15156" y="65189"/>
                  </a:cubicBezTo>
                  <a:cubicBezTo>
                    <a:pt x="15042" y="65782"/>
                    <a:pt x="14837" y="66353"/>
                    <a:pt x="14746" y="66946"/>
                  </a:cubicBezTo>
                  <a:cubicBezTo>
                    <a:pt x="14700" y="67198"/>
                    <a:pt x="14882" y="67494"/>
                    <a:pt x="14951" y="67768"/>
                  </a:cubicBezTo>
                  <a:cubicBezTo>
                    <a:pt x="15225" y="67700"/>
                    <a:pt x="15522" y="67677"/>
                    <a:pt x="15750" y="67540"/>
                  </a:cubicBezTo>
                  <a:cubicBezTo>
                    <a:pt x="16731" y="66969"/>
                    <a:pt x="17644" y="66307"/>
                    <a:pt x="18671" y="65828"/>
                  </a:cubicBezTo>
                  <a:cubicBezTo>
                    <a:pt x="18939" y="65694"/>
                    <a:pt x="19144" y="65626"/>
                    <a:pt x="19296" y="65626"/>
                  </a:cubicBezTo>
                  <a:cubicBezTo>
                    <a:pt x="19613" y="65626"/>
                    <a:pt x="19707" y="65920"/>
                    <a:pt x="19676" y="66536"/>
                  </a:cubicBezTo>
                  <a:cubicBezTo>
                    <a:pt x="19653" y="67198"/>
                    <a:pt x="19584" y="67860"/>
                    <a:pt x="19516" y="68521"/>
                  </a:cubicBezTo>
                  <a:cubicBezTo>
                    <a:pt x="19448" y="69252"/>
                    <a:pt x="19219" y="69891"/>
                    <a:pt x="18671" y="70439"/>
                  </a:cubicBezTo>
                  <a:cubicBezTo>
                    <a:pt x="16366" y="72767"/>
                    <a:pt x="14061" y="75118"/>
                    <a:pt x="11755" y="77469"/>
                  </a:cubicBezTo>
                  <a:cubicBezTo>
                    <a:pt x="11664" y="77560"/>
                    <a:pt x="11573" y="77629"/>
                    <a:pt x="11390" y="77788"/>
                  </a:cubicBezTo>
                  <a:cubicBezTo>
                    <a:pt x="11185" y="77264"/>
                    <a:pt x="11048" y="76830"/>
                    <a:pt x="10820" y="76419"/>
                  </a:cubicBezTo>
                  <a:cubicBezTo>
                    <a:pt x="10140" y="75149"/>
                    <a:pt x="9054" y="74454"/>
                    <a:pt x="7748" y="74454"/>
                  </a:cubicBezTo>
                  <a:cubicBezTo>
                    <a:pt x="7388" y="74454"/>
                    <a:pt x="7010" y="74507"/>
                    <a:pt x="6620" y="74616"/>
                  </a:cubicBezTo>
                  <a:cubicBezTo>
                    <a:pt x="5661" y="74890"/>
                    <a:pt x="4748" y="75346"/>
                    <a:pt x="3812" y="75734"/>
                  </a:cubicBezTo>
                  <a:cubicBezTo>
                    <a:pt x="3607" y="75803"/>
                    <a:pt x="3424" y="75894"/>
                    <a:pt x="3127" y="76031"/>
                  </a:cubicBezTo>
                  <a:cubicBezTo>
                    <a:pt x="2899" y="74616"/>
                    <a:pt x="2648" y="73269"/>
                    <a:pt x="2420" y="71922"/>
                  </a:cubicBezTo>
                  <a:cubicBezTo>
                    <a:pt x="2009" y="69320"/>
                    <a:pt x="1621" y="66741"/>
                    <a:pt x="1233" y="64139"/>
                  </a:cubicBezTo>
                  <a:cubicBezTo>
                    <a:pt x="1187" y="63774"/>
                    <a:pt x="1233" y="63363"/>
                    <a:pt x="1370" y="63043"/>
                  </a:cubicBezTo>
                  <a:cubicBezTo>
                    <a:pt x="1826" y="61925"/>
                    <a:pt x="2625" y="61058"/>
                    <a:pt x="3698" y="60441"/>
                  </a:cubicBezTo>
                  <a:cubicBezTo>
                    <a:pt x="4013" y="60250"/>
                    <a:pt x="4259" y="60150"/>
                    <a:pt x="4446" y="60150"/>
                  </a:cubicBezTo>
                  <a:close/>
                  <a:moveTo>
                    <a:pt x="5319" y="76168"/>
                  </a:moveTo>
                  <a:cubicBezTo>
                    <a:pt x="4748" y="76807"/>
                    <a:pt x="4177" y="77469"/>
                    <a:pt x="3538" y="78177"/>
                  </a:cubicBezTo>
                  <a:cubicBezTo>
                    <a:pt x="3196" y="77035"/>
                    <a:pt x="3196" y="77035"/>
                    <a:pt x="4086" y="76602"/>
                  </a:cubicBezTo>
                  <a:cubicBezTo>
                    <a:pt x="4451" y="76396"/>
                    <a:pt x="4839" y="76236"/>
                    <a:pt x="5319" y="76168"/>
                  </a:cubicBezTo>
                  <a:close/>
                  <a:moveTo>
                    <a:pt x="8469" y="75369"/>
                  </a:moveTo>
                  <a:cubicBezTo>
                    <a:pt x="8514" y="75437"/>
                    <a:pt x="8537" y="75506"/>
                    <a:pt x="8583" y="75597"/>
                  </a:cubicBezTo>
                  <a:cubicBezTo>
                    <a:pt x="7099" y="77104"/>
                    <a:pt x="5638" y="78610"/>
                    <a:pt x="4155" y="80139"/>
                  </a:cubicBezTo>
                  <a:cubicBezTo>
                    <a:pt x="3698" y="79888"/>
                    <a:pt x="3561" y="79546"/>
                    <a:pt x="3881" y="79204"/>
                  </a:cubicBezTo>
                  <a:cubicBezTo>
                    <a:pt x="4999" y="77948"/>
                    <a:pt x="6118" y="76716"/>
                    <a:pt x="7304" y="75529"/>
                  </a:cubicBezTo>
                  <a:cubicBezTo>
                    <a:pt x="7437" y="75396"/>
                    <a:pt x="7677" y="75379"/>
                    <a:pt x="7931" y="75379"/>
                  </a:cubicBezTo>
                  <a:cubicBezTo>
                    <a:pt x="8020" y="75379"/>
                    <a:pt x="8111" y="75381"/>
                    <a:pt x="8199" y="75381"/>
                  </a:cubicBezTo>
                  <a:cubicBezTo>
                    <a:pt x="8293" y="75381"/>
                    <a:pt x="8385" y="75379"/>
                    <a:pt x="8469" y="75369"/>
                  </a:cubicBezTo>
                  <a:close/>
                  <a:moveTo>
                    <a:pt x="9336" y="76099"/>
                  </a:moveTo>
                  <a:cubicBezTo>
                    <a:pt x="10112" y="76647"/>
                    <a:pt x="10112" y="76784"/>
                    <a:pt x="9519" y="77378"/>
                  </a:cubicBezTo>
                  <a:cubicBezTo>
                    <a:pt x="8491" y="78428"/>
                    <a:pt x="7441" y="79455"/>
                    <a:pt x="6437" y="80528"/>
                  </a:cubicBezTo>
                  <a:cubicBezTo>
                    <a:pt x="6258" y="80716"/>
                    <a:pt x="6089" y="80781"/>
                    <a:pt x="5916" y="80781"/>
                  </a:cubicBezTo>
                  <a:cubicBezTo>
                    <a:pt x="5648" y="80781"/>
                    <a:pt x="5369" y="80625"/>
                    <a:pt x="5022" y="80528"/>
                  </a:cubicBezTo>
                  <a:cubicBezTo>
                    <a:pt x="6528" y="78998"/>
                    <a:pt x="7944" y="77537"/>
                    <a:pt x="9336" y="76099"/>
                  </a:cubicBezTo>
                  <a:close/>
                  <a:moveTo>
                    <a:pt x="10454" y="77971"/>
                  </a:moveTo>
                  <a:lnTo>
                    <a:pt x="10454" y="77971"/>
                  </a:lnTo>
                  <a:cubicBezTo>
                    <a:pt x="10705" y="78268"/>
                    <a:pt x="10705" y="78565"/>
                    <a:pt x="10340" y="78884"/>
                  </a:cubicBezTo>
                  <a:cubicBezTo>
                    <a:pt x="9770" y="79409"/>
                    <a:pt x="9245" y="79934"/>
                    <a:pt x="8742" y="80505"/>
                  </a:cubicBezTo>
                  <a:cubicBezTo>
                    <a:pt x="8522" y="80753"/>
                    <a:pt x="8284" y="80860"/>
                    <a:pt x="8005" y="80860"/>
                  </a:cubicBezTo>
                  <a:cubicBezTo>
                    <a:pt x="7822" y="80860"/>
                    <a:pt x="7621" y="80814"/>
                    <a:pt x="7396" y="80733"/>
                  </a:cubicBezTo>
                  <a:cubicBezTo>
                    <a:pt x="8400" y="79820"/>
                    <a:pt x="9404" y="78907"/>
                    <a:pt x="10454" y="77971"/>
                  </a:cubicBezTo>
                  <a:close/>
                  <a:moveTo>
                    <a:pt x="26341" y="0"/>
                  </a:moveTo>
                  <a:cubicBezTo>
                    <a:pt x="25336" y="137"/>
                    <a:pt x="24332" y="274"/>
                    <a:pt x="23328" y="365"/>
                  </a:cubicBezTo>
                  <a:cubicBezTo>
                    <a:pt x="22849" y="411"/>
                    <a:pt x="22643" y="662"/>
                    <a:pt x="22483" y="1096"/>
                  </a:cubicBezTo>
                  <a:cubicBezTo>
                    <a:pt x="20132" y="7646"/>
                    <a:pt x="17781" y="14197"/>
                    <a:pt x="15407" y="20748"/>
                  </a:cubicBezTo>
                  <a:cubicBezTo>
                    <a:pt x="11870" y="30563"/>
                    <a:pt x="8332" y="40378"/>
                    <a:pt x="4771" y="50193"/>
                  </a:cubicBezTo>
                  <a:cubicBezTo>
                    <a:pt x="3264" y="54370"/>
                    <a:pt x="1712" y="58547"/>
                    <a:pt x="183" y="62724"/>
                  </a:cubicBezTo>
                  <a:cubicBezTo>
                    <a:pt x="92" y="62975"/>
                    <a:pt x="0" y="63272"/>
                    <a:pt x="46" y="63500"/>
                  </a:cubicBezTo>
                  <a:cubicBezTo>
                    <a:pt x="229" y="64367"/>
                    <a:pt x="503" y="65212"/>
                    <a:pt x="639" y="66056"/>
                  </a:cubicBezTo>
                  <a:cubicBezTo>
                    <a:pt x="1347" y="70439"/>
                    <a:pt x="2055" y="74798"/>
                    <a:pt x="2694" y="79181"/>
                  </a:cubicBezTo>
                  <a:cubicBezTo>
                    <a:pt x="2854" y="80322"/>
                    <a:pt x="3401" y="81075"/>
                    <a:pt x="4520" y="81304"/>
                  </a:cubicBezTo>
                  <a:cubicBezTo>
                    <a:pt x="5661" y="81555"/>
                    <a:pt x="6848" y="81669"/>
                    <a:pt x="8035" y="81760"/>
                  </a:cubicBezTo>
                  <a:cubicBezTo>
                    <a:pt x="8057" y="81762"/>
                    <a:pt x="8079" y="81762"/>
                    <a:pt x="8102" y="81762"/>
                  </a:cubicBezTo>
                  <a:cubicBezTo>
                    <a:pt x="8437" y="81762"/>
                    <a:pt x="8873" y="81607"/>
                    <a:pt x="9108" y="81372"/>
                  </a:cubicBezTo>
                  <a:cubicBezTo>
                    <a:pt x="12372" y="78154"/>
                    <a:pt x="15590" y="74890"/>
                    <a:pt x="18808" y="71649"/>
                  </a:cubicBezTo>
                  <a:cubicBezTo>
                    <a:pt x="19288" y="71146"/>
                    <a:pt x="19813" y="70644"/>
                    <a:pt x="20132" y="70051"/>
                  </a:cubicBezTo>
                  <a:cubicBezTo>
                    <a:pt x="20475" y="69457"/>
                    <a:pt x="20566" y="68750"/>
                    <a:pt x="20817" y="68088"/>
                  </a:cubicBezTo>
                  <a:cubicBezTo>
                    <a:pt x="22712" y="62769"/>
                    <a:pt x="24652" y="57451"/>
                    <a:pt x="26569" y="52133"/>
                  </a:cubicBezTo>
                  <a:cubicBezTo>
                    <a:pt x="31910" y="37274"/>
                    <a:pt x="37251" y="22392"/>
                    <a:pt x="42638" y="7532"/>
                  </a:cubicBezTo>
                  <a:cubicBezTo>
                    <a:pt x="42889" y="6848"/>
                    <a:pt x="42661" y="6437"/>
                    <a:pt x="42227" y="6072"/>
                  </a:cubicBezTo>
                  <a:cubicBezTo>
                    <a:pt x="41542" y="5501"/>
                    <a:pt x="40789" y="4976"/>
                    <a:pt x="40013" y="4474"/>
                  </a:cubicBezTo>
                  <a:cubicBezTo>
                    <a:pt x="35882" y="1735"/>
                    <a:pt x="31362" y="183"/>
                    <a:pt x="26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62;p46">
              <a:extLst>
                <a:ext uri="{FF2B5EF4-FFF2-40B4-BE49-F238E27FC236}">
                  <a16:creationId xmlns:a16="http://schemas.microsoft.com/office/drawing/2014/main" id="{F8B103C4-9D33-4833-8000-15439C62A120}"/>
                </a:ext>
              </a:extLst>
            </p:cNvPr>
            <p:cNvSpPr/>
            <p:nvPr/>
          </p:nvSpPr>
          <p:spPr>
            <a:xfrm>
              <a:off x="6096186" y="3918825"/>
              <a:ext cx="828922" cy="660387"/>
            </a:xfrm>
            <a:custGeom>
              <a:avLst/>
              <a:gdLst/>
              <a:ahLst/>
              <a:cxnLst/>
              <a:rect l="l" t="t" r="r" b="b"/>
              <a:pathLst>
                <a:path w="46302" h="36888" extrusionOk="0">
                  <a:moveTo>
                    <a:pt x="24913" y="0"/>
                  </a:moveTo>
                  <a:cubicBezTo>
                    <a:pt x="20911" y="0"/>
                    <a:pt x="16910" y="19"/>
                    <a:pt x="12908" y="57"/>
                  </a:cubicBezTo>
                  <a:cubicBezTo>
                    <a:pt x="11744" y="80"/>
                    <a:pt x="10557" y="102"/>
                    <a:pt x="9393" y="102"/>
                  </a:cubicBezTo>
                  <a:cubicBezTo>
                    <a:pt x="8914" y="125"/>
                    <a:pt x="8914" y="833"/>
                    <a:pt x="9393" y="833"/>
                  </a:cubicBezTo>
                  <a:cubicBezTo>
                    <a:pt x="14432" y="757"/>
                    <a:pt x="19477" y="723"/>
                    <a:pt x="24522" y="723"/>
                  </a:cubicBezTo>
                  <a:cubicBezTo>
                    <a:pt x="28642" y="723"/>
                    <a:pt x="32760" y="746"/>
                    <a:pt x="36875" y="787"/>
                  </a:cubicBezTo>
                  <a:cubicBezTo>
                    <a:pt x="39157" y="810"/>
                    <a:pt x="41440" y="833"/>
                    <a:pt x="43722" y="856"/>
                  </a:cubicBezTo>
                  <a:cubicBezTo>
                    <a:pt x="44224" y="878"/>
                    <a:pt x="44886" y="764"/>
                    <a:pt x="45023" y="1381"/>
                  </a:cubicBezTo>
                  <a:cubicBezTo>
                    <a:pt x="45160" y="1860"/>
                    <a:pt x="45092" y="2431"/>
                    <a:pt x="45115" y="2933"/>
                  </a:cubicBezTo>
                  <a:cubicBezTo>
                    <a:pt x="45160" y="4074"/>
                    <a:pt x="45206" y="5215"/>
                    <a:pt x="45229" y="6356"/>
                  </a:cubicBezTo>
                  <a:cubicBezTo>
                    <a:pt x="45366" y="10785"/>
                    <a:pt x="45457" y="15235"/>
                    <a:pt x="45525" y="19686"/>
                  </a:cubicBezTo>
                  <a:cubicBezTo>
                    <a:pt x="45571" y="24069"/>
                    <a:pt x="45640" y="28451"/>
                    <a:pt x="45320" y="32834"/>
                  </a:cubicBezTo>
                  <a:cubicBezTo>
                    <a:pt x="45274" y="33382"/>
                    <a:pt x="45229" y="33907"/>
                    <a:pt x="45183" y="34432"/>
                  </a:cubicBezTo>
                  <a:cubicBezTo>
                    <a:pt x="45137" y="34865"/>
                    <a:pt x="45183" y="35596"/>
                    <a:pt x="44818" y="35915"/>
                  </a:cubicBezTo>
                  <a:cubicBezTo>
                    <a:pt x="44521" y="36166"/>
                    <a:pt x="44042" y="36166"/>
                    <a:pt x="43677" y="36166"/>
                  </a:cubicBezTo>
                  <a:cubicBezTo>
                    <a:pt x="43106" y="36166"/>
                    <a:pt x="42535" y="36143"/>
                    <a:pt x="41965" y="36143"/>
                  </a:cubicBezTo>
                  <a:cubicBezTo>
                    <a:pt x="39682" y="36121"/>
                    <a:pt x="37400" y="36098"/>
                    <a:pt x="35117" y="36075"/>
                  </a:cubicBezTo>
                  <a:cubicBezTo>
                    <a:pt x="30552" y="36006"/>
                    <a:pt x="25987" y="35915"/>
                    <a:pt x="21445" y="35824"/>
                  </a:cubicBezTo>
                  <a:cubicBezTo>
                    <a:pt x="16880" y="35710"/>
                    <a:pt x="12315" y="35687"/>
                    <a:pt x="7772" y="35367"/>
                  </a:cubicBezTo>
                  <a:cubicBezTo>
                    <a:pt x="6631" y="35276"/>
                    <a:pt x="5490" y="35185"/>
                    <a:pt x="4371" y="35025"/>
                  </a:cubicBezTo>
                  <a:cubicBezTo>
                    <a:pt x="3892" y="34957"/>
                    <a:pt x="3344" y="34934"/>
                    <a:pt x="2911" y="34751"/>
                  </a:cubicBezTo>
                  <a:cubicBezTo>
                    <a:pt x="2317" y="34523"/>
                    <a:pt x="2317" y="33861"/>
                    <a:pt x="2249" y="33336"/>
                  </a:cubicBezTo>
                  <a:cubicBezTo>
                    <a:pt x="1998" y="31168"/>
                    <a:pt x="1883" y="28999"/>
                    <a:pt x="1746" y="26831"/>
                  </a:cubicBezTo>
                  <a:cubicBezTo>
                    <a:pt x="1473" y="22403"/>
                    <a:pt x="1222" y="17952"/>
                    <a:pt x="948" y="13524"/>
                  </a:cubicBezTo>
                  <a:cubicBezTo>
                    <a:pt x="879" y="12451"/>
                    <a:pt x="811" y="11378"/>
                    <a:pt x="742" y="10305"/>
                  </a:cubicBezTo>
                  <a:cubicBezTo>
                    <a:pt x="731" y="10077"/>
                    <a:pt x="542" y="9963"/>
                    <a:pt x="360" y="9963"/>
                  </a:cubicBezTo>
                  <a:cubicBezTo>
                    <a:pt x="177" y="9963"/>
                    <a:pt x="0" y="10077"/>
                    <a:pt x="12" y="10305"/>
                  </a:cubicBezTo>
                  <a:lnTo>
                    <a:pt x="856" y="24251"/>
                  </a:lnTo>
                  <a:cubicBezTo>
                    <a:pt x="993" y="26557"/>
                    <a:pt x="1107" y="28862"/>
                    <a:pt x="1290" y="31145"/>
                  </a:cubicBezTo>
                  <a:cubicBezTo>
                    <a:pt x="1381" y="32172"/>
                    <a:pt x="1404" y="33290"/>
                    <a:pt x="1655" y="34295"/>
                  </a:cubicBezTo>
                  <a:cubicBezTo>
                    <a:pt x="1929" y="35322"/>
                    <a:pt x="2774" y="35504"/>
                    <a:pt x="3732" y="35641"/>
                  </a:cubicBezTo>
                  <a:cubicBezTo>
                    <a:pt x="8343" y="36372"/>
                    <a:pt x="13068" y="36326"/>
                    <a:pt x="17747" y="36440"/>
                  </a:cubicBezTo>
                  <a:cubicBezTo>
                    <a:pt x="22540" y="36577"/>
                    <a:pt x="27356" y="36668"/>
                    <a:pt x="32150" y="36760"/>
                  </a:cubicBezTo>
                  <a:cubicBezTo>
                    <a:pt x="34569" y="36783"/>
                    <a:pt x="36966" y="36828"/>
                    <a:pt x="39363" y="36851"/>
                  </a:cubicBezTo>
                  <a:cubicBezTo>
                    <a:pt x="40550" y="36851"/>
                    <a:pt x="41714" y="36874"/>
                    <a:pt x="42878" y="36874"/>
                  </a:cubicBezTo>
                  <a:cubicBezTo>
                    <a:pt x="43130" y="36874"/>
                    <a:pt x="43405" y="36887"/>
                    <a:pt x="43683" y="36887"/>
                  </a:cubicBezTo>
                  <a:cubicBezTo>
                    <a:pt x="44287" y="36887"/>
                    <a:pt x="44906" y="36823"/>
                    <a:pt x="45343" y="36417"/>
                  </a:cubicBezTo>
                  <a:cubicBezTo>
                    <a:pt x="45662" y="36143"/>
                    <a:pt x="45754" y="35755"/>
                    <a:pt x="45822" y="35367"/>
                  </a:cubicBezTo>
                  <a:cubicBezTo>
                    <a:pt x="45891" y="34820"/>
                    <a:pt x="45936" y="34272"/>
                    <a:pt x="45982" y="33724"/>
                  </a:cubicBezTo>
                  <a:cubicBezTo>
                    <a:pt x="46073" y="32560"/>
                    <a:pt x="46142" y="31419"/>
                    <a:pt x="46187" y="30277"/>
                  </a:cubicBezTo>
                  <a:cubicBezTo>
                    <a:pt x="46301" y="27995"/>
                    <a:pt x="46301" y="25712"/>
                    <a:pt x="46301" y="23430"/>
                  </a:cubicBezTo>
                  <a:cubicBezTo>
                    <a:pt x="46279" y="18751"/>
                    <a:pt x="46187" y="14094"/>
                    <a:pt x="46073" y="9415"/>
                  </a:cubicBezTo>
                  <a:cubicBezTo>
                    <a:pt x="46005" y="7064"/>
                    <a:pt x="45936" y="4736"/>
                    <a:pt x="45845" y="2385"/>
                  </a:cubicBezTo>
                  <a:cubicBezTo>
                    <a:pt x="45822" y="1632"/>
                    <a:pt x="45868" y="627"/>
                    <a:pt x="45000" y="285"/>
                  </a:cubicBezTo>
                  <a:cubicBezTo>
                    <a:pt x="44711" y="163"/>
                    <a:pt x="44361" y="143"/>
                    <a:pt x="44018" y="143"/>
                  </a:cubicBezTo>
                  <a:cubicBezTo>
                    <a:pt x="43847" y="143"/>
                    <a:pt x="43677" y="148"/>
                    <a:pt x="43517" y="148"/>
                  </a:cubicBezTo>
                  <a:cubicBezTo>
                    <a:pt x="42901" y="125"/>
                    <a:pt x="42284" y="125"/>
                    <a:pt x="41668" y="102"/>
                  </a:cubicBezTo>
                  <a:cubicBezTo>
                    <a:pt x="36083" y="36"/>
                    <a:pt x="30498" y="0"/>
                    <a:pt x="24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251;p47">
            <a:extLst>
              <a:ext uri="{FF2B5EF4-FFF2-40B4-BE49-F238E27FC236}">
                <a16:creationId xmlns:a16="http://schemas.microsoft.com/office/drawing/2014/main" id="{6C36D2F8-B102-43BF-91D0-D7785FC427F9}"/>
              </a:ext>
            </a:extLst>
          </p:cNvPr>
          <p:cNvGrpSpPr/>
          <p:nvPr/>
        </p:nvGrpSpPr>
        <p:grpSpPr>
          <a:xfrm>
            <a:off x="2438400" y="2132690"/>
            <a:ext cx="4844143" cy="3495223"/>
            <a:chOff x="4875791" y="946666"/>
            <a:chExt cx="1263475" cy="1443671"/>
          </a:xfrm>
        </p:grpSpPr>
        <p:sp>
          <p:nvSpPr>
            <p:cNvPr id="29" name="Google Shape;1252;p47">
              <a:extLst>
                <a:ext uri="{FF2B5EF4-FFF2-40B4-BE49-F238E27FC236}">
                  <a16:creationId xmlns:a16="http://schemas.microsoft.com/office/drawing/2014/main" id="{7131DC8E-B234-429C-8FCE-46B164FCC01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53;p47">
              <a:extLst>
                <a:ext uri="{FF2B5EF4-FFF2-40B4-BE49-F238E27FC236}">
                  <a16:creationId xmlns:a16="http://schemas.microsoft.com/office/drawing/2014/main" id="{B267E355-3108-428D-B7AB-35F9B1D27D56}"/>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54;p47">
              <a:extLst>
                <a:ext uri="{FF2B5EF4-FFF2-40B4-BE49-F238E27FC236}">
                  <a16:creationId xmlns:a16="http://schemas.microsoft.com/office/drawing/2014/main" id="{0938F600-846F-4E99-BC7E-1CA4BC1BA3BC}"/>
                </a:ext>
              </a:extLst>
            </p:cNvPr>
            <p:cNvSpPr/>
            <p:nvPr/>
          </p:nvSpPr>
          <p:spPr>
            <a:xfrm>
              <a:off x="4875791" y="946666"/>
              <a:ext cx="1263475"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0" i="0" u="none" strike="noStrike" kern="0" cap="none" spc="0" normalizeH="0" baseline="0" noProof="0">
                  <a:ln>
                    <a:noFill/>
                  </a:ln>
                  <a:solidFill>
                    <a:sysClr val="windowText" lastClr="000000"/>
                  </a:solidFill>
                  <a:effectLst/>
                  <a:uLnTx/>
                  <a:uFillTx/>
                </a:rPr>
                <a:t>   </a:t>
              </a:r>
              <a:endParaRPr kumimoji="0" sz="1800" b="0" i="0" u="none" strike="noStrike" kern="0" cap="none" spc="0" normalizeH="0" baseline="0" noProof="0">
                <a:ln>
                  <a:noFill/>
                </a:ln>
                <a:solidFill>
                  <a:sysClr val="windowText" lastClr="000000"/>
                </a:solidFill>
                <a:effectLst/>
                <a:uLnTx/>
                <a:uFillTx/>
              </a:endParaRPr>
            </a:p>
          </p:txBody>
        </p:sp>
        <p:sp>
          <p:nvSpPr>
            <p:cNvPr id="32" name="Google Shape;1255;p47">
              <a:extLst>
                <a:ext uri="{FF2B5EF4-FFF2-40B4-BE49-F238E27FC236}">
                  <a16:creationId xmlns:a16="http://schemas.microsoft.com/office/drawing/2014/main" id="{F24E12F5-36C8-43B7-A141-855DDA6EFAB0}"/>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56;p47">
              <a:extLst>
                <a:ext uri="{FF2B5EF4-FFF2-40B4-BE49-F238E27FC236}">
                  <a16:creationId xmlns:a16="http://schemas.microsoft.com/office/drawing/2014/main" id="{70D5930C-F9D2-4DCA-A33E-D128106D9BAD}"/>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57;p47">
              <a:extLst>
                <a:ext uri="{FF2B5EF4-FFF2-40B4-BE49-F238E27FC236}">
                  <a16:creationId xmlns:a16="http://schemas.microsoft.com/office/drawing/2014/main" id="{A84A22FB-4F30-4387-B7CC-CFCE0D7FDF54}"/>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58;p47">
              <a:extLst>
                <a:ext uri="{FF2B5EF4-FFF2-40B4-BE49-F238E27FC236}">
                  <a16:creationId xmlns:a16="http://schemas.microsoft.com/office/drawing/2014/main" id="{515C7156-351F-477E-ADE0-368749481381}"/>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59;p47">
              <a:extLst>
                <a:ext uri="{FF2B5EF4-FFF2-40B4-BE49-F238E27FC236}">
                  <a16:creationId xmlns:a16="http://schemas.microsoft.com/office/drawing/2014/main" id="{93C3376B-8F64-4F8E-AA4C-85CC4570A758}"/>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60;p47">
              <a:extLst>
                <a:ext uri="{FF2B5EF4-FFF2-40B4-BE49-F238E27FC236}">
                  <a16:creationId xmlns:a16="http://schemas.microsoft.com/office/drawing/2014/main" id="{B8C32933-769F-4C3C-8796-A70D19EE3C0B}"/>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61;p47">
              <a:extLst>
                <a:ext uri="{FF2B5EF4-FFF2-40B4-BE49-F238E27FC236}">
                  <a16:creationId xmlns:a16="http://schemas.microsoft.com/office/drawing/2014/main" id="{4F7BEC46-681D-4BC8-9CC1-AA79E03EF2A4}"/>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62;p47">
              <a:extLst>
                <a:ext uri="{FF2B5EF4-FFF2-40B4-BE49-F238E27FC236}">
                  <a16:creationId xmlns:a16="http://schemas.microsoft.com/office/drawing/2014/main" id="{A8976E82-3DDE-40E3-B382-888F1A8EB809}"/>
                </a:ext>
              </a:extLst>
            </p:cNvPr>
            <p:cNvSpPr/>
            <p:nvPr/>
          </p:nvSpPr>
          <p:spPr>
            <a:xfrm>
              <a:off x="5373026" y="960737"/>
              <a:ext cx="280285" cy="323794"/>
            </a:xfrm>
            <a:custGeom>
              <a:avLst/>
              <a:gdLst/>
              <a:ahLst/>
              <a:cxnLst/>
              <a:rect l="l" t="t" r="r" b="b"/>
              <a:pathLst>
                <a:path w="17967" h="20756" extrusionOk="0">
                  <a:moveTo>
                    <a:pt x="8175" y="6081"/>
                  </a:moveTo>
                  <a:cubicBezTo>
                    <a:pt x="8318" y="6081"/>
                    <a:pt x="8465" y="6155"/>
                    <a:pt x="8549" y="6303"/>
                  </a:cubicBezTo>
                  <a:cubicBezTo>
                    <a:pt x="8694" y="6484"/>
                    <a:pt x="8658" y="6810"/>
                    <a:pt x="8440" y="6955"/>
                  </a:cubicBezTo>
                  <a:cubicBezTo>
                    <a:pt x="7970" y="7281"/>
                    <a:pt x="7535" y="7643"/>
                    <a:pt x="7064" y="8005"/>
                  </a:cubicBezTo>
                  <a:cubicBezTo>
                    <a:pt x="6738" y="8295"/>
                    <a:pt x="6412" y="8585"/>
                    <a:pt x="6086" y="8802"/>
                  </a:cubicBezTo>
                  <a:cubicBezTo>
                    <a:pt x="5977" y="8875"/>
                    <a:pt x="5905" y="8911"/>
                    <a:pt x="5796" y="8911"/>
                  </a:cubicBezTo>
                  <a:cubicBezTo>
                    <a:pt x="5651" y="8911"/>
                    <a:pt x="5507" y="8839"/>
                    <a:pt x="5398" y="8730"/>
                  </a:cubicBezTo>
                  <a:cubicBezTo>
                    <a:pt x="5253" y="8513"/>
                    <a:pt x="5289" y="8223"/>
                    <a:pt x="5507" y="8078"/>
                  </a:cubicBezTo>
                  <a:cubicBezTo>
                    <a:pt x="5833" y="7824"/>
                    <a:pt x="6159" y="7571"/>
                    <a:pt x="6485" y="7281"/>
                  </a:cubicBezTo>
                  <a:cubicBezTo>
                    <a:pt x="6955" y="6919"/>
                    <a:pt x="7390" y="6520"/>
                    <a:pt x="7897" y="6194"/>
                  </a:cubicBezTo>
                  <a:cubicBezTo>
                    <a:pt x="7973" y="6119"/>
                    <a:pt x="8073" y="6081"/>
                    <a:pt x="8175" y="6081"/>
                  </a:cubicBezTo>
                  <a:close/>
                  <a:moveTo>
                    <a:pt x="11674" y="8193"/>
                  </a:moveTo>
                  <a:cubicBezTo>
                    <a:pt x="11847" y="8193"/>
                    <a:pt x="12024" y="8291"/>
                    <a:pt x="12099" y="8440"/>
                  </a:cubicBezTo>
                  <a:cubicBezTo>
                    <a:pt x="12244" y="8657"/>
                    <a:pt x="12135" y="8983"/>
                    <a:pt x="11918" y="9092"/>
                  </a:cubicBezTo>
                  <a:cubicBezTo>
                    <a:pt x="11338" y="9418"/>
                    <a:pt x="10831" y="9853"/>
                    <a:pt x="10396" y="10396"/>
                  </a:cubicBezTo>
                  <a:cubicBezTo>
                    <a:pt x="10324" y="10505"/>
                    <a:pt x="10179" y="10541"/>
                    <a:pt x="10034" y="10577"/>
                  </a:cubicBezTo>
                  <a:cubicBezTo>
                    <a:pt x="10019" y="10578"/>
                    <a:pt x="10005" y="10579"/>
                    <a:pt x="9991" y="10579"/>
                  </a:cubicBezTo>
                  <a:cubicBezTo>
                    <a:pt x="9585" y="10579"/>
                    <a:pt x="9392" y="10095"/>
                    <a:pt x="9672" y="9780"/>
                  </a:cubicBezTo>
                  <a:cubicBezTo>
                    <a:pt x="10179" y="9165"/>
                    <a:pt x="10759" y="8657"/>
                    <a:pt x="11447" y="8259"/>
                  </a:cubicBezTo>
                  <a:cubicBezTo>
                    <a:pt x="11515" y="8214"/>
                    <a:pt x="11594" y="8193"/>
                    <a:pt x="11674" y="8193"/>
                  </a:cubicBezTo>
                  <a:close/>
                  <a:moveTo>
                    <a:pt x="11447" y="5624"/>
                  </a:moveTo>
                  <a:cubicBezTo>
                    <a:pt x="11565" y="5624"/>
                    <a:pt x="11682" y="5669"/>
                    <a:pt x="11773" y="5760"/>
                  </a:cubicBezTo>
                  <a:cubicBezTo>
                    <a:pt x="11954" y="5941"/>
                    <a:pt x="11954" y="6267"/>
                    <a:pt x="11773" y="6448"/>
                  </a:cubicBezTo>
                  <a:cubicBezTo>
                    <a:pt x="9926" y="8331"/>
                    <a:pt x="7789" y="10468"/>
                    <a:pt x="5833" y="11881"/>
                  </a:cubicBezTo>
                  <a:cubicBezTo>
                    <a:pt x="5748" y="11952"/>
                    <a:pt x="5652" y="11984"/>
                    <a:pt x="5558" y="11984"/>
                  </a:cubicBezTo>
                  <a:cubicBezTo>
                    <a:pt x="5411" y="11984"/>
                    <a:pt x="5269" y="11905"/>
                    <a:pt x="5181" y="11772"/>
                  </a:cubicBezTo>
                  <a:cubicBezTo>
                    <a:pt x="4999" y="11591"/>
                    <a:pt x="5072" y="11265"/>
                    <a:pt x="5289" y="11120"/>
                  </a:cubicBezTo>
                  <a:cubicBezTo>
                    <a:pt x="7209" y="9744"/>
                    <a:pt x="9310" y="7643"/>
                    <a:pt x="11121" y="5760"/>
                  </a:cubicBezTo>
                  <a:cubicBezTo>
                    <a:pt x="11211" y="5669"/>
                    <a:pt x="11329" y="5624"/>
                    <a:pt x="11447" y="5624"/>
                  </a:cubicBezTo>
                  <a:close/>
                  <a:moveTo>
                    <a:pt x="6412" y="1"/>
                  </a:moveTo>
                  <a:cubicBezTo>
                    <a:pt x="6303" y="37"/>
                    <a:pt x="6195" y="73"/>
                    <a:pt x="6122" y="145"/>
                  </a:cubicBezTo>
                  <a:cubicBezTo>
                    <a:pt x="5398" y="580"/>
                    <a:pt x="4746" y="1123"/>
                    <a:pt x="4166" y="1739"/>
                  </a:cubicBezTo>
                  <a:cubicBezTo>
                    <a:pt x="4070" y="1836"/>
                    <a:pt x="3941" y="1884"/>
                    <a:pt x="3812" y="1884"/>
                  </a:cubicBezTo>
                  <a:cubicBezTo>
                    <a:pt x="3748" y="1884"/>
                    <a:pt x="3683" y="1872"/>
                    <a:pt x="3623" y="1848"/>
                  </a:cubicBezTo>
                  <a:lnTo>
                    <a:pt x="1921" y="1051"/>
                  </a:lnTo>
                  <a:cubicBezTo>
                    <a:pt x="762" y="6991"/>
                    <a:pt x="146" y="13040"/>
                    <a:pt x="1" y="19089"/>
                  </a:cubicBezTo>
                  <a:lnTo>
                    <a:pt x="870" y="18437"/>
                  </a:lnTo>
                  <a:cubicBezTo>
                    <a:pt x="946" y="18377"/>
                    <a:pt x="1040" y="18348"/>
                    <a:pt x="1135" y="18348"/>
                  </a:cubicBezTo>
                  <a:cubicBezTo>
                    <a:pt x="1268" y="18348"/>
                    <a:pt x="1402" y="18404"/>
                    <a:pt x="1486" y="18510"/>
                  </a:cubicBezTo>
                  <a:cubicBezTo>
                    <a:pt x="2138" y="19198"/>
                    <a:pt x="2899" y="19850"/>
                    <a:pt x="3659" y="20393"/>
                  </a:cubicBezTo>
                  <a:lnTo>
                    <a:pt x="6340" y="19270"/>
                  </a:lnTo>
                  <a:cubicBezTo>
                    <a:pt x="6847" y="19017"/>
                    <a:pt x="7426" y="18836"/>
                    <a:pt x="8042" y="18799"/>
                  </a:cubicBezTo>
                  <a:cubicBezTo>
                    <a:pt x="8223" y="18799"/>
                    <a:pt x="8440" y="18836"/>
                    <a:pt x="8622" y="18908"/>
                  </a:cubicBezTo>
                  <a:cubicBezTo>
                    <a:pt x="9165" y="19089"/>
                    <a:pt x="9636" y="19451"/>
                    <a:pt x="9926" y="19958"/>
                  </a:cubicBezTo>
                  <a:lnTo>
                    <a:pt x="10034" y="20140"/>
                  </a:lnTo>
                  <a:cubicBezTo>
                    <a:pt x="10201" y="20474"/>
                    <a:pt x="10537" y="20652"/>
                    <a:pt x="10875" y="20652"/>
                  </a:cubicBezTo>
                  <a:cubicBezTo>
                    <a:pt x="11123" y="20652"/>
                    <a:pt x="11372" y="20556"/>
                    <a:pt x="11556" y="20357"/>
                  </a:cubicBezTo>
                  <a:lnTo>
                    <a:pt x="12497" y="19524"/>
                  </a:lnTo>
                  <a:cubicBezTo>
                    <a:pt x="12678" y="19343"/>
                    <a:pt x="12932" y="19234"/>
                    <a:pt x="13222" y="19198"/>
                  </a:cubicBezTo>
                  <a:lnTo>
                    <a:pt x="13258" y="19198"/>
                  </a:lnTo>
                  <a:cubicBezTo>
                    <a:pt x="13548" y="19198"/>
                    <a:pt x="13801" y="19306"/>
                    <a:pt x="14019" y="19451"/>
                  </a:cubicBezTo>
                  <a:cubicBezTo>
                    <a:pt x="14598" y="19850"/>
                    <a:pt x="15178" y="20284"/>
                    <a:pt x="15721" y="20755"/>
                  </a:cubicBezTo>
                  <a:cubicBezTo>
                    <a:pt x="16989" y="17133"/>
                    <a:pt x="17134" y="13294"/>
                    <a:pt x="17278" y="9599"/>
                  </a:cubicBezTo>
                  <a:cubicBezTo>
                    <a:pt x="17315" y="6919"/>
                    <a:pt x="17532" y="4238"/>
                    <a:pt x="17967" y="1594"/>
                  </a:cubicBezTo>
                  <a:lnTo>
                    <a:pt x="17967" y="1594"/>
                  </a:lnTo>
                  <a:lnTo>
                    <a:pt x="14924" y="2826"/>
                  </a:lnTo>
                  <a:cubicBezTo>
                    <a:pt x="14867" y="2854"/>
                    <a:pt x="14806" y="2868"/>
                    <a:pt x="14743" y="2868"/>
                  </a:cubicBezTo>
                  <a:cubicBezTo>
                    <a:pt x="14568" y="2868"/>
                    <a:pt x="14389" y="2760"/>
                    <a:pt x="14308" y="2572"/>
                  </a:cubicBezTo>
                  <a:cubicBezTo>
                    <a:pt x="14055" y="1993"/>
                    <a:pt x="13620" y="1522"/>
                    <a:pt x="13077" y="1160"/>
                  </a:cubicBezTo>
                  <a:cubicBezTo>
                    <a:pt x="12932" y="1015"/>
                    <a:pt x="12715" y="942"/>
                    <a:pt x="12461" y="906"/>
                  </a:cubicBezTo>
                  <a:cubicBezTo>
                    <a:pt x="12280" y="942"/>
                    <a:pt x="12099" y="979"/>
                    <a:pt x="11954" y="1051"/>
                  </a:cubicBezTo>
                  <a:cubicBezTo>
                    <a:pt x="11121" y="1413"/>
                    <a:pt x="10360" y="1775"/>
                    <a:pt x="9600" y="2210"/>
                  </a:cubicBezTo>
                  <a:cubicBezTo>
                    <a:pt x="9532" y="2251"/>
                    <a:pt x="9454" y="2271"/>
                    <a:pt x="9375" y="2271"/>
                  </a:cubicBezTo>
                  <a:cubicBezTo>
                    <a:pt x="9244" y="2271"/>
                    <a:pt x="9111" y="2215"/>
                    <a:pt x="9020" y="2101"/>
                  </a:cubicBezTo>
                  <a:cubicBezTo>
                    <a:pt x="8332" y="1413"/>
                    <a:pt x="7535" y="761"/>
                    <a:pt x="6702" y="145"/>
                  </a:cubicBezTo>
                  <a:cubicBezTo>
                    <a:pt x="6629" y="73"/>
                    <a:pt x="6521" y="37"/>
                    <a:pt x="6412" y="1"/>
                  </a:cubicBezTo>
                  <a:close/>
                </a:path>
              </a:pathLst>
            </a:custGeom>
            <a:solidFill>
              <a:srgbClr val="BAE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0" i="0" u="none" strike="noStrike" kern="0" cap="none" spc="0" normalizeH="0" baseline="0" noProof="0">
                  <a:ln>
                    <a:noFill/>
                  </a:ln>
                  <a:solidFill>
                    <a:sysClr val="windowText" lastClr="000000"/>
                  </a:solidFill>
                  <a:effectLst/>
                  <a:uLnTx/>
                  <a:uFillTx/>
                </a:rPr>
                <a:t> </a:t>
              </a:r>
              <a:endParaRPr kumimoji="0" sz="1800" b="0" i="0" u="none" strike="noStrike" kern="0" cap="none" spc="0" normalizeH="0" baseline="0" noProof="0">
                <a:ln>
                  <a:noFill/>
                </a:ln>
                <a:solidFill>
                  <a:sysClr val="windowText" lastClr="000000"/>
                </a:solidFill>
                <a:effectLst/>
                <a:uLnTx/>
                <a:uFillTx/>
              </a:endParaRPr>
            </a:p>
          </p:txBody>
        </p:sp>
      </p:grpSp>
      <p:sp>
        <p:nvSpPr>
          <p:cNvPr id="4" name="مستطيل 3">
            <a:extLst>
              <a:ext uri="{FF2B5EF4-FFF2-40B4-BE49-F238E27FC236}">
                <a16:creationId xmlns:a16="http://schemas.microsoft.com/office/drawing/2014/main" id="{3054E919-A9AC-4DD5-8CB4-1E46B7DD1395}"/>
              </a:ext>
            </a:extLst>
          </p:cNvPr>
          <p:cNvSpPr/>
          <p:nvPr/>
        </p:nvSpPr>
        <p:spPr>
          <a:xfrm>
            <a:off x="2645230" y="3362236"/>
            <a:ext cx="3907970" cy="1815882"/>
          </a:xfrm>
          <a:prstGeom prst="rect">
            <a:avLst/>
          </a:prstGeom>
        </p:spPr>
        <p:txBody>
          <a:bodyPr wrap="square">
            <a:spAutoFit/>
          </a:bodyPr>
          <a:lstStyle/>
          <a:p>
            <a:r>
              <a:rPr lang="ar-SA" sz="2800" b="1" dirty="0">
                <a:solidFill>
                  <a:srgbClr val="111111"/>
                </a:solidFill>
                <a:latin typeface="Roboto"/>
              </a:rPr>
              <a:t>أمسينا وأمسى الملكُ لله والحمد لله، لا إلهَ إلا لله وحده لا شريك له، له الملكُ وله الحمد وهو على كلّ شيء قدير.</a:t>
            </a:r>
            <a:endParaRPr lang="ar-SA" sz="2800" b="1" dirty="0"/>
          </a:p>
        </p:txBody>
      </p:sp>
      <p:pic>
        <p:nvPicPr>
          <p:cNvPr id="6" name="صورة 5">
            <a:extLst>
              <a:ext uri="{FF2B5EF4-FFF2-40B4-BE49-F238E27FC236}">
                <a16:creationId xmlns:a16="http://schemas.microsoft.com/office/drawing/2014/main" id="{1201C0A3-7B24-4710-A9C4-22AED8D97D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992231">
            <a:off x="6862082" y="2971801"/>
            <a:ext cx="2353903" cy="1119187"/>
          </a:xfrm>
          <a:prstGeom prst="rect">
            <a:avLst/>
          </a:prstGeom>
        </p:spPr>
      </p:pic>
      <p:pic>
        <p:nvPicPr>
          <p:cNvPr id="48" name="صورة 47">
            <a:extLst>
              <a:ext uri="{FF2B5EF4-FFF2-40B4-BE49-F238E27FC236}">
                <a16:creationId xmlns:a16="http://schemas.microsoft.com/office/drawing/2014/main" id="{B420DAC0-68C1-48ED-ADE4-EDBEF30DA813}"/>
              </a:ext>
            </a:extLst>
          </p:cNvPr>
          <p:cNvPicPr/>
          <p:nvPr/>
        </p:nvPicPr>
        <p:blipFill>
          <a:blip r:embed="rId10" cstate="print">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145049" y="204337"/>
            <a:ext cx="1015365" cy="658305"/>
          </a:xfrm>
          <a:prstGeom prst="rect">
            <a:avLst/>
          </a:prstGeom>
        </p:spPr>
      </p:pic>
      <p:pic>
        <p:nvPicPr>
          <p:cNvPr id="51" name="صورة 50">
            <a:extLst>
              <a:ext uri="{FF2B5EF4-FFF2-40B4-BE49-F238E27FC236}">
                <a16:creationId xmlns:a16="http://schemas.microsoft.com/office/drawing/2014/main" id="{3CFC3DD5-36D2-41DC-8C18-BF0FF4049473}"/>
              </a:ext>
            </a:extLst>
          </p:cNvPr>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7659" y="1425799"/>
            <a:ext cx="1001395" cy="1131570"/>
          </a:xfrm>
          <a:prstGeom prst="rect">
            <a:avLst/>
          </a:prstGeom>
        </p:spPr>
      </p:pic>
      <p:pic>
        <p:nvPicPr>
          <p:cNvPr id="52" name="صورة 51">
            <a:extLst>
              <a:ext uri="{FF2B5EF4-FFF2-40B4-BE49-F238E27FC236}">
                <a16:creationId xmlns:a16="http://schemas.microsoft.com/office/drawing/2014/main" id="{D03DF154-A16D-48DB-855F-3B196F8FBA78}"/>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021" y="2973443"/>
            <a:ext cx="946785" cy="1488440"/>
          </a:xfrm>
          <a:prstGeom prst="rect">
            <a:avLst/>
          </a:prstGeom>
        </p:spPr>
      </p:pic>
      <p:pic>
        <p:nvPicPr>
          <p:cNvPr id="53" name="صورة 52">
            <a:extLst>
              <a:ext uri="{FF2B5EF4-FFF2-40B4-BE49-F238E27FC236}">
                <a16:creationId xmlns:a16="http://schemas.microsoft.com/office/drawing/2014/main" id="{6AC04B2E-BBAC-4FEB-8AAE-F3696E13B0B4}"/>
              </a:ext>
            </a:extLst>
          </p:cNvPr>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spTree>
    <p:extLst>
      <p:ext uri="{BB962C8B-B14F-4D97-AF65-F5344CB8AC3E}">
        <p14:creationId xmlns:p14="http://schemas.microsoft.com/office/powerpoint/2010/main" val="207837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Arial" panose="020B0604020202020204" pitchFamily="34" charset="0"/>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295605" y="135122"/>
            <a:ext cx="10665098" cy="6551801"/>
          </a:xfrm>
          <a:prstGeom prst="rect">
            <a:avLst/>
          </a:prstGeom>
          <a:noFill/>
          <a:ln>
            <a:noFill/>
          </a:ln>
        </p:spPr>
      </p:pic>
      <p:pic>
        <p:nvPicPr>
          <p:cNvPr id="24" name="Picture 2">
            <a:extLst>
              <a:ext uri="{FF2B5EF4-FFF2-40B4-BE49-F238E27FC236}">
                <a16:creationId xmlns:a16="http://schemas.microsoft.com/office/drawing/2014/main" id="{7CA6E0DF-9A42-46D3-899D-7C5DD07E31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9869" y="354633"/>
            <a:ext cx="3644911" cy="596717"/>
          </a:xfrm>
          <a:prstGeom prst="rect">
            <a:avLst/>
          </a:prstGeom>
          <a:noFill/>
          <a:extLst>
            <a:ext uri="{909E8E84-426E-40DD-AFC4-6F175D3DCCD1}">
              <a14:hiddenFill xmlns:a14="http://schemas.microsoft.com/office/drawing/2010/main">
                <a:solidFill>
                  <a:srgbClr val="FFFFFF"/>
                </a:solidFill>
              </a14:hiddenFill>
            </a:ext>
          </a:extLst>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5374" y="2246845"/>
            <a:ext cx="967764"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00175" y="3527075"/>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7"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02560" y="784111"/>
            <a:ext cx="1500224" cy="1151914"/>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44728" y="4675529"/>
            <a:ext cx="758757" cy="666603"/>
          </a:xfrm>
          <a:prstGeom prst="rect">
            <a:avLst/>
          </a:prstGeom>
        </p:spPr>
      </p:pic>
      <p:sp>
        <p:nvSpPr>
          <p:cNvPr id="9" name="مستطيل 8">
            <a:extLst>
              <a:ext uri="{FF2B5EF4-FFF2-40B4-BE49-F238E27FC236}">
                <a16:creationId xmlns:a16="http://schemas.microsoft.com/office/drawing/2014/main" id="{EBB14715-F087-45FF-959A-68F192209495}"/>
              </a:ext>
            </a:extLst>
          </p:cNvPr>
          <p:cNvSpPr/>
          <p:nvPr/>
        </p:nvSpPr>
        <p:spPr>
          <a:xfrm>
            <a:off x="1639018" y="448574"/>
            <a:ext cx="690113"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44" name="Picture 6">
            <a:extLst>
              <a:ext uri="{FF2B5EF4-FFF2-40B4-BE49-F238E27FC236}">
                <a16:creationId xmlns:a16="http://schemas.microsoft.com/office/drawing/2014/main" id="{6EC2B062-037D-4A50-9F5E-E7A655075FE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6539" t="37826" r="60874" b="40159"/>
          <a:stretch/>
        </p:blipFill>
        <p:spPr bwMode="auto">
          <a:xfrm>
            <a:off x="5492491" y="1718952"/>
            <a:ext cx="818686" cy="80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a:extLst>
              <a:ext uri="{FF2B5EF4-FFF2-40B4-BE49-F238E27FC236}">
                <a16:creationId xmlns:a16="http://schemas.microsoft.com/office/drawing/2014/main" id="{1256A2E2-B9FE-4C06-B56E-5410106D321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2274" t="39133" r="70314" b="43143"/>
          <a:stretch/>
        </p:blipFill>
        <p:spPr bwMode="auto">
          <a:xfrm rot="16200000">
            <a:off x="3836373" y="1725600"/>
            <a:ext cx="995191" cy="56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a:extLst>
              <a:ext uri="{FF2B5EF4-FFF2-40B4-BE49-F238E27FC236}">
                <a16:creationId xmlns:a16="http://schemas.microsoft.com/office/drawing/2014/main" id="{4EFEF8A1-66E3-4300-956F-FC1F69004C3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28636" y="4047092"/>
            <a:ext cx="762425" cy="73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a:extLst>
              <a:ext uri="{FF2B5EF4-FFF2-40B4-BE49-F238E27FC236}">
                <a16:creationId xmlns:a16="http://schemas.microsoft.com/office/drawing/2014/main" id="{AAC33095-A14D-4178-8F38-0F077A14746F}"/>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8957" t="27541" r="48117" b="20693"/>
          <a:stretch/>
        </p:blipFill>
        <p:spPr bwMode="auto">
          <a:xfrm>
            <a:off x="5484962" y="3999141"/>
            <a:ext cx="918248" cy="81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
            <a:extLst>
              <a:ext uri="{FF2B5EF4-FFF2-40B4-BE49-F238E27FC236}">
                <a16:creationId xmlns:a16="http://schemas.microsoft.com/office/drawing/2014/main" id="{DFA8524B-4283-4474-B1DA-09719C82BC55}"/>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6294" t="22528" r="41364" b="48368"/>
          <a:stretch/>
        </p:blipFill>
        <p:spPr bwMode="auto">
          <a:xfrm>
            <a:off x="2135204" y="1783161"/>
            <a:ext cx="912168" cy="66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2" name="Google Shape;1873;p69">
            <a:extLst>
              <a:ext uri="{FF2B5EF4-FFF2-40B4-BE49-F238E27FC236}">
                <a16:creationId xmlns:a16="http://schemas.microsoft.com/office/drawing/2014/main" id="{BAA50D49-AA73-4210-BFA0-82DCB06D46B8}"/>
              </a:ext>
            </a:extLst>
          </p:cNvPr>
          <p:cNvGrpSpPr/>
          <p:nvPr/>
        </p:nvGrpSpPr>
        <p:grpSpPr>
          <a:xfrm>
            <a:off x="7532914" y="1825176"/>
            <a:ext cx="2534242" cy="3868052"/>
            <a:chOff x="2366250" y="-312363"/>
            <a:chExt cx="2883654" cy="5209350"/>
          </a:xfrm>
        </p:grpSpPr>
        <p:sp>
          <p:nvSpPr>
            <p:cNvPr id="53" name="Google Shape;1874;p69">
              <a:extLst>
                <a:ext uri="{FF2B5EF4-FFF2-40B4-BE49-F238E27FC236}">
                  <a16:creationId xmlns:a16="http://schemas.microsoft.com/office/drawing/2014/main" id="{F6EE9F31-026C-4059-98E0-EFFC00C1B5F0}"/>
                </a:ext>
              </a:extLst>
            </p:cNvPr>
            <p:cNvSpPr/>
            <p:nvPr/>
          </p:nvSpPr>
          <p:spPr>
            <a:xfrm>
              <a:off x="3735030" y="4468362"/>
              <a:ext cx="192294" cy="164775"/>
            </a:xfrm>
            <a:custGeom>
              <a:avLst/>
              <a:gdLst/>
              <a:ahLst/>
              <a:cxnLst/>
              <a:rect l="l" t="t" r="r" b="b"/>
              <a:pathLst>
                <a:path w="2564" h="2197" extrusionOk="0">
                  <a:moveTo>
                    <a:pt x="1424" y="1"/>
                  </a:moveTo>
                  <a:cubicBezTo>
                    <a:pt x="1087" y="1"/>
                    <a:pt x="738" y="158"/>
                    <a:pt x="513" y="440"/>
                  </a:cubicBezTo>
                  <a:cubicBezTo>
                    <a:pt x="410" y="440"/>
                    <a:pt x="308" y="543"/>
                    <a:pt x="103" y="543"/>
                  </a:cubicBezTo>
                  <a:cubicBezTo>
                    <a:pt x="0" y="850"/>
                    <a:pt x="0" y="1260"/>
                    <a:pt x="103" y="1670"/>
                  </a:cubicBezTo>
                  <a:cubicBezTo>
                    <a:pt x="362" y="1995"/>
                    <a:pt x="786" y="2196"/>
                    <a:pt x="1192" y="2196"/>
                  </a:cubicBezTo>
                  <a:cubicBezTo>
                    <a:pt x="1428" y="2196"/>
                    <a:pt x="1657" y="2129"/>
                    <a:pt x="1846" y="1978"/>
                  </a:cubicBezTo>
                  <a:cubicBezTo>
                    <a:pt x="2461" y="1670"/>
                    <a:pt x="2563" y="850"/>
                    <a:pt x="2153" y="338"/>
                  </a:cubicBezTo>
                  <a:cubicBezTo>
                    <a:pt x="1968" y="107"/>
                    <a:pt x="1700" y="1"/>
                    <a:pt x="14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75;p69">
              <a:extLst>
                <a:ext uri="{FF2B5EF4-FFF2-40B4-BE49-F238E27FC236}">
                  <a16:creationId xmlns:a16="http://schemas.microsoft.com/office/drawing/2014/main" id="{BC95D4BE-6C4A-440D-B669-97D1FFA1436C}"/>
                </a:ext>
              </a:extLst>
            </p:cNvPr>
            <p:cNvSpPr/>
            <p:nvPr/>
          </p:nvSpPr>
          <p:spPr>
            <a:xfrm>
              <a:off x="2366250" y="-312363"/>
              <a:ext cx="2883654" cy="5209350"/>
            </a:xfrm>
            <a:custGeom>
              <a:avLst/>
              <a:gdLst/>
              <a:ahLst/>
              <a:cxnLst/>
              <a:rect l="l" t="t" r="r" b="b"/>
              <a:pathLst>
                <a:path w="38450" h="69458" extrusionOk="0">
                  <a:moveTo>
                    <a:pt x="10380" y="687"/>
                  </a:moveTo>
                  <a:cubicBezTo>
                    <a:pt x="13246" y="687"/>
                    <a:pt x="16087" y="1082"/>
                    <a:pt x="17738" y="1128"/>
                  </a:cubicBezTo>
                  <a:cubicBezTo>
                    <a:pt x="21886" y="1211"/>
                    <a:pt x="26100" y="1361"/>
                    <a:pt x="30328" y="1361"/>
                  </a:cubicBezTo>
                  <a:cubicBezTo>
                    <a:pt x="31326" y="1361"/>
                    <a:pt x="32324" y="1352"/>
                    <a:pt x="33323" y="1333"/>
                  </a:cubicBezTo>
                  <a:lnTo>
                    <a:pt x="33425" y="1333"/>
                  </a:lnTo>
                  <a:cubicBezTo>
                    <a:pt x="34861" y="1435"/>
                    <a:pt x="36091" y="2153"/>
                    <a:pt x="36706" y="3383"/>
                  </a:cubicBezTo>
                  <a:cubicBezTo>
                    <a:pt x="35785" y="2646"/>
                    <a:pt x="34614" y="2240"/>
                    <a:pt x="33493" y="2240"/>
                  </a:cubicBezTo>
                  <a:cubicBezTo>
                    <a:pt x="33368" y="2240"/>
                    <a:pt x="33242" y="2245"/>
                    <a:pt x="33118" y="2256"/>
                  </a:cubicBezTo>
                  <a:cubicBezTo>
                    <a:pt x="32810" y="2256"/>
                    <a:pt x="32810" y="2768"/>
                    <a:pt x="33118" y="2768"/>
                  </a:cubicBezTo>
                  <a:cubicBezTo>
                    <a:pt x="34348" y="2871"/>
                    <a:pt x="35579" y="3178"/>
                    <a:pt x="36604" y="3896"/>
                  </a:cubicBezTo>
                  <a:cubicBezTo>
                    <a:pt x="36631" y="3924"/>
                    <a:pt x="36666" y="3936"/>
                    <a:pt x="36702" y="3936"/>
                  </a:cubicBezTo>
                  <a:cubicBezTo>
                    <a:pt x="36802" y="3936"/>
                    <a:pt x="36911" y="3841"/>
                    <a:pt x="36911" y="3691"/>
                  </a:cubicBezTo>
                  <a:cubicBezTo>
                    <a:pt x="37219" y="4204"/>
                    <a:pt x="37322" y="4716"/>
                    <a:pt x="37424" y="5332"/>
                  </a:cubicBezTo>
                  <a:cubicBezTo>
                    <a:pt x="37322" y="5434"/>
                    <a:pt x="37322" y="5639"/>
                    <a:pt x="37424" y="5844"/>
                  </a:cubicBezTo>
                  <a:cubicBezTo>
                    <a:pt x="37322" y="16097"/>
                    <a:pt x="37117" y="26350"/>
                    <a:pt x="36911" y="36603"/>
                  </a:cubicBezTo>
                  <a:cubicBezTo>
                    <a:pt x="36911" y="41422"/>
                    <a:pt x="36809" y="46241"/>
                    <a:pt x="36604" y="51162"/>
                  </a:cubicBezTo>
                  <a:cubicBezTo>
                    <a:pt x="36604" y="54520"/>
                    <a:pt x="37715" y="68081"/>
                    <a:pt x="33320" y="68081"/>
                  </a:cubicBezTo>
                  <a:cubicBezTo>
                    <a:pt x="33287" y="68081"/>
                    <a:pt x="33254" y="68081"/>
                    <a:pt x="33220" y="68079"/>
                  </a:cubicBezTo>
                  <a:lnTo>
                    <a:pt x="33118" y="68079"/>
                  </a:lnTo>
                  <a:cubicBezTo>
                    <a:pt x="28196" y="68079"/>
                    <a:pt x="23173" y="68182"/>
                    <a:pt x="18149" y="68284"/>
                  </a:cubicBezTo>
                  <a:lnTo>
                    <a:pt x="10971" y="68387"/>
                  </a:lnTo>
                  <a:cubicBezTo>
                    <a:pt x="10045" y="68387"/>
                    <a:pt x="8722" y="68533"/>
                    <a:pt x="7351" y="68533"/>
                  </a:cubicBezTo>
                  <a:cubicBezTo>
                    <a:pt x="5686" y="68533"/>
                    <a:pt x="3950" y="68317"/>
                    <a:pt x="2769" y="67362"/>
                  </a:cubicBezTo>
                  <a:lnTo>
                    <a:pt x="2154" y="67259"/>
                  </a:lnTo>
                  <a:cubicBezTo>
                    <a:pt x="2051" y="67259"/>
                    <a:pt x="1949" y="66951"/>
                    <a:pt x="2154" y="66951"/>
                  </a:cubicBezTo>
                  <a:lnTo>
                    <a:pt x="2359" y="66951"/>
                  </a:lnTo>
                  <a:cubicBezTo>
                    <a:pt x="1949" y="66541"/>
                    <a:pt x="1744" y="66131"/>
                    <a:pt x="1641" y="65721"/>
                  </a:cubicBezTo>
                  <a:cubicBezTo>
                    <a:pt x="1436" y="65619"/>
                    <a:pt x="1231" y="65619"/>
                    <a:pt x="1026" y="65516"/>
                  </a:cubicBezTo>
                  <a:cubicBezTo>
                    <a:pt x="924" y="65413"/>
                    <a:pt x="924" y="65208"/>
                    <a:pt x="1026" y="65208"/>
                  </a:cubicBezTo>
                  <a:lnTo>
                    <a:pt x="1539" y="65311"/>
                  </a:lnTo>
                  <a:cubicBezTo>
                    <a:pt x="1334" y="64798"/>
                    <a:pt x="1334" y="64286"/>
                    <a:pt x="1334" y="63876"/>
                  </a:cubicBezTo>
                  <a:cubicBezTo>
                    <a:pt x="1334" y="63725"/>
                    <a:pt x="1279" y="63630"/>
                    <a:pt x="1209" y="63630"/>
                  </a:cubicBezTo>
                  <a:cubicBezTo>
                    <a:pt x="1184" y="63630"/>
                    <a:pt x="1156" y="63643"/>
                    <a:pt x="1129" y="63670"/>
                  </a:cubicBezTo>
                  <a:cubicBezTo>
                    <a:pt x="1641" y="54238"/>
                    <a:pt x="1231" y="44703"/>
                    <a:pt x="1334" y="35270"/>
                  </a:cubicBezTo>
                  <a:cubicBezTo>
                    <a:pt x="1334" y="25837"/>
                    <a:pt x="1334" y="16302"/>
                    <a:pt x="1334" y="6869"/>
                  </a:cubicBezTo>
                  <a:cubicBezTo>
                    <a:pt x="1334" y="6767"/>
                    <a:pt x="1334" y="6767"/>
                    <a:pt x="1334" y="6664"/>
                  </a:cubicBezTo>
                  <a:cubicBezTo>
                    <a:pt x="1231" y="6459"/>
                    <a:pt x="1231" y="6152"/>
                    <a:pt x="1334" y="5947"/>
                  </a:cubicBezTo>
                  <a:cubicBezTo>
                    <a:pt x="1436" y="5947"/>
                    <a:pt x="1539" y="5844"/>
                    <a:pt x="1744" y="5844"/>
                  </a:cubicBezTo>
                  <a:lnTo>
                    <a:pt x="2462" y="5844"/>
                  </a:lnTo>
                  <a:lnTo>
                    <a:pt x="2872" y="5947"/>
                  </a:lnTo>
                  <a:cubicBezTo>
                    <a:pt x="3077" y="5947"/>
                    <a:pt x="3384" y="5947"/>
                    <a:pt x="3384" y="5742"/>
                  </a:cubicBezTo>
                  <a:cubicBezTo>
                    <a:pt x="3487" y="5537"/>
                    <a:pt x="3282" y="5332"/>
                    <a:pt x="3077" y="5229"/>
                  </a:cubicBezTo>
                  <a:cubicBezTo>
                    <a:pt x="2820" y="5178"/>
                    <a:pt x="2538" y="5152"/>
                    <a:pt x="2256" y="5152"/>
                  </a:cubicBezTo>
                  <a:cubicBezTo>
                    <a:pt x="1975" y="5152"/>
                    <a:pt x="1693" y="5178"/>
                    <a:pt x="1436" y="5229"/>
                  </a:cubicBezTo>
                  <a:cubicBezTo>
                    <a:pt x="1436" y="5126"/>
                    <a:pt x="1436" y="4921"/>
                    <a:pt x="1539" y="4716"/>
                  </a:cubicBezTo>
                  <a:cubicBezTo>
                    <a:pt x="1949" y="4614"/>
                    <a:pt x="2256" y="4614"/>
                    <a:pt x="2667" y="4614"/>
                  </a:cubicBezTo>
                  <a:lnTo>
                    <a:pt x="3282" y="4614"/>
                  </a:lnTo>
                  <a:cubicBezTo>
                    <a:pt x="3487" y="4614"/>
                    <a:pt x="3692" y="4716"/>
                    <a:pt x="3897" y="4716"/>
                  </a:cubicBezTo>
                  <a:cubicBezTo>
                    <a:pt x="3952" y="4744"/>
                    <a:pt x="4007" y="4757"/>
                    <a:pt x="4060" y="4757"/>
                  </a:cubicBezTo>
                  <a:cubicBezTo>
                    <a:pt x="4205" y="4757"/>
                    <a:pt x="4335" y="4661"/>
                    <a:pt x="4410" y="4511"/>
                  </a:cubicBezTo>
                  <a:cubicBezTo>
                    <a:pt x="4512" y="4306"/>
                    <a:pt x="4307" y="4101"/>
                    <a:pt x="4102" y="3999"/>
                  </a:cubicBezTo>
                  <a:cubicBezTo>
                    <a:pt x="3682" y="3879"/>
                    <a:pt x="3226" y="3829"/>
                    <a:pt x="2776" y="3829"/>
                  </a:cubicBezTo>
                  <a:cubicBezTo>
                    <a:pt x="2459" y="3829"/>
                    <a:pt x="2144" y="3854"/>
                    <a:pt x="1846" y="3896"/>
                  </a:cubicBezTo>
                  <a:lnTo>
                    <a:pt x="1846" y="3896"/>
                  </a:lnTo>
                  <a:cubicBezTo>
                    <a:pt x="3263" y="1290"/>
                    <a:pt x="6840" y="687"/>
                    <a:pt x="10380" y="687"/>
                  </a:cubicBezTo>
                  <a:close/>
                  <a:moveTo>
                    <a:pt x="9434" y="0"/>
                  </a:moveTo>
                  <a:cubicBezTo>
                    <a:pt x="6050" y="0"/>
                    <a:pt x="1" y="718"/>
                    <a:pt x="821" y="6459"/>
                  </a:cubicBezTo>
                  <a:cubicBezTo>
                    <a:pt x="616" y="6459"/>
                    <a:pt x="513" y="6664"/>
                    <a:pt x="513" y="6869"/>
                  </a:cubicBezTo>
                  <a:lnTo>
                    <a:pt x="513" y="35372"/>
                  </a:lnTo>
                  <a:cubicBezTo>
                    <a:pt x="513" y="44703"/>
                    <a:pt x="206" y="54033"/>
                    <a:pt x="616" y="63363"/>
                  </a:cubicBezTo>
                  <a:cubicBezTo>
                    <a:pt x="206" y="64388"/>
                    <a:pt x="308" y="65516"/>
                    <a:pt x="924" y="66439"/>
                  </a:cubicBezTo>
                  <a:cubicBezTo>
                    <a:pt x="1662" y="69063"/>
                    <a:pt x="5353" y="69457"/>
                    <a:pt x="7955" y="69457"/>
                  </a:cubicBezTo>
                  <a:cubicBezTo>
                    <a:pt x="8605" y="69457"/>
                    <a:pt x="9187" y="69433"/>
                    <a:pt x="9639" y="69412"/>
                  </a:cubicBezTo>
                  <a:cubicBezTo>
                    <a:pt x="17533" y="69412"/>
                    <a:pt x="25428" y="69412"/>
                    <a:pt x="33425" y="69310"/>
                  </a:cubicBezTo>
                  <a:cubicBezTo>
                    <a:pt x="33631" y="69310"/>
                    <a:pt x="33733" y="69105"/>
                    <a:pt x="33836" y="68899"/>
                  </a:cubicBezTo>
                  <a:cubicBezTo>
                    <a:pt x="35681" y="68899"/>
                    <a:pt x="36706" y="66951"/>
                    <a:pt x="37014" y="64696"/>
                  </a:cubicBezTo>
                  <a:cubicBezTo>
                    <a:pt x="37937" y="58544"/>
                    <a:pt x="37322" y="51675"/>
                    <a:pt x="37424" y="45420"/>
                  </a:cubicBezTo>
                  <a:cubicBezTo>
                    <a:pt x="37732" y="32194"/>
                    <a:pt x="38142" y="18968"/>
                    <a:pt x="38244" y="5742"/>
                  </a:cubicBezTo>
                  <a:cubicBezTo>
                    <a:pt x="38244" y="5639"/>
                    <a:pt x="38244" y="5537"/>
                    <a:pt x="38244" y="5434"/>
                  </a:cubicBezTo>
                  <a:cubicBezTo>
                    <a:pt x="38347" y="5332"/>
                    <a:pt x="38449" y="5229"/>
                    <a:pt x="38449" y="5024"/>
                  </a:cubicBezTo>
                  <a:cubicBezTo>
                    <a:pt x="38065" y="2715"/>
                    <a:pt x="36145" y="587"/>
                    <a:pt x="34132" y="587"/>
                  </a:cubicBezTo>
                  <a:cubicBezTo>
                    <a:pt x="33999" y="587"/>
                    <a:pt x="33866" y="596"/>
                    <a:pt x="33733" y="615"/>
                  </a:cubicBezTo>
                  <a:cubicBezTo>
                    <a:pt x="33631" y="513"/>
                    <a:pt x="33528" y="410"/>
                    <a:pt x="33425" y="410"/>
                  </a:cubicBezTo>
                  <a:cubicBezTo>
                    <a:pt x="25428" y="0"/>
                    <a:pt x="17431" y="103"/>
                    <a:pt x="9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76;p69">
              <a:extLst>
                <a:ext uri="{FF2B5EF4-FFF2-40B4-BE49-F238E27FC236}">
                  <a16:creationId xmlns:a16="http://schemas.microsoft.com/office/drawing/2014/main" id="{4D9DC107-1121-4621-B536-B75CE811B773}"/>
                </a:ext>
              </a:extLst>
            </p:cNvPr>
            <p:cNvSpPr/>
            <p:nvPr/>
          </p:nvSpPr>
          <p:spPr>
            <a:xfrm>
              <a:off x="3558111" y="-102813"/>
              <a:ext cx="546057" cy="90375"/>
            </a:xfrm>
            <a:custGeom>
              <a:avLst/>
              <a:gdLst/>
              <a:ahLst/>
              <a:cxnLst/>
              <a:rect l="l" t="t" r="r" b="b"/>
              <a:pathLst>
                <a:path w="7281" h="1205" extrusionOk="0">
                  <a:moveTo>
                    <a:pt x="2965" y="1"/>
                  </a:moveTo>
                  <a:cubicBezTo>
                    <a:pt x="2110" y="1"/>
                    <a:pt x="1260" y="58"/>
                    <a:pt x="411" y="179"/>
                  </a:cubicBezTo>
                  <a:cubicBezTo>
                    <a:pt x="103" y="179"/>
                    <a:pt x="1" y="795"/>
                    <a:pt x="309" y="795"/>
                  </a:cubicBezTo>
                  <a:cubicBezTo>
                    <a:pt x="1744" y="1068"/>
                    <a:pt x="3179" y="1205"/>
                    <a:pt x="4645" y="1205"/>
                  </a:cubicBezTo>
                  <a:cubicBezTo>
                    <a:pt x="5378" y="1205"/>
                    <a:pt x="6119" y="1170"/>
                    <a:pt x="6870" y="1102"/>
                  </a:cubicBezTo>
                  <a:cubicBezTo>
                    <a:pt x="7178" y="1102"/>
                    <a:pt x="7281" y="487"/>
                    <a:pt x="6973" y="384"/>
                  </a:cubicBezTo>
                  <a:cubicBezTo>
                    <a:pt x="5607" y="136"/>
                    <a:pt x="4279" y="1"/>
                    <a:pt x="2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77;p69">
              <a:extLst>
                <a:ext uri="{FF2B5EF4-FFF2-40B4-BE49-F238E27FC236}">
                  <a16:creationId xmlns:a16="http://schemas.microsoft.com/office/drawing/2014/main" id="{62E6BBC5-BF24-4209-B355-BED1026C76BD}"/>
                </a:ext>
              </a:extLst>
            </p:cNvPr>
            <p:cNvSpPr/>
            <p:nvPr/>
          </p:nvSpPr>
          <p:spPr>
            <a:xfrm>
              <a:off x="2567544" y="239187"/>
              <a:ext cx="2467043" cy="4031400"/>
            </a:xfrm>
            <a:custGeom>
              <a:avLst/>
              <a:gdLst/>
              <a:ahLst/>
              <a:cxnLst/>
              <a:rect l="l" t="t" r="r" b="b"/>
              <a:pathLst>
                <a:path w="32895" h="53752" extrusionOk="0">
                  <a:moveTo>
                    <a:pt x="700" y="848"/>
                  </a:moveTo>
                  <a:lnTo>
                    <a:pt x="700" y="848"/>
                  </a:lnTo>
                  <a:cubicBezTo>
                    <a:pt x="11056" y="1361"/>
                    <a:pt x="21411" y="1258"/>
                    <a:pt x="31869" y="1361"/>
                  </a:cubicBezTo>
                  <a:lnTo>
                    <a:pt x="31869" y="27198"/>
                  </a:lnTo>
                  <a:cubicBezTo>
                    <a:pt x="31869" y="35666"/>
                    <a:pt x="31565" y="44337"/>
                    <a:pt x="31966" y="52807"/>
                  </a:cubicBezTo>
                  <a:lnTo>
                    <a:pt x="31966" y="52807"/>
                  </a:lnTo>
                  <a:cubicBezTo>
                    <a:pt x="31902" y="52699"/>
                    <a:pt x="31802" y="52625"/>
                    <a:pt x="31664" y="52625"/>
                  </a:cubicBezTo>
                  <a:cubicBezTo>
                    <a:pt x="26451" y="52466"/>
                    <a:pt x="21210" y="52279"/>
                    <a:pt x="15985" y="52279"/>
                  </a:cubicBezTo>
                  <a:cubicBezTo>
                    <a:pt x="11139" y="52279"/>
                    <a:pt x="6306" y="52440"/>
                    <a:pt x="1521" y="52933"/>
                  </a:cubicBezTo>
                  <a:cubicBezTo>
                    <a:pt x="1931" y="44321"/>
                    <a:pt x="1213" y="35606"/>
                    <a:pt x="1110" y="27096"/>
                  </a:cubicBezTo>
                  <a:cubicBezTo>
                    <a:pt x="905" y="18483"/>
                    <a:pt x="905" y="9768"/>
                    <a:pt x="803" y="1156"/>
                  </a:cubicBezTo>
                  <a:cubicBezTo>
                    <a:pt x="803" y="1053"/>
                    <a:pt x="700" y="848"/>
                    <a:pt x="700" y="848"/>
                  </a:cubicBezTo>
                  <a:close/>
                  <a:moveTo>
                    <a:pt x="10163" y="0"/>
                  </a:moveTo>
                  <a:cubicBezTo>
                    <a:pt x="7003" y="0"/>
                    <a:pt x="3847" y="37"/>
                    <a:pt x="700" y="131"/>
                  </a:cubicBezTo>
                  <a:cubicBezTo>
                    <a:pt x="393" y="131"/>
                    <a:pt x="290" y="541"/>
                    <a:pt x="495" y="746"/>
                  </a:cubicBezTo>
                  <a:cubicBezTo>
                    <a:pt x="459" y="728"/>
                    <a:pt x="419" y="719"/>
                    <a:pt x="379" y="719"/>
                  </a:cubicBezTo>
                  <a:cubicBezTo>
                    <a:pt x="194" y="719"/>
                    <a:pt x="1" y="903"/>
                    <a:pt x="85" y="1156"/>
                  </a:cubicBezTo>
                  <a:cubicBezTo>
                    <a:pt x="85" y="9768"/>
                    <a:pt x="188" y="18381"/>
                    <a:pt x="290" y="27096"/>
                  </a:cubicBezTo>
                  <a:cubicBezTo>
                    <a:pt x="495" y="35708"/>
                    <a:pt x="188" y="44423"/>
                    <a:pt x="1008" y="52933"/>
                  </a:cubicBezTo>
                  <a:cubicBezTo>
                    <a:pt x="1008" y="53036"/>
                    <a:pt x="1008" y="53138"/>
                    <a:pt x="1008" y="53138"/>
                  </a:cubicBezTo>
                  <a:cubicBezTo>
                    <a:pt x="1008" y="53446"/>
                    <a:pt x="1008" y="53651"/>
                    <a:pt x="1315" y="53651"/>
                  </a:cubicBezTo>
                  <a:cubicBezTo>
                    <a:pt x="3779" y="53725"/>
                    <a:pt x="6237" y="53752"/>
                    <a:pt x="8692" y="53752"/>
                  </a:cubicBezTo>
                  <a:cubicBezTo>
                    <a:pt x="14569" y="53752"/>
                    <a:pt x="20429" y="53601"/>
                    <a:pt x="26311" y="53601"/>
                  </a:cubicBezTo>
                  <a:cubicBezTo>
                    <a:pt x="28093" y="53601"/>
                    <a:pt x="29877" y="53615"/>
                    <a:pt x="31664" y="53651"/>
                  </a:cubicBezTo>
                  <a:cubicBezTo>
                    <a:pt x="31927" y="53651"/>
                    <a:pt x="32055" y="53381"/>
                    <a:pt x="32048" y="53118"/>
                  </a:cubicBezTo>
                  <a:lnTo>
                    <a:pt x="32048" y="53118"/>
                  </a:lnTo>
                  <a:cubicBezTo>
                    <a:pt x="32085" y="53148"/>
                    <a:pt x="32131" y="53164"/>
                    <a:pt x="32177" y="53164"/>
                  </a:cubicBezTo>
                  <a:cubicBezTo>
                    <a:pt x="32279" y="53164"/>
                    <a:pt x="32382" y="53087"/>
                    <a:pt x="32382" y="52933"/>
                  </a:cubicBezTo>
                  <a:cubicBezTo>
                    <a:pt x="32895" y="44423"/>
                    <a:pt x="32587" y="35708"/>
                    <a:pt x="32690" y="27198"/>
                  </a:cubicBezTo>
                  <a:cubicBezTo>
                    <a:pt x="32690" y="18586"/>
                    <a:pt x="32792" y="9973"/>
                    <a:pt x="32792" y="1463"/>
                  </a:cubicBezTo>
                  <a:cubicBezTo>
                    <a:pt x="32792" y="1156"/>
                    <a:pt x="32587" y="951"/>
                    <a:pt x="32279" y="951"/>
                  </a:cubicBezTo>
                  <a:cubicBezTo>
                    <a:pt x="32279" y="643"/>
                    <a:pt x="32177" y="336"/>
                    <a:pt x="31869" y="336"/>
                  </a:cubicBezTo>
                  <a:cubicBezTo>
                    <a:pt x="24660" y="193"/>
                    <a:pt x="17402" y="0"/>
                    <a:pt x="10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78;p69">
              <a:extLst>
                <a:ext uri="{FF2B5EF4-FFF2-40B4-BE49-F238E27FC236}">
                  <a16:creationId xmlns:a16="http://schemas.microsoft.com/office/drawing/2014/main" id="{8720EDCF-555E-427C-BE47-585BE4C82FCE}"/>
                </a:ext>
              </a:extLst>
            </p:cNvPr>
            <p:cNvSpPr/>
            <p:nvPr/>
          </p:nvSpPr>
          <p:spPr>
            <a:xfrm>
              <a:off x="2427823" y="4578237"/>
              <a:ext cx="292265" cy="62625"/>
            </a:xfrm>
            <a:custGeom>
              <a:avLst/>
              <a:gdLst/>
              <a:ahLst/>
              <a:cxnLst/>
              <a:rect l="l" t="t" r="r" b="b"/>
              <a:pathLst>
                <a:path w="3897" h="835" extrusionOk="0">
                  <a:moveTo>
                    <a:pt x="205" y="0"/>
                  </a:moveTo>
                  <a:cubicBezTo>
                    <a:pt x="0" y="0"/>
                    <a:pt x="0" y="205"/>
                    <a:pt x="205" y="308"/>
                  </a:cubicBezTo>
                  <a:cubicBezTo>
                    <a:pt x="410" y="411"/>
                    <a:pt x="615" y="513"/>
                    <a:pt x="820" y="513"/>
                  </a:cubicBezTo>
                  <a:cubicBezTo>
                    <a:pt x="1315" y="733"/>
                    <a:pt x="1809" y="835"/>
                    <a:pt x="2304" y="835"/>
                  </a:cubicBezTo>
                  <a:cubicBezTo>
                    <a:pt x="2732" y="835"/>
                    <a:pt x="3160" y="758"/>
                    <a:pt x="3589" y="616"/>
                  </a:cubicBezTo>
                  <a:cubicBezTo>
                    <a:pt x="3896" y="616"/>
                    <a:pt x="3691" y="103"/>
                    <a:pt x="3486" y="103"/>
                  </a:cubicBezTo>
                  <a:cubicBezTo>
                    <a:pt x="3025" y="205"/>
                    <a:pt x="2563" y="257"/>
                    <a:pt x="2102" y="257"/>
                  </a:cubicBezTo>
                  <a:cubicBezTo>
                    <a:pt x="1641" y="257"/>
                    <a:pt x="1179" y="205"/>
                    <a:pt x="718" y="103"/>
                  </a:cubicBezTo>
                  <a:lnTo>
                    <a:pt x="2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79;p69">
              <a:extLst>
                <a:ext uri="{FF2B5EF4-FFF2-40B4-BE49-F238E27FC236}">
                  <a16:creationId xmlns:a16="http://schemas.microsoft.com/office/drawing/2014/main" id="{0BAB5B34-459C-4C30-A037-3B5EC70984EA}"/>
                </a:ext>
              </a:extLst>
            </p:cNvPr>
            <p:cNvSpPr/>
            <p:nvPr/>
          </p:nvSpPr>
          <p:spPr>
            <a:xfrm>
              <a:off x="2512346" y="4701237"/>
              <a:ext cx="169269" cy="46275"/>
            </a:xfrm>
            <a:custGeom>
              <a:avLst/>
              <a:gdLst/>
              <a:ahLst/>
              <a:cxnLst/>
              <a:rect l="l" t="t" r="r" b="b"/>
              <a:pathLst>
                <a:path w="2257" h="617" extrusionOk="0">
                  <a:moveTo>
                    <a:pt x="1231" y="1"/>
                  </a:moveTo>
                  <a:cubicBezTo>
                    <a:pt x="1129" y="1"/>
                    <a:pt x="1129" y="1"/>
                    <a:pt x="1026" y="103"/>
                  </a:cubicBezTo>
                  <a:lnTo>
                    <a:pt x="206" y="103"/>
                  </a:lnTo>
                  <a:cubicBezTo>
                    <a:pt x="1" y="103"/>
                    <a:pt x="103" y="514"/>
                    <a:pt x="206" y="514"/>
                  </a:cubicBezTo>
                  <a:lnTo>
                    <a:pt x="719" y="616"/>
                  </a:lnTo>
                  <a:lnTo>
                    <a:pt x="1949" y="616"/>
                  </a:lnTo>
                  <a:cubicBezTo>
                    <a:pt x="2257" y="616"/>
                    <a:pt x="2154" y="103"/>
                    <a:pt x="1949" y="103"/>
                  </a:cubicBezTo>
                  <a:lnTo>
                    <a:pt x="12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80;p69">
              <a:extLst>
                <a:ext uri="{FF2B5EF4-FFF2-40B4-BE49-F238E27FC236}">
                  <a16:creationId xmlns:a16="http://schemas.microsoft.com/office/drawing/2014/main" id="{29AB8C39-FC29-4CA8-8511-8D789588CD0C}"/>
                </a:ext>
              </a:extLst>
            </p:cNvPr>
            <p:cNvSpPr/>
            <p:nvPr/>
          </p:nvSpPr>
          <p:spPr>
            <a:xfrm>
              <a:off x="3658082" y="4398087"/>
              <a:ext cx="353838" cy="309525"/>
            </a:xfrm>
            <a:custGeom>
              <a:avLst/>
              <a:gdLst/>
              <a:ahLst/>
              <a:cxnLst/>
              <a:rect l="l" t="t" r="r" b="b"/>
              <a:pathLst>
                <a:path w="4718" h="4127" extrusionOk="0">
                  <a:moveTo>
                    <a:pt x="2457" y="979"/>
                  </a:moveTo>
                  <a:cubicBezTo>
                    <a:pt x="2723" y="979"/>
                    <a:pt x="2986" y="1081"/>
                    <a:pt x="3179" y="1275"/>
                  </a:cubicBezTo>
                  <a:cubicBezTo>
                    <a:pt x="3692" y="1787"/>
                    <a:pt x="3589" y="2505"/>
                    <a:pt x="2974" y="2915"/>
                  </a:cubicBezTo>
                  <a:cubicBezTo>
                    <a:pt x="2786" y="3066"/>
                    <a:pt x="2556" y="3133"/>
                    <a:pt x="2321" y="3133"/>
                  </a:cubicBezTo>
                  <a:cubicBezTo>
                    <a:pt x="1915" y="3133"/>
                    <a:pt x="1491" y="2932"/>
                    <a:pt x="1231" y="2607"/>
                  </a:cubicBezTo>
                  <a:cubicBezTo>
                    <a:pt x="1026" y="2197"/>
                    <a:pt x="1026" y="1787"/>
                    <a:pt x="1231" y="1480"/>
                  </a:cubicBezTo>
                  <a:cubicBezTo>
                    <a:pt x="1436" y="1480"/>
                    <a:pt x="1539" y="1377"/>
                    <a:pt x="1641" y="1377"/>
                  </a:cubicBezTo>
                  <a:cubicBezTo>
                    <a:pt x="1858" y="1107"/>
                    <a:pt x="2160" y="979"/>
                    <a:pt x="2457" y="979"/>
                  </a:cubicBezTo>
                  <a:close/>
                  <a:moveTo>
                    <a:pt x="2466" y="1"/>
                  </a:moveTo>
                  <a:cubicBezTo>
                    <a:pt x="1865" y="1"/>
                    <a:pt x="1267" y="260"/>
                    <a:pt x="821" y="762"/>
                  </a:cubicBezTo>
                  <a:cubicBezTo>
                    <a:pt x="206" y="1377"/>
                    <a:pt x="1" y="2300"/>
                    <a:pt x="411" y="3120"/>
                  </a:cubicBezTo>
                  <a:cubicBezTo>
                    <a:pt x="863" y="3765"/>
                    <a:pt x="1599" y="4126"/>
                    <a:pt x="2338" y="4126"/>
                  </a:cubicBezTo>
                  <a:cubicBezTo>
                    <a:pt x="2773" y="4126"/>
                    <a:pt x="3209" y="4001"/>
                    <a:pt x="3589" y="3735"/>
                  </a:cubicBezTo>
                  <a:cubicBezTo>
                    <a:pt x="4615" y="2915"/>
                    <a:pt x="4717" y="1480"/>
                    <a:pt x="3897" y="557"/>
                  </a:cubicBezTo>
                  <a:cubicBezTo>
                    <a:pt x="3476" y="183"/>
                    <a:pt x="2970" y="1"/>
                    <a:pt x="2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0" name="Google Shape;182;p29">
            <a:extLst>
              <a:ext uri="{FF2B5EF4-FFF2-40B4-BE49-F238E27FC236}">
                <a16:creationId xmlns:a16="http://schemas.microsoft.com/office/drawing/2014/main" id="{2FF8D90B-5E19-49F9-A661-6DA4730CF67D}"/>
              </a:ext>
            </a:extLst>
          </p:cNvPr>
          <p:cNvPicPr preferRelativeResize="0"/>
          <p:nvPr/>
        </p:nvPicPr>
        <p:blipFill rotWithShape="1">
          <a:blip r:embed="rId15">
            <a:alphaModFix/>
          </a:blip>
          <a:srcRect t="16734" r="8892" b="18300"/>
          <a:stretch/>
        </p:blipFill>
        <p:spPr>
          <a:xfrm>
            <a:off x="6248400" y="2253343"/>
            <a:ext cx="4197945" cy="1055914"/>
          </a:xfrm>
          <a:prstGeom prst="rect">
            <a:avLst/>
          </a:prstGeom>
          <a:noFill/>
          <a:ln>
            <a:noFill/>
          </a:ln>
        </p:spPr>
      </p:pic>
      <p:sp>
        <p:nvSpPr>
          <p:cNvPr id="62" name="مستطيل: زوايا مستديرة 2">
            <a:extLst>
              <a:ext uri="{FF2B5EF4-FFF2-40B4-BE49-F238E27FC236}">
                <a16:creationId xmlns:a16="http://schemas.microsoft.com/office/drawing/2014/main" id="{B522828F-0330-418B-8A33-64C8247DD19F}"/>
              </a:ext>
            </a:extLst>
          </p:cNvPr>
          <p:cNvSpPr/>
          <p:nvPr/>
        </p:nvSpPr>
        <p:spPr>
          <a:xfrm>
            <a:off x="5513177" y="2605607"/>
            <a:ext cx="886174" cy="1191020"/>
          </a:xfrm>
          <a:prstGeom prst="round2DiagRect">
            <a:avLst/>
          </a:prstGeom>
          <a:solidFill>
            <a:srgbClr val="F0ECF4"/>
          </a:solidFill>
          <a:ln w="12700" cap="flat" cmpd="sng" algn="ctr">
            <a:noFill/>
            <a:prstDash val="solid"/>
            <a:miter lim="800000"/>
          </a:ln>
          <a:effectLst/>
        </p:spPr>
        <p:txBody>
          <a:bodyPr rtlCol="1"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SA" sz="1200" b="1" i="0" u="none" strike="noStrike" kern="0" cap="none" spc="0" normalizeH="0" baseline="0" noProof="0" dirty="0">
                <a:ln>
                  <a:noFill/>
                </a:ln>
                <a:solidFill>
                  <a:srgbClr val="44546A">
                    <a:lumMod val="75000"/>
                  </a:srgbClr>
                </a:solidFill>
                <a:effectLst/>
                <a:uLnTx/>
                <a:uFillTx/>
                <a:latin typeface="Calibri"/>
                <a:ea typeface="+mn-ea"/>
                <a:cs typeface="Times New Roman" panose="02020603050405020304" pitchFamily="18" charset="0"/>
              </a:rPr>
              <a:t>الحضور قبل الحصة الدراسية و عدم المغادرة إلا بعد انتهائها.</a:t>
            </a:r>
          </a:p>
        </p:txBody>
      </p:sp>
      <p:sp>
        <p:nvSpPr>
          <p:cNvPr id="63" name="مستطيل: زوايا مستديرة 2">
            <a:extLst>
              <a:ext uri="{FF2B5EF4-FFF2-40B4-BE49-F238E27FC236}">
                <a16:creationId xmlns:a16="http://schemas.microsoft.com/office/drawing/2014/main" id="{03C76923-3DB8-4F21-8126-65EACFB78F43}"/>
              </a:ext>
            </a:extLst>
          </p:cNvPr>
          <p:cNvSpPr/>
          <p:nvPr/>
        </p:nvSpPr>
        <p:spPr>
          <a:xfrm>
            <a:off x="3973286" y="2635547"/>
            <a:ext cx="836428" cy="1130909"/>
          </a:xfrm>
          <a:prstGeom prst="round2DiagRect">
            <a:avLst/>
          </a:prstGeom>
          <a:solidFill>
            <a:srgbClr val="F0ECF4"/>
          </a:solidFill>
          <a:ln w="12700" cap="flat" cmpd="sng" algn="ctr">
            <a:noFill/>
            <a:prstDash val="solid"/>
            <a:miter lim="800000"/>
          </a:ln>
          <a:effectLst/>
        </p:spPr>
        <p:txBody>
          <a:bodyPr rtlCol="1"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SA" sz="1200" b="1" i="0" u="none" strike="noStrike" kern="0" cap="none" spc="0" normalizeH="0" baseline="0" noProof="0" dirty="0">
                <a:ln>
                  <a:noFill/>
                </a:ln>
                <a:solidFill>
                  <a:srgbClr val="44546A">
                    <a:lumMod val="75000"/>
                  </a:srgbClr>
                </a:solidFill>
                <a:effectLst/>
                <a:uLnTx/>
                <a:uFillTx/>
                <a:latin typeface="Calibri"/>
                <a:ea typeface="+mn-ea"/>
                <a:cs typeface="Times New Roman" panose="02020603050405020304" pitchFamily="18" charset="0"/>
              </a:rPr>
              <a:t>رفع اليد عند المشاركة و انتظار الموافقة.</a:t>
            </a:r>
          </a:p>
        </p:txBody>
      </p:sp>
      <p:sp>
        <p:nvSpPr>
          <p:cNvPr id="64" name="مستطيل: زوايا مستديرة 2">
            <a:extLst>
              <a:ext uri="{FF2B5EF4-FFF2-40B4-BE49-F238E27FC236}">
                <a16:creationId xmlns:a16="http://schemas.microsoft.com/office/drawing/2014/main" id="{20753D09-C178-4AD7-A562-B9EC0B6D1C7A}"/>
              </a:ext>
            </a:extLst>
          </p:cNvPr>
          <p:cNvSpPr/>
          <p:nvPr/>
        </p:nvSpPr>
        <p:spPr>
          <a:xfrm>
            <a:off x="3988532" y="5008720"/>
            <a:ext cx="886174" cy="1191020"/>
          </a:xfrm>
          <a:prstGeom prst="round2DiagRect">
            <a:avLst/>
          </a:prstGeom>
          <a:solidFill>
            <a:srgbClr val="F0ECF4"/>
          </a:solidFill>
          <a:ln w="12700" cap="flat" cmpd="sng" algn="ctr">
            <a:noFill/>
            <a:prstDash val="solid"/>
            <a:miter lim="800000"/>
          </a:ln>
          <a:effectLst/>
        </p:spPr>
        <p:txBody>
          <a:bodyPr rtlCol="1"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SA" sz="1200" b="1" i="0" u="none" strike="noStrike" kern="0" cap="none" spc="0" normalizeH="0" baseline="0" noProof="0" dirty="0">
                <a:ln>
                  <a:noFill/>
                </a:ln>
                <a:solidFill>
                  <a:srgbClr val="44546A">
                    <a:lumMod val="75000"/>
                  </a:srgbClr>
                </a:solidFill>
                <a:effectLst/>
                <a:uLnTx/>
                <a:uFillTx/>
                <a:latin typeface="Calibri"/>
                <a:ea typeface="+mn-ea"/>
                <a:cs typeface="Times New Roman" panose="02020603050405020304" pitchFamily="18" charset="0"/>
              </a:rPr>
              <a:t>إغلاق مكبّر الصوت و عدم فتحه إلا بإذن المعلم.</a:t>
            </a:r>
          </a:p>
        </p:txBody>
      </p:sp>
      <p:sp>
        <p:nvSpPr>
          <p:cNvPr id="65" name="مستطيل: زوايا مستديرة 2">
            <a:extLst>
              <a:ext uri="{FF2B5EF4-FFF2-40B4-BE49-F238E27FC236}">
                <a16:creationId xmlns:a16="http://schemas.microsoft.com/office/drawing/2014/main" id="{1FB1DC91-6F9E-4ED0-9C0F-CE18CAAE89EE}"/>
              </a:ext>
            </a:extLst>
          </p:cNvPr>
          <p:cNvSpPr/>
          <p:nvPr/>
        </p:nvSpPr>
        <p:spPr>
          <a:xfrm>
            <a:off x="5544866" y="4997831"/>
            <a:ext cx="886174" cy="1188574"/>
          </a:xfrm>
          <a:prstGeom prst="round2DiagRect">
            <a:avLst/>
          </a:prstGeom>
          <a:solidFill>
            <a:srgbClr val="F0ECF4"/>
          </a:solidFill>
          <a:ln w="12700" cap="flat" cmpd="sng" algn="ctr">
            <a:noFill/>
            <a:prstDash val="solid"/>
            <a:miter lim="800000"/>
          </a:ln>
          <a:effectLst/>
        </p:spPr>
        <p:txBody>
          <a:bodyPr rtlCol="1"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SA" sz="1200" b="1" i="0" u="none" strike="noStrike" kern="0" cap="none" spc="0" normalizeH="0" baseline="0" noProof="0" dirty="0">
                <a:ln>
                  <a:noFill/>
                </a:ln>
                <a:solidFill>
                  <a:srgbClr val="44546A">
                    <a:lumMod val="75000"/>
                  </a:srgbClr>
                </a:solidFill>
                <a:effectLst/>
                <a:uLnTx/>
                <a:uFillTx/>
                <a:latin typeface="Calibri"/>
                <a:ea typeface="+mn-ea"/>
                <a:cs typeface="Times New Roman" panose="02020603050405020304" pitchFamily="18" charset="0"/>
              </a:rPr>
              <a:t>عدم الكتابة في دردشة الاجتماع إلا بإذن المعلم</a:t>
            </a:r>
          </a:p>
        </p:txBody>
      </p:sp>
      <p:sp>
        <p:nvSpPr>
          <p:cNvPr id="66" name="مستطيل: زوايا مستديرة 2">
            <a:extLst>
              <a:ext uri="{FF2B5EF4-FFF2-40B4-BE49-F238E27FC236}">
                <a16:creationId xmlns:a16="http://schemas.microsoft.com/office/drawing/2014/main" id="{1359197E-6078-4BD3-B70D-25A150AACC5F}"/>
              </a:ext>
            </a:extLst>
          </p:cNvPr>
          <p:cNvSpPr/>
          <p:nvPr/>
        </p:nvSpPr>
        <p:spPr>
          <a:xfrm>
            <a:off x="2137316" y="2657319"/>
            <a:ext cx="886174" cy="1188574"/>
          </a:xfrm>
          <a:prstGeom prst="round2DiagRect">
            <a:avLst/>
          </a:prstGeom>
          <a:solidFill>
            <a:srgbClr val="F0ECF4"/>
          </a:solidFill>
          <a:ln w="12700" cap="flat" cmpd="sng" algn="ctr">
            <a:noFill/>
            <a:prstDash val="solid"/>
            <a:miter lim="800000"/>
          </a:ln>
          <a:effectLst/>
        </p:spPr>
        <p:txBody>
          <a:bodyPr rtlCol="1"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SA" sz="1200" b="1" i="0" u="none" strike="noStrike" kern="0" cap="none" spc="0" normalizeH="0" baseline="0" noProof="0" dirty="0">
                <a:ln>
                  <a:noFill/>
                </a:ln>
                <a:solidFill>
                  <a:srgbClr val="44546A">
                    <a:lumMod val="75000"/>
                  </a:srgbClr>
                </a:solidFill>
                <a:effectLst/>
                <a:uLnTx/>
                <a:uFillTx/>
                <a:latin typeface="Calibri"/>
                <a:ea typeface="+mn-ea"/>
                <a:cs typeface="Times New Roman" panose="02020603050405020304" pitchFamily="18" charset="0"/>
              </a:rPr>
              <a:t>المراجعة اليومية للدروس السابقة.</a:t>
            </a:r>
          </a:p>
        </p:txBody>
      </p:sp>
      <p:sp>
        <p:nvSpPr>
          <p:cNvPr id="67" name="مستطيل: زوايا مستديرة 2">
            <a:extLst>
              <a:ext uri="{FF2B5EF4-FFF2-40B4-BE49-F238E27FC236}">
                <a16:creationId xmlns:a16="http://schemas.microsoft.com/office/drawing/2014/main" id="{2AB89D08-3331-4181-BF60-180160F0FD22}"/>
              </a:ext>
            </a:extLst>
          </p:cNvPr>
          <p:cNvSpPr/>
          <p:nvPr/>
        </p:nvSpPr>
        <p:spPr>
          <a:xfrm>
            <a:off x="2191100" y="5030403"/>
            <a:ext cx="886174" cy="1191019"/>
          </a:xfrm>
          <a:prstGeom prst="round2DiagRect">
            <a:avLst/>
          </a:prstGeom>
          <a:solidFill>
            <a:srgbClr val="F0ECF4"/>
          </a:solidFill>
          <a:ln w="12700" cap="flat" cmpd="sng" algn="ctr">
            <a:noFill/>
            <a:prstDash val="solid"/>
            <a:miter lim="800000"/>
          </a:ln>
          <a:effectLst/>
        </p:spPr>
        <p:txBody>
          <a:bodyPr rtlCol="1"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SA" sz="1200" b="1" i="0" u="none" strike="noStrike" kern="0" cap="none" spc="0" normalizeH="0" baseline="0" noProof="0" dirty="0">
                <a:ln>
                  <a:noFill/>
                </a:ln>
                <a:solidFill>
                  <a:srgbClr val="44546A">
                    <a:lumMod val="75000"/>
                  </a:srgbClr>
                </a:solidFill>
                <a:effectLst/>
                <a:uLnTx/>
                <a:uFillTx/>
                <a:latin typeface="Calibri"/>
                <a:ea typeface="+mn-ea"/>
                <a:cs typeface="Times New Roman" panose="02020603050405020304" pitchFamily="18" charset="0"/>
              </a:rPr>
              <a:t>حل الواجبات و إرسالها في الموعد المحدد.</a:t>
            </a:r>
          </a:p>
        </p:txBody>
      </p:sp>
      <p:pic>
        <p:nvPicPr>
          <p:cNvPr id="68" name="Google Shape;178;p20">
            <a:extLst>
              <a:ext uri="{FF2B5EF4-FFF2-40B4-BE49-F238E27FC236}">
                <a16:creationId xmlns:a16="http://schemas.microsoft.com/office/drawing/2014/main" id="{8B689CD1-8600-421B-9ABB-3B5D24963A27}"/>
              </a:ext>
            </a:extLst>
          </p:cNvPr>
          <p:cNvPicPr preferRelativeResize="0"/>
          <p:nvPr/>
        </p:nvPicPr>
        <p:blipFill>
          <a:blip r:embed="rId16"/>
          <a:stretch>
            <a:fillRect/>
          </a:stretch>
        </p:blipFill>
        <p:spPr>
          <a:xfrm>
            <a:off x="2176902" y="4114301"/>
            <a:ext cx="851114" cy="738114"/>
          </a:xfrm>
          <a:prstGeom prst="rect">
            <a:avLst/>
          </a:prstGeom>
          <a:noFill/>
          <a:ln>
            <a:noFill/>
          </a:ln>
        </p:spPr>
      </p:pic>
      <p:pic>
        <p:nvPicPr>
          <p:cNvPr id="40"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437DB68E-60DA-4CC0-A113-938459E97A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03" y="413761"/>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41" name="صورة 40">
            <a:extLst>
              <a:ext uri="{FF2B5EF4-FFF2-40B4-BE49-F238E27FC236}">
                <a16:creationId xmlns:a16="http://schemas.microsoft.com/office/drawing/2014/main" id="{1E3E2F05-EC15-400F-A0BB-DCA4ED7344B2}"/>
              </a:ext>
            </a:extLst>
          </p:cNvPr>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pic>
        <p:nvPicPr>
          <p:cNvPr id="42" name="صورة 41">
            <a:extLst>
              <a:ext uri="{FF2B5EF4-FFF2-40B4-BE49-F238E27FC236}">
                <a16:creationId xmlns:a16="http://schemas.microsoft.com/office/drawing/2014/main" id="{E762DB05-9C68-480D-AAD1-1418239C4BB2}"/>
              </a:ext>
            </a:extLst>
          </p:cNvPr>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9621" y="3430643"/>
            <a:ext cx="946785" cy="1488440"/>
          </a:xfrm>
          <a:prstGeom prst="rect">
            <a:avLst/>
          </a:prstGeom>
        </p:spPr>
      </p:pic>
      <p:pic>
        <p:nvPicPr>
          <p:cNvPr id="43" name="صورة 42">
            <a:extLst>
              <a:ext uri="{FF2B5EF4-FFF2-40B4-BE49-F238E27FC236}">
                <a16:creationId xmlns:a16="http://schemas.microsoft.com/office/drawing/2014/main" id="{BE573F7C-0819-4DAA-B39B-067C67EC2D44}"/>
              </a:ext>
            </a:extLst>
          </p:cNvPr>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793" y="1595132"/>
            <a:ext cx="1001395" cy="1131570"/>
          </a:xfrm>
          <a:prstGeom prst="rect">
            <a:avLst/>
          </a:prstGeom>
        </p:spPr>
      </p:pic>
      <p:sp>
        <p:nvSpPr>
          <p:cNvPr id="2" name="مستطيل 1">
            <a:extLst>
              <a:ext uri="{FF2B5EF4-FFF2-40B4-BE49-F238E27FC236}">
                <a16:creationId xmlns:a16="http://schemas.microsoft.com/office/drawing/2014/main" id="{2AD792F5-834F-4F02-8037-C1FE2EF8ED80}"/>
              </a:ext>
            </a:extLst>
          </p:cNvPr>
          <p:cNvSpPr/>
          <p:nvPr/>
        </p:nvSpPr>
        <p:spPr>
          <a:xfrm>
            <a:off x="7910623" y="3221665"/>
            <a:ext cx="1796902" cy="648586"/>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b="1" dirty="0">
                <a:solidFill>
                  <a:schemeClr val="accent1"/>
                </a:solidFill>
              </a:rPr>
              <a:t>قوانين التعلم عن بعد </a:t>
            </a:r>
          </a:p>
        </p:txBody>
      </p:sp>
      <p:pic>
        <p:nvPicPr>
          <p:cNvPr id="5" name="صورة 4">
            <a:extLst>
              <a:ext uri="{FF2B5EF4-FFF2-40B4-BE49-F238E27FC236}">
                <a16:creationId xmlns:a16="http://schemas.microsoft.com/office/drawing/2014/main" id="{2DA4A466-EB71-462F-90E8-287F9B44B37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23274" y="3779541"/>
            <a:ext cx="1318438" cy="1143333"/>
          </a:xfrm>
          <a:prstGeom prst="rect">
            <a:avLst/>
          </a:prstGeom>
        </p:spPr>
      </p:pic>
    </p:spTree>
    <p:extLst>
      <p:ext uri="{BB962C8B-B14F-4D97-AF65-F5344CB8AC3E}">
        <p14:creationId xmlns:p14="http://schemas.microsoft.com/office/powerpoint/2010/main" val="296883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000"/>
                                        <p:tgtEl>
                                          <p:spTgt spid="62"/>
                                        </p:tgtEl>
                                      </p:cBhvr>
                                    </p:animEffect>
                                    <p:anim calcmode="lin" valueType="num">
                                      <p:cBhvr>
                                        <p:cTn id="41" dur="1000" fill="hold"/>
                                        <p:tgtEl>
                                          <p:spTgt spid="62"/>
                                        </p:tgtEl>
                                        <p:attrNameLst>
                                          <p:attrName>ppt_x</p:attrName>
                                        </p:attrNameLst>
                                      </p:cBhvr>
                                      <p:tavLst>
                                        <p:tav tm="0">
                                          <p:val>
                                            <p:strVal val="#ppt_x"/>
                                          </p:val>
                                        </p:tav>
                                        <p:tav tm="100000">
                                          <p:val>
                                            <p:strVal val="#ppt_x"/>
                                          </p:val>
                                        </p:tav>
                                      </p:tavLst>
                                    </p:anim>
                                    <p:anim calcmode="lin" valueType="num">
                                      <p:cBhvr>
                                        <p:cTn id="42" dur="1000" fill="hold"/>
                                        <p:tgtEl>
                                          <p:spTgt spid="6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1000" fill="hold"/>
                                        <p:tgtEl>
                                          <p:spTgt spid="6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1000"/>
                                        <p:tgtEl>
                                          <p:spTgt spid="65"/>
                                        </p:tgtEl>
                                      </p:cBhvr>
                                    </p:animEffect>
                                    <p:anim calcmode="lin" valueType="num">
                                      <p:cBhvr>
                                        <p:cTn id="56" dur="1000" fill="hold"/>
                                        <p:tgtEl>
                                          <p:spTgt spid="65"/>
                                        </p:tgtEl>
                                        <p:attrNameLst>
                                          <p:attrName>ppt_x</p:attrName>
                                        </p:attrNameLst>
                                      </p:cBhvr>
                                      <p:tavLst>
                                        <p:tav tm="0">
                                          <p:val>
                                            <p:strVal val="#ppt_x"/>
                                          </p:val>
                                        </p:tav>
                                        <p:tav tm="100000">
                                          <p:val>
                                            <p:strVal val="#ppt_x"/>
                                          </p:val>
                                        </p:tav>
                                      </p:tavLst>
                                    </p:anim>
                                    <p:anim calcmode="lin" valueType="num">
                                      <p:cBhvr>
                                        <p:cTn id="57" dur="1000" fill="hold"/>
                                        <p:tgtEl>
                                          <p:spTgt spid="6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1000"/>
                                        <p:tgtEl>
                                          <p:spTgt spid="66"/>
                                        </p:tgtEl>
                                      </p:cBhvr>
                                    </p:animEffect>
                                    <p:anim calcmode="lin" valueType="num">
                                      <p:cBhvr>
                                        <p:cTn id="61" dur="1000" fill="hold"/>
                                        <p:tgtEl>
                                          <p:spTgt spid="66"/>
                                        </p:tgtEl>
                                        <p:attrNameLst>
                                          <p:attrName>ppt_x</p:attrName>
                                        </p:attrNameLst>
                                      </p:cBhvr>
                                      <p:tavLst>
                                        <p:tav tm="0">
                                          <p:val>
                                            <p:strVal val="#ppt_x"/>
                                          </p:val>
                                        </p:tav>
                                        <p:tav tm="100000">
                                          <p:val>
                                            <p:strVal val="#ppt_x"/>
                                          </p:val>
                                        </p:tav>
                                      </p:tavLst>
                                    </p:anim>
                                    <p:anim calcmode="lin" valueType="num">
                                      <p:cBhvr>
                                        <p:cTn id="62" dur="1000" fill="hold"/>
                                        <p:tgtEl>
                                          <p:spTgt spid="6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1000"/>
                                        <p:tgtEl>
                                          <p:spTgt spid="67"/>
                                        </p:tgtEl>
                                      </p:cBhvr>
                                    </p:animEffect>
                                    <p:anim calcmode="lin" valueType="num">
                                      <p:cBhvr>
                                        <p:cTn id="66" dur="1000" fill="hold"/>
                                        <p:tgtEl>
                                          <p:spTgt spid="67"/>
                                        </p:tgtEl>
                                        <p:attrNameLst>
                                          <p:attrName>ppt_x</p:attrName>
                                        </p:attrNameLst>
                                      </p:cBhvr>
                                      <p:tavLst>
                                        <p:tav tm="0">
                                          <p:val>
                                            <p:strVal val="#ppt_x"/>
                                          </p:val>
                                        </p:tav>
                                        <p:tav tm="100000">
                                          <p:val>
                                            <p:strVal val="#ppt_x"/>
                                          </p:val>
                                        </p:tav>
                                      </p:tavLst>
                                    </p:anim>
                                    <p:anim calcmode="lin" valueType="num">
                                      <p:cBhvr>
                                        <p:cTn id="67"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Arial" panose="020B0604020202020204" pitchFamily="34" charset="0"/>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295605" y="102466"/>
            <a:ext cx="10665098" cy="6551801"/>
          </a:xfrm>
          <a:prstGeom prst="rect">
            <a:avLst/>
          </a:prstGeom>
          <a:noFill/>
          <a:ln>
            <a:noFill/>
          </a:ln>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9803" y="2246845"/>
            <a:ext cx="967764"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7518" y="3592390"/>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rId6" action="ppaction://hlinksldjump"/>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22302" y="784111"/>
            <a:ext cx="1500224" cy="1151914"/>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8257" y="4588443"/>
            <a:ext cx="887885" cy="767328"/>
          </a:xfrm>
          <a:prstGeom prst="rect">
            <a:avLst/>
          </a:prstGeom>
        </p:spPr>
      </p:pic>
      <p:sp>
        <p:nvSpPr>
          <p:cNvPr id="9" name="مستطيل 8">
            <a:extLst>
              <a:ext uri="{FF2B5EF4-FFF2-40B4-BE49-F238E27FC236}">
                <a16:creationId xmlns:a16="http://schemas.microsoft.com/office/drawing/2014/main" id="{EBB14715-F087-45FF-959A-68F192209495}"/>
              </a:ext>
            </a:extLst>
          </p:cNvPr>
          <p:cNvSpPr/>
          <p:nvPr/>
        </p:nvSpPr>
        <p:spPr>
          <a:xfrm>
            <a:off x="1639018" y="448574"/>
            <a:ext cx="690113"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8" name="صورة 27">
            <a:extLst>
              <a:ext uri="{FF2B5EF4-FFF2-40B4-BE49-F238E27FC236}">
                <a16:creationId xmlns:a16="http://schemas.microsoft.com/office/drawing/2014/main" id="{705206FA-C447-4CAF-819B-C35C81BCB567}"/>
              </a:ext>
            </a:extLst>
          </p:cNvPr>
          <p:cNvPicPr>
            <a:picLocks noChangeAspect="1"/>
          </p:cNvPicPr>
          <p:nvPr/>
        </p:nvPicPr>
        <p:blipFill>
          <a:blip r:embed="rId9">
            <a:clrChange>
              <a:clrFrom>
                <a:srgbClr val="F8F7FC"/>
              </a:clrFrom>
              <a:clrTo>
                <a:srgbClr val="F8F7FC">
                  <a:alpha val="0"/>
                </a:srgbClr>
              </a:clrTo>
            </a:clrChange>
            <a:extLst>
              <a:ext uri="{28A0092B-C50C-407E-A947-70E740481C1C}">
                <a14:useLocalDpi xmlns:a14="http://schemas.microsoft.com/office/drawing/2010/main" val="0"/>
              </a:ext>
            </a:extLst>
          </a:blip>
          <a:stretch>
            <a:fillRect/>
          </a:stretch>
        </p:blipFill>
        <p:spPr>
          <a:xfrm rot="645760">
            <a:off x="8477365" y="316479"/>
            <a:ext cx="1471987" cy="1258734"/>
          </a:xfrm>
          <a:prstGeom prst="rect">
            <a:avLst/>
          </a:prstGeom>
        </p:spPr>
      </p:pic>
      <p:grpSp>
        <p:nvGrpSpPr>
          <p:cNvPr id="30" name="Google Shape;1332;p41">
            <a:extLst>
              <a:ext uri="{FF2B5EF4-FFF2-40B4-BE49-F238E27FC236}">
                <a16:creationId xmlns:a16="http://schemas.microsoft.com/office/drawing/2014/main" id="{89524EF2-19D1-4272-966E-F1230F61354D}"/>
              </a:ext>
            </a:extLst>
          </p:cNvPr>
          <p:cNvGrpSpPr/>
          <p:nvPr/>
        </p:nvGrpSpPr>
        <p:grpSpPr>
          <a:xfrm>
            <a:off x="3200400" y="602318"/>
            <a:ext cx="4942113" cy="649540"/>
            <a:chOff x="1394800" y="3522000"/>
            <a:chExt cx="1048650" cy="138275"/>
          </a:xfrm>
        </p:grpSpPr>
        <p:sp>
          <p:nvSpPr>
            <p:cNvPr id="31" name="Google Shape;1333;p41">
              <a:extLst>
                <a:ext uri="{FF2B5EF4-FFF2-40B4-BE49-F238E27FC236}">
                  <a16:creationId xmlns:a16="http://schemas.microsoft.com/office/drawing/2014/main" id="{8E0C4F48-791E-472B-9223-9DEDABC5C186}"/>
                </a:ext>
              </a:extLst>
            </p:cNvPr>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rgbClr val="BAE5E4"/>
            </a:solidFill>
            <a:ln w="9525" cap="flat" cmpd="sng">
              <a:solidFill>
                <a:srgbClr val="BAE5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334;p41">
              <a:extLst>
                <a:ext uri="{FF2B5EF4-FFF2-40B4-BE49-F238E27FC236}">
                  <a16:creationId xmlns:a16="http://schemas.microsoft.com/office/drawing/2014/main" id="{3EDA4BFB-066F-4148-B731-EE535F4AC176}"/>
                </a:ext>
              </a:extLst>
            </p:cNvPr>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rgbClr val="BAE5E4"/>
            </a:solidFill>
            <a:ln w="9525" cap="flat" cmpd="sng">
              <a:solidFill>
                <a:srgbClr val="BAE5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335;p41">
              <a:extLst>
                <a:ext uri="{FF2B5EF4-FFF2-40B4-BE49-F238E27FC236}">
                  <a16:creationId xmlns:a16="http://schemas.microsoft.com/office/drawing/2014/main" id="{EDE17828-FE8D-44AE-A1AE-0669C4F8E0B0}"/>
                </a:ext>
              </a:extLst>
            </p:cNvPr>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rgbClr val="BAE5E4"/>
            </a:solidFill>
            <a:ln w="9525" cap="flat" cmpd="sng">
              <a:solidFill>
                <a:srgbClr val="BAE5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36;p41">
              <a:extLst>
                <a:ext uri="{FF2B5EF4-FFF2-40B4-BE49-F238E27FC236}">
                  <a16:creationId xmlns:a16="http://schemas.microsoft.com/office/drawing/2014/main" id="{B6681399-ADC8-42CF-931C-5D68D22F3832}"/>
                </a:ext>
              </a:extLst>
            </p:cNvPr>
            <p:cNvSpPr/>
            <p:nvPr/>
          </p:nvSpPr>
          <p:spPr>
            <a:xfrm>
              <a:off x="1851500" y="3562749"/>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rgbClr val="BAE5E4"/>
            </a:solidFill>
            <a:ln w="9525" cap="flat" cmpd="sng">
              <a:solidFill>
                <a:srgbClr val="BAE5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37;p41">
              <a:extLst>
                <a:ext uri="{FF2B5EF4-FFF2-40B4-BE49-F238E27FC236}">
                  <a16:creationId xmlns:a16="http://schemas.microsoft.com/office/drawing/2014/main" id="{0B78E683-4A31-4B41-BCFE-3D40355E840C}"/>
                </a:ext>
              </a:extLst>
            </p:cNvPr>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rgbClr val="BAE5E4"/>
            </a:solidFill>
            <a:ln w="9525" cap="flat" cmpd="sng">
              <a:solidFill>
                <a:srgbClr val="BAE5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38;p41">
              <a:extLst>
                <a:ext uri="{FF2B5EF4-FFF2-40B4-BE49-F238E27FC236}">
                  <a16:creationId xmlns:a16="http://schemas.microsoft.com/office/drawing/2014/main" id="{1C815145-E397-4385-B380-9A630028CCB2}"/>
                </a:ext>
              </a:extLst>
            </p:cNvPr>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rgbClr val="BAE5E4"/>
            </a:solidFill>
            <a:ln w="9525" cap="flat" cmpd="sng">
              <a:solidFill>
                <a:srgbClr val="BAE5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39;p41">
              <a:extLst>
                <a:ext uri="{FF2B5EF4-FFF2-40B4-BE49-F238E27FC236}">
                  <a16:creationId xmlns:a16="http://schemas.microsoft.com/office/drawing/2014/main" id="{03789711-5F3D-4BE5-9C2D-E013921DE5C4}"/>
                </a:ext>
              </a:extLst>
            </p:cNvPr>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rgbClr val="BAE5E4"/>
            </a:solidFill>
            <a:ln w="9525" cap="flat" cmpd="sng">
              <a:solidFill>
                <a:srgbClr val="BAE5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340;p41">
              <a:extLst>
                <a:ext uri="{FF2B5EF4-FFF2-40B4-BE49-F238E27FC236}">
                  <a16:creationId xmlns:a16="http://schemas.microsoft.com/office/drawing/2014/main" id="{2D2E76A5-33E7-4159-A70A-CA79E114F8E1}"/>
                </a:ext>
              </a:extLst>
            </p:cNvPr>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rgbClr val="BAE5E4"/>
            </a:solidFill>
            <a:ln w="9525" cap="flat" cmpd="sng">
              <a:solidFill>
                <a:srgbClr val="BAE5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341;p41">
              <a:extLst>
                <a:ext uri="{FF2B5EF4-FFF2-40B4-BE49-F238E27FC236}">
                  <a16:creationId xmlns:a16="http://schemas.microsoft.com/office/drawing/2014/main" id="{39E3E570-4CA0-4487-81E9-E8947FD37EB8}"/>
                </a:ext>
              </a:extLst>
            </p:cNvPr>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rgbClr val="BAE5E4"/>
            </a:solidFill>
            <a:ln w="9525" cap="flat" cmpd="sng">
              <a:solidFill>
                <a:srgbClr val="BAE5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مستطيل 3">
            <a:extLst>
              <a:ext uri="{FF2B5EF4-FFF2-40B4-BE49-F238E27FC236}">
                <a16:creationId xmlns:a16="http://schemas.microsoft.com/office/drawing/2014/main" id="{57585406-C1BF-4169-8603-61A8FC5F0943}"/>
              </a:ext>
            </a:extLst>
          </p:cNvPr>
          <p:cNvSpPr/>
          <p:nvPr/>
        </p:nvSpPr>
        <p:spPr>
          <a:xfrm>
            <a:off x="4125685" y="696685"/>
            <a:ext cx="3276601" cy="6313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800" b="1" dirty="0">
                <a:solidFill>
                  <a:schemeClr val="accent2">
                    <a:lumMod val="75000"/>
                  </a:schemeClr>
                </a:solidFill>
              </a:rPr>
              <a:t>لماذا نقرأ ؟</a:t>
            </a:r>
          </a:p>
        </p:txBody>
      </p:sp>
      <p:pic>
        <p:nvPicPr>
          <p:cNvPr id="8" name="صورة 7">
            <a:extLst>
              <a:ext uri="{FF2B5EF4-FFF2-40B4-BE49-F238E27FC236}">
                <a16:creationId xmlns:a16="http://schemas.microsoft.com/office/drawing/2014/main" id="{53ED0E91-CB9C-421C-A3E5-39B56F08D0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0675" y="4350884"/>
            <a:ext cx="2132239" cy="1857375"/>
          </a:xfrm>
          <a:prstGeom prst="rect">
            <a:avLst/>
          </a:prstGeom>
        </p:spPr>
      </p:pic>
      <p:pic>
        <p:nvPicPr>
          <p:cNvPr id="6" name="صورة 5">
            <a:extLst>
              <a:ext uri="{FF2B5EF4-FFF2-40B4-BE49-F238E27FC236}">
                <a16:creationId xmlns:a16="http://schemas.microsoft.com/office/drawing/2014/main" id="{A0A2B4A6-50E5-4072-9A50-FFCF8D9004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77342" y="3226933"/>
            <a:ext cx="4833257" cy="2749324"/>
          </a:xfrm>
          <a:prstGeom prst="rect">
            <a:avLst/>
          </a:prstGeom>
        </p:spPr>
      </p:pic>
      <p:sp>
        <p:nvSpPr>
          <p:cNvPr id="7" name="مستطيل 6">
            <a:extLst>
              <a:ext uri="{FF2B5EF4-FFF2-40B4-BE49-F238E27FC236}">
                <a16:creationId xmlns:a16="http://schemas.microsoft.com/office/drawing/2014/main" id="{9E8947E3-C122-4864-A39D-B2EB3B90C504}"/>
              </a:ext>
            </a:extLst>
          </p:cNvPr>
          <p:cNvSpPr/>
          <p:nvPr/>
        </p:nvSpPr>
        <p:spPr>
          <a:xfrm>
            <a:off x="3418114" y="1621971"/>
            <a:ext cx="5497286" cy="1458686"/>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ctr"/>
            <a:r>
              <a:rPr lang="ar-SA" sz="2400" b="1" dirty="0"/>
              <a:t>لنساهم في نهضة وطني وتقدمه ،فالقراءة والعلم هي السبيل للإبداع والتفوق في المستقبل .</a:t>
            </a:r>
          </a:p>
        </p:txBody>
      </p:sp>
      <p:pic>
        <p:nvPicPr>
          <p:cNvPr id="29"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0641DB0A-B61C-43B6-9009-F8F2DBE6A9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547" y="457304"/>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44" name="صورة 43">
            <a:extLst>
              <a:ext uri="{FF2B5EF4-FFF2-40B4-BE49-F238E27FC236}">
                <a16:creationId xmlns:a16="http://schemas.microsoft.com/office/drawing/2014/main" id="{F2C06D42-EAA0-484D-A4EF-BC47B58A1AFB}"/>
              </a:ext>
            </a:extLst>
          </p:cNvPr>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793" y="1595132"/>
            <a:ext cx="1001395" cy="1131570"/>
          </a:xfrm>
          <a:prstGeom prst="rect">
            <a:avLst/>
          </a:prstGeom>
        </p:spPr>
      </p:pic>
      <p:pic>
        <p:nvPicPr>
          <p:cNvPr id="45" name="صورة 44">
            <a:extLst>
              <a:ext uri="{FF2B5EF4-FFF2-40B4-BE49-F238E27FC236}">
                <a16:creationId xmlns:a16="http://schemas.microsoft.com/office/drawing/2014/main" id="{20731917-B73C-459E-9245-A53F96E503BF}"/>
              </a:ext>
            </a:extLst>
          </p:cNvPr>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9621" y="3430643"/>
            <a:ext cx="946785" cy="1488440"/>
          </a:xfrm>
          <a:prstGeom prst="rect">
            <a:avLst/>
          </a:prstGeom>
        </p:spPr>
      </p:pic>
      <p:pic>
        <p:nvPicPr>
          <p:cNvPr id="46" name="صورة 45">
            <a:extLst>
              <a:ext uri="{FF2B5EF4-FFF2-40B4-BE49-F238E27FC236}">
                <a16:creationId xmlns:a16="http://schemas.microsoft.com/office/drawing/2014/main" id="{30BB6090-9D2E-4F68-9682-D257136C87EE}"/>
              </a:ext>
            </a:extLst>
          </p:cNvPr>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spTree>
    <p:extLst>
      <p:ext uri="{BB962C8B-B14F-4D97-AF65-F5344CB8AC3E}">
        <p14:creationId xmlns:p14="http://schemas.microsoft.com/office/powerpoint/2010/main" val="2525687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Arial" panose="020B0604020202020204" pitchFamily="34" charset="0"/>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154092" y="135124"/>
            <a:ext cx="10665098" cy="6551801"/>
          </a:xfrm>
          <a:prstGeom prst="rect">
            <a:avLst/>
          </a:prstGeom>
          <a:noFill/>
          <a:ln>
            <a:noFill/>
          </a:ln>
        </p:spPr>
      </p:pic>
      <p:sp>
        <p:nvSpPr>
          <p:cNvPr id="9" name="مستطيل 8">
            <a:extLst>
              <a:ext uri="{FF2B5EF4-FFF2-40B4-BE49-F238E27FC236}">
                <a16:creationId xmlns:a16="http://schemas.microsoft.com/office/drawing/2014/main" id="{EBB14715-F087-45FF-959A-68F192209495}"/>
              </a:ext>
            </a:extLst>
          </p:cNvPr>
          <p:cNvSpPr/>
          <p:nvPr/>
        </p:nvSpPr>
        <p:spPr>
          <a:xfrm>
            <a:off x="1639018" y="448574"/>
            <a:ext cx="690113"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31" name="صورة 30">
            <a:extLst>
              <a:ext uri="{FF2B5EF4-FFF2-40B4-BE49-F238E27FC236}">
                <a16:creationId xmlns:a16="http://schemas.microsoft.com/office/drawing/2014/main" id="{37F28853-52D2-47EB-B1F5-7606F3AE753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7973"/>
          <a:stretch/>
        </p:blipFill>
        <p:spPr>
          <a:xfrm>
            <a:off x="4733798" y="414920"/>
            <a:ext cx="1126893" cy="1183302"/>
          </a:xfrm>
          <a:prstGeom prst="rect">
            <a:avLst/>
          </a:prstGeom>
        </p:spPr>
      </p:pic>
      <p:pic>
        <p:nvPicPr>
          <p:cNvPr id="32" name="صورة 31">
            <a:extLst>
              <a:ext uri="{FF2B5EF4-FFF2-40B4-BE49-F238E27FC236}">
                <a16:creationId xmlns:a16="http://schemas.microsoft.com/office/drawing/2014/main" id="{1EFCA36E-A4B2-4BEF-9212-9E54BCCE8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04745">
            <a:off x="9678699" y="440951"/>
            <a:ext cx="2186558" cy="1551974"/>
          </a:xfrm>
          <a:prstGeom prst="rect">
            <a:avLst/>
          </a:prstGeom>
        </p:spPr>
      </p:pic>
      <p:sp>
        <p:nvSpPr>
          <p:cNvPr id="2" name="مستطيل 1">
            <a:extLst>
              <a:ext uri="{FF2B5EF4-FFF2-40B4-BE49-F238E27FC236}">
                <a16:creationId xmlns:a16="http://schemas.microsoft.com/office/drawing/2014/main" id="{4FAE3189-82DC-42F2-98C5-8C2F97168D2B}"/>
              </a:ext>
            </a:extLst>
          </p:cNvPr>
          <p:cNvSpPr/>
          <p:nvPr/>
        </p:nvSpPr>
        <p:spPr>
          <a:xfrm>
            <a:off x="5878285" y="696685"/>
            <a:ext cx="2786743" cy="696686"/>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800" b="1" dirty="0">
                <a:solidFill>
                  <a:schemeClr val="accent5"/>
                </a:solidFill>
              </a:rPr>
              <a:t>مبدعات الفهم القرائي</a:t>
            </a:r>
          </a:p>
        </p:txBody>
      </p:sp>
      <p:sp>
        <p:nvSpPr>
          <p:cNvPr id="7" name="نجمة: 5 نقاط 6">
            <a:extLst>
              <a:ext uri="{FF2B5EF4-FFF2-40B4-BE49-F238E27FC236}">
                <a16:creationId xmlns:a16="http://schemas.microsoft.com/office/drawing/2014/main" id="{7A82CC96-C2B9-48D5-B432-AB9083BDA2BD}"/>
              </a:ext>
            </a:extLst>
          </p:cNvPr>
          <p:cNvSpPr/>
          <p:nvPr/>
        </p:nvSpPr>
        <p:spPr>
          <a:xfrm>
            <a:off x="5562029" y="1408747"/>
            <a:ext cx="2286000" cy="1883229"/>
          </a:xfrm>
          <a:prstGeom prst="star5">
            <a:avLst>
              <a:gd name="adj" fmla="val 26941"/>
              <a:gd name="hf" fmla="val 105146"/>
              <a:gd name="vf" fmla="val 11055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5" name="نجمة: 5 نقاط 14">
            <a:extLst>
              <a:ext uri="{FF2B5EF4-FFF2-40B4-BE49-F238E27FC236}">
                <a16:creationId xmlns:a16="http://schemas.microsoft.com/office/drawing/2014/main" id="{7BB42BB7-B723-46B9-B534-972C7C159507}"/>
              </a:ext>
            </a:extLst>
          </p:cNvPr>
          <p:cNvSpPr/>
          <p:nvPr/>
        </p:nvSpPr>
        <p:spPr>
          <a:xfrm>
            <a:off x="3259434" y="1185807"/>
            <a:ext cx="2286000" cy="1883229"/>
          </a:xfrm>
          <a:prstGeom prst="star5">
            <a:avLst>
              <a:gd name="adj" fmla="val 26941"/>
              <a:gd name="hf" fmla="val 105146"/>
              <a:gd name="vf" fmla="val 11055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6" name="نجمة: 5 نقاط 15">
            <a:extLst>
              <a:ext uri="{FF2B5EF4-FFF2-40B4-BE49-F238E27FC236}">
                <a16:creationId xmlns:a16="http://schemas.microsoft.com/office/drawing/2014/main" id="{4CAFF2A8-D8DF-4EBC-909F-3CBE58CBA046}"/>
              </a:ext>
            </a:extLst>
          </p:cNvPr>
          <p:cNvSpPr/>
          <p:nvPr/>
        </p:nvSpPr>
        <p:spPr>
          <a:xfrm>
            <a:off x="5116964" y="4191211"/>
            <a:ext cx="2286000" cy="1883229"/>
          </a:xfrm>
          <a:prstGeom prst="star5">
            <a:avLst>
              <a:gd name="adj" fmla="val 26941"/>
              <a:gd name="hf" fmla="val 105146"/>
              <a:gd name="vf" fmla="val 11055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 name="نجمة: 5 نقاط 16">
            <a:extLst>
              <a:ext uri="{FF2B5EF4-FFF2-40B4-BE49-F238E27FC236}">
                <a16:creationId xmlns:a16="http://schemas.microsoft.com/office/drawing/2014/main" id="{ED25B51D-02E0-4DE5-87AF-97C5C65AFE6A}"/>
              </a:ext>
            </a:extLst>
          </p:cNvPr>
          <p:cNvSpPr/>
          <p:nvPr/>
        </p:nvSpPr>
        <p:spPr>
          <a:xfrm>
            <a:off x="7909757" y="4040168"/>
            <a:ext cx="2286000" cy="1883229"/>
          </a:xfrm>
          <a:prstGeom prst="star5">
            <a:avLst>
              <a:gd name="adj" fmla="val 26941"/>
              <a:gd name="hf" fmla="val 105146"/>
              <a:gd name="vf" fmla="val 11055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9" name="نجمة: 5 نقاط 18">
            <a:extLst>
              <a:ext uri="{FF2B5EF4-FFF2-40B4-BE49-F238E27FC236}">
                <a16:creationId xmlns:a16="http://schemas.microsoft.com/office/drawing/2014/main" id="{4B2625F5-2DD0-491B-A492-9269690916C1}"/>
              </a:ext>
            </a:extLst>
          </p:cNvPr>
          <p:cNvSpPr/>
          <p:nvPr/>
        </p:nvSpPr>
        <p:spPr>
          <a:xfrm>
            <a:off x="8093443" y="1875601"/>
            <a:ext cx="2286000" cy="1883229"/>
          </a:xfrm>
          <a:prstGeom prst="star5">
            <a:avLst>
              <a:gd name="adj" fmla="val 26941"/>
              <a:gd name="hf" fmla="val 105146"/>
              <a:gd name="vf" fmla="val 110557"/>
            </a:avLst>
          </a:prstGeom>
          <a:solidFill>
            <a:srgbClr val="CDF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21"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5162789F-F65E-4578-8817-91AAB5D2DC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47" y="435532"/>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25" name="صورة 24">
            <a:extLst>
              <a:ext uri="{FF2B5EF4-FFF2-40B4-BE49-F238E27FC236}">
                <a16:creationId xmlns:a16="http://schemas.microsoft.com/office/drawing/2014/main" id="{14138346-7261-44DD-BB4E-17136E394976}"/>
              </a:ext>
            </a:extLst>
          </p:cNvPr>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pic>
        <p:nvPicPr>
          <p:cNvPr id="27" name="صورة 26">
            <a:extLst>
              <a:ext uri="{FF2B5EF4-FFF2-40B4-BE49-F238E27FC236}">
                <a16:creationId xmlns:a16="http://schemas.microsoft.com/office/drawing/2014/main" id="{FD473FA9-6A08-4B8B-A8B1-94E7B887D5BD}"/>
              </a:ext>
            </a:extLst>
          </p:cNvPr>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8821" y="3684643"/>
            <a:ext cx="946785" cy="1488440"/>
          </a:xfrm>
          <a:prstGeom prst="rect">
            <a:avLst/>
          </a:prstGeom>
        </p:spPr>
      </p:pic>
      <p:pic>
        <p:nvPicPr>
          <p:cNvPr id="28" name="صورة 27">
            <a:extLst>
              <a:ext uri="{FF2B5EF4-FFF2-40B4-BE49-F238E27FC236}">
                <a16:creationId xmlns:a16="http://schemas.microsoft.com/office/drawing/2014/main" id="{D9DA202D-EC4B-40A5-A7A3-76B47BE93329}"/>
              </a:ext>
            </a:extLst>
          </p:cNvPr>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727" y="1899932"/>
            <a:ext cx="1001395" cy="1131570"/>
          </a:xfrm>
          <a:prstGeom prst="rect">
            <a:avLst/>
          </a:prstGeom>
        </p:spPr>
      </p:pic>
      <p:pic>
        <p:nvPicPr>
          <p:cNvPr id="22" name="صورة 21">
            <a:extLst>
              <a:ext uri="{FF2B5EF4-FFF2-40B4-BE49-F238E27FC236}">
                <a16:creationId xmlns:a16="http://schemas.microsoft.com/office/drawing/2014/main" id="{249DD187-D061-48B0-9193-3C3FB5B9A6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3559" y="2775857"/>
            <a:ext cx="3231097" cy="3516169"/>
          </a:xfrm>
          <a:prstGeom prst="rect">
            <a:avLst/>
          </a:prstGeom>
        </p:spPr>
      </p:pic>
    </p:spTree>
    <p:extLst>
      <p:ext uri="{BB962C8B-B14F-4D97-AF65-F5344CB8AC3E}">
        <p14:creationId xmlns:p14="http://schemas.microsoft.com/office/powerpoint/2010/main" val="309357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a:extLst>
              <a:ext uri="{FF2B5EF4-FFF2-40B4-BE49-F238E27FC236}">
                <a16:creationId xmlns:a16="http://schemas.microsoft.com/office/drawing/2014/main" id="{558C017E-BE23-4EC7-80CD-DF67B07968BC}"/>
              </a:ext>
            </a:extLst>
          </p:cNvPr>
          <p:cNvSpPr/>
          <p:nvPr/>
        </p:nvSpPr>
        <p:spPr>
          <a:xfrm>
            <a:off x="5927648" y="3057619"/>
            <a:ext cx="184730" cy="646331"/>
          </a:xfrm>
          <a:prstGeom prst="rect">
            <a:avLst/>
          </a:prstGeom>
          <a:noFill/>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Arial" panose="020B0604020202020204" pitchFamily="34" charset="0"/>
            </a:endParaRPr>
          </a:p>
        </p:txBody>
      </p:sp>
      <p:pic>
        <p:nvPicPr>
          <p:cNvPr id="3" name="صورة 2">
            <a:extLst>
              <a:ext uri="{FF2B5EF4-FFF2-40B4-BE49-F238E27FC236}">
                <a16:creationId xmlns:a16="http://schemas.microsoft.com/office/drawing/2014/main" id="{CB05E2DD-4631-43EB-A9B4-E0B01D36B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89719"/>
          </a:xfrm>
          <a:prstGeom prst="rect">
            <a:avLst/>
          </a:prstGeom>
        </p:spPr>
      </p:pic>
      <p:pic>
        <p:nvPicPr>
          <p:cNvPr id="23" name="Google Shape;54;p13">
            <a:extLst>
              <a:ext uri="{FF2B5EF4-FFF2-40B4-BE49-F238E27FC236}">
                <a16:creationId xmlns:a16="http://schemas.microsoft.com/office/drawing/2014/main" id="{A20AC3FC-27FB-46DB-9F24-2D4064C472E3}"/>
              </a:ext>
            </a:extLst>
          </p:cNvPr>
          <p:cNvPicPr preferRelativeResize="0"/>
          <p:nvPr/>
        </p:nvPicPr>
        <p:blipFill rotWithShape="1">
          <a:blip r:embed="rId3">
            <a:alphaModFix/>
          </a:blip>
          <a:srcRect b="24693"/>
          <a:stretch/>
        </p:blipFill>
        <p:spPr>
          <a:xfrm>
            <a:off x="1154090" y="153799"/>
            <a:ext cx="10852853" cy="6551801"/>
          </a:xfrm>
          <a:prstGeom prst="rect">
            <a:avLst/>
          </a:prstGeom>
          <a:noFill/>
          <a:ln>
            <a:noFill/>
          </a:ln>
        </p:spPr>
      </p:pic>
      <p:pic>
        <p:nvPicPr>
          <p:cNvPr id="24" name="Picture 2">
            <a:extLst>
              <a:ext uri="{FF2B5EF4-FFF2-40B4-BE49-F238E27FC236}">
                <a16:creationId xmlns:a16="http://schemas.microsoft.com/office/drawing/2014/main" id="{7CA6E0DF-9A42-46D3-899D-7C5DD07E31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9869" y="354633"/>
            <a:ext cx="3644911" cy="596717"/>
          </a:xfrm>
          <a:prstGeom prst="rect">
            <a:avLst/>
          </a:prstGeom>
          <a:noFill/>
          <a:extLst>
            <a:ext uri="{909E8E84-426E-40DD-AFC4-6F175D3DCCD1}">
              <a14:hiddenFill xmlns:a14="http://schemas.microsoft.com/office/drawing/2010/main">
                <a:solidFill>
                  <a:srgbClr val="FFFFFF"/>
                </a:solidFill>
              </a14:hiddenFill>
            </a:ext>
          </a:extLst>
        </p:spPr>
      </p:pic>
      <p:pic>
        <p:nvPicPr>
          <p:cNvPr id="34" name="صورة 33" descr="نتيجة بحث الصور عن شعار وزارة التعليم png">
            <a:extLst>
              <a:ext uri="{FF2B5EF4-FFF2-40B4-BE49-F238E27FC236}">
                <a16:creationId xmlns:a16="http://schemas.microsoft.com/office/drawing/2014/main" id="{D5AF5A63-C011-45BF-8DBF-6B897F51FC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5374" y="2246845"/>
            <a:ext cx="967764" cy="889000"/>
          </a:xfrm>
          <a:prstGeom prst="rect">
            <a:avLst/>
          </a:prstGeom>
          <a:noFill/>
          <a:ln>
            <a:noFill/>
          </a:ln>
        </p:spPr>
      </p:pic>
      <p:pic>
        <p:nvPicPr>
          <p:cNvPr id="35"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DBD87531-2BF9-4682-AB93-E272FF5B48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4861" y="3614161"/>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حب الوطن ماله حدود » أضواء الوطن">
            <a:hlinkClick r:id="" action="ppaction://noaction"/>
            <a:extLst>
              <a:ext uri="{FF2B5EF4-FFF2-40B4-BE49-F238E27FC236}">
                <a16:creationId xmlns:a16="http://schemas.microsoft.com/office/drawing/2014/main" id="{B3638630-A97F-42A6-9D46-BA5C41BAB136}"/>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02560" y="784111"/>
            <a:ext cx="1500224" cy="1151914"/>
          </a:xfrm>
          <a:prstGeom prst="rect">
            <a:avLst/>
          </a:prstGeom>
          <a:noFill/>
          <a:extLst>
            <a:ext uri="{909E8E84-426E-40DD-AFC4-6F175D3DCCD1}">
              <a14:hiddenFill xmlns:a14="http://schemas.microsoft.com/office/drawing/2010/main">
                <a:solidFill>
                  <a:srgbClr val="FFFFFF"/>
                </a:solidFill>
              </a14:hiddenFill>
            </a:ext>
          </a:extLst>
        </p:spPr>
      </p:pic>
      <p:pic>
        <p:nvPicPr>
          <p:cNvPr id="37" name="صورة 36">
            <a:extLst>
              <a:ext uri="{FF2B5EF4-FFF2-40B4-BE49-F238E27FC236}">
                <a16:creationId xmlns:a16="http://schemas.microsoft.com/office/drawing/2014/main" id="{F40B20BD-6B4A-491C-9642-2C383465900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64471" y="4588443"/>
            <a:ext cx="758757" cy="666603"/>
          </a:xfrm>
          <a:prstGeom prst="rect">
            <a:avLst/>
          </a:prstGeom>
        </p:spPr>
      </p:pic>
      <p:sp>
        <p:nvSpPr>
          <p:cNvPr id="9" name="مستطيل 8">
            <a:extLst>
              <a:ext uri="{FF2B5EF4-FFF2-40B4-BE49-F238E27FC236}">
                <a16:creationId xmlns:a16="http://schemas.microsoft.com/office/drawing/2014/main" id="{EBB14715-F087-45FF-959A-68F192209495}"/>
              </a:ext>
            </a:extLst>
          </p:cNvPr>
          <p:cNvSpPr/>
          <p:nvPr/>
        </p:nvSpPr>
        <p:spPr>
          <a:xfrm>
            <a:off x="1639018" y="448574"/>
            <a:ext cx="690113" cy="6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131" name="Google Shape;1206;p46">
            <a:extLst>
              <a:ext uri="{FF2B5EF4-FFF2-40B4-BE49-F238E27FC236}">
                <a16:creationId xmlns:a16="http://schemas.microsoft.com/office/drawing/2014/main" id="{AAC346C9-3974-4640-BA02-DFFF0F6C7DD4}"/>
              </a:ext>
            </a:extLst>
          </p:cNvPr>
          <p:cNvGrpSpPr/>
          <p:nvPr/>
        </p:nvGrpSpPr>
        <p:grpSpPr>
          <a:xfrm>
            <a:off x="1520395" y="600608"/>
            <a:ext cx="1367198" cy="1408524"/>
            <a:chOff x="6192911" y="156630"/>
            <a:chExt cx="2526260" cy="3034202"/>
          </a:xfrm>
        </p:grpSpPr>
        <p:sp>
          <p:nvSpPr>
            <p:cNvPr id="132" name="Google Shape;1207;p46">
              <a:extLst>
                <a:ext uri="{FF2B5EF4-FFF2-40B4-BE49-F238E27FC236}">
                  <a16:creationId xmlns:a16="http://schemas.microsoft.com/office/drawing/2014/main" id="{35544BE8-9C1F-402D-8E44-CB09D5E561A8}"/>
                </a:ext>
              </a:extLst>
            </p:cNvPr>
            <p:cNvSpPr/>
            <p:nvPr/>
          </p:nvSpPr>
          <p:spPr>
            <a:xfrm>
              <a:off x="6528644" y="236317"/>
              <a:ext cx="2099470" cy="2827955"/>
            </a:xfrm>
            <a:custGeom>
              <a:avLst/>
              <a:gdLst/>
              <a:ahLst/>
              <a:cxnLst/>
              <a:rect l="l" t="t" r="r" b="b"/>
              <a:pathLst>
                <a:path w="16440" h="22144" extrusionOk="0">
                  <a:moveTo>
                    <a:pt x="9801" y="3065"/>
                  </a:moveTo>
                  <a:cubicBezTo>
                    <a:pt x="9972" y="3065"/>
                    <a:pt x="10150" y="3172"/>
                    <a:pt x="10181" y="3328"/>
                  </a:cubicBezTo>
                  <a:cubicBezTo>
                    <a:pt x="10696" y="4596"/>
                    <a:pt x="11211" y="5863"/>
                    <a:pt x="11687" y="7131"/>
                  </a:cubicBezTo>
                  <a:cubicBezTo>
                    <a:pt x="11726" y="7329"/>
                    <a:pt x="11766" y="7527"/>
                    <a:pt x="11726" y="7765"/>
                  </a:cubicBezTo>
                  <a:cubicBezTo>
                    <a:pt x="11726" y="7844"/>
                    <a:pt x="11607" y="7923"/>
                    <a:pt x="11528" y="7963"/>
                  </a:cubicBezTo>
                  <a:cubicBezTo>
                    <a:pt x="10617" y="8398"/>
                    <a:pt x="9746" y="8794"/>
                    <a:pt x="8834" y="9191"/>
                  </a:cubicBezTo>
                  <a:cubicBezTo>
                    <a:pt x="8597" y="9309"/>
                    <a:pt x="8359" y="9389"/>
                    <a:pt x="8082" y="9508"/>
                  </a:cubicBezTo>
                  <a:cubicBezTo>
                    <a:pt x="6854" y="9943"/>
                    <a:pt x="5626" y="10419"/>
                    <a:pt x="4398" y="10854"/>
                  </a:cubicBezTo>
                  <a:cubicBezTo>
                    <a:pt x="4081" y="10934"/>
                    <a:pt x="3724" y="10973"/>
                    <a:pt x="3368" y="10973"/>
                  </a:cubicBezTo>
                  <a:cubicBezTo>
                    <a:pt x="3289" y="10973"/>
                    <a:pt x="3170" y="10775"/>
                    <a:pt x="3130" y="10656"/>
                  </a:cubicBezTo>
                  <a:cubicBezTo>
                    <a:pt x="2972" y="10102"/>
                    <a:pt x="2893" y="9547"/>
                    <a:pt x="2734" y="9032"/>
                  </a:cubicBezTo>
                  <a:cubicBezTo>
                    <a:pt x="2496" y="8240"/>
                    <a:pt x="2219" y="7527"/>
                    <a:pt x="1942" y="6735"/>
                  </a:cubicBezTo>
                  <a:cubicBezTo>
                    <a:pt x="1863" y="6497"/>
                    <a:pt x="1863" y="6378"/>
                    <a:pt x="2140" y="6259"/>
                  </a:cubicBezTo>
                  <a:cubicBezTo>
                    <a:pt x="4358" y="5150"/>
                    <a:pt x="6656" y="4318"/>
                    <a:pt x="8953" y="3368"/>
                  </a:cubicBezTo>
                  <a:cubicBezTo>
                    <a:pt x="9151" y="3249"/>
                    <a:pt x="9429" y="3170"/>
                    <a:pt x="9666" y="3090"/>
                  </a:cubicBezTo>
                  <a:cubicBezTo>
                    <a:pt x="9709" y="3073"/>
                    <a:pt x="9755" y="3065"/>
                    <a:pt x="9801" y="3065"/>
                  </a:cubicBezTo>
                  <a:close/>
                  <a:moveTo>
                    <a:pt x="14175" y="14242"/>
                  </a:moveTo>
                  <a:cubicBezTo>
                    <a:pt x="14283" y="14302"/>
                    <a:pt x="14384" y="14312"/>
                    <a:pt x="14420" y="14419"/>
                  </a:cubicBezTo>
                  <a:cubicBezTo>
                    <a:pt x="14578" y="14657"/>
                    <a:pt x="14697" y="14895"/>
                    <a:pt x="14816" y="15172"/>
                  </a:cubicBezTo>
                  <a:cubicBezTo>
                    <a:pt x="14935" y="15489"/>
                    <a:pt x="15014" y="15766"/>
                    <a:pt x="15133" y="16083"/>
                  </a:cubicBezTo>
                  <a:cubicBezTo>
                    <a:pt x="15172" y="16202"/>
                    <a:pt x="15212" y="16321"/>
                    <a:pt x="15212" y="16440"/>
                  </a:cubicBezTo>
                  <a:cubicBezTo>
                    <a:pt x="15212" y="16519"/>
                    <a:pt x="15172" y="16598"/>
                    <a:pt x="15133" y="16638"/>
                  </a:cubicBezTo>
                  <a:cubicBezTo>
                    <a:pt x="15054" y="16638"/>
                    <a:pt x="14974" y="16598"/>
                    <a:pt x="14935" y="16559"/>
                  </a:cubicBezTo>
                  <a:cubicBezTo>
                    <a:pt x="14816" y="16400"/>
                    <a:pt x="14697" y="16202"/>
                    <a:pt x="14618" y="16044"/>
                  </a:cubicBezTo>
                  <a:cubicBezTo>
                    <a:pt x="14459" y="15529"/>
                    <a:pt x="14261" y="15053"/>
                    <a:pt x="14103" y="14538"/>
                  </a:cubicBezTo>
                  <a:cubicBezTo>
                    <a:pt x="14103" y="14464"/>
                    <a:pt x="14138" y="14354"/>
                    <a:pt x="14175" y="14242"/>
                  </a:cubicBezTo>
                  <a:close/>
                  <a:moveTo>
                    <a:pt x="4437" y="14657"/>
                  </a:moveTo>
                  <a:cubicBezTo>
                    <a:pt x="4517" y="14697"/>
                    <a:pt x="4596" y="14697"/>
                    <a:pt x="4636" y="14776"/>
                  </a:cubicBezTo>
                  <a:cubicBezTo>
                    <a:pt x="4794" y="15014"/>
                    <a:pt x="4952" y="15291"/>
                    <a:pt x="5032" y="15449"/>
                  </a:cubicBezTo>
                  <a:cubicBezTo>
                    <a:pt x="5150" y="15647"/>
                    <a:pt x="5190" y="15964"/>
                    <a:pt x="5269" y="16123"/>
                  </a:cubicBezTo>
                  <a:cubicBezTo>
                    <a:pt x="5309" y="16242"/>
                    <a:pt x="5349" y="16360"/>
                    <a:pt x="5349" y="16519"/>
                  </a:cubicBezTo>
                  <a:cubicBezTo>
                    <a:pt x="5388" y="16598"/>
                    <a:pt x="5309" y="16717"/>
                    <a:pt x="5309" y="16836"/>
                  </a:cubicBezTo>
                  <a:cubicBezTo>
                    <a:pt x="5190" y="16757"/>
                    <a:pt x="5032" y="16717"/>
                    <a:pt x="4992" y="16598"/>
                  </a:cubicBezTo>
                  <a:cubicBezTo>
                    <a:pt x="4794" y="16044"/>
                    <a:pt x="4596" y="15449"/>
                    <a:pt x="4398" y="14855"/>
                  </a:cubicBezTo>
                  <a:cubicBezTo>
                    <a:pt x="4398" y="14816"/>
                    <a:pt x="4398" y="14736"/>
                    <a:pt x="4437" y="14657"/>
                  </a:cubicBezTo>
                  <a:close/>
                  <a:moveTo>
                    <a:pt x="5894" y="15710"/>
                  </a:moveTo>
                  <a:cubicBezTo>
                    <a:pt x="5950" y="15710"/>
                    <a:pt x="6006" y="15738"/>
                    <a:pt x="6062" y="15766"/>
                  </a:cubicBezTo>
                  <a:cubicBezTo>
                    <a:pt x="6141" y="15885"/>
                    <a:pt x="6220" y="16044"/>
                    <a:pt x="6299" y="16202"/>
                  </a:cubicBezTo>
                  <a:cubicBezTo>
                    <a:pt x="6378" y="16440"/>
                    <a:pt x="6458" y="16677"/>
                    <a:pt x="6497" y="16915"/>
                  </a:cubicBezTo>
                  <a:cubicBezTo>
                    <a:pt x="6497" y="16994"/>
                    <a:pt x="6418" y="17113"/>
                    <a:pt x="6378" y="17232"/>
                  </a:cubicBezTo>
                  <a:lnTo>
                    <a:pt x="6220" y="17153"/>
                  </a:lnTo>
                  <a:cubicBezTo>
                    <a:pt x="6180" y="17113"/>
                    <a:pt x="6141" y="17073"/>
                    <a:pt x="6141" y="17034"/>
                  </a:cubicBezTo>
                  <a:cubicBezTo>
                    <a:pt x="5982" y="16677"/>
                    <a:pt x="5864" y="16360"/>
                    <a:pt x="5784" y="16004"/>
                  </a:cubicBezTo>
                  <a:cubicBezTo>
                    <a:pt x="5784" y="15964"/>
                    <a:pt x="5784" y="15925"/>
                    <a:pt x="5784" y="15925"/>
                  </a:cubicBezTo>
                  <a:cubicBezTo>
                    <a:pt x="5745" y="15846"/>
                    <a:pt x="5784" y="15766"/>
                    <a:pt x="5824" y="15727"/>
                  </a:cubicBezTo>
                  <a:cubicBezTo>
                    <a:pt x="5847" y="15715"/>
                    <a:pt x="5870" y="15710"/>
                    <a:pt x="5894" y="15710"/>
                  </a:cubicBezTo>
                  <a:close/>
                  <a:moveTo>
                    <a:pt x="13899" y="15817"/>
                  </a:moveTo>
                  <a:cubicBezTo>
                    <a:pt x="13999" y="15846"/>
                    <a:pt x="14067" y="15849"/>
                    <a:pt x="14103" y="15885"/>
                  </a:cubicBezTo>
                  <a:cubicBezTo>
                    <a:pt x="14222" y="16044"/>
                    <a:pt x="14301" y="16242"/>
                    <a:pt x="14380" y="16400"/>
                  </a:cubicBezTo>
                  <a:cubicBezTo>
                    <a:pt x="14459" y="16598"/>
                    <a:pt x="14499" y="16757"/>
                    <a:pt x="14539" y="16955"/>
                  </a:cubicBezTo>
                  <a:cubicBezTo>
                    <a:pt x="14539" y="17073"/>
                    <a:pt x="14459" y="17153"/>
                    <a:pt x="14459" y="17232"/>
                  </a:cubicBezTo>
                  <a:cubicBezTo>
                    <a:pt x="14341" y="17192"/>
                    <a:pt x="14222" y="17192"/>
                    <a:pt x="14182" y="17113"/>
                  </a:cubicBezTo>
                  <a:cubicBezTo>
                    <a:pt x="14063" y="16757"/>
                    <a:pt x="13944" y="16400"/>
                    <a:pt x="13826" y="16044"/>
                  </a:cubicBezTo>
                  <a:cubicBezTo>
                    <a:pt x="13826" y="15968"/>
                    <a:pt x="13862" y="15892"/>
                    <a:pt x="13899" y="15817"/>
                  </a:cubicBezTo>
                  <a:close/>
                  <a:moveTo>
                    <a:pt x="13340" y="16621"/>
                  </a:moveTo>
                  <a:cubicBezTo>
                    <a:pt x="13393" y="16621"/>
                    <a:pt x="13441" y="16649"/>
                    <a:pt x="13469" y="16677"/>
                  </a:cubicBezTo>
                  <a:cubicBezTo>
                    <a:pt x="13548" y="16757"/>
                    <a:pt x="13628" y="16875"/>
                    <a:pt x="13667" y="16994"/>
                  </a:cubicBezTo>
                  <a:cubicBezTo>
                    <a:pt x="13707" y="17113"/>
                    <a:pt x="13746" y="17272"/>
                    <a:pt x="13746" y="17390"/>
                  </a:cubicBezTo>
                  <a:cubicBezTo>
                    <a:pt x="13746" y="17470"/>
                    <a:pt x="13667" y="17628"/>
                    <a:pt x="13628" y="17628"/>
                  </a:cubicBezTo>
                  <a:cubicBezTo>
                    <a:pt x="13588" y="17628"/>
                    <a:pt x="13390" y="17588"/>
                    <a:pt x="13390" y="17509"/>
                  </a:cubicBezTo>
                  <a:cubicBezTo>
                    <a:pt x="13311" y="17272"/>
                    <a:pt x="13231" y="17034"/>
                    <a:pt x="13192" y="16796"/>
                  </a:cubicBezTo>
                  <a:cubicBezTo>
                    <a:pt x="13192" y="16717"/>
                    <a:pt x="13231" y="16638"/>
                    <a:pt x="13311" y="16638"/>
                  </a:cubicBezTo>
                  <a:lnTo>
                    <a:pt x="13271" y="16638"/>
                  </a:lnTo>
                  <a:cubicBezTo>
                    <a:pt x="13294" y="16626"/>
                    <a:pt x="13317" y="16621"/>
                    <a:pt x="13340" y="16621"/>
                  </a:cubicBezTo>
                  <a:close/>
                  <a:moveTo>
                    <a:pt x="5626" y="17272"/>
                  </a:moveTo>
                  <a:cubicBezTo>
                    <a:pt x="5705" y="17311"/>
                    <a:pt x="5745" y="17311"/>
                    <a:pt x="5824" y="17351"/>
                  </a:cubicBezTo>
                  <a:cubicBezTo>
                    <a:pt x="5864" y="17390"/>
                    <a:pt x="5864" y="17390"/>
                    <a:pt x="5903" y="17430"/>
                  </a:cubicBezTo>
                  <a:cubicBezTo>
                    <a:pt x="6062" y="17747"/>
                    <a:pt x="6180" y="18064"/>
                    <a:pt x="6299" y="18381"/>
                  </a:cubicBezTo>
                  <a:cubicBezTo>
                    <a:pt x="6458" y="18816"/>
                    <a:pt x="6577" y="19252"/>
                    <a:pt x="6735" y="19688"/>
                  </a:cubicBezTo>
                  <a:cubicBezTo>
                    <a:pt x="6775" y="19728"/>
                    <a:pt x="6814" y="19807"/>
                    <a:pt x="6814" y="19886"/>
                  </a:cubicBezTo>
                  <a:cubicBezTo>
                    <a:pt x="6775" y="19965"/>
                    <a:pt x="6735" y="20084"/>
                    <a:pt x="6695" y="20163"/>
                  </a:cubicBezTo>
                  <a:cubicBezTo>
                    <a:pt x="6616" y="20124"/>
                    <a:pt x="6497" y="20084"/>
                    <a:pt x="6458" y="20005"/>
                  </a:cubicBezTo>
                  <a:cubicBezTo>
                    <a:pt x="6299" y="19767"/>
                    <a:pt x="6220" y="19529"/>
                    <a:pt x="6101" y="19331"/>
                  </a:cubicBezTo>
                  <a:cubicBezTo>
                    <a:pt x="5903" y="18698"/>
                    <a:pt x="5745" y="18143"/>
                    <a:pt x="5586" y="17549"/>
                  </a:cubicBezTo>
                  <a:cubicBezTo>
                    <a:pt x="5586" y="17470"/>
                    <a:pt x="5626" y="17351"/>
                    <a:pt x="5626" y="17272"/>
                  </a:cubicBezTo>
                  <a:close/>
                  <a:moveTo>
                    <a:pt x="10300" y="1"/>
                  </a:moveTo>
                  <a:lnTo>
                    <a:pt x="1" y="4358"/>
                  </a:lnTo>
                  <a:cubicBezTo>
                    <a:pt x="239" y="4833"/>
                    <a:pt x="516" y="5269"/>
                    <a:pt x="674" y="5705"/>
                  </a:cubicBezTo>
                  <a:cubicBezTo>
                    <a:pt x="1268" y="7170"/>
                    <a:pt x="1783" y="8636"/>
                    <a:pt x="2338" y="10102"/>
                  </a:cubicBezTo>
                  <a:cubicBezTo>
                    <a:pt x="2576" y="10854"/>
                    <a:pt x="2774" y="11607"/>
                    <a:pt x="3011" y="12360"/>
                  </a:cubicBezTo>
                  <a:cubicBezTo>
                    <a:pt x="3249" y="13112"/>
                    <a:pt x="3447" y="13865"/>
                    <a:pt x="3685" y="14578"/>
                  </a:cubicBezTo>
                  <a:cubicBezTo>
                    <a:pt x="4319" y="16479"/>
                    <a:pt x="4992" y="18420"/>
                    <a:pt x="5626" y="20322"/>
                  </a:cubicBezTo>
                  <a:cubicBezTo>
                    <a:pt x="5864" y="20956"/>
                    <a:pt x="6022" y="21589"/>
                    <a:pt x="6180" y="22144"/>
                  </a:cubicBezTo>
                  <a:lnTo>
                    <a:pt x="16440" y="17588"/>
                  </a:lnTo>
                  <a:cubicBezTo>
                    <a:pt x="16083" y="16717"/>
                    <a:pt x="15806" y="15964"/>
                    <a:pt x="15529" y="15172"/>
                  </a:cubicBezTo>
                  <a:cubicBezTo>
                    <a:pt x="15172" y="14103"/>
                    <a:pt x="14816" y="12993"/>
                    <a:pt x="14459" y="11884"/>
                  </a:cubicBezTo>
                  <a:cubicBezTo>
                    <a:pt x="14063" y="10696"/>
                    <a:pt x="13707" y="9468"/>
                    <a:pt x="13311" y="8240"/>
                  </a:cubicBezTo>
                  <a:cubicBezTo>
                    <a:pt x="13033" y="7289"/>
                    <a:pt x="12796" y="6339"/>
                    <a:pt x="12439" y="5427"/>
                  </a:cubicBezTo>
                  <a:cubicBezTo>
                    <a:pt x="11805" y="3764"/>
                    <a:pt x="11132" y="2100"/>
                    <a:pt x="10498" y="436"/>
                  </a:cubicBezTo>
                  <a:cubicBezTo>
                    <a:pt x="10459" y="278"/>
                    <a:pt x="10379" y="159"/>
                    <a:pt x="10300" y="1"/>
                  </a:cubicBezTo>
                  <a:close/>
                </a:path>
              </a:pathLst>
            </a:custGeom>
            <a:solidFill>
              <a:srgbClr val="BAE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3" name="Google Shape;1208;p46">
              <a:extLst>
                <a:ext uri="{FF2B5EF4-FFF2-40B4-BE49-F238E27FC236}">
                  <a16:creationId xmlns:a16="http://schemas.microsoft.com/office/drawing/2014/main" id="{28EF7C78-ABF1-4644-9A2D-BE1F3B53B06D}"/>
                </a:ext>
              </a:extLst>
            </p:cNvPr>
            <p:cNvSpPr/>
            <p:nvPr/>
          </p:nvSpPr>
          <p:spPr>
            <a:xfrm>
              <a:off x="6192911" y="156630"/>
              <a:ext cx="2526260" cy="3034202"/>
            </a:xfrm>
            <a:custGeom>
              <a:avLst/>
              <a:gdLst/>
              <a:ahLst/>
              <a:cxnLst/>
              <a:rect l="l" t="t" r="r" b="b"/>
              <a:pathLst>
                <a:path w="19782" h="23759" extrusionOk="0">
                  <a:moveTo>
                    <a:pt x="2234" y="5140"/>
                  </a:moveTo>
                  <a:cubicBezTo>
                    <a:pt x="2313" y="5140"/>
                    <a:pt x="2392" y="5220"/>
                    <a:pt x="2392" y="5299"/>
                  </a:cubicBezTo>
                  <a:cubicBezTo>
                    <a:pt x="2511" y="5497"/>
                    <a:pt x="2590" y="5695"/>
                    <a:pt x="2670" y="5893"/>
                  </a:cubicBezTo>
                  <a:cubicBezTo>
                    <a:pt x="2788" y="6170"/>
                    <a:pt x="2907" y="6487"/>
                    <a:pt x="3066" y="6764"/>
                  </a:cubicBezTo>
                  <a:cubicBezTo>
                    <a:pt x="3066" y="6844"/>
                    <a:pt x="3105" y="6923"/>
                    <a:pt x="3184" y="7081"/>
                  </a:cubicBezTo>
                  <a:lnTo>
                    <a:pt x="1560" y="7755"/>
                  </a:lnTo>
                  <a:cubicBezTo>
                    <a:pt x="1402" y="7398"/>
                    <a:pt x="1243" y="7042"/>
                    <a:pt x="1085" y="6646"/>
                  </a:cubicBezTo>
                  <a:cubicBezTo>
                    <a:pt x="1006" y="6408"/>
                    <a:pt x="927" y="6170"/>
                    <a:pt x="808" y="5893"/>
                  </a:cubicBezTo>
                  <a:cubicBezTo>
                    <a:pt x="729" y="5814"/>
                    <a:pt x="768" y="5655"/>
                    <a:pt x="887" y="5576"/>
                  </a:cubicBezTo>
                  <a:cubicBezTo>
                    <a:pt x="1283" y="5259"/>
                    <a:pt x="1758" y="5140"/>
                    <a:pt x="2234" y="5140"/>
                  </a:cubicBezTo>
                  <a:close/>
                  <a:moveTo>
                    <a:pt x="3818" y="8824"/>
                  </a:moveTo>
                  <a:cubicBezTo>
                    <a:pt x="4135" y="9696"/>
                    <a:pt x="4412" y="10567"/>
                    <a:pt x="4729" y="11439"/>
                  </a:cubicBezTo>
                  <a:cubicBezTo>
                    <a:pt x="4254" y="11835"/>
                    <a:pt x="3739" y="12073"/>
                    <a:pt x="3145" y="12152"/>
                  </a:cubicBezTo>
                  <a:cubicBezTo>
                    <a:pt x="3105" y="12152"/>
                    <a:pt x="2947" y="12073"/>
                    <a:pt x="2907" y="12033"/>
                  </a:cubicBezTo>
                  <a:cubicBezTo>
                    <a:pt x="2670" y="11201"/>
                    <a:pt x="2392" y="10369"/>
                    <a:pt x="2155" y="9537"/>
                  </a:cubicBezTo>
                  <a:lnTo>
                    <a:pt x="2155" y="9498"/>
                  </a:lnTo>
                  <a:cubicBezTo>
                    <a:pt x="2749" y="9418"/>
                    <a:pt x="3343" y="9220"/>
                    <a:pt x="3818" y="8824"/>
                  </a:cubicBezTo>
                  <a:close/>
                  <a:moveTo>
                    <a:pt x="5957" y="15440"/>
                  </a:moveTo>
                  <a:cubicBezTo>
                    <a:pt x="6433" y="16826"/>
                    <a:pt x="6868" y="18173"/>
                    <a:pt x="7383" y="19559"/>
                  </a:cubicBezTo>
                  <a:cubicBezTo>
                    <a:pt x="6868" y="19916"/>
                    <a:pt x="6274" y="20153"/>
                    <a:pt x="5680" y="20153"/>
                  </a:cubicBezTo>
                  <a:cubicBezTo>
                    <a:pt x="5640" y="20153"/>
                    <a:pt x="5522" y="20035"/>
                    <a:pt x="5482" y="19916"/>
                  </a:cubicBezTo>
                  <a:cubicBezTo>
                    <a:pt x="5244" y="19282"/>
                    <a:pt x="5046" y="18648"/>
                    <a:pt x="4848" y="17975"/>
                  </a:cubicBezTo>
                  <a:cubicBezTo>
                    <a:pt x="4611" y="17341"/>
                    <a:pt x="4412" y="16668"/>
                    <a:pt x="4175" y="15994"/>
                  </a:cubicBezTo>
                  <a:cubicBezTo>
                    <a:pt x="4175" y="15955"/>
                    <a:pt x="4175" y="15915"/>
                    <a:pt x="4135" y="15836"/>
                  </a:cubicBezTo>
                  <a:lnTo>
                    <a:pt x="4135" y="15836"/>
                  </a:lnTo>
                  <a:cubicBezTo>
                    <a:pt x="4275" y="15862"/>
                    <a:pt x="4416" y="15875"/>
                    <a:pt x="4555" y="15875"/>
                  </a:cubicBezTo>
                  <a:cubicBezTo>
                    <a:pt x="5046" y="15875"/>
                    <a:pt x="5525" y="15717"/>
                    <a:pt x="5957" y="15440"/>
                  </a:cubicBezTo>
                  <a:close/>
                  <a:moveTo>
                    <a:pt x="12969" y="625"/>
                  </a:moveTo>
                  <a:cubicBezTo>
                    <a:pt x="13048" y="783"/>
                    <a:pt x="13088" y="941"/>
                    <a:pt x="13167" y="1100"/>
                  </a:cubicBezTo>
                  <a:cubicBezTo>
                    <a:pt x="13801" y="2764"/>
                    <a:pt x="14474" y="4388"/>
                    <a:pt x="15108" y="6091"/>
                  </a:cubicBezTo>
                  <a:cubicBezTo>
                    <a:pt x="15425" y="7002"/>
                    <a:pt x="15702" y="7953"/>
                    <a:pt x="15979" y="8864"/>
                  </a:cubicBezTo>
                  <a:cubicBezTo>
                    <a:pt x="16336" y="10092"/>
                    <a:pt x="16732" y="11320"/>
                    <a:pt x="17128" y="12548"/>
                  </a:cubicBezTo>
                  <a:cubicBezTo>
                    <a:pt x="17484" y="13617"/>
                    <a:pt x="17801" y="14727"/>
                    <a:pt x="18198" y="15836"/>
                  </a:cubicBezTo>
                  <a:cubicBezTo>
                    <a:pt x="18435" y="16588"/>
                    <a:pt x="18752" y="17381"/>
                    <a:pt x="19069" y="18212"/>
                  </a:cubicBezTo>
                  <a:lnTo>
                    <a:pt x="8849" y="22808"/>
                  </a:lnTo>
                  <a:cubicBezTo>
                    <a:pt x="8651" y="22213"/>
                    <a:pt x="8493" y="21580"/>
                    <a:pt x="8294" y="20985"/>
                  </a:cubicBezTo>
                  <a:cubicBezTo>
                    <a:pt x="7661" y="19044"/>
                    <a:pt x="6987" y="17143"/>
                    <a:pt x="6353" y="15202"/>
                  </a:cubicBezTo>
                  <a:cubicBezTo>
                    <a:pt x="6116" y="14489"/>
                    <a:pt x="5918" y="13736"/>
                    <a:pt x="5680" y="12984"/>
                  </a:cubicBezTo>
                  <a:cubicBezTo>
                    <a:pt x="5442" y="12271"/>
                    <a:pt x="5244" y="11518"/>
                    <a:pt x="4967" y="10765"/>
                  </a:cubicBezTo>
                  <a:cubicBezTo>
                    <a:pt x="4452" y="9300"/>
                    <a:pt x="3897" y="7794"/>
                    <a:pt x="3343" y="6368"/>
                  </a:cubicBezTo>
                  <a:cubicBezTo>
                    <a:pt x="3184" y="5893"/>
                    <a:pt x="2907" y="5457"/>
                    <a:pt x="2670" y="4982"/>
                  </a:cubicBezTo>
                  <a:lnTo>
                    <a:pt x="12969" y="625"/>
                  </a:lnTo>
                  <a:close/>
                  <a:moveTo>
                    <a:pt x="7978" y="21500"/>
                  </a:moveTo>
                  <a:cubicBezTo>
                    <a:pt x="8176" y="21976"/>
                    <a:pt x="8334" y="22411"/>
                    <a:pt x="8493" y="22887"/>
                  </a:cubicBezTo>
                  <a:cubicBezTo>
                    <a:pt x="8137" y="23136"/>
                    <a:pt x="7717" y="23289"/>
                    <a:pt x="7291" y="23289"/>
                  </a:cubicBezTo>
                  <a:cubicBezTo>
                    <a:pt x="7243" y="23289"/>
                    <a:pt x="7194" y="23287"/>
                    <a:pt x="7146" y="23283"/>
                  </a:cubicBezTo>
                  <a:cubicBezTo>
                    <a:pt x="6750" y="23283"/>
                    <a:pt x="6552" y="23204"/>
                    <a:pt x="6472" y="22808"/>
                  </a:cubicBezTo>
                  <a:cubicBezTo>
                    <a:pt x="6393" y="22570"/>
                    <a:pt x="6314" y="22332"/>
                    <a:pt x="6195" y="22094"/>
                  </a:cubicBezTo>
                  <a:lnTo>
                    <a:pt x="6195" y="22094"/>
                  </a:lnTo>
                  <a:cubicBezTo>
                    <a:pt x="6244" y="22097"/>
                    <a:pt x="6293" y="22099"/>
                    <a:pt x="6341" y="22099"/>
                  </a:cubicBezTo>
                  <a:cubicBezTo>
                    <a:pt x="6960" y="22099"/>
                    <a:pt x="7537" y="21868"/>
                    <a:pt x="7978" y="21500"/>
                  </a:cubicBezTo>
                  <a:close/>
                  <a:moveTo>
                    <a:pt x="2907" y="1"/>
                  </a:moveTo>
                  <a:cubicBezTo>
                    <a:pt x="2838" y="1"/>
                    <a:pt x="2769" y="11"/>
                    <a:pt x="2709" y="30"/>
                  </a:cubicBezTo>
                  <a:cubicBezTo>
                    <a:pt x="2630" y="110"/>
                    <a:pt x="2590" y="268"/>
                    <a:pt x="2630" y="387"/>
                  </a:cubicBezTo>
                  <a:cubicBezTo>
                    <a:pt x="2630" y="743"/>
                    <a:pt x="2670" y="1060"/>
                    <a:pt x="2749" y="1417"/>
                  </a:cubicBezTo>
                  <a:cubicBezTo>
                    <a:pt x="2749" y="1615"/>
                    <a:pt x="2709" y="1654"/>
                    <a:pt x="2511" y="1694"/>
                  </a:cubicBezTo>
                  <a:cubicBezTo>
                    <a:pt x="1838" y="1773"/>
                    <a:pt x="1125" y="1892"/>
                    <a:pt x="412" y="2011"/>
                  </a:cubicBezTo>
                  <a:cubicBezTo>
                    <a:pt x="387" y="2005"/>
                    <a:pt x="364" y="2002"/>
                    <a:pt x="343" y="2002"/>
                  </a:cubicBezTo>
                  <a:cubicBezTo>
                    <a:pt x="79" y="2002"/>
                    <a:pt x="0" y="2413"/>
                    <a:pt x="293" y="2486"/>
                  </a:cubicBezTo>
                  <a:cubicBezTo>
                    <a:pt x="451" y="2605"/>
                    <a:pt x="649" y="2684"/>
                    <a:pt x="847" y="2724"/>
                  </a:cubicBezTo>
                  <a:cubicBezTo>
                    <a:pt x="1679" y="3041"/>
                    <a:pt x="2471" y="3516"/>
                    <a:pt x="3105" y="4150"/>
                  </a:cubicBezTo>
                  <a:cubicBezTo>
                    <a:pt x="3184" y="4229"/>
                    <a:pt x="3264" y="4308"/>
                    <a:pt x="3303" y="4388"/>
                  </a:cubicBezTo>
                  <a:cubicBezTo>
                    <a:pt x="2828" y="4546"/>
                    <a:pt x="2353" y="4665"/>
                    <a:pt x="1877" y="4784"/>
                  </a:cubicBezTo>
                  <a:cubicBezTo>
                    <a:pt x="1323" y="4823"/>
                    <a:pt x="847" y="5022"/>
                    <a:pt x="491" y="5418"/>
                  </a:cubicBezTo>
                  <a:cubicBezTo>
                    <a:pt x="412" y="5497"/>
                    <a:pt x="332" y="5655"/>
                    <a:pt x="372" y="5814"/>
                  </a:cubicBezTo>
                  <a:cubicBezTo>
                    <a:pt x="412" y="6051"/>
                    <a:pt x="491" y="6289"/>
                    <a:pt x="610" y="6527"/>
                  </a:cubicBezTo>
                  <a:cubicBezTo>
                    <a:pt x="847" y="7240"/>
                    <a:pt x="1125" y="7953"/>
                    <a:pt x="1362" y="8666"/>
                  </a:cubicBezTo>
                  <a:cubicBezTo>
                    <a:pt x="2115" y="10963"/>
                    <a:pt x="2828" y="13221"/>
                    <a:pt x="3541" y="15519"/>
                  </a:cubicBezTo>
                  <a:cubicBezTo>
                    <a:pt x="3739" y="16113"/>
                    <a:pt x="3937" y="16668"/>
                    <a:pt x="4135" y="17262"/>
                  </a:cubicBezTo>
                  <a:cubicBezTo>
                    <a:pt x="4294" y="17816"/>
                    <a:pt x="4492" y="18411"/>
                    <a:pt x="4690" y="19005"/>
                  </a:cubicBezTo>
                  <a:cubicBezTo>
                    <a:pt x="4888" y="19559"/>
                    <a:pt x="5007" y="20114"/>
                    <a:pt x="5244" y="20668"/>
                  </a:cubicBezTo>
                  <a:cubicBezTo>
                    <a:pt x="5442" y="21223"/>
                    <a:pt x="5640" y="21896"/>
                    <a:pt x="5878" y="22530"/>
                  </a:cubicBezTo>
                  <a:cubicBezTo>
                    <a:pt x="5957" y="22768"/>
                    <a:pt x="6076" y="23006"/>
                    <a:pt x="6195" y="23243"/>
                  </a:cubicBezTo>
                  <a:cubicBezTo>
                    <a:pt x="6274" y="23402"/>
                    <a:pt x="6393" y="23560"/>
                    <a:pt x="6552" y="23639"/>
                  </a:cubicBezTo>
                  <a:cubicBezTo>
                    <a:pt x="6789" y="23719"/>
                    <a:pt x="7037" y="23758"/>
                    <a:pt x="7284" y="23758"/>
                  </a:cubicBezTo>
                  <a:cubicBezTo>
                    <a:pt x="7532" y="23758"/>
                    <a:pt x="7779" y="23719"/>
                    <a:pt x="8017" y="23639"/>
                  </a:cubicBezTo>
                  <a:cubicBezTo>
                    <a:pt x="8611" y="23402"/>
                    <a:pt x="9206" y="23124"/>
                    <a:pt x="9760" y="22887"/>
                  </a:cubicBezTo>
                  <a:cubicBezTo>
                    <a:pt x="10354" y="22609"/>
                    <a:pt x="10948" y="22293"/>
                    <a:pt x="11582" y="22015"/>
                  </a:cubicBezTo>
                  <a:lnTo>
                    <a:pt x="18396" y="19005"/>
                  </a:lnTo>
                  <a:cubicBezTo>
                    <a:pt x="18831" y="18807"/>
                    <a:pt x="19267" y="18569"/>
                    <a:pt x="19782" y="18331"/>
                  </a:cubicBezTo>
                  <a:cubicBezTo>
                    <a:pt x="19624" y="18173"/>
                    <a:pt x="19505" y="18014"/>
                    <a:pt x="19425" y="17816"/>
                  </a:cubicBezTo>
                  <a:cubicBezTo>
                    <a:pt x="19188" y="17341"/>
                    <a:pt x="18990" y="16866"/>
                    <a:pt x="18831" y="16351"/>
                  </a:cubicBezTo>
                  <a:cubicBezTo>
                    <a:pt x="18435" y="15202"/>
                    <a:pt x="18039" y="14053"/>
                    <a:pt x="17683" y="12865"/>
                  </a:cubicBezTo>
                  <a:cubicBezTo>
                    <a:pt x="17405" y="11993"/>
                    <a:pt x="17088" y="11122"/>
                    <a:pt x="16851" y="10250"/>
                  </a:cubicBezTo>
                  <a:cubicBezTo>
                    <a:pt x="16455" y="9022"/>
                    <a:pt x="16138" y="7755"/>
                    <a:pt x="15702" y="6566"/>
                  </a:cubicBezTo>
                  <a:cubicBezTo>
                    <a:pt x="15029" y="4665"/>
                    <a:pt x="14236" y="2764"/>
                    <a:pt x="13484" y="862"/>
                  </a:cubicBezTo>
                  <a:cubicBezTo>
                    <a:pt x="13312" y="420"/>
                    <a:pt x="13201" y="237"/>
                    <a:pt x="12971" y="237"/>
                  </a:cubicBezTo>
                  <a:cubicBezTo>
                    <a:pt x="12831" y="237"/>
                    <a:pt x="12646" y="306"/>
                    <a:pt x="12375" y="426"/>
                  </a:cubicBezTo>
                  <a:cubicBezTo>
                    <a:pt x="10552" y="1139"/>
                    <a:pt x="8770" y="1892"/>
                    <a:pt x="6948" y="2645"/>
                  </a:cubicBezTo>
                  <a:cubicBezTo>
                    <a:pt x="6895" y="2684"/>
                    <a:pt x="6838" y="2702"/>
                    <a:pt x="6780" y="2702"/>
                  </a:cubicBezTo>
                  <a:cubicBezTo>
                    <a:pt x="6666" y="2702"/>
                    <a:pt x="6552" y="2632"/>
                    <a:pt x="6472" y="2526"/>
                  </a:cubicBezTo>
                  <a:cubicBezTo>
                    <a:pt x="5522" y="1496"/>
                    <a:pt x="4373" y="664"/>
                    <a:pt x="3105" y="30"/>
                  </a:cubicBezTo>
                  <a:cubicBezTo>
                    <a:pt x="3046" y="11"/>
                    <a:pt x="2977" y="1"/>
                    <a:pt x="2907"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1209;p46">
              <a:extLst>
                <a:ext uri="{FF2B5EF4-FFF2-40B4-BE49-F238E27FC236}">
                  <a16:creationId xmlns:a16="http://schemas.microsoft.com/office/drawing/2014/main" id="{187851E1-CF5F-4833-8208-969F9BB6033E}"/>
                </a:ext>
              </a:extLst>
            </p:cNvPr>
            <p:cNvSpPr/>
            <p:nvPr/>
          </p:nvSpPr>
          <p:spPr>
            <a:xfrm>
              <a:off x="6771536" y="627092"/>
              <a:ext cx="1264790" cy="1007484"/>
            </a:xfrm>
            <a:custGeom>
              <a:avLst/>
              <a:gdLst/>
              <a:ahLst/>
              <a:cxnLst/>
              <a:rect l="l" t="t" r="r" b="b"/>
              <a:pathLst>
                <a:path w="9904" h="7889" extrusionOk="0">
                  <a:moveTo>
                    <a:pt x="7923" y="387"/>
                  </a:moveTo>
                  <a:cubicBezTo>
                    <a:pt x="8438" y="1773"/>
                    <a:pt x="8953" y="3120"/>
                    <a:pt x="9507" y="4507"/>
                  </a:cubicBezTo>
                  <a:cubicBezTo>
                    <a:pt x="7012" y="5774"/>
                    <a:pt x="4397" y="6685"/>
                    <a:pt x="1743" y="7675"/>
                  </a:cubicBezTo>
                  <a:cubicBezTo>
                    <a:pt x="1466" y="6249"/>
                    <a:pt x="1030" y="4863"/>
                    <a:pt x="436" y="3556"/>
                  </a:cubicBezTo>
                  <a:lnTo>
                    <a:pt x="7923" y="387"/>
                  </a:lnTo>
                  <a:close/>
                  <a:moveTo>
                    <a:pt x="7963" y="1"/>
                  </a:moveTo>
                  <a:cubicBezTo>
                    <a:pt x="7908" y="1"/>
                    <a:pt x="7853" y="10"/>
                    <a:pt x="7804" y="30"/>
                  </a:cubicBezTo>
                  <a:cubicBezTo>
                    <a:pt x="7566" y="110"/>
                    <a:pt x="7329" y="189"/>
                    <a:pt x="7091" y="308"/>
                  </a:cubicBezTo>
                  <a:cubicBezTo>
                    <a:pt x="4833" y="1258"/>
                    <a:pt x="2496" y="2051"/>
                    <a:pt x="278" y="3199"/>
                  </a:cubicBezTo>
                  <a:cubicBezTo>
                    <a:pt x="0" y="3318"/>
                    <a:pt x="40" y="3437"/>
                    <a:pt x="119" y="3675"/>
                  </a:cubicBezTo>
                  <a:cubicBezTo>
                    <a:pt x="317" y="4427"/>
                    <a:pt x="594" y="5180"/>
                    <a:pt x="832" y="5933"/>
                  </a:cubicBezTo>
                  <a:cubicBezTo>
                    <a:pt x="991" y="6487"/>
                    <a:pt x="1109" y="7042"/>
                    <a:pt x="1268" y="7596"/>
                  </a:cubicBezTo>
                  <a:cubicBezTo>
                    <a:pt x="1307" y="7715"/>
                    <a:pt x="1426" y="7874"/>
                    <a:pt x="1506" y="7874"/>
                  </a:cubicBezTo>
                  <a:cubicBezTo>
                    <a:pt x="1585" y="7883"/>
                    <a:pt x="1666" y="7888"/>
                    <a:pt x="1750" y="7888"/>
                  </a:cubicBezTo>
                  <a:cubicBezTo>
                    <a:pt x="2001" y="7888"/>
                    <a:pt x="2268" y="7844"/>
                    <a:pt x="2535" y="7755"/>
                  </a:cubicBezTo>
                  <a:cubicBezTo>
                    <a:pt x="3763" y="7359"/>
                    <a:pt x="4991" y="6883"/>
                    <a:pt x="6219" y="6448"/>
                  </a:cubicBezTo>
                  <a:cubicBezTo>
                    <a:pt x="6457" y="6329"/>
                    <a:pt x="6695" y="6249"/>
                    <a:pt x="6972" y="6131"/>
                  </a:cubicBezTo>
                  <a:cubicBezTo>
                    <a:pt x="7883" y="5695"/>
                    <a:pt x="8755" y="5299"/>
                    <a:pt x="9626" y="4903"/>
                  </a:cubicBezTo>
                  <a:cubicBezTo>
                    <a:pt x="9745" y="4863"/>
                    <a:pt x="9864" y="4744"/>
                    <a:pt x="9864" y="4665"/>
                  </a:cubicBezTo>
                  <a:cubicBezTo>
                    <a:pt x="9903" y="4467"/>
                    <a:pt x="9864" y="4229"/>
                    <a:pt x="9824" y="4031"/>
                  </a:cubicBezTo>
                  <a:cubicBezTo>
                    <a:pt x="9349" y="2764"/>
                    <a:pt x="8834" y="1536"/>
                    <a:pt x="8358" y="268"/>
                  </a:cubicBezTo>
                  <a:cubicBezTo>
                    <a:pt x="8299" y="90"/>
                    <a:pt x="8128" y="1"/>
                    <a:pt x="7963"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1210;p46">
              <a:extLst>
                <a:ext uri="{FF2B5EF4-FFF2-40B4-BE49-F238E27FC236}">
                  <a16:creationId xmlns:a16="http://schemas.microsoft.com/office/drawing/2014/main" id="{83023C77-6513-431F-921B-76D9C8816AFE}"/>
                </a:ext>
              </a:extLst>
            </p:cNvPr>
            <p:cNvSpPr/>
            <p:nvPr/>
          </p:nvSpPr>
          <p:spPr>
            <a:xfrm>
              <a:off x="8329522" y="2052398"/>
              <a:ext cx="146861" cy="305732"/>
            </a:xfrm>
            <a:custGeom>
              <a:avLst/>
              <a:gdLst/>
              <a:ahLst/>
              <a:cxnLst/>
              <a:rect l="l" t="t" r="r" b="b"/>
              <a:pathLst>
                <a:path w="1150" h="2394" extrusionOk="0">
                  <a:moveTo>
                    <a:pt x="80" y="0"/>
                  </a:moveTo>
                  <a:cubicBezTo>
                    <a:pt x="80" y="119"/>
                    <a:pt x="1" y="238"/>
                    <a:pt x="40" y="317"/>
                  </a:cubicBezTo>
                  <a:cubicBezTo>
                    <a:pt x="199" y="832"/>
                    <a:pt x="357" y="1308"/>
                    <a:pt x="555" y="1823"/>
                  </a:cubicBezTo>
                  <a:cubicBezTo>
                    <a:pt x="635" y="1981"/>
                    <a:pt x="753" y="2139"/>
                    <a:pt x="833" y="2338"/>
                  </a:cubicBezTo>
                  <a:cubicBezTo>
                    <a:pt x="889" y="2366"/>
                    <a:pt x="945" y="2394"/>
                    <a:pt x="1001" y="2394"/>
                  </a:cubicBezTo>
                  <a:cubicBezTo>
                    <a:pt x="1024" y="2394"/>
                    <a:pt x="1047" y="2389"/>
                    <a:pt x="1070" y="2377"/>
                  </a:cubicBezTo>
                  <a:cubicBezTo>
                    <a:pt x="1110" y="2377"/>
                    <a:pt x="1150" y="2258"/>
                    <a:pt x="1150" y="2219"/>
                  </a:cubicBezTo>
                  <a:cubicBezTo>
                    <a:pt x="1150" y="2100"/>
                    <a:pt x="1110" y="1981"/>
                    <a:pt x="1070" y="1862"/>
                  </a:cubicBezTo>
                  <a:cubicBezTo>
                    <a:pt x="952" y="1545"/>
                    <a:pt x="872" y="1228"/>
                    <a:pt x="714" y="951"/>
                  </a:cubicBezTo>
                  <a:cubicBezTo>
                    <a:pt x="635" y="674"/>
                    <a:pt x="516" y="397"/>
                    <a:pt x="357" y="159"/>
                  </a:cubicBezTo>
                  <a:cubicBezTo>
                    <a:pt x="318" y="80"/>
                    <a:pt x="159" y="80"/>
                    <a:pt x="80"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1211;p46">
              <a:extLst>
                <a:ext uri="{FF2B5EF4-FFF2-40B4-BE49-F238E27FC236}">
                  <a16:creationId xmlns:a16="http://schemas.microsoft.com/office/drawing/2014/main" id="{5824CB14-0E16-4998-B396-AF638D9F632A}"/>
                </a:ext>
              </a:extLst>
            </p:cNvPr>
            <p:cNvSpPr/>
            <p:nvPr/>
          </p:nvSpPr>
          <p:spPr>
            <a:xfrm>
              <a:off x="8294148" y="2254682"/>
              <a:ext cx="96290" cy="182239"/>
            </a:xfrm>
            <a:custGeom>
              <a:avLst/>
              <a:gdLst/>
              <a:ahLst/>
              <a:cxnLst/>
              <a:rect l="l" t="t" r="r" b="b"/>
              <a:pathLst>
                <a:path w="754" h="1427" extrusionOk="0">
                  <a:moveTo>
                    <a:pt x="80" y="1"/>
                  </a:moveTo>
                  <a:cubicBezTo>
                    <a:pt x="80" y="41"/>
                    <a:pt x="1" y="120"/>
                    <a:pt x="1" y="199"/>
                  </a:cubicBezTo>
                  <a:cubicBezTo>
                    <a:pt x="119" y="555"/>
                    <a:pt x="238" y="912"/>
                    <a:pt x="397" y="1268"/>
                  </a:cubicBezTo>
                  <a:cubicBezTo>
                    <a:pt x="397" y="1348"/>
                    <a:pt x="555" y="1387"/>
                    <a:pt x="634" y="1427"/>
                  </a:cubicBezTo>
                  <a:cubicBezTo>
                    <a:pt x="674" y="1348"/>
                    <a:pt x="753" y="1229"/>
                    <a:pt x="753" y="1150"/>
                  </a:cubicBezTo>
                  <a:cubicBezTo>
                    <a:pt x="714" y="952"/>
                    <a:pt x="634" y="754"/>
                    <a:pt x="595" y="595"/>
                  </a:cubicBezTo>
                  <a:cubicBezTo>
                    <a:pt x="476" y="397"/>
                    <a:pt x="397" y="239"/>
                    <a:pt x="317" y="80"/>
                  </a:cubicBezTo>
                  <a:cubicBezTo>
                    <a:pt x="278" y="41"/>
                    <a:pt x="159" y="1"/>
                    <a:pt x="80"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1212;p46">
              <a:extLst>
                <a:ext uri="{FF2B5EF4-FFF2-40B4-BE49-F238E27FC236}">
                  <a16:creationId xmlns:a16="http://schemas.microsoft.com/office/drawing/2014/main" id="{1A1B7ADB-C9EA-4DAE-AF8B-71B6F2AB5002}"/>
                </a:ext>
              </a:extLst>
            </p:cNvPr>
            <p:cNvSpPr/>
            <p:nvPr/>
          </p:nvSpPr>
          <p:spPr>
            <a:xfrm>
              <a:off x="8213184" y="2355951"/>
              <a:ext cx="75984" cy="132944"/>
            </a:xfrm>
            <a:custGeom>
              <a:avLst/>
              <a:gdLst/>
              <a:ahLst/>
              <a:cxnLst/>
              <a:rect l="l" t="t" r="r" b="b"/>
              <a:pathLst>
                <a:path w="595" h="1041" extrusionOk="0">
                  <a:moveTo>
                    <a:pt x="120" y="0"/>
                  </a:moveTo>
                  <a:cubicBezTo>
                    <a:pt x="40" y="40"/>
                    <a:pt x="1" y="119"/>
                    <a:pt x="1" y="198"/>
                  </a:cubicBezTo>
                  <a:cubicBezTo>
                    <a:pt x="40" y="436"/>
                    <a:pt x="120" y="674"/>
                    <a:pt x="199" y="911"/>
                  </a:cubicBezTo>
                  <a:cubicBezTo>
                    <a:pt x="231" y="976"/>
                    <a:pt x="316" y="1041"/>
                    <a:pt x="390" y="1041"/>
                  </a:cubicBezTo>
                  <a:cubicBezTo>
                    <a:pt x="406" y="1041"/>
                    <a:pt x="422" y="1037"/>
                    <a:pt x="437" y="1030"/>
                  </a:cubicBezTo>
                  <a:cubicBezTo>
                    <a:pt x="516" y="1030"/>
                    <a:pt x="595" y="872"/>
                    <a:pt x="555" y="792"/>
                  </a:cubicBezTo>
                  <a:cubicBezTo>
                    <a:pt x="555" y="674"/>
                    <a:pt x="516" y="515"/>
                    <a:pt x="476" y="396"/>
                  </a:cubicBezTo>
                  <a:cubicBezTo>
                    <a:pt x="437" y="277"/>
                    <a:pt x="357" y="159"/>
                    <a:pt x="278" y="79"/>
                  </a:cubicBezTo>
                  <a:cubicBezTo>
                    <a:pt x="238" y="40"/>
                    <a:pt x="159" y="0"/>
                    <a:pt x="120"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1213;p46">
              <a:extLst>
                <a:ext uri="{FF2B5EF4-FFF2-40B4-BE49-F238E27FC236}">
                  <a16:creationId xmlns:a16="http://schemas.microsoft.com/office/drawing/2014/main" id="{F1652B21-1E93-44E5-AA80-64ECCCF0900D}"/>
                </a:ext>
              </a:extLst>
            </p:cNvPr>
            <p:cNvSpPr/>
            <p:nvPr/>
          </p:nvSpPr>
          <p:spPr>
            <a:xfrm>
              <a:off x="7262174" y="2242550"/>
              <a:ext cx="96290" cy="194371"/>
            </a:xfrm>
            <a:custGeom>
              <a:avLst/>
              <a:gdLst/>
              <a:ahLst/>
              <a:cxnLst/>
              <a:rect l="l" t="t" r="r" b="b"/>
              <a:pathLst>
                <a:path w="754" h="1522" extrusionOk="0">
                  <a:moveTo>
                    <a:pt x="149" y="0"/>
                  </a:moveTo>
                  <a:cubicBezTo>
                    <a:pt x="126" y="0"/>
                    <a:pt x="103" y="5"/>
                    <a:pt x="80" y="17"/>
                  </a:cubicBezTo>
                  <a:cubicBezTo>
                    <a:pt x="1" y="56"/>
                    <a:pt x="1" y="136"/>
                    <a:pt x="1" y="215"/>
                  </a:cubicBezTo>
                  <a:cubicBezTo>
                    <a:pt x="1" y="215"/>
                    <a:pt x="1" y="254"/>
                    <a:pt x="1" y="254"/>
                  </a:cubicBezTo>
                  <a:cubicBezTo>
                    <a:pt x="120" y="650"/>
                    <a:pt x="238" y="967"/>
                    <a:pt x="397" y="1324"/>
                  </a:cubicBezTo>
                  <a:cubicBezTo>
                    <a:pt x="397" y="1363"/>
                    <a:pt x="436" y="1403"/>
                    <a:pt x="476" y="1443"/>
                  </a:cubicBezTo>
                  <a:lnTo>
                    <a:pt x="634" y="1522"/>
                  </a:lnTo>
                  <a:cubicBezTo>
                    <a:pt x="674" y="1403"/>
                    <a:pt x="753" y="1284"/>
                    <a:pt x="714" y="1205"/>
                  </a:cubicBezTo>
                  <a:cubicBezTo>
                    <a:pt x="674" y="967"/>
                    <a:pt x="634" y="730"/>
                    <a:pt x="555" y="492"/>
                  </a:cubicBezTo>
                  <a:cubicBezTo>
                    <a:pt x="476" y="334"/>
                    <a:pt x="397" y="175"/>
                    <a:pt x="278" y="56"/>
                  </a:cubicBezTo>
                  <a:cubicBezTo>
                    <a:pt x="250" y="28"/>
                    <a:pt x="202" y="0"/>
                    <a:pt x="149"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1214;p46">
              <a:extLst>
                <a:ext uri="{FF2B5EF4-FFF2-40B4-BE49-F238E27FC236}">
                  <a16:creationId xmlns:a16="http://schemas.microsoft.com/office/drawing/2014/main" id="{72D524BB-3C06-4768-8643-50EC96FBC675}"/>
                </a:ext>
              </a:extLst>
            </p:cNvPr>
            <p:cNvSpPr/>
            <p:nvPr/>
          </p:nvSpPr>
          <p:spPr>
            <a:xfrm>
              <a:off x="7241997" y="2441896"/>
              <a:ext cx="151841" cy="369458"/>
            </a:xfrm>
            <a:custGeom>
              <a:avLst/>
              <a:gdLst/>
              <a:ahLst/>
              <a:cxnLst/>
              <a:rect l="l" t="t" r="r" b="b"/>
              <a:pathLst>
                <a:path w="1189" h="2893" extrusionOk="0">
                  <a:moveTo>
                    <a:pt x="40" y="1"/>
                  </a:moveTo>
                  <a:cubicBezTo>
                    <a:pt x="0" y="80"/>
                    <a:pt x="0" y="199"/>
                    <a:pt x="0" y="278"/>
                  </a:cubicBezTo>
                  <a:cubicBezTo>
                    <a:pt x="159" y="872"/>
                    <a:pt x="317" y="1427"/>
                    <a:pt x="476" y="2060"/>
                  </a:cubicBezTo>
                  <a:cubicBezTo>
                    <a:pt x="594" y="2258"/>
                    <a:pt x="713" y="2496"/>
                    <a:pt x="872" y="2734"/>
                  </a:cubicBezTo>
                  <a:cubicBezTo>
                    <a:pt x="872" y="2813"/>
                    <a:pt x="1030" y="2853"/>
                    <a:pt x="1109" y="2892"/>
                  </a:cubicBezTo>
                  <a:cubicBezTo>
                    <a:pt x="1149" y="2813"/>
                    <a:pt x="1149" y="2694"/>
                    <a:pt x="1189" y="2615"/>
                  </a:cubicBezTo>
                  <a:cubicBezTo>
                    <a:pt x="1189" y="2536"/>
                    <a:pt x="1149" y="2457"/>
                    <a:pt x="1149" y="2417"/>
                  </a:cubicBezTo>
                  <a:cubicBezTo>
                    <a:pt x="991" y="1981"/>
                    <a:pt x="832" y="1545"/>
                    <a:pt x="713" y="1110"/>
                  </a:cubicBezTo>
                  <a:cubicBezTo>
                    <a:pt x="594" y="793"/>
                    <a:pt x="436" y="476"/>
                    <a:pt x="278" y="159"/>
                  </a:cubicBezTo>
                  <a:cubicBezTo>
                    <a:pt x="278" y="119"/>
                    <a:pt x="238" y="119"/>
                    <a:pt x="238" y="80"/>
                  </a:cubicBezTo>
                  <a:cubicBezTo>
                    <a:pt x="159" y="40"/>
                    <a:pt x="79" y="40"/>
                    <a:pt x="40" y="1"/>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1215;p46">
              <a:extLst>
                <a:ext uri="{FF2B5EF4-FFF2-40B4-BE49-F238E27FC236}">
                  <a16:creationId xmlns:a16="http://schemas.microsoft.com/office/drawing/2014/main" id="{7AB3D89B-A904-41BF-B5B4-6CD7AE36F8C0}"/>
                </a:ext>
              </a:extLst>
            </p:cNvPr>
            <p:cNvSpPr/>
            <p:nvPr/>
          </p:nvSpPr>
          <p:spPr>
            <a:xfrm>
              <a:off x="7085177" y="2108077"/>
              <a:ext cx="131664" cy="283383"/>
            </a:xfrm>
            <a:custGeom>
              <a:avLst/>
              <a:gdLst/>
              <a:ahLst/>
              <a:cxnLst/>
              <a:rect l="l" t="t" r="r" b="b"/>
              <a:pathLst>
                <a:path w="1031" h="2219" extrusionOk="0">
                  <a:moveTo>
                    <a:pt x="79" y="0"/>
                  </a:moveTo>
                  <a:cubicBezTo>
                    <a:pt x="79" y="79"/>
                    <a:pt x="0" y="159"/>
                    <a:pt x="40" y="238"/>
                  </a:cubicBezTo>
                  <a:cubicBezTo>
                    <a:pt x="238" y="832"/>
                    <a:pt x="436" y="1387"/>
                    <a:pt x="634" y="1981"/>
                  </a:cubicBezTo>
                  <a:cubicBezTo>
                    <a:pt x="674" y="2060"/>
                    <a:pt x="832" y="2139"/>
                    <a:pt x="911" y="2218"/>
                  </a:cubicBezTo>
                  <a:cubicBezTo>
                    <a:pt x="951" y="2100"/>
                    <a:pt x="1030" y="1981"/>
                    <a:pt x="991" y="1862"/>
                  </a:cubicBezTo>
                  <a:cubicBezTo>
                    <a:pt x="951" y="1743"/>
                    <a:pt x="951" y="1624"/>
                    <a:pt x="911" y="1505"/>
                  </a:cubicBezTo>
                  <a:cubicBezTo>
                    <a:pt x="832" y="1307"/>
                    <a:pt x="753" y="1070"/>
                    <a:pt x="674" y="832"/>
                  </a:cubicBezTo>
                  <a:cubicBezTo>
                    <a:pt x="594" y="594"/>
                    <a:pt x="436" y="396"/>
                    <a:pt x="278" y="119"/>
                  </a:cubicBezTo>
                  <a:cubicBezTo>
                    <a:pt x="238" y="79"/>
                    <a:pt x="119" y="40"/>
                    <a:pt x="79" y="0"/>
                  </a:cubicBezTo>
                  <a:close/>
                </a:path>
              </a:pathLst>
            </a:custGeom>
            <a:solidFill>
              <a:srgbClr val="2130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مستطيل 1">
            <a:extLst>
              <a:ext uri="{FF2B5EF4-FFF2-40B4-BE49-F238E27FC236}">
                <a16:creationId xmlns:a16="http://schemas.microsoft.com/office/drawing/2014/main" id="{A5A46DCF-9725-4A49-80DF-5932EBAC94EB}"/>
              </a:ext>
            </a:extLst>
          </p:cNvPr>
          <p:cNvSpPr/>
          <p:nvPr/>
        </p:nvSpPr>
        <p:spPr>
          <a:xfrm>
            <a:off x="4343400" y="1251857"/>
            <a:ext cx="3559628" cy="816429"/>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3200" b="1" dirty="0">
                <a:solidFill>
                  <a:schemeClr val="accent1"/>
                </a:solidFill>
              </a:rPr>
              <a:t>الفهم القرائي</a:t>
            </a:r>
            <a:endParaRPr lang="ar-SA" sz="2400" dirty="0">
              <a:solidFill>
                <a:schemeClr val="accent1"/>
              </a:solidFill>
            </a:endParaRPr>
          </a:p>
        </p:txBody>
      </p:sp>
      <p:pic>
        <p:nvPicPr>
          <p:cNvPr id="29" name="صورة 28">
            <a:extLst>
              <a:ext uri="{FF2B5EF4-FFF2-40B4-BE49-F238E27FC236}">
                <a16:creationId xmlns:a16="http://schemas.microsoft.com/office/drawing/2014/main" id="{3F0C8695-342B-4695-9391-E28C8EEE746D}"/>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916162" y="1257378"/>
            <a:ext cx="988352" cy="995963"/>
          </a:xfrm>
          <a:prstGeom prst="rect">
            <a:avLst/>
          </a:prstGeom>
        </p:spPr>
      </p:pic>
      <p:pic>
        <p:nvPicPr>
          <p:cNvPr id="30" name="صورة 29">
            <a:extLst>
              <a:ext uri="{FF2B5EF4-FFF2-40B4-BE49-F238E27FC236}">
                <a16:creationId xmlns:a16="http://schemas.microsoft.com/office/drawing/2014/main" id="{EFD9BB6D-CD14-4D43-8382-5E670D51BD36}"/>
              </a:ext>
            </a:extLst>
          </p:cNvPr>
          <p:cNvPicPr>
            <a:picLocks noChangeAspect="1"/>
          </p:cNvPicPr>
          <p:nvPr/>
        </p:nvPicPr>
        <p:blipFill>
          <a:blip r:embed="rId11"/>
          <a:stretch>
            <a:fillRect/>
          </a:stretch>
        </p:blipFill>
        <p:spPr>
          <a:xfrm>
            <a:off x="1454832" y="4221088"/>
            <a:ext cx="1285884" cy="2636912"/>
          </a:xfrm>
          <a:prstGeom prst="rect">
            <a:avLst/>
          </a:prstGeom>
        </p:spPr>
      </p:pic>
      <p:sp>
        <p:nvSpPr>
          <p:cNvPr id="5" name="مستطيل 4">
            <a:extLst>
              <a:ext uri="{FF2B5EF4-FFF2-40B4-BE49-F238E27FC236}">
                <a16:creationId xmlns:a16="http://schemas.microsoft.com/office/drawing/2014/main" id="{8C01B72F-7263-41B5-8386-3A995D59226D}"/>
              </a:ext>
            </a:extLst>
          </p:cNvPr>
          <p:cNvSpPr/>
          <p:nvPr/>
        </p:nvSpPr>
        <p:spPr>
          <a:xfrm>
            <a:off x="2819400" y="2543966"/>
            <a:ext cx="6988630" cy="3108543"/>
          </a:xfrm>
          <a:prstGeom prst="rect">
            <a:avLst/>
          </a:prstGeom>
        </p:spPr>
        <p:txBody>
          <a:bodyPr wrap="square">
            <a:spAutoFit/>
          </a:bodyPr>
          <a:lstStyle/>
          <a:p>
            <a:pPr algn="justLow"/>
            <a:r>
              <a:rPr lang="ar-SA" sz="2800" b="1" dirty="0">
                <a:latin typeface="Sakkal Majalla" pitchFamily="2" charset="-78"/>
                <a:cs typeface="Sakkal Majalla" pitchFamily="2" charset="-78"/>
              </a:rPr>
              <a:t>الفهم القرائي عملية تفاعل بين القارئ والمقروء  (  النص )  .</a:t>
            </a:r>
          </a:p>
          <a:p>
            <a:pPr algn="justLow"/>
            <a:r>
              <a:rPr lang="ar-SA" sz="2800" b="1" dirty="0">
                <a:latin typeface="Sakkal Majalla" pitchFamily="2" charset="-78"/>
                <a:cs typeface="Sakkal Majalla" pitchFamily="2" charset="-78"/>
              </a:rPr>
              <a:t>وأن الهدف من كل قراءة هو الفهم , فقراءة بلا فهم  لا تعد قراءة </a:t>
            </a:r>
          </a:p>
          <a:p>
            <a:pPr algn="justLow"/>
            <a:r>
              <a:rPr lang="ar-SA" sz="2800" b="1" dirty="0">
                <a:latin typeface="Sakkal Majalla" pitchFamily="2" charset="-78"/>
                <a:cs typeface="Sakkal Majalla" pitchFamily="2" charset="-78"/>
              </a:rPr>
              <a:t>بمفهومها الصحيح , فهي عملية تسير في مستويات متباينة</a:t>
            </a:r>
          </a:p>
          <a:p>
            <a:pPr algn="justLow"/>
            <a:r>
              <a:rPr lang="ar-SA" sz="2800" b="1" dirty="0">
                <a:latin typeface="Sakkal Majalla" pitchFamily="2" charset="-78"/>
                <a:cs typeface="Sakkal Majalla" pitchFamily="2" charset="-78"/>
              </a:rPr>
              <a:t>وتتطلب قدرات عقلية متنوعة ويحتاج إلى كثير من التدريب الأمر</a:t>
            </a:r>
          </a:p>
          <a:p>
            <a:pPr algn="justLow"/>
            <a:r>
              <a:rPr lang="ar-SA" sz="2800" b="1" dirty="0">
                <a:latin typeface="Sakkal Majalla" pitchFamily="2" charset="-78"/>
                <a:cs typeface="Sakkal Majalla" pitchFamily="2" charset="-78"/>
              </a:rPr>
              <a:t> الذي  يتطلب  منا تحديد مفهوم الفهم القرائي  وأهميته وأسسه  </a:t>
            </a:r>
          </a:p>
          <a:p>
            <a:pPr algn="justLow"/>
            <a:r>
              <a:rPr lang="ar-SA" sz="2800" b="1" dirty="0">
                <a:latin typeface="Sakkal Majalla" pitchFamily="2" charset="-78"/>
                <a:cs typeface="Sakkal Majalla" pitchFamily="2" charset="-78"/>
              </a:rPr>
              <a:t>ومبادئه و عملياته ومستوياته ومهاراته وأهم العوامل المؤثرة فيه</a:t>
            </a:r>
          </a:p>
          <a:p>
            <a:pPr algn="justLow"/>
            <a:r>
              <a:rPr lang="ar-SA" sz="2800" b="1" dirty="0">
                <a:latin typeface="Sakkal Majalla" pitchFamily="2" charset="-78"/>
                <a:cs typeface="Sakkal Majalla" pitchFamily="2" charset="-78"/>
              </a:rPr>
              <a:t>  وكيفية تحسين مستوى الفهم القرائي .</a:t>
            </a:r>
          </a:p>
        </p:txBody>
      </p:sp>
      <p:pic>
        <p:nvPicPr>
          <p:cNvPr id="27" name="Picture 24" descr="سامي البليهد on Twitter: &quot;📍موقع منصة #مدرستي البديل لمنظومة #التعليم  الموحدة والمعتمد من وزارة التعليم في #السعودية 👇🏾👇🏾  https://t.co/NVkfiBN8FJ… https://t.co/Uxbe9wChFq&quot;">
            <a:extLst>
              <a:ext uri="{FF2B5EF4-FFF2-40B4-BE49-F238E27FC236}">
                <a16:creationId xmlns:a16="http://schemas.microsoft.com/office/drawing/2014/main" id="{BC3E63C5-3643-48AA-B944-4C7709070E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47" y="435532"/>
            <a:ext cx="1010497" cy="894208"/>
          </a:xfrm>
          <a:prstGeom prst="rect">
            <a:avLst/>
          </a:prstGeom>
          <a:noFill/>
          <a:extLst>
            <a:ext uri="{909E8E84-426E-40DD-AFC4-6F175D3DCCD1}">
              <a14:hiddenFill xmlns:a14="http://schemas.microsoft.com/office/drawing/2010/main">
                <a:solidFill>
                  <a:srgbClr val="FFFFFF"/>
                </a:solidFill>
              </a14:hiddenFill>
            </a:ext>
          </a:extLst>
        </p:spPr>
      </p:pic>
      <p:pic>
        <p:nvPicPr>
          <p:cNvPr id="31" name="صورة 30">
            <a:extLst>
              <a:ext uri="{FF2B5EF4-FFF2-40B4-BE49-F238E27FC236}">
                <a16:creationId xmlns:a16="http://schemas.microsoft.com/office/drawing/2014/main" id="{F76633FB-C9D6-403B-BF81-0632CF55F55F}"/>
              </a:ext>
            </a:extLst>
          </p:cNvPr>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57" y="5503653"/>
            <a:ext cx="952500" cy="1354347"/>
          </a:xfrm>
          <a:prstGeom prst="rect">
            <a:avLst/>
          </a:prstGeom>
        </p:spPr>
      </p:pic>
      <p:pic>
        <p:nvPicPr>
          <p:cNvPr id="32" name="صورة 31">
            <a:extLst>
              <a:ext uri="{FF2B5EF4-FFF2-40B4-BE49-F238E27FC236}">
                <a16:creationId xmlns:a16="http://schemas.microsoft.com/office/drawing/2014/main" id="{B53901A6-8D70-47A2-8727-35EB5E8809A0}"/>
              </a:ext>
            </a:extLst>
          </p:cNvPr>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754" y="3591509"/>
            <a:ext cx="946785" cy="1488440"/>
          </a:xfrm>
          <a:prstGeom prst="rect">
            <a:avLst/>
          </a:prstGeom>
        </p:spPr>
      </p:pic>
    </p:spTree>
    <p:extLst>
      <p:ext uri="{BB962C8B-B14F-4D97-AF65-F5344CB8AC3E}">
        <p14:creationId xmlns:p14="http://schemas.microsoft.com/office/powerpoint/2010/main" val="75594428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13355</TotalTime>
  <Words>1235</Words>
  <Application>Microsoft Office PowerPoint</Application>
  <PresentationFormat>شاشة عريضة</PresentationFormat>
  <Paragraphs>265</Paragraphs>
  <Slides>42</Slides>
  <Notes>2</Notes>
  <HiddenSlides>0</HiddenSlides>
  <MMClips>1</MMClips>
  <ScaleCrop>false</ScaleCrop>
  <HeadingPairs>
    <vt:vector size="6" baseType="variant">
      <vt:variant>
        <vt:lpstr>الخطوط المستخدمة</vt:lpstr>
      </vt:variant>
      <vt:variant>
        <vt:i4>15</vt:i4>
      </vt:variant>
      <vt:variant>
        <vt:lpstr>نسق</vt:lpstr>
      </vt:variant>
      <vt:variant>
        <vt:i4>1</vt:i4>
      </vt:variant>
      <vt:variant>
        <vt:lpstr>عناوين الشرائح</vt:lpstr>
      </vt:variant>
      <vt:variant>
        <vt:i4>42</vt:i4>
      </vt:variant>
    </vt:vector>
  </HeadingPairs>
  <TitlesOfParts>
    <vt:vector size="58" baseType="lpstr">
      <vt:lpstr>Microsoft YaHei Light</vt:lpstr>
      <vt:lpstr>Anonymous Pro</vt:lpstr>
      <vt:lpstr>Arial</vt:lpstr>
      <vt:lpstr>Calibri</vt:lpstr>
      <vt:lpstr>Calibri Light</vt:lpstr>
      <vt:lpstr>ColoredTashkeelFont</vt:lpstr>
      <vt:lpstr>Comfortaa</vt:lpstr>
      <vt:lpstr>Coming Soon</vt:lpstr>
      <vt:lpstr>Concert One</vt:lpstr>
      <vt:lpstr>DroidArabicKufi-Regular</vt:lpstr>
      <vt:lpstr>Noto Sans Kufi Arabic</vt:lpstr>
      <vt:lpstr>Roboto</vt:lpstr>
      <vt:lpstr>Roboto Mono Regular</vt:lpstr>
      <vt:lpstr>Sakkal Majalla</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فاطمه الجهني</dc:creator>
  <cp:lastModifiedBy>فاطمه الجهني</cp:lastModifiedBy>
  <cp:revision>159</cp:revision>
  <dcterms:created xsi:type="dcterms:W3CDTF">2021-08-28T13:37:13Z</dcterms:created>
  <dcterms:modified xsi:type="dcterms:W3CDTF">2021-09-09T08:57:24Z</dcterms:modified>
</cp:coreProperties>
</file>