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sldIdLst>
    <p:sldId id="258" r:id="rId3"/>
    <p:sldId id="257" r:id="rId4"/>
    <p:sldId id="259" r:id="rId5"/>
    <p:sldId id="286" r:id="rId6"/>
  </p:sldIdLst>
  <p:sldSz cx="7772400" cy="100584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20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35B3-0EE1-42FF-B5DE-C2C5EB6107AD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4BCA8-C16C-4C2B-A3E0-3F062C606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632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35B3-0EE1-42FF-B5DE-C2C5EB6107AD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4BCA8-C16C-4C2B-A3E0-3F062C606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12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35B3-0EE1-42FF-B5DE-C2C5EB6107AD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4BCA8-C16C-4C2B-A3E0-3F062C606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5758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4"/>
            <a:ext cx="6606540" cy="2156037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1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65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53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79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06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32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59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85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4125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70341-46FE-524D-8818-B1003B320020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040E3-8043-CC4A-978D-E57363639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835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70341-46FE-524D-8818-B1003B320020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040E3-8043-CC4A-978D-E57363639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446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3732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1866">
                <a:solidFill>
                  <a:schemeClr val="tx1">
                    <a:tint val="75000"/>
                  </a:schemeClr>
                </a:solidFill>
              </a:defRPr>
            </a:lvl1pPr>
            <a:lvl2pPr marL="426568" indent="0">
              <a:buNone/>
              <a:defRPr sz="1679">
                <a:solidFill>
                  <a:schemeClr val="tx1">
                    <a:tint val="75000"/>
                  </a:schemeClr>
                </a:solidFill>
              </a:defRPr>
            </a:lvl2pPr>
            <a:lvl3pPr marL="853135" indent="0">
              <a:buNone/>
              <a:defRPr sz="1493">
                <a:solidFill>
                  <a:schemeClr val="tx1">
                    <a:tint val="75000"/>
                  </a:schemeClr>
                </a:solidFill>
              </a:defRPr>
            </a:lvl3pPr>
            <a:lvl4pPr marL="1279703" indent="0">
              <a:buNone/>
              <a:defRPr sz="1306">
                <a:solidFill>
                  <a:schemeClr val="tx1">
                    <a:tint val="75000"/>
                  </a:schemeClr>
                </a:solidFill>
              </a:defRPr>
            </a:lvl4pPr>
            <a:lvl5pPr marL="1706270" indent="0">
              <a:buNone/>
              <a:defRPr sz="1306">
                <a:solidFill>
                  <a:schemeClr val="tx1">
                    <a:tint val="75000"/>
                  </a:schemeClr>
                </a:solidFill>
              </a:defRPr>
            </a:lvl5pPr>
            <a:lvl6pPr marL="2132838" indent="0">
              <a:buNone/>
              <a:defRPr sz="1306">
                <a:solidFill>
                  <a:schemeClr val="tx1">
                    <a:tint val="75000"/>
                  </a:schemeClr>
                </a:solidFill>
              </a:defRPr>
            </a:lvl6pPr>
            <a:lvl7pPr marL="2559406" indent="0">
              <a:buNone/>
              <a:defRPr sz="1306">
                <a:solidFill>
                  <a:schemeClr val="tx1">
                    <a:tint val="75000"/>
                  </a:schemeClr>
                </a:solidFill>
              </a:defRPr>
            </a:lvl7pPr>
            <a:lvl8pPr marL="2985973" indent="0">
              <a:buNone/>
              <a:defRPr sz="1306">
                <a:solidFill>
                  <a:schemeClr val="tx1">
                    <a:tint val="75000"/>
                  </a:schemeClr>
                </a:solidFill>
              </a:defRPr>
            </a:lvl8pPr>
            <a:lvl9pPr marL="3412541" indent="0">
              <a:buNone/>
              <a:defRPr sz="130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70341-46FE-524D-8818-B1003B320020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040E3-8043-CC4A-978D-E57363639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969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598" y="3690410"/>
            <a:ext cx="2907903" cy="10433261"/>
          </a:xfrm>
        </p:spPr>
        <p:txBody>
          <a:bodyPr/>
          <a:lstStyle>
            <a:lvl1pPr>
              <a:defRPr sz="2612"/>
            </a:lvl1pPr>
            <a:lvl2pPr>
              <a:defRPr sz="2239"/>
            </a:lvl2pPr>
            <a:lvl3pPr>
              <a:defRPr sz="1866"/>
            </a:lvl3pPr>
            <a:lvl4pPr>
              <a:defRPr sz="1679"/>
            </a:lvl4pPr>
            <a:lvl5pPr>
              <a:defRPr sz="1679"/>
            </a:lvl5pPr>
            <a:lvl6pPr>
              <a:defRPr sz="1679"/>
            </a:lvl6pPr>
            <a:lvl7pPr>
              <a:defRPr sz="1679"/>
            </a:lvl7pPr>
            <a:lvl8pPr>
              <a:defRPr sz="1679"/>
            </a:lvl8pPr>
            <a:lvl9pPr>
              <a:defRPr sz="1679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8040" y="3690410"/>
            <a:ext cx="2907904" cy="10433261"/>
          </a:xfrm>
        </p:spPr>
        <p:txBody>
          <a:bodyPr/>
          <a:lstStyle>
            <a:lvl1pPr>
              <a:defRPr sz="2612"/>
            </a:lvl1pPr>
            <a:lvl2pPr>
              <a:defRPr sz="2239"/>
            </a:lvl2pPr>
            <a:lvl3pPr>
              <a:defRPr sz="1866"/>
            </a:lvl3pPr>
            <a:lvl4pPr>
              <a:defRPr sz="1679"/>
            </a:lvl4pPr>
            <a:lvl5pPr>
              <a:defRPr sz="1679"/>
            </a:lvl5pPr>
            <a:lvl6pPr>
              <a:defRPr sz="1679"/>
            </a:lvl6pPr>
            <a:lvl7pPr>
              <a:defRPr sz="1679"/>
            </a:lvl7pPr>
            <a:lvl8pPr>
              <a:defRPr sz="1679"/>
            </a:lvl8pPr>
            <a:lvl9pPr>
              <a:defRPr sz="1679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70341-46FE-524D-8818-B1003B320020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040E3-8043-CC4A-978D-E57363639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5029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</p:spPr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239" b="1"/>
            </a:lvl1pPr>
            <a:lvl2pPr marL="426568" indent="0">
              <a:buNone/>
              <a:defRPr sz="1866" b="1"/>
            </a:lvl2pPr>
            <a:lvl3pPr marL="853135" indent="0">
              <a:buNone/>
              <a:defRPr sz="1679" b="1"/>
            </a:lvl3pPr>
            <a:lvl4pPr marL="1279703" indent="0">
              <a:buNone/>
              <a:defRPr sz="1493" b="1"/>
            </a:lvl4pPr>
            <a:lvl5pPr marL="1706270" indent="0">
              <a:buNone/>
              <a:defRPr sz="1493" b="1"/>
            </a:lvl5pPr>
            <a:lvl6pPr marL="2132838" indent="0">
              <a:buNone/>
              <a:defRPr sz="1493" b="1"/>
            </a:lvl6pPr>
            <a:lvl7pPr marL="2559406" indent="0">
              <a:buNone/>
              <a:defRPr sz="1493" b="1"/>
            </a:lvl7pPr>
            <a:lvl8pPr marL="2985973" indent="0">
              <a:buNone/>
              <a:defRPr sz="1493" b="1"/>
            </a:lvl8pPr>
            <a:lvl9pPr marL="3412541" indent="0">
              <a:buNone/>
              <a:defRPr sz="1493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239"/>
            </a:lvl1pPr>
            <a:lvl2pPr>
              <a:defRPr sz="1866"/>
            </a:lvl2pPr>
            <a:lvl3pPr>
              <a:defRPr sz="1679"/>
            </a:lvl3pPr>
            <a:lvl4pPr>
              <a:defRPr sz="1493"/>
            </a:lvl4pPr>
            <a:lvl5pPr>
              <a:defRPr sz="1493"/>
            </a:lvl5pPr>
            <a:lvl6pPr>
              <a:defRPr sz="1493"/>
            </a:lvl6pPr>
            <a:lvl7pPr>
              <a:defRPr sz="1493"/>
            </a:lvl7pPr>
            <a:lvl8pPr>
              <a:defRPr sz="1493"/>
            </a:lvl8pPr>
            <a:lvl9pPr>
              <a:defRPr sz="1493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3" y="2251499"/>
            <a:ext cx="3435509" cy="938318"/>
          </a:xfrm>
        </p:spPr>
        <p:txBody>
          <a:bodyPr anchor="b"/>
          <a:lstStyle>
            <a:lvl1pPr marL="0" indent="0">
              <a:buNone/>
              <a:defRPr sz="2239" b="1"/>
            </a:lvl1pPr>
            <a:lvl2pPr marL="426568" indent="0">
              <a:buNone/>
              <a:defRPr sz="1866" b="1"/>
            </a:lvl2pPr>
            <a:lvl3pPr marL="853135" indent="0">
              <a:buNone/>
              <a:defRPr sz="1679" b="1"/>
            </a:lvl3pPr>
            <a:lvl4pPr marL="1279703" indent="0">
              <a:buNone/>
              <a:defRPr sz="1493" b="1"/>
            </a:lvl4pPr>
            <a:lvl5pPr marL="1706270" indent="0">
              <a:buNone/>
              <a:defRPr sz="1493" b="1"/>
            </a:lvl5pPr>
            <a:lvl6pPr marL="2132838" indent="0">
              <a:buNone/>
              <a:defRPr sz="1493" b="1"/>
            </a:lvl6pPr>
            <a:lvl7pPr marL="2559406" indent="0">
              <a:buNone/>
              <a:defRPr sz="1493" b="1"/>
            </a:lvl7pPr>
            <a:lvl8pPr marL="2985973" indent="0">
              <a:buNone/>
              <a:defRPr sz="1493" b="1"/>
            </a:lvl8pPr>
            <a:lvl9pPr marL="3412541" indent="0">
              <a:buNone/>
              <a:defRPr sz="1493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3" y="3189817"/>
            <a:ext cx="3435509" cy="5795222"/>
          </a:xfrm>
        </p:spPr>
        <p:txBody>
          <a:bodyPr/>
          <a:lstStyle>
            <a:lvl1pPr>
              <a:defRPr sz="2239"/>
            </a:lvl1pPr>
            <a:lvl2pPr>
              <a:defRPr sz="1866"/>
            </a:lvl2pPr>
            <a:lvl3pPr>
              <a:defRPr sz="1679"/>
            </a:lvl3pPr>
            <a:lvl4pPr>
              <a:defRPr sz="1493"/>
            </a:lvl4pPr>
            <a:lvl5pPr>
              <a:defRPr sz="1493"/>
            </a:lvl5pPr>
            <a:lvl6pPr>
              <a:defRPr sz="1493"/>
            </a:lvl6pPr>
            <a:lvl7pPr>
              <a:defRPr sz="1493"/>
            </a:lvl7pPr>
            <a:lvl8pPr>
              <a:defRPr sz="1493"/>
            </a:lvl8pPr>
            <a:lvl9pPr>
              <a:defRPr sz="1493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70341-46FE-524D-8818-B1003B320020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040E3-8043-CC4A-978D-E57363639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9221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70341-46FE-524D-8818-B1003B320020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040E3-8043-CC4A-978D-E57363639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113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70341-46FE-524D-8818-B1003B320020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040E3-8043-CC4A-978D-E57363639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9686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0473"/>
            <a:ext cx="2557066" cy="1704340"/>
          </a:xfrm>
        </p:spPr>
        <p:txBody>
          <a:bodyPr anchor="b"/>
          <a:lstStyle>
            <a:lvl1pPr algn="l">
              <a:defRPr sz="1866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2" y="400474"/>
            <a:ext cx="4344988" cy="8584566"/>
          </a:xfrm>
        </p:spPr>
        <p:txBody>
          <a:bodyPr/>
          <a:lstStyle>
            <a:lvl1pPr>
              <a:defRPr sz="2986"/>
            </a:lvl1pPr>
            <a:lvl2pPr>
              <a:defRPr sz="2612"/>
            </a:lvl2pPr>
            <a:lvl3pPr>
              <a:defRPr sz="2239"/>
            </a:lvl3pPr>
            <a:lvl4pPr>
              <a:defRPr sz="1866"/>
            </a:lvl4pPr>
            <a:lvl5pPr>
              <a:defRPr sz="1866"/>
            </a:lvl5pPr>
            <a:lvl6pPr>
              <a:defRPr sz="1866"/>
            </a:lvl6pPr>
            <a:lvl7pPr>
              <a:defRPr sz="1866"/>
            </a:lvl7pPr>
            <a:lvl8pPr>
              <a:defRPr sz="1866"/>
            </a:lvl8pPr>
            <a:lvl9pPr>
              <a:defRPr sz="1866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0" y="2104814"/>
            <a:ext cx="2557066" cy="6880226"/>
          </a:xfrm>
        </p:spPr>
        <p:txBody>
          <a:bodyPr/>
          <a:lstStyle>
            <a:lvl1pPr marL="0" indent="0">
              <a:buNone/>
              <a:defRPr sz="1306"/>
            </a:lvl1pPr>
            <a:lvl2pPr marL="426568" indent="0">
              <a:buNone/>
              <a:defRPr sz="1120"/>
            </a:lvl2pPr>
            <a:lvl3pPr marL="853135" indent="0">
              <a:buNone/>
              <a:defRPr sz="933"/>
            </a:lvl3pPr>
            <a:lvl4pPr marL="1279703" indent="0">
              <a:buNone/>
              <a:defRPr sz="840"/>
            </a:lvl4pPr>
            <a:lvl5pPr marL="1706270" indent="0">
              <a:buNone/>
              <a:defRPr sz="840"/>
            </a:lvl5pPr>
            <a:lvl6pPr marL="2132838" indent="0">
              <a:buNone/>
              <a:defRPr sz="840"/>
            </a:lvl6pPr>
            <a:lvl7pPr marL="2559406" indent="0">
              <a:buNone/>
              <a:defRPr sz="840"/>
            </a:lvl7pPr>
            <a:lvl8pPr marL="2985973" indent="0">
              <a:buNone/>
              <a:defRPr sz="840"/>
            </a:lvl8pPr>
            <a:lvl9pPr marL="3412541" indent="0">
              <a:buNone/>
              <a:defRPr sz="84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70341-46FE-524D-8818-B1003B320020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040E3-8043-CC4A-978D-E57363639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48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35B3-0EE1-42FF-B5DE-C2C5EB6107AD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4BCA8-C16C-4C2B-A3E0-3F062C606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8143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0"/>
            <a:ext cx="4663440" cy="831216"/>
          </a:xfrm>
        </p:spPr>
        <p:txBody>
          <a:bodyPr anchor="b"/>
          <a:lstStyle>
            <a:lvl1pPr algn="l">
              <a:defRPr sz="1866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7"/>
            <a:ext cx="4663440" cy="6035040"/>
          </a:xfrm>
        </p:spPr>
        <p:txBody>
          <a:bodyPr/>
          <a:lstStyle>
            <a:lvl1pPr marL="0" indent="0">
              <a:buNone/>
              <a:defRPr sz="2986"/>
            </a:lvl1pPr>
            <a:lvl2pPr marL="426568" indent="0">
              <a:buNone/>
              <a:defRPr sz="2612"/>
            </a:lvl2pPr>
            <a:lvl3pPr marL="853135" indent="0">
              <a:buNone/>
              <a:defRPr sz="2239"/>
            </a:lvl3pPr>
            <a:lvl4pPr marL="1279703" indent="0">
              <a:buNone/>
              <a:defRPr sz="1866"/>
            </a:lvl4pPr>
            <a:lvl5pPr marL="1706270" indent="0">
              <a:buNone/>
              <a:defRPr sz="1866"/>
            </a:lvl5pPr>
            <a:lvl6pPr marL="2132838" indent="0">
              <a:buNone/>
              <a:defRPr sz="1866"/>
            </a:lvl6pPr>
            <a:lvl7pPr marL="2559406" indent="0">
              <a:buNone/>
              <a:defRPr sz="1866"/>
            </a:lvl7pPr>
            <a:lvl8pPr marL="2985973" indent="0">
              <a:buNone/>
              <a:defRPr sz="1866"/>
            </a:lvl8pPr>
            <a:lvl9pPr marL="3412541" indent="0">
              <a:buNone/>
              <a:defRPr sz="186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5"/>
            <a:ext cx="4663440" cy="1180465"/>
          </a:xfrm>
        </p:spPr>
        <p:txBody>
          <a:bodyPr/>
          <a:lstStyle>
            <a:lvl1pPr marL="0" indent="0">
              <a:buNone/>
              <a:defRPr sz="1306"/>
            </a:lvl1pPr>
            <a:lvl2pPr marL="426568" indent="0">
              <a:buNone/>
              <a:defRPr sz="1120"/>
            </a:lvl2pPr>
            <a:lvl3pPr marL="853135" indent="0">
              <a:buNone/>
              <a:defRPr sz="933"/>
            </a:lvl3pPr>
            <a:lvl4pPr marL="1279703" indent="0">
              <a:buNone/>
              <a:defRPr sz="840"/>
            </a:lvl4pPr>
            <a:lvl5pPr marL="1706270" indent="0">
              <a:buNone/>
              <a:defRPr sz="840"/>
            </a:lvl5pPr>
            <a:lvl6pPr marL="2132838" indent="0">
              <a:buNone/>
              <a:defRPr sz="840"/>
            </a:lvl6pPr>
            <a:lvl7pPr marL="2559406" indent="0">
              <a:buNone/>
              <a:defRPr sz="840"/>
            </a:lvl7pPr>
            <a:lvl8pPr marL="2985973" indent="0">
              <a:buNone/>
              <a:defRPr sz="840"/>
            </a:lvl8pPr>
            <a:lvl9pPr marL="3412541" indent="0">
              <a:buNone/>
              <a:defRPr sz="84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70341-46FE-524D-8818-B1003B320020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040E3-8043-CC4A-978D-E57363639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1231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70341-46FE-524D-8818-B1003B320020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040E3-8043-CC4A-978D-E57363639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6487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90281" y="633308"/>
            <a:ext cx="1485662" cy="13490363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598" y="633308"/>
            <a:ext cx="4330144" cy="13490363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70341-46FE-524D-8818-B1003B320020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040E3-8043-CC4A-978D-E57363639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321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35B3-0EE1-42FF-B5DE-C2C5EB6107AD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4BCA8-C16C-4C2B-A3E0-3F062C606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865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35B3-0EE1-42FF-B5DE-C2C5EB6107AD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4BCA8-C16C-4C2B-A3E0-3F062C606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514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35B3-0EE1-42FF-B5DE-C2C5EB6107AD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4BCA8-C16C-4C2B-A3E0-3F062C606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78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35B3-0EE1-42FF-B5DE-C2C5EB6107AD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4BCA8-C16C-4C2B-A3E0-3F062C606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320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35B3-0EE1-42FF-B5DE-C2C5EB6107AD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4BCA8-C16C-4C2B-A3E0-3F062C606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90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35B3-0EE1-42FF-B5DE-C2C5EB6107AD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4BCA8-C16C-4C2B-A3E0-3F062C606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929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C35B3-0EE1-42FF-B5DE-C2C5EB6107AD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4BCA8-C16C-4C2B-A3E0-3F062C606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142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C35B3-0EE1-42FF-B5DE-C2C5EB6107AD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4BCA8-C16C-4C2B-A3E0-3F062C606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157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1"/>
            <a:ext cx="6995160" cy="6638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70341-46FE-524D-8818-B1003B320020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040E3-8043-CC4A-978D-E57363639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624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426568" rtl="0" eaLnBrk="1" latinLnBrk="0" hangingPunct="1">
        <a:spcBef>
          <a:spcPct val="0"/>
        </a:spcBef>
        <a:buNone/>
        <a:defRPr sz="41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9926" indent="-319926" algn="l" defTabSz="426568" rtl="0" eaLnBrk="1" latinLnBrk="0" hangingPunct="1">
        <a:spcBef>
          <a:spcPct val="20000"/>
        </a:spcBef>
        <a:buFont typeface="Arial"/>
        <a:buChar char="•"/>
        <a:defRPr sz="2986" kern="1200">
          <a:solidFill>
            <a:schemeClr val="tx1"/>
          </a:solidFill>
          <a:latin typeface="+mn-lt"/>
          <a:ea typeface="+mn-ea"/>
          <a:cs typeface="+mn-cs"/>
        </a:defRPr>
      </a:lvl1pPr>
      <a:lvl2pPr marL="693172" indent="-266605" algn="l" defTabSz="426568" rtl="0" eaLnBrk="1" latinLnBrk="0" hangingPunct="1">
        <a:spcBef>
          <a:spcPct val="20000"/>
        </a:spcBef>
        <a:buFont typeface="Arial"/>
        <a:buChar char="–"/>
        <a:defRPr sz="2612" kern="1200">
          <a:solidFill>
            <a:schemeClr val="tx1"/>
          </a:solidFill>
          <a:latin typeface="+mn-lt"/>
          <a:ea typeface="+mn-ea"/>
          <a:cs typeface="+mn-cs"/>
        </a:defRPr>
      </a:lvl2pPr>
      <a:lvl3pPr marL="1066419" indent="-213284" algn="l" defTabSz="426568" rtl="0" eaLnBrk="1" latinLnBrk="0" hangingPunct="1">
        <a:spcBef>
          <a:spcPct val="20000"/>
        </a:spcBef>
        <a:buFont typeface="Arial"/>
        <a:buChar char="•"/>
        <a:defRPr sz="2239" kern="1200">
          <a:solidFill>
            <a:schemeClr val="tx1"/>
          </a:solidFill>
          <a:latin typeface="+mn-lt"/>
          <a:ea typeface="+mn-ea"/>
          <a:cs typeface="+mn-cs"/>
        </a:defRPr>
      </a:lvl3pPr>
      <a:lvl4pPr marL="1492987" indent="-213284" algn="l" defTabSz="426568" rtl="0" eaLnBrk="1" latinLnBrk="0" hangingPunct="1">
        <a:spcBef>
          <a:spcPct val="20000"/>
        </a:spcBef>
        <a:buFont typeface="Arial"/>
        <a:buChar char="–"/>
        <a:defRPr sz="1866" kern="1200">
          <a:solidFill>
            <a:schemeClr val="tx1"/>
          </a:solidFill>
          <a:latin typeface="+mn-lt"/>
          <a:ea typeface="+mn-ea"/>
          <a:cs typeface="+mn-cs"/>
        </a:defRPr>
      </a:lvl4pPr>
      <a:lvl5pPr marL="1919554" indent="-213284" algn="l" defTabSz="426568" rtl="0" eaLnBrk="1" latinLnBrk="0" hangingPunct="1">
        <a:spcBef>
          <a:spcPct val="20000"/>
        </a:spcBef>
        <a:buFont typeface="Arial"/>
        <a:buChar char="»"/>
        <a:defRPr sz="1866" kern="1200">
          <a:solidFill>
            <a:schemeClr val="tx1"/>
          </a:solidFill>
          <a:latin typeface="+mn-lt"/>
          <a:ea typeface="+mn-ea"/>
          <a:cs typeface="+mn-cs"/>
        </a:defRPr>
      </a:lvl5pPr>
      <a:lvl6pPr marL="2346122" indent="-213284" algn="l" defTabSz="426568" rtl="0" eaLnBrk="1" latinLnBrk="0" hangingPunct="1">
        <a:spcBef>
          <a:spcPct val="20000"/>
        </a:spcBef>
        <a:buFont typeface="Arial"/>
        <a:buChar char="•"/>
        <a:defRPr sz="1866" kern="1200">
          <a:solidFill>
            <a:schemeClr val="tx1"/>
          </a:solidFill>
          <a:latin typeface="+mn-lt"/>
          <a:ea typeface="+mn-ea"/>
          <a:cs typeface="+mn-cs"/>
        </a:defRPr>
      </a:lvl6pPr>
      <a:lvl7pPr marL="2772689" indent="-213284" algn="l" defTabSz="426568" rtl="0" eaLnBrk="1" latinLnBrk="0" hangingPunct="1">
        <a:spcBef>
          <a:spcPct val="20000"/>
        </a:spcBef>
        <a:buFont typeface="Arial"/>
        <a:buChar char="•"/>
        <a:defRPr sz="1866" kern="1200">
          <a:solidFill>
            <a:schemeClr val="tx1"/>
          </a:solidFill>
          <a:latin typeface="+mn-lt"/>
          <a:ea typeface="+mn-ea"/>
          <a:cs typeface="+mn-cs"/>
        </a:defRPr>
      </a:lvl7pPr>
      <a:lvl8pPr marL="3199257" indent="-213284" algn="l" defTabSz="426568" rtl="0" eaLnBrk="1" latinLnBrk="0" hangingPunct="1">
        <a:spcBef>
          <a:spcPct val="20000"/>
        </a:spcBef>
        <a:buFont typeface="Arial"/>
        <a:buChar char="•"/>
        <a:defRPr sz="1866" kern="1200">
          <a:solidFill>
            <a:schemeClr val="tx1"/>
          </a:solidFill>
          <a:latin typeface="+mn-lt"/>
          <a:ea typeface="+mn-ea"/>
          <a:cs typeface="+mn-cs"/>
        </a:defRPr>
      </a:lvl8pPr>
      <a:lvl9pPr marL="3625825" indent="-213284" algn="l" defTabSz="426568" rtl="0" eaLnBrk="1" latinLnBrk="0" hangingPunct="1">
        <a:spcBef>
          <a:spcPct val="20000"/>
        </a:spcBef>
        <a:buFont typeface="Arial"/>
        <a:buChar char="•"/>
        <a:defRPr sz="18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6568" rtl="0" eaLnBrk="1" latinLnBrk="0" hangingPunct="1">
        <a:defRPr sz="1679" kern="1200">
          <a:solidFill>
            <a:schemeClr val="tx1"/>
          </a:solidFill>
          <a:latin typeface="+mn-lt"/>
          <a:ea typeface="+mn-ea"/>
          <a:cs typeface="+mn-cs"/>
        </a:defRPr>
      </a:lvl1pPr>
      <a:lvl2pPr marL="426568" algn="l" defTabSz="426568" rtl="0" eaLnBrk="1" latinLnBrk="0" hangingPunct="1">
        <a:defRPr sz="1679" kern="1200">
          <a:solidFill>
            <a:schemeClr val="tx1"/>
          </a:solidFill>
          <a:latin typeface="+mn-lt"/>
          <a:ea typeface="+mn-ea"/>
          <a:cs typeface="+mn-cs"/>
        </a:defRPr>
      </a:lvl2pPr>
      <a:lvl3pPr marL="853135" algn="l" defTabSz="426568" rtl="0" eaLnBrk="1" latinLnBrk="0" hangingPunct="1">
        <a:defRPr sz="1679" kern="1200">
          <a:solidFill>
            <a:schemeClr val="tx1"/>
          </a:solidFill>
          <a:latin typeface="+mn-lt"/>
          <a:ea typeface="+mn-ea"/>
          <a:cs typeface="+mn-cs"/>
        </a:defRPr>
      </a:lvl3pPr>
      <a:lvl4pPr marL="1279703" algn="l" defTabSz="426568" rtl="0" eaLnBrk="1" latinLnBrk="0" hangingPunct="1">
        <a:defRPr sz="1679" kern="1200">
          <a:solidFill>
            <a:schemeClr val="tx1"/>
          </a:solidFill>
          <a:latin typeface="+mn-lt"/>
          <a:ea typeface="+mn-ea"/>
          <a:cs typeface="+mn-cs"/>
        </a:defRPr>
      </a:lvl4pPr>
      <a:lvl5pPr marL="1706270" algn="l" defTabSz="426568" rtl="0" eaLnBrk="1" latinLnBrk="0" hangingPunct="1">
        <a:defRPr sz="1679" kern="1200">
          <a:solidFill>
            <a:schemeClr val="tx1"/>
          </a:solidFill>
          <a:latin typeface="+mn-lt"/>
          <a:ea typeface="+mn-ea"/>
          <a:cs typeface="+mn-cs"/>
        </a:defRPr>
      </a:lvl5pPr>
      <a:lvl6pPr marL="2132838" algn="l" defTabSz="426568" rtl="0" eaLnBrk="1" latinLnBrk="0" hangingPunct="1">
        <a:defRPr sz="1679" kern="1200">
          <a:solidFill>
            <a:schemeClr val="tx1"/>
          </a:solidFill>
          <a:latin typeface="+mn-lt"/>
          <a:ea typeface="+mn-ea"/>
          <a:cs typeface="+mn-cs"/>
        </a:defRPr>
      </a:lvl6pPr>
      <a:lvl7pPr marL="2559406" algn="l" defTabSz="426568" rtl="0" eaLnBrk="1" latinLnBrk="0" hangingPunct="1">
        <a:defRPr sz="1679" kern="1200">
          <a:solidFill>
            <a:schemeClr val="tx1"/>
          </a:solidFill>
          <a:latin typeface="+mn-lt"/>
          <a:ea typeface="+mn-ea"/>
          <a:cs typeface="+mn-cs"/>
        </a:defRPr>
      </a:lvl7pPr>
      <a:lvl8pPr marL="2985973" algn="l" defTabSz="426568" rtl="0" eaLnBrk="1" latinLnBrk="0" hangingPunct="1">
        <a:defRPr sz="1679" kern="1200">
          <a:solidFill>
            <a:schemeClr val="tx1"/>
          </a:solidFill>
          <a:latin typeface="+mn-lt"/>
          <a:ea typeface="+mn-ea"/>
          <a:cs typeface="+mn-cs"/>
        </a:defRPr>
      </a:lvl8pPr>
      <a:lvl9pPr marL="3412541" algn="l" defTabSz="426568" rtl="0" eaLnBrk="1" latinLnBrk="0" hangingPunct="1">
        <a:defRPr sz="16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transport, handcart&#10;&#10;Description automatically generated">
            <a:extLst>
              <a:ext uri="{FF2B5EF4-FFF2-40B4-BE49-F238E27FC236}">
                <a16:creationId xmlns:a16="http://schemas.microsoft.com/office/drawing/2014/main" id="{1DF3E3D8-79FD-43A9-B8BD-FF6E03F761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77" y="3657667"/>
            <a:ext cx="7314843" cy="2743066"/>
          </a:xfrm>
          <a:prstGeom prst="rect">
            <a:avLst/>
          </a:prstGeom>
        </p:spPr>
      </p:pic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36C9DBB-4F9F-4141-A3D7-579D3E4EDC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77" y="6921988"/>
            <a:ext cx="7314843" cy="2743066"/>
          </a:xfrm>
          <a:prstGeom prst="rect">
            <a:avLst/>
          </a:prstGeom>
        </p:spPr>
      </p:pic>
      <p:pic>
        <p:nvPicPr>
          <p:cNvPr id="11" name="Picture 10" descr="A picture containing text, clipart, screenshot, vector graphics&#10;&#10;Description automatically generated">
            <a:extLst>
              <a:ext uri="{FF2B5EF4-FFF2-40B4-BE49-F238E27FC236}">
                <a16:creationId xmlns:a16="http://schemas.microsoft.com/office/drawing/2014/main" id="{98D6D140-0144-4B17-A550-508DE2354C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77" y="393346"/>
            <a:ext cx="7314843" cy="27430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EF6E9E-0367-4136-9F65-03658C5F53DE}"/>
              </a:ext>
            </a:extLst>
          </p:cNvPr>
          <p:cNvSpPr txBox="1"/>
          <p:nvPr/>
        </p:nvSpPr>
        <p:spPr>
          <a:xfrm>
            <a:off x="1794749" y="1314574"/>
            <a:ext cx="41828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800" dirty="0">
                <a:latin typeface="Ink Free" panose="03080402000500000000" pitchFamily="66" charset="0"/>
              </a:rPr>
              <a:t>اكتب هنا</a:t>
            </a:r>
            <a:endParaRPr lang="en-US" sz="4800" dirty="0">
              <a:latin typeface="Ink Free" panose="03080402000500000000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0F7C7A-ACB0-49FF-BB30-E6E06659AECA}"/>
              </a:ext>
            </a:extLst>
          </p:cNvPr>
          <p:cNvSpPr txBox="1"/>
          <p:nvPr/>
        </p:nvSpPr>
        <p:spPr>
          <a:xfrm>
            <a:off x="1794749" y="4613701"/>
            <a:ext cx="41828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800" dirty="0">
                <a:latin typeface="Ink Free" panose="03080402000500000000" pitchFamily="66" charset="0"/>
              </a:rPr>
              <a:t>اكتب هنا</a:t>
            </a:r>
            <a:endParaRPr lang="en-US" sz="4800" dirty="0">
              <a:latin typeface="Ink Free" panose="03080402000500000000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2AF005-1270-4A4F-9E35-FD1D975E9E8E}"/>
              </a:ext>
            </a:extLst>
          </p:cNvPr>
          <p:cNvSpPr txBox="1"/>
          <p:nvPr/>
        </p:nvSpPr>
        <p:spPr>
          <a:xfrm>
            <a:off x="1522378" y="7916177"/>
            <a:ext cx="41828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800" dirty="0">
                <a:latin typeface="Ink Free" panose="03080402000500000000" pitchFamily="66" charset="0"/>
              </a:rPr>
              <a:t>اكتب هنا</a:t>
            </a:r>
            <a:endParaRPr lang="en-US" sz="4800" dirty="0"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899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E32E2EF0-D997-4E1F-95E3-3464F9FC09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76" y="3657667"/>
            <a:ext cx="7314843" cy="2743066"/>
          </a:xfrm>
          <a:prstGeom prst="rect">
            <a:avLst/>
          </a:prstGeom>
        </p:spPr>
      </p:pic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B47CABCD-92F1-4409-8640-67DD0D7C61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76" y="6960143"/>
            <a:ext cx="7314843" cy="2743066"/>
          </a:xfrm>
          <a:prstGeom prst="rect">
            <a:avLst/>
          </a:prstGeom>
        </p:spPr>
      </p:pic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16A87610-8022-47E9-8423-58D56C02EA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76" y="355191"/>
            <a:ext cx="7314843" cy="274306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DA22678-14AA-490C-86B9-4D450C3B04DB}"/>
              </a:ext>
            </a:extLst>
          </p:cNvPr>
          <p:cNvSpPr txBox="1"/>
          <p:nvPr/>
        </p:nvSpPr>
        <p:spPr>
          <a:xfrm>
            <a:off x="1794749" y="1314574"/>
            <a:ext cx="41828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800" dirty="0">
                <a:latin typeface="Ink Free" panose="03080402000500000000" pitchFamily="66" charset="0"/>
              </a:rPr>
              <a:t>اكتب هنا</a:t>
            </a:r>
            <a:endParaRPr lang="en-US" sz="4800" dirty="0">
              <a:latin typeface="Ink Free" panose="03080402000500000000" pitchFamily="66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E18060-C9CC-4509-BA02-C7BE2BCCF7A6}"/>
              </a:ext>
            </a:extLst>
          </p:cNvPr>
          <p:cNvSpPr txBox="1"/>
          <p:nvPr/>
        </p:nvSpPr>
        <p:spPr>
          <a:xfrm>
            <a:off x="1794749" y="4613701"/>
            <a:ext cx="41828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800" dirty="0">
                <a:latin typeface="Ink Free" panose="03080402000500000000" pitchFamily="66" charset="0"/>
              </a:rPr>
              <a:t>اكتب هنا</a:t>
            </a:r>
            <a:endParaRPr lang="en-US" sz="4800" dirty="0">
              <a:latin typeface="Ink Free" panose="03080402000500000000" pitchFamily="66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011CF8-24C2-4970-AEB5-1376B0331715}"/>
              </a:ext>
            </a:extLst>
          </p:cNvPr>
          <p:cNvSpPr txBox="1"/>
          <p:nvPr/>
        </p:nvSpPr>
        <p:spPr>
          <a:xfrm>
            <a:off x="1522378" y="7916177"/>
            <a:ext cx="41828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800" dirty="0">
                <a:latin typeface="Ink Free" panose="03080402000500000000" pitchFamily="66" charset="0"/>
              </a:rPr>
              <a:t>اكتب هنا</a:t>
            </a:r>
            <a:endParaRPr lang="en-US" sz="4800" dirty="0"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906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858FBDD9-0398-1C71-1EB8-67C41DFAB3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" t="4821" r="2317" b="72590"/>
          <a:stretch/>
        </p:blipFill>
        <p:spPr>
          <a:xfrm>
            <a:off x="117582" y="355191"/>
            <a:ext cx="7426037" cy="2743066"/>
          </a:xfrm>
          <a:prstGeom prst="rect">
            <a:avLst/>
          </a:prstGeom>
        </p:spPr>
      </p:pic>
      <p:sp>
        <p:nvSpPr>
          <p:cNvPr id="8" name="TextBox 9">
            <a:extLst>
              <a:ext uri="{FF2B5EF4-FFF2-40B4-BE49-F238E27FC236}">
                <a16:creationId xmlns:a16="http://schemas.microsoft.com/office/drawing/2014/main" id="{66DE7D03-7F2D-827A-F1E5-B4C44B12C07F}"/>
              </a:ext>
            </a:extLst>
          </p:cNvPr>
          <p:cNvSpPr txBox="1"/>
          <p:nvPr/>
        </p:nvSpPr>
        <p:spPr>
          <a:xfrm>
            <a:off x="1794749" y="1314574"/>
            <a:ext cx="41828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800" dirty="0">
                <a:latin typeface="Ink Free" panose="03080402000500000000" pitchFamily="66" charset="0"/>
              </a:rPr>
              <a:t>اكتب هنا</a:t>
            </a:r>
            <a:endParaRPr lang="en-US" sz="4800" dirty="0"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89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writing implement, stationary, marker, pen">
            <a:extLst>
              <a:ext uri="{FF2B5EF4-FFF2-40B4-BE49-F238E27FC236}">
                <a16:creationId xmlns:a16="http://schemas.microsoft.com/office/drawing/2014/main" id="{41645CF4-87A0-4F3B-00D8-2A5AC7FD1C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872"/>
          <a:stretch/>
        </p:blipFill>
        <p:spPr>
          <a:xfrm>
            <a:off x="260911" y="1"/>
            <a:ext cx="7250578" cy="96688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7217" y="1323569"/>
            <a:ext cx="2303051" cy="523092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defTabSz="426568"/>
            <a:r>
              <a:rPr lang="en-US" sz="2799" dirty="0">
                <a:solidFill>
                  <a:prstClr val="black"/>
                </a:solidFill>
                <a:latin typeface="Comic Sans MS Regular" charset="0"/>
                <a:cs typeface="Comic Sans MS Regular" charset="0"/>
              </a:rPr>
              <a:t>Type here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7217" y="2714155"/>
            <a:ext cx="2303051" cy="523092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defTabSz="426568"/>
            <a:r>
              <a:rPr lang="en-US" sz="2799" dirty="0">
                <a:solidFill>
                  <a:prstClr val="black"/>
                </a:solidFill>
                <a:latin typeface="Comic Sans MS Regular" charset="0"/>
                <a:cs typeface="Comic Sans MS Regular" charset="0"/>
              </a:rPr>
              <a:t>Type here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7217" y="4032079"/>
            <a:ext cx="2303051" cy="523092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defTabSz="426568"/>
            <a:r>
              <a:rPr lang="en-US" sz="2799" dirty="0">
                <a:solidFill>
                  <a:prstClr val="black"/>
                </a:solidFill>
                <a:latin typeface="Comic Sans MS Regular" charset="0"/>
                <a:cs typeface="Comic Sans MS Regular" charset="0"/>
              </a:rPr>
              <a:t>Type here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7217" y="5359470"/>
            <a:ext cx="2303051" cy="523092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defTabSz="426568"/>
            <a:r>
              <a:rPr lang="en-US" sz="2799" dirty="0">
                <a:solidFill>
                  <a:prstClr val="black"/>
                </a:solidFill>
                <a:latin typeface="Comic Sans MS Regular" charset="0"/>
                <a:cs typeface="Comic Sans MS Regular" charset="0"/>
              </a:rPr>
              <a:t>Type Here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7218" y="6705189"/>
            <a:ext cx="2303051" cy="523092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defTabSz="426568"/>
            <a:r>
              <a:rPr lang="en-US" sz="2799" dirty="0">
                <a:solidFill>
                  <a:prstClr val="black"/>
                </a:solidFill>
                <a:latin typeface="Comic Sans MS Regular" charset="0"/>
                <a:cs typeface="Comic Sans MS Regular" charset="0"/>
              </a:rPr>
              <a:t>Type here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7218" y="8032580"/>
            <a:ext cx="2303051" cy="523092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defTabSz="426568"/>
            <a:r>
              <a:rPr lang="en-US" sz="2799" dirty="0">
                <a:solidFill>
                  <a:prstClr val="black"/>
                </a:solidFill>
                <a:latin typeface="Comic Sans MS Regular" charset="0"/>
                <a:cs typeface="Comic Sans MS Regular" charset="0"/>
              </a:rPr>
              <a:t>Type here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05731" y="1323569"/>
            <a:ext cx="2303051" cy="523092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defTabSz="426568"/>
            <a:r>
              <a:rPr lang="en-US" sz="2799" dirty="0">
                <a:solidFill>
                  <a:prstClr val="black"/>
                </a:solidFill>
                <a:latin typeface="Comic Sans MS Regular" charset="0"/>
                <a:cs typeface="Comic Sans MS Regular" charset="0"/>
              </a:rPr>
              <a:t>Type here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05731" y="2714155"/>
            <a:ext cx="2303051" cy="523092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defTabSz="426568"/>
            <a:r>
              <a:rPr lang="en-US" sz="2799" dirty="0">
                <a:solidFill>
                  <a:prstClr val="black"/>
                </a:solidFill>
                <a:latin typeface="Comic Sans MS Regular" charset="0"/>
                <a:cs typeface="Comic Sans MS Regular" charset="0"/>
              </a:rPr>
              <a:t>Type here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05731" y="4032079"/>
            <a:ext cx="2303051" cy="523092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defTabSz="426568"/>
            <a:r>
              <a:rPr lang="en-US" sz="2799" dirty="0">
                <a:solidFill>
                  <a:prstClr val="black"/>
                </a:solidFill>
                <a:latin typeface="Comic Sans MS Regular" charset="0"/>
                <a:cs typeface="Comic Sans MS Regular" charset="0"/>
              </a:rPr>
              <a:t>Type here	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05731" y="5359470"/>
            <a:ext cx="2303051" cy="523092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defTabSz="426568"/>
            <a:r>
              <a:rPr lang="en-US" sz="2799" dirty="0">
                <a:solidFill>
                  <a:prstClr val="black"/>
                </a:solidFill>
                <a:latin typeface="Comic Sans MS Regular" charset="0"/>
                <a:cs typeface="Comic Sans MS Regular" charset="0"/>
              </a:rPr>
              <a:t>Type here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05732" y="6705189"/>
            <a:ext cx="2303051" cy="523092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defTabSz="426568"/>
            <a:r>
              <a:rPr lang="en-US" sz="2799" dirty="0">
                <a:solidFill>
                  <a:prstClr val="black"/>
                </a:solidFill>
                <a:latin typeface="Comic Sans MS Regular" charset="0"/>
                <a:cs typeface="Comic Sans MS Regular" charset="0"/>
              </a:rPr>
              <a:t>Type here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05732" y="8032580"/>
            <a:ext cx="2303051" cy="523092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defTabSz="426568"/>
            <a:r>
              <a:rPr lang="en-US" sz="2799" dirty="0">
                <a:solidFill>
                  <a:prstClr val="black"/>
                </a:solidFill>
                <a:latin typeface="Comic Sans MS Regular" charset="0"/>
                <a:cs typeface="Comic Sans MS Regular" charset="0"/>
              </a:rPr>
              <a:t>Type here</a:t>
            </a:r>
          </a:p>
        </p:txBody>
      </p:sp>
    </p:spTree>
    <p:extLst>
      <p:ext uri="{BB962C8B-B14F-4D97-AF65-F5344CB8AC3E}">
        <p14:creationId xmlns:p14="http://schemas.microsoft.com/office/powerpoint/2010/main" val="228762685"/>
      </p:ext>
    </p:extLst>
  </p:cSld>
  <p:clrMapOvr>
    <a:masterClrMapping/>
  </p:clrMapOvr>
</p:sld>
</file>

<file path=ppt/theme/theme1.xml><?xml version="1.0" encoding="utf-8"?>
<a:theme xmlns:a="http://schemas.openxmlformats.org/drawingml/2006/main" name="practiceTheme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acticeTheme1" id="{AF4BA513-D9D4-4203-9F3E-4B74DECFCD0B}" vid="{D38B0461-0D7E-488B-87E3-B5249708CD6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practiceTheme1</Template>
  <TotalTime>66</TotalTime>
  <Words>39</Words>
  <Application>Microsoft Office PowerPoint</Application>
  <PresentationFormat>مخصص</PresentationFormat>
  <Paragraphs>19</Paragraphs>
  <Slides>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Comic Sans MS Regular</vt:lpstr>
      <vt:lpstr>Ink Free</vt:lpstr>
      <vt:lpstr>practiceTheme1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 Jiggetts</dc:creator>
  <cp:lastModifiedBy>ASUS</cp:lastModifiedBy>
  <cp:revision>9</cp:revision>
  <dcterms:created xsi:type="dcterms:W3CDTF">2021-08-16T10:17:11Z</dcterms:created>
  <dcterms:modified xsi:type="dcterms:W3CDTF">2023-08-15T06:31:17Z</dcterms:modified>
</cp:coreProperties>
</file>