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1pPr>
    <a:lvl2pPr marL="0" marR="0" indent="457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2pPr>
    <a:lvl3pPr marL="0" marR="0" indent="914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3pPr>
    <a:lvl4pPr marL="0" marR="0" indent="1371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4pPr>
    <a:lvl5pPr marL="0" marR="0" indent="18288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5pPr>
    <a:lvl6pPr marL="0" marR="0" indent="22860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6pPr>
    <a:lvl7pPr marL="0" marR="0" indent="27432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7pPr>
    <a:lvl8pPr marL="0" marR="0" indent="32004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8pPr>
    <a:lvl9pPr marL="0" marR="0" indent="365760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Proxima Nova"/>
        <a:ea typeface="Proxima Nova"/>
        <a:cs typeface="Proxima Nova"/>
        <a:sym typeface="Proxima Nov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rgbClr val="03A8D6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50800" cap="flat">
              <a:solidFill>
                <a:srgbClr val="0BA8D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4CA5D2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rgbClr val="03A8D6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8ABA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008AB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ADEFF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AEAEB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90196"/>
              <a:satOff val="16169"/>
              <a:lumOff val="-19584"/>
            </a:schemeClr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312616"/>
              <a:satOff val="21048"/>
              <a:lumOff val="-2941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D238"/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F7EA"/>
          </a:solidFill>
        </a:fill>
      </a:tcStyle>
    </a:lastRow>
    <a:fir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19922"/>
              <a:satOff val="-56679"/>
              <a:lumOff val="-26479"/>
            </a:schemeClr>
          </a:solidFill>
        </a:fill>
      </a:tcStyle>
    </a:firstCol>
    <a:lastRow>
      <a:tcTxStyle b="off" i="off">
        <a:font>
          <a:latin typeface="Proxima Nova Medium"/>
          <a:ea typeface="Proxima Nova Medium"/>
          <a:cs typeface="Proxima Nova Medium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AEBEB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228106"/>
              <a:satOff val="-38633"/>
              <a:lumOff val="-1788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BBBBBB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2439639"/>
            <a:ext cx="8356600" cy="3068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6311900"/>
            <a:ext cx="8356600" cy="618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23259671" y="13053356"/>
            <a:ext cx="362330" cy="44141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lnSpc>
                <a:spcPts val="2600"/>
              </a:lnSpc>
              <a:defRPr sz="180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r" defTabSz="825500" rtl="1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0" strike="noStrike" sz="10000" u="none">
          <a:solidFill>
            <a:srgbClr val="00BFF3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6858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13716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20574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27432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34290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41148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48006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54864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6172200" marR="0" indent="-685800" algn="r" defTabSz="584200" rtl="1" latinLnBrk="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tabLst/>
        <a:defRPr b="1" baseline="0" cap="none" i="0" spc="0" strike="noStrike" sz="4200" u="none">
          <a:solidFill>
            <a:srgbClr val="53585F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1pPr>
      <a:lvl2pPr marL="0" marR="0" indent="4572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2pPr>
      <a:lvl3pPr marL="0" marR="0" indent="9144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3pPr>
      <a:lvl4pPr marL="0" marR="0" indent="13716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4pPr>
      <a:lvl5pPr marL="0" marR="0" indent="18288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5pPr>
      <a:lvl6pPr marL="0" marR="0" indent="22860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6pPr>
      <a:lvl7pPr marL="0" marR="0" indent="27432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7pPr>
      <a:lvl8pPr marL="0" marR="0" indent="32004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8pPr>
      <a:lvl9pPr marL="0" marR="0" indent="3657600" algn="r" defTabSz="825500" rtl="1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roxima Nova Medium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t.me/creationskw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.jpeg"/><Relationship Id="rId8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1.gif"/><Relationship Id="rId4" Type="http://schemas.openxmlformats.org/officeDocument/2006/relationships/image" Target="../media/image2.gif"/><Relationship Id="rId5" Type="http://schemas.openxmlformats.org/officeDocument/2006/relationships/image" Target="../media/image3.g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5" Type="http://schemas.openxmlformats.org/officeDocument/2006/relationships/image" Target="../media/image6.g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9.g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5" Type="http://schemas.openxmlformats.org/officeDocument/2006/relationships/image" Target="../media/image12.g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3.gif"/><Relationship Id="rId4" Type="http://schemas.openxmlformats.org/officeDocument/2006/relationships/image" Target="../media/image14.gif"/><Relationship Id="rId5" Type="http://schemas.openxmlformats.org/officeDocument/2006/relationships/image" Target="../media/image15.g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6.gif"/><Relationship Id="rId4" Type="http://schemas.openxmlformats.org/officeDocument/2006/relationships/image" Target="../media/image17.gif"/><Relationship Id="rId5" Type="http://schemas.openxmlformats.org/officeDocument/2006/relationships/image" Target="../media/image18.g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9.gif"/><Relationship Id="rId4" Type="http://schemas.openxmlformats.org/officeDocument/2006/relationships/image" Target="../media/image20.gif"/><Relationship Id="rId5" Type="http://schemas.openxmlformats.org/officeDocument/2006/relationships/image" Target="../media/image21.g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22.gif"/><Relationship Id="rId4" Type="http://schemas.openxmlformats.org/officeDocument/2006/relationships/image" Target="../media/image23.gif"/><Relationship Id="rId5" Type="http://schemas.openxmlformats.org/officeDocument/2006/relationships/image" Target="../media/image24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مستطيل مستدير الزوايا"/>
          <p:cNvGrpSpPr/>
          <p:nvPr/>
        </p:nvGrpSpPr>
        <p:grpSpPr>
          <a:xfrm>
            <a:off x="271394" y="416209"/>
            <a:ext cx="23841212" cy="12883582"/>
            <a:chOff x="0" y="0"/>
            <a:chExt cx="23841211" cy="12883580"/>
          </a:xfrm>
        </p:grpSpPr>
        <p:sp>
          <p:nvSpPr>
            <p:cNvPr id="21" name="مستطيل مستدير الزوايا"/>
            <p:cNvSpPr/>
            <p:nvPr/>
          </p:nvSpPr>
          <p:spPr>
            <a:xfrm>
              <a:off x="88900" y="88900"/>
              <a:ext cx="23663412" cy="12705781"/>
            </a:xfrm>
            <a:prstGeom prst="roundRect">
              <a:avLst>
                <a:gd name="adj" fmla="val 2108"/>
              </a:avLst>
            </a:prstGeom>
            <a:solidFill>
              <a:srgbClr val="FFF893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1531" rtl="0">
                <a:defRPr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pic>
          <p:nvPicPr>
            <p:cNvPr id="20" name="مستطيل مستدير الزوايا مستطيل مستدير الزوايا" descr="مستطيل مستدير الزوايا مستطيل مستدير الزوايا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3841212" cy="12883581"/>
            </a:xfrm>
            <a:prstGeom prst="rect">
              <a:avLst/>
            </a:prstGeom>
            <a:effectLst/>
          </p:spPr>
        </p:pic>
      </p:grpSp>
      <p:grpSp>
        <p:nvGrpSpPr>
          <p:cNvPr id="25" name="https://t.me/creationskw"/>
          <p:cNvGrpSpPr/>
          <p:nvPr/>
        </p:nvGrpSpPr>
        <p:grpSpPr>
          <a:xfrm>
            <a:off x="6774997" y="10392677"/>
            <a:ext cx="10834007" cy="2327260"/>
            <a:chOff x="0" y="0"/>
            <a:chExt cx="10834006" cy="2327259"/>
          </a:xfrm>
        </p:grpSpPr>
        <p:sp>
          <p:nvSpPr>
            <p:cNvPr id="24" name="https://t.me/creationskw">
              <a:hlinkClick r:id="rId3" invalidUrl="" action="" tgtFrame="" tooltip="" history="1" highlightClick="0" endSnd="0"/>
            </p:cNvPr>
            <p:cNvSpPr txBox="1"/>
            <p:nvPr/>
          </p:nvSpPr>
          <p:spPr>
            <a:xfrm>
              <a:off x="101600" y="101600"/>
              <a:ext cx="10630807" cy="21240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0458" tIns="100458" rIns="100458" bIns="100458" numCol="1" anchor="ctr">
              <a:normAutofit fontScale="100000" lnSpcReduction="0"/>
            </a:bodyPr>
            <a:lstStyle>
              <a:lvl1pPr algn="r" defTabSz="1005092">
                <a:defRPr sz="7308">
                  <a:latin typeface="Muna Regular"/>
                  <a:ea typeface="Muna Regular"/>
                  <a:cs typeface="Muna Regular"/>
                  <a:sym typeface="Muna Regular"/>
                </a:defRPr>
              </a:lvl1pPr>
            </a:lstStyle>
            <a:p>
              <a:pPr rtl="0">
                <a:defRPr/>
              </a:pPr>
              <a:r>
                <a:t>https://t.me/creationskw</a:t>
              </a:r>
            </a:p>
          </p:txBody>
        </p:sp>
        <p:pic>
          <p:nvPicPr>
            <p:cNvPr id="23" name="https://t.me/creationskw https://t.me/creationskw" descr="https://t.me/creationskw https://t.me/creationskw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10834008" cy="2327261"/>
            </a:xfrm>
            <a:prstGeom prst="rect">
              <a:avLst/>
            </a:prstGeom>
            <a:effectLst/>
          </p:spPr>
        </p:pic>
      </p:grpSp>
      <p:grpSp>
        <p:nvGrpSpPr>
          <p:cNvPr id="28" name="Creations_kw123"/>
          <p:cNvGrpSpPr/>
          <p:nvPr/>
        </p:nvGrpSpPr>
        <p:grpSpPr>
          <a:xfrm>
            <a:off x="6774997" y="7725548"/>
            <a:ext cx="10834007" cy="2327261"/>
            <a:chOff x="0" y="0"/>
            <a:chExt cx="10834006" cy="2327259"/>
          </a:xfrm>
        </p:grpSpPr>
        <p:sp>
          <p:nvSpPr>
            <p:cNvPr id="27" name="Creations_kw123"/>
            <p:cNvSpPr txBox="1"/>
            <p:nvPr/>
          </p:nvSpPr>
          <p:spPr>
            <a:xfrm>
              <a:off x="101600" y="101600"/>
              <a:ext cx="10630807" cy="21240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00458" tIns="100458" rIns="100458" bIns="100458" numCol="1" anchor="ctr">
              <a:normAutofit fontScale="100000" lnSpcReduction="0"/>
            </a:bodyPr>
            <a:lstStyle>
              <a:lvl1pPr algn="r" defTabSz="1155278">
                <a:defRPr sz="8400">
                  <a:latin typeface="Muna Regular"/>
                  <a:ea typeface="Muna Regular"/>
                  <a:cs typeface="Muna Regular"/>
                  <a:sym typeface="Muna Regular"/>
                </a:defRPr>
              </a:lvl1pPr>
            </a:lstStyle>
            <a:p>
              <a:pPr rtl="0">
                <a:defRPr/>
              </a:pPr>
              <a:r>
                <a:t>Creations_kw123</a:t>
              </a:r>
            </a:p>
          </p:txBody>
        </p:sp>
        <p:pic>
          <p:nvPicPr>
            <p:cNvPr id="26" name="Creations_kw123 Creations_kw123" descr="Creations_kw123 Creations_kw123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10834008" cy="2327261"/>
            </a:xfrm>
            <a:prstGeom prst="rect">
              <a:avLst/>
            </a:prstGeom>
            <a:effectLst/>
          </p:spPr>
        </p:pic>
      </p:grpSp>
      <p:pic>
        <p:nvPicPr>
          <p:cNvPr id="2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89145" y="7746178"/>
            <a:ext cx="2286001" cy="22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08854" y="7746178"/>
            <a:ext cx="2286001" cy="22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89145" y="10413307"/>
            <a:ext cx="2286001" cy="22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108854" y="10413307"/>
            <a:ext cx="2286001" cy="2286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" name="IMG_4867.jpeg"/>
          <p:cNvGrpSpPr/>
          <p:nvPr/>
        </p:nvGrpSpPr>
        <p:grpSpPr>
          <a:xfrm>
            <a:off x="8124496" y="777828"/>
            <a:ext cx="8135013" cy="6854743"/>
            <a:chOff x="0" y="0"/>
            <a:chExt cx="8135011" cy="6854741"/>
          </a:xfrm>
        </p:grpSpPr>
        <p:pic>
          <p:nvPicPr>
            <p:cNvPr id="34" name="IMG_4867.jpeg" descr="IMG_4867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2007" r="0" b="0"/>
            <a:stretch>
              <a:fillRect/>
            </a:stretch>
          </p:blipFill>
          <p:spPr>
            <a:xfrm>
              <a:off x="126999" y="88899"/>
              <a:ext cx="7881013" cy="65245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" name="IMG_4867.jpeg" descr="IMG_4867.jpe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8135013" cy="685474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65867"/>
            <a:lumOff val="-600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مستطيل مستدير الزوايا"/>
          <p:cNvGrpSpPr/>
          <p:nvPr/>
        </p:nvGrpSpPr>
        <p:grpSpPr>
          <a:xfrm>
            <a:off x="5544134" y="6981740"/>
            <a:ext cx="13683212" cy="6379471"/>
            <a:chOff x="0" y="0"/>
            <a:chExt cx="13683211" cy="6379469"/>
          </a:xfrm>
        </p:grpSpPr>
        <p:sp>
          <p:nvSpPr>
            <p:cNvPr id="38" name="مستطيل مستدير الزوايا"/>
            <p:cNvSpPr/>
            <p:nvPr/>
          </p:nvSpPr>
          <p:spPr>
            <a:xfrm>
              <a:off x="304800" y="304800"/>
              <a:ext cx="13073612" cy="5719070"/>
            </a:xfrm>
            <a:prstGeom prst="roundRect">
              <a:avLst>
                <a:gd name="adj" fmla="val 8338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20000"/>
                </a:lnSpc>
                <a:defRPr cap="all" sz="3000">
                  <a:solidFill>
                    <a:srgbClr val="FFFFFF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pPr>
            </a:p>
          </p:txBody>
        </p:sp>
        <p:pic>
          <p:nvPicPr>
            <p:cNvPr id="37" name="مستطيل مستدير الزوايا مستطيل مستدير الزوايا" descr="مستطيل مستدير الزوايا مستطيل مستدير الزوايا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683212" cy="6379470"/>
            </a:xfrm>
            <a:prstGeom prst="rect">
              <a:avLst/>
            </a:prstGeom>
            <a:effectLst/>
          </p:spPr>
        </p:pic>
      </p:grpSp>
      <p:pic>
        <p:nvPicPr>
          <p:cNvPr id="40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427134" y="-495395"/>
            <a:ext cx="6439989" cy="693093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41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019" y="-519969"/>
            <a:ext cx="6485658" cy="698008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42" name="فيلم" descr="فيلم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83250" y="-1221263"/>
            <a:ext cx="7417500" cy="83826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43" name="فيلم" descr="فيلم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8104659" y="2905092"/>
            <a:ext cx="8174682" cy="14532767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هيّا نبدأ حصتنا  😊"/>
          <p:cNvSpPr txBox="1"/>
          <p:nvPr/>
        </p:nvSpPr>
        <p:spPr>
          <a:xfrm>
            <a:off x="7951356" y="8575920"/>
            <a:ext cx="8481288" cy="319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10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هيّا نبدأ حصتنا  😊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7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مستطيل مستدير الزوايا"/>
          <p:cNvGrpSpPr/>
          <p:nvPr/>
        </p:nvGrpSpPr>
        <p:grpSpPr>
          <a:xfrm>
            <a:off x="3447384" y="205533"/>
            <a:ext cx="17489232" cy="13304934"/>
            <a:chOff x="0" y="0"/>
            <a:chExt cx="17489230" cy="13304933"/>
          </a:xfrm>
        </p:grpSpPr>
        <p:sp>
          <p:nvSpPr>
            <p:cNvPr id="47" name="مستطيل مستدير الزوايا"/>
            <p:cNvSpPr/>
            <p:nvPr/>
          </p:nvSpPr>
          <p:spPr>
            <a:xfrm>
              <a:off x="304800" y="304800"/>
              <a:ext cx="16879631" cy="12644533"/>
            </a:xfrm>
            <a:prstGeom prst="roundRect">
              <a:avLst>
                <a:gd name="adj" fmla="val 6432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20000"/>
                </a:lnSpc>
                <a:defRPr cap="all" sz="3000">
                  <a:solidFill>
                    <a:srgbClr val="FFFFFF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pPr>
            </a:p>
          </p:txBody>
        </p:sp>
        <p:pic>
          <p:nvPicPr>
            <p:cNvPr id="46" name="مستطيل مستدير الزوايا مستطيل مستدير الزوايا" descr="مستطيل مستدير الزوايا مستطيل مستدير الزوايا"/>
            <p:cNvPicPr>
              <a:picLocks noChangeAspect="0"/>
            </p:cNvPicPr>
            <p:nvPr/>
          </p:nvPicPr>
          <p:blipFill>
            <a:blip r:embed="rId2">
              <a:alphaModFix amt="60459"/>
              <a:extLst/>
            </a:blip>
            <a:stretch>
              <a:fillRect/>
            </a:stretch>
          </p:blipFill>
          <p:spPr>
            <a:xfrm>
              <a:off x="0" y="-1"/>
              <a:ext cx="17489231" cy="13304935"/>
            </a:xfrm>
            <a:prstGeom prst="rect">
              <a:avLst/>
            </a:prstGeom>
            <a:effectLst/>
          </p:spPr>
        </p:pic>
      </p:grpSp>
      <p:pic>
        <p:nvPicPr>
          <p:cNvPr id="49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04730" y="267548"/>
            <a:ext cx="17574540" cy="13180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فيلم" descr="فيلم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05355" y="9871752"/>
            <a:ext cx="4825615" cy="433299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51" name="فيلم" descr="فيلم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238036" y="36122"/>
            <a:ext cx="4647377" cy="464737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1C7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مستطيل مستدير الزوايا"/>
          <p:cNvGrpSpPr/>
          <p:nvPr/>
        </p:nvGrpSpPr>
        <p:grpSpPr>
          <a:xfrm>
            <a:off x="3782071" y="314149"/>
            <a:ext cx="17489231" cy="13304935"/>
            <a:chOff x="0" y="0"/>
            <a:chExt cx="17489230" cy="13304933"/>
          </a:xfrm>
        </p:grpSpPr>
        <p:sp>
          <p:nvSpPr>
            <p:cNvPr id="54" name="مستطيل مستدير الزوايا"/>
            <p:cNvSpPr/>
            <p:nvPr/>
          </p:nvSpPr>
          <p:spPr>
            <a:xfrm>
              <a:off x="304800" y="304800"/>
              <a:ext cx="16879631" cy="12644533"/>
            </a:xfrm>
            <a:prstGeom prst="roundRect">
              <a:avLst>
                <a:gd name="adj" fmla="val 6432"/>
              </a:avLst>
            </a:prstGeom>
            <a:solidFill>
              <a:srgbClr val="FFFFFF">
                <a:alpha val="60459"/>
              </a:srgb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20000"/>
                </a:lnSpc>
                <a:defRPr cap="all" sz="3000">
                  <a:solidFill>
                    <a:srgbClr val="FFFFFF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pPr>
            </a:p>
          </p:txBody>
        </p:sp>
        <p:pic>
          <p:nvPicPr>
            <p:cNvPr id="53" name="مستطيل مستدير الزوايا مستطيل مستدير الزوايا" descr="مستطيل مستدير الزوايا مستطيل مستدير الزوايا"/>
            <p:cNvPicPr>
              <a:picLocks noChangeAspect="0"/>
            </p:cNvPicPr>
            <p:nvPr/>
          </p:nvPicPr>
          <p:blipFill>
            <a:blip r:embed="rId2">
              <a:alphaModFix amt="60459"/>
              <a:extLst/>
            </a:blip>
            <a:stretch>
              <a:fillRect/>
            </a:stretch>
          </p:blipFill>
          <p:spPr>
            <a:xfrm>
              <a:off x="0" y="-1"/>
              <a:ext cx="17489231" cy="13304935"/>
            </a:xfrm>
            <a:prstGeom prst="rect">
              <a:avLst/>
            </a:prstGeom>
            <a:effectLst/>
          </p:spPr>
        </p:pic>
      </p:grpSp>
      <p:pic>
        <p:nvPicPr>
          <p:cNvPr id="56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60147" y="358789"/>
            <a:ext cx="17733078" cy="13299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فيلم" descr="فيلم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525368" y="-81132"/>
            <a:ext cx="8729179" cy="48010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58" name="فيلم" descr="فيلم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2286" y="9876079"/>
            <a:ext cx="6116338" cy="336398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EBC1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مستطيل مستدير الزوايا"/>
          <p:cNvGrpSpPr/>
          <p:nvPr/>
        </p:nvGrpSpPr>
        <p:grpSpPr>
          <a:xfrm>
            <a:off x="3447384" y="205533"/>
            <a:ext cx="17489232" cy="13304934"/>
            <a:chOff x="0" y="0"/>
            <a:chExt cx="17489230" cy="13304933"/>
          </a:xfrm>
        </p:grpSpPr>
        <p:sp>
          <p:nvSpPr>
            <p:cNvPr id="61" name="مستطيل مستدير الزوايا"/>
            <p:cNvSpPr/>
            <p:nvPr/>
          </p:nvSpPr>
          <p:spPr>
            <a:xfrm>
              <a:off x="304800" y="304800"/>
              <a:ext cx="16879631" cy="12644533"/>
            </a:xfrm>
            <a:prstGeom prst="roundRect">
              <a:avLst>
                <a:gd name="adj" fmla="val 6432"/>
              </a:avLst>
            </a:prstGeom>
            <a:solidFill>
              <a:srgbClr val="FFFFFF">
                <a:alpha val="60459"/>
              </a:srgb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20000"/>
                </a:lnSpc>
                <a:defRPr cap="all" sz="3000">
                  <a:solidFill>
                    <a:srgbClr val="FFFFFF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pPr>
            </a:p>
          </p:txBody>
        </p:sp>
        <p:pic>
          <p:nvPicPr>
            <p:cNvPr id="60" name="مستطيل مستدير الزوايا مستطيل مستدير الزوايا" descr="مستطيل مستدير الزوايا مستطيل مستدير الزوايا"/>
            <p:cNvPicPr>
              <a:picLocks noChangeAspect="0"/>
            </p:cNvPicPr>
            <p:nvPr/>
          </p:nvPicPr>
          <p:blipFill>
            <a:blip r:embed="rId2">
              <a:alphaModFix amt="60459"/>
              <a:extLst/>
            </a:blip>
            <a:stretch>
              <a:fillRect/>
            </a:stretch>
          </p:blipFill>
          <p:spPr>
            <a:xfrm>
              <a:off x="0" y="-1"/>
              <a:ext cx="17489231" cy="13304935"/>
            </a:xfrm>
            <a:prstGeom prst="rect">
              <a:avLst/>
            </a:prstGeom>
            <a:effectLst/>
          </p:spPr>
        </p:pic>
      </p:grpSp>
      <p:pic>
        <p:nvPicPr>
          <p:cNvPr id="63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5805" y="118355"/>
            <a:ext cx="17972390" cy="13479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فيلم" descr="فيلم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50544" y="9476131"/>
            <a:ext cx="3885099" cy="43602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65" name="فيلم" descr="فيلم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784409">
            <a:off x="-286899" y="903177"/>
            <a:ext cx="4365420" cy="240098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A1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مستطيل مستدير الزوايا"/>
          <p:cNvGrpSpPr/>
          <p:nvPr/>
        </p:nvGrpSpPr>
        <p:grpSpPr>
          <a:xfrm>
            <a:off x="3140829" y="205533"/>
            <a:ext cx="17489231" cy="13304934"/>
            <a:chOff x="0" y="0"/>
            <a:chExt cx="17489230" cy="13304933"/>
          </a:xfrm>
        </p:grpSpPr>
        <p:sp>
          <p:nvSpPr>
            <p:cNvPr id="68" name="مستطيل مستدير الزوايا"/>
            <p:cNvSpPr/>
            <p:nvPr/>
          </p:nvSpPr>
          <p:spPr>
            <a:xfrm>
              <a:off x="304800" y="304800"/>
              <a:ext cx="16879631" cy="12644533"/>
            </a:xfrm>
            <a:prstGeom prst="roundRect">
              <a:avLst>
                <a:gd name="adj" fmla="val 6432"/>
              </a:avLst>
            </a:prstGeom>
            <a:solidFill>
              <a:srgbClr val="FFFFFF">
                <a:alpha val="60459"/>
              </a:srgb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20000"/>
                </a:lnSpc>
                <a:defRPr cap="all" sz="3000">
                  <a:solidFill>
                    <a:srgbClr val="FFFFFF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pPr>
            </a:p>
          </p:txBody>
        </p:sp>
        <p:pic>
          <p:nvPicPr>
            <p:cNvPr id="67" name="مستطيل مستدير الزوايا مستطيل مستدير الزوايا" descr="مستطيل مستدير الزوايا مستطيل مستدير الزوايا"/>
            <p:cNvPicPr>
              <a:picLocks noChangeAspect="0"/>
            </p:cNvPicPr>
            <p:nvPr/>
          </p:nvPicPr>
          <p:blipFill>
            <a:blip r:embed="rId2">
              <a:alphaModFix amt="60459"/>
              <a:extLst/>
            </a:blip>
            <a:stretch>
              <a:fillRect/>
            </a:stretch>
          </p:blipFill>
          <p:spPr>
            <a:xfrm>
              <a:off x="0" y="-1"/>
              <a:ext cx="17489231" cy="13304935"/>
            </a:xfrm>
            <a:prstGeom prst="rect">
              <a:avLst/>
            </a:prstGeom>
            <a:effectLst/>
          </p:spPr>
        </p:pic>
      </p:grpSp>
      <p:pic>
        <p:nvPicPr>
          <p:cNvPr id="70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07530" y="462477"/>
            <a:ext cx="16955829" cy="12716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فيلم" descr="فيلم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377605">
            <a:off x="19798990" y="354304"/>
            <a:ext cx="5317371" cy="497395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72" name="فيلم" descr="فيلم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642750" y="8634923"/>
            <a:ext cx="5255534" cy="524504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EFC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مستطيل مستدير الزوايا"/>
          <p:cNvGrpSpPr/>
          <p:nvPr/>
        </p:nvGrpSpPr>
        <p:grpSpPr>
          <a:xfrm>
            <a:off x="3447384" y="205533"/>
            <a:ext cx="17489232" cy="13304934"/>
            <a:chOff x="0" y="0"/>
            <a:chExt cx="17489230" cy="13304933"/>
          </a:xfrm>
        </p:grpSpPr>
        <p:sp>
          <p:nvSpPr>
            <p:cNvPr id="75" name="مستطيل مستدير الزوايا"/>
            <p:cNvSpPr/>
            <p:nvPr/>
          </p:nvSpPr>
          <p:spPr>
            <a:xfrm>
              <a:off x="304800" y="304800"/>
              <a:ext cx="16879631" cy="12644533"/>
            </a:xfrm>
            <a:prstGeom prst="roundRect">
              <a:avLst>
                <a:gd name="adj" fmla="val 6432"/>
              </a:avLst>
            </a:prstGeom>
            <a:solidFill>
              <a:srgbClr val="FFFFFF">
                <a:alpha val="60459"/>
              </a:srgb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20000"/>
                </a:lnSpc>
                <a:defRPr cap="all" sz="3000">
                  <a:solidFill>
                    <a:srgbClr val="FFFFFF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pPr>
            </a:p>
          </p:txBody>
        </p:sp>
        <p:pic>
          <p:nvPicPr>
            <p:cNvPr id="74" name="مستطيل مستدير الزوايا مستطيل مستدير الزوايا" descr="مستطيل مستدير الزوايا مستطيل مستدير الزوايا"/>
            <p:cNvPicPr>
              <a:picLocks noChangeAspect="0"/>
            </p:cNvPicPr>
            <p:nvPr/>
          </p:nvPicPr>
          <p:blipFill>
            <a:blip r:embed="rId2">
              <a:alphaModFix amt="60459"/>
              <a:extLst/>
            </a:blip>
            <a:stretch>
              <a:fillRect/>
            </a:stretch>
          </p:blipFill>
          <p:spPr>
            <a:xfrm>
              <a:off x="0" y="-1"/>
              <a:ext cx="17489231" cy="13304935"/>
            </a:xfrm>
            <a:prstGeom prst="rect">
              <a:avLst/>
            </a:prstGeom>
            <a:effectLst/>
          </p:spPr>
        </p:pic>
      </p:grpSp>
      <p:pic>
        <p:nvPicPr>
          <p:cNvPr id="77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0357" y="346768"/>
            <a:ext cx="17363286" cy="13022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فيلم" descr="فيلم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799" y="10334667"/>
            <a:ext cx="5866630" cy="32266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79" name="فيلم" descr="فيلم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06770" y="13333"/>
            <a:ext cx="10041820" cy="5523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357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مستطيل مستدير الزوايا"/>
          <p:cNvGrpSpPr/>
          <p:nvPr/>
        </p:nvGrpSpPr>
        <p:grpSpPr>
          <a:xfrm>
            <a:off x="3661853" y="205533"/>
            <a:ext cx="17489231" cy="13304934"/>
            <a:chOff x="0" y="0"/>
            <a:chExt cx="17489230" cy="13304933"/>
          </a:xfrm>
        </p:grpSpPr>
        <p:sp>
          <p:nvSpPr>
            <p:cNvPr id="82" name="مستطيل مستدير الزوايا"/>
            <p:cNvSpPr/>
            <p:nvPr/>
          </p:nvSpPr>
          <p:spPr>
            <a:xfrm>
              <a:off x="304800" y="304800"/>
              <a:ext cx="16879631" cy="12644533"/>
            </a:xfrm>
            <a:prstGeom prst="roundRect">
              <a:avLst>
                <a:gd name="adj" fmla="val 6432"/>
              </a:avLst>
            </a:prstGeom>
            <a:solidFill>
              <a:srgbClr val="FFFFFF">
                <a:alpha val="60459"/>
              </a:srgb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20000"/>
                </a:lnSpc>
                <a:defRPr cap="all" sz="3000">
                  <a:solidFill>
                    <a:srgbClr val="FFFFFF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pPr>
            </a:p>
          </p:txBody>
        </p:sp>
        <p:pic>
          <p:nvPicPr>
            <p:cNvPr id="81" name="مستطيل مستدير الزوايا مستطيل مستدير الزوايا" descr="مستطيل مستدير الزوايا مستطيل مستدير الزوايا"/>
            <p:cNvPicPr>
              <a:picLocks noChangeAspect="0"/>
            </p:cNvPicPr>
            <p:nvPr/>
          </p:nvPicPr>
          <p:blipFill>
            <a:blip r:embed="rId2">
              <a:alphaModFix amt="60459"/>
              <a:extLst/>
            </a:blip>
            <a:stretch>
              <a:fillRect/>
            </a:stretch>
          </p:blipFill>
          <p:spPr>
            <a:xfrm>
              <a:off x="0" y="-1"/>
              <a:ext cx="17489231" cy="13304935"/>
            </a:xfrm>
            <a:prstGeom prst="rect">
              <a:avLst/>
            </a:prstGeom>
            <a:effectLst/>
          </p:spPr>
        </p:pic>
      </p:grpSp>
      <p:pic>
        <p:nvPicPr>
          <p:cNvPr id="84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88579" y="244582"/>
            <a:ext cx="17635779" cy="13226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فيلم" descr="فيلم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99011" y="9556449"/>
            <a:ext cx="4578181" cy="451141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86" name="فيلم" descr="فيلم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741764" y="-994990"/>
            <a:ext cx="6096001" cy="609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A5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مستطيل مستدير الزوايا"/>
          <p:cNvGrpSpPr/>
          <p:nvPr/>
        </p:nvGrpSpPr>
        <p:grpSpPr>
          <a:xfrm>
            <a:off x="3447384" y="205533"/>
            <a:ext cx="17489232" cy="13304934"/>
            <a:chOff x="0" y="0"/>
            <a:chExt cx="17489230" cy="13304933"/>
          </a:xfrm>
        </p:grpSpPr>
        <p:sp>
          <p:nvSpPr>
            <p:cNvPr id="89" name="مستطيل مستدير الزوايا"/>
            <p:cNvSpPr/>
            <p:nvPr/>
          </p:nvSpPr>
          <p:spPr>
            <a:xfrm>
              <a:off x="304800" y="304800"/>
              <a:ext cx="16879631" cy="12644533"/>
            </a:xfrm>
            <a:prstGeom prst="roundRect">
              <a:avLst>
                <a:gd name="adj" fmla="val 6432"/>
              </a:avLst>
            </a:prstGeom>
            <a:solidFill>
              <a:srgbClr val="FFFFFF">
                <a:alpha val="60459"/>
              </a:srgb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20000"/>
                </a:lnSpc>
                <a:defRPr cap="all" sz="3000">
                  <a:solidFill>
                    <a:srgbClr val="FFFFFF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pPr>
            </a:p>
          </p:txBody>
        </p:sp>
        <p:pic>
          <p:nvPicPr>
            <p:cNvPr id="88" name="مستطيل مستدير الزوايا مستطيل مستدير الزوايا" descr="مستطيل مستدير الزوايا مستطيل مستدير الزوايا"/>
            <p:cNvPicPr>
              <a:picLocks noChangeAspect="0"/>
            </p:cNvPicPr>
            <p:nvPr/>
          </p:nvPicPr>
          <p:blipFill>
            <a:blip r:embed="rId2">
              <a:alphaModFix amt="60459"/>
              <a:extLst/>
            </a:blip>
            <a:stretch>
              <a:fillRect/>
            </a:stretch>
          </p:blipFill>
          <p:spPr>
            <a:xfrm>
              <a:off x="0" y="-1"/>
              <a:ext cx="17489231" cy="13304935"/>
            </a:xfrm>
            <a:prstGeom prst="rect">
              <a:avLst/>
            </a:prstGeom>
            <a:effectLst/>
          </p:spPr>
        </p:pic>
      </p:grpSp>
      <p:pic>
        <p:nvPicPr>
          <p:cNvPr id="91" name="فيلم" descr="فيلم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7956" y="412467"/>
            <a:ext cx="17188088" cy="12891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فيلم" descr="فيلم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58454" y="-417880"/>
            <a:ext cx="6350001" cy="6350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  <p:pic>
        <p:nvPicPr>
          <p:cNvPr id="93" name="فيلم" descr="فيلم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49035" y="9728415"/>
            <a:ext cx="4196074" cy="40406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6200" dist="50800" dir="318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5_BoldColor_ISO">
  <a:themeElements>
    <a:clrScheme name="25_BoldColor_ISO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25_BoldColor_I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5_BoldColor_ISO">
  <a:themeElements>
    <a:clrScheme name="25_BoldColor_ISO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25_BoldColor_IS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roxima Nova Extrabold"/>
            <a:ea typeface="Proxima Nova Extrabold"/>
            <a:cs typeface="Proxima Nova Extrabold"/>
            <a:sym typeface="Proxima Nova Extra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roxima Nova"/>
            <a:ea typeface="Proxima Nova"/>
            <a:cs typeface="Proxima Nova"/>
            <a:sym typeface="Proxima Nov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