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74" r:id="rId7"/>
    <p:sldId id="268" r:id="rId8"/>
    <p:sldId id="275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73" autoAdjust="0"/>
    <p:restoredTop sz="93981" autoAdjust="0"/>
  </p:normalViewPr>
  <p:slideViewPr>
    <p:cSldViewPr snapToGrid="0">
      <p:cViewPr varScale="1">
        <p:scale>
          <a:sx n="68" d="100"/>
          <a:sy n="68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7642C-4D0A-485B-800C-949C4D31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B6D10-C462-484C-839D-218C9BFC0C7F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DF0D1-AF44-4267-8377-A4C27102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ED51-A876-40B5-B58B-985160F5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17FA2-D6AE-4498-8025-3470F1BBC324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4260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678DA-976B-4310-9B0B-5A1E9FF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F5A8-F73E-4017-A1ED-F074AADE9114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279A9-C3BF-4191-837A-5BFD246ED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DFF11-9ECC-4465-A297-20723A60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43A-A13C-4EDF-965C-06392C902C98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8155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FE3F7-6025-4724-944D-8A54DD3C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D9A4-E3B7-426A-8DEE-7F176967F57C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7B181-8C9C-457F-AA50-5A6F0116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1FA92-F75B-4D04-8460-3B0F7545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C89D-8D4C-4563-80A3-8EE26AE387A0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6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81AD3-EFBD-4D02-8473-7FDD4B1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0B2B-215F-47B8-B734-A356CD4695EC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78E01-B783-47D0-8AE8-9F4DB93B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5F01A-E125-4D2A-9614-08B2F777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FDC7-665E-4428-A19A-A58FE88E1788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246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D8580-C1BD-44E7-A813-1BEB1C84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7EB61-11B6-48F4-A793-AD564AC36B35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7865-DE7F-4447-B062-32EBE81C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4297C-C852-4285-BD6A-2E7748D0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29228-6E91-4E2C-981B-191EEEF614E9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764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2F31D2-2D84-46F1-BFF2-F89F0EDD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1C83F-88D6-47FF-B565-DE8FE2170F78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0264F0-0060-40AC-A584-EF82F605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A7FF73-96BF-4E01-A020-A4212CCF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C46B-F402-40E3-86E8-A0893DA051DF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639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5999A28-FFB9-4CF8-95C3-38E6F069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9DE7-9565-49C5-91C7-512B273E1E0B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F5BB56-1C73-4598-BA38-B7885E55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5FF5A58-FF17-4492-A23B-BC8B5575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5F4B1-7554-4A46-A815-86CE5FE59086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1457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9A9FFA3-6968-42AD-9C31-F5715AF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79C6-6368-4F04-B80D-9F5A60FBC3CD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E25B58-2FD8-4AB4-9ED9-199D9B5D3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133142-DCBC-40E4-AAEC-8D71BEF2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1E0F-B575-45FE-913C-73B8EA770506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316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7146A0-DD72-46C9-9D09-852B1D1D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BB3AE-D10D-4081-912A-FC4642963A7C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14CCB9-581D-4374-93C3-8CD32D5C8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35BCB7-C843-403F-BBF5-28D2A412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6638-7204-43DF-BD99-3C9B016758DB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97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E5A039-4C43-445F-B5DF-42508158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EA600-64E1-4A7A-A35C-A75CB57853C4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1CBC89-85BF-49A3-833C-60B1154D6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959237-3E52-4209-8998-05331A81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04B7-44C0-4818-9695-89A5891CC9E4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118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B1CDE-7A1A-477B-961C-59689EB5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94EB-D587-4F72-9EDB-27988338B2D6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DF8AB1-1F4E-43B0-AF6F-12D9B2AD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B3A037-D6A8-44E7-A3DD-C2DD39FF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6C2F-FF78-41DF-848A-A9D6ABFC3190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8797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28F8E35-6899-445A-B1DC-B063A55BB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C06565-808F-4673-8DE2-279D6A776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0ED7-68DE-4CA6-B9AF-3B3A7E45A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3F638-47C2-4238-86D7-75EE374F925E}" type="datetimeFigureOut">
              <a:rPr lang="ar-BH"/>
              <a:pPr>
                <a:defRPr/>
              </a:pPr>
              <a:t>05/11/1441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DF018-CD8F-46CC-8900-0C9AD6146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807C-43FA-474D-ACE8-5A93998C7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2C8E61-0014-47F2-9E30-5110C2DEE42F}" type="slidenum">
              <a:rPr lang="ar-BH"/>
              <a:pPr>
                <a:defRPr/>
              </a:pPr>
              <a:t>‹#›</a:t>
            </a:fld>
            <a:endParaRPr lang="ar-B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102D2A00-1BA2-4D4C-976D-E4649DDB2B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665288"/>
            <a:ext cx="9144000" cy="2387600"/>
          </a:xfrm>
        </p:spPr>
        <p:txBody>
          <a:bodyPr/>
          <a:lstStyle/>
          <a:p>
            <a:br>
              <a:rPr lang="ar-SA" altLang="ar-SA"/>
            </a:br>
            <a:endParaRPr lang="ar-BH" altLang="ar-SA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C4F1B01-E0A1-4DAB-9380-AE88D48EE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>
            <a:fillRect/>
          </a:stretch>
        </p:blipFill>
        <p:spPr bwMode="auto">
          <a:xfrm>
            <a:off x="2438400" y="381000"/>
            <a:ext cx="7162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>
            <a:extLst>
              <a:ext uri="{FF2B5EF4-FFF2-40B4-BE49-F238E27FC236}">
                <a16:creationId xmlns:a16="http://schemas.microsoft.com/office/drawing/2014/main" id="{2C32468D-EF35-4085-A489-1FA48AB32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59088"/>
            <a:ext cx="91440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90000"/>
              </a:lnSpc>
            </a:pPr>
            <a:r>
              <a:rPr lang="ar-BH" altLang="ar-SA" sz="44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رياضيات </a:t>
            </a:r>
            <a:r>
              <a:rPr lang="ar-BH" altLang="ar-SA" sz="4000" b="1">
                <a:solidFill>
                  <a:srgbClr val="FF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الصف الثاني الابتدائي - الجزء الثاني</a:t>
            </a:r>
            <a:br>
              <a:rPr lang="ar-BH" altLang="ar-SA" sz="4000" b="1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ar-BH" altLang="ar-SA" sz="4400" b="1">
                <a:solidFill>
                  <a:srgbClr val="0070C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(11-2) : المئات والعشرات والآحاد</a:t>
            </a:r>
            <a:endParaRPr lang="en-US" altLang="ar-SA" sz="4400" b="1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المقدمة">
            <a:hlinkClick r:id="" action="ppaction://media"/>
            <a:extLst>
              <a:ext uri="{FF2B5EF4-FFF2-40B4-BE49-F238E27FC236}">
                <a16:creationId xmlns:a16="http://schemas.microsoft.com/office/drawing/2014/main" id="{4ABE29B9-3E4E-4150-AFAA-342667306062}"/>
              </a:ext>
            </a:extLst>
          </p:cNvPr>
          <p:cNvPicPr>
            <a:picLocks noChangeAspect="1" noChangeArrowheads="1"/>
          </p:cNvPicPr>
          <p:nvPr>
            <a:wavAudioFile r:embed="rId1" name="882F7C6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725" y="666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>
            <a:extLst>
              <a:ext uri="{FF2B5EF4-FFF2-40B4-BE49-F238E27FC236}">
                <a16:creationId xmlns:a16="http://schemas.microsoft.com/office/drawing/2014/main" id="{FF3E5BEB-9A4D-45E4-9308-F2E28731B4ED}"/>
              </a:ext>
            </a:extLst>
          </p:cNvPr>
          <p:cNvSpPr/>
          <p:nvPr/>
        </p:nvSpPr>
        <p:spPr>
          <a:xfrm>
            <a:off x="8770938" y="5027613"/>
            <a:ext cx="1668462" cy="88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آحاد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085302CC-4E57-4948-BD22-52982B9385F9}"/>
              </a:ext>
            </a:extLst>
          </p:cNvPr>
          <p:cNvSpPr/>
          <p:nvPr/>
        </p:nvSpPr>
        <p:spPr>
          <a:xfrm>
            <a:off x="1682750" y="5027613"/>
            <a:ext cx="1668463" cy="88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مئات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1F18BCA0-0963-49ED-9A85-5A3EC09EC3D8}"/>
              </a:ext>
            </a:extLst>
          </p:cNvPr>
          <p:cNvSpPr/>
          <p:nvPr/>
        </p:nvSpPr>
        <p:spPr>
          <a:xfrm>
            <a:off x="5332413" y="4954588"/>
            <a:ext cx="1670050" cy="884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عشرات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grpSp>
        <p:nvGrpSpPr>
          <p:cNvPr id="3077" name="Group 128">
            <a:extLst>
              <a:ext uri="{FF2B5EF4-FFF2-40B4-BE49-F238E27FC236}">
                <a16:creationId xmlns:a16="http://schemas.microsoft.com/office/drawing/2014/main" id="{A375F448-4F53-4688-9090-825A04FC1A15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04AD099-D91E-4137-995C-C3C7EA848DDD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07" name="TextBox 130">
              <a:extLst>
                <a:ext uri="{FF2B5EF4-FFF2-40B4-BE49-F238E27FC236}">
                  <a16:creationId xmlns:a16="http://schemas.microsoft.com/office/drawing/2014/main" id="{BDA10630-D7D6-4EC6-9236-98034C3591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A25FDECA-2D53-4309-B310-40D8C673D014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1933575"/>
            <a:ext cx="274637" cy="2178050"/>
            <a:chOff x="6324567" y="635434"/>
            <a:chExt cx="274320" cy="2178362"/>
          </a:xfrm>
        </p:grpSpPr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1BA59A33-8332-4EBA-A692-F988E16C50A5}"/>
                </a:ext>
              </a:extLst>
            </p:cNvPr>
            <p:cNvSpPr/>
            <p:nvPr/>
          </p:nvSpPr>
          <p:spPr>
            <a:xfrm rot="5400000">
              <a:off x="6324389" y="63561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9E706F2D-DAE6-4D67-823C-53D0EF97D346}"/>
                </a:ext>
              </a:extLst>
            </p:cNvPr>
            <p:cNvSpPr/>
            <p:nvPr/>
          </p:nvSpPr>
          <p:spPr>
            <a:xfrm rot="5400000">
              <a:off x="6324389" y="85154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E276A8E8-7156-4582-AE11-8C7BCE627FAC}"/>
                </a:ext>
              </a:extLst>
            </p:cNvPr>
            <p:cNvSpPr/>
            <p:nvPr/>
          </p:nvSpPr>
          <p:spPr>
            <a:xfrm rot="5400000">
              <a:off x="6324389" y="1062711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DDB71BEA-C583-4BD6-82B3-AA67D24A9928}"/>
                </a:ext>
              </a:extLst>
            </p:cNvPr>
            <p:cNvSpPr/>
            <p:nvPr/>
          </p:nvSpPr>
          <p:spPr>
            <a:xfrm rot="5400000">
              <a:off x="6325183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8282868C-0AC5-4550-A353-FFDDE0F5AF1C}"/>
                </a:ext>
              </a:extLst>
            </p:cNvPr>
            <p:cNvSpPr/>
            <p:nvPr/>
          </p:nvSpPr>
          <p:spPr>
            <a:xfrm rot="5400000">
              <a:off x="6324389" y="148822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52A28A26-F654-449C-A840-8483F18EBBD2}"/>
                </a:ext>
              </a:extLst>
            </p:cNvPr>
            <p:cNvSpPr/>
            <p:nvPr/>
          </p:nvSpPr>
          <p:spPr>
            <a:xfrm rot="5400000">
              <a:off x="6324389" y="168986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386D10A6-4D1C-4311-A2D2-83C17CCE01A2}"/>
                </a:ext>
              </a:extLst>
            </p:cNvPr>
            <p:cNvSpPr/>
            <p:nvPr/>
          </p:nvSpPr>
          <p:spPr>
            <a:xfrm rot="5400000">
              <a:off x="6325183" y="1898649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8C8914ED-2002-4C01-A6AE-1A1ED661320A}"/>
                </a:ext>
              </a:extLst>
            </p:cNvPr>
            <p:cNvSpPr/>
            <p:nvPr/>
          </p:nvSpPr>
          <p:spPr>
            <a:xfrm rot="5400000">
              <a:off x="6324389" y="211378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B4FBEF6C-6206-4852-82DC-D02AE9F11E56}"/>
                </a:ext>
              </a:extLst>
            </p:cNvPr>
            <p:cNvSpPr/>
            <p:nvPr/>
          </p:nvSpPr>
          <p:spPr>
            <a:xfrm rot="5400000">
              <a:off x="6324389" y="232336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51A9CE67-1962-475F-BAF8-04E52E4B7AD8}"/>
                </a:ext>
              </a:extLst>
            </p:cNvPr>
            <p:cNvSpPr/>
            <p:nvPr/>
          </p:nvSpPr>
          <p:spPr>
            <a:xfrm rot="5400000">
              <a:off x="6324389" y="2539298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811E45-204B-4E62-B60A-32E17247982A}"/>
              </a:ext>
            </a:extLst>
          </p:cNvPr>
          <p:cNvGrpSpPr>
            <a:grpSpLocks/>
          </p:cNvGrpSpPr>
          <p:nvPr/>
        </p:nvGrpSpPr>
        <p:grpSpPr bwMode="auto">
          <a:xfrm>
            <a:off x="1308100" y="1897063"/>
            <a:ext cx="2181225" cy="2182812"/>
            <a:chOff x="3065279" y="594056"/>
            <a:chExt cx="2181278" cy="2182842"/>
          </a:xfrm>
        </p:grpSpPr>
        <p:grpSp>
          <p:nvGrpSpPr>
            <p:cNvPr id="3086" name="Group 208">
              <a:extLst>
                <a:ext uri="{FF2B5EF4-FFF2-40B4-BE49-F238E27FC236}">
                  <a16:creationId xmlns:a16="http://schemas.microsoft.com/office/drawing/2014/main" id="{FB93CC4D-EA81-41CA-805E-64A3D255E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C0593E55-9ADF-4086-927D-3E4CA2B5B821}"/>
                  </a:ext>
                </a:extLst>
              </p:cNvPr>
              <p:cNvSpPr/>
              <p:nvPr/>
            </p:nvSpPr>
            <p:spPr>
              <a:xfrm rot="5400000">
                <a:off x="7034599" y="167647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D6940BBF-429F-44C6-90F8-133A1BE7E075}"/>
                  </a:ext>
                </a:extLst>
              </p:cNvPr>
              <p:cNvSpPr/>
              <p:nvPr/>
            </p:nvSpPr>
            <p:spPr>
              <a:xfrm rot="5400000">
                <a:off x="7034599" y="189237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245CC5AD-02BD-4ED7-817B-A597339B7DC1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8AC691B6-1AC8-45C5-97D1-FCD2532E74E6}"/>
                  </a:ext>
                </a:extLst>
              </p:cNvPr>
              <p:cNvSpPr/>
              <p:nvPr/>
            </p:nvSpPr>
            <p:spPr>
              <a:xfrm rot="5400000">
                <a:off x="7035393" y="2317037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2AD75259-EC56-4683-BC38-4E916027BED5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92C3A99E-A707-41CB-9A2C-1ABD8B8EA166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06718A2A-2842-419D-BC62-5A5929E9676C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B103CD56-7BAE-4FCC-AF61-722FEBE79FE4}"/>
                  </a:ext>
                </a:extLst>
              </p:cNvPr>
              <p:cNvSpPr/>
              <p:nvPr/>
            </p:nvSpPr>
            <p:spPr>
              <a:xfrm rot="5400000">
                <a:off x="7034599" y="31544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B5562BEA-95E1-4F67-8FA9-1B985FFEFAD5}"/>
                  </a:ext>
                </a:extLst>
              </p:cNvPr>
              <p:cNvSpPr/>
              <p:nvPr/>
            </p:nvSpPr>
            <p:spPr>
              <a:xfrm rot="5400000">
                <a:off x="7034599" y="336400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F92330AA-6436-4699-AE93-9E1FFCB4CFB5}"/>
                  </a:ext>
                </a:extLst>
              </p:cNvPr>
              <p:cNvSpPr/>
              <p:nvPr/>
            </p:nvSpPr>
            <p:spPr>
              <a:xfrm rot="5400000">
                <a:off x="7034599" y="357991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87" name="Group 153">
              <a:extLst>
                <a:ext uri="{FF2B5EF4-FFF2-40B4-BE49-F238E27FC236}">
                  <a16:creationId xmlns:a16="http://schemas.microsoft.com/office/drawing/2014/main" id="{592171A4-C8EC-4A7B-85D9-33D31F5297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1A673470-022C-49CE-B876-BE80D5F0D9DF}"/>
                  </a:ext>
                </a:extLst>
              </p:cNvPr>
              <p:cNvSpPr/>
              <p:nvPr/>
            </p:nvSpPr>
            <p:spPr>
              <a:xfrm rot="5400000">
                <a:off x="7034430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5E70CFA0-DF4B-4ED4-9E5F-2E89DC1D7544}"/>
                  </a:ext>
                </a:extLst>
              </p:cNvPr>
              <p:cNvSpPr/>
              <p:nvPr/>
            </p:nvSpPr>
            <p:spPr>
              <a:xfrm rot="5400000">
                <a:off x="7034430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389CB931-C116-4ECA-8A71-756E1998AC26}"/>
                  </a:ext>
                </a:extLst>
              </p:cNvPr>
              <p:cNvSpPr/>
              <p:nvPr/>
            </p:nvSpPr>
            <p:spPr>
              <a:xfrm rot="5400000">
                <a:off x="7034430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1BC62EC8-AC4B-42CF-8C40-78C3857F4AE2}"/>
                  </a:ext>
                </a:extLst>
              </p:cNvPr>
              <p:cNvSpPr/>
              <p:nvPr/>
            </p:nvSpPr>
            <p:spPr>
              <a:xfrm rot="5400000">
                <a:off x="7035224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0EB23FC1-927B-467C-A01A-BF9633B9CEF7}"/>
                  </a:ext>
                </a:extLst>
              </p:cNvPr>
              <p:cNvSpPr/>
              <p:nvPr/>
            </p:nvSpPr>
            <p:spPr>
              <a:xfrm rot="5400000">
                <a:off x="7034430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B0A91F84-2A90-4BBA-88E6-141C426CCFB2}"/>
                  </a:ext>
                </a:extLst>
              </p:cNvPr>
              <p:cNvSpPr/>
              <p:nvPr/>
            </p:nvSpPr>
            <p:spPr>
              <a:xfrm rot="5400000">
                <a:off x="7034430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6F244AC2-08EB-4B37-94DB-F3E4EB8EF265}"/>
                  </a:ext>
                </a:extLst>
              </p:cNvPr>
              <p:cNvSpPr/>
              <p:nvPr/>
            </p:nvSpPr>
            <p:spPr>
              <a:xfrm rot="5400000">
                <a:off x="7035224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F5316F9C-3EB7-449B-B418-727BB3A83186}"/>
                  </a:ext>
                </a:extLst>
              </p:cNvPr>
              <p:cNvSpPr/>
              <p:nvPr/>
            </p:nvSpPr>
            <p:spPr>
              <a:xfrm rot="5400000">
                <a:off x="7034430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03AD844D-ABB3-45C5-8715-E5124E7A15C0}"/>
                  </a:ext>
                </a:extLst>
              </p:cNvPr>
              <p:cNvSpPr/>
              <p:nvPr/>
            </p:nvSpPr>
            <p:spPr>
              <a:xfrm rot="5400000">
                <a:off x="7034430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EBF687D8-053B-40E3-8CB0-3B573EC6D569}"/>
                  </a:ext>
                </a:extLst>
              </p:cNvPr>
              <p:cNvSpPr/>
              <p:nvPr/>
            </p:nvSpPr>
            <p:spPr>
              <a:xfrm rot="5400000">
                <a:off x="7034430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88" name="Group 131">
              <a:extLst>
                <a:ext uri="{FF2B5EF4-FFF2-40B4-BE49-F238E27FC236}">
                  <a16:creationId xmlns:a16="http://schemas.microsoft.com/office/drawing/2014/main" id="{8BD1DE40-06E8-435F-A665-83D5CD964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A83463DF-6040-4919-BFC1-14B084F6C954}"/>
                  </a:ext>
                </a:extLst>
              </p:cNvPr>
              <p:cNvSpPr/>
              <p:nvPr/>
            </p:nvSpPr>
            <p:spPr>
              <a:xfrm rot="5400000">
                <a:off x="7034654" y="167600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DD3E00EC-7A81-4CAB-96BD-FE9DB09FE100}"/>
                  </a:ext>
                </a:extLst>
              </p:cNvPr>
              <p:cNvSpPr/>
              <p:nvPr/>
            </p:nvSpPr>
            <p:spPr>
              <a:xfrm rot="5400000">
                <a:off x="7034654" y="189190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F8A947C6-A456-4A6D-9CB9-67A18A1FE943}"/>
                  </a:ext>
                </a:extLst>
              </p:cNvPr>
              <p:cNvSpPr/>
              <p:nvPr/>
            </p:nvSpPr>
            <p:spPr>
              <a:xfrm rot="5400000">
                <a:off x="7034654" y="210304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73024A28-8FE3-4D91-B9C2-E39A2E2DE2DE}"/>
                  </a:ext>
                </a:extLst>
              </p:cNvPr>
              <p:cNvSpPr/>
              <p:nvPr/>
            </p:nvSpPr>
            <p:spPr>
              <a:xfrm rot="5400000">
                <a:off x="7035448" y="2316567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92BCBEE3-1451-4CA9-9F81-329C410DABD6}"/>
                  </a:ext>
                </a:extLst>
              </p:cNvPr>
              <p:cNvSpPr/>
              <p:nvPr/>
            </p:nvSpPr>
            <p:spPr>
              <a:xfrm rot="5400000">
                <a:off x="7034654" y="252850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FD9B3678-BA3A-4F1A-A1A3-32DDE9160E59}"/>
                  </a:ext>
                </a:extLst>
              </p:cNvPr>
              <p:cNvSpPr/>
              <p:nvPr/>
            </p:nvSpPr>
            <p:spPr>
              <a:xfrm rot="5400000">
                <a:off x="7034654" y="273011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893A0880-D957-4D24-9C01-F5C2CBAF2CFA}"/>
                  </a:ext>
                </a:extLst>
              </p:cNvPr>
              <p:cNvSpPr/>
              <p:nvPr/>
            </p:nvSpPr>
            <p:spPr>
              <a:xfrm rot="5400000">
                <a:off x="7035448" y="293887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EAC10140-9A96-4F7B-9501-7C63C62E5AC6}"/>
                  </a:ext>
                </a:extLst>
              </p:cNvPr>
              <p:cNvSpPr/>
              <p:nvPr/>
            </p:nvSpPr>
            <p:spPr>
              <a:xfrm rot="5400000">
                <a:off x="7034654" y="315398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8B00AEBF-B921-4EA4-9909-029C874BBD4E}"/>
                  </a:ext>
                </a:extLst>
              </p:cNvPr>
              <p:cNvSpPr/>
              <p:nvPr/>
            </p:nvSpPr>
            <p:spPr>
              <a:xfrm rot="5400000">
                <a:off x="7034654" y="336353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A96ADD2C-0905-4046-80AD-3548FF0C8DE3}"/>
                  </a:ext>
                </a:extLst>
              </p:cNvPr>
              <p:cNvSpPr/>
              <p:nvPr/>
            </p:nvSpPr>
            <p:spPr>
              <a:xfrm rot="5400000">
                <a:off x="7034654" y="357944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89" name="Group 164">
              <a:extLst>
                <a:ext uri="{FF2B5EF4-FFF2-40B4-BE49-F238E27FC236}">
                  <a16:creationId xmlns:a16="http://schemas.microsoft.com/office/drawing/2014/main" id="{87606749-BE2B-4449-9482-6DEE5F402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C89133A0-46A0-4CBC-B223-DEC33C3507A3}"/>
                  </a:ext>
                </a:extLst>
              </p:cNvPr>
              <p:cNvSpPr/>
              <p:nvPr/>
            </p:nvSpPr>
            <p:spPr>
              <a:xfrm rot="5400000">
                <a:off x="7033981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346F2429-AF22-4E02-88EB-073304ECABA3}"/>
                  </a:ext>
                </a:extLst>
              </p:cNvPr>
              <p:cNvSpPr/>
              <p:nvPr/>
            </p:nvSpPr>
            <p:spPr>
              <a:xfrm rot="5400000">
                <a:off x="7033981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3B19B478-E893-4895-B8E0-B4C843978ACB}"/>
                  </a:ext>
                </a:extLst>
              </p:cNvPr>
              <p:cNvSpPr/>
              <p:nvPr/>
            </p:nvSpPr>
            <p:spPr>
              <a:xfrm rot="5400000">
                <a:off x="7033981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393B6C91-FA3F-4A70-87EC-09B30A91CC11}"/>
                  </a:ext>
                </a:extLst>
              </p:cNvPr>
              <p:cNvSpPr/>
              <p:nvPr/>
            </p:nvSpPr>
            <p:spPr>
              <a:xfrm rot="5400000">
                <a:off x="7034775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F23F9D17-BCC8-4DDA-895C-C10765E19210}"/>
                  </a:ext>
                </a:extLst>
              </p:cNvPr>
              <p:cNvSpPr/>
              <p:nvPr/>
            </p:nvSpPr>
            <p:spPr>
              <a:xfrm rot="5400000">
                <a:off x="7033981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BA4CA1C5-8F0A-4093-B028-1E340BAC1B8E}"/>
                  </a:ext>
                </a:extLst>
              </p:cNvPr>
              <p:cNvSpPr/>
              <p:nvPr/>
            </p:nvSpPr>
            <p:spPr>
              <a:xfrm rot="5400000">
                <a:off x="7033981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2C23872C-2345-478A-82C2-FAC4F42FCD6E}"/>
                  </a:ext>
                </a:extLst>
              </p:cNvPr>
              <p:cNvSpPr/>
              <p:nvPr/>
            </p:nvSpPr>
            <p:spPr>
              <a:xfrm rot="5400000">
                <a:off x="7034775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35235108-D071-4F48-88FE-308A20817096}"/>
                  </a:ext>
                </a:extLst>
              </p:cNvPr>
              <p:cNvSpPr/>
              <p:nvPr/>
            </p:nvSpPr>
            <p:spPr>
              <a:xfrm rot="5400000">
                <a:off x="7033981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4424FC16-7D62-46DF-A8CA-F7AD7AE95B94}"/>
                  </a:ext>
                </a:extLst>
              </p:cNvPr>
              <p:cNvSpPr/>
              <p:nvPr/>
            </p:nvSpPr>
            <p:spPr>
              <a:xfrm rot="5400000">
                <a:off x="7033981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0A2AB432-7378-47C2-B0F6-9265A898D0AD}"/>
                  </a:ext>
                </a:extLst>
              </p:cNvPr>
              <p:cNvSpPr/>
              <p:nvPr/>
            </p:nvSpPr>
            <p:spPr>
              <a:xfrm rot="5400000">
                <a:off x="7033981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0" name="Group 142">
              <a:extLst>
                <a:ext uri="{FF2B5EF4-FFF2-40B4-BE49-F238E27FC236}">
                  <a16:creationId xmlns:a16="http://schemas.microsoft.com/office/drawing/2014/main" id="{343C096E-8E0E-47E9-8887-B69824978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FD97D54C-D796-4403-94F0-57176ED71C72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A2B759C1-ABC5-440B-9798-7954FDB5AC88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7BCC2C85-13F0-459F-A5D4-7E8FE514F0A0}"/>
                  </a:ext>
                </a:extLst>
              </p:cNvPr>
              <p:cNvSpPr/>
              <p:nvPr/>
            </p:nvSpPr>
            <p:spPr>
              <a:xfrm rot="5400000">
                <a:off x="7034967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7B8F1A3A-99F8-4ED7-BF15-6229427D3664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B8D9C85F-5A14-42DA-9AE3-7E38643342CF}"/>
                  </a:ext>
                </a:extLst>
              </p:cNvPr>
              <p:cNvSpPr/>
              <p:nvPr/>
            </p:nvSpPr>
            <p:spPr>
              <a:xfrm rot="5400000">
                <a:off x="7034967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555FA9C9-FF93-47B3-BFC1-60B1FCA09262}"/>
                  </a:ext>
                </a:extLst>
              </p:cNvPr>
              <p:cNvSpPr/>
              <p:nvPr/>
            </p:nvSpPr>
            <p:spPr>
              <a:xfrm rot="5400000">
                <a:off x="7034967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31B37B4D-6890-42A6-81F2-8A30975E16EA}"/>
                  </a:ext>
                </a:extLst>
              </p:cNvPr>
              <p:cNvSpPr/>
              <p:nvPr/>
            </p:nvSpPr>
            <p:spPr>
              <a:xfrm rot="5400000">
                <a:off x="7035761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13FA4101-0EA8-4725-9E80-02DDDB5B3F1C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A1F47DAE-8484-4D42-B92B-A77F5001C5AD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B2E3C635-09DD-414B-8A59-A97055C6BF62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1" name="Group 186">
              <a:extLst>
                <a:ext uri="{FF2B5EF4-FFF2-40B4-BE49-F238E27FC236}">
                  <a16:creationId xmlns:a16="http://schemas.microsoft.com/office/drawing/2014/main" id="{FE6F0D47-F6FB-494A-9D12-2B3ABF32F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BEB5B806-EEEB-4A38-814A-62C4DFC7A8DA}"/>
                  </a:ext>
                </a:extLst>
              </p:cNvPr>
              <p:cNvSpPr/>
              <p:nvPr/>
            </p:nvSpPr>
            <p:spPr>
              <a:xfrm rot="5400000">
                <a:off x="7034666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D4C146A5-695C-41DB-A537-6ABE38C767D8}"/>
                  </a:ext>
                </a:extLst>
              </p:cNvPr>
              <p:cNvSpPr/>
              <p:nvPr/>
            </p:nvSpPr>
            <p:spPr>
              <a:xfrm rot="5400000">
                <a:off x="7034666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2642BFE9-B3B7-4AC6-96CE-FE21146AECEA}"/>
                  </a:ext>
                </a:extLst>
              </p:cNvPr>
              <p:cNvSpPr/>
              <p:nvPr/>
            </p:nvSpPr>
            <p:spPr>
              <a:xfrm rot="5400000">
                <a:off x="7034666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DD11BF6E-5F05-40BA-9B53-97E0A70FAE0E}"/>
                  </a:ext>
                </a:extLst>
              </p:cNvPr>
              <p:cNvSpPr/>
              <p:nvPr/>
            </p:nvSpPr>
            <p:spPr>
              <a:xfrm rot="5400000">
                <a:off x="7035460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941C060A-DAED-4CA2-A389-83E8E16A2034}"/>
                  </a:ext>
                </a:extLst>
              </p:cNvPr>
              <p:cNvSpPr/>
              <p:nvPr/>
            </p:nvSpPr>
            <p:spPr>
              <a:xfrm rot="5400000">
                <a:off x="7034666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12C6D4C8-942C-4BDC-99A1-330623CE5307}"/>
                  </a:ext>
                </a:extLst>
              </p:cNvPr>
              <p:cNvSpPr/>
              <p:nvPr/>
            </p:nvSpPr>
            <p:spPr>
              <a:xfrm rot="5400000">
                <a:off x="7034666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A95A85AF-794E-4AC0-893B-1D318D238925}"/>
                  </a:ext>
                </a:extLst>
              </p:cNvPr>
              <p:cNvSpPr/>
              <p:nvPr/>
            </p:nvSpPr>
            <p:spPr>
              <a:xfrm rot="5400000">
                <a:off x="7035460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9D9995E3-BB95-414F-92B4-CC18848E1B6E}"/>
                  </a:ext>
                </a:extLst>
              </p:cNvPr>
              <p:cNvSpPr/>
              <p:nvPr/>
            </p:nvSpPr>
            <p:spPr>
              <a:xfrm rot="5400000">
                <a:off x="7034666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A550A669-0E0A-4BD8-AF58-E2F77813D2DB}"/>
                  </a:ext>
                </a:extLst>
              </p:cNvPr>
              <p:cNvSpPr/>
              <p:nvPr/>
            </p:nvSpPr>
            <p:spPr>
              <a:xfrm rot="5400000">
                <a:off x="7034666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3E4C41F8-6B2F-4CFD-8BB9-B0ED79179A40}"/>
                  </a:ext>
                </a:extLst>
              </p:cNvPr>
              <p:cNvSpPr/>
              <p:nvPr/>
            </p:nvSpPr>
            <p:spPr>
              <a:xfrm rot="5400000">
                <a:off x="7034666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2" name="Group 197">
              <a:extLst>
                <a:ext uri="{FF2B5EF4-FFF2-40B4-BE49-F238E27FC236}">
                  <a16:creationId xmlns:a16="http://schemas.microsoft.com/office/drawing/2014/main" id="{CEAECC1F-381E-498D-839A-F97F966CAC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FE3BC891-49E1-4875-A2FC-3D77847D25C8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D6EBD94A-C8F4-44D4-9A3E-F116DC96FD7B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2CEB0DAC-F6F9-4CBC-B722-24FD771295FC}"/>
                  </a:ext>
                </a:extLst>
              </p:cNvPr>
              <p:cNvSpPr/>
              <p:nvPr/>
            </p:nvSpPr>
            <p:spPr>
              <a:xfrm rot="5400000">
                <a:off x="7034673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A83EE529-7E8C-4767-85C8-6028211376DC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D8EEBF4F-F983-44E7-8052-31974D1C1D5B}"/>
                  </a:ext>
                </a:extLst>
              </p:cNvPr>
              <p:cNvSpPr/>
              <p:nvPr/>
            </p:nvSpPr>
            <p:spPr>
              <a:xfrm rot="5400000">
                <a:off x="7034673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3F73E05D-606E-44CD-BFFF-8234EF1B593A}"/>
                  </a:ext>
                </a:extLst>
              </p:cNvPr>
              <p:cNvSpPr/>
              <p:nvPr/>
            </p:nvSpPr>
            <p:spPr>
              <a:xfrm rot="5400000">
                <a:off x="7034673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D57BC59F-D7BA-4BEF-8394-D8704E5815D8}"/>
                  </a:ext>
                </a:extLst>
              </p:cNvPr>
              <p:cNvSpPr/>
              <p:nvPr/>
            </p:nvSpPr>
            <p:spPr>
              <a:xfrm rot="5400000">
                <a:off x="7035467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25BF08E3-A364-49C6-A91C-C73A1B63600B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B03EE1C5-CC8F-41BA-B788-681E263A6D64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3839080C-85D1-4335-BA79-AD20D995B279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3" name="Group 175">
              <a:extLst>
                <a:ext uri="{FF2B5EF4-FFF2-40B4-BE49-F238E27FC236}">
                  <a16:creationId xmlns:a16="http://schemas.microsoft.com/office/drawing/2014/main" id="{E65EDA18-36BD-4405-8277-471F6B89C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1A46DD43-B439-4B86-BED2-511F1BC52CE1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0D8504C4-4787-45BD-981D-0FAB8B45B1AF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2E0630F0-CA8B-4759-B78C-967ED6A3626A}"/>
                  </a:ext>
                </a:extLst>
              </p:cNvPr>
              <p:cNvSpPr/>
              <p:nvPr/>
            </p:nvSpPr>
            <p:spPr>
              <a:xfrm rot="5400000">
                <a:off x="7034463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2242F88C-A89B-435C-973F-744A22345E54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0167E77E-2E91-484B-9393-516FF9BACDC5}"/>
                  </a:ext>
                </a:extLst>
              </p:cNvPr>
              <p:cNvSpPr/>
              <p:nvPr/>
            </p:nvSpPr>
            <p:spPr>
              <a:xfrm rot="5400000">
                <a:off x="7034463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AE43CE4B-D732-4824-9AE0-7049B379F448}"/>
                  </a:ext>
                </a:extLst>
              </p:cNvPr>
              <p:cNvSpPr/>
              <p:nvPr/>
            </p:nvSpPr>
            <p:spPr>
              <a:xfrm rot="5400000">
                <a:off x="7034463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E12DE85F-1CDF-4EF2-92DC-1A5D59ECF42D}"/>
                  </a:ext>
                </a:extLst>
              </p:cNvPr>
              <p:cNvSpPr/>
              <p:nvPr/>
            </p:nvSpPr>
            <p:spPr>
              <a:xfrm rot="5400000">
                <a:off x="7035257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512D2F1A-DCE1-4DA8-B2B4-F859F6069523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8DE0A5ED-047C-4747-B99A-3C61FD9F8019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86E6E2F0-C354-4540-A73F-B465BE6859DD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4" name="Group 244">
              <a:extLst>
                <a:ext uri="{FF2B5EF4-FFF2-40B4-BE49-F238E27FC236}">
                  <a16:creationId xmlns:a16="http://schemas.microsoft.com/office/drawing/2014/main" id="{E8E3D469-4922-4DE3-B967-9205C419B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C23BF3A7-0BFB-4EA0-A87E-D00FDA8AA8AA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91C2AB97-4CB6-4434-B9FA-EA96701339E0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624B20AE-4C80-4C54-B3BD-1B70F87421A9}"/>
                  </a:ext>
                </a:extLst>
              </p:cNvPr>
              <p:cNvSpPr/>
              <p:nvPr/>
            </p:nvSpPr>
            <p:spPr>
              <a:xfrm rot="5400000">
                <a:off x="7034365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9F4378A1-6DDC-4DAE-AAFA-541B843C67EB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08F55397-24F0-4AF2-BB60-2696613736F3}"/>
                  </a:ext>
                </a:extLst>
              </p:cNvPr>
              <p:cNvSpPr/>
              <p:nvPr/>
            </p:nvSpPr>
            <p:spPr>
              <a:xfrm rot="5400000">
                <a:off x="7034365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4AAD4BAD-2D8B-423C-83F6-97B499DB4D09}"/>
                  </a:ext>
                </a:extLst>
              </p:cNvPr>
              <p:cNvSpPr/>
              <p:nvPr/>
            </p:nvSpPr>
            <p:spPr>
              <a:xfrm rot="5400000">
                <a:off x="7034365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3E935E60-2931-4945-97EF-EAB8CDF7C629}"/>
                  </a:ext>
                </a:extLst>
              </p:cNvPr>
              <p:cNvSpPr/>
              <p:nvPr/>
            </p:nvSpPr>
            <p:spPr>
              <a:xfrm rot="5400000">
                <a:off x="7035159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5F4DDB56-6957-40C9-990A-87A75778F14A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90FFB88D-08ED-4F61-8DD8-9DF8D68B072A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F108BF42-4D39-45FA-AF68-7E79D46D6E6A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3095" name="Group 233">
              <a:extLst>
                <a:ext uri="{FF2B5EF4-FFF2-40B4-BE49-F238E27FC236}">
                  <a16:creationId xmlns:a16="http://schemas.microsoft.com/office/drawing/2014/main" id="{4A4CE1CD-F6E4-43C3-9DB7-2C0D133B8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CB3F7039-1BD5-4C02-A795-DBB2E9B2E6D6}"/>
                  </a:ext>
                </a:extLst>
              </p:cNvPr>
              <p:cNvSpPr/>
              <p:nvPr/>
            </p:nvSpPr>
            <p:spPr>
              <a:xfrm rot="5400000">
                <a:off x="7034275" y="167554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661D98F5-5B08-4890-BEA5-6BD57B12DFEF}"/>
                  </a:ext>
                </a:extLst>
              </p:cNvPr>
              <p:cNvSpPr/>
              <p:nvPr/>
            </p:nvSpPr>
            <p:spPr>
              <a:xfrm rot="5400000">
                <a:off x="7034275" y="189144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7EAC2581-7C27-4B87-B42A-296D04D62013}"/>
                  </a:ext>
                </a:extLst>
              </p:cNvPr>
              <p:cNvSpPr/>
              <p:nvPr/>
            </p:nvSpPr>
            <p:spPr>
              <a:xfrm rot="5400000">
                <a:off x="7034275" y="210258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909EB487-A596-4246-9645-1BB33A060FB8}"/>
                  </a:ext>
                </a:extLst>
              </p:cNvPr>
              <p:cNvSpPr/>
              <p:nvPr/>
            </p:nvSpPr>
            <p:spPr>
              <a:xfrm rot="5400000">
                <a:off x="7035069" y="2316109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FAE70F77-3186-44D6-8736-ECEFF588D0F4}"/>
                  </a:ext>
                </a:extLst>
              </p:cNvPr>
              <p:cNvSpPr/>
              <p:nvPr/>
            </p:nvSpPr>
            <p:spPr>
              <a:xfrm rot="5400000">
                <a:off x="7034275" y="252804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94FB5C00-F665-4144-8874-2C979242EB62}"/>
                  </a:ext>
                </a:extLst>
              </p:cNvPr>
              <p:cNvSpPr/>
              <p:nvPr/>
            </p:nvSpPr>
            <p:spPr>
              <a:xfrm rot="5400000">
                <a:off x="7034275" y="27296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D1DB849F-0542-405B-8F47-941999534FB6}"/>
                  </a:ext>
                </a:extLst>
              </p:cNvPr>
              <p:cNvSpPr/>
              <p:nvPr/>
            </p:nvSpPr>
            <p:spPr>
              <a:xfrm rot="5400000">
                <a:off x="7035069" y="2938418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9D8FDDF6-42CB-4D0D-91F6-B0F2631FFBB0}"/>
                  </a:ext>
                </a:extLst>
              </p:cNvPr>
              <p:cNvSpPr/>
              <p:nvPr/>
            </p:nvSpPr>
            <p:spPr>
              <a:xfrm rot="5400000">
                <a:off x="7034275" y="315352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736D33C1-D808-4FCC-8D5B-FD4BD96BADE9}"/>
                  </a:ext>
                </a:extLst>
              </p:cNvPr>
              <p:cNvSpPr/>
              <p:nvPr/>
            </p:nvSpPr>
            <p:spPr>
              <a:xfrm rot="5400000">
                <a:off x="7034275" y="336308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6CAFC5E8-3564-4F39-8676-F7F8B8199DAF}"/>
                  </a:ext>
                </a:extLst>
              </p:cNvPr>
              <p:cNvSpPr/>
              <p:nvPr/>
            </p:nvSpPr>
            <p:spPr>
              <a:xfrm rot="5400000">
                <a:off x="7034275" y="357898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  <p:sp>
        <p:nvSpPr>
          <p:cNvPr id="256" name="Cube 255">
            <a:extLst>
              <a:ext uri="{FF2B5EF4-FFF2-40B4-BE49-F238E27FC236}">
                <a16:creationId xmlns:a16="http://schemas.microsoft.com/office/drawing/2014/main" id="{919FE7CF-4BF4-416D-B1EC-1D0834A61D52}"/>
              </a:ext>
            </a:extLst>
          </p:cNvPr>
          <p:cNvSpPr/>
          <p:nvPr/>
        </p:nvSpPr>
        <p:spPr>
          <a:xfrm rot="5400000">
            <a:off x="9467850" y="2938463"/>
            <a:ext cx="274637" cy="2746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DF443-9009-48DA-922E-1C4AE30974EB}"/>
              </a:ext>
            </a:extLst>
          </p:cNvPr>
          <p:cNvSpPr/>
          <p:nvPr/>
        </p:nvSpPr>
        <p:spPr>
          <a:xfrm>
            <a:off x="6668334" y="395662"/>
            <a:ext cx="529012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تذكر النماذج الآتية :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4" name="الشريحة 1">
            <a:hlinkClick r:id="" action="ppaction://media"/>
            <a:extLst>
              <a:ext uri="{FF2B5EF4-FFF2-40B4-BE49-F238E27FC236}">
                <a16:creationId xmlns:a16="http://schemas.microsoft.com/office/drawing/2014/main" id="{028B779D-9873-4646-B5F8-AABC7D366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388" y="552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الشريحة 1">
            <a:hlinkClick r:id="" action="ppaction://media"/>
            <a:extLst>
              <a:ext uri="{FF2B5EF4-FFF2-40B4-BE49-F238E27FC236}">
                <a16:creationId xmlns:a16="http://schemas.microsoft.com/office/drawing/2014/main" id="{14A9D6D2-3B2C-4C2D-B6A9-B16DA08C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650" y="1323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الشريحة 1">
            <a:hlinkClick r:id="" action="ppaction://media"/>
            <a:extLst>
              <a:ext uri="{FF2B5EF4-FFF2-40B4-BE49-F238E27FC236}">
                <a16:creationId xmlns:a16="http://schemas.microsoft.com/office/drawing/2014/main" id="{07994F0E-CFB7-4909-80B6-A628EF34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088" y="1989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الشريحة 1">
            <a:hlinkClick r:id="" action="ppaction://media"/>
            <a:extLst>
              <a:ext uri="{FF2B5EF4-FFF2-40B4-BE49-F238E27FC236}">
                <a16:creationId xmlns:a16="http://schemas.microsoft.com/office/drawing/2014/main" id="{2297AEB2-FD82-4506-A8A3-525FC2BDE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725" y="2886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  <p:bldP spid="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D7BE505B-00DC-4EDD-9D77-172260BD0C10}"/>
              </a:ext>
            </a:extLst>
          </p:cNvPr>
          <p:cNvSpPr/>
          <p:nvPr/>
        </p:nvSpPr>
        <p:spPr>
          <a:xfrm>
            <a:off x="9829800" y="5376863"/>
            <a:ext cx="167005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3آحاد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3687CE8-E45D-4922-B3F2-F377C9B0CCE6}"/>
              </a:ext>
            </a:extLst>
          </p:cNvPr>
          <p:cNvSpPr/>
          <p:nvPr/>
        </p:nvSpPr>
        <p:spPr>
          <a:xfrm>
            <a:off x="1908175" y="5407025"/>
            <a:ext cx="167005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2مئات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81E8CCE-FA0A-49F0-A3D8-B4F707317410}"/>
              </a:ext>
            </a:extLst>
          </p:cNvPr>
          <p:cNvSpPr/>
          <p:nvPr/>
        </p:nvSpPr>
        <p:spPr>
          <a:xfrm>
            <a:off x="6303963" y="5407025"/>
            <a:ext cx="1847850" cy="882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5عشرات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190B3B4A-1F28-4B1A-B4B6-4584F86B4908}"/>
              </a:ext>
            </a:extLst>
          </p:cNvPr>
          <p:cNvSpPr/>
          <p:nvPr/>
        </p:nvSpPr>
        <p:spPr>
          <a:xfrm>
            <a:off x="5170488" y="508000"/>
            <a:ext cx="1847850" cy="793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b="1" dirty="0">
                <a:solidFill>
                  <a:schemeClr val="tx1"/>
                </a:solidFill>
              </a:rPr>
              <a:t>253</a:t>
            </a:r>
            <a:endParaRPr lang="ar-BH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288" name="Table 287">
            <a:extLst>
              <a:ext uri="{FF2B5EF4-FFF2-40B4-BE49-F238E27FC236}">
                <a16:creationId xmlns:a16="http://schemas.microsoft.com/office/drawing/2014/main" id="{56E1F05F-B0C2-4D83-B42B-52BA977CCCDA}"/>
              </a:ext>
            </a:extLst>
          </p:cNvPr>
          <p:cNvGraphicFramePr>
            <a:graphicFrameLocks noGrp="1"/>
          </p:cNvGraphicFramePr>
          <p:nvPr/>
        </p:nvGraphicFramePr>
        <p:xfrm>
          <a:off x="2030413" y="1392238"/>
          <a:ext cx="8128000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475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25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3</a:t>
                      </a:r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5</a:t>
                      </a:r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1" dirty="0"/>
                        <a:t>2</a:t>
                      </a:r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116" name="Group 288">
            <a:extLst>
              <a:ext uri="{FF2B5EF4-FFF2-40B4-BE49-F238E27FC236}">
                <a16:creationId xmlns:a16="http://schemas.microsoft.com/office/drawing/2014/main" id="{1E5721F3-5574-4AB3-B0E1-24C8940DC57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F6BE83FB-544D-4177-AF67-A8C6B3F8AD6B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03" name="TextBox 290">
              <a:extLst>
                <a:ext uri="{FF2B5EF4-FFF2-40B4-BE49-F238E27FC236}">
                  <a16:creationId xmlns:a16="http://schemas.microsoft.com/office/drawing/2014/main" id="{D269E2D6-B950-4D6D-B903-0378EDF66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DBAA90A-81D4-42BD-956D-4CE0589CDF7B}"/>
              </a:ext>
            </a:extLst>
          </p:cNvPr>
          <p:cNvGrpSpPr>
            <a:grpSpLocks/>
          </p:cNvGrpSpPr>
          <p:nvPr/>
        </p:nvGrpSpPr>
        <p:grpSpPr bwMode="auto">
          <a:xfrm>
            <a:off x="6303963" y="3101975"/>
            <a:ext cx="274637" cy="2178050"/>
            <a:chOff x="6324567" y="635434"/>
            <a:chExt cx="274320" cy="2178362"/>
          </a:xfrm>
        </p:grpSpPr>
        <p:sp>
          <p:nvSpPr>
            <p:cNvPr id="294" name="Cube 293">
              <a:extLst>
                <a:ext uri="{FF2B5EF4-FFF2-40B4-BE49-F238E27FC236}">
                  <a16:creationId xmlns:a16="http://schemas.microsoft.com/office/drawing/2014/main" id="{ACB12526-800B-477F-B76C-25B959F85D61}"/>
                </a:ext>
              </a:extLst>
            </p:cNvPr>
            <p:cNvSpPr/>
            <p:nvPr/>
          </p:nvSpPr>
          <p:spPr>
            <a:xfrm rot="5400000">
              <a:off x="6324389" y="63561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95" name="Cube 294">
              <a:extLst>
                <a:ext uri="{FF2B5EF4-FFF2-40B4-BE49-F238E27FC236}">
                  <a16:creationId xmlns:a16="http://schemas.microsoft.com/office/drawing/2014/main" id="{0B51AB8C-AF9C-447F-8E65-58739623FDCB}"/>
                </a:ext>
              </a:extLst>
            </p:cNvPr>
            <p:cNvSpPr/>
            <p:nvPr/>
          </p:nvSpPr>
          <p:spPr>
            <a:xfrm rot="5400000">
              <a:off x="6324389" y="85154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96" name="Cube 295">
              <a:extLst>
                <a:ext uri="{FF2B5EF4-FFF2-40B4-BE49-F238E27FC236}">
                  <a16:creationId xmlns:a16="http://schemas.microsoft.com/office/drawing/2014/main" id="{AAB5A4E9-81D8-4624-B7DB-6CD5A9F5C2F4}"/>
                </a:ext>
              </a:extLst>
            </p:cNvPr>
            <p:cNvSpPr/>
            <p:nvPr/>
          </p:nvSpPr>
          <p:spPr>
            <a:xfrm rot="5400000">
              <a:off x="6324389" y="1062711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97" name="Cube 296">
              <a:extLst>
                <a:ext uri="{FF2B5EF4-FFF2-40B4-BE49-F238E27FC236}">
                  <a16:creationId xmlns:a16="http://schemas.microsoft.com/office/drawing/2014/main" id="{691A3D2E-036A-4915-8AAE-B8FA751F240A}"/>
                </a:ext>
              </a:extLst>
            </p:cNvPr>
            <p:cNvSpPr/>
            <p:nvPr/>
          </p:nvSpPr>
          <p:spPr>
            <a:xfrm rot="5400000">
              <a:off x="6325183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98" name="Cube 297">
              <a:extLst>
                <a:ext uri="{FF2B5EF4-FFF2-40B4-BE49-F238E27FC236}">
                  <a16:creationId xmlns:a16="http://schemas.microsoft.com/office/drawing/2014/main" id="{1FBBA3AB-067D-44CE-840B-7BCF1F9FD73E}"/>
                </a:ext>
              </a:extLst>
            </p:cNvPr>
            <p:cNvSpPr/>
            <p:nvPr/>
          </p:nvSpPr>
          <p:spPr>
            <a:xfrm rot="5400000">
              <a:off x="6324389" y="148822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299" name="Cube 298">
              <a:extLst>
                <a:ext uri="{FF2B5EF4-FFF2-40B4-BE49-F238E27FC236}">
                  <a16:creationId xmlns:a16="http://schemas.microsoft.com/office/drawing/2014/main" id="{50CB583F-9A6D-440C-AD25-D2FC31019AB0}"/>
                </a:ext>
              </a:extLst>
            </p:cNvPr>
            <p:cNvSpPr/>
            <p:nvPr/>
          </p:nvSpPr>
          <p:spPr>
            <a:xfrm rot="5400000">
              <a:off x="6324389" y="168986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300" name="Cube 299">
              <a:extLst>
                <a:ext uri="{FF2B5EF4-FFF2-40B4-BE49-F238E27FC236}">
                  <a16:creationId xmlns:a16="http://schemas.microsoft.com/office/drawing/2014/main" id="{AB261484-7B4C-4E63-9C25-E01051F734B0}"/>
                </a:ext>
              </a:extLst>
            </p:cNvPr>
            <p:cNvSpPr/>
            <p:nvPr/>
          </p:nvSpPr>
          <p:spPr>
            <a:xfrm rot="5400000">
              <a:off x="6325183" y="1898649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301" name="Cube 300">
              <a:extLst>
                <a:ext uri="{FF2B5EF4-FFF2-40B4-BE49-F238E27FC236}">
                  <a16:creationId xmlns:a16="http://schemas.microsoft.com/office/drawing/2014/main" id="{DF2B0878-E50C-4375-B3EB-6D1987918275}"/>
                </a:ext>
              </a:extLst>
            </p:cNvPr>
            <p:cNvSpPr/>
            <p:nvPr/>
          </p:nvSpPr>
          <p:spPr>
            <a:xfrm rot="5400000">
              <a:off x="6324389" y="211378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302" name="Cube 301">
              <a:extLst>
                <a:ext uri="{FF2B5EF4-FFF2-40B4-BE49-F238E27FC236}">
                  <a16:creationId xmlns:a16="http://schemas.microsoft.com/office/drawing/2014/main" id="{16D241C8-A823-4617-BE01-C98A0C83EC31}"/>
                </a:ext>
              </a:extLst>
            </p:cNvPr>
            <p:cNvSpPr/>
            <p:nvPr/>
          </p:nvSpPr>
          <p:spPr>
            <a:xfrm rot="5400000">
              <a:off x="6324389" y="232336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303" name="Cube 302">
              <a:extLst>
                <a:ext uri="{FF2B5EF4-FFF2-40B4-BE49-F238E27FC236}">
                  <a16:creationId xmlns:a16="http://schemas.microsoft.com/office/drawing/2014/main" id="{56D5546B-531F-4D84-89B7-C7DDB0AEDA09}"/>
                </a:ext>
              </a:extLst>
            </p:cNvPr>
            <p:cNvSpPr/>
            <p:nvPr/>
          </p:nvSpPr>
          <p:spPr>
            <a:xfrm rot="5400000">
              <a:off x="6324389" y="2539298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8853DE07-A1C2-4686-8419-364CBD332A84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3116263"/>
            <a:ext cx="2181225" cy="2182812"/>
            <a:chOff x="3065279" y="594056"/>
            <a:chExt cx="2181278" cy="2182842"/>
          </a:xfrm>
        </p:grpSpPr>
        <p:grpSp>
          <p:nvGrpSpPr>
            <p:cNvPr id="4282" name="Group 304">
              <a:extLst>
                <a:ext uri="{FF2B5EF4-FFF2-40B4-BE49-F238E27FC236}">
                  <a16:creationId xmlns:a16="http://schemas.microsoft.com/office/drawing/2014/main" id="{1AC72585-0341-418E-8DBB-6DF042C6C8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3F6DC78E-F271-4A08-A54C-73121B2E693C}"/>
                  </a:ext>
                </a:extLst>
              </p:cNvPr>
              <p:cNvSpPr/>
              <p:nvPr/>
            </p:nvSpPr>
            <p:spPr>
              <a:xfrm rot="5400000">
                <a:off x="7034599" y="167647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3D76B0FA-E8EB-446C-82A9-C20F33377805}"/>
                  </a:ext>
                </a:extLst>
              </p:cNvPr>
              <p:cNvSpPr/>
              <p:nvPr/>
            </p:nvSpPr>
            <p:spPr>
              <a:xfrm rot="5400000">
                <a:off x="7034599" y="189237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73C9C3FD-7555-4F50-841B-E98796D01C7B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E4B9AB7A-844A-4768-AD1F-8EB5D7167CC6}"/>
                  </a:ext>
                </a:extLst>
              </p:cNvPr>
              <p:cNvSpPr/>
              <p:nvPr/>
            </p:nvSpPr>
            <p:spPr>
              <a:xfrm rot="5400000">
                <a:off x="7035393" y="2317037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78B33CC3-E39F-4490-A517-64EF3C9FD71A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40183FBE-0DD6-48FE-914E-ED4DFD62068B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22183BA5-8F8D-4B42-A6DB-54AE84F213A2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20F20912-0DB4-45C0-902D-BE0F2EDC7E59}"/>
                  </a:ext>
                </a:extLst>
              </p:cNvPr>
              <p:cNvSpPr/>
              <p:nvPr/>
            </p:nvSpPr>
            <p:spPr>
              <a:xfrm rot="5400000">
                <a:off x="7034599" y="31544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7B24450F-674B-4B87-9376-6FC247B8B55C}"/>
                  </a:ext>
                </a:extLst>
              </p:cNvPr>
              <p:cNvSpPr/>
              <p:nvPr/>
            </p:nvSpPr>
            <p:spPr>
              <a:xfrm rot="5400000">
                <a:off x="7034599" y="336400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77BBDF7F-280A-4AFE-94EC-F5898840AC8D}"/>
                  </a:ext>
                </a:extLst>
              </p:cNvPr>
              <p:cNvSpPr/>
              <p:nvPr/>
            </p:nvSpPr>
            <p:spPr>
              <a:xfrm rot="5400000">
                <a:off x="7034599" y="357991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3" name="Group 305">
              <a:extLst>
                <a:ext uri="{FF2B5EF4-FFF2-40B4-BE49-F238E27FC236}">
                  <a16:creationId xmlns:a16="http://schemas.microsoft.com/office/drawing/2014/main" id="{4871C281-9279-47F1-879D-AB7FCC8BD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C73BCF44-AC7E-445D-815B-8DC63EA55CCB}"/>
                  </a:ext>
                </a:extLst>
              </p:cNvPr>
              <p:cNvSpPr/>
              <p:nvPr/>
            </p:nvSpPr>
            <p:spPr>
              <a:xfrm rot="5400000">
                <a:off x="7034429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AE61AEF0-508B-41B3-8CA9-8488074D8F97}"/>
                  </a:ext>
                </a:extLst>
              </p:cNvPr>
              <p:cNvSpPr/>
              <p:nvPr/>
            </p:nvSpPr>
            <p:spPr>
              <a:xfrm rot="5400000">
                <a:off x="7034429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5ABDB49B-E4BA-4829-AD13-ED29BDFEA668}"/>
                  </a:ext>
                </a:extLst>
              </p:cNvPr>
              <p:cNvSpPr/>
              <p:nvPr/>
            </p:nvSpPr>
            <p:spPr>
              <a:xfrm rot="5400000">
                <a:off x="7034429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0506431B-A894-4061-AED4-60F71F87FC47}"/>
                  </a:ext>
                </a:extLst>
              </p:cNvPr>
              <p:cNvSpPr/>
              <p:nvPr/>
            </p:nvSpPr>
            <p:spPr>
              <a:xfrm rot="5400000">
                <a:off x="7035223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EC3E20F8-BDAD-4308-852B-A58497333922}"/>
                  </a:ext>
                </a:extLst>
              </p:cNvPr>
              <p:cNvSpPr/>
              <p:nvPr/>
            </p:nvSpPr>
            <p:spPr>
              <a:xfrm rot="5400000">
                <a:off x="7034429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B81D3584-09AD-4087-A799-991B12D118DB}"/>
                  </a:ext>
                </a:extLst>
              </p:cNvPr>
              <p:cNvSpPr/>
              <p:nvPr/>
            </p:nvSpPr>
            <p:spPr>
              <a:xfrm rot="5400000">
                <a:off x="7034429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0F90D17A-F49C-43F3-B853-8D567534F0A8}"/>
                  </a:ext>
                </a:extLst>
              </p:cNvPr>
              <p:cNvSpPr/>
              <p:nvPr/>
            </p:nvSpPr>
            <p:spPr>
              <a:xfrm rot="5400000">
                <a:off x="7035223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09DCFB65-F448-4F48-B2D9-EFB92A733D37}"/>
                  </a:ext>
                </a:extLst>
              </p:cNvPr>
              <p:cNvSpPr/>
              <p:nvPr/>
            </p:nvSpPr>
            <p:spPr>
              <a:xfrm rot="5400000">
                <a:off x="7034429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EC0D2AA0-2EA9-4443-A45C-FA298711C98A}"/>
                  </a:ext>
                </a:extLst>
              </p:cNvPr>
              <p:cNvSpPr/>
              <p:nvPr/>
            </p:nvSpPr>
            <p:spPr>
              <a:xfrm rot="5400000">
                <a:off x="7034429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A9AD2705-B8BF-465A-8266-3276FDE2096E}"/>
                  </a:ext>
                </a:extLst>
              </p:cNvPr>
              <p:cNvSpPr/>
              <p:nvPr/>
            </p:nvSpPr>
            <p:spPr>
              <a:xfrm rot="5400000">
                <a:off x="7034429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4" name="Group 306">
              <a:extLst>
                <a:ext uri="{FF2B5EF4-FFF2-40B4-BE49-F238E27FC236}">
                  <a16:creationId xmlns:a16="http://schemas.microsoft.com/office/drawing/2014/main" id="{8DDEED7F-2DE7-43BD-B8E8-DEF499FA1A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382DB270-C83A-4B0A-AA63-F509EB27FCFC}"/>
                  </a:ext>
                </a:extLst>
              </p:cNvPr>
              <p:cNvSpPr/>
              <p:nvPr/>
            </p:nvSpPr>
            <p:spPr>
              <a:xfrm rot="5400000">
                <a:off x="7034653" y="167600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19239141-EF56-4C3F-8109-D7770F9FFC48}"/>
                  </a:ext>
                </a:extLst>
              </p:cNvPr>
              <p:cNvSpPr/>
              <p:nvPr/>
            </p:nvSpPr>
            <p:spPr>
              <a:xfrm rot="5400000">
                <a:off x="7034653" y="189190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005837CF-B04D-48E9-97E7-8E8AA7BD1316}"/>
                  </a:ext>
                </a:extLst>
              </p:cNvPr>
              <p:cNvSpPr/>
              <p:nvPr/>
            </p:nvSpPr>
            <p:spPr>
              <a:xfrm rot="5400000">
                <a:off x="7034653" y="210304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91E743A9-1BDB-45F8-9736-7BDEFAD1142C}"/>
                  </a:ext>
                </a:extLst>
              </p:cNvPr>
              <p:cNvSpPr/>
              <p:nvPr/>
            </p:nvSpPr>
            <p:spPr>
              <a:xfrm rot="5400000">
                <a:off x="7035447" y="2316567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D0F5B475-CFA9-4429-96E4-039377D92D38}"/>
                  </a:ext>
                </a:extLst>
              </p:cNvPr>
              <p:cNvSpPr/>
              <p:nvPr/>
            </p:nvSpPr>
            <p:spPr>
              <a:xfrm rot="5400000">
                <a:off x="7034653" y="252850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C73C4B80-76C9-42FB-B60E-B841614DC5C6}"/>
                  </a:ext>
                </a:extLst>
              </p:cNvPr>
              <p:cNvSpPr/>
              <p:nvPr/>
            </p:nvSpPr>
            <p:spPr>
              <a:xfrm rot="5400000">
                <a:off x="7034653" y="273011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6AEE2E25-E649-4856-9512-00A0E88D999E}"/>
                  </a:ext>
                </a:extLst>
              </p:cNvPr>
              <p:cNvSpPr/>
              <p:nvPr/>
            </p:nvSpPr>
            <p:spPr>
              <a:xfrm rot="5400000">
                <a:off x="7035447" y="293887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7F03BE84-B8E3-4A29-82F8-9597AD1C40C7}"/>
                  </a:ext>
                </a:extLst>
              </p:cNvPr>
              <p:cNvSpPr/>
              <p:nvPr/>
            </p:nvSpPr>
            <p:spPr>
              <a:xfrm rot="5400000">
                <a:off x="7034653" y="315398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7CD2D8F3-0563-472D-AD9B-1C856FF9F0D9}"/>
                  </a:ext>
                </a:extLst>
              </p:cNvPr>
              <p:cNvSpPr/>
              <p:nvPr/>
            </p:nvSpPr>
            <p:spPr>
              <a:xfrm rot="5400000">
                <a:off x="7034653" y="336353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E8D5D02C-E8B5-4509-B83B-7A5BAE4AA0F2}"/>
                  </a:ext>
                </a:extLst>
              </p:cNvPr>
              <p:cNvSpPr/>
              <p:nvPr/>
            </p:nvSpPr>
            <p:spPr>
              <a:xfrm rot="5400000">
                <a:off x="7034653" y="357944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5" name="Group 307">
              <a:extLst>
                <a:ext uri="{FF2B5EF4-FFF2-40B4-BE49-F238E27FC236}">
                  <a16:creationId xmlns:a16="http://schemas.microsoft.com/office/drawing/2014/main" id="{AA16380D-4B76-455E-B9D1-617652686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C1A6B807-997D-4E18-8341-47560B4A8908}"/>
                  </a:ext>
                </a:extLst>
              </p:cNvPr>
              <p:cNvSpPr/>
              <p:nvPr/>
            </p:nvSpPr>
            <p:spPr>
              <a:xfrm rot="5400000">
                <a:off x="7033980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99C69568-1A83-4AFB-BD61-C79BECE94293}"/>
                  </a:ext>
                </a:extLst>
              </p:cNvPr>
              <p:cNvSpPr/>
              <p:nvPr/>
            </p:nvSpPr>
            <p:spPr>
              <a:xfrm rot="5400000">
                <a:off x="7033980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C6215ED3-6A58-499A-9A1E-C42B7D969284}"/>
                  </a:ext>
                </a:extLst>
              </p:cNvPr>
              <p:cNvSpPr/>
              <p:nvPr/>
            </p:nvSpPr>
            <p:spPr>
              <a:xfrm rot="5400000">
                <a:off x="7033980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017F669E-E9C4-499E-8BFB-5E4FBCE95002}"/>
                  </a:ext>
                </a:extLst>
              </p:cNvPr>
              <p:cNvSpPr/>
              <p:nvPr/>
            </p:nvSpPr>
            <p:spPr>
              <a:xfrm rot="5400000">
                <a:off x="7034774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57194906-BA09-4162-B1F1-437093D604D7}"/>
                  </a:ext>
                </a:extLst>
              </p:cNvPr>
              <p:cNvSpPr/>
              <p:nvPr/>
            </p:nvSpPr>
            <p:spPr>
              <a:xfrm rot="5400000">
                <a:off x="7033980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8C3EEDFE-B2D7-4E12-A965-3C5C7E4A8239}"/>
                  </a:ext>
                </a:extLst>
              </p:cNvPr>
              <p:cNvSpPr/>
              <p:nvPr/>
            </p:nvSpPr>
            <p:spPr>
              <a:xfrm rot="5400000">
                <a:off x="7033980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7EC2DD9C-A490-40A4-8658-AB09100027DA}"/>
                  </a:ext>
                </a:extLst>
              </p:cNvPr>
              <p:cNvSpPr/>
              <p:nvPr/>
            </p:nvSpPr>
            <p:spPr>
              <a:xfrm rot="5400000">
                <a:off x="7034774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9F9FA202-135F-46F2-8187-9C2B33E5CD7C}"/>
                  </a:ext>
                </a:extLst>
              </p:cNvPr>
              <p:cNvSpPr/>
              <p:nvPr/>
            </p:nvSpPr>
            <p:spPr>
              <a:xfrm rot="5400000">
                <a:off x="7033980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55BB231E-C7C0-4DCC-9931-DAB41A56CEB9}"/>
                  </a:ext>
                </a:extLst>
              </p:cNvPr>
              <p:cNvSpPr/>
              <p:nvPr/>
            </p:nvSpPr>
            <p:spPr>
              <a:xfrm rot="5400000">
                <a:off x="7033980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9AA92DFF-14E3-457D-81D2-211CB1C69DD3}"/>
                  </a:ext>
                </a:extLst>
              </p:cNvPr>
              <p:cNvSpPr/>
              <p:nvPr/>
            </p:nvSpPr>
            <p:spPr>
              <a:xfrm rot="5400000">
                <a:off x="7033980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6" name="Group 308">
              <a:extLst>
                <a:ext uri="{FF2B5EF4-FFF2-40B4-BE49-F238E27FC236}">
                  <a16:creationId xmlns:a16="http://schemas.microsoft.com/office/drawing/2014/main" id="{F53280C2-0F30-46F7-B1EE-676AB1225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68DEA298-ACA9-493B-909B-AEF63358B54A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7F135F44-6E7A-4D9F-98D6-741E712E8292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53931170-F908-4286-AEF3-76053C0E0929}"/>
                  </a:ext>
                </a:extLst>
              </p:cNvPr>
              <p:cNvSpPr/>
              <p:nvPr/>
            </p:nvSpPr>
            <p:spPr>
              <a:xfrm rot="5400000">
                <a:off x="7034967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D4F4B867-BC3C-4F1D-B592-97A84703F235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BDD9B13F-DF0B-4CDD-8BD8-CDCE755A577D}"/>
                  </a:ext>
                </a:extLst>
              </p:cNvPr>
              <p:cNvSpPr/>
              <p:nvPr/>
            </p:nvSpPr>
            <p:spPr>
              <a:xfrm rot="5400000">
                <a:off x="7034967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3E82AA6A-1119-4935-A386-674EC9D85AF3}"/>
                  </a:ext>
                </a:extLst>
              </p:cNvPr>
              <p:cNvSpPr/>
              <p:nvPr/>
            </p:nvSpPr>
            <p:spPr>
              <a:xfrm rot="5400000">
                <a:off x="7034967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4D530EDF-5C67-4049-A290-3F1539310AEF}"/>
                  </a:ext>
                </a:extLst>
              </p:cNvPr>
              <p:cNvSpPr/>
              <p:nvPr/>
            </p:nvSpPr>
            <p:spPr>
              <a:xfrm rot="5400000">
                <a:off x="7035761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6DFEBF03-37ED-4ED2-A325-33EAE894B4E1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D42F2787-33E5-406A-A5D7-B0F107DD4364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DC734008-A915-458B-9457-59E2432DE258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7" name="Group 309">
              <a:extLst>
                <a:ext uri="{FF2B5EF4-FFF2-40B4-BE49-F238E27FC236}">
                  <a16:creationId xmlns:a16="http://schemas.microsoft.com/office/drawing/2014/main" id="{22518D2D-3744-4C2A-8801-B0422AE04D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74F34A73-B0C5-479C-9A1B-FEF074304324}"/>
                  </a:ext>
                </a:extLst>
              </p:cNvPr>
              <p:cNvSpPr/>
              <p:nvPr/>
            </p:nvSpPr>
            <p:spPr>
              <a:xfrm rot="5400000">
                <a:off x="7034665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D6DD4ECD-B1BB-4E06-84E8-4E1E19189FAC}"/>
                  </a:ext>
                </a:extLst>
              </p:cNvPr>
              <p:cNvSpPr/>
              <p:nvPr/>
            </p:nvSpPr>
            <p:spPr>
              <a:xfrm rot="5400000">
                <a:off x="7034665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337F0EFA-9067-4751-8904-B4E3EB19088A}"/>
                  </a:ext>
                </a:extLst>
              </p:cNvPr>
              <p:cNvSpPr/>
              <p:nvPr/>
            </p:nvSpPr>
            <p:spPr>
              <a:xfrm rot="5400000">
                <a:off x="7034665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C305F0D0-DB1C-481D-8D49-4B67D974C333}"/>
                  </a:ext>
                </a:extLst>
              </p:cNvPr>
              <p:cNvSpPr/>
              <p:nvPr/>
            </p:nvSpPr>
            <p:spPr>
              <a:xfrm rot="5400000">
                <a:off x="7035459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9D8BFA44-5D64-4872-9BD6-B4E76FC035B3}"/>
                  </a:ext>
                </a:extLst>
              </p:cNvPr>
              <p:cNvSpPr/>
              <p:nvPr/>
            </p:nvSpPr>
            <p:spPr>
              <a:xfrm rot="5400000">
                <a:off x="7034665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7B0EC2CE-431E-433A-AD02-2011DB5327D4}"/>
                  </a:ext>
                </a:extLst>
              </p:cNvPr>
              <p:cNvSpPr/>
              <p:nvPr/>
            </p:nvSpPr>
            <p:spPr>
              <a:xfrm rot="5400000">
                <a:off x="7034665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8B0C0441-216F-4CBE-BA25-97EB8AECF895}"/>
                  </a:ext>
                </a:extLst>
              </p:cNvPr>
              <p:cNvSpPr/>
              <p:nvPr/>
            </p:nvSpPr>
            <p:spPr>
              <a:xfrm rot="5400000">
                <a:off x="7035459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8F4902BC-E7DF-4C69-BB7E-220100B2067C}"/>
                  </a:ext>
                </a:extLst>
              </p:cNvPr>
              <p:cNvSpPr/>
              <p:nvPr/>
            </p:nvSpPr>
            <p:spPr>
              <a:xfrm rot="5400000">
                <a:off x="7034665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41CDAD78-58E2-4B66-9464-DC76493E6776}"/>
                  </a:ext>
                </a:extLst>
              </p:cNvPr>
              <p:cNvSpPr/>
              <p:nvPr/>
            </p:nvSpPr>
            <p:spPr>
              <a:xfrm rot="5400000">
                <a:off x="7034665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3CE0BDAA-5B2D-4862-8E37-B9C6A0655392}"/>
                  </a:ext>
                </a:extLst>
              </p:cNvPr>
              <p:cNvSpPr/>
              <p:nvPr/>
            </p:nvSpPr>
            <p:spPr>
              <a:xfrm rot="5400000">
                <a:off x="7034665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8" name="Group 310">
              <a:extLst>
                <a:ext uri="{FF2B5EF4-FFF2-40B4-BE49-F238E27FC236}">
                  <a16:creationId xmlns:a16="http://schemas.microsoft.com/office/drawing/2014/main" id="{DCC3D1FC-D80D-4826-8186-6B40FB9D4E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3D5F663F-3B45-4E77-8C7C-CC2B400C51AE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627B9B63-8EFA-4D2F-B854-B2E5DB86CF4B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EA18BF29-BA25-425D-96B3-80CF97C1F73C}"/>
                  </a:ext>
                </a:extLst>
              </p:cNvPr>
              <p:cNvSpPr/>
              <p:nvPr/>
            </p:nvSpPr>
            <p:spPr>
              <a:xfrm rot="5400000">
                <a:off x="7034673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BB4029AA-E6B4-4A05-A1B9-871CE4089C83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2B6A8BE0-3F0D-4F63-8E21-A715342CE3EF}"/>
                  </a:ext>
                </a:extLst>
              </p:cNvPr>
              <p:cNvSpPr/>
              <p:nvPr/>
            </p:nvSpPr>
            <p:spPr>
              <a:xfrm rot="5400000">
                <a:off x="7034673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55F9FC07-3F90-4483-9960-3D5615E69C5E}"/>
                  </a:ext>
                </a:extLst>
              </p:cNvPr>
              <p:cNvSpPr/>
              <p:nvPr/>
            </p:nvSpPr>
            <p:spPr>
              <a:xfrm rot="5400000">
                <a:off x="7034673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92AE7E2C-D8F5-43A3-BB84-C164E4BCE50C}"/>
                  </a:ext>
                </a:extLst>
              </p:cNvPr>
              <p:cNvSpPr/>
              <p:nvPr/>
            </p:nvSpPr>
            <p:spPr>
              <a:xfrm rot="5400000">
                <a:off x="7035467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C11712A0-D5B5-45DB-8514-E88E60646D28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333D20FD-E767-4139-B455-697F1EE2CDBB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C7EC4A30-565F-411A-AD99-620FE66BC979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89" name="Group 311">
              <a:extLst>
                <a:ext uri="{FF2B5EF4-FFF2-40B4-BE49-F238E27FC236}">
                  <a16:creationId xmlns:a16="http://schemas.microsoft.com/office/drawing/2014/main" id="{8CFE5018-1218-4DD8-A0AC-737B7B63D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04F720FE-F087-4E9C-A1BA-42AF5A4CA323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07E0E872-A404-47B5-88A2-D9457862EBB4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17AEFBAE-35BE-4D97-8FFF-727C6B4DA6BC}"/>
                  </a:ext>
                </a:extLst>
              </p:cNvPr>
              <p:cNvSpPr/>
              <p:nvPr/>
            </p:nvSpPr>
            <p:spPr>
              <a:xfrm rot="5400000">
                <a:off x="7034463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9E034593-8236-4A51-BC1F-180163D2CB39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6731D33A-2DEF-4360-BF98-6911D18C4908}"/>
                  </a:ext>
                </a:extLst>
              </p:cNvPr>
              <p:cNvSpPr/>
              <p:nvPr/>
            </p:nvSpPr>
            <p:spPr>
              <a:xfrm rot="5400000">
                <a:off x="7034463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CF4231BD-5A71-4664-A14C-37FF68F894FC}"/>
                  </a:ext>
                </a:extLst>
              </p:cNvPr>
              <p:cNvSpPr/>
              <p:nvPr/>
            </p:nvSpPr>
            <p:spPr>
              <a:xfrm rot="5400000">
                <a:off x="7034463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D81682E3-3C9F-4B1D-8094-DC6D91A0CEAF}"/>
                  </a:ext>
                </a:extLst>
              </p:cNvPr>
              <p:cNvSpPr/>
              <p:nvPr/>
            </p:nvSpPr>
            <p:spPr>
              <a:xfrm rot="5400000">
                <a:off x="7035257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C5658998-AAE3-4686-9B5C-8748EDFCC09F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5FDE4579-D6AF-4B24-BED2-93ACA5BC4F97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6BC35BDC-7277-4DA5-8962-A489AB11DF9F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90" name="Group 312">
              <a:extLst>
                <a:ext uri="{FF2B5EF4-FFF2-40B4-BE49-F238E27FC236}">
                  <a16:creationId xmlns:a16="http://schemas.microsoft.com/office/drawing/2014/main" id="{2D4277B6-2760-448B-9332-78A0E8B14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F4160B83-8E48-4CC9-9E71-AFA64DD134B7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CCD0C1CC-744A-49A2-8367-EF3FE96DC68C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70E5937A-B064-4AAD-8D79-E9FEA379AAF0}"/>
                  </a:ext>
                </a:extLst>
              </p:cNvPr>
              <p:cNvSpPr/>
              <p:nvPr/>
            </p:nvSpPr>
            <p:spPr>
              <a:xfrm rot="5400000">
                <a:off x="7034365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9DE08D0D-9ED8-4370-80EE-39C910982827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2435A144-2527-44E8-ADC7-F5EACD0AB870}"/>
                  </a:ext>
                </a:extLst>
              </p:cNvPr>
              <p:cNvSpPr/>
              <p:nvPr/>
            </p:nvSpPr>
            <p:spPr>
              <a:xfrm rot="5400000">
                <a:off x="7034365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EF709893-FEFE-48EC-8986-375B780BCC5F}"/>
                  </a:ext>
                </a:extLst>
              </p:cNvPr>
              <p:cNvSpPr/>
              <p:nvPr/>
            </p:nvSpPr>
            <p:spPr>
              <a:xfrm rot="5400000">
                <a:off x="7034365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13D8269F-481F-46D6-B97A-8C690ED25B38}"/>
                  </a:ext>
                </a:extLst>
              </p:cNvPr>
              <p:cNvSpPr/>
              <p:nvPr/>
            </p:nvSpPr>
            <p:spPr>
              <a:xfrm rot="5400000">
                <a:off x="7035159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B15F4CA2-F570-44B7-ADCA-D7E6F2CBA1D0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F523FB9E-577B-4FAF-9E73-C0C29428C260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89D2790E-D0AC-490D-A261-99C7AB9490B1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291" name="Group 313">
              <a:extLst>
                <a:ext uri="{FF2B5EF4-FFF2-40B4-BE49-F238E27FC236}">
                  <a16:creationId xmlns:a16="http://schemas.microsoft.com/office/drawing/2014/main" id="{A36DBAF7-9D21-4213-BAE4-755622E871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BF34440F-C25D-43BA-A2DB-9D082A6870AC}"/>
                  </a:ext>
                </a:extLst>
              </p:cNvPr>
              <p:cNvSpPr/>
              <p:nvPr/>
            </p:nvSpPr>
            <p:spPr>
              <a:xfrm rot="5400000">
                <a:off x="7034274" y="167554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4D43254A-8576-41D4-AED0-43679BD66DDA}"/>
                  </a:ext>
                </a:extLst>
              </p:cNvPr>
              <p:cNvSpPr/>
              <p:nvPr/>
            </p:nvSpPr>
            <p:spPr>
              <a:xfrm rot="5400000">
                <a:off x="7034274" y="189144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D8DA6298-C7BB-4BC7-B366-0B1B88F05B01}"/>
                  </a:ext>
                </a:extLst>
              </p:cNvPr>
              <p:cNvSpPr/>
              <p:nvPr/>
            </p:nvSpPr>
            <p:spPr>
              <a:xfrm rot="5400000">
                <a:off x="7034274" y="210258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E737FC1D-1AA7-410C-B482-3EC88B88AAFC}"/>
                  </a:ext>
                </a:extLst>
              </p:cNvPr>
              <p:cNvSpPr/>
              <p:nvPr/>
            </p:nvSpPr>
            <p:spPr>
              <a:xfrm rot="5400000">
                <a:off x="7035068" y="2316109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3A3548F8-27FF-49EC-8B80-8B9F2F35AC6A}"/>
                  </a:ext>
                </a:extLst>
              </p:cNvPr>
              <p:cNvSpPr/>
              <p:nvPr/>
            </p:nvSpPr>
            <p:spPr>
              <a:xfrm rot="5400000">
                <a:off x="7034274" y="252804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3A8B19FA-F889-4E69-810A-67FA558FDCDE}"/>
                  </a:ext>
                </a:extLst>
              </p:cNvPr>
              <p:cNvSpPr/>
              <p:nvPr/>
            </p:nvSpPr>
            <p:spPr>
              <a:xfrm rot="5400000">
                <a:off x="7034274" y="27296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150C960E-AB3D-461F-8F1B-D8097FAC7764}"/>
                  </a:ext>
                </a:extLst>
              </p:cNvPr>
              <p:cNvSpPr/>
              <p:nvPr/>
            </p:nvSpPr>
            <p:spPr>
              <a:xfrm rot="5400000">
                <a:off x="7035068" y="2938418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EB278FE3-2E27-47CA-BFB4-0B1191F6DA5A}"/>
                  </a:ext>
                </a:extLst>
              </p:cNvPr>
              <p:cNvSpPr/>
              <p:nvPr/>
            </p:nvSpPr>
            <p:spPr>
              <a:xfrm rot="5400000">
                <a:off x="7034274" y="315352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B88545E0-4FAD-4C20-B43D-86CE811F0421}"/>
                  </a:ext>
                </a:extLst>
              </p:cNvPr>
              <p:cNvSpPr/>
              <p:nvPr/>
            </p:nvSpPr>
            <p:spPr>
              <a:xfrm rot="5400000">
                <a:off x="7034274" y="336308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96326495-B8AB-4F6F-BF17-B4EC916AFF81}"/>
                  </a:ext>
                </a:extLst>
              </p:cNvPr>
              <p:cNvSpPr/>
              <p:nvPr/>
            </p:nvSpPr>
            <p:spPr>
              <a:xfrm rot="5400000">
                <a:off x="7034274" y="357898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  <p:sp>
        <p:nvSpPr>
          <p:cNvPr id="415" name="Cube 414">
            <a:extLst>
              <a:ext uri="{FF2B5EF4-FFF2-40B4-BE49-F238E27FC236}">
                <a16:creationId xmlns:a16="http://schemas.microsoft.com/office/drawing/2014/main" id="{E9C43858-C292-43AC-B7ED-EFBB65DAFF5F}"/>
              </a:ext>
            </a:extLst>
          </p:cNvPr>
          <p:cNvSpPr/>
          <p:nvPr/>
        </p:nvSpPr>
        <p:spPr>
          <a:xfrm rot="5400000">
            <a:off x="10653713" y="3575050"/>
            <a:ext cx="274638" cy="274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0CB192FE-2526-427B-B717-8EEDACE330E5}"/>
              </a:ext>
            </a:extLst>
          </p:cNvPr>
          <p:cNvGrpSpPr>
            <a:grpSpLocks/>
          </p:cNvGrpSpPr>
          <p:nvPr/>
        </p:nvGrpSpPr>
        <p:grpSpPr bwMode="auto">
          <a:xfrm>
            <a:off x="2832100" y="3117850"/>
            <a:ext cx="2181225" cy="2182813"/>
            <a:chOff x="3065279" y="594056"/>
            <a:chExt cx="2181278" cy="2182842"/>
          </a:xfrm>
        </p:grpSpPr>
        <p:grpSp>
          <p:nvGrpSpPr>
            <p:cNvPr id="4172" name="Group 416">
              <a:extLst>
                <a:ext uri="{FF2B5EF4-FFF2-40B4-BE49-F238E27FC236}">
                  <a16:creationId xmlns:a16="http://schemas.microsoft.com/office/drawing/2014/main" id="{630B3045-D2FA-47F3-BCA8-5B3AF6ECA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F255C6CC-6F20-4E74-8AA3-1780F6E3A9EE}"/>
                  </a:ext>
                </a:extLst>
              </p:cNvPr>
              <p:cNvSpPr/>
              <p:nvPr/>
            </p:nvSpPr>
            <p:spPr>
              <a:xfrm rot="5400000">
                <a:off x="7034599" y="167647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9A190F2-4DA0-4792-B99D-8E65723B9236}"/>
                  </a:ext>
                </a:extLst>
              </p:cNvPr>
              <p:cNvSpPr/>
              <p:nvPr/>
            </p:nvSpPr>
            <p:spPr>
              <a:xfrm rot="5400000">
                <a:off x="7034599" y="189237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F8C4E2BF-7387-40FC-B196-B5291758A172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5029C86E-E1C4-4A5A-B3D5-3FD26E196BB9}"/>
                  </a:ext>
                </a:extLst>
              </p:cNvPr>
              <p:cNvSpPr/>
              <p:nvPr/>
            </p:nvSpPr>
            <p:spPr>
              <a:xfrm rot="5400000">
                <a:off x="7035393" y="2317038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9EB41058-59B1-4504-9E93-241A013622A5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CCFBA8BE-9394-4331-A998-E13EA3ADB221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B0755F29-7BB0-42B2-AF83-51B4ED638EE0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91F0A386-FB2A-4DAF-A1DD-5DE82C37607A}"/>
                  </a:ext>
                </a:extLst>
              </p:cNvPr>
              <p:cNvSpPr/>
              <p:nvPr/>
            </p:nvSpPr>
            <p:spPr>
              <a:xfrm rot="5400000">
                <a:off x="7034599" y="315445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C6679D89-E896-4EAE-A078-5248EDA4F982}"/>
                  </a:ext>
                </a:extLst>
              </p:cNvPr>
              <p:cNvSpPr/>
              <p:nvPr/>
            </p:nvSpPr>
            <p:spPr>
              <a:xfrm rot="5400000">
                <a:off x="7034599" y="3364008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5DD1E4C7-AB08-44AE-9163-0D1841D96183}"/>
                  </a:ext>
                </a:extLst>
              </p:cNvPr>
              <p:cNvSpPr/>
              <p:nvPr/>
            </p:nvSpPr>
            <p:spPr>
              <a:xfrm rot="5400000">
                <a:off x="7034599" y="3579911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3" name="Group 417">
              <a:extLst>
                <a:ext uri="{FF2B5EF4-FFF2-40B4-BE49-F238E27FC236}">
                  <a16:creationId xmlns:a16="http://schemas.microsoft.com/office/drawing/2014/main" id="{8E2CBB6A-1723-4FFD-B2FB-E4CC07339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A9D01AD2-78C4-4362-AD4E-DD5B2734EA64}"/>
                  </a:ext>
                </a:extLst>
              </p:cNvPr>
              <p:cNvSpPr/>
              <p:nvPr/>
            </p:nvSpPr>
            <p:spPr>
              <a:xfrm rot="5400000">
                <a:off x="7034430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8E936B1E-21A7-4B05-B3B1-8D15EACC7D0A}"/>
                  </a:ext>
                </a:extLst>
              </p:cNvPr>
              <p:cNvSpPr/>
              <p:nvPr/>
            </p:nvSpPr>
            <p:spPr>
              <a:xfrm rot="5400000">
                <a:off x="7034430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0BB73BB5-82BC-42DE-BD60-5C5EBE667668}"/>
                  </a:ext>
                </a:extLst>
              </p:cNvPr>
              <p:cNvSpPr/>
              <p:nvPr/>
            </p:nvSpPr>
            <p:spPr>
              <a:xfrm rot="5400000">
                <a:off x="7034430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F9038818-427A-468F-BBC0-D039E63B7513}"/>
                  </a:ext>
                </a:extLst>
              </p:cNvPr>
              <p:cNvSpPr/>
              <p:nvPr/>
            </p:nvSpPr>
            <p:spPr>
              <a:xfrm rot="5400000">
                <a:off x="7035224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AEFB1303-1459-466F-967D-8E3D9D218EF2}"/>
                  </a:ext>
                </a:extLst>
              </p:cNvPr>
              <p:cNvSpPr/>
              <p:nvPr/>
            </p:nvSpPr>
            <p:spPr>
              <a:xfrm rot="5400000">
                <a:off x="7034430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5E0C850F-A222-49A7-9D2A-FC00A44D6672}"/>
                  </a:ext>
                </a:extLst>
              </p:cNvPr>
              <p:cNvSpPr/>
              <p:nvPr/>
            </p:nvSpPr>
            <p:spPr>
              <a:xfrm rot="5400000">
                <a:off x="7034430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34666026-AB52-41CE-8312-47B5D5CC3A8A}"/>
                  </a:ext>
                </a:extLst>
              </p:cNvPr>
              <p:cNvSpPr/>
              <p:nvPr/>
            </p:nvSpPr>
            <p:spPr>
              <a:xfrm rot="5400000">
                <a:off x="7035224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9208F0E6-DA77-4B7B-8BAE-54930E811907}"/>
                  </a:ext>
                </a:extLst>
              </p:cNvPr>
              <p:cNvSpPr/>
              <p:nvPr/>
            </p:nvSpPr>
            <p:spPr>
              <a:xfrm rot="5400000">
                <a:off x="7034430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FC677C66-57B1-4FA0-A892-0AC1EEFF5F90}"/>
                  </a:ext>
                </a:extLst>
              </p:cNvPr>
              <p:cNvSpPr/>
              <p:nvPr/>
            </p:nvSpPr>
            <p:spPr>
              <a:xfrm rot="5400000">
                <a:off x="7034430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D5D6E574-17D5-419B-9B6E-716FC23FE13D}"/>
                  </a:ext>
                </a:extLst>
              </p:cNvPr>
              <p:cNvSpPr/>
              <p:nvPr/>
            </p:nvSpPr>
            <p:spPr>
              <a:xfrm rot="5400000">
                <a:off x="7034430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4" name="Group 418">
              <a:extLst>
                <a:ext uri="{FF2B5EF4-FFF2-40B4-BE49-F238E27FC236}">
                  <a16:creationId xmlns:a16="http://schemas.microsoft.com/office/drawing/2014/main" id="{39D4FF7C-1F6E-4C7B-B883-F41D14C43A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2EDAED52-D5F9-4935-BC33-7764CD1E280E}"/>
                  </a:ext>
                </a:extLst>
              </p:cNvPr>
              <p:cNvSpPr/>
              <p:nvPr/>
            </p:nvSpPr>
            <p:spPr>
              <a:xfrm rot="5400000">
                <a:off x="7034654" y="16760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184CE346-19A5-437E-B59B-E9A8A7495CD0}"/>
                  </a:ext>
                </a:extLst>
              </p:cNvPr>
              <p:cNvSpPr/>
              <p:nvPr/>
            </p:nvSpPr>
            <p:spPr>
              <a:xfrm rot="5400000">
                <a:off x="7034654" y="189190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43F1E42C-0290-46C4-97FE-5F5D1901231F}"/>
                  </a:ext>
                </a:extLst>
              </p:cNvPr>
              <p:cNvSpPr/>
              <p:nvPr/>
            </p:nvSpPr>
            <p:spPr>
              <a:xfrm rot="5400000">
                <a:off x="7034654" y="210304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E5B21E36-C03A-47CD-8767-BE31EB142F9A}"/>
                  </a:ext>
                </a:extLst>
              </p:cNvPr>
              <p:cNvSpPr/>
              <p:nvPr/>
            </p:nvSpPr>
            <p:spPr>
              <a:xfrm rot="5400000">
                <a:off x="7035448" y="2316568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C770FD04-AB08-4CAE-B35E-4CC734292DBA}"/>
                  </a:ext>
                </a:extLst>
              </p:cNvPr>
              <p:cNvSpPr/>
              <p:nvPr/>
            </p:nvSpPr>
            <p:spPr>
              <a:xfrm rot="5400000">
                <a:off x="7034654" y="252850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116F5547-5780-4B23-8609-26F82439D5AC}"/>
                  </a:ext>
                </a:extLst>
              </p:cNvPr>
              <p:cNvSpPr/>
              <p:nvPr/>
            </p:nvSpPr>
            <p:spPr>
              <a:xfrm rot="5400000">
                <a:off x="7034654" y="273011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8D81BF47-C3BD-46B5-A5AD-D348EDFE9E38}"/>
                  </a:ext>
                </a:extLst>
              </p:cNvPr>
              <p:cNvSpPr/>
              <p:nvPr/>
            </p:nvSpPr>
            <p:spPr>
              <a:xfrm rot="5400000">
                <a:off x="7035448" y="293887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00EE2F47-B0AC-46C9-904A-7E4640BD092F}"/>
                  </a:ext>
                </a:extLst>
              </p:cNvPr>
              <p:cNvSpPr/>
              <p:nvPr/>
            </p:nvSpPr>
            <p:spPr>
              <a:xfrm rot="5400000">
                <a:off x="7034654" y="315398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C8781AD5-02DE-48FE-BA70-D8B9169E980A}"/>
                  </a:ext>
                </a:extLst>
              </p:cNvPr>
              <p:cNvSpPr/>
              <p:nvPr/>
            </p:nvSpPr>
            <p:spPr>
              <a:xfrm rot="5400000">
                <a:off x="7034654" y="3363538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648C4A0B-5529-4E57-9CFB-D11B6FB88E8F}"/>
                  </a:ext>
                </a:extLst>
              </p:cNvPr>
              <p:cNvSpPr/>
              <p:nvPr/>
            </p:nvSpPr>
            <p:spPr>
              <a:xfrm rot="5400000">
                <a:off x="7034654" y="3579441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5" name="Group 419">
              <a:extLst>
                <a:ext uri="{FF2B5EF4-FFF2-40B4-BE49-F238E27FC236}">
                  <a16:creationId xmlns:a16="http://schemas.microsoft.com/office/drawing/2014/main" id="{B80C650E-254A-43A0-BA84-318FA33FA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487" name="Cube 486">
                <a:extLst>
                  <a:ext uri="{FF2B5EF4-FFF2-40B4-BE49-F238E27FC236}">
                    <a16:creationId xmlns:a16="http://schemas.microsoft.com/office/drawing/2014/main" id="{DB11C113-C0E1-44DB-A4B7-D6BE9EB0E1F9}"/>
                  </a:ext>
                </a:extLst>
              </p:cNvPr>
              <p:cNvSpPr/>
              <p:nvPr/>
            </p:nvSpPr>
            <p:spPr>
              <a:xfrm rot="5400000">
                <a:off x="7033981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8" name="Cube 487">
                <a:extLst>
                  <a:ext uri="{FF2B5EF4-FFF2-40B4-BE49-F238E27FC236}">
                    <a16:creationId xmlns:a16="http://schemas.microsoft.com/office/drawing/2014/main" id="{6ADBC35A-0C6A-40F4-B978-6CE59E6F4274}"/>
                  </a:ext>
                </a:extLst>
              </p:cNvPr>
              <p:cNvSpPr/>
              <p:nvPr/>
            </p:nvSpPr>
            <p:spPr>
              <a:xfrm rot="5400000">
                <a:off x="7033981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9" name="Cube 488">
                <a:extLst>
                  <a:ext uri="{FF2B5EF4-FFF2-40B4-BE49-F238E27FC236}">
                    <a16:creationId xmlns:a16="http://schemas.microsoft.com/office/drawing/2014/main" id="{54504D7A-A7B1-47D6-A85A-B4F47C9559C0}"/>
                  </a:ext>
                </a:extLst>
              </p:cNvPr>
              <p:cNvSpPr/>
              <p:nvPr/>
            </p:nvSpPr>
            <p:spPr>
              <a:xfrm rot="5400000">
                <a:off x="7033981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0" name="Cube 489">
                <a:extLst>
                  <a:ext uri="{FF2B5EF4-FFF2-40B4-BE49-F238E27FC236}">
                    <a16:creationId xmlns:a16="http://schemas.microsoft.com/office/drawing/2014/main" id="{42481D80-3A7D-4D54-B69E-7AD816165FD1}"/>
                  </a:ext>
                </a:extLst>
              </p:cNvPr>
              <p:cNvSpPr/>
              <p:nvPr/>
            </p:nvSpPr>
            <p:spPr>
              <a:xfrm rot="5400000">
                <a:off x="7034775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1" name="Cube 490">
                <a:extLst>
                  <a:ext uri="{FF2B5EF4-FFF2-40B4-BE49-F238E27FC236}">
                    <a16:creationId xmlns:a16="http://schemas.microsoft.com/office/drawing/2014/main" id="{8CE53789-8884-4F4C-94E3-1F2A82E8A853}"/>
                  </a:ext>
                </a:extLst>
              </p:cNvPr>
              <p:cNvSpPr/>
              <p:nvPr/>
            </p:nvSpPr>
            <p:spPr>
              <a:xfrm rot="5400000">
                <a:off x="7033981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2" name="Cube 491">
                <a:extLst>
                  <a:ext uri="{FF2B5EF4-FFF2-40B4-BE49-F238E27FC236}">
                    <a16:creationId xmlns:a16="http://schemas.microsoft.com/office/drawing/2014/main" id="{47550A03-6D68-42C6-9744-2F7C11B79D7B}"/>
                  </a:ext>
                </a:extLst>
              </p:cNvPr>
              <p:cNvSpPr/>
              <p:nvPr/>
            </p:nvSpPr>
            <p:spPr>
              <a:xfrm rot="5400000">
                <a:off x="7033981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3" name="Cube 492">
                <a:extLst>
                  <a:ext uri="{FF2B5EF4-FFF2-40B4-BE49-F238E27FC236}">
                    <a16:creationId xmlns:a16="http://schemas.microsoft.com/office/drawing/2014/main" id="{42C3CD3F-A1B8-4A7C-B504-0398A604F1CB}"/>
                  </a:ext>
                </a:extLst>
              </p:cNvPr>
              <p:cNvSpPr/>
              <p:nvPr/>
            </p:nvSpPr>
            <p:spPr>
              <a:xfrm rot="5400000">
                <a:off x="7034775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4" name="Cube 493">
                <a:extLst>
                  <a:ext uri="{FF2B5EF4-FFF2-40B4-BE49-F238E27FC236}">
                    <a16:creationId xmlns:a16="http://schemas.microsoft.com/office/drawing/2014/main" id="{E9561012-57ED-486D-BC37-D7B499AAB1E2}"/>
                  </a:ext>
                </a:extLst>
              </p:cNvPr>
              <p:cNvSpPr/>
              <p:nvPr/>
            </p:nvSpPr>
            <p:spPr>
              <a:xfrm rot="5400000">
                <a:off x="7033981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5" name="Cube 494">
                <a:extLst>
                  <a:ext uri="{FF2B5EF4-FFF2-40B4-BE49-F238E27FC236}">
                    <a16:creationId xmlns:a16="http://schemas.microsoft.com/office/drawing/2014/main" id="{D26FB5C5-6134-418F-89BD-CE0CCD8E9899}"/>
                  </a:ext>
                </a:extLst>
              </p:cNvPr>
              <p:cNvSpPr/>
              <p:nvPr/>
            </p:nvSpPr>
            <p:spPr>
              <a:xfrm rot="5400000">
                <a:off x="7033981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14B04B9C-7170-4C07-B7EB-AA02FB281877}"/>
                  </a:ext>
                </a:extLst>
              </p:cNvPr>
              <p:cNvSpPr/>
              <p:nvPr/>
            </p:nvSpPr>
            <p:spPr>
              <a:xfrm rot="5400000">
                <a:off x="7033981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6" name="Group 420">
              <a:extLst>
                <a:ext uri="{FF2B5EF4-FFF2-40B4-BE49-F238E27FC236}">
                  <a16:creationId xmlns:a16="http://schemas.microsoft.com/office/drawing/2014/main" id="{25D16A1B-EE6B-463E-9EFB-8CBC58F12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FD0C92AB-996F-42D0-AC1A-F4F60829F79B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1A57193B-943B-4D0E-95C1-E95D9E06AD04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1353C418-6F8D-4CAF-A10A-2D9E7F5603BC}"/>
                  </a:ext>
                </a:extLst>
              </p:cNvPr>
              <p:cNvSpPr/>
              <p:nvPr/>
            </p:nvSpPr>
            <p:spPr>
              <a:xfrm rot="5400000">
                <a:off x="7034967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92DB0E4B-B92F-4764-BBBD-4657C8D42273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AE68E7E4-8416-4D2B-B64B-088084DED408}"/>
                  </a:ext>
                </a:extLst>
              </p:cNvPr>
              <p:cNvSpPr/>
              <p:nvPr/>
            </p:nvSpPr>
            <p:spPr>
              <a:xfrm rot="5400000">
                <a:off x="7034967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96C48A34-D5D0-47B9-9307-7D7866D53626}"/>
                  </a:ext>
                </a:extLst>
              </p:cNvPr>
              <p:cNvSpPr/>
              <p:nvPr/>
            </p:nvSpPr>
            <p:spPr>
              <a:xfrm rot="5400000">
                <a:off x="7034967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3D4D0FA2-6212-4AC6-AF9F-D7293957D679}"/>
                  </a:ext>
                </a:extLst>
              </p:cNvPr>
              <p:cNvSpPr/>
              <p:nvPr/>
            </p:nvSpPr>
            <p:spPr>
              <a:xfrm rot="5400000">
                <a:off x="7035761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60659C7C-321B-440C-BBDA-8DB864351BF0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5" name="Cube 484">
                <a:extLst>
                  <a:ext uri="{FF2B5EF4-FFF2-40B4-BE49-F238E27FC236}">
                    <a16:creationId xmlns:a16="http://schemas.microsoft.com/office/drawing/2014/main" id="{3793069B-296D-4ECD-A06E-7BF6C6770A0F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86" name="Cube 485">
                <a:extLst>
                  <a:ext uri="{FF2B5EF4-FFF2-40B4-BE49-F238E27FC236}">
                    <a16:creationId xmlns:a16="http://schemas.microsoft.com/office/drawing/2014/main" id="{FAF4F031-DD28-4E23-8DAA-3E88C748E12A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7" name="Group 421">
              <a:extLst>
                <a:ext uri="{FF2B5EF4-FFF2-40B4-BE49-F238E27FC236}">
                  <a16:creationId xmlns:a16="http://schemas.microsoft.com/office/drawing/2014/main" id="{3C4865F2-DC86-4738-9DDD-5330A0535C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EA75B717-14A3-4CD9-8E21-FE35231E57A3}"/>
                  </a:ext>
                </a:extLst>
              </p:cNvPr>
              <p:cNvSpPr/>
              <p:nvPr/>
            </p:nvSpPr>
            <p:spPr>
              <a:xfrm rot="5400000">
                <a:off x="7034666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BEFF8205-1172-43F0-95F4-9CA815921EDF}"/>
                  </a:ext>
                </a:extLst>
              </p:cNvPr>
              <p:cNvSpPr/>
              <p:nvPr/>
            </p:nvSpPr>
            <p:spPr>
              <a:xfrm rot="5400000">
                <a:off x="7034666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1188401C-993E-4E1E-838D-C343B71D941B}"/>
                  </a:ext>
                </a:extLst>
              </p:cNvPr>
              <p:cNvSpPr/>
              <p:nvPr/>
            </p:nvSpPr>
            <p:spPr>
              <a:xfrm rot="5400000">
                <a:off x="7034666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ECD3A659-161E-4B50-9EF9-B8268B00E53B}"/>
                  </a:ext>
                </a:extLst>
              </p:cNvPr>
              <p:cNvSpPr/>
              <p:nvPr/>
            </p:nvSpPr>
            <p:spPr>
              <a:xfrm rot="5400000">
                <a:off x="7035460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EFAB7D9A-702E-4F8A-BA7D-A04300FBA9DC}"/>
                  </a:ext>
                </a:extLst>
              </p:cNvPr>
              <p:cNvSpPr/>
              <p:nvPr/>
            </p:nvSpPr>
            <p:spPr>
              <a:xfrm rot="5400000">
                <a:off x="7034666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9BA14F26-F056-4654-AA9D-0E6EA2622EFD}"/>
                  </a:ext>
                </a:extLst>
              </p:cNvPr>
              <p:cNvSpPr/>
              <p:nvPr/>
            </p:nvSpPr>
            <p:spPr>
              <a:xfrm rot="5400000">
                <a:off x="7034666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934B60EE-4725-4F85-BB24-62C32FDF8CD2}"/>
                  </a:ext>
                </a:extLst>
              </p:cNvPr>
              <p:cNvSpPr/>
              <p:nvPr/>
            </p:nvSpPr>
            <p:spPr>
              <a:xfrm rot="5400000">
                <a:off x="7035460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5D72D4DF-BDC2-4707-9384-3F9236BD7390}"/>
                  </a:ext>
                </a:extLst>
              </p:cNvPr>
              <p:cNvSpPr/>
              <p:nvPr/>
            </p:nvSpPr>
            <p:spPr>
              <a:xfrm rot="5400000">
                <a:off x="7034666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0C133ADE-A0DB-49F0-8729-D567AFAB9B14}"/>
                  </a:ext>
                </a:extLst>
              </p:cNvPr>
              <p:cNvSpPr/>
              <p:nvPr/>
            </p:nvSpPr>
            <p:spPr>
              <a:xfrm rot="5400000">
                <a:off x="7034666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BE4BBC44-F1F3-4743-BE79-87218E430FB7}"/>
                  </a:ext>
                </a:extLst>
              </p:cNvPr>
              <p:cNvSpPr/>
              <p:nvPr/>
            </p:nvSpPr>
            <p:spPr>
              <a:xfrm rot="5400000">
                <a:off x="7034666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8" name="Group 422">
              <a:extLst>
                <a:ext uri="{FF2B5EF4-FFF2-40B4-BE49-F238E27FC236}">
                  <a16:creationId xmlns:a16="http://schemas.microsoft.com/office/drawing/2014/main" id="{852327FC-C6E6-4D2C-90B6-835F02E61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BD7AE909-BA66-46A7-BD57-F12377512A2C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793344C6-A795-44CB-80DE-94B67FF22D5D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0D31DAC2-740D-4EC4-8EF6-49B73F0AE25B}"/>
                  </a:ext>
                </a:extLst>
              </p:cNvPr>
              <p:cNvSpPr/>
              <p:nvPr/>
            </p:nvSpPr>
            <p:spPr>
              <a:xfrm rot="5400000">
                <a:off x="7034673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4DD75C77-56D4-4D93-817F-729D6CE8A1AF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63E9AFE4-ADB4-4400-B234-5E9E666262E0}"/>
                  </a:ext>
                </a:extLst>
              </p:cNvPr>
              <p:cNvSpPr/>
              <p:nvPr/>
            </p:nvSpPr>
            <p:spPr>
              <a:xfrm rot="5400000">
                <a:off x="7034673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43E16F57-793B-40ED-8724-EBD335C3B627}"/>
                  </a:ext>
                </a:extLst>
              </p:cNvPr>
              <p:cNvSpPr/>
              <p:nvPr/>
            </p:nvSpPr>
            <p:spPr>
              <a:xfrm rot="5400000">
                <a:off x="7034673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E9267EB7-8468-4CEA-8007-D6B3410EE1F4}"/>
                  </a:ext>
                </a:extLst>
              </p:cNvPr>
              <p:cNvSpPr/>
              <p:nvPr/>
            </p:nvSpPr>
            <p:spPr>
              <a:xfrm rot="5400000">
                <a:off x="7035467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37800793-2C4A-46BB-85DF-95A1B191140A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9465CA27-AFE4-4054-AED3-234F3FE49FAD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4AB63556-E41E-400C-8515-976F75B87D26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79" name="Group 423">
              <a:extLst>
                <a:ext uri="{FF2B5EF4-FFF2-40B4-BE49-F238E27FC236}">
                  <a16:creationId xmlns:a16="http://schemas.microsoft.com/office/drawing/2014/main" id="{BDD95094-F035-499E-BE19-55749C09E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81D9BC1C-CF61-4B26-B70C-102AFD480B44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CDAC107F-D098-4735-852B-DDDED744EA7E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C3E78BAE-FBFE-4ACD-858C-FCCF117F5A0C}"/>
                  </a:ext>
                </a:extLst>
              </p:cNvPr>
              <p:cNvSpPr/>
              <p:nvPr/>
            </p:nvSpPr>
            <p:spPr>
              <a:xfrm rot="5400000">
                <a:off x="7034463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FAF113B3-B258-4B87-90D9-D8C9C60DFF61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1ED48D6F-778C-42CA-BF32-2CED1AB2D35B}"/>
                  </a:ext>
                </a:extLst>
              </p:cNvPr>
              <p:cNvSpPr/>
              <p:nvPr/>
            </p:nvSpPr>
            <p:spPr>
              <a:xfrm rot="5400000">
                <a:off x="7034463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BEC00061-E70C-42C7-8B7C-64D0A91C5FA0}"/>
                  </a:ext>
                </a:extLst>
              </p:cNvPr>
              <p:cNvSpPr/>
              <p:nvPr/>
            </p:nvSpPr>
            <p:spPr>
              <a:xfrm rot="5400000">
                <a:off x="7034463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7830CA3D-D8EC-4CEC-BC19-EC123645446D}"/>
                  </a:ext>
                </a:extLst>
              </p:cNvPr>
              <p:cNvSpPr/>
              <p:nvPr/>
            </p:nvSpPr>
            <p:spPr>
              <a:xfrm rot="5400000">
                <a:off x="7035257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63650D3F-DA2F-48AF-B991-F61EF8B9FBAD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66470857-28B8-4E3E-ABD3-B07EDA5C9441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EF2775CA-20D8-4865-8E61-58F052F035FA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80" name="Group 424">
              <a:extLst>
                <a:ext uri="{FF2B5EF4-FFF2-40B4-BE49-F238E27FC236}">
                  <a16:creationId xmlns:a16="http://schemas.microsoft.com/office/drawing/2014/main" id="{BE9A9F2F-67AD-4982-B168-216FED028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AF43C72B-F6D6-4EC0-9370-0A4FE993B79E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F82F8A2E-0778-412D-AA8A-1A74D9D4C16A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7F74470A-30AB-4234-AA7C-405B95712680}"/>
                  </a:ext>
                </a:extLst>
              </p:cNvPr>
              <p:cNvSpPr/>
              <p:nvPr/>
            </p:nvSpPr>
            <p:spPr>
              <a:xfrm rot="5400000">
                <a:off x="7034365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089F8251-4453-4424-904E-B22ECD6B58A6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E12E2742-B0BF-43E1-948A-13C2C1318D92}"/>
                  </a:ext>
                </a:extLst>
              </p:cNvPr>
              <p:cNvSpPr/>
              <p:nvPr/>
            </p:nvSpPr>
            <p:spPr>
              <a:xfrm rot="5400000">
                <a:off x="7034365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87D89307-7031-4C55-8A59-C65130F7ACEB}"/>
                  </a:ext>
                </a:extLst>
              </p:cNvPr>
              <p:cNvSpPr/>
              <p:nvPr/>
            </p:nvSpPr>
            <p:spPr>
              <a:xfrm rot="5400000">
                <a:off x="7034365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8139799D-7D7F-4BB8-B698-BBDD15F87DF3}"/>
                  </a:ext>
                </a:extLst>
              </p:cNvPr>
              <p:cNvSpPr/>
              <p:nvPr/>
            </p:nvSpPr>
            <p:spPr>
              <a:xfrm rot="5400000">
                <a:off x="7035159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885CBE08-F14B-4687-BABF-E010326EB43C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747BAE32-671F-4659-818F-1CC38AA072A5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E341D342-87FC-4B01-921A-FE82438E3654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4181" name="Group 425">
              <a:extLst>
                <a:ext uri="{FF2B5EF4-FFF2-40B4-BE49-F238E27FC236}">
                  <a16:creationId xmlns:a16="http://schemas.microsoft.com/office/drawing/2014/main" id="{84D6E955-E120-409C-8841-6E6DB6A79D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3DD1CCDC-BAE3-4D04-951D-EF0C48D883B3}"/>
                  </a:ext>
                </a:extLst>
              </p:cNvPr>
              <p:cNvSpPr/>
              <p:nvPr/>
            </p:nvSpPr>
            <p:spPr>
              <a:xfrm rot="5400000">
                <a:off x="7034275" y="167554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2A53871E-1A25-48AA-B7E4-A338E8042E94}"/>
                  </a:ext>
                </a:extLst>
              </p:cNvPr>
              <p:cNvSpPr/>
              <p:nvPr/>
            </p:nvSpPr>
            <p:spPr>
              <a:xfrm rot="5400000">
                <a:off x="7034275" y="189144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1701E9F2-05B0-4AA6-88F0-A8CE05ACDC77}"/>
                  </a:ext>
                </a:extLst>
              </p:cNvPr>
              <p:cNvSpPr/>
              <p:nvPr/>
            </p:nvSpPr>
            <p:spPr>
              <a:xfrm rot="5400000">
                <a:off x="7034275" y="2102588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14E77B1C-54DF-4900-8C33-F2E7740A0310}"/>
                  </a:ext>
                </a:extLst>
              </p:cNvPr>
              <p:cNvSpPr/>
              <p:nvPr/>
            </p:nvSpPr>
            <p:spPr>
              <a:xfrm rot="5400000">
                <a:off x="7035069" y="2316109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AD746634-E407-4D17-A2BC-26BF34A79E8A}"/>
                  </a:ext>
                </a:extLst>
              </p:cNvPr>
              <p:cNvSpPr/>
              <p:nvPr/>
            </p:nvSpPr>
            <p:spPr>
              <a:xfrm rot="5400000">
                <a:off x="7034275" y="252804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BCB52C7E-FA54-48E1-BF57-DDAC2058AD29}"/>
                  </a:ext>
                </a:extLst>
              </p:cNvPr>
              <p:cNvSpPr/>
              <p:nvPr/>
            </p:nvSpPr>
            <p:spPr>
              <a:xfrm rot="5400000">
                <a:off x="7034275" y="2729658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9FDBB11E-1184-4416-B1D3-8F365DB5BBA4}"/>
                  </a:ext>
                </a:extLst>
              </p:cNvPr>
              <p:cNvSpPr/>
              <p:nvPr/>
            </p:nvSpPr>
            <p:spPr>
              <a:xfrm rot="5400000">
                <a:off x="7035069" y="2938417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FC4711A4-825F-4ED2-82DD-E31CB6982B6A}"/>
                  </a:ext>
                </a:extLst>
              </p:cNvPr>
              <p:cNvSpPr/>
              <p:nvPr/>
            </p:nvSpPr>
            <p:spPr>
              <a:xfrm rot="5400000">
                <a:off x="7034275" y="315352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E4735263-4F6D-49CF-A41B-43EB27E2854A}"/>
                  </a:ext>
                </a:extLst>
              </p:cNvPr>
              <p:cNvSpPr/>
              <p:nvPr/>
            </p:nvSpPr>
            <p:spPr>
              <a:xfrm rot="5400000">
                <a:off x="7034275" y="336308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CB721A58-A4F2-4C9F-839E-F2A11031152A}"/>
                  </a:ext>
                </a:extLst>
              </p:cNvPr>
              <p:cNvSpPr/>
              <p:nvPr/>
            </p:nvSpPr>
            <p:spPr>
              <a:xfrm rot="5400000">
                <a:off x="7034275" y="357898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  <p:sp>
        <p:nvSpPr>
          <p:cNvPr id="527" name="Cube 526">
            <a:extLst>
              <a:ext uri="{FF2B5EF4-FFF2-40B4-BE49-F238E27FC236}">
                <a16:creationId xmlns:a16="http://schemas.microsoft.com/office/drawing/2014/main" id="{6315585C-3419-4D27-89EF-E7DD7C00F54B}"/>
              </a:ext>
            </a:extLst>
          </p:cNvPr>
          <p:cNvSpPr/>
          <p:nvPr/>
        </p:nvSpPr>
        <p:spPr>
          <a:xfrm rot="5400000">
            <a:off x="10653713" y="3987800"/>
            <a:ext cx="274638" cy="274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sp>
        <p:nvSpPr>
          <p:cNvPr id="528" name="Cube 527">
            <a:extLst>
              <a:ext uri="{FF2B5EF4-FFF2-40B4-BE49-F238E27FC236}">
                <a16:creationId xmlns:a16="http://schemas.microsoft.com/office/drawing/2014/main" id="{60EED5C3-6453-410F-A8DF-EEA4A5241EDB}"/>
              </a:ext>
            </a:extLst>
          </p:cNvPr>
          <p:cNvSpPr/>
          <p:nvPr/>
        </p:nvSpPr>
        <p:spPr>
          <a:xfrm rot="5400000">
            <a:off x="10664825" y="4430713"/>
            <a:ext cx="274637" cy="2746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96644904-C736-4BDF-8A14-123C75F99E09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3113088"/>
            <a:ext cx="274637" cy="2179637"/>
            <a:chOff x="6324567" y="635434"/>
            <a:chExt cx="274320" cy="2178362"/>
          </a:xfrm>
        </p:grpSpPr>
        <p:sp>
          <p:nvSpPr>
            <p:cNvPr id="530" name="Cube 529">
              <a:extLst>
                <a:ext uri="{FF2B5EF4-FFF2-40B4-BE49-F238E27FC236}">
                  <a16:creationId xmlns:a16="http://schemas.microsoft.com/office/drawing/2014/main" id="{384D766A-0B5A-47A3-96E9-97E7FD48AF60}"/>
                </a:ext>
              </a:extLst>
            </p:cNvPr>
            <p:cNvSpPr/>
            <p:nvPr/>
          </p:nvSpPr>
          <p:spPr>
            <a:xfrm rot="5400000">
              <a:off x="6324489" y="635512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1" name="Cube 530">
              <a:extLst>
                <a:ext uri="{FF2B5EF4-FFF2-40B4-BE49-F238E27FC236}">
                  <a16:creationId xmlns:a16="http://schemas.microsoft.com/office/drawing/2014/main" id="{7BF8DCA8-01DA-4ADC-8014-A325773196B2}"/>
                </a:ext>
              </a:extLst>
            </p:cNvPr>
            <p:cNvSpPr/>
            <p:nvPr/>
          </p:nvSpPr>
          <p:spPr>
            <a:xfrm rot="5400000">
              <a:off x="6324489" y="851286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2" name="Cube 531">
              <a:extLst>
                <a:ext uri="{FF2B5EF4-FFF2-40B4-BE49-F238E27FC236}">
                  <a16:creationId xmlns:a16="http://schemas.microsoft.com/office/drawing/2014/main" id="{515A81E6-084B-4508-9D2C-C98F4ABA760E}"/>
                </a:ext>
              </a:extLst>
            </p:cNvPr>
            <p:cNvSpPr/>
            <p:nvPr/>
          </p:nvSpPr>
          <p:spPr>
            <a:xfrm rot="5400000">
              <a:off x="6324489" y="1062299"/>
              <a:ext cx="2744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3" name="Cube 532">
              <a:extLst>
                <a:ext uri="{FF2B5EF4-FFF2-40B4-BE49-F238E27FC236}">
                  <a16:creationId xmlns:a16="http://schemas.microsoft.com/office/drawing/2014/main" id="{2DDFDE85-6A7B-4589-92F7-66CC48518AF8}"/>
                </a:ext>
              </a:extLst>
            </p:cNvPr>
            <p:cNvSpPr/>
            <p:nvPr/>
          </p:nvSpPr>
          <p:spPr>
            <a:xfrm rot="5400000">
              <a:off x="6324489" y="1276487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4" name="Cube 533">
              <a:extLst>
                <a:ext uri="{FF2B5EF4-FFF2-40B4-BE49-F238E27FC236}">
                  <a16:creationId xmlns:a16="http://schemas.microsoft.com/office/drawing/2014/main" id="{10E3F8E8-207B-453A-A98B-C6B99D1B64A4}"/>
                </a:ext>
              </a:extLst>
            </p:cNvPr>
            <p:cNvSpPr/>
            <p:nvPr/>
          </p:nvSpPr>
          <p:spPr>
            <a:xfrm rot="5400000">
              <a:off x="6324489" y="1487501"/>
              <a:ext cx="2744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5" name="Cube 534">
              <a:extLst>
                <a:ext uri="{FF2B5EF4-FFF2-40B4-BE49-F238E27FC236}">
                  <a16:creationId xmlns:a16="http://schemas.microsoft.com/office/drawing/2014/main" id="{36C41E32-650D-4654-B3E0-FEDD8C4CC30A}"/>
                </a:ext>
              </a:extLst>
            </p:cNvPr>
            <p:cNvSpPr/>
            <p:nvPr/>
          </p:nvSpPr>
          <p:spPr>
            <a:xfrm rot="5400000">
              <a:off x="6324489" y="1688996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6" name="Cube 535">
              <a:extLst>
                <a:ext uri="{FF2B5EF4-FFF2-40B4-BE49-F238E27FC236}">
                  <a16:creationId xmlns:a16="http://schemas.microsoft.com/office/drawing/2014/main" id="{0CFD8DE0-ED6E-460D-BCF8-0861921D8225}"/>
                </a:ext>
              </a:extLst>
            </p:cNvPr>
            <p:cNvSpPr/>
            <p:nvPr/>
          </p:nvSpPr>
          <p:spPr>
            <a:xfrm rot="5400000">
              <a:off x="6324489" y="1898423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7" name="Cube 536">
              <a:extLst>
                <a:ext uri="{FF2B5EF4-FFF2-40B4-BE49-F238E27FC236}">
                  <a16:creationId xmlns:a16="http://schemas.microsoft.com/office/drawing/2014/main" id="{4892664F-28C6-4363-BBE6-DD7F705E88EB}"/>
                </a:ext>
              </a:extLst>
            </p:cNvPr>
            <p:cNvSpPr/>
            <p:nvPr/>
          </p:nvSpPr>
          <p:spPr>
            <a:xfrm rot="5400000">
              <a:off x="6324489" y="2114197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8" name="Cube 537">
              <a:extLst>
                <a:ext uri="{FF2B5EF4-FFF2-40B4-BE49-F238E27FC236}">
                  <a16:creationId xmlns:a16="http://schemas.microsoft.com/office/drawing/2014/main" id="{B9949577-7B67-4469-B1BB-091F317EB105}"/>
                </a:ext>
              </a:extLst>
            </p:cNvPr>
            <p:cNvSpPr/>
            <p:nvPr/>
          </p:nvSpPr>
          <p:spPr>
            <a:xfrm rot="5400000">
              <a:off x="6324489" y="2323624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39" name="Cube 538">
              <a:extLst>
                <a:ext uri="{FF2B5EF4-FFF2-40B4-BE49-F238E27FC236}">
                  <a16:creationId xmlns:a16="http://schemas.microsoft.com/office/drawing/2014/main" id="{E4B1A89C-F211-4ABA-AAC7-E53FBCD1639A}"/>
                </a:ext>
              </a:extLst>
            </p:cNvPr>
            <p:cNvSpPr/>
            <p:nvPr/>
          </p:nvSpPr>
          <p:spPr>
            <a:xfrm rot="5400000">
              <a:off x="6324489" y="2539398"/>
              <a:ext cx="2744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9F7F2EA9-E941-4202-9FD2-E6DD34F8F6E5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3106738"/>
            <a:ext cx="274637" cy="2178050"/>
            <a:chOff x="6324567" y="635434"/>
            <a:chExt cx="274320" cy="2178362"/>
          </a:xfrm>
        </p:grpSpPr>
        <p:sp>
          <p:nvSpPr>
            <p:cNvPr id="541" name="Cube 540">
              <a:extLst>
                <a:ext uri="{FF2B5EF4-FFF2-40B4-BE49-F238E27FC236}">
                  <a16:creationId xmlns:a16="http://schemas.microsoft.com/office/drawing/2014/main" id="{EDB41905-61E2-4E5E-BDBB-787CCE2DC430}"/>
                </a:ext>
              </a:extLst>
            </p:cNvPr>
            <p:cNvSpPr/>
            <p:nvPr/>
          </p:nvSpPr>
          <p:spPr>
            <a:xfrm rot="5400000">
              <a:off x="6324389" y="63561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2" name="Cube 541">
              <a:extLst>
                <a:ext uri="{FF2B5EF4-FFF2-40B4-BE49-F238E27FC236}">
                  <a16:creationId xmlns:a16="http://schemas.microsoft.com/office/drawing/2014/main" id="{147D7007-689C-4BFA-B5E0-C0F5C5A3177B}"/>
                </a:ext>
              </a:extLst>
            </p:cNvPr>
            <p:cNvSpPr/>
            <p:nvPr/>
          </p:nvSpPr>
          <p:spPr>
            <a:xfrm rot="5400000">
              <a:off x="6324389" y="851543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3" name="Cube 542">
              <a:extLst>
                <a:ext uri="{FF2B5EF4-FFF2-40B4-BE49-F238E27FC236}">
                  <a16:creationId xmlns:a16="http://schemas.microsoft.com/office/drawing/2014/main" id="{736AEE30-9D49-453E-BA91-FDE544FAF7AC}"/>
                </a:ext>
              </a:extLst>
            </p:cNvPr>
            <p:cNvSpPr/>
            <p:nvPr/>
          </p:nvSpPr>
          <p:spPr>
            <a:xfrm rot="5400000">
              <a:off x="6324389" y="1062710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4" name="Cube 543">
              <a:extLst>
                <a:ext uri="{FF2B5EF4-FFF2-40B4-BE49-F238E27FC236}">
                  <a16:creationId xmlns:a16="http://schemas.microsoft.com/office/drawing/2014/main" id="{12DA4E4F-3564-4C9A-9827-17E2C535CD6E}"/>
                </a:ext>
              </a:extLst>
            </p:cNvPr>
            <p:cNvSpPr/>
            <p:nvPr/>
          </p:nvSpPr>
          <p:spPr>
            <a:xfrm rot="5400000">
              <a:off x="6325183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5" name="Cube 544">
              <a:extLst>
                <a:ext uri="{FF2B5EF4-FFF2-40B4-BE49-F238E27FC236}">
                  <a16:creationId xmlns:a16="http://schemas.microsoft.com/office/drawing/2014/main" id="{5E2B0322-3B1B-4B7C-9EBD-43ED14C52511}"/>
                </a:ext>
              </a:extLst>
            </p:cNvPr>
            <p:cNvSpPr/>
            <p:nvPr/>
          </p:nvSpPr>
          <p:spPr>
            <a:xfrm rot="5400000">
              <a:off x="6324389" y="1488221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6" name="Cube 545">
              <a:extLst>
                <a:ext uri="{FF2B5EF4-FFF2-40B4-BE49-F238E27FC236}">
                  <a16:creationId xmlns:a16="http://schemas.microsoft.com/office/drawing/2014/main" id="{84F5D4A9-B739-4C3D-9566-A223919A49A1}"/>
                </a:ext>
              </a:extLst>
            </p:cNvPr>
            <p:cNvSpPr/>
            <p:nvPr/>
          </p:nvSpPr>
          <p:spPr>
            <a:xfrm rot="5400000">
              <a:off x="6324389" y="1689863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7" name="Cube 546">
              <a:extLst>
                <a:ext uri="{FF2B5EF4-FFF2-40B4-BE49-F238E27FC236}">
                  <a16:creationId xmlns:a16="http://schemas.microsoft.com/office/drawing/2014/main" id="{1292FD11-B729-4834-8C16-16CD67AFC2B0}"/>
                </a:ext>
              </a:extLst>
            </p:cNvPr>
            <p:cNvSpPr/>
            <p:nvPr/>
          </p:nvSpPr>
          <p:spPr>
            <a:xfrm rot="5400000">
              <a:off x="6325183" y="1898649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8" name="Cube 547">
              <a:extLst>
                <a:ext uri="{FF2B5EF4-FFF2-40B4-BE49-F238E27FC236}">
                  <a16:creationId xmlns:a16="http://schemas.microsoft.com/office/drawing/2014/main" id="{5100B798-7C60-491C-AA1E-0CF3604DD541}"/>
                </a:ext>
              </a:extLst>
            </p:cNvPr>
            <p:cNvSpPr/>
            <p:nvPr/>
          </p:nvSpPr>
          <p:spPr>
            <a:xfrm rot="5400000">
              <a:off x="6324389" y="211378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49" name="Cube 548">
              <a:extLst>
                <a:ext uri="{FF2B5EF4-FFF2-40B4-BE49-F238E27FC236}">
                  <a16:creationId xmlns:a16="http://schemas.microsoft.com/office/drawing/2014/main" id="{563F9189-0891-4878-9D1D-673C3397EB91}"/>
                </a:ext>
              </a:extLst>
            </p:cNvPr>
            <p:cNvSpPr/>
            <p:nvPr/>
          </p:nvSpPr>
          <p:spPr>
            <a:xfrm rot="5400000">
              <a:off x="6324389" y="232336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0" name="Cube 549">
              <a:extLst>
                <a:ext uri="{FF2B5EF4-FFF2-40B4-BE49-F238E27FC236}">
                  <a16:creationId xmlns:a16="http://schemas.microsoft.com/office/drawing/2014/main" id="{5736A346-922A-454E-9CD5-FDE661AEC9B3}"/>
                </a:ext>
              </a:extLst>
            </p:cNvPr>
            <p:cNvSpPr/>
            <p:nvPr/>
          </p:nvSpPr>
          <p:spPr>
            <a:xfrm rot="5400000">
              <a:off x="6324389" y="2539297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ACB58108-2441-49BE-AC2E-02E0E137F0EA}"/>
              </a:ext>
            </a:extLst>
          </p:cNvPr>
          <p:cNvGrpSpPr>
            <a:grpSpLocks/>
          </p:cNvGrpSpPr>
          <p:nvPr/>
        </p:nvGrpSpPr>
        <p:grpSpPr bwMode="auto">
          <a:xfrm>
            <a:off x="7535863" y="3121025"/>
            <a:ext cx="274637" cy="2178050"/>
            <a:chOff x="6324567" y="635434"/>
            <a:chExt cx="274320" cy="2178362"/>
          </a:xfrm>
        </p:grpSpPr>
        <p:sp>
          <p:nvSpPr>
            <p:cNvPr id="552" name="Cube 551">
              <a:extLst>
                <a:ext uri="{FF2B5EF4-FFF2-40B4-BE49-F238E27FC236}">
                  <a16:creationId xmlns:a16="http://schemas.microsoft.com/office/drawing/2014/main" id="{BD10C499-256E-45FF-85D0-C9B07469D0E7}"/>
                </a:ext>
              </a:extLst>
            </p:cNvPr>
            <p:cNvSpPr/>
            <p:nvPr/>
          </p:nvSpPr>
          <p:spPr>
            <a:xfrm rot="5400000">
              <a:off x="6324389" y="63561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3" name="Cube 552">
              <a:extLst>
                <a:ext uri="{FF2B5EF4-FFF2-40B4-BE49-F238E27FC236}">
                  <a16:creationId xmlns:a16="http://schemas.microsoft.com/office/drawing/2014/main" id="{0708B011-273A-4EE7-A2D9-EDBA2BB98263}"/>
                </a:ext>
              </a:extLst>
            </p:cNvPr>
            <p:cNvSpPr/>
            <p:nvPr/>
          </p:nvSpPr>
          <p:spPr>
            <a:xfrm rot="5400000">
              <a:off x="6324389" y="85154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4" name="Cube 553">
              <a:extLst>
                <a:ext uri="{FF2B5EF4-FFF2-40B4-BE49-F238E27FC236}">
                  <a16:creationId xmlns:a16="http://schemas.microsoft.com/office/drawing/2014/main" id="{990D8E43-2C1A-4EC2-9B6C-FB6264878759}"/>
                </a:ext>
              </a:extLst>
            </p:cNvPr>
            <p:cNvSpPr/>
            <p:nvPr/>
          </p:nvSpPr>
          <p:spPr>
            <a:xfrm rot="5400000">
              <a:off x="6324389" y="1062711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5" name="Cube 554">
              <a:extLst>
                <a:ext uri="{FF2B5EF4-FFF2-40B4-BE49-F238E27FC236}">
                  <a16:creationId xmlns:a16="http://schemas.microsoft.com/office/drawing/2014/main" id="{AAFFB5FD-430F-453F-A046-D59FDBC91437}"/>
                </a:ext>
              </a:extLst>
            </p:cNvPr>
            <p:cNvSpPr/>
            <p:nvPr/>
          </p:nvSpPr>
          <p:spPr>
            <a:xfrm rot="5400000">
              <a:off x="6325183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6" name="Cube 555">
              <a:extLst>
                <a:ext uri="{FF2B5EF4-FFF2-40B4-BE49-F238E27FC236}">
                  <a16:creationId xmlns:a16="http://schemas.microsoft.com/office/drawing/2014/main" id="{BE13C747-1FD6-43B3-82C4-E75B7AB27C29}"/>
                </a:ext>
              </a:extLst>
            </p:cNvPr>
            <p:cNvSpPr/>
            <p:nvPr/>
          </p:nvSpPr>
          <p:spPr>
            <a:xfrm rot="5400000">
              <a:off x="6324389" y="148822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7" name="Cube 556">
              <a:extLst>
                <a:ext uri="{FF2B5EF4-FFF2-40B4-BE49-F238E27FC236}">
                  <a16:creationId xmlns:a16="http://schemas.microsoft.com/office/drawing/2014/main" id="{4F3DF5AE-6D81-410D-91FD-64E0317488B5}"/>
                </a:ext>
              </a:extLst>
            </p:cNvPr>
            <p:cNvSpPr/>
            <p:nvPr/>
          </p:nvSpPr>
          <p:spPr>
            <a:xfrm rot="5400000">
              <a:off x="6324389" y="168986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8" name="Cube 557">
              <a:extLst>
                <a:ext uri="{FF2B5EF4-FFF2-40B4-BE49-F238E27FC236}">
                  <a16:creationId xmlns:a16="http://schemas.microsoft.com/office/drawing/2014/main" id="{35A95957-5E79-4246-9942-E0BC6076EBAA}"/>
                </a:ext>
              </a:extLst>
            </p:cNvPr>
            <p:cNvSpPr/>
            <p:nvPr/>
          </p:nvSpPr>
          <p:spPr>
            <a:xfrm rot="5400000">
              <a:off x="6325183" y="1898649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59" name="Cube 558">
              <a:extLst>
                <a:ext uri="{FF2B5EF4-FFF2-40B4-BE49-F238E27FC236}">
                  <a16:creationId xmlns:a16="http://schemas.microsoft.com/office/drawing/2014/main" id="{1F0BF995-8BF4-460F-A9B2-1B7D42E8BD06}"/>
                </a:ext>
              </a:extLst>
            </p:cNvPr>
            <p:cNvSpPr/>
            <p:nvPr/>
          </p:nvSpPr>
          <p:spPr>
            <a:xfrm rot="5400000">
              <a:off x="6324389" y="211378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0" name="Cube 559">
              <a:extLst>
                <a:ext uri="{FF2B5EF4-FFF2-40B4-BE49-F238E27FC236}">
                  <a16:creationId xmlns:a16="http://schemas.microsoft.com/office/drawing/2014/main" id="{8A990F60-94F3-48A5-A3FC-2E8A0AF95422}"/>
                </a:ext>
              </a:extLst>
            </p:cNvPr>
            <p:cNvSpPr/>
            <p:nvPr/>
          </p:nvSpPr>
          <p:spPr>
            <a:xfrm rot="5400000">
              <a:off x="6324389" y="232336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1" name="Cube 560">
              <a:extLst>
                <a:ext uri="{FF2B5EF4-FFF2-40B4-BE49-F238E27FC236}">
                  <a16:creationId xmlns:a16="http://schemas.microsoft.com/office/drawing/2014/main" id="{9F93DCF0-608B-41C6-81F1-239E0D3930BC}"/>
                </a:ext>
              </a:extLst>
            </p:cNvPr>
            <p:cNvSpPr/>
            <p:nvPr/>
          </p:nvSpPr>
          <p:spPr>
            <a:xfrm rot="5400000">
              <a:off x="6324389" y="2539298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562" name="Group 561">
            <a:extLst>
              <a:ext uri="{FF2B5EF4-FFF2-40B4-BE49-F238E27FC236}">
                <a16:creationId xmlns:a16="http://schemas.microsoft.com/office/drawing/2014/main" id="{8E080845-E9C7-41FF-97A7-76C1A2FF9049}"/>
              </a:ext>
            </a:extLst>
          </p:cNvPr>
          <p:cNvGrpSpPr>
            <a:grpSpLocks/>
          </p:cNvGrpSpPr>
          <p:nvPr/>
        </p:nvGrpSpPr>
        <p:grpSpPr bwMode="auto">
          <a:xfrm>
            <a:off x="7981950" y="3140075"/>
            <a:ext cx="274638" cy="2178050"/>
            <a:chOff x="6324567" y="635434"/>
            <a:chExt cx="274320" cy="2178362"/>
          </a:xfrm>
        </p:grpSpPr>
        <p:sp>
          <p:nvSpPr>
            <p:cNvPr id="563" name="Cube 562">
              <a:extLst>
                <a:ext uri="{FF2B5EF4-FFF2-40B4-BE49-F238E27FC236}">
                  <a16:creationId xmlns:a16="http://schemas.microsoft.com/office/drawing/2014/main" id="{9BD45F86-766B-4F48-86FA-339DFC6994BC}"/>
                </a:ext>
              </a:extLst>
            </p:cNvPr>
            <p:cNvSpPr/>
            <p:nvPr/>
          </p:nvSpPr>
          <p:spPr>
            <a:xfrm rot="5400000">
              <a:off x="6324388" y="63561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4" name="Cube 563">
              <a:extLst>
                <a:ext uri="{FF2B5EF4-FFF2-40B4-BE49-F238E27FC236}">
                  <a16:creationId xmlns:a16="http://schemas.microsoft.com/office/drawing/2014/main" id="{BDC2664C-74F5-4FD3-BD41-D25EACD7E807}"/>
                </a:ext>
              </a:extLst>
            </p:cNvPr>
            <p:cNvSpPr/>
            <p:nvPr/>
          </p:nvSpPr>
          <p:spPr>
            <a:xfrm rot="5400000">
              <a:off x="6324388" y="851544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5" name="Cube 564">
              <a:extLst>
                <a:ext uri="{FF2B5EF4-FFF2-40B4-BE49-F238E27FC236}">
                  <a16:creationId xmlns:a16="http://schemas.microsoft.com/office/drawing/2014/main" id="{62A59DCC-B25E-41C6-B1EC-CC217F88B57D}"/>
                </a:ext>
              </a:extLst>
            </p:cNvPr>
            <p:cNvSpPr/>
            <p:nvPr/>
          </p:nvSpPr>
          <p:spPr>
            <a:xfrm rot="5400000">
              <a:off x="6324388" y="106271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6" name="Cube 565">
              <a:extLst>
                <a:ext uri="{FF2B5EF4-FFF2-40B4-BE49-F238E27FC236}">
                  <a16:creationId xmlns:a16="http://schemas.microsoft.com/office/drawing/2014/main" id="{B57FC659-EC9E-4714-9528-4220C961BE47}"/>
                </a:ext>
              </a:extLst>
            </p:cNvPr>
            <p:cNvSpPr/>
            <p:nvPr/>
          </p:nvSpPr>
          <p:spPr>
            <a:xfrm rot="5400000">
              <a:off x="6325182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7" name="Cube 566">
              <a:extLst>
                <a:ext uri="{FF2B5EF4-FFF2-40B4-BE49-F238E27FC236}">
                  <a16:creationId xmlns:a16="http://schemas.microsoft.com/office/drawing/2014/main" id="{6D3D70B0-05E1-4FA8-9B64-DD94B2C03C2D}"/>
                </a:ext>
              </a:extLst>
            </p:cNvPr>
            <p:cNvSpPr/>
            <p:nvPr/>
          </p:nvSpPr>
          <p:spPr>
            <a:xfrm rot="5400000">
              <a:off x="6324388" y="1488223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8" name="Cube 567">
              <a:extLst>
                <a:ext uri="{FF2B5EF4-FFF2-40B4-BE49-F238E27FC236}">
                  <a16:creationId xmlns:a16="http://schemas.microsoft.com/office/drawing/2014/main" id="{BB16AFBB-292E-4831-BEA5-F0A69A8E6B6F}"/>
                </a:ext>
              </a:extLst>
            </p:cNvPr>
            <p:cNvSpPr/>
            <p:nvPr/>
          </p:nvSpPr>
          <p:spPr>
            <a:xfrm rot="5400000">
              <a:off x="6324388" y="1689864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69" name="Cube 568">
              <a:extLst>
                <a:ext uri="{FF2B5EF4-FFF2-40B4-BE49-F238E27FC236}">
                  <a16:creationId xmlns:a16="http://schemas.microsoft.com/office/drawing/2014/main" id="{E7EEFD01-6451-4847-93A3-0A6D10C7ED5A}"/>
                </a:ext>
              </a:extLst>
            </p:cNvPr>
            <p:cNvSpPr/>
            <p:nvPr/>
          </p:nvSpPr>
          <p:spPr>
            <a:xfrm rot="5400000">
              <a:off x="6325182" y="189865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70" name="Cube 569">
              <a:extLst>
                <a:ext uri="{FF2B5EF4-FFF2-40B4-BE49-F238E27FC236}">
                  <a16:creationId xmlns:a16="http://schemas.microsoft.com/office/drawing/2014/main" id="{BB6AA4CF-2517-441E-ACE4-33FB9C1C302F}"/>
                </a:ext>
              </a:extLst>
            </p:cNvPr>
            <p:cNvSpPr/>
            <p:nvPr/>
          </p:nvSpPr>
          <p:spPr>
            <a:xfrm rot="5400000">
              <a:off x="6324388" y="211378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71" name="Cube 570">
              <a:extLst>
                <a:ext uri="{FF2B5EF4-FFF2-40B4-BE49-F238E27FC236}">
                  <a16:creationId xmlns:a16="http://schemas.microsoft.com/office/drawing/2014/main" id="{BF6C90C9-473F-41C9-8D14-5B8B08A4D4A7}"/>
                </a:ext>
              </a:extLst>
            </p:cNvPr>
            <p:cNvSpPr/>
            <p:nvPr/>
          </p:nvSpPr>
          <p:spPr>
            <a:xfrm rot="5400000">
              <a:off x="6324388" y="232336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72" name="Cube 571">
              <a:extLst>
                <a:ext uri="{FF2B5EF4-FFF2-40B4-BE49-F238E27FC236}">
                  <a16:creationId xmlns:a16="http://schemas.microsoft.com/office/drawing/2014/main" id="{DD7FDC35-8223-43EB-897B-C80EB6FAB92E}"/>
                </a:ext>
              </a:extLst>
            </p:cNvPr>
            <p:cNvSpPr/>
            <p:nvPr/>
          </p:nvSpPr>
          <p:spPr>
            <a:xfrm rot="5400000">
              <a:off x="6324388" y="2539298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3D4262-C3CF-403C-AA21-C9093F0AF263}"/>
              </a:ext>
            </a:extLst>
          </p:cNvPr>
          <p:cNvSpPr/>
          <p:nvPr/>
        </p:nvSpPr>
        <p:spPr>
          <a:xfrm>
            <a:off x="7532688" y="285750"/>
            <a:ext cx="45227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استعمل النماذج لأمثل العدد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" name="الشريحة 2">
            <a:hlinkClick r:id="" action="ppaction://media"/>
            <a:extLst>
              <a:ext uri="{FF2B5EF4-FFF2-40B4-BE49-F238E27FC236}">
                <a16:creationId xmlns:a16="http://schemas.microsoft.com/office/drawing/2014/main" id="{4B4E40FF-503C-47E8-9AE4-30EE5D83F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63" y="3349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الشريحة 2">
            <a:hlinkClick r:id="" action="ppaction://media"/>
            <a:extLst>
              <a:ext uri="{FF2B5EF4-FFF2-40B4-BE49-F238E27FC236}">
                <a16:creationId xmlns:a16="http://schemas.microsoft.com/office/drawing/2014/main" id="{795AF895-ECC6-4305-A90F-EFF118AD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588" y="1062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" name="الشريحة 2">
            <a:hlinkClick r:id="" action="ppaction://media"/>
            <a:extLst>
              <a:ext uri="{FF2B5EF4-FFF2-40B4-BE49-F238E27FC236}">
                <a16:creationId xmlns:a16="http://schemas.microsoft.com/office/drawing/2014/main" id="{FD461E9C-0177-466F-BCFA-1A038044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0588" y="16430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" name="الشريحة 2">
            <a:hlinkClick r:id="" action="ppaction://media"/>
            <a:extLst>
              <a:ext uri="{FF2B5EF4-FFF2-40B4-BE49-F238E27FC236}">
                <a16:creationId xmlns:a16="http://schemas.microsoft.com/office/drawing/2014/main" id="{D751D3D4-6EAE-4264-8991-17674E9E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2306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415" grpId="0" animBg="1"/>
      <p:bldP spid="527" grpId="0" animBg="1"/>
      <p:bldP spid="5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Table 261">
            <a:extLst>
              <a:ext uri="{FF2B5EF4-FFF2-40B4-BE49-F238E27FC236}">
                <a16:creationId xmlns:a16="http://schemas.microsoft.com/office/drawing/2014/main" id="{01E50246-3FB7-46DE-BC18-9407D05CA915}"/>
              </a:ext>
            </a:extLst>
          </p:cNvPr>
          <p:cNvGraphicFramePr>
            <a:graphicFrameLocks noGrp="1"/>
          </p:cNvGraphicFramePr>
          <p:nvPr/>
        </p:nvGraphicFramePr>
        <p:xfrm>
          <a:off x="2003425" y="4143375"/>
          <a:ext cx="8128000" cy="152241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619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136" name="Title 1">
            <a:extLst>
              <a:ext uri="{FF2B5EF4-FFF2-40B4-BE49-F238E27FC236}">
                <a16:creationId xmlns:a16="http://schemas.microsoft.com/office/drawing/2014/main" id="{D4051C95-278A-40FD-91A6-BF03EEA53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72350" y="342900"/>
            <a:ext cx="3105150" cy="876300"/>
          </a:xfrm>
        </p:spPr>
        <p:txBody>
          <a:bodyPr/>
          <a:lstStyle/>
          <a:p>
            <a:pPr algn="r" rtl="1"/>
            <a:r>
              <a:rPr lang="ar-SA" altLang="ar-SA" b="1"/>
              <a:t>أكمل الفراغات:</a:t>
            </a:r>
            <a:endParaRPr lang="ar-BH" altLang="ar-SA" b="1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F4997FC-31BE-42F3-9388-F9B58024D770}"/>
              </a:ext>
            </a:extLst>
          </p:cNvPr>
          <p:cNvSpPr/>
          <p:nvPr/>
        </p:nvSpPr>
        <p:spPr>
          <a:xfrm>
            <a:off x="9048750" y="3151188"/>
            <a:ext cx="744538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2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B382EAE-5761-490A-A0B9-3AD847C8E329}"/>
              </a:ext>
            </a:extLst>
          </p:cNvPr>
          <p:cNvSpPr/>
          <p:nvPr/>
        </p:nvSpPr>
        <p:spPr>
          <a:xfrm>
            <a:off x="5619750" y="3154363"/>
            <a:ext cx="746125" cy="725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4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933F576-DBB8-47B0-9FCB-CF4A4A7D530C}"/>
              </a:ext>
            </a:extLst>
          </p:cNvPr>
          <p:cNvSpPr/>
          <p:nvPr/>
        </p:nvSpPr>
        <p:spPr>
          <a:xfrm>
            <a:off x="2530475" y="3154363"/>
            <a:ext cx="746125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3</a:t>
            </a:r>
            <a:endParaRPr lang="ar-BH" sz="4000" b="1" dirty="0">
              <a:solidFill>
                <a:schemeClr val="tx1"/>
              </a:solidFill>
            </a:endParaRPr>
          </a:p>
        </p:txBody>
      </p:sp>
      <p:grpSp>
        <p:nvGrpSpPr>
          <p:cNvPr id="5140" name="Group 131">
            <a:extLst>
              <a:ext uri="{FF2B5EF4-FFF2-40B4-BE49-F238E27FC236}">
                <a16:creationId xmlns:a16="http://schemas.microsoft.com/office/drawing/2014/main" id="{6223EDE8-6862-4EA1-B4C6-B993129B372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E0CCB6E-AFD0-4052-A7CE-7B3EE364BC6C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74" name="TextBox 133">
              <a:extLst>
                <a:ext uri="{FF2B5EF4-FFF2-40B4-BE49-F238E27FC236}">
                  <a16:creationId xmlns:a16="http://schemas.microsoft.com/office/drawing/2014/main" id="{558D09E0-CC96-4085-A66D-70432B10E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683011C-54CC-4A08-BBE7-8528028C72B0}"/>
              </a:ext>
            </a:extLst>
          </p:cNvPr>
          <p:cNvSpPr/>
          <p:nvPr/>
        </p:nvSpPr>
        <p:spPr>
          <a:xfrm>
            <a:off x="2482850" y="4968875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03A9E76-4076-47E3-B89F-68000343C4E3}"/>
              </a:ext>
            </a:extLst>
          </p:cNvPr>
          <p:cNvSpPr/>
          <p:nvPr/>
        </p:nvSpPr>
        <p:spPr>
          <a:xfrm>
            <a:off x="5068888" y="4976813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2578EA6-438A-4367-835D-E4EA3A6A8759}"/>
              </a:ext>
            </a:extLst>
          </p:cNvPr>
          <p:cNvSpPr/>
          <p:nvPr/>
        </p:nvSpPr>
        <p:spPr>
          <a:xfrm>
            <a:off x="7899400" y="4992688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73EEFF73-00AD-4EC6-BD99-95AB282EEA2B}"/>
              </a:ext>
            </a:extLst>
          </p:cNvPr>
          <p:cNvSpPr/>
          <p:nvPr/>
        </p:nvSpPr>
        <p:spPr>
          <a:xfrm>
            <a:off x="4870450" y="5759450"/>
            <a:ext cx="3028950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 العدد هو342</a:t>
            </a:r>
          </a:p>
        </p:txBody>
      </p:sp>
      <p:pic>
        <p:nvPicPr>
          <p:cNvPr id="3" name="الشريحة 3">
            <a:hlinkClick r:id="" action="ppaction://media"/>
            <a:extLst>
              <a:ext uri="{FF2B5EF4-FFF2-40B4-BE49-F238E27FC236}">
                <a16:creationId xmlns:a16="http://schemas.microsoft.com/office/drawing/2014/main" id="{A6346939-441D-4D79-9A0B-2FC3E2FA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38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الشريحة 3">
            <a:hlinkClick r:id="" action="ppaction://media"/>
            <a:extLst>
              <a:ext uri="{FF2B5EF4-FFF2-40B4-BE49-F238E27FC236}">
                <a16:creationId xmlns:a16="http://schemas.microsoft.com/office/drawing/2014/main" id="{492685B5-D744-4691-8E85-75CB2A47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213" y="971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الشريحة 3">
            <a:hlinkClick r:id="" action="ppaction://media"/>
            <a:extLst>
              <a:ext uri="{FF2B5EF4-FFF2-40B4-BE49-F238E27FC236}">
                <a16:creationId xmlns:a16="http://schemas.microsoft.com/office/drawing/2014/main" id="{8D54B3E6-56BB-4A00-863D-C1CD7CE73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438" y="1435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الشريحة 3">
            <a:hlinkClick r:id="" action="ppaction://media"/>
            <a:extLst>
              <a:ext uri="{FF2B5EF4-FFF2-40B4-BE49-F238E27FC236}">
                <a16:creationId xmlns:a16="http://schemas.microsoft.com/office/drawing/2014/main" id="{A70CDF58-2338-4844-BD7C-65D01BCAF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" y="1865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الشريحة 3">
            <a:hlinkClick r:id="" action="ppaction://media"/>
            <a:extLst>
              <a:ext uri="{FF2B5EF4-FFF2-40B4-BE49-F238E27FC236}">
                <a16:creationId xmlns:a16="http://schemas.microsoft.com/office/drawing/2014/main" id="{E960D551-23ED-448B-9A55-A01163D70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050" y="2444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1" name="Cube 870">
            <a:extLst>
              <a:ext uri="{FF2B5EF4-FFF2-40B4-BE49-F238E27FC236}">
                <a16:creationId xmlns:a16="http://schemas.microsoft.com/office/drawing/2014/main" id="{083012F6-4B14-4FA7-B3D0-4D48429E2E84}"/>
              </a:ext>
            </a:extLst>
          </p:cNvPr>
          <p:cNvSpPr/>
          <p:nvPr/>
        </p:nvSpPr>
        <p:spPr>
          <a:xfrm rot="5400000">
            <a:off x="9283700" y="2306638"/>
            <a:ext cx="274637" cy="2746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grpSp>
        <p:nvGrpSpPr>
          <p:cNvPr id="5151" name="Group 871">
            <a:extLst>
              <a:ext uri="{FF2B5EF4-FFF2-40B4-BE49-F238E27FC236}">
                <a16:creationId xmlns:a16="http://schemas.microsoft.com/office/drawing/2014/main" id="{9426E1F2-16A5-457C-8A58-A521BC1BBD0F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793750"/>
            <a:ext cx="274637" cy="2178050"/>
            <a:chOff x="6324567" y="635434"/>
            <a:chExt cx="274320" cy="2178362"/>
          </a:xfrm>
        </p:grpSpPr>
        <p:sp>
          <p:nvSpPr>
            <p:cNvPr id="873" name="Cube 872">
              <a:extLst>
                <a:ext uri="{FF2B5EF4-FFF2-40B4-BE49-F238E27FC236}">
                  <a16:creationId xmlns:a16="http://schemas.microsoft.com/office/drawing/2014/main" id="{53F34D9B-CD9A-4682-8E79-F8D19392277A}"/>
                </a:ext>
              </a:extLst>
            </p:cNvPr>
            <p:cNvSpPr/>
            <p:nvPr/>
          </p:nvSpPr>
          <p:spPr>
            <a:xfrm rot="5400000">
              <a:off x="6324389" y="63561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4" name="Cube 873">
              <a:extLst>
                <a:ext uri="{FF2B5EF4-FFF2-40B4-BE49-F238E27FC236}">
                  <a16:creationId xmlns:a16="http://schemas.microsoft.com/office/drawing/2014/main" id="{C0CD3729-E2E5-43F9-8054-20859409ED31}"/>
                </a:ext>
              </a:extLst>
            </p:cNvPr>
            <p:cNvSpPr/>
            <p:nvPr/>
          </p:nvSpPr>
          <p:spPr>
            <a:xfrm rot="5400000">
              <a:off x="6324389" y="85154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5" name="Cube 874">
              <a:extLst>
                <a:ext uri="{FF2B5EF4-FFF2-40B4-BE49-F238E27FC236}">
                  <a16:creationId xmlns:a16="http://schemas.microsoft.com/office/drawing/2014/main" id="{526DFA19-A0CD-40B3-A4C7-54100332D2E9}"/>
                </a:ext>
              </a:extLst>
            </p:cNvPr>
            <p:cNvSpPr/>
            <p:nvPr/>
          </p:nvSpPr>
          <p:spPr>
            <a:xfrm rot="5400000">
              <a:off x="6324389" y="1062711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6" name="Cube 875">
              <a:extLst>
                <a:ext uri="{FF2B5EF4-FFF2-40B4-BE49-F238E27FC236}">
                  <a16:creationId xmlns:a16="http://schemas.microsoft.com/office/drawing/2014/main" id="{EDAFB1D7-0C85-40A5-97D3-C7262E6171A4}"/>
                </a:ext>
              </a:extLst>
            </p:cNvPr>
            <p:cNvSpPr/>
            <p:nvPr/>
          </p:nvSpPr>
          <p:spPr>
            <a:xfrm rot="5400000">
              <a:off x="6325183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7" name="Cube 876">
              <a:extLst>
                <a:ext uri="{FF2B5EF4-FFF2-40B4-BE49-F238E27FC236}">
                  <a16:creationId xmlns:a16="http://schemas.microsoft.com/office/drawing/2014/main" id="{370BC574-5A8A-45EC-89EF-4BFCCBA1BC77}"/>
                </a:ext>
              </a:extLst>
            </p:cNvPr>
            <p:cNvSpPr/>
            <p:nvPr/>
          </p:nvSpPr>
          <p:spPr>
            <a:xfrm rot="5400000">
              <a:off x="6324389" y="1488222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8" name="Cube 877">
              <a:extLst>
                <a:ext uri="{FF2B5EF4-FFF2-40B4-BE49-F238E27FC236}">
                  <a16:creationId xmlns:a16="http://schemas.microsoft.com/office/drawing/2014/main" id="{C813C376-CFE0-4220-825F-BDAD6E44855A}"/>
                </a:ext>
              </a:extLst>
            </p:cNvPr>
            <p:cNvSpPr/>
            <p:nvPr/>
          </p:nvSpPr>
          <p:spPr>
            <a:xfrm rot="5400000">
              <a:off x="6324389" y="1689863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79" name="Cube 878">
              <a:extLst>
                <a:ext uri="{FF2B5EF4-FFF2-40B4-BE49-F238E27FC236}">
                  <a16:creationId xmlns:a16="http://schemas.microsoft.com/office/drawing/2014/main" id="{6B05334D-2AB6-4C13-B36F-01E521DAEA43}"/>
                </a:ext>
              </a:extLst>
            </p:cNvPr>
            <p:cNvSpPr/>
            <p:nvPr/>
          </p:nvSpPr>
          <p:spPr>
            <a:xfrm rot="5400000">
              <a:off x="6325183" y="1898649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80" name="Cube 879">
              <a:extLst>
                <a:ext uri="{FF2B5EF4-FFF2-40B4-BE49-F238E27FC236}">
                  <a16:creationId xmlns:a16="http://schemas.microsoft.com/office/drawing/2014/main" id="{47EA5582-8016-49AD-9F18-BFDE96700568}"/>
                </a:ext>
              </a:extLst>
            </p:cNvPr>
            <p:cNvSpPr/>
            <p:nvPr/>
          </p:nvSpPr>
          <p:spPr>
            <a:xfrm rot="5400000">
              <a:off x="6324389" y="211378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81" name="Cube 880">
              <a:extLst>
                <a:ext uri="{FF2B5EF4-FFF2-40B4-BE49-F238E27FC236}">
                  <a16:creationId xmlns:a16="http://schemas.microsoft.com/office/drawing/2014/main" id="{284E03E7-E214-49D9-A020-45CC4E3C15BF}"/>
                </a:ext>
              </a:extLst>
            </p:cNvPr>
            <p:cNvSpPr/>
            <p:nvPr/>
          </p:nvSpPr>
          <p:spPr>
            <a:xfrm rot="5400000">
              <a:off x="6324389" y="2323367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882" name="Cube 881">
              <a:extLst>
                <a:ext uri="{FF2B5EF4-FFF2-40B4-BE49-F238E27FC236}">
                  <a16:creationId xmlns:a16="http://schemas.microsoft.com/office/drawing/2014/main" id="{32E7600B-AC10-4B7F-93A0-A759DCBB6662}"/>
                </a:ext>
              </a:extLst>
            </p:cNvPr>
            <p:cNvSpPr/>
            <p:nvPr/>
          </p:nvSpPr>
          <p:spPr>
            <a:xfrm rot="5400000">
              <a:off x="6324389" y="2539298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5152" name="Group 882">
            <a:extLst>
              <a:ext uri="{FF2B5EF4-FFF2-40B4-BE49-F238E27FC236}">
                <a16:creationId xmlns:a16="http://schemas.microsoft.com/office/drawing/2014/main" id="{A0E8160B-72CC-4886-9AA4-099B34949656}"/>
              </a:ext>
            </a:extLst>
          </p:cNvPr>
          <p:cNvGrpSpPr>
            <a:grpSpLocks/>
          </p:cNvGrpSpPr>
          <p:nvPr/>
        </p:nvGrpSpPr>
        <p:grpSpPr bwMode="auto">
          <a:xfrm>
            <a:off x="1673225" y="781050"/>
            <a:ext cx="2181225" cy="2182813"/>
            <a:chOff x="3065279" y="594056"/>
            <a:chExt cx="2181278" cy="2182842"/>
          </a:xfrm>
        </p:grpSpPr>
        <p:grpSp>
          <p:nvGrpSpPr>
            <p:cNvPr id="5153" name="Group 883">
              <a:extLst>
                <a:ext uri="{FF2B5EF4-FFF2-40B4-BE49-F238E27FC236}">
                  <a16:creationId xmlns:a16="http://schemas.microsoft.com/office/drawing/2014/main" id="{F25ACA1B-50BE-4F0C-BAD9-01034014F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4E4C5A06-1C90-4E61-A5D1-CB76AC5AE3A8}"/>
                  </a:ext>
                </a:extLst>
              </p:cNvPr>
              <p:cNvSpPr/>
              <p:nvPr/>
            </p:nvSpPr>
            <p:spPr>
              <a:xfrm rot="5400000">
                <a:off x="7034599" y="167647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3A2B24F5-AA1A-47D6-94A3-D6BB6447E293}"/>
                  </a:ext>
                </a:extLst>
              </p:cNvPr>
              <p:cNvSpPr/>
              <p:nvPr/>
            </p:nvSpPr>
            <p:spPr>
              <a:xfrm rot="5400000">
                <a:off x="7034599" y="189237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C25E88B6-A510-4477-807A-4FA406DBB2E7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DBAE8EAA-6377-4590-9CF0-73641848067D}"/>
                  </a:ext>
                </a:extLst>
              </p:cNvPr>
              <p:cNvSpPr/>
              <p:nvPr/>
            </p:nvSpPr>
            <p:spPr>
              <a:xfrm rot="5400000">
                <a:off x="7035393" y="2317038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7C7219C0-7F5F-43F4-8221-38BA3BE9E5D3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68A9375C-7F83-4922-83C3-57D2F085FA84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CBB7DF14-A8BE-400D-9A79-569BAFA9D943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D94ACD9C-47A0-410A-B539-B0ABF9BE1E32}"/>
                  </a:ext>
                </a:extLst>
              </p:cNvPr>
              <p:cNvSpPr/>
              <p:nvPr/>
            </p:nvSpPr>
            <p:spPr>
              <a:xfrm rot="5400000">
                <a:off x="7034599" y="315445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63759B7F-FE75-4008-AEEF-52D421EB60EC}"/>
                  </a:ext>
                </a:extLst>
              </p:cNvPr>
              <p:cNvSpPr/>
              <p:nvPr/>
            </p:nvSpPr>
            <p:spPr>
              <a:xfrm rot="5400000">
                <a:off x="7034599" y="3364008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36E7311C-B6A6-4FF6-87AD-57EBEA068205}"/>
                  </a:ext>
                </a:extLst>
              </p:cNvPr>
              <p:cNvSpPr/>
              <p:nvPr/>
            </p:nvSpPr>
            <p:spPr>
              <a:xfrm rot="5400000">
                <a:off x="7034599" y="3579911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4" name="Group 884">
              <a:extLst>
                <a:ext uri="{FF2B5EF4-FFF2-40B4-BE49-F238E27FC236}">
                  <a16:creationId xmlns:a16="http://schemas.microsoft.com/office/drawing/2014/main" id="{924E9EAD-6E45-43D7-B511-4953B25AA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9864656D-93E5-469A-B44C-D126226AEED8}"/>
                  </a:ext>
                </a:extLst>
              </p:cNvPr>
              <p:cNvSpPr/>
              <p:nvPr/>
            </p:nvSpPr>
            <p:spPr>
              <a:xfrm rot="5400000">
                <a:off x="7034430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2A613A2E-C862-49F8-89AE-B0A9DAE423FC}"/>
                  </a:ext>
                </a:extLst>
              </p:cNvPr>
              <p:cNvSpPr/>
              <p:nvPr/>
            </p:nvSpPr>
            <p:spPr>
              <a:xfrm rot="5400000">
                <a:off x="7034430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C7A86E99-ABD3-44A7-9E14-308876234A67}"/>
                  </a:ext>
                </a:extLst>
              </p:cNvPr>
              <p:cNvSpPr/>
              <p:nvPr/>
            </p:nvSpPr>
            <p:spPr>
              <a:xfrm rot="5400000">
                <a:off x="7034430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6600DBA0-0406-4062-AE69-525187B2958C}"/>
                  </a:ext>
                </a:extLst>
              </p:cNvPr>
              <p:cNvSpPr/>
              <p:nvPr/>
            </p:nvSpPr>
            <p:spPr>
              <a:xfrm rot="5400000">
                <a:off x="7035224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0F1834D1-E45E-4BB9-9211-89721A40D923}"/>
                  </a:ext>
                </a:extLst>
              </p:cNvPr>
              <p:cNvSpPr/>
              <p:nvPr/>
            </p:nvSpPr>
            <p:spPr>
              <a:xfrm rot="5400000">
                <a:off x="7034430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949C5260-3754-4AB6-9091-5EAAB8B01AC5}"/>
                  </a:ext>
                </a:extLst>
              </p:cNvPr>
              <p:cNvSpPr/>
              <p:nvPr/>
            </p:nvSpPr>
            <p:spPr>
              <a:xfrm rot="5400000">
                <a:off x="7034430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3D637FB4-7A51-4AEA-B62E-7EBA4BCCFB3C}"/>
                  </a:ext>
                </a:extLst>
              </p:cNvPr>
              <p:cNvSpPr/>
              <p:nvPr/>
            </p:nvSpPr>
            <p:spPr>
              <a:xfrm rot="5400000">
                <a:off x="7035224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B0952A12-60D8-4048-B0B7-58F91792AE53}"/>
                  </a:ext>
                </a:extLst>
              </p:cNvPr>
              <p:cNvSpPr/>
              <p:nvPr/>
            </p:nvSpPr>
            <p:spPr>
              <a:xfrm rot="5400000">
                <a:off x="7034430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5D2A7F3E-64F6-456C-A6EA-6D279429EE02}"/>
                  </a:ext>
                </a:extLst>
              </p:cNvPr>
              <p:cNvSpPr/>
              <p:nvPr/>
            </p:nvSpPr>
            <p:spPr>
              <a:xfrm rot="5400000">
                <a:off x="7034430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53816248-43FC-417A-9E61-4F3821FE95BC}"/>
                  </a:ext>
                </a:extLst>
              </p:cNvPr>
              <p:cNvSpPr/>
              <p:nvPr/>
            </p:nvSpPr>
            <p:spPr>
              <a:xfrm rot="5400000">
                <a:off x="7034430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5" name="Group 885">
              <a:extLst>
                <a:ext uri="{FF2B5EF4-FFF2-40B4-BE49-F238E27FC236}">
                  <a16:creationId xmlns:a16="http://schemas.microsoft.com/office/drawing/2014/main" id="{5B93AB58-F926-4C4B-9AE6-DC2F11EDE4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990CD8EC-5FE0-4E4C-8916-D21E08D3127A}"/>
                  </a:ext>
                </a:extLst>
              </p:cNvPr>
              <p:cNvSpPr/>
              <p:nvPr/>
            </p:nvSpPr>
            <p:spPr>
              <a:xfrm rot="5400000">
                <a:off x="7034654" y="16760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68EEC907-5982-4D0B-BEE2-FAF85B02E613}"/>
                  </a:ext>
                </a:extLst>
              </p:cNvPr>
              <p:cNvSpPr/>
              <p:nvPr/>
            </p:nvSpPr>
            <p:spPr>
              <a:xfrm rot="5400000">
                <a:off x="7034654" y="189190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0D323979-E90E-4B2A-B8AC-B08D79406E2A}"/>
                  </a:ext>
                </a:extLst>
              </p:cNvPr>
              <p:cNvSpPr/>
              <p:nvPr/>
            </p:nvSpPr>
            <p:spPr>
              <a:xfrm rot="5400000">
                <a:off x="7034654" y="210304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E83B884B-9E0D-4D46-ABA8-B151B26DADFE}"/>
                  </a:ext>
                </a:extLst>
              </p:cNvPr>
              <p:cNvSpPr/>
              <p:nvPr/>
            </p:nvSpPr>
            <p:spPr>
              <a:xfrm rot="5400000">
                <a:off x="7035448" y="2316568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C553B98B-7A5E-48B8-8154-4DDC0DA3DF78}"/>
                  </a:ext>
                </a:extLst>
              </p:cNvPr>
              <p:cNvSpPr/>
              <p:nvPr/>
            </p:nvSpPr>
            <p:spPr>
              <a:xfrm rot="5400000">
                <a:off x="7034654" y="252850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27CBC616-F126-4A05-9CA3-CE961148F38A}"/>
                  </a:ext>
                </a:extLst>
              </p:cNvPr>
              <p:cNvSpPr/>
              <p:nvPr/>
            </p:nvSpPr>
            <p:spPr>
              <a:xfrm rot="5400000">
                <a:off x="7034654" y="273011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7A87C0C8-10DC-47A2-B191-EE4587186E2E}"/>
                  </a:ext>
                </a:extLst>
              </p:cNvPr>
              <p:cNvSpPr/>
              <p:nvPr/>
            </p:nvSpPr>
            <p:spPr>
              <a:xfrm rot="5400000">
                <a:off x="7035448" y="293887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F5BC80DA-66AD-4720-9F9B-5AD1F4D520C8}"/>
                  </a:ext>
                </a:extLst>
              </p:cNvPr>
              <p:cNvSpPr/>
              <p:nvPr/>
            </p:nvSpPr>
            <p:spPr>
              <a:xfrm rot="5400000">
                <a:off x="7034654" y="315398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94B274A3-4B8A-457E-8DE3-2FE87E83ACDE}"/>
                  </a:ext>
                </a:extLst>
              </p:cNvPr>
              <p:cNvSpPr/>
              <p:nvPr/>
            </p:nvSpPr>
            <p:spPr>
              <a:xfrm rot="5400000">
                <a:off x="7034654" y="3363538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A44F9F5F-4368-477D-AF24-D8C2AFC28BA5}"/>
                  </a:ext>
                </a:extLst>
              </p:cNvPr>
              <p:cNvSpPr/>
              <p:nvPr/>
            </p:nvSpPr>
            <p:spPr>
              <a:xfrm rot="5400000">
                <a:off x="7034654" y="3579441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6" name="Group 886">
              <a:extLst>
                <a:ext uri="{FF2B5EF4-FFF2-40B4-BE49-F238E27FC236}">
                  <a16:creationId xmlns:a16="http://schemas.microsoft.com/office/drawing/2014/main" id="{D80BF8A2-79FE-4EB0-B407-BE82CA626B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20639330-F528-4A26-82AD-88AD933F42B6}"/>
                  </a:ext>
                </a:extLst>
              </p:cNvPr>
              <p:cNvSpPr/>
              <p:nvPr/>
            </p:nvSpPr>
            <p:spPr>
              <a:xfrm rot="5400000">
                <a:off x="7033981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E01CCDC6-EB29-4108-A6C0-DFB6B99E9AF5}"/>
                  </a:ext>
                </a:extLst>
              </p:cNvPr>
              <p:cNvSpPr/>
              <p:nvPr/>
            </p:nvSpPr>
            <p:spPr>
              <a:xfrm rot="5400000">
                <a:off x="7033981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7F44E668-91FC-4A6F-BA93-D54CEB67033A}"/>
                  </a:ext>
                </a:extLst>
              </p:cNvPr>
              <p:cNvSpPr/>
              <p:nvPr/>
            </p:nvSpPr>
            <p:spPr>
              <a:xfrm rot="5400000">
                <a:off x="7033981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8FE53B9F-8747-4B58-95B1-8733FEBD5655}"/>
                  </a:ext>
                </a:extLst>
              </p:cNvPr>
              <p:cNvSpPr/>
              <p:nvPr/>
            </p:nvSpPr>
            <p:spPr>
              <a:xfrm rot="5400000">
                <a:off x="7034775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7FAA6172-A8D3-44BC-8CB3-0852807FE91F}"/>
                  </a:ext>
                </a:extLst>
              </p:cNvPr>
              <p:cNvSpPr/>
              <p:nvPr/>
            </p:nvSpPr>
            <p:spPr>
              <a:xfrm rot="5400000">
                <a:off x="7033981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7853EB03-5713-4542-A0A8-300FC9B7B574}"/>
                  </a:ext>
                </a:extLst>
              </p:cNvPr>
              <p:cNvSpPr/>
              <p:nvPr/>
            </p:nvSpPr>
            <p:spPr>
              <a:xfrm rot="5400000">
                <a:off x="7033981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CCD7C538-FC50-47F4-AFC0-DB0075DB1056}"/>
                  </a:ext>
                </a:extLst>
              </p:cNvPr>
              <p:cNvSpPr/>
              <p:nvPr/>
            </p:nvSpPr>
            <p:spPr>
              <a:xfrm rot="5400000">
                <a:off x="7034775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A02E1983-FCC4-43E2-A9BD-C79471AD3B51}"/>
                  </a:ext>
                </a:extLst>
              </p:cNvPr>
              <p:cNvSpPr/>
              <p:nvPr/>
            </p:nvSpPr>
            <p:spPr>
              <a:xfrm rot="5400000">
                <a:off x="7033981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0817CC57-447C-4550-AD23-4D1FF4D7FADA}"/>
                  </a:ext>
                </a:extLst>
              </p:cNvPr>
              <p:cNvSpPr/>
              <p:nvPr/>
            </p:nvSpPr>
            <p:spPr>
              <a:xfrm rot="5400000">
                <a:off x="7033981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5FF3573F-E818-420B-8A98-C1325758777D}"/>
                  </a:ext>
                </a:extLst>
              </p:cNvPr>
              <p:cNvSpPr/>
              <p:nvPr/>
            </p:nvSpPr>
            <p:spPr>
              <a:xfrm rot="5400000">
                <a:off x="7033981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7" name="Group 887">
              <a:extLst>
                <a:ext uri="{FF2B5EF4-FFF2-40B4-BE49-F238E27FC236}">
                  <a16:creationId xmlns:a16="http://schemas.microsoft.com/office/drawing/2014/main" id="{46349C86-2CAE-4E15-A862-15AF724B55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56A43999-345D-46D6-9E4A-13ED64E7F20B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9C64528F-4E45-40F6-97FC-8BB03CC0B1E5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3EABFF74-A04C-4A8B-9EC2-DCA9EBA7921B}"/>
                  </a:ext>
                </a:extLst>
              </p:cNvPr>
              <p:cNvSpPr/>
              <p:nvPr/>
            </p:nvSpPr>
            <p:spPr>
              <a:xfrm rot="5400000">
                <a:off x="7034967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84E19276-0ACB-44E6-92F1-1EDC097C9A6D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D7AD345A-8F44-4585-B0E6-594017A784CC}"/>
                  </a:ext>
                </a:extLst>
              </p:cNvPr>
              <p:cNvSpPr/>
              <p:nvPr/>
            </p:nvSpPr>
            <p:spPr>
              <a:xfrm rot="5400000">
                <a:off x="7034967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1F45AA65-4395-4491-B487-6124C11BF0BD}"/>
                  </a:ext>
                </a:extLst>
              </p:cNvPr>
              <p:cNvSpPr/>
              <p:nvPr/>
            </p:nvSpPr>
            <p:spPr>
              <a:xfrm rot="5400000">
                <a:off x="7034967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9ECB1070-0D41-4DB5-B432-A38B78BE2102}"/>
                  </a:ext>
                </a:extLst>
              </p:cNvPr>
              <p:cNvSpPr/>
              <p:nvPr/>
            </p:nvSpPr>
            <p:spPr>
              <a:xfrm rot="5400000">
                <a:off x="7035761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E8AC0587-74C8-42EC-B0CB-B76DBCD607E8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2AD77B7B-7C0D-48B0-A625-D6DE2EB34B5E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736E2009-0054-4975-A819-370D9F49437C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8" name="Group 888">
              <a:extLst>
                <a:ext uri="{FF2B5EF4-FFF2-40B4-BE49-F238E27FC236}">
                  <a16:creationId xmlns:a16="http://schemas.microsoft.com/office/drawing/2014/main" id="{78D9C3B0-1D02-46E2-BD17-4E1F230183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934" name="Cube 933">
                <a:extLst>
                  <a:ext uri="{FF2B5EF4-FFF2-40B4-BE49-F238E27FC236}">
                    <a16:creationId xmlns:a16="http://schemas.microsoft.com/office/drawing/2014/main" id="{FECF2E30-7EB8-4E1E-8DAF-678F00DD9428}"/>
                  </a:ext>
                </a:extLst>
              </p:cNvPr>
              <p:cNvSpPr/>
              <p:nvPr/>
            </p:nvSpPr>
            <p:spPr>
              <a:xfrm rot="5400000">
                <a:off x="7034666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5" name="Cube 934">
                <a:extLst>
                  <a:ext uri="{FF2B5EF4-FFF2-40B4-BE49-F238E27FC236}">
                    <a16:creationId xmlns:a16="http://schemas.microsoft.com/office/drawing/2014/main" id="{2E982A63-760F-420F-A69C-32FD095672AC}"/>
                  </a:ext>
                </a:extLst>
              </p:cNvPr>
              <p:cNvSpPr/>
              <p:nvPr/>
            </p:nvSpPr>
            <p:spPr>
              <a:xfrm rot="5400000">
                <a:off x="7034666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6" name="Cube 935">
                <a:extLst>
                  <a:ext uri="{FF2B5EF4-FFF2-40B4-BE49-F238E27FC236}">
                    <a16:creationId xmlns:a16="http://schemas.microsoft.com/office/drawing/2014/main" id="{A1A51CAD-4F3A-4F45-85F9-F9666478D7BC}"/>
                  </a:ext>
                </a:extLst>
              </p:cNvPr>
              <p:cNvSpPr/>
              <p:nvPr/>
            </p:nvSpPr>
            <p:spPr>
              <a:xfrm rot="5400000">
                <a:off x="7034666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7" name="Cube 936">
                <a:extLst>
                  <a:ext uri="{FF2B5EF4-FFF2-40B4-BE49-F238E27FC236}">
                    <a16:creationId xmlns:a16="http://schemas.microsoft.com/office/drawing/2014/main" id="{8D3A98A1-1A0A-4ED5-95FB-E419A984F979}"/>
                  </a:ext>
                </a:extLst>
              </p:cNvPr>
              <p:cNvSpPr/>
              <p:nvPr/>
            </p:nvSpPr>
            <p:spPr>
              <a:xfrm rot="5400000">
                <a:off x="7035460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8" name="Cube 937">
                <a:extLst>
                  <a:ext uri="{FF2B5EF4-FFF2-40B4-BE49-F238E27FC236}">
                    <a16:creationId xmlns:a16="http://schemas.microsoft.com/office/drawing/2014/main" id="{F34A2AD8-05AD-4006-9443-AE2F8A26FCC7}"/>
                  </a:ext>
                </a:extLst>
              </p:cNvPr>
              <p:cNvSpPr/>
              <p:nvPr/>
            </p:nvSpPr>
            <p:spPr>
              <a:xfrm rot="5400000">
                <a:off x="7034666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9" name="Cube 938">
                <a:extLst>
                  <a:ext uri="{FF2B5EF4-FFF2-40B4-BE49-F238E27FC236}">
                    <a16:creationId xmlns:a16="http://schemas.microsoft.com/office/drawing/2014/main" id="{B4EFA778-C1D3-43DB-AEDA-B4AF836D8BC5}"/>
                  </a:ext>
                </a:extLst>
              </p:cNvPr>
              <p:cNvSpPr/>
              <p:nvPr/>
            </p:nvSpPr>
            <p:spPr>
              <a:xfrm rot="5400000">
                <a:off x="7034666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DF8D58CD-0667-40DB-87A0-0A1B5534026F}"/>
                  </a:ext>
                </a:extLst>
              </p:cNvPr>
              <p:cNvSpPr/>
              <p:nvPr/>
            </p:nvSpPr>
            <p:spPr>
              <a:xfrm rot="5400000">
                <a:off x="7035460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256182C9-F2E8-433C-9742-C4F6C88F6A7A}"/>
                  </a:ext>
                </a:extLst>
              </p:cNvPr>
              <p:cNvSpPr/>
              <p:nvPr/>
            </p:nvSpPr>
            <p:spPr>
              <a:xfrm rot="5400000">
                <a:off x="7034666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24995CFF-744C-48CD-9A93-58F6818E6695}"/>
                  </a:ext>
                </a:extLst>
              </p:cNvPr>
              <p:cNvSpPr/>
              <p:nvPr/>
            </p:nvSpPr>
            <p:spPr>
              <a:xfrm rot="5400000">
                <a:off x="7034666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15648339-FAC8-4255-A7B5-3D55E488D262}"/>
                  </a:ext>
                </a:extLst>
              </p:cNvPr>
              <p:cNvSpPr/>
              <p:nvPr/>
            </p:nvSpPr>
            <p:spPr>
              <a:xfrm rot="5400000">
                <a:off x="7034666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59" name="Group 889">
              <a:extLst>
                <a:ext uri="{FF2B5EF4-FFF2-40B4-BE49-F238E27FC236}">
                  <a16:creationId xmlns:a16="http://schemas.microsoft.com/office/drawing/2014/main" id="{92EEC321-2393-4501-BEA1-21115247D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CF61DB54-98D5-486F-B431-A5533B561D1B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1F3DAFE0-FF53-428C-9EEB-E3DE2308E8B6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60C1278C-15EC-493D-BB39-4A34B0DE294E}"/>
                  </a:ext>
                </a:extLst>
              </p:cNvPr>
              <p:cNvSpPr/>
              <p:nvPr/>
            </p:nvSpPr>
            <p:spPr>
              <a:xfrm rot="5400000">
                <a:off x="7034673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80748C1C-DE42-47D2-81A0-DF7CD9FB482E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2DA30D60-3F89-4E29-9AD3-BDC22387472F}"/>
                  </a:ext>
                </a:extLst>
              </p:cNvPr>
              <p:cNvSpPr/>
              <p:nvPr/>
            </p:nvSpPr>
            <p:spPr>
              <a:xfrm rot="5400000">
                <a:off x="7034673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9" name="Cube 928">
                <a:extLst>
                  <a:ext uri="{FF2B5EF4-FFF2-40B4-BE49-F238E27FC236}">
                    <a16:creationId xmlns:a16="http://schemas.microsoft.com/office/drawing/2014/main" id="{12EBFABE-7ECB-406C-87EC-2A4022583726}"/>
                  </a:ext>
                </a:extLst>
              </p:cNvPr>
              <p:cNvSpPr/>
              <p:nvPr/>
            </p:nvSpPr>
            <p:spPr>
              <a:xfrm rot="5400000">
                <a:off x="7034673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0" name="Cube 929">
                <a:extLst>
                  <a:ext uri="{FF2B5EF4-FFF2-40B4-BE49-F238E27FC236}">
                    <a16:creationId xmlns:a16="http://schemas.microsoft.com/office/drawing/2014/main" id="{04710EA7-BBCE-4946-B725-69C9F5524850}"/>
                  </a:ext>
                </a:extLst>
              </p:cNvPr>
              <p:cNvSpPr/>
              <p:nvPr/>
            </p:nvSpPr>
            <p:spPr>
              <a:xfrm rot="5400000">
                <a:off x="7035467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1" name="Cube 930">
                <a:extLst>
                  <a:ext uri="{FF2B5EF4-FFF2-40B4-BE49-F238E27FC236}">
                    <a16:creationId xmlns:a16="http://schemas.microsoft.com/office/drawing/2014/main" id="{393EA09F-8E92-40D0-BD74-AF977745326E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2" name="Cube 931">
                <a:extLst>
                  <a:ext uri="{FF2B5EF4-FFF2-40B4-BE49-F238E27FC236}">
                    <a16:creationId xmlns:a16="http://schemas.microsoft.com/office/drawing/2014/main" id="{980F4A45-CBBB-496C-A079-322580B7A873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33" name="Cube 932">
                <a:extLst>
                  <a:ext uri="{FF2B5EF4-FFF2-40B4-BE49-F238E27FC236}">
                    <a16:creationId xmlns:a16="http://schemas.microsoft.com/office/drawing/2014/main" id="{7B91FE9E-B13A-426C-A89F-7BDEBE34744C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60" name="Group 890">
              <a:extLst>
                <a:ext uri="{FF2B5EF4-FFF2-40B4-BE49-F238E27FC236}">
                  <a16:creationId xmlns:a16="http://schemas.microsoft.com/office/drawing/2014/main" id="{AD2D3363-25CD-4D28-A6C5-8AEA477062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7951BE5D-240E-45D8-881D-607E1973C4B6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261C64BB-5315-433C-9EE9-51006BA5904C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847C4074-C04F-434F-BC18-489BD5E6DC38}"/>
                  </a:ext>
                </a:extLst>
              </p:cNvPr>
              <p:cNvSpPr/>
              <p:nvPr/>
            </p:nvSpPr>
            <p:spPr>
              <a:xfrm rot="5400000">
                <a:off x="7034463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BC1D35B5-B5B2-4610-9C52-852F416E6849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D37CE815-C1A8-4525-B3C7-39F78ECC1803}"/>
                  </a:ext>
                </a:extLst>
              </p:cNvPr>
              <p:cNvSpPr/>
              <p:nvPr/>
            </p:nvSpPr>
            <p:spPr>
              <a:xfrm rot="5400000">
                <a:off x="7034463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C0BA9A50-F827-4B63-A31A-50E736DFA9C1}"/>
                  </a:ext>
                </a:extLst>
              </p:cNvPr>
              <p:cNvSpPr/>
              <p:nvPr/>
            </p:nvSpPr>
            <p:spPr>
              <a:xfrm rot="5400000">
                <a:off x="7034463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C5F3B27E-BC54-4765-BD5F-AB574AC01774}"/>
                  </a:ext>
                </a:extLst>
              </p:cNvPr>
              <p:cNvSpPr/>
              <p:nvPr/>
            </p:nvSpPr>
            <p:spPr>
              <a:xfrm rot="5400000">
                <a:off x="7035257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9B7D276B-2446-4BEE-BB93-348D6BCF5A54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90496FD1-375F-41EF-ACE0-94372EC0B30C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04F3E774-CC41-425D-BFF3-E56DA5F4543C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61" name="Group 891">
              <a:extLst>
                <a:ext uri="{FF2B5EF4-FFF2-40B4-BE49-F238E27FC236}">
                  <a16:creationId xmlns:a16="http://schemas.microsoft.com/office/drawing/2014/main" id="{70AB7C07-39DE-4490-954A-5A9FD4616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23039F13-E458-45A9-AE50-B46030E33F3E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31EAF141-D308-479B-B9EB-24E2CD25710C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94A103F6-85E2-40ED-92EB-C7724A7A27F9}"/>
                  </a:ext>
                </a:extLst>
              </p:cNvPr>
              <p:cNvSpPr/>
              <p:nvPr/>
            </p:nvSpPr>
            <p:spPr>
              <a:xfrm rot="5400000">
                <a:off x="7034365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4358E992-61B8-4BE6-A849-CA89ED2790A5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FA6F9E71-0BB5-4295-B623-118D85B63002}"/>
                  </a:ext>
                </a:extLst>
              </p:cNvPr>
              <p:cNvSpPr/>
              <p:nvPr/>
            </p:nvSpPr>
            <p:spPr>
              <a:xfrm rot="5400000">
                <a:off x="7034365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4F4C3796-69B2-424D-A40B-A9FD0F74F2F3}"/>
                  </a:ext>
                </a:extLst>
              </p:cNvPr>
              <p:cNvSpPr/>
              <p:nvPr/>
            </p:nvSpPr>
            <p:spPr>
              <a:xfrm rot="5400000">
                <a:off x="7034365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550ABC80-910C-437A-8A3E-28EBD587BFF2}"/>
                  </a:ext>
                </a:extLst>
              </p:cNvPr>
              <p:cNvSpPr/>
              <p:nvPr/>
            </p:nvSpPr>
            <p:spPr>
              <a:xfrm rot="5400000">
                <a:off x="7035159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9E26BA85-DCD6-4B46-B970-A008486AF654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8D1AEFD3-AF04-4136-B457-BAE00181C260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540496C3-F271-43D3-8457-6B6C7B337A9D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5162" name="Group 892">
              <a:extLst>
                <a:ext uri="{FF2B5EF4-FFF2-40B4-BE49-F238E27FC236}">
                  <a16:creationId xmlns:a16="http://schemas.microsoft.com/office/drawing/2014/main" id="{6D0A9D00-5DE1-463F-AF60-AC5254E2A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29420398-9290-4625-9349-9BC496200F1B}"/>
                  </a:ext>
                </a:extLst>
              </p:cNvPr>
              <p:cNvSpPr/>
              <p:nvPr/>
            </p:nvSpPr>
            <p:spPr>
              <a:xfrm rot="5400000">
                <a:off x="7034275" y="167554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46322D21-0113-483F-8987-69F379E27740}"/>
                  </a:ext>
                </a:extLst>
              </p:cNvPr>
              <p:cNvSpPr/>
              <p:nvPr/>
            </p:nvSpPr>
            <p:spPr>
              <a:xfrm rot="5400000">
                <a:off x="7034275" y="189144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9FF24716-8D8A-480B-8645-D1B241619CA0}"/>
                  </a:ext>
                </a:extLst>
              </p:cNvPr>
              <p:cNvSpPr/>
              <p:nvPr/>
            </p:nvSpPr>
            <p:spPr>
              <a:xfrm rot="5400000">
                <a:off x="7034275" y="2102588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F3C15165-5E30-4801-BBFA-67EFFCAE64D0}"/>
                  </a:ext>
                </a:extLst>
              </p:cNvPr>
              <p:cNvSpPr/>
              <p:nvPr/>
            </p:nvSpPr>
            <p:spPr>
              <a:xfrm rot="5400000">
                <a:off x="7035069" y="2316109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2952484E-ADC0-4352-88C4-065E72C52767}"/>
                  </a:ext>
                </a:extLst>
              </p:cNvPr>
              <p:cNvSpPr/>
              <p:nvPr/>
            </p:nvSpPr>
            <p:spPr>
              <a:xfrm rot="5400000">
                <a:off x="7034275" y="252804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A964233A-EA47-426D-B94A-EF2D03DFDDF0}"/>
                  </a:ext>
                </a:extLst>
              </p:cNvPr>
              <p:cNvSpPr/>
              <p:nvPr/>
            </p:nvSpPr>
            <p:spPr>
              <a:xfrm rot="5400000">
                <a:off x="7034275" y="2729658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C1204033-33C3-4B96-A7E3-F1B5DEE65C13}"/>
                  </a:ext>
                </a:extLst>
              </p:cNvPr>
              <p:cNvSpPr/>
              <p:nvPr/>
            </p:nvSpPr>
            <p:spPr>
              <a:xfrm rot="5400000">
                <a:off x="7035069" y="2938417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5A077AA0-E728-424B-9D45-C49154EFAE7E}"/>
                  </a:ext>
                </a:extLst>
              </p:cNvPr>
              <p:cNvSpPr/>
              <p:nvPr/>
            </p:nvSpPr>
            <p:spPr>
              <a:xfrm rot="5400000">
                <a:off x="7034275" y="315352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60D93545-CE62-4565-8CF1-07428BF38142}"/>
                  </a:ext>
                </a:extLst>
              </p:cNvPr>
              <p:cNvSpPr/>
              <p:nvPr/>
            </p:nvSpPr>
            <p:spPr>
              <a:xfrm rot="5400000">
                <a:off x="7034275" y="336308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40C0AC08-DF5A-4801-B590-13A0CFAE7D53}"/>
                  </a:ext>
                </a:extLst>
              </p:cNvPr>
              <p:cNvSpPr/>
              <p:nvPr/>
            </p:nvSpPr>
            <p:spPr>
              <a:xfrm rot="5400000">
                <a:off x="7034275" y="357898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60" grpId="0"/>
      <p:bldP spid="261" grpId="0"/>
      <p:bldP spid="2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A89FE2-AC6E-46EA-AB39-245190C5247D}"/>
              </a:ext>
            </a:extLst>
          </p:cNvPr>
          <p:cNvGraphicFramePr>
            <a:graphicFrameLocks noGrp="1"/>
          </p:cNvGraphicFramePr>
          <p:nvPr/>
        </p:nvGraphicFramePr>
        <p:xfrm>
          <a:off x="2103438" y="4295775"/>
          <a:ext cx="8128000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475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25"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9" name="Rectangle 128">
            <a:extLst>
              <a:ext uri="{FF2B5EF4-FFF2-40B4-BE49-F238E27FC236}">
                <a16:creationId xmlns:a16="http://schemas.microsoft.com/office/drawing/2014/main" id="{20E11B0A-A4EE-408E-B370-6C9785A1029E}"/>
              </a:ext>
            </a:extLst>
          </p:cNvPr>
          <p:cNvSpPr/>
          <p:nvPr/>
        </p:nvSpPr>
        <p:spPr>
          <a:xfrm>
            <a:off x="9852025" y="3425825"/>
            <a:ext cx="744538" cy="7254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6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C8698B4-3076-4DA3-BD42-3A92381B85D7}"/>
              </a:ext>
            </a:extLst>
          </p:cNvPr>
          <p:cNvSpPr/>
          <p:nvPr/>
        </p:nvSpPr>
        <p:spPr>
          <a:xfrm>
            <a:off x="5686425" y="3432175"/>
            <a:ext cx="744538" cy="723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2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F0CA8F0-C9FA-494D-B679-E25F3EBCDF12}"/>
              </a:ext>
            </a:extLst>
          </p:cNvPr>
          <p:cNvSpPr/>
          <p:nvPr/>
        </p:nvSpPr>
        <p:spPr>
          <a:xfrm>
            <a:off x="1943100" y="3413125"/>
            <a:ext cx="746125" cy="723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1</a:t>
            </a:r>
            <a:endParaRPr lang="ar-BH" sz="4000" b="1" dirty="0">
              <a:solidFill>
                <a:schemeClr val="tx1"/>
              </a:solidFill>
            </a:endParaRPr>
          </a:p>
        </p:txBody>
      </p:sp>
      <p:grpSp>
        <p:nvGrpSpPr>
          <p:cNvPr id="6163" name="Group 131">
            <a:extLst>
              <a:ext uri="{FF2B5EF4-FFF2-40B4-BE49-F238E27FC236}">
                <a16:creationId xmlns:a16="http://schemas.microsoft.com/office/drawing/2014/main" id="{910045A2-F5EF-4AE3-88B3-17677BC0F0FC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439D1BB-EF7D-4C9F-AB6B-B4D078478A7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98" name="TextBox 133">
              <a:extLst>
                <a:ext uri="{FF2B5EF4-FFF2-40B4-BE49-F238E27FC236}">
                  <a16:creationId xmlns:a16="http://schemas.microsoft.com/office/drawing/2014/main" id="{2438B6A7-44EA-443B-83C6-F8C71C7D3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164" name="Title 1">
            <a:extLst>
              <a:ext uri="{FF2B5EF4-FFF2-40B4-BE49-F238E27FC236}">
                <a16:creationId xmlns:a16="http://schemas.microsoft.com/office/drawing/2014/main" id="{B6BDB0E8-8710-45C2-B991-410B3D659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8775" y="474663"/>
            <a:ext cx="3057525" cy="876300"/>
          </a:xfrm>
        </p:spPr>
        <p:txBody>
          <a:bodyPr/>
          <a:lstStyle/>
          <a:p>
            <a:pPr algn="r" rtl="1"/>
            <a:r>
              <a:rPr lang="ar-SA" altLang="ar-SA" b="1"/>
              <a:t>أكمل الفراغات:</a:t>
            </a:r>
            <a:endParaRPr lang="ar-BH" altLang="ar-SA" b="1"/>
          </a:p>
        </p:txBody>
      </p:sp>
      <p:grpSp>
        <p:nvGrpSpPr>
          <p:cNvPr id="6165" name="Group 137">
            <a:extLst>
              <a:ext uri="{FF2B5EF4-FFF2-40B4-BE49-F238E27FC236}">
                <a16:creationId xmlns:a16="http://schemas.microsoft.com/office/drawing/2014/main" id="{EAA26883-0FCF-48A3-8E95-1CD2E8C0E843}"/>
              </a:ext>
            </a:extLst>
          </p:cNvPr>
          <p:cNvGrpSpPr>
            <a:grpSpLocks/>
          </p:cNvGrpSpPr>
          <p:nvPr/>
        </p:nvGrpSpPr>
        <p:grpSpPr bwMode="auto">
          <a:xfrm>
            <a:off x="5959475" y="1100138"/>
            <a:ext cx="273050" cy="2178050"/>
            <a:chOff x="6324567" y="635434"/>
            <a:chExt cx="274320" cy="2178362"/>
          </a:xfrm>
        </p:grpSpPr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5393E75B-2EBA-4397-B286-BF9FA11CCC1A}"/>
                </a:ext>
              </a:extLst>
            </p:cNvPr>
            <p:cNvSpPr/>
            <p:nvPr/>
          </p:nvSpPr>
          <p:spPr>
            <a:xfrm rot="5400000">
              <a:off x="6324388" y="635613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214BD5ED-C648-4D28-A600-15AAEFE08447}"/>
                </a:ext>
              </a:extLst>
            </p:cNvPr>
            <p:cNvSpPr/>
            <p:nvPr/>
          </p:nvSpPr>
          <p:spPr>
            <a:xfrm rot="5400000">
              <a:off x="6324388" y="851544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B3EF1195-8444-4854-8968-9D297A25E879}"/>
                </a:ext>
              </a:extLst>
            </p:cNvPr>
            <p:cNvSpPr/>
            <p:nvPr/>
          </p:nvSpPr>
          <p:spPr>
            <a:xfrm rot="5400000">
              <a:off x="6324388" y="1062711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201EB405-1C9B-4264-865C-EA399829CC2E}"/>
                </a:ext>
              </a:extLst>
            </p:cNvPr>
            <p:cNvSpPr/>
            <p:nvPr/>
          </p:nvSpPr>
          <p:spPr>
            <a:xfrm rot="5400000">
              <a:off x="6325182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A6BA2C60-507D-47B1-9244-A94082383AF9}"/>
                </a:ext>
              </a:extLst>
            </p:cNvPr>
            <p:cNvSpPr/>
            <p:nvPr/>
          </p:nvSpPr>
          <p:spPr>
            <a:xfrm rot="5400000">
              <a:off x="6324388" y="148822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007638D4-F285-4ACE-91BF-F42E15D3C49F}"/>
                </a:ext>
              </a:extLst>
            </p:cNvPr>
            <p:cNvSpPr/>
            <p:nvPr/>
          </p:nvSpPr>
          <p:spPr>
            <a:xfrm rot="5400000">
              <a:off x="6324388" y="1689864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F3900ED5-DC9D-4FCE-B0F4-F3701E76B692}"/>
                </a:ext>
              </a:extLst>
            </p:cNvPr>
            <p:cNvSpPr/>
            <p:nvPr/>
          </p:nvSpPr>
          <p:spPr>
            <a:xfrm rot="5400000">
              <a:off x="6325182" y="189865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A86076CB-D996-4736-908E-A6CEC784059F}"/>
                </a:ext>
              </a:extLst>
            </p:cNvPr>
            <p:cNvSpPr/>
            <p:nvPr/>
          </p:nvSpPr>
          <p:spPr>
            <a:xfrm rot="5400000">
              <a:off x="6324388" y="211378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23DC3133-CD84-446B-AB5D-9107B78348D5}"/>
                </a:ext>
              </a:extLst>
            </p:cNvPr>
            <p:cNvSpPr/>
            <p:nvPr/>
          </p:nvSpPr>
          <p:spPr>
            <a:xfrm rot="5400000">
              <a:off x="6324388" y="232336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72688CCF-B5C2-4011-9135-130670CE5D91}"/>
                </a:ext>
              </a:extLst>
            </p:cNvPr>
            <p:cNvSpPr/>
            <p:nvPr/>
          </p:nvSpPr>
          <p:spPr>
            <a:xfrm rot="5400000">
              <a:off x="6324388" y="2539297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6166" name="Group 149">
            <a:extLst>
              <a:ext uri="{FF2B5EF4-FFF2-40B4-BE49-F238E27FC236}">
                <a16:creationId xmlns:a16="http://schemas.microsoft.com/office/drawing/2014/main" id="{055F2C7A-48A1-413C-A300-4B43BFF79E67}"/>
              </a:ext>
            </a:extLst>
          </p:cNvPr>
          <p:cNvGrpSpPr>
            <a:grpSpLocks/>
          </p:cNvGrpSpPr>
          <p:nvPr/>
        </p:nvGrpSpPr>
        <p:grpSpPr bwMode="auto">
          <a:xfrm>
            <a:off x="852488" y="1101725"/>
            <a:ext cx="2181225" cy="2182813"/>
            <a:chOff x="3065279" y="594056"/>
            <a:chExt cx="2181278" cy="2182842"/>
          </a:xfrm>
        </p:grpSpPr>
        <p:grpSp>
          <p:nvGrpSpPr>
            <p:cNvPr id="6177" name="Group 150">
              <a:extLst>
                <a:ext uri="{FF2B5EF4-FFF2-40B4-BE49-F238E27FC236}">
                  <a16:creationId xmlns:a16="http://schemas.microsoft.com/office/drawing/2014/main" id="{AA0E3C6D-8078-4B1B-8271-9B8A0D8C70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D46D47BA-6831-476F-BB05-EA835FB17FF0}"/>
                  </a:ext>
                </a:extLst>
              </p:cNvPr>
              <p:cNvSpPr/>
              <p:nvPr/>
            </p:nvSpPr>
            <p:spPr>
              <a:xfrm rot="5400000">
                <a:off x="7034599" y="167647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340FFDE4-410D-4D22-AFA4-4F696909A16C}"/>
                  </a:ext>
                </a:extLst>
              </p:cNvPr>
              <p:cNvSpPr/>
              <p:nvPr/>
            </p:nvSpPr>
            <p:spPr>
              <a:xfrm rot="5400000">
                <a:off x="7034599" y="189237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CBD872AF-E5F7-47B1-BBB3-DF2AC00A71C0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74F89EFD-E21A-4A10-A4DC-EE2998F34E61}"/>
                  </a:ext>
                </a:extLst>
              </p:cNvPr>
              <p:cNvSpPr/>
              <p:nvPr/>
            </p:nvSpPr>
            <p:spPr>
              <a:xfrm rot="5400000">
                <a:off x="7035393" y="2317038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F9B2D328-AEF9-4E78-9A9C-03F61A83DB33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D97597A5-2B64-4F7D-BD71-2DEEDBF40E92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96B9C57D-2B47-4904-8E96-A2D706A1BB9B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89458D32-1714-473A-8361-0B4F173A6A4C}"/>
                  </a:ext>
                </a:extLst>
              </p:cNvPr>
              <p:cNvSpPr/>
              <p:nvPr/>
            </p:nvSpPr>
            <p:spPr>
              <a:xfrm rot="5400000">
                <a:off x="7034599" y="315445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2EC38C20-91A1-4485-BCD0-47153804DA3C}"/>
                  </a:ext>
                </a:extLst>
              </p:cNvPr>
              <p:cNvSpPr/>
              <p:nvPr/>
            </p:nvSpPr>
            <p:spPr>
              <a:xfrm rot="5400000">
                <a:off x="7034599" y="3364008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4F7CECC7-A5F7-4A78-B5E5-2E208B6AC456}"/>
                  </a:ext>
                </a:extLst>
              </p:cNvPr>
              <p:cNvSpPr/>
              <p:nvPr/>
            </p:nvSpPr>
            <p:spPr>
              <a:xfrm rot="5400000">
                <a:off x="7034599" y="3579911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78" name="Group 151">
              <a:extLst>
                <a:ext uri="{FF2B5EF4-FFF2-40B4-BE49-F238E27FC236}">
                  <a16:creationId xmlns:a16="http://schemas.microsoft.com/office/drawing/2014/main" id="{1FF94DAF-39B6-4F11-96AA-66F46CFD7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D908975E-E760-450D-83CC-89B7B074E1B6}"/>
                  </a:ext>
                </a:extLst>
              </p:cNvPr>
              <p:cNvSpPr/>
              <p:nvPr/>
            </p:nvSpPr>
            <p:spPr>
              <a:xfrm rot="5400000">
                <a:off x="7034429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53225DFE-D6A8-4E8A-B860-7BD8B73667FF}"/>
                  </a:ext>
                </a:extLst>
              </p:cNvPr>
              <p:cNvSpPr/>
              <p:nvPr/>
            </p:nvSpPr>
            <p:spPr>
              <a:xfrm rot="5400000">
                <a:off x="7034429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2DD83D77-3E69-4C34-99E1-814A784B62DB}"/>
                  </a:ext>
                </a:extLst>
              </p:cNvPr>
              <p:cNvSpPr/>
              <p:nvPr/>
            </p:nvSpPr>
            <p:spPr>
              <a:xfrm rot="5400000">
                <a:off x="7034429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469F9480-99AA-4CAF-AAA8-488B51D4CF2E}"/>
                  </a:ext>
                </a:extLst>
              </p:cNvPr>
              <p:cNvSpPr/>
              <p:nvPr/>
            </p:nvSpPr>
            <p:spPr>
              <a:xfrm rot="5400000">
                <a:off x="7035223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86FACF8E-58B3-41ED-BF1E-E5C9C49DC780}"/>
                  </a:ext>
                </a:extLst>
              </p:cNvPr>
              <p:cNvSpPr/>
              <p:nvPr/>
            </p:nvSpPr>
            <p:spPr>
              <a:xfrm rot="5400000">
                <a:off x="7034429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94A1D262-5D06-4922-9124-C42610BDA36C}"/>
                  </a:ext>
                </a:extLst>
              </p:cNvPr>
              <p:cNvSpPr/>
              <p:nvPr/>
            </p:nvSpPr>
            <p:spPr>
              <a:xfrm rot="5400000">
                <a:off x="7034429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2F6F4475-F266-4E2C-B380-5A712FEDB7BD}"/>
                  </a:ext>
                </a:extLst>
              </p:cNvPr>
              <p:cNvSpPr/>
              <p:nvPr/>
            </p:nvSpPr>
            <p:spPr>
              <a:xfrm rot="5400000">
                <a:off x="7035223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70F5870B-1B6B-4C07-85DF-C9F934C775CA}"/>
                  </a:ext>
                </a:extLst>
              </p:cNvPr>
              <p:cNvSpPr/>
              <p:nvPr/>
            </p:nvSpPr>
            <p:spPr>
              <a:xfrm rot="5400000">
                <a:off x="7034429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38FA2041-1C04-403B-BEAF-366DAF19C2CB}"/>
                  </a:ext>
                </a:extLst>
              </p:cNvPr>
              <p:cNvSpPr/>
              <p:nvPr/>
            </p:nvSpPr>
            <p:spPr>
              <a:xfrm rot="5400000">
                <a:off x="7034429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5BB865E3-03B4-4A23-AE56-303963B3C969}"/>
                  </a:ext>
                </a:extLst>
              </p:cNvPr>
              <p:cNvSpPr/>
              <p:nvPr/>
            </p:nvSpPr>
            <p:spPr>
              <a:xfrm rot="5400000">
                <a:off x="7034429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79" name="Group 152">
              <a:extLst>
                <a:ext uri="{FF2B5EF4-FFF2-40B4-BE49-F238E27FC236}">
                  <a16:creationId xmlns:a16="http://schemas.microsoft.com/office/drawing/2014/main" id="{6E80DF5C-C258-46B6-98B4-7E41EE1DE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C9AD8BDB-5746-4D01-9829-E672C99E0492}"/>
                  </a:ext>
                </a:extLst>
              </p:cNvPr>
              <p:cNvSpPr/>
              <p:nvPr/>
            </p:nvSpPr>
            <p:spPr>
              <a:xfrm rot="5400000">
                <a:off x="7034653" y="16760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A7C7AD6C-C6E3-4BAF-9A03-819B0B0E3263}"/>
                  </a:ext>
                </a:extLst>
              </p:cNvPr>
              <p:cNvSpPr/>
              <p:nvPr/>
            </p:nvSpPr>
            <p:spPr>
              <a:xfrm rot="5400000">
                <a:off x="7034653" y="189190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36EF3A0-FB0F-414E-8037-09C1E45CE15F}"/>
                  </a:ext>
                </a:extLst>
              </p:cNvPr>
              <p:cNvSpPr/>
              <p:nvPr/>
            </p:nvSpPr>
            <p:spPr>
              <a:xfrm rot="5400000">
                <a:off x="7034653" y="210304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CA601728-7B6C-4B29-B91B-850687BADCD8}"/>
                  </a:ext>
                </a:extLst>
              </p:cNvPr>
              <p:cNvSpPr/>
              <p:nvPr/>
            </p:nvSpPr>
            <p:spPr>
              <a:xfrm rot="5400000">
                <a:off x="7035447" y="2316568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A9460855-C3D2-4C8B-A7CC-762832D5C424}"/>
                  </a:ext>
                </a:extLst>
              </p:cNvPr>
              <p:cNvSpPr/>
              <p:nvPr/>
            </p:nvSpPr>
            <p:spPr>
              <a:xfrm rot="5400000">
                <a:off x="7034653" y="252850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3C0023B4-3EEB-46EB-B89C-AB31F075B936}"/>
                  </a:ext>
                </a:extLst>
              </p:cNvPr>
              <p:cNvSpPr/>
              <p:nvPr/>
            </p:nvSpPr>
            <p:spPr>
              <a:xfrm rot="5400000">
                <a:off x="7034653" y="273011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A9FDD6FF-698B-47E6-BF73-B139D92544FF}"/>
                  </a:ext>
                </a:extLst>
              </p:cNvPr>
              <p:cNvSpPr/>
              <p:nvPr/>
            </p:nvSpPr>
            <p:spPr>
              <a:xfrm rot="5400000">
                <a:off x="7035447" y="293887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EE8F1E19-C908-4562-AA42-1B08C1CA4D9C}"/>
                  </a:ext>
                </a:extLst>
              </p:cNvPr>
              <p:cNvSpPr/>
              <p:nvPr/>
            </p:nvSpPr>
            <p:spPr>
              <a:xfrm rot="5400000">
                <a:off x="7034653" y="315398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569CF7FA-41D4-4F15-8323-45EDAA2888CC}"/>
                  </a:ext>
                </a:extLst>
              </p:cNvPr>
              <p:cNvSpPr/>
              <p:nvPr/>
            </p:nvSpPr>
            <p:spPr>
              <a:xfrm rot="5400000">
                <a:off x="7034653" y="3363538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B8174F48-8F9B-483B-98BD-7DE3F1A3BEF8}"/>
                  </a:ext>
                </a:extLst>
              </p:cNvPr>
              <p:cNvSpPr/>
              <p:nvPr/>
            </p:nvSpPr>
            <p:spPr>
              <a:xfrm rot="5400000">
                <a:off x="7034653" y="3579441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0" name="Group 153">
              <a:extLst>
                <a:ext uri="{FF2B5EF4-FFF2-40B4-BE49-F238E27FC236}">
                  <a16:creationId xmlns:a16="http://schemas.microsoft.com/office/drawing/2014/main" id="{AF4D779F-CE71-4659-AD32-82A5CFB80C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37F58F98-60AC-49FC-9823-6A310A1CC08F}"/>
                  </a:ext>
                </a:extLst>
              </p:cNvPr>
              <p:cNvSpPr/>
              <p:nvPr/>
            </p:nvSpPr>
            <p:spPr>
              <a:xfrm rot="5400000">
                <a:off x="7033980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E5522E55-90AB-4593-BB20-A1E4D2D1A3CC}"/>
                  </a:ext>
                </a:extLst>
              </p:cNvPr>
              <p:cNvSpPr/>
              <p:nvPr/>
            </p:nvSpPr>
            <p:spPr>
              <a:xfrm rot="5400000">
                <a:off x="7033980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B5556747-8640-4C6C-86EA-B8A63DE3B188}"/>
                  </a:ext>
                </a:extLst>
              </p:cNvPr>
              <p:cNvSpPr/>
              <p:nvPr/>
            </p:nvSpPr>
            <p:spPr>
              <a:xfrm rot="5400000">
                <a:off x="7033980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AEAD7B18-A3DC-4A52-8D8C-AE19DF3E6458}"/>
                  </a:ext>
                </a:extLst>
              </p:cNvPr>
              <p:cNvSpPr/>
              <p:nvPr/>
            </p:nvSpPr>
            <p:spPr>
              <a:xfrm rot="5400000">
                <a:off x="7034774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64A3FCD0-0C6C-4385-8FF7-FB938FC302B8}"/>
                  </a:ext>
                </a:extLst>
              </p:cNvPr>
              <p:cNvSpPr/>
              <p:nvPr/>
            </p:nvSpPr>
            <p:spPr>
              <a:xfrm rot="5400000">
                <a:off x="7033980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2704AC1A-01C1-42E2-BECC-6E116EB1B1F0}"/>
                  </a:ext>
                </a:extLst>
              </p:cNvPr>
              <p:cNvSpPr/>
              <p:nvPr/>
            </p:nvSpPr>
            <p:spPr>
              <a:xfrm rot="5400000">
                <a:off x="7033980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B1541A1E-AF3E-437A-BAC0-02DD423DFC68}"/>
                  </a:ext>
                </a:extLst>
              </p:cNvPr>
              <p:cNvSpPr/>
              <p:nvPr/>
            </p:nvSpPr>
            <p:spPr>
              <a:xfrm rot="5400000">
                <a:off x="7034774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81D1CB3A-77C9-4BD3-ACF8-9779C09D97D6}"/>
                  </a:ext>
                </a:extLst>
              </p:cNvPr>
              <p:cNvSpPr/>
              <p:nvPr/>
            </p:nvSpPr>
            <p:spPr>
              <a:xfrm rot="5400000">
                <a:off x="7033980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522EF8DD-8FFA-45D6-BF06-369C904381BF}"/>
                  </a:ext>
                </a:extLst>
              </p:cNvPr>
              <p:cNvSpPr/>
              <p:nvPr/>
            </p:nvSpPr>
            <p:spPr>
              <a:xfrm rot="5400000">
                <a:off x="7033980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2AA99EE5-0368-42BE-AFDF-874E981AC973}"/>
                  </a:ext>
                </a:extLst>
              </p:cNvPr>
              <p:cNvSpPr/>
              <p:nvPr/>
            </p:nvSpPr>
            <p:spPr>
              <a:xfrm rot="5400000">
                <a:off x="7033980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1" name="Group 154">
              <a:extLst>
                <a:ext uri="{FF2B5EF4-FFF2-40B4-BE49-F238E27FC236}">
                  <a16:creationId xmlns:a16="http://schemas.microsoft.com/office/drawing/2014/main" id="{7C59834D-5C8D-4606-88A9-F54A1E55B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7F99F48F-429D-4F70-9E81-7F618AB21A9C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65B698EF-F5A4-416F-B72D-7240DA87C568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FD082576-F905-41E6-A2C1-D7D9EA3B2A0E}"/>
                  </a:ext>
                </a:extLst>
              </p:cNvPr>
              <p:cNvSpPr/>
              <p:nvPr/>
            </p:nvSpPr>
            <p:spPr>
              <a:xfrm rot="5400000">
                <a:off x="7034967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92B525E4-3EEA-44CF-A18B-6059EC001C10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FFCB9622-5168-46C2-A6B1-009AAAD5FAE1}"/>
                  </a:ext>
                </a:extLst>
              </p:cNvPr>
              <p:cNvSpPr/>
              <p:nvPr/>
            </p:nvSpPr>
            <p:spPr>
              <a:xfrm rot="5400000">
                <a:off x="7034967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32C1EEFA-C019-4983-8ED5-67A6E4B50051}"/>
                  </a:ext>
                </a:extLst>
              </p:cNvPr>
              <p:cNvSpPr/>
              <p:nvPr/>
            </p:nvSpPr>
            <p:spPr>
              <a:xfrm rot="5400000">
                <a:off x="7034967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D335E60D-07A7-49E7-B7BD-471064034340}"/>
                  </a:ext>
                </a:extLst>
              </p:cNvPr>
              <p:cNvSpPr/>
              <p:nvPr/>
            </p:nvSpPr>
            <p:spPr>
              <a:xfrm rot="5400000">
                <a:off x="7035761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A192A77D-A75E-43CB-80E4-7DDE86CEC9B8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13314C0A-FA3C-4866-835B-D90E1FEF2C02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3577BB5F-8177-470D-A2FC-DFB670A4A2F0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2" name="Group 155">
              <a:extLst>
                <a:ext uri="{FF2B5EF4-FFF2-40B4-BE49-F238E27FC236}">
                  <a16:creationId xmlns:a16="http://schemas.microsoft.com/office/drawing/2014/main" id="{47454A42-E2B9-482A-AE8C-A9DC7DAC08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7B454DD9-A276-4113-BD96-D9C9994E0849}"/>
                  </a:ext>
                </a:extLst>
              </p:cNvPr>
              <p:cNvSpPr/>
              <p:nvPr/>
            </p:nvSpPr>
            <p:spPr>
              <a:xfrm rot="5400000">
                <a:off x="7034665" y="167572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E0CEECB6-6C30-45EA-8321-ABB9E6888C33}"/>
                  </a:ext>
                </a:extLst>
              </p:cNvPr>
              <p:cNvSpPr/>
              <p:nvPr/>
            </p:nvSpPr>
            <p:spPr>
              <a:xfrm rot="5400000">
                <a:off x="7034665" y="189162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591E62ED-4722-4B36-A5B8-C9762EFB9EAF}"/>
                  </a:ext>
                </a:extLst>
              </p:cNvPr>
              <p:cNvSpPr/>
              <p:nvPr/>
            </p:nvSpPr>
            <p:spPr>
              <a:xfrm rot="5400000">
                <a:off x="7034665" y="210276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86FDB115-C8B3-40BE-A1C8-3145326CC38B}"/>
                  </a:ext>
                </a:extLst>
              </p:cNvPr>
              <p:cNvSpPr/>
              <p:nvPr/>
            </p:nvSpPr>
            <p:spPr>
              <a:xfrm rot="5400000">
                <a:off x="7035459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39D6405F-716B-43CA-9B99-891958C04387}"/>
                  </a:ext>
                </a:extLst>
              </p:cNvPr>
              <p:cNvSpPr/>
              <p:nvPr/>
            </p:nvSpPr>
            <p:spPr>
              <a:xfrm rot="5400000">
                <a:off x="7034665" y="25282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5F06A550-F4A2-4FCB-B21E-85B75A244E4C}"/>
                  </a:ext>
                </a:extLst>
              </p:cNvPr>
              <p:cNvSpPr/>
              <p:nvPr/>
            </p:nvSpPr>
            <p:spPr>
              <a:xfrm rot="5400000">
                <a:off x="7034665" y="272983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0BB0174A-039A-44AA-B4D1-A70BA024FC71}"/>
                  </a:ext>
                </a:extLst>
              </p:cNvPr>
              <p:cNvSpPr/>
              <p:nvPr/>
            </p:nvSpPr>
            <p:spPr>
              <a:xfrm rot="5400000">
                <a:off x="7035459" y="2938593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AA26EFDD-115E-417A-8BCC-A7D6F4BA0DFA}"/>
                  </a:ext>
                </a:extLst>
              </p:cNvPr>
              <p:cNvSpPr/>
              <p:nvPr/>
            </p:nvSpPr>
            <p:spPr>
              <a:xfrm rot="5400000">
                <a:off x="7034665" y="315370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11774C40-B4C0-4E29-9687-EEC67473CE49}"/>
                  </a:ext>
                </a:extLst>
              </p:cNvPr>
              <p:cNvSpPr/>
              <p:nvPr/>
            </p:nvSpPr>
            <p:spPr>
              <a:xfrm rot="5400000">
                <a:off x="7034665" y="336325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ABCB1717-5D0D-4304-9DAC-C88DD7F8F865}"/>
                  </a:ext>
                </a:extLst>
              </p:cNvPr>
              <p:cNvSpPr/>
              <p:nvPr/>
            </p:nvSpPr>
            <p:spPr>
              <a:xfrm rot="5400000">
                <a:off x="7034665" y="35791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3" name="Group 156">
              <a:extLst>
                <a:ext uri="{FF2B5EF4-FFF2-40B4-BE49-F238E27FC236}">
                  <a16:creationId xmlns:a16="http://schemas.microsoft.com/office/drawing/2014/main" id="{432764EC-D579-4685-A9EB-C6FBD8B1D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F7CAD99E-D67C-4A00-88E7-867F2610CF4E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90AD4F23-AD68-4E3C-8FB3-E6EEFAB143AC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7FA59718-C9F0-4A18-8925-85ECF5BB6E47}"/>
                  </a:ext>
                </a:extLst>
              </p:cNvPr>
              <p:cNvSpPr/>
              <p:nvPr/>
            </p:nvSpPr>
            <p:spPr>
              <a:xfrm rot="5400000">
                <a:off x="7034673" y="2102764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43BA83A6-23C3-4767-A9AF-A50806E89873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7CFE864B-6E1D-47E0-8E5B-3F07D206669F}"/>
                  </a:ext>
                </a:extLst>
              </p:cNvPr>
              <p:cNvSpPr/>
              <p:nvPr/>
            </p:nvSpPr>
            <p:spPr>
              <a:xfrm rot="5400000">
                <a:off x="7034673" y="25282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196FA92C-127D-4DC9-9F83-305F869946D5}"/>
                  </a:ext>
                </a:extLst>
              </p:cNvPr>
              <p:cNvSpPr/>
              <p:nvPr/>
            </p:nvSpPr>
            <p:spPr>
              <a:xfrm rot="5400000">
                <a:off x="7034673" y="2729834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7FD1F8A8-D77A-4749-9863-5DEF9C791DCA}"/>
                  </a:ext>
                </a:extLst>
              </p:cNvPr>
              <p:cNvSpPr/>
              <p:nvPr/>
            </p:nvSpPr>
            <p:spPr>
              <a:xfrm rot="5400000">
                <a:off x="7035467" y="2938593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68B7D626-C544-40DF-9D0F-6DEC571D0631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28AF5D00-E6E2-411A-B979-67B8DB24025F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BB62BB5A-1B53-4F3E-B149-4A3F71BAFA8D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4" name="Group 157">
              <a:extLst>
                <a:ext uri="{FF2B5EF4-FFF2-40B4-BE49-F238E27FC236}">
                  <a16:creationId xmlns:a16="http://schemas.microsoft.com/office/drawing/2014/main" id="{5A6DCD14-95C4-4EAD-9A4B-66EFAACBA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4D04EE1C-9F02-4235-B1CA-3FB25D776BDA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3CC18156-CC61-484E-B801-B92647F7F9B1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8F8F2312-8EF2-42BC-B304-3685E57FC5CF}"/>
                  </a:ext>
                </a:extLst>
              </p:cNvPr>
              <p:cNvSpPr/>
              <p:nvPr/>
            </p:nvSpPr>
            <p:spPr>
              <a:xfrm rot="5400000">
                <a:off x="7034463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C963F72F-0E0A-4206-9BBA-93FAE548E3DC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76DCB519-CBB6-4199-996C-98F8AD860589}"/>
                  </a:ext>
                </a:extLst>
              </p:cNvPr>
              <p:cNvSpPr/>
              <p:nvPr/>
            </p:nvSpPr>
            <p:spPr>
              <a:xfrm rot="5400000">
                <a:off x="7034463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AFF6B5B8-1272-491C-8531-680EABC95A88}"/>
                  </a:ext>
                </a:extLst>
              </p:cNvPr>
              <p:cNvSpPr/>
              <p:nvPr/>
            </p:nvSpPr>
            <p:spPr>
              <a:xfrm rot="5400000">
                <a:off x="7034463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15FE10C1-839C-4981-A73C-BF2DA989F91B}"/>
                  </a:ext>
                </a:extLst>
              </p:cNvPr>
              <p:cNvSpPr/>
              <p:nvPr/>
            </p:nvSpPr>
            <p:spPr>
              <a:xfrm rot="5400000">
                <a:off x="7035257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D3429BB2-1A71-4271-B81A-566C2D62CD59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CA51DF41-B5B8-42F4-B403-1775BE3FF5B3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549FB0FB-27D1-4229-9F8E-4C4FDBCC2A70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5" name="Group 158">
              <a:extLst>
                <a:ext uri="{FF2B5EF4-FFF2-40B4-BE49-F238E27FC236}">
                  <a16:creationId xmlns:a16="http://schemas.microsoft.com/office/drawing/2014/main" id="{76D05A54-D442-4B87-8CD3-9E8C83E23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A7C3D485-8316-4D8D-A882-73B0DF57108A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BD87B798-3F28-422D-9DA1-2CE848A3971A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46393CB4-CE81-4953-94B9-FBFD6955F008}"/>
                  </a:ext>
                </a:extLst>
              </p:cNvPr>
              <p:cNvSpPr/>
              <p:nvPr/>
            </p:nvSpPr>
            <p:spPr>
              <a:xfrm rot="5400000">
                <a:off x="7034365" y="2103558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A53B103E-1B03-4B88-8488-48CC5AACB6D6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26363209-9C08-45F8-B885-25509F1B3664}"/>
                  </a:ext>
                </a:extLst>
              </p:cNvPr>
              <p:cNvSpPr/>
              <p:nvPr/>
            </p:nvSpPr>
            <p:spPr>
              <a:xfrm rot="5400000">
                <a:off x="7034365" y="25290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DC562709-9C61-4D64-A44F-39657B42F1D1}"/>
                  </a:ext>
                </a:extLst>
              </p:cNvPr>
              <p:cNvSpPr/>
              <p:nvPr/>
            </p:nvSpPr>
            <p:spPr>
              <a:xfrm rot="5400000">
                <a:off x="7034365" y="2730628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FE467E0E-8929-413C-889F-27387AC2396A}"/>
                  </a:ext>
                </a:extLst>
              </p:cNvPr>
              <p:cNvSpPr/>
              <p:nvPr/>
            </p:nvSpPr>
            <p:spPr>
              <a:xfrm rot="5400000">
                <a:off x="7035159" y="2939387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77F10024-86AB-40B7-82C3-2F196C9E766E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AEEDA639-C492-42B0-817F-A687EAEBB21C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4CB27EC1-B1B7-46A6-9190-50668C5FB359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6186" name="Group 159">
              <a:extLst>
                <a:ext uri="{FF2B5EF4-FFF2-40B4-BE49-F238E27FC236}">
                  <a16:creationId xmlns:a16="http://schemas.microsoft.com/office/drawing/2014/main" id="{E354CB1D-72D8-4A9D-B4BF-855B1565F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67AC47DE-779E-40AB-B892-A91906FFEB6D}"/>
                  </a:ext>
                </a:extLst>
              </p:cNvPr>
              <p:cNvSpPr/>
              <p:nvPr/>
            </p:nvSpPr>
            <p:spPr>
              <a:xfrm rot="5400000">
                <a:off x="7034274" y="1675544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4145D7CE-9336-4794-AE66-FF186AF5D6CE}"/>
                  </a:ext>
                </a:extLst>
              </p:cNvPr>
              <p:cNvSpPr/>
              <p:nvPr/>
            </p:nvSpPr>
            <p:spPr>
              <a:xfrm rot="5400000">
                <a:off x="7034274" y="189144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AD85816E-D4CD-4480-93E3-8395827330DE}"/>
                  </a:ext>
                </a:extLst>
              </p:cNvPr>
              <p:cNvSpPr/>
              <p:nvPr/>
            </p:nvSpPr>
            <p:spPr>
              <a:xfrm rot="5400000">
                <a:off x="7034274" y="2102588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CDD577B0-21C4-404C-8B06-0E589AA3593E}"/>
                  </a:ext>
                </a:extLst>
              </p:cNvPr>
              <p:cNvSpPr/>
              <p:nvPr/>
            </p:nvSpPr>
            <p:spPr>
              <a:xfrm rot="5400000">
                <a:off x="7035068" y="2316109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8D9C23F1-1575-4171-A419-6B3747CA846D}"/>
                  </a:ext>
                </a:extLst>
              </p:cNvPr>
              <p:cNvSpPr/>
              <p:nvPr/>
            </p:nvSpPr>
            <p:spPr>
              <a:xfrm rot="5400000">
                <a:off x="7034274" y="252804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ED60A5B2-E150-4D53-95FD-BD95CC45FEBE}"/>
                  </a:ext>
                </a:extLst>
              </p:cNvPr>
              <p:cNvSpPr/>
              <p:nvPr/>
            </p:nvSpPr>
            <p:spPr>
              <a:xfrm rot="5400000">
                <a:off x="7034274" y="2729658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DD311F98-5BCE-4EC8-BB51-113B4D66E395}"/>
                  </a:ext>
                </a:extLst>
              </p:cNvPr>
              <p:cNvSpPr/>
              <p:nvPr/>
            </p:nvSpPr>
            <p:spPr>
              <a:xfrm rot="5400000">
                <a:off x="7035068" y="2938417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0CCD46A5-67E8-48E0-A5F2-D687EF457FE9}"/>
                  </a:ext>
                </a:extLst>
              </p:cNvPr>
              <p:cNvSpPr/>
              <p:nvPr/>
            </p:nvSpPr>
            <p:spPr>
              <a:xfrm rot="5400000">
                <a:off x="7034274" y="315352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7B403443-366C-4D5F-8FE5-ED1C00988338}"/>
                  </a:ext>
                </a:extLst>
              </p:cNvPr>
              <p:cNvSpPr/>
              <p:nvPr/>
            </p:nvSpPr>
            <p:spPr>
              <a:xfrm rot="5400000">
                <a:off x="7034274" y="336308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36C70A60-A655-4390-A8D3-E6561F814DB4}"/>
                  </a:ext>
                </a:extLst>
              </p:cNvPr>
              <p:cNvSpPr/>
              <p:nvPr/>
            </p:nvSpPr>
            <p:spPr>
              <a:xfrm rot="5400000">
                <a:off x="7034274" y="357898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24EC3DA4-5EB6-4C6F-B30F-33A79F286264}"/>
              </a:ext>
            </a:extLst>
          </p:cNvPr>
          <p:cNvSpPr/>
          <p:nvPr/>
        </p:nvSpPr>
        <p:spPr>
          <a:xfrm>
            <a:off x="4737100" y="5895975"/>
            <a:ext cx="2809875" cy="49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العدد هو 126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978DCE4A-9F9B-4178-A272-C387BA4C141C}"/>
              </a:ext>
            </a:extLst>
          </p:cNvPr>
          <p:cNvSpPr/>
          <p:nvPr/>
        </p:nvSpPr>
        <p:spPr>
          <a:xfrm>
            <a:off x="2497138" y="5162550"/>
            <a:ext cx="1849437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E7D29198-D416-4913-B6D0-8207C5140B5E}"/>
              </a:ext>
            </a:extLst>
          </p:cNvPr>
          <p:cNvSpPr/>
          <p:nvPr/>
        </p:nvSpPr>
        <p:spPr>
          <a:xfrm>
            <a:off x="5083175" y="5170488"/>
            <a:ext cx="18478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496E954-29A7-42E3-B249-F13DA4CB1EA1}"/>
              </a:ext>
            </a:extLst>
          </p:cNvPr>
          <p:cNvSpPr/>
          <p:nvPr/>
        </p:nvSpPr>
        <p:spPr>
          <a:xfrm>
            <a:off x="7913688" y="5186363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66" name="الشريحة 5">
            <a:hlinkClick r:id="" action="ppaction://media"/>
            <a:extLst>
              <a:ext uri="{FF2B5EF4-FFF2-40B4-BE49-F238E27FC236}">
                <a16:creationId xmlns:a16="http://schemas.microsoft.com/office/drawing/2014/main" id="{9D1E0C94-422C-4881-94DC-A971DAF9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63" y="619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الشريحة 5">
            <a:hlinkClick r:id="" action="ppaction://media"/>
            <a:extLst>
              <a:ext uri="{FF2B5EF4-FFF2-40B4-BE49-F238E27FC236}">
                <a16:creationId xmlns:a16="http://schemas.microsoft.com/office/drawing/2014/main" id="{16EBFC5D-6001-41F0-8F1B-CADE2ADE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575" y="1192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الشريحة 5">
            <a:hlinkClick r:id="" action="ppaction://media"/>
            <a:extLst>
              <a:ext uri="{FF2B5EF4-FFF2-40B4-BE49-F238E27FC236}">
                <a16:creationId xmlns:a16="http://schemas.microsoft.com/office/drawing/2014/main" id="{03400E9E-AAB2-4139-A87F-49321309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125" y="1752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الشريحة 5">
            <a:hlinkClick r:id="" action="ppaction://media"/>
            <a:extLst>
              <a:ext uri="{FF2B5EF4-FFF2-40B4-BE49-F238E27FC236}">
                <a16:creationId xmlns:a16="http://schemas.microsoft.com/office/drawing/2014/main" id="{B7FEB579-1130-455F-A475-912356FA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613" y="2435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" name="Cube 269">
            <a:extLst>
              <a:ext uri="{FF2B5EF4-FFF2-40B4-BE49-F238E27FC236}">
                <a16:creationId xmlns:a16="http://schemas.microsoft.com/office/drawing/2014/main" id="{77A6694E-96C8-4D6C-BA9F-E22BCEFFB7CF}"/>
              </a:ext>
            </a:extLst>
          </p:cNvPr>
          <p:cNvSpPr/>
          <p:nvPr/>
        </p:nvSpPr>
        <p:spPr>
          <a:xfrm rot="5400000">
            <a:off x="10086975" y="2286000"/>
            <a:ext cx="274638" cy="27463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pic>
        <p:nvPicPr>
          <p:cNvPr id="2" name="My Movie1111">
            <a:hlinkClick r:id="" action="ppaction://media"/>
            <a:extLst>
              <a:ext uri="{FF2B5EF4-FFF2-40B4-BE49-F238E27FC236}">
                <a16:creationId xmlns:a16="http://schemas.microsoft.com/office/drawing/2014/main" id="{BC27412A-AE26-42CC-81FA-8339CE724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575" y="9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  <p:bldP spid="262" grpId="0"/>
      <p:bldP spid="263" grpId="0"/>
      <p:bldP spid="2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4049213-A43A-4753-A6D4-A571B8010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6838" y="471488"/>
            <a:ext cx="3105150" cy="876300"/>
          </a:xfrm>
        </p:spPr>
        <p:txBody>
          <a:bodyPr/>
          <a:lstStyle/>
          <a:p>
            <a:pPr algn="r" rtl="1"/>
            <a:r>
              <a:rPr lang="ar-SA" altLang="ar-SA" b="1"/>
              <a:t>أكمل الفراغات:</a:t>
            </a:r>
            <a:endParaRPr lang="ar-BH" altLang="ar-SA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56FFBB-A779-4170-9A48-CF8D46054C94}"/>
              </a:ext>
            </a:extLst>
          </p:cNvPr>
          <p:cNvGraphicFramePr>
            <a:graphicFrameLocks noGrp="1"/>
          </p:cNvGraphicFramePr>
          <p:nvPr/>
        </p:nvGraphicFramePr>
        <p:xfrm>
          <a:off x="1966913" y="4183063"/>
          <a:ext cx="8128000" cy="15224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61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5857C8-D39E-4BC5-9D46-4D22D8F68E2D}"/>
              </a:ext>
            </a:extLst>
          </p:cNvPr>
          <p:cNvSpPr/>
          <p:nvPr/>
        </p:nvSpPr>
        <p:spPr>
          <a:xfrm>
            <a:off x="4721225" y="5788025"/>
            <a:ext cx="2674938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العدد هو 509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F32DF89-7108-407C-8EC9-39F6C19247F2}"/>
              </a:ext>
            </a:extLst>
          </p:cNvPr>
          <p:cNvSpPr/>
          <p:nvPr/>
        </p:nvSpPr>
        <p:spPr>
          <a:xfrm>
            <a:off x="9336088" y="3175000"/>
            <a:ext cx="744537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299131F-C5E3-404C-870B-2E680B1F7267}"/>
              </a:ext>
            </a:extLst>
          </p:cNvPr>
          <p:cNvSpPr/>
          <p:nvPr/>
        </p:nvSpPr>
        <p:spPr>
          <a:xfrm>
            <a:off x="5794375" y="3175000"/>
            <a:ext cx="746125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6AD6FB5-F786-48EE-9663-BACA1CC45920}"/>
              </a:ext>
            </a:extLst>
          </p:cNvPr>
          <p:cNvSpPr/>
          <p:nvPr/>
        </p:nvSpPr>
        <p:spPr>
          <a:xfrm>
            <a:off x="2170113" y="3175000"/>
            <a:ext cx="744537" cy="723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7189" name="Group 131">
            <a:extLst>
              <a:ext uri="{FF2B5EF4-FFF2-40B4-BE49-F238E27FC236}">
                <a16:creationId xmlns:a16="http://schemas.microsoft.com/office/drawing/2014/main" id="{19D30A03-D86F-4328-95BD-33ABA81432FE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1B4A3B7-D998-4626-B2A7-4B2FBE24B758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22" name="TextBox 133">
              <a:extLst>
                <a:ext uri="{FF2B5EF4-FFF2-40B4-BE49-F238E27FC236}">
                  <a16:creationId xmlns:a16="http://schemas.microsoft.com/office/drawing/2014/main" id="{BD003C76-27FB-4FC3-8F23-5519D3777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10E1A13-B580-42EC-9102-C03815FDA727}"/>
              </a:ext>
            </a:extLst>
          </p:cNvPr>
          <p:cNvSpPr/>
          <p:nvPr/>
        </p:nvSpPr>
        <p:spPr>
          <a:xfrm>
            <a:off x="2432050" y="4922838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C90A703-1451-40DC-A61A-F70440328043}"/>
              </a:ext>
            </a:extLst>
          </p:cNvPr>
          <p:cNvSpPr/>
          <p:nvPr/>
        </p:nvSpPr>
        <p:spPr>
          <a:xfrm>
            <a:off x="5016500" y="4930775"/>
            <a:ext cx="1849438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0B2B9A5-AA65-4454-8D57-B34072008CEC}"/>
              </a:ext>
            </a:extLst>
          </p:cNvPr>
          <p:cNvSpPr/>
          <p:nvPr/>
        </p:nvSpPr>
        <p:spPr>
          <a:xfrm>
            <a:off x="7847013" y="4946650"/>
            <a:ext cx="1849437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" name="الشريحة 6">
            <a:hlinkClick r:id="" action="ppaction://media"/>
            <a:extLst>
              <a:ext uri="{FF2B5EF4-FFF2-40B4-BE49-F238E27FC236}">
                <a16:creationId xmlns:a16="http://schemas.microsoft.com/office/drawing/2014/main" id="{DEDBA75A-C774-4B07-A18E-74624B9F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136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الشريحة 6">
            <a:hlinkClick r:id="" action="ppaction://media"/>
            <a:extLst>
              <a:ext uri="{FF2B5EF4-FFF2-40B4-BE49-F238E27FC236}">
                <a16:creationId xmlns:a16="http://schemas.microsoft.com/office/drawing/2014/main" id="{7F3C66E4-B65F-4BB8-BEE4-67AF322FC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676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الشريحة 6">
            <a:hlinkClick r:id="" action="ppaction://media"/>
            <a:extLst>
              <a:ext uri="{FF2B5EF4-FFF2-40B4-BE49-F238E27FC236}">
                <a16:creationId xmlns:a16="http://schemas.microsoft.com/office/drawing/2014/main" id="{9938E544-2CDE-4F10-AE70-4277BACF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13446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الشريحة 6">
            <a:hlinkClick r:id="" action="ppaction://media"/>
            <a:extLst>
              <a:ext uri="{FF2B5EF4-FFF2-40B4-BE49-F238E27FC236}">
                <a16:creationId xmlns:a16="http://schemas.microsoft.com/office/drawing/2014/main" id="{0DF417E8-C831-4579-B0D0-5E2227AD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1050" y="2074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الشريحة 6">
            <a:hlinkClick r:id="" action="ppaction://media"/>
            <a:extLst>
              <a:ext uri="{FF2B5EF4-FFF2-40B4-BE49-F238E27FC236}">
                <a16:creationId xmlns:a16="http://schemas.microsoft.com/office/drawing/2014/main" id="{FABB46B9-7A4C-4B67-8A5D-758CD9079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088" y="2759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" name="Cube 499">
            <a:extLst>
              <a:ext uri="{FF2B5EF4-FFF2-40B4-BE49-F238E27FC236}">
                <a16:creationId xmlns:a16="http://schemas.microsoft.com/office/drawing/2014/main" id="{0C403EBB-7F02-4220-8A46-705D113C0F9E}"/>
              </a:ext>
            </a:extLst>
          </p:cNvPr>
          <p:cNvSpPr/>
          <p:nvPr/>
        </p:nvSpPr>
        <p:spPr>
          <a:xfrm rot="5400000">
            <a:off x="9558338" y="2354263"/>
            <a:ext cx="274637" cy="27463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BH"/>
          </a:p>
        </p:txBody>
      </p:sp>
      <p:grpSp>
        <p:nvGrpSpPr>
          <p:cNvPr id="7199" name="Group 500">
            <a:extLst>
              <a:ext uri="{FF2B5EF4-FFF2-40B4-BE49-F238E27FC236}">
                <a16:creationId xmlns:a16="http://schemas.microsoft.com/office/drawing/2014/main" id="{A79366F2-80C9-418B-B288-3C516F6BA77F}"/>
              </a:ext>
            </a:extLst>
          </p:cNvPr>
          <p:cNvGrpSpPr>
            <a:grpSpLocks/>
          </p:cNvGrpSpPr>
          <p:nvPr/>
        </p:nvGrpSpPr>
        <p:grpSpPr bwMode="auto">
          <a:xfrm>
            <a:off x="5953125" y="868363"/>
            <a:ext cx="273050" cy="2178050"/>
            <a:chOff x="6324567" y="635434"/>
            <a:chExt cx="274320" cy="2178362"/>
          </a:xfrm>
        </p:grpSpPr>
        <p:sp>
          <p:nvSpPr>
            <p:cNvPr id="502" name="Cube 501">
              <a:extLst>
                <a:ext uri="{FF2B5EF4-FFF2-40B4-BE49-F238E27FC236}">
                  <a16:creationId xmlns:a16="http://schemas.microsoft.com/office/drawing/2014/main" id="{5BBCB55F-4486-44F6-B498-63872949CE71}"/>
                </a:ext>
              </a:extLst>
            </p:cNvPr>
            <p:cNvSpPr/>
            <p:nvPr/>
          </p:nvSpPr>
          <p:spPr>
            <a:xfrm rot="5400000">
              <a:off x="6324388" y="635613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3" name="Cube 502">
              <a:extLst>
                <a:ext uri="{FF2B5EF4-FFF2-40B4-BE49-F238E27FC236}">
                  <a16:creationId xmlns:a16="http://schemas.microsoft.com/office/drawing/2014/main" id="{F8C382FB-3B26-4CD8-B3AB-90347396BD58}"/>
                </a:ext>
              </a:extLst>
            </p:cNvPr>
            <p:cNvSpPr/>
            <p:nvPr/>
          </p:nvSpPr>
          <p:spPr>
            <a:xfrm rot="5400000">
              <a:off x="6324388" y="851544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4" name="Cube 503">
              <a:extLst>
                <a:ext uri="{FF2B5EF4-FFF2-40B4-BE49-F238E27FC236}">
                  <a16:creationId xmlns:a16="http://schemas.microsoft.com/office/drawing/2014/main" id="{1CB28EA6-6B4C-476F-9C0C-6B0F24541052}"/>
                </a:ext>
              </a:extLst>
            </p:cNvPr>
            <p:cNvSpPr/>
            <p:nvPr/>
          </p:nvSpPr>
          <p:spPr>
            <a:xfrm rot="5400000">
              <a:off x="6324388" y="1062711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5" name="Cube 504">
              <a:extLst>
                <a:ext uri="{FF2B5EF4-FFF2-40B4-BE49-F238E27FC236}">
                  <a16:creationId xmlns:a16="http://schemas.microsoft.com/office/drawing/2014/main" id="{F9F0FBC3-66B1-43AB-8F7C-70C2BFDC916F}"/>
                </a:ext>
              </a:extLst>
            </p:cNvPr>
            <p:cNvSpPr/>
            <p:nvPr/>
          </p:nvSpPr>
          <p:spPr>
            <a:xfrm rot="5400000">
              <a:off x="6325182" y="127626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6" name="Cube 505">
              <a:extLst>
                <a:ext uri="{FF2B5EF4-FFF2-40B4-BE49-F238E27FC236}">
                  <a16:creationId xmlns:a16="http://schemas.microsoft.com/office/drawing/2014/main" id="{255B3675-BFB5-40BE-86F0-BE2FDC9D9D81}"/>
                </a:ext>
              </a:extLst>
            </p:cNvPr>
            <p:cNvSpPr/>
            <p:nvPr/>
          </p:nvSpPr>
          <p:spPr>
            <a:xfrm rot="5400000">
              <a:off x="6324388" y="1488222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7" name="Cube 506">
              <a:extLst>
                <a:ext uri="{FF2B5EF4-FFF2-40B4-BE49-F238E27FC236}">
                  <a16:creationId xmlns:a16="http://schemas.microsoft.com/office/drawing/2014/main" id="{FBE648AB-545C-40CD-8F1E-F68F4185969C}"/>
                </a:ext>
              </a:extLst>
            </p:cNvPr>
            <p:cNvSpPr/>
            <p:nvPr/>
          </p:nvSpPr>
          <p:spPr>
            <a:xfrm rot="5400000">
              <a:off x="6324388" y="1689864"/>
              <a:ext cx="274676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8" name="Cube 507">
              <a:extLst>
                <a:ext uri="{FF2B5EF4-FFF2-40B4-BE49-F238E27FC236}">
                  <a16:creationId xmlns:a16="http://schemas.microsoft.com/office/drawing/2014/main" id="{80A78F21-388F-4817-8ADC-9232D665C078}"/>
                </a:ext>
              </a:extLst>
            </p:cNvPr>
            <p:cNvSpPr/>
            <p:nvPr/>
          </p:nvSpPr>
          <p:spPr>
            <a:xfrm rot="5400000">
              <a:off x="6325182" y="1898650"/>
              <a:ext cx="273089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09" name="Cube 508">
              <a:extLst>
                <a:ext uri="{FF2B5EF4-FFF2-40B4-BE49-F238E27FC236}">
                  <a16:creationId xmlns:a16="http://schemas.microsoft.com/office/drawing/2014/main" id="{0E81E9AC-4C3F-4DF5-8BF0-86B2B6765B5B}"/>
                </a:ext>
              </a:extLst>
            </p:cNvPr>
            <p:cNvSpPr/>
            <p:nvPr/>
          </p:nvSpPr>
          <p:spPr>
            <a:xfrm rot="5400000">
              <a:off x="6324388" y="211378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10" name="Cube 509">
              <a:extLst>
                <a:ext uri="{FF2B5EF4-FFF2-40B4-BE49-F238E27FC236}">
                  <a16:creationId xmlns:a16="http://schemas.microsoft.com/office/drawing/2014/main" id="{F06F1662-577B-4741-A032-30E52A30C354}"/>
                </a:ext>
              </a:extLst>
            </p:cNvPr>
            <p:cNvSpPr/>
            <p:nvPr/>
          </p:nvSpPr>
          <p:spPr>
            <a:xfrm rot="5400000">
              <a:off x="6324388" y="2323366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  <p:sp>
          <p:nvSpPr>
            <p:cNvPr id="511" name="Cube 510">
              <a:extLst>
                <a:ext uri="{FF2B5EF4-FFF2-40B4-BE49-F238E27FC236}">
                  <a16:creationId xmlns:a16="http://schemas.microsoft.com/office/drawing/2014/main" id="{D0EC13C7-400C-4A02-9530-9B1077B7797D}"/>
                </a:ext>
              </a:extLst>
            </p:cNvPr>
            <p:cNvSpPr/>
            <p:nvPr/>
          </p:nvSpPr>
          <p:spPr>
            <a:xfrm rot="5400000">
              <a:off x="6324388" y="2539297"/>
              <a:ext cx="274677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ar-BH"/>
            </a:p>
          </p:txBody>
        </p:sp>
      </p:grpSp>
      <p:grpSp>
        <p:nvGrpSpPr>
          <p:cNvPr id="7200" name="Group 511">
            <a:extLst>
              <a:ext uri="{FF2B5EF4-FFF2-40B4-BE49-F238E27FC236}">
                <a16:creationId xmlns:a16="http://schemas.microsoft.com/office/drawing/2014/main" id="{205BFA7F-17B2-4959-B76B-4AA410FB62FB}"/>
              </a:ext>
            </a:extLst>
          </p:cNvPr>
          <p:cNvGrpSpPr>
            <a:grpSpLocks/>
          </p:cNvGrpSpPr>
          <p:nvPr/>
        </p:nvGrpSpPr>
        <p:grpSpPr bwMode="auto">
          <a:xfrm>
            <a:off x="1341438" y="830263"/>
            <a:ext cx="2181225" cy="2182812"/>
            <a:chOff x="3065279" y="594056"/>
            <a:chExt cx="2181278" cy="2182842"/>
          </a:xfrm>
        </p:grpSpPr>
        <p:grpSp>
          <p:nvGrpSpPr>
            <p:cNvPr id="7201" name="Group 512">
              <a:extLst>
                <a:ext uri="{FF2B5EF4-FFF2-40B4-BE49-F238E27FC236}">
                  <a16:creationId xmlns:a16="http://schemas.microsoft.com/office/drawing/2014/main" id="{D6E314C0-51A3-4067-9334-0B27AA46D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5279" y="594891"/>
              <a:ext cx="274320" cy="2178362"/>
              <a:chOff x="7034597" y="1675722"/>
              <a:chExt cx="274320" cy="2178362"/>
            </a:xfrm>
          </p:grpSpPr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DA915545-3438-49EF-B77C-AAC358B35077}"/>
                  </a:ext>
                </a:extLst>
              </p:cNvPr>
              <p:cNvSpPr/>
              <p:nvPr/>
            </p:nvSpPr>
            <p:spPr>
              <a:xfrm rot="5400000">
                <a:off x="7034599" y="1676472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B69FA07F-9B59-4FA2-9636-53E64A26C5B4}"/>
                  </a:ext>
                </a:extLst>
              </p:cNvPr>
              <p:cNvSpPr/>
              <p:nvPr/>
            </p:nvSpPr>
            <p:spPr>
              <a:xfrm rot="5400000">
                <a:off x="7034599" y="1892375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53A130FA-FBEE-4351-AD13-45464CE27FC7}"/>
                  </a:ext>
                </a:extLst>
              </p:cNvPr>
              <p:cNvSpPr/>
              <p:nvPr/>
            </p:nvSpPr>
            <p:spPr>
              <a:xfrm rot="5400000">
                <a:off x="7034599" y="210351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55327BC7-590C-4E66-9B3F-95CD9BE5E57B}"/>
                  </a:ext>
                </a:extLst>
              </p:cNvPr>
              <p:cNvSpPr/>
              <p:nvPr/>
            </p:nvSpPr>
            <p:spPr>
              <a:xfrm rot="5400000">
                <a:off x="7035393" y="2317037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A95A0206-2A9A-4F62-9362-D0100F3C0083}"/>
                  </a:ext>
                </a:extLst>
              </p:cNvPr>
              <p:cNvSpPr/>
              <p:nvPr/>
            </p:nvSpPr>
            <p:spPr>
              <a:xfrm rot="5400000">
                <a:off x="7034599" y="252897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3EA7C8D5-CF35-43DC-9B70-0B6445E37489}"/>
                  </a:ext>
                </a:extLst>
              </p:cNvPr>
              <p:cNvSpPr/>
              <p:nvPr/>
            </p:nvSpPr>
            <p:spPr>
              <a:xfrm rot="5400000">
                <a:off x="7034599" y="2730587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60669808-2406-49DC-AC64-33411F5B8763}"/>
                  </a:ext>
                </a:extLst>
              </p:cNvPr>
              <p:cNvSpPr/>
              <p:nvPr/>
            </p:nvSpPr>
            <p:spPr>
              <a:xfrm rot="5400000">
                <a:off x="7035393" y="2939346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4D0D01B5-35BC-4BB2-9591-53DAFC314D26}"/>
                  </a:ext>
                </a:extLst>
              </p:cNvPr>
              <p:cNvSpPr/>
              <p:nvPr/>
            </p:nvSpPr>
            <p:spPr>
              <a:xfrm rot="5400000">
                <a:off x="7034599" y="3154456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9DAC974B-CAEF-46AA-9FA7-4A91868CB977}"/>
                  </a:ext>
                </a:extLst>
              </p:cNvPr>
              <p:cNvSpPr/>
              <p:nvPr/>
            </p:nvSpPr>
            <p:spPr>
              <a:xfrm rot="5400000">
                <a:off x="7034599" y="3364009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21E6517C-BFDB-4526-BE0F-0153E2E0210B}"/>
                  </a:ext>
                </a:extLst>
              </p:cNvPr>
              <p:cNvSpPr/>
              <p:nvPr/>
            </p:nvSpPr>
            <p:spPr>
              <a:xfrm rot="5400000">
                <a:off x="7034599" y="3579912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2" name="Group 513">
              <a:extLst>
                <a:ext uri="{FF2B5EF4-FFF2-40B4-BE49-F238E27FC236}">
                  <a16:creationId xmlns:a16="http://schemas.microsoft.com/office/drawing/2014/main" id="{4501283A-8840-4EA3-9559-D7AA26DA2A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5797" y="594056"/>
              <a:ext cx="274320" cy="2178362"/>
              <a:chOff x="7034597" y="1675722"/>
              <a:chExt cx="274320" cy="2178362"/>
            </a:xfrm>
          </p:grpSpPr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2CFCDB8D-D936-46D9-9AEA-60EC16BF15F5}"/>
                  </a:ext>
                </a:extLst>
              </p:cNvPr>
              <p:cNvSpPr/>
              <p:nvPr/>
            </p:nvSpPr>
            <p:spPr>
              <a:xfrm rot="5400000">
                <a:off x="7034429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D973DBF0-D578-41A2-AB8A-DA8A6B984B51}"/>
                  </a:ext>
                </a:extLst>
              </p:cNvPr>
              <p:cNvSpPr/>
              <p:nvPr/>
            </p:nvSpPr>
            <p:spPr>
              <a:xfrm rot="5400000">
                <a:off x="7034429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83187395-CE88-497C-A5D7-C53B2A214E17}"/>
                  </a:ext>
                </a:extLst>
              </p:cNvPr>
              <p:cNvSpPr/>
              <p:nvPr/>
            </p:nvSpPr>
            <p:spPr>
              <a:xfrm rot="5400000">
                <a:off x="7034429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EEF7204D-FB7E-45A7-8C68-32E7768794F4}"/>
                  </a:ext>
                </a:extLst>
              </p:cNvPr>
              <p:cNvSpPr/>
              <p:nvPr/>
            </p:nvSpPr>
            <p:spPr>
              <a:xfrm rot="5400000">
                <a:off x="7035223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C1B786BB-D3D0-46E3-A734-33E3B3950E81}"/>
                  </a:ext>
                </a:extLst>
              </p:cNvPr>
              <p:cNvSpPr/>
              <p:nvPr/>
            </p:nvSpPr>
            <p:spPr>
              <a:xfrm rot="5400000">
                <a:off x="7034429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9D8AD5AA-2E71-4E15-BA00-8F011B7E2D03}"/>
                  </a:ext>
                </a:extLst>
              </p:cNvPr>
              <p:cNvSpPr/>
              <p:nvPr/>
            </p:nvSpPr>
            <p:spPr>
              <a:xfrm rot="5400000">
                <a:off x="7034429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81381031-AA53-4AE4-B5FC-4BE60FD849E7}"/>
                  </a:ext>
                </a:extLst>
              </p:cNvPr>
              <p:cNvSpPr/>
              <p:nvPr/>
            </p:nvSpPr>
            <p:spPr>
              <a:xfrm rot="5400000">
                <a:off x="7035223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EE366703-F5EB-4ABF-8FA1-A822196C926F}"/>
                  </a:ext>
                </a:extLst>
              </p:cNvPr>
              <p:cNvSpPr/>
              <p:nvPr/>
            </p:nvSpPr>
            <p:spPr>
              <a:xfrm rot="5400000">
                <a:off x="7034429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C6974736-12EE-4DF7-9A3A-68FF16C69F92}"/>
                  </a:ext>
                </a:extLst>
              </p:cNvPr>
              <p:cNvSpPr/>
              <p:nvPr/>
            </p:nvSpPr>
            <p:spPr>
              <a:xfrm rot="5400000">
                <a:off x="7034429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1036472A-1855-4391-8DFE-6F129BB7A0EB}"/>
                  </a:ext>
                </a:extLst>
              </p:cNvPr>
              <p:cNvSpPr/>
              <p:nvPr/>
            </p:nvSpPr>
            <p:spPr>
              <a:xfrm rot="5400000">
                <a:off x="7034429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3" name="Group 514">
              <a:extLst>
                <a:ext uri="{FF2B5EF4-FFF2-40B4-BE49-F238E27FC236}">
                  <a16:creationId xmlns:a16="http://schemas.microsoft.com/office/drawing/2014/main" id="{4DA213EA-A911-4245-A543-3D88E6846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2747" y="598536"/>
              <a:ext cx="274320" cy="2178362"/>
              <a:chOff x="7034597" y="1675722"/>
              <a:chExt cx="274320" cy="2178362"/>
            </a:xfrm>
          </p:grpSpPr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51AB65C9-E9F5-4D86-A668-3E17FD1C6DC9}"/>
                  </a:ext>
                </a:extLst>
              </p:cNvPr>
              <p:cNvSpPr/>
              <p:nvPr/>
            </p:nvSpPr>
            <p:spPr>
              <a:xfrm rot="5400000">
                <a:off x="7034653" y="1676002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505F3B01-3F33-4925-B9E0-E90CC91E0B0C}"/>
                  </a:ext>
                </a:extLst>
              </p:cNvPr>
              <p:cNvSpPr/>
              <p:nvPr/>
            </p:nvSpPr>
            <p:spPr>
              <a:xfrm rot="5400000">
                <a:off x="7034653" y="1891905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0643F2CE-817A-493F-961B-ED4F79F43361}"/>
                  </a:ext>
                </a:extLst>
              </p:cNvPr>
              <p:cNvSpPr/>
              <p:nvPr/>
            </p:nvSpPr>
            <p:spPr>
              <a:xfrm rot="5400000">
                <a:off x="7034653" y="210304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D35B2599-BBFB-4C6D-A6FE-AED2F3A3C36B}"/>
                  </a:ext>
                </a:extLst>
              </p:cNvPr>
              <p:cNvSpPr/>
              <p:nvPr/>
            </p:nvSpPr>
            <p:spPr>
              <a:xfrm rot="5400000">
                <a:off x="7035447" y="2316567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D934AAC7-D86D-4951-891F-13712D597DF8}"/>
                  </a:ext>
                </a:extLst>
              </p:cNvPr>
              <p:cNvSpPr/>
              <p:nvPr/>
            </p:nvSpPr>
            <p:spPr>
              <a:xfrm rot="5400000">
                <a:off x="7034653" y="252850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4FC19863-02F3-4637-B3C6-029CE446B278}"/>
                  </a:ext>
                </a:extLst>
              </p:cNvPr>
              <p:cNvSpPr/>
              <p:nvPr/>
            </p:nvSpPr>
            <p:spPr>
              <a:xfrm rot="5400000">
                <a:off x="7034653" y="273011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1DB80DDB-D166-407D-8ECC-492C28FFE6E9}"/>
                  </a:ext>
                </a:extLst>
              </p:cNvPr>
              <p:cNvSpPr/>
              <p:nvPr/>
            </p:nvSpPr>
            <p:spPr>
              <a:xfrm rot="5400000">
                <a:off x="7035447" y="2938876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DD3B2758-E635-43D0-A99D-9040AD55704C}"/>
                  </a:ext>
                </a:extLst>
              </p:cNvPr>
              <p:cNvSpPr/>
              <p:nvPr/>
            </p:nvSpPr>
            <p:spPr>
              <a:xfrm rot="5400000">
                <a:off x="7034653" y="3153986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CC4A63E7-2E18-4595-A265-229A1BA5DE4F}"/>
                  </a:ext>
                </a:extLst>
              </p:cNvPr>
              <p:cNvSpPr/>
              <p:nvPr/>
            </p:nvSpPr>
            <p:spPr>
              <a:xfrm rot="5400000">
                <a:off x="7034653" y="336353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F8655FEF-9841-4115-A06A-24E07440451D}"/>
                  </a:ext>
                </a:extLst>
              </p:cNvPr>
              <p:cNvSpPr/>
              <p:nvPr/>
            </p:nvSpPr>
            <p:spPr>
              <a:xfrm rot="5400000">
                <a:off x="7034653" y="3579442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4" name="Group 515">
              <a:extLst>
                <a:ext uri="{FF2B5EF4-FFF2-40B4-BE49-F238E27FC236}">
                  <a16:creationId xmlns:a16="http://schemas.microsoft.com/office/drawing/2014/main" id="{33BB45C7-4C2C-4ED4-BE0E-81485BCA65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9325" y="594056"/>
              <a:ext cx="274320" cy="2178362"/>
              <a:chOff x="7034597" y="1675722"/>
              <a:chExt cx="274320" cy="2178362"/>
            </a:xfrm>
          </p:grpSpPr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C07B6DEC-CC96-4AE6-A4FF-5A9AE3795715}"/>
                  </a:ext>
                </a:extLst>
              </p:cNvPr>
              <p:cNvSpPr/>
              <p:nvPr/>
            </p:nvSpPr>
            <p:spPr>
              <a:xfrm rot="5400000">
                <a:off x="7033980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2F412A9-986F-4859-9017-A57E25647F4D}"/>
                  </a:ext>
                </a:extLst>
              </p:cNvPr>
              <p:cNvSpPr/>
              <p:nvPr/>
            </p:nvSpPr>
            <p:spPr>
              <a:xfrm rot="5400000">
                <a:off x="7033980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8513842E-5098-4630-8BAC-79D8828DBEA3}"/>
                  </a:ext>
                </a:extLst>
              </p:cNvPr>
              <p:cNvSpPr/>
              <p:nvPr/>
            </p:nvSpPr>
            <p:spPr>
              <a:xfrm rot="5400000">
                <a:off x="7033980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2FA5C691-F5A5-4EEF-A646-FDA81B665BD0}"/>
                  </a:ext>
                </a:extLst>
              </p:cNvPr>
              <p:cNvSpPr/>
              <p:nvPr/>
            </p:nvSpPr>
            <p:spPr>
              <a:xfrm rot="5400000">
                <a:off x="7034774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A3F9DFA5-DB9E-41FC-99FA-80A66481F5BC}"/>
                  </a:ext>
                </a:extLst>
              </p:cNvPr>
              <p:cNvSpPr/>
              <p:nvPr/>
            </p:nvSpPr>
            <p:spPr>
              <a:xfrm rot="5400000">
                <a:off x="7033980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C7786D9C-143F-4920-A33C-D9546FBBF0C3}"/>
                  </a:ext>
                </a:extLst>
              </p:cNvPr>
              <p:cNvSpPr/>
              <p:nvPr/>
            </p:nvSpPr>
            <p:spPr>
              <a:xfrm rot="5400000">
                <a:off x="7033980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4D0B28B7-33DB-4CE6-9DC8-6EA3161903F5}"/>
                  </a:ext>
                </a:extLst>
              </p:cNvPr>
              <p:cNvSpPr/>
              <p:nvPr/>
            </p:nvSpPr>
            <p:spPr>
              <a:xfrm rot="5400000">
                <a:off x="7034774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3C99A5A3-954A-46EE-94E8-A8B06A842C82}"/>
                  </a:ext>
                </a:extLst>
              </p:cNvPr>
              <p:cNvSpPr/>
              <p:nvPr/>
            </p:nvSpPr>
            <p:spPr>
              <a:xfrm rot="5400000">
                <a:off x="7033980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89E3968D-5CCE-4E69-AE8C-A4D87645C276}"/>
                  </a:ext>
                </a:extLst>
              </p:cNvPr>
              <p:cNvSpPr/>
              <p:nvPr/>
            </p:nvSpPr>
            <p:spPr>
              <a:xfrm rot="5400000">
                <a:off x="7033980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CF79C7ED-63A7-47AB-B8F0-F93DB227A175}"/>
                  </a:ext>
                </a:extLst>
              </p:cNvPr>
              <p:cNvSpPr/>
              <p:nvPr/>
            </p:nvSpPr>
            <p:spPr>
              <a:xfrm rot="5400000">
                <a:off x="7033980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5" name="Group 516">
              <a:extLst>
                <a:ext uri="{FF2B5EF4-FFF2-40B4-BE49-F238E27FC236}">
                  <a16:creationId xmlns:a16="http://schemas.microsoft.com/office/drawing/2014/main" id="{E042E057-3238-4B86-915B-86B412BC6F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12657" y="594056"/>
              <a:ext cx="274320" cy="2178362"/>
              <a:chOff x="7034597" y="1675722"/>
              <a:chExt cx="274320" cy="2178362"/>
            </a:xfrm>
          </p:grpSpPr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69795309-031F-4505-80BA-E30A6EEC5A21}"/>
                  </a:ext>
                </a:extLst>
              </p:cNvPr>
              <p:cNvSpPr/>
              <p:nvPr/>
            </p:nvSpPr>
            <p:spPr>
              <a:xfrm rot="5400000">
                <a:off x="7034967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34E30D80-A9C1-4898-8C86-3DF61D1561E0}"/>
                  </a:ext>
                </a:extLst>
              </p:cNvPr>
              <p:cNvSpPr/>
              <p:nvPr/>
            </p:nvSpPr>
            <p:spPr>
              <a:xfrm rot="5400000">
                <a:off x="7034967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ADA536E5-59DF-4309-B358-BF6588D6E8CB}"/>
                  </a:ext>
                </a:extLst>
              </p:cNvPr>
              <p:cNvSpPr/>
              <p:nvPr/>
            </p:nvSpPr>
            <p:spPr>
              <a:xfrm rot="5400000">
                <a:off x="7034967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D68FC5DF-6022-478F-B932-DFE5449E2C6F}"/>
                  </a:ext>
                </a:extLst>
              </p:cNvPr>
              <p:cNvSpPr/>
              <p:nvPr/>
            </p:nvSpPr>
            <p:spPr>
              <a:xfrm rot="5400000">
                <a:off x="7035761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140B36F6-45FE-4875-96C5-FB2DE104EBEA}"/>
                  </a:ext>
                </a:extLst>
              </p:cNvPr>
              <p:cNvSpPr/>
              <p:nvPr/>
            </p:nvSpPr>
            <p:spPr>
              <a:xfrm rot="5400000">
                <a:off x="7034967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C57F607A-7F8A-495A-A20C-93CC457D7ACB}"/>
                  </a:ext>
                </a:extLst>
              </p:cNvPr>
              <p:cNvSpPr/>
              <p:nvPr/>
            </p:nvSpPr>
            <p:spPr>
              <a:xfrm rot="5400000">
                <a:off x="7034967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2970E3AF-BF19-4371-AF9D-97DD95D74CFC}"/>
                  </a:ext>
                </a:extLst>
              </p:cNvPr>
              <p:cNvSpPr/>
              <p:nvPr/>
            </p:nvSpPr>
            <p:spPr>
              <a:xfrm rot="5400000">
                <a:off x="7035761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A09623DE-7BBA-4B8F-BE38-D3DF4A6B3F07}"/>
                  </a:ext>
                </a:extLst>
              </p:cNvPr>
              <p:cNvSpPr/>
              <p:nvPr/>
            </p:nvSpPr>
            <p:spPr>
              <a:xfrm rot="5400000">
                <a:off x="7034967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5CEE8F84-EF13-4020-9589-F5879C138A46}"/>
                  </a:ext>
                </a:extLst>
              </p:cNvPr>
              <p:cNvSpPr/>
              <p:nvPr/>
            </p:nvSpPr>
            <p:spPr>
              <a:xfrm rot="5400000">
                <a:off x="7034967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DFF724D4-14C2-42A2-BECA-840F9576C6F8}"/>
                  </a:ext>
                </a:extLst>
              </p:cNvPr>
              <p:cNvSpPr/>
              <p:nvPr/>
            </p:nvSpPr>
            <p:spPr>
              <a:xfrm rot="5400000">
                <a:off x="7034967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6" name="Group 517">
              <a:extLst>
                <a:ext uri="{FF2B5EF4-FFF2-40B4-BE49-F238E27FC236}">
                  <a16:creationId xmlns:a16="http://schemas.microsoft.com/office/drawing/2014/main" id="{99C18537-6667-4834-AE8C-17D41E3E33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7276" y="594056"/>
              <a:ext cx="274320" cy="2178362"/>
              <a:chOff x="7034597" y="1675722"/>
              <a:chExt cx="274320" cy="2178362"/>
            </a:xfrm>
          </p:grpSpPr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CED7B34C-C817-4DF6-95CC-16A5D8B2BA85}"/>
                  </a:ext>
                </a:extLst>
              </p:cNvPr>
              <p:cNvSpPr/>
              <p:nvPr/>
            </p:nvSpPr>
            <p:spPr>
              <a:xfrm rot="5400000">
                <a:off x="7034665" y="1675720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8AC25FDE-F92A-4125-A314-221FC5C0E0C0}"/>
                  </a:ext>
                </a:extLst>
              </p:cNvPr>
              <p:cNvSpPr/>
              <p:nvPr/>
            </p:nvSpPr>
            <p:spPr>
              <a:xfrm rot="5400000">
                <a:off x="7034665" y="1891623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03459462-1971-4867-A20E-D06F14354890}"/>
                  </a:ext>
                </a:extLst>
              </p:cNvPr>
              <p:cNvSpPr/>
              <p:nvPr/>
            </p:nvSpPr>
            <p:spPr>
              <a:xfrm rot="5400000">
                <a:off x="7034665" y="210276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4A690060-2524-4598-8F16-9E13B0C942DC}"/>
                  </a:ext>
                </a:extLst>
              </p:cNvPr>
              <p:cNvSpPr/>
              <p:nvPr/>
            </p:nvSpPr>
            <p:spPr>
              <a:xfrm rot="5400000">
                <a:off x="7035459" y="2316285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2C28DF56-6AFB-44B6-897F-EDE3BE4E3AAA}"/>
                  </a:ext>
                </a:extLst>
              </p:cNvPr>
              <p:cNvSpPr/>
              <p:nvPr/>
            </p:nvSpPr>
            <p:spPr>
              <a:xfrm rot="5400000">
                <a:off x="7034665" y="252821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FDDF7B4D-A4A3-48C0-BF78-5B21E0A3E385}"/>
                  </a:ext>
                </a:extLst>
              </p:cNvPr>
              <p:cNvSpPr/>
              <p:nvPr/>
            </p:nvSpPr>
            <p:spPr>
              <a:xfrm rot="5400000">
                <a:off x="7034665" y="2729835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5E011207-7A50-4426-98EA-433344B39C14}"/>
                  </a:ext>
                </a:extLst>
              </p:cNvPr>
              <p:cNvSpPr/>
              <p:nvPr/>
            </p:nvSpPr>
            <p:spPr>
              <a:xfrm rot="5400000">
                <a:off x="7035459" y="2938594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A4154DBC-17A5-415A-A253-6FA3B6C4EE79}"/>
                  </a:ext>
                </a:extLst>
              </p:cNvPr>
              <p:cNvSpPr/>
              <p:nvPr/>
            </p:nvSpPr>
            <p:spPr>
              <a:xfrm rot="5400000">
                <a:off x="7034665" y="315370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E3B2584D-DA21-4A4B-988F-1C8A6D500FCB}"/>
                  </a:ext>
                </a:extLst>
              </p:cNvPr>
              <p:cNvSpPr/>
              <p:nvPr/>
            </p:nvSpPr>
            <p:spPr>
              <a:xfrm rot="5400000">
                <a:off x="7034665" y="3363256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2F406F89-48D4-4AAE-BCF9-AC84E9162BA6}"/>
                  </a:ext>
                </a:extLst>
              </p:cNvPr>
              <p:cNvSpPr/>
              <p:nvPr/>
            </p:nvSpPr>
            <p:spPr>
              <a:xfrm rot="5400000">
                <a:off x="7034665" y="3579159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7" name="Group 518">
              <a:extLst>
                <a:ext uri="{FF2B5EF4-FFF2-40B4-BE49-F238E27FC236}">
                  <a16:creationId xmlns:a16="http://schemas.microsoft.com/office/drawing/2014/main" id="{08F2E904-26CD-4872-81CF-6C0ED573C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4761" y="594056"/>
              <a:ext cx="274320" cy="2178362"/>
              <a:chOff x="7034597" y="1675722"/>
              <a:chExt cx="274320" cy="2178362"/>
            </a:xfrm>
          </p:grpSpPr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2E804016-3E5A-4488-B3E9-9CC01ED66B1C}"/>
                  </a:ext>
                </a:extLst>
              </p:cNvPr>
              <p:cNvSpPr/>
              <p:nvPr/>
            </p:nvSpPr>
            <p:spPr>
              <a:xfrm rot="5400000">
                <a:off x="7034673" y="1675720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7A94B073-C571-4B72-88DA-4C056EBBFDAB}"/>
                  </a:ext>
                </a:extLst>
              </p:cNvPr>
              <p:cNvSpPr/>
              <p:nvPr/>
            </p:nvSpPr>
            <p:spPr>
              <a:xfrm rot="5400000">
                <a:off x="7034673" y="1891623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095747E2-30D6-4ED5-9ED5-E8A416BBE925}"/>
                  </a:ext>
                </a:extLst>
              </p:cNvPr>
              <p:cNvSpPr/>
              <p:nvPr/>
            </p:nvSpPr>
            <p:spPr>
              <a:xfrm rot="5400000">
                <a:off x="7034673" y="210276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95A6DD93-052F-44BB-8E8F-A33F83A94394}"/>
                  </a:ext>
                </a:extLst>
              </p:cNvPr>
              <p:cNvSpPr/>
              <p:nvPr/>
            </p:nvSpPr>
            <p:spPr>
              <a:xfrm rot="5400000">
                <a:off x="7035467" y="2316285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33D2E7C7-A9CF-479E-9BCE-09ADE68B8CB9}"/>
                  </a:ext>
                </a:extLst>
              </p:cNvPr>
              <p:cNvSpPr/>
              <p:nvPr/>
            </p:nvSpPr>
            <p:spPr>
              <a:xfrm rot="5400000">
                <a:off x="7034673" y="252821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D0EC0CBC-C61B-4487-A660-45FCAA59A826}"/>
                  </a:ext>
                </a:extLst>
              </p:cNvPr>
              <p:cNvSpPr/>
              <p:nvPr/>
            </p:nvSpPr>
            <p:spPr>
              <a:xfrm rot="5400000">
                <a:off x="7034673" y="2729835"/>
                <a:ext cx="274641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A9E3D79A-A5DD-4888-B825-9D5444B08611}"/>
                  </a:ext>
                </a:extLst>
              </p:cNvPr>
              <p:cNvSpPr/>
              <p:nvPr/>
            </p:nvSpPr>
            <p:spPr>
              <a:xfrm rot="5400000">
                <a:off x="7035467" y="2938594"/>
                <a:ext cx="273054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3778D406-E069-4162-9B16-B6D85C881C56}"/>
                  </a:ext>
                </a:extLst>
              </p:cNvPr>
              <p:cNvSpPr/>
              <p:nvPr/>
            </p:nvSpPr>
            <p:spPr>
              <a:xfrm rot="5400000">
                <a:off x="7034673" y="3153703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BB307E4F-C58F-44B2-96C8-8842227C0DBB}"/>
                  </a:ext>
                </a:extLst>
              </p:cNvPr>
              <p:cNvSpPr/>
              <p:nvPr/>
            </p:nvSpPr>
            <p:spPr>
              <a:xfrm rot="5400000">
                <a:off x="7034673" y="3363256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B4CEB54D-1C91-496A-A024-6C67B9733E20}"/>
                  </a:ext>
                </a:extLst>
              </p:cNvPr>
              <p:cNvSpPr/>
              <p:nvPr/>
            </p:nvSpPr>
            <p:spPr>
              <a:xfrm rot="5400000">
                <a:off x="7034673" y="3579159"/>
                <a:ext cx="274642" cy="274644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8" name="Group 519">
              <a:extLst>
                <a:ext uri="{FF2B5EF4-FFF2-40B4-BE49-F238E27FC236}">
                  <a16:creationId xmlns:a16="http://schemas.microsoft.com/office/drawing/2014/main" id="{1B43A7CA-3B88-4B82-B49D-7D7897418F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3732" y="594056"/>
              <a:ext cx="274320" cy="2178362"/>
              <a:chOff x="7034597" y="1675722"/>
              <a:chExt cx="274320" cy="2178362"/>
            </a:xfrm>
          </p:grpSpPr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32D1FD51-A100-47DA-9C95-B1EBD2B9E049}"/>
                  </a:ext>
                </a:extLst>
              </p:cNvPr>
              <p:cNvSpPr/>
              <p:nvPr/>
            </p:nvSpPr>
            <p:spPr>
              <a:xfrm rot="5400000">
                <a:off x="7034463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1CA12128-92D5-458D-9CD3-B90E1F22A0CE}"/>
                  </a:ext>
                </a:extLst>
              </p:cNvPr>
              <p:cNvSpPr/>
              <p:nvPr/>
            </p:nvSpPr>
            <p:spPr>
              <a:xfrm rot="5400000">
                <a:off x="7034463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46F6B8C4-5D3F-498D-853F-8400C30CC7B4}"/>
                  </a:ext>
                </a:extLst>
              </p:cNvPr>
              <p:cNvSpPr/>
              <p:nvPr/>
            </p:nvSpPr>
            <p:spPr>
              <a:xfrm rot="5400000">
                <a:off x="7034463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B4CF915E-A238-47B4-AD09-B32709911D12}"/>
                  </a:ext>
                </a:extLst>
              </p:cNvPr>
              <p:cNvSpPr/>
              <p:nvPr/>
            </p:nvSpPr>
            <p:spPr>
              <a:xfrm rot="5400000">
                <a:off x="7035257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EEF7F3C6-E127-4352-9298-BB7B51DB0354}"/>
                  </a:ext>
                </a:extLst>
              </p:cNvPr>
              <p:cNvSpPr/>
              <p:nvPr/>
            </p:nvSpPr>
            <p:spPr>
              <a:xfrm rot="5400000">
                <a:off x="7034463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195AADC3-BB3E-4C50-BB57-4E7E2838060A}"/>
                  </a:ext>
                </a:extLst>
              </p:cNvPr>
              <p:cNvSpPr/>
              <p:nvPr/>
            </p:nvSpPr>
            <p:spPr>
              <a:xfrm rot="5400000">
                <a:off x="7034463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A948188F-119C-46D5-B495-E5079308DD5B}"/>
                  </a:ext>
                </a:extLst>
              </p:cNvPr>
              <p:cNvSpPr/>
              <p:nvPr/>
            </p:nvSpPr>
            <p:spPr>
              <a:xfrm rot="5400000">
                <a:off x="7035257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7ABCC84B-0A4A-406B-9B7A-3A72A84E6174}"/>
                  </a:ext>
                </a:extLst>
              </p:cNvPr>
              <p:cNvSpPr/>
              <p:nvPr/>
            </p:nvSpPr>
            <p:spPr>
              <a:xfrm rot="5400000">
                <a:off x="7034463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F1B8371E-8179-4802-9CC8-453D5E65D8FD}"/>
                  </a:ext>
                </a:extLst>
              </p:cNvPr>
              <p:cNvSpPr/>
              <p:nvPr/>
            </p:nvSpPr>
            <p:spPr>
              <a:xfrm rot="5400000">
                <a:off x="7034463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9143F15B-06F6-41B7-8ADF-8EBC2558C931}"/>
                  </a:ext>
                </a:extLst>
              </p:cNvPr>
              <p:cNvSpPr/>
              <p:nvPr/>
            </p:nvSpPr>
            <p:spPr>
              <a:xfrm rot="5400000">
                <a:off x="7034463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09" name="Group 520">
              <a:extLst>
                <a:ext uri="{FF2B5EF4-FFF2-40B4-BE49-F238E27FC236}">
                  <a16:creationId xmlns:a16="http://schemas.microsoft.com/office/drawing/2014/main" id="{BBB66894-69A5-4F10-B86A-4984A9D002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0210" y="594056"/>
              <a:ext cx="274320" cy="2178362"/>
              <a:chOff x="7034597" y="1675722"/>
              <a:chExt cx="274320" cy="2178362"/>
            </a:xfrm>
          </p:grpSpPr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10DA409C-1440-4B8C-90B3-91628C857F66}"/>
                  </a:ext>
                </a:extLst>
              </p:cNvPr>
              <p:cNvSpPr/>
              <p:nvPr/>
            </p:nvSpPr>
            <p:spPr>
              <a:xfrm rot="5400000">
                <a:off x="7034365" y="1676514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E78B2718-EBCB-4A53-AA2B-AF303715426A}"/>
                  </a:ext>
                </a:extLst>
              </p:cNvPr>
              <p:cNvSpPr/>
              <p:nvPr/>
            </p:nvSpPr>
            <p:spPr>
              <a:xfrm rot="5400000">
                <a:off x="7034365" y="1892417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9FB17958-49FB-4B5D-9E31-D676225EA625}"/>
                  </a:ext>
                </a:extLst>
              </p:cNvPr>
              <p:cNvSpPr/>
              <p:nvPr/>
            </p:nvSpPr>
            <p:spPr>
              <a:xfrm rot="5400000">
                <a:off x="7034365" y="210355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3E7EA0B7-6423-4EF0-A953-282694E48CAF}"/>
                  </a:ext>
                </a:extLst>
              </p:cNvPr>
              <p:cNvSpPr/>
              <p:nvPr/>
            </p:nvSpPr>
            <p:spPr>
              <a:xfrm rot="5400000">
                <a:off x="7035159" y="2317079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79B6F8DB-1108-4EDC-8FC3-89081C1E953D}"/>
                  </a:ext>
                </a:extLst>
              </p:cNvPr>
              <p:cNvSpPr/>
              <p:nvPr/>
            </p:nvSpPr>
            <p:spPr>
              <a:xfrm rot="5400000">
                <a:off x="7034365" y="252901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8D684471-0975-4867-AC2D-BFD0439BCBD4}"/>
                  </a:ext>
                </a:extLst>
              </p:cNvPr>
              <p:cNvSpPr/>
              <p:nvPr/>
            </p:nvSpPr>
            <p:spPr>
              <a:xfrm rot="5400000">
                <a:off x="7034365" y="2730629"/>
                <a:ext cx="274641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4D4A54C5-C237-4F73-AB63-FAA17A68041B}"/>
                  </a:ext>
                </a:extLst>
              </p:cNvPr>
              <p:cNvSpPr/>
              <p:nvPr/>
            </p:nvSpPr>
            <p:spPr>
              <a:xfrm rot="5400000">
                <a:off x="7035159" y="2939388"/>
                <a:ext cx="273054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6D31281E-2069-4DA3-B92B-08C5DCDA0D0E}"/>
                  </a:ext>
                </a:extLst>
              </p:cNvPr>
              <p:cNvSpPr/>
              <p:nvPr/>
            </p:nvSpPr>
            <p:spPr>
              <a:xfrm rot="5400000">
                <a:off x="7034365" y="3154497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18666E94-04E5-4782-B16A-95B31177C87D}"/>
                  </a:ext>
                </a:extLst>
              </p:cNvPr>
              <p:cNvSpPr/>
              <p:nvPr/>
            </p:nvSpPr>
            <p:spPr>
              <a:xfrm rot="5400000">
                <a:off x="7034365" y="3364050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11B5FAC6-5EEC-4AD8-8371-049B3D333A02}"/>
                  </a:ext>
                </a:extLst>
              </p:cNvPr>
              <p:cNvSpPr/>
              <p:nvPr/>
            </p:nvSpPr>
            <p:spPr>
              <a:xfrm rot="5400000">
                <a:off x="7034365" y="3579953"/>
                <a:ext cx="274642" cy="273057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  <p:grpSp>
          <p:nvGrpSpPr>
            <p:cNvPr id="7210" name="Group 521">
              <a:extLst>
                <a:ext uri="{FF2B5EF4-FFF2-40B4-BE49-F238E27FC236}">
                  <a16:creationId xmlns:a16="http://schemas.microsoft.com/office/drawing/2014/main" id="{84F245A7-CC2D-4224-8350-7D28A3708A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2237" y="597407"/>
              <a:ext cx="274320" cy="2178362"/>
              <a:chOff x="7034597" y="1675722"/>
              <a:chExt cx="274320" cy="2178362"/>
            </a:xfrm>
          </p:grpSpPr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757F5BFD-E622-460C-B312-085D2CD627A6}"/>
                  </a:ext>
                </a:extLst>
              </p:cNvPr>
              <p:cNvSpPr/>
              <p:nvPr/>
            </p:nvSpPr>
            <p:spPr>
              <a:xfrm rot="5400000">
                <a:off x="7034274" y="1675544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648CC0B2-7017-4A09-B5BE-253E409ABCDE}"/>
                  </a:ext>
                </a:extLst>
              </p:cNvPr>
              <p:cNvSpPr/>
              <p:nvPr/>
            </p:nvSpPr>
            <p:spPr>
              <a:xfrm rot="5400000">
                <a:off x="7034274" y="1891447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5FA6D743-8306-453A-862E-1A78E843E24E}"/>
                  </a:ext>
                </a:extLst>
              </p:cNvPr>
              <p:cNvSpPr/>
              <p:nvPr/>
            </p:nvSpPr>
            <p:spPr>
              <a:xfrm rot="5400000">
                <a:off x="7034274" y="210258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91A22525-8495-467E-A5D4-176F5D7FFDCB}"/>
                  </a:ext>
                </a:extLst>
              </p:cNvPr>
              <p:cNvSpPr/>
              <p:nvPr/>
            </p:nvSpPr>
            <p:spPr>
              <a:xfrm rot="5400000">
                <a:off x="7035068" y="2316109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B2B0E674-30D1-4795-9AAF-38B49C0CAF4B}"/>
                  </a:ext>
                </a:extLst>
              </p:cNvPr>
              <p:cNvSpPr/>
              <p:nvPr/>
            </p:nvSpPr>
            <p:spPr>
              <a:xfrm rot="5400000">
                <a:off x="7034274" y="252804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F2DE4A06-AD59-4386-9F14-535819E75FB4}"/>
                  </a:ext>
                </a:extLst>
              </p:cNvPr>
              <p:cNvSpPr/>
              <p:nvPr/>
            </p:nvSpPr>
            <p:spPr>
              <a:xfrm rot="5400000">
                <a:off x="7034274" y="2729659"/>
                <a:ext cx="274641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450AB0E7-C9D2-43E5-BF9B-E87BA4EDFB4E}"/>
                  </a:ext>
                </a:extLst>
              </p:cNvPr>
              <p:cNvSpPr/>
              <p:nvPr/>
            </p:nvSpPr>
            <p:spPr>
              <a:xfrm rot="5400000">
                <a:off x="7035068" y="2938418"/>
                <a:ext cx="273054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6283DEFD-40C5-46EE-993A-BEA31BF0D47C}"/>
                  </a:ext>
                </a:extLst>
              </p:cNvPr>
              <p:cNvSpPr/>
              <p:nvPr/>
            </p:nvSpPr>
            <p:spPr>
              <a:xfrm rot="5400000">
                <a:off x="7034274" y="3153527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56E36A72-553E-459E-9F2D-342C63669555}"/>
                  </a:ext>
                </a:extLst>
              </p:cNvPr>
              <p:cNvSpPr/>
              <p:nvPr/>
            </p:nvSpPr>
            <p:spPr>
              <a:xfrm rot="5400000">
                <a:off x="7034274" y="3363080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DFEC00D1-439C-4C58-9745-11A9B0DB96FB}"/>
                  </a:ext>
                </a:extLst>
              </p:cNvPr>
              <p:cNvSpPr/>
              <p:nvPr/>
            </p:nvSpPr>
            <p:spPr>
              <a:xfrm rot="5400000">
                <a:off x="7034274" y="3578983"/>
                <a:ext cx="274642" cy="274645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ar-B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8" grpId="0"/>
      <p:bldP spid="260" grpId="0"/>
      <p:bldP spid="2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DF34C1-DD46-493C-8ED1-513AF7862523}"/>
              </a:ext>
            </a:extLst>
          </p:cNvPr>
          <p:cNvGraphicFramePr>
            <a:graphicFrameLocks noGrp="1"/>
          </p:cNvGraphicFramePr>
          <p:nvPr/>
        </p:nvGraphicFramePr>
        <p:xfrm>
          <a:off x="2030413" y="3756025"/>
          <a:ext cx="8128000" cy="1524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475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25"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52" marB="457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E34072-CF14-48EE-9BB5-A30EB0B34CF4}"/>
              </a:ext>
            </a:extLst>
          </p:cNvPr>
          <p:cNvSpPr/>
          <p:nvPr/>
        </p:nvSpPr>
        <p:spPr>
          <a:xfrm>
            <a:off x="8689975" y="2263775"/>
            <a:ext cx="746125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4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B47C8-476B-4D2A-9ED3-922B58F68938}"/>
              </a:ext>
            </a:extLst>
          </p:cNvPr>
          <p:cNvSpPr/>
          <p:nvPr/>
        </p:nvSpPr>
        <p:spPr>
          <a:xfrm>
            <a:off x="5703888" y="2263775"/>
            <a:ext cx="793750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30</a:t>
            </a:r>
            <a:endParaRPr lang="ar-BH" sz="4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BA4946-F864-4330-B2D1-3BE7A11B4C21}"/>
              </a:ext>
            </a:extLst>
          </p:cNvPr>
          <p:cNvSpPr/>
          <p:nvPr/>
        </p:nvSpPr>
        <p:spPr>
          <a:xfrm>
            <a:off x="2674938" y="2224088"/>
            <a:ext cx="1050925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>
                <a:solidFill>
                  <a:schemeClr val="tx1"/>
                </a:solidFill>
              </a:rPr>
              <a:t>600</a:t>
            </a:r>
            <a:endParaRPr lang="ar-BH" sz="4000" b="1" dirty="0">
              <a:solidFill>
                <a:schemeClr val="tx1"/>
              </a:solidFill>
            </a:endParaRPr>
          </a:p>
        </p:txBody>
      </p:sp>
      <p:grpSp>
        <p:nvGrpSpPr>
          <p:cNvPr id="8211" name="Group 9">
            <a:extLst>
              <a:ext uri="{FF2B5EF4-FFF2-40B4-BE49-F238E27FC236}">
                <a16:creationId xmlns:a16="http://schemas.microsoft.com/office/drawing/2014/main" id="{9AEB0779-74E6-49A9-952F-2D15E3928FBB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1F6053-722E-489F-AB72-4C8FA661F4C3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23" name="TextBox 11">
              <a:extLst>
                <a:ext uri="{FF2B5EF4-FFF2-40B4-BE49-F238E27FC236}">
                  <a16:creationId xmlns:a16="http://schemas.microsoft.com/office/drawing/2014/main" id="{380937ED-E88A-4B98-B06C-0C831C946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212" name="Title 1">
            <a:extLst>
              <a:ext uri="{FF2B5EF4-FFF2-40B4-BE49-F238E27FC236}">
                <a16:creationId xmlns:a16="http://schemas.microsoft.com/office/drawing/2014/main" id="{86E11A21-394B-4DB6-A312-F24A9E508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363" y="544513"/>
            <a:ext cx="3106737" cy="877887"/>
          </a:xfrm>
        </p:spPr>
        <p:txBody>
          <a:bodyPr/>
          <a:lstStyle/>
          <a:p>
            <a:pPr algn="r" rtl="1"/>
            <a:r>
              <a:rPr lang="ar-SA" altLang="ar-SA" b="1"/>
              <a:t>أكمل الفراغات:</a:t>
            </a:r>
            <a:endParaRPr lang="ar-BH" altLang="ar-SA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3BBC64-89BB-4EE1-A31C-B7FC3B7F0057}"/>
              </a:ext>
            </a:extLst>
          </p:cNvPr>
          <p:cNvSpPr/>
          <p:nvPr/>
        </p:nvSpPr>
        <p:spPr>
          <a:xfrm>
            <a:off x="4745038" y="5475288"/>
            <a:ext cx="2728912" cy="79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العدد هو 634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13793-029D-4648-8C66-1898AA28F8A4}"/>
              </a:ext>
            </a:extLst>
          </p:cNvPr>
          <p:cNvSpPr/>
          <p:nvPr/>
        </p:nvSpPr>
        <p:spPr>
          <a:xfrm>
            <a:off x="2482850" y="4541838"/>
            <a:ext cx="1847850" cy="792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B5EE90-B1FE-4024-97BE-682627FD171B}"/>
              </a:ext>
            </a:extLst>
          </p:cNvPr>
          <p:cNvSpPr/>
          <p:nvPr/>
        </p:nvSpPr>
        <p:spPr>
          <a:xfrm>
            <a:off x="5068888" y="4548188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96800-B153-4920-8A34-A0B84B4E55F2}"/>
              </a:ext>
            </a:extLst>
          </p:cNvPr>
          <p:cNvSpPr/>
          <p:nvPr/>
        </p:nvSpPr>
        <p:spPr>
          <a:xfrm>
            <a:off x="7899400" y="4565650"/>
            <a:ext cx="18478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F7ED9D5B-2045-425C-9AB7-7F024F9A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388" y="6778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DDE12861-F434-4E50-9AE8-949EDD1D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1388" y="142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52A9F8EA-568F-44B0-A75C-6AAEB9124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25" y="2032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C5607D4F-A53E-425D-A650-EA1EF356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2663" y="2643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C6AC7C41-16D0-463F-9B51-C53390A4D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213" y="4411663"/>
            <a:ext cx="60960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2315AC8-8294-437C-9B24-4CA7B4F776B9}"/>
              </a:ext>
            </a:extLst>
          </p:cNvPr>
          <p:cNvGraphicFramePr>
            <a:graphicFrameLocks noGrp="1"/>
          </p:cNvGraphicFramePr>
          <p:nvPr/>
        </p:nvGraphicFramePr>
        <p:xfrm>
          <a:off x="2070100" y="3833813"/>
          <a:ext cx="8128000" cy="15224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618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آحاد</a:t>
                      </a:r>
                      <a:endParaRPr lang="ar-BH" sz="4000" dirty="0">
                        <a:solidFill>
                          <a:schemeClr val="tx1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عشرات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ysClr val="windowText" lastClr="000000"/>
                          </a:solidFill>
                        </a:rPr>
                        <a:t>مئات</a:t>
                      </a:r>
                      <a:endParaRPr lang="ar-BH" sz="4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94"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4000" b="1" dirty="0"/>
                    </a:p>
                  </a:txBody>
                  <a:tcPr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CD35785-4505-4631-AA1A-6357F11F80EA}"/>
              </a:ext>
            </a:extLst>
          </p:cNvPr>
          <p:cNvSpPr/>
          <p:nvPr/>
        </p:nvSpPr>
        <p:spPr>
          <a:xfrm>
            <a:off x="8801100" y="2320925"/>
            <a:ext cx="744538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7AAAA-1F07-4227-90EB-50B3B6940BD6}"/>
              </a:ext>
            </a:extLst>
          </p:cNvPr>
          <p:cNvSpPr/>
          <p:nvPr/>
        </p:nvSpPr>
        <p:spPr>
          <a:xfrm>
            <a:off x="5815013" y="2320925"/>
            <a:ext cx="793750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34939F-E6DA-4296-8C5E-85D0FCF4FB22}"/>
              </a:ext>
            </a:extLst>
          </p:cNvPr>
          <p:cNvSpPr/>
          <p:nvPr/>
        </p:nvSpPr>
        <p:spPr>
          <a:xfrm>
            <a:off x="2786063" y="2281238"/>
            <a:ext cx="1049337" cy="723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chemeClr val="tx1"/>
                </a:solidFill>
              </a:rPr>
              <a:t>400</a:t>
            </a:r>
          </a:p>
        </p:txBody>
      </p:sp>
      <p:grpSp>
        <p:nvGrpSpPr>
          <p:cNvPr id="9235" name="Group 9">
            <a:extLst>
              <a:ext uri="{FF2B5EF4-FFF2-40B4-BE49-F238E27FC236}">
                <a16:creationId xmlns:a16="http://schemas.microsoft.com/office/drawing/2014/main" id="{DC38A8AC-0DD9-4783-885B-EAFF9FAA5D06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6465888"/>
            <a:ext cx="9936163" cy="400050"/>
            <a:chOff x="1108361" y="6522840"/>
            <a:chExt cx="9936000" cy="46773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F1F5F95-266F-451D-857F-21688D025C8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48" name="TextBox 11">
              <a:extLst>
                <a:ext uri="{FF2B5EF4-FFF2-40B4-BE49-F238E27FC236}">
                  <a16:creationId xmlns:a16="http://schemas.microsoft.com/office/drawing/2014/main" id="{ECDF70E5-F440-4086-A90A-186375844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BH" altLang="ar-JO" sz="2000" b="1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9236" name="Title 1">
            <a:extLst>
              <a:ext uri="{FF2B5EF4-FFF2-40B4-BE49-F238E27FC236}">
                <a16:creationId xmlns:a16="http://schemas.microsoft.com/office/drawing/2014/main" id="{FF6BCFCB-6EA4-4998-BD4E-757E16A198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91363" y="544513"/>
            <a:ext cx="3106737" cy="877887"/>
          </a:xfrm>
        </p:spPr>
        <p:txBody>
          <a:bodyPr/>
          <a:lstStyle/>
          <a:p>
            <a:pPr algn="r" rtl="1"/>
            <a:r>
              <a:rPr lang="ar-SA" altLang="ar-SA" b="1"/>
              <a:t>أكمل الفراغات:</a:t>
            </a:r>
            <a:endParaRPr lang="ar-BH" altLang="ar-SA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EB595-80E6-4124-9C88-CD1972BDA0CD}"/>
              </a:ext>
            </a:extLst>
          </p:cNvPr>
          <p:cNvSpPr/>
          <p:nvPr/>
        </p:nvSpPr>
        <p:spPr>
          <a:xfrm>
            <a:off x="4751388" y="5475288"/>
            <a:ext cx="2601912" cy="793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العدد هو 420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33353-6571-4D2D-B17D-0523AF6EEBF6}"/>
              </a:ext>
            </a:extLst>
          </p:cNvPr>
          <p:cNvSpPr/>
          <p:nvPr/>
        </p:nvSpPr>
        <p:spPr>
          <a:xfrm>
            <a:off x="2522538" y="4619625"/>
            <a:ext cx="1847850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D2BBD-9283-4D3C-9C55-C377574CDB9A}"/>
              </a:ext>
            </a:extLst>
          </p:cNvPr>
          <p:cNvSpPr/>
          <p:nvPr/>
        </p:nvSpPr>
        <p:spPr>
          <a:xfrm>
            <a:off x="5108575" y="4625975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C3BA1B-47F0-4AF6-B9A1-B916D4440EB7}"/>
              </a:ext>
            </a:extLst>
          </p:cNvPr>
          <p:cNvSpPr/>
          <p:nvPr/>
        </p:nvSpPr>
        <p:spPr>
          <a:xfrm>
            <a:off x="7939088" y="4641850"/>
            <a:ext cx="1847850" cy="793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BH" sz="4000" b="1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2" name="الشريحة 8">
            <a:hlinkClick r:id="" action="ppaction://media"/>
            <a:extLst>
              <a:ext uri="{FF2B5EF4-FFF2-40B4-BE49-F238E27FC236}">
                <a16:creationId xmlns:a16="http://schemas.microsoft.com/office/drawing/2014/main" id="{A5EB2639-E4FA-4B6A-8CC9-E6F6199C9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638" y="128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الشريحة 8">
            <a:hlinkClick r:id="" action="ppaction://media"/>
            <a:extLst>
              <a:ext uri="{FF2B5EF4-FFF2-40B4-BE49-F238E27FC236}">
                <a16:creationId xmlns:a16="http://schemas.microsoft.com/office/drawing/2014/main" id="{1FAF40B9-1B26-4CF1-889E-65FEF652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00" y="9826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الشريحة 8">
            <a:hlinkClick r:id="" action="ppaction://media"/>
            <a:extLst>
              <a:ext uri="{FF2B5EF4-FFF2-40B4-BE49-F238E27FC236}">
                <a16:creationId xmlns:a16="http://schemas.microsoft.com/office/drawing/2014/main" id="{CC26AE32-8BDC-4F07-8F41-D9E6A37F1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00" y="1671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الشريحة 8">
            <a:hlinkClick r:id="" action="ppaction://media"/>
            <a:extLst>
              <a:ext uri="{FF2B5EF4-FFF2-40B4-BE49-F238E27FC236}">
                <a16:creationId xmlns:a16="http://schemas.microsoft.com/office/drawing/2014/main" id="{304DC507-F807-4712-95BC-FA91F7B6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00" y="2359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الشريحة 8">
            <a:hlinkClick r:id="" action="ppaction://media"/>
            <a:extLst>
              <a:ext uri="{FF2B5EF4-FFF2-40B4-BE49-F238E27FC236}">
                <a16:creationId xmlns:a16="http://schemas.microsoft.com/office/drawing/2014/main" id="{FD0DFD50-2E16-4698-9F80-25D5AE0F9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300" y="35290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الشريحة 7">
            <a:hlinkClick r:id="" action="ppaction://media"/>
            <a:extLst>
              <a:ext uri="{FF2B5EF4-FFF2-40B4-BE49-F238E27FC236}">
                <a16:creationId xmlns:a16="http://schemas.microsoft.com/office/drawing/2014/main" id="{FD1035B5-73B7-46F1-9849-661954B23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288" y="30638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القالب الاخي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لقالب الاخير" id="{0D219B4F-9B13-48DC-9C1E-24BF730245CE}" vid="{C71E8CAB-5BB5-4977-A9C7-8FCEBB06E5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القالب الاخير</Template>
  <TotalTime>0</TotalTime>
  <Words>147</Words>
  <Application>Microsoft Office PowerPoint</Application>
  <PresentationFormat>شاشة عريضة</PresentationFormat>
  <Paragraphs>79</Paragraphs>
  <Slides>8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5" baseType="lpstr">
      <vt:lpstr>Calibri</vt:lpstr>
      <vt:lpstr>Arial</vt:lpstr>
      <vt:lpstr>Calibri Light</vt:lpstr>
      <vt:lpstr>Times New Roman</vt:lpstr>
      <vt:lpstr>Traditional Arabic</vt:lpstr>
      <vt:lpstr>Yu Gothic UI Semilight</vt:lpstr>
      <vt:lpstr>القالب الاخير</vt:lpstr>
      <vt:lpstr> </vt:lpstr>
      <vt:lpstr>عرض تقديمي في PowerPoint</vt:lpstr>
      <vt:lpstr>عرض تقديمي في PowerPoint</vt:lpstr>
      <vt:lpstr>أكمل الفراغات:</vt:lpstr>
      <vt:lpstr>أكمل الفراغات:</vt:lpstr>
      <vt:lpstr>أكمل الفراغات:</vt:lpstr>
      <vt:lpstr>أكمل الفراغات:</vt:lpstr>
      <vt:lpstr>أكمل الفراغات: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مرحبا بكم في البوابة التعليمية  وزارة التربية والتعليم مملكة البحرين</dc:title>
  <dc:creator>juma</dc:creator>
  <cp:lastModifiedBy>ن</cp:lastModifiedBy>
  <cp:revision>45</cp:revision>
  <dcterms:created xsi:type="dcterms:W3CDTF">2013-02-06T04:33:39Z</dcterms:created>
  <dcterms:modified xsi:type="dcterms:W3CDTF">2020-06-24T23:04:11Z</dcterms:modified>
</cp:coreProperties>
</file>