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4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6" r:id="rId19"/>
    <p:sldId id="277" r:id="rId20"/>
    <p:sldId id="278" r:id="rId21"/>
  </p:sldIdLst>
  <p:sldSz cx="9144000" cy="6858000" type="screen4x3"/>
  <p:notesSz cx="6858000" cy="9144000"/>
  <p:photoAlbum layout="1pic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2780B-EF1D-4959-A3B8-CA55F3064B93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4BBCF-530D-4E31-BDE5-EE46E9B6818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2780B-EF1D-4959-A3B8-CA55F3064B93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4BBCF-530D-4E31-BDE5-EE46E9B681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2780B-EF1D-4959-A3B8-CA55F3064B93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4BBCF-530D-4E31-BDE5-EE46E9B681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2780B-EF1D-4959-A3B8-CA55F3064B93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4BBCF-530D-4E31-BDE5-EE46E9B681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2780B-EF1D-4959-A3B8-CA55F3064B93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4BBCF-530D-4E31-BDE5-EE46E9B6818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2780B-EF1D-4959-A3B8-CA55F3064B93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4BBCF-530D-4E31-BDE5-EE46E9B681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2780B-EF1D-4959-A3B8-CA55F3064B93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4BBCF-530D-4E31-BDE5-EE46E9B681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2780B-EF1D-4959-A3B8-CA55F3064B93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4BBCF-530D-4E31-BDE5-EE46E9B681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2780B-EF1D-4959-A3B8-CA55F3064B93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4BBCF-530D-4E31-BDE5-EE46E9B681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2780B-EF1D-4959-A3B8-CA55F3064B93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4BBCF-530D-4E31-BDE5-EE46E9B681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2780B-EF1D-4959-A3B8-CA55F3064B93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994BBCF-530D-4E31-BDE5-EE46E9B6818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232780B-EF1D-4959-A3B8-CA55F3064B93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994BBCF-530D-4E31-BDE5-EE46E9B68187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8001000" cy="416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1814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00125"/>
            <a:ext cx="807720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/>
          <p:cNvGrpSpPr/>
          <p:nvPr/>
        </p:nvGrpSpPr>
        <p:grpSpPr>
          <a:xfrm>
            <a:off x="609600" y="914400"/>
            <a:ext cx="7862887" cy="4770019"/>
            <a:chOff x="609600" y="914400"/>
            <a:chExt cx="7862887" cy="4770019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914400"/>
              <a:ext cx="7862887" cy="297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3962400"/>
              <a:ext cx="2438400" cy="1568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4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0" y="3962400"/>
              <a:ext cx="2286000" cy="1722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/>
          <p:cNvGrpSpPr/>
          <p:nvPr/>
        </p:nvGrpSpPr>
        <p:grpSpPr>
          <a:xfrm>
            <a:off x="457200" y="914400"/>
            <a:ext cx="8220075" cy="5160930"/>
            <a:chOff x="457200" y="914400"/>
            <a:chExt cx="8220075" cy="5160930"/>
          </a:xfrm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914400"/>
              <a:ext cx="8220075" cy="304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6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0" y="4038600"/>
              <a:ext cx="3005137" cy="2036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/>
          <p:cNvGrpSpPr/>
          <p:nvPr/>
        </p:nvGrpSpPr>
        <p:grpSpPr>
          <a:xfrm>
            <a:off x="609601" y="1066800"/>
            <a:ext cx="7568214" cy="4953001"/>
            <a:chOff x="609601" y="1066800"/>
            <a:chExt cx="7568214" cy="4953001"/>
          </a:xfrm>
        </p:grpSpPr>
        <p:pic>
          <p:nvPicPr>
            <p:cNvPr id="1229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014" y="1066800"/>
              <a:ext cx="7543800" cy="243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1" y="3276601"/>
              <a:ext cx="7568214" cy="274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/>
          <p:cNvGrpSpPr/>
          <p:nvPr/>
        </p:nvGrpSpPr>
        <p:grpSpPr>
          <a:xfrm>
            <a:off x="685800" y="914400"/>
            <a:ext cx="7920038" cy="5647674"/>
            <a:chOff x="685800" y="914400"/>
            <a:chExt cx="7920038" cy="5647674"/>
          </a:xfrm>
        </p:grpSpPr>
        <p:pic>
          <p:nvPicPr>
            <p:cNvPr id="1331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914400"/>
              <a:ext cx="7920038" cy="1114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2133600"/>
              <a:ext cx="6757987" cy="2362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4563122"/>
              <a:ext cx="6682527" cy="1998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/>
          <p:cNvGrpSpPr/>
          <p:nvPr/>
        </p:nvGrpSpPr>
        <p:grpSpPr>
          <a:xfrm>
            <a:off x="838200" y="859017"/>
            <a:ext cx="7462837" cy="5757851"/>
            <a:chOff x="838200" y="859017"/>
            <a:chExt cx="7462837" cy="5757851"/>
          </a:xfrm>
        </p:grpSpPr>
        <p:pic>
          <p:nvPicPr>
            <p:cNvPr id="1433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859017"/>
              <a:ext cx="7462837" cy="2966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3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3825581"/>
              <a:ext cx="7277100" cy="279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825817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8062912" cy="3313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267200"/>
            <a:ext cx="7148512" cy="194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/>
          <p:cNvGrpSpPr/>
          <p:nvPr/>
        </p:nvGrpSpPr>
        <p:grpSpPr>
          <a:xfrm>
            <a:off x="457200" y="1452562"/>
            <a:ext cx="8188136" cy="4559908"/>
            <a:chOff x="457200" y="1452562"/>
            <a:chExt cx="8188136" cy="4559908"/>
          </a:xfrm>
        </p:grpSpPr>
        <p:pic>
          <p:nvPicPr>
            <p:cNvPr id="1741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452562"/>
              <a:ext cx="8188136" cy="3805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2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5748" y="5251141"/>
              <a:ext cx="2057400" cy="761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04939"/>
            <a:ext cx="8246408" cy="392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" y="1752600"/>
            <a:ext cx="8486775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7981950" cy="2952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38200"/>
            <a:ext cx="7472362" cy="5731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/>
          <p:cNvGrpSpPr/>
          <p:nvPr/>
        </p:nvGrpSpPr>
        <p:grpSpPr>
          <a:xfrm>
            <a:off x="685799" y="932565"/>
            <a:ext cx="7924801" cy="4722986"/>
            <a:chOff x="685799" y="932565"/>
            <a:chExt cx="7924801" cy="4722986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799" y="932565"/>
              <a:ext cx="7924801" cy="794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899" y="1721726"/>
              <a:ext cx="7848600" cy="3933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7967662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/>
          <p:cNvGrpSpPr/>
          <p:nvPr/>
        </p:nvGrpSpPr>
        <p:grpSpPr>
          <a:xfrm>
            <a:off x="685800" y="978975"/>
            <a:ext cx="7543800" cy="4631250"/>
            <a:chOff x="685800" y="978975"/>
            <a:chExt cx="7543800" cy="4631250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978975"/>
              <a:ext cx="7543800" cy="283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3886200"/>
              <a:ext cx="7543800" cy="1724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66800"/>
            <a:ext cx="6955654" cy="479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8350209" cy="390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99" y="1752600"/>
            <a:ext cx="8417002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دفق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40</TotalTime>
  <Words>0</Words>
  <Application>Microsoft Office PowerPoint</Application>
  <PresentationFormat>عرض على الشاشة (3:4)‏</PresentationFormat>
  <Paragraphs>0</Paragraphs>
  <Slides>20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1" baseType="lpstr">
      <vt:lpstr>تدفق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مهارات الدراسة الجامعية</dc:title>
  <dc:creator>Dr. Magid Diab</dc:creator>
  <cp:lastModifiedBy>owner</cp:lastModifiedBy>
  <cp:revision>6</cp:revision>
  <dcterms:created xsi:type="dcterms:W3CDTF">2017-11-14T15:59:03Z</dcterms:created>
  <dcterms:modified xsi:type="dcterms:W3CDTF">2018-01-31T21:20:01Z</dcterms:modified>
</cp:coreProperties>
</file>