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4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</p:sldIdLst>
  <p:sldSz cx="9144000" cy="6858000" type="screen4x3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32780B-EF1D-4959-A3B8-CA55F3064B93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00100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81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00125"/>
            <a:ext cx="80772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609600" y="914400"/>
            <a:ext cx="7862887" cy="4770019"/>
            <a:chOff x="609600" y="914400"/>
            <a:chExt cx="7862887" cy="477001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914400"/>
              <a:ext cx="7862887" cy="297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962400"/>
              <a:ext cx="2438400" cy="1568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3962400"/>
              <a:ext cx="2286000" cy="1722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457200" y="914400"/>
            <a:ext cx="8220075" cy="5160930"/>
            <a:chOff x="457200" y="914400"/>
            <a:chExt cx="8220075" cy="5160930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914400"/>
              <a:ext cx="8220075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600" y="4038600"/>
              <a:ext cx="3005137" cy="2036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609601" y="1066800"/>
            <a:ext cx="7568214" cy="4953001"/>
            <a:chOff x="609601" y="1066800"/>
            <a:chExt cx="7568214" cy="4953001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014" y="1066800"/>
              <a:ext cx="7543800" cy="24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1" y="3276601"/>
              <a:ext cx="7568214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685800" y="914400"/>
            <a:ext cx="7920038" cy="5647674"/>
            <a:chOff x="685800" y="914400"/>
            <a:chExt cx="7920038" cy="5647674"/>
          </a:xfrm>
        </p:grpSpPr>
        <p:pic>
          <p:nvPicPr>
            <p:cNvPr id="133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914400"/>
              <a:ext cx="7920038" cy="111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2133600"/>
              <a:ext cx="6757987" cy="2362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4563122"/>
              <a:ext cx="6682527" cy="1998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838200" y="859017"/>
            <a:ext cx="7462837" cy="5757851"/>
            <a:chOff x="838200" y="859017"/>
            <a:chExt cx="7462837" cy="5757851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859017"/>
              <a:ext cx="7462837" cy="2966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3825581"/>
              <a:ext cx="7277100" cy="2791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25817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8062912" cy="3313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67200"/>
            <a:ext cx="7148512" cy="194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457200" y="1452562"/>
            <a:ext cx="8188136" cy="4559908"/>
            <a:chOff x="457200" y="1452562"/>
            <a:chExt cx="8188136" cy="4559908"/>
          </a:xfrm>
        </p:grpSpPr>
        <p:pic>
          <p:nvPicPr>
            <p:cNvPr id="1741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452562"/>
              <a:ext cx="8188136" cy="3805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5748" y="5251141"/>
              <a:ext cx="2057400" cy="76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04939"/>
            <a:ext cx="8246408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" y="1752600"/>
            <a:ext cx="84867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7981950" cy="295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200"/>
            <a:ext cx="7472362" cy="573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685799" y="932565"/>
            <a:ext cx="7924801" cy="4722986"/>
            <a:chOff x="685799" y="932565"/>
            <a:chExt cx="7924801" cy="472298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" y="932565"/>
              <a:ext cx="7924801" cy="794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899" y="1721726"/>
              <a:ext cx="7848600" cy="393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967662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685800" y="978975"/>
            <a:ext cx="7543800" cy="4631250"/>
            <a:chOff x="685800" y="978975"/>
            <a:chExt cx="7543800" cy="463125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978975"/>
              <a:ext cx="7543800" cy="283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3886200"/>
              <a:ext cx="7543800" cy="172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6955654" cy="47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350209" cy="390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99" y="1752600"/>
            <a:ext cx="8417002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0</Words>
  <Application>Microsoft Office PowerPoint</Application>
  <PresentationFormat>عرض على الشاشة (3:4)‏</PresentationFormat>
  <Paragraphs>0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تدفق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مهارات الدراسة الجامعية</dc:title>
  <dc:creator>Dr. Magid Diab</dc:creator>
  <cp:lastModifiedBy>owner</cp:lastModifiedBy>
  <cp:revision>6</cp:revision>
  <dcterms:created xsi:type="dcterms:W3CDTF">2017-11-14T15:59:03Z</dcterms:created>
  <dcterms:modified xsi:type="dcterms:W3CDTF">2018-01-31T21:20:01Z</dcterms:modified>
</cp:coreProperties>
</file>