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7FA09-EA88-4650-A96E-7D62987C07A8}" type="datetimeFigureOut">
              <a:rPr lang="ar-AE" smtClean="0"/>
              <a:t>06/08/1441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D887F-5CEA-4D51-94ED-56AF145F79FD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hyperlink" Target="https://www.google.ae/url?sa=i&amp;rct=j&amp;q=&amp;esrc=s&amp;source=images&amp;cd=&amp;cad=rja&amp;uact=8&amp;ved=0ahUKEwjnoNGQrNDXAhWLvhQKHUjNDdUQjRwIBw&amp;url=https://www.gograph.com/vector-clip-art/treasure-box.html&amp;psig=AOvVaw0cDQOyDD68D5SZ7HRnpPe_&amp;ust=151137696489006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899592" y="620688"/>
            <a:ext cx="7488832" cy="57606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0" name="مستطيل 19"/>
          <p:cNvSpPr/>
          <p:nvPr/>
        </p:nvSpPr>
        <p:spPr>
          <a:xfrm>
            <a:off x="1115616" y="1988840"/>
            <a:ext cx="18002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1" name="مربع نص 20"/>
          <p:cNvSpPr txBox="1"/>
          <p:nvPr/>
        </p:nvSpPr>
        <p:spPr>
          <a:xfrm>
            <a:off x="683568" y="2060848"/>
            <a:ext cx="267353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3200" dirty="0" err="1" smtClean="0">
                <a:latin typeface="Modern No. 20" pitchFamily="18" charset="0"/>
                <a:cs typeface="+mj-cs"/>
              </a:rPr>
              <a:t>...............</a:t>
            </a:r>
            <a:endParaRPr lang="ar-AE" sz="3200" dirty="0">
              <a:latin typeface="Modern No. 20" pitchFamily="18" charset="0"/>
              <a:cs typeface="+mj-cs"/>
            </a:endParaRPr>
          </a:p>
        </p:txBody>
      </p:sp>
      <p:sp>
        <p:nvSpPr>
          <p:cNvPr id="22" name="مستطيل 21"/>
          <p:cNvSpPr/>
          <p:nvPr/>
        </p:nvSpPr>
        <p:spPr>
          <a:xfrm>
            <a:off x="3779912" y="1988840"/>
            <a:ext cx="18002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3" name="مربع نص 22"/>
          <p:cNvSpPr txBox="1"/>
          <p:nvPr/>
        </p:nvSpPr>
        <p:spPr>
          <a:xfrm>
            <a:off x="3347864" y="2060848"/>
            <a:ext cx="267353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3200" dirty="0" err="1" smtClean="0">
                <a:latin typeface="Modern No. 20" pitchFamily="18" charset="0"/>
                <a:cs typeface="+mj-cs"/>
              </a:rPr>
              <a:t>...............</a:t>
            </a:r>
            <a:endParaRPr lang="ar-AE" sz="3200" dirty="0">
              <a:latin typeface="Modern No. 20" pitchFamily="18" charset="0"/>
              <a:cs typeface="+mj-cs"/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6228184" y="1988840"/>
            <a:ext cx="18002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25" name="مربع نص 24"/>
          <p:cNvSpPr txBox="1"/>
          <p:nvPr/>
        </p:nvSpPr>
        <p:spPr>
          <a:xfrm>
            <a:off x="5724128" y="2060848"/>
            <a:ext cx="267353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3200" dirty="0" err="1" smtClean="0">
                <a:latin typeface="Modern No. 20" pitchFamily="18" charset="0"/>
                <a:cs typeface="+mj-cs"/>
              </a:rPr>
              <a:t>...............</a:t>
            </a:r>
            <a:endParaRPr lang="ar-AE" sz="3200" dirty="0">
              <a:latin typeface="Modern No. 20" pitchFamily="18" charset="0"/>
              <a:cs typeface="+mj-cs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115616" y="1340768"/>
            <a:ext cx="676875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حـاول أن تكتب </a:t>
            </a:r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الكلمات </a:t>
            </a:r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بعد أن تتعرف عليها </a:t>
            </a:r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من </a:t>
            </a:r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خلال الصور 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1331640" y="3212976"/>
            <a:ext cx="4968552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7" name="مربع نص 36"/>
          <p:cNvSpPr txBox="1"/>
          <p:nvPr/>
        </p:nvSpPr>
        <p:spPr>
          <a:xfrm>
            <a:off x="6804248" y="3789040"/>
            <a:ext cx="1188640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ارسم لي شيئاً يدل على حرف ص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2290" name="Picture 2" descr="Paper clips and pens doodle vector set | free image by rawpixel.com / filmful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 l="59451" t="7393" r="25805" b="69820"/>
          <a:stretch>
            <a:fillRect/>
          </a:stretch>
        </p:blipFill>
        <p:spPr bwMode="auto">
          <a:xfrm>
            <a:off x="7308304" y="908720"/>
            <a:ext cx="504056" cy="778996"/>
          </a:xfrm>
          <a:prstGeom prst="rect">
            <a:avLst/>
          </a:prstGeom>
          <a:noFill/>
        </p:spPr>
      </p:pic>
      <p:pic>
        <p:nvPicPr>
          <p:cNvPr id="42" name="Picture 2" descr="Paper clips and pens doodle vector set | free image by rawpixel.com / filmful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 l="11040" t="78278" r="31322" b="9658"/>
          <a:stretch>
            <a:fillRect/>
          </a:stretch>
        </p:blipFill>
        <p:spPr bwMode="auto">
          <a:xfrm rot="8353646">
            <a:off x="6294677" y="3427595"/>
            <a:ext cx="1267031" cy="453969"/>
          </a:xfrm>
          <a:prstGeom prst="rect">
            <a:avLst/>
          </a:prstGeom>
          <a:noFill/>
        </p:spPr>
      </p:pic>
      <p:pic>
        <p:nvPicPr>
          <p:cNvPr id="12292" name="Picture 4" descr="Learn how to design Cutes things ♡#cutes #design #learn #thing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941" t="67561" r="49932" b="15440"/>
          <a:stretch>
            <a:fillRect/>
          </a:stretch>
        </p:blipFill>
        <p:spPr bwMode="auto">
          <a:xfrm>
            <a:off x="6804248" y="5085184"/>
            <a:ext cx="1023272" cy="1080120"/>
          </a:xfrm>
          <a:prstGeom prst="rect">
            <a:avLst/>
          </a:prstGeom>
          <a:noFill/>
        </p:spPr>
      </p:pic>
      <p:pic>
        <p:nvPicPr>
          <p:cNvPr id="12294" name="Picture 6" descr="Learn how to design Cutes things ♡#cutes #design #learn #things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75536" t="67561" b="16335"/>
          <a:stretch>
            <a:fillRect/>
          </a:stretch>
        </p:blipFill>
        <p:spPr bwMode="auto">
          <a:xfrm>
            <a:off x="971600" y="692696"/>
            <a:ext cx="576064" cy="5681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899592" y="260648"/>
            <a:ext cx="7488832" cy="61206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5" name="مستطيل 4"/>
          <p:cNvSpPr/>
          <p:nvPr/>
        </p:nvSpPr>
        <p:spPr>
          <a:xfrm>
            <a:off x="1331640" y="1484784"/>
            <a:ext cx="2088232" cy="48245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7" name="Picture 3" descr="C:\Users\Admin\Desktop\صور منوعه للبطاقات\girls-top_net_1362430563_850.jpg"/>
          <p:cNvPicPr>
            <a:picLocks noChangeAspect="1" noChangeArrowheads="1"/>
          </p:cNvPicPr>
          <p:nvPr/>
        </p:nvPicPr>
        <p:blipFill>
          <a:blip r:embed="rId2" cstate="print"/>
          <a:srcRect r="69231"/>
          <a:stretch>
            <a:fillRect/>
          </a:stretch>
        </p:blipFill>
        <p:spPr bwMode="auto">
          <a:xfrm>
            <a:off x="2843808" y="1556792"/>
            <a:ext cx="450159" cy="4680520"/>
          </a:xfrm>
          <a:prstGeom prst="rect">
            <a:avLst/>
          </a:prstGeom>
          <a:noFill/>
        </p:spPr>
      </p:pic>
      <p:sp>
        <p:nvSpPr>
          <p:cNvPr id="8" name="مربع نص 7"/>
          <p:cNvSpPr txBox="1"/>
          <p:nvPr/>
        </p:nvSpPr>
        <p:spPr>
          <a:xfrm>
            <a:off x="971600" y="836712"/>
            <a:ext cx="302433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بطاقات </a:t>
            </a:r>
            <a:r>
              <a:rPr lang="ar-AE" sz="24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إقـرأ</a:t>
            </a:r>
            <a:r>
              <a:rPr lang="ar-AE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الكلمات </a:t>
            </a:r>
            <a:endParaRPr lang="ar-AE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475656" y="2852936"/>
            <a:ext cx="18002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0" name="مربع نص 9"/>
          <p:cNvSpPr txBox="1"/>
          <p:nvPr/>
        </p:nvSpPr>
        <p:spPr>
          <a:xfrm>
            <a:off x="1043608" y="2924944"/>
            <a:ext cx="267353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3200" b="1" dirty="0" smtClean="0">
                <a:solidFill>
                  <a:srgbClr val="FF0000"/>
                </a:solidFill>
                <a:latin typeface="Modern No. 20" pitchFamily="18" charset="0"/>
                <a:cs typeface="+mj-cs"/>
              </a:rPr>
              <a:t>صـ</a:t>
            </a:r>
            <a:r>
              <a:rPr lang="ar-AE" sz="3200" b="1" dirty="0" smtClean="0">
                <a:latin typeface="Modern No. 20" pitchFamily="18" charset="0"/>
                <a:cs typeface="+mj-cs"/>
              </a:rPr>
              <a:t>ـنـدوق</a:t>
            </a:r>
            <a:endParaRPr lang="ar-AE" sz="3200" b="1" dirty="0">
              <a:latin typeface="Modern No. 20" pitchFamily="18" charset="0"/>
              <a:cs typeface="+mj-cs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1403648" y="4221088"/>
            <a:ext cx="18002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2" name="مربع نص 11"/>
          <p:cNvSpPr txBox="1"/>
          <p:nvPr/>
        </p:nvSpPr>
        <p:spPr>
          <a:xfrm>
            <a:off x="971600" y="4293096"/>
            <a:ext cx="2673539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3200" b="1" dirty="0" smtClean="0">
                <a:latin typeface="Modern No. 20" pitchFamily="18" charset="0"/>
                <a:cs typeface="+mj-cs"/>
              </a:rPr>
              <a:t>م</a:t>
            </a:r>
            <a:r>
              <a:rPr lang="ar-AE" sz="3200" b="1" dirty="0" smtClean="0">
                <a:solidFill>
                  <a:srgbClr val="FF0000"/>
                </a:solidFill>
                <a:latin typeface="Modern No. 20" pitchFamily="18" charset="0"/>
                <a:cs typeface="+mj-cs"/>
              </a:rPr>
              <a:t>ـصـ</a:t>
            </a:r>
            <a:r>
              <a:rPr lang="ar-AE" sz="3200" b="1" dirty="0" smtClean="0">
                <a:latin typeface="Modern No. 20" pitchFamily="18" charset="0"/>
                <a:cs typeface="+mj-cs"/>
              </a:rPr>
              <a:t>بـاح</a:t>
            </a:r>
            <a:endParaRPr lang="ar-AE" sz="3200" dirty="0" smtClean="0"/>
          </a:p>
          <a:p>
            <a:pPr algn="ctr"/>
            <a:endParaRPr lang="ar-AE" sz="3200" b="1" dirty="0">
              <a:latin typeface="Modern No. 20" pitchFamily="18" charset="0"/>
              <a:cs typeface="+mj-cs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1403648" y="5445224"/>
            <a:ext cx="18002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4" name="مربع نص 13"/>
          <p:cNvSpPr txBox="1"/>
          <p:nvPr/>
        </p:nvSpPr>
        <p:spPr>
          <a:xfrm>
            <a:off x="971600" y="5517232"/>
            <a:ext cx="267353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3600" b="1" dirty="0" smtClean="0">
                <a:latin typeface="Modern No. 20" pitchFamily="18" charset="0"/>
                <a:cs typeface="+mj-cs"/>
              </a:rPr>
              <a:t>مـقـ</a:t>
            </a:r>
            <a:r>
              <a:rPr lang="ar-AE" sz="3600" b="1" dirty="0" smtClean="0">
                <a:solidFill>
                  <a:srgbClr val="FF0000"/>
                </a:solidFill>
                <a:latin typeface="Modern No. 20" pitchFamily="18" charset="0"/>
                <a:cs typeface="+mj-cs"/>
              </a:rPr>
              <a:t>ص</a:t>
            </a:r>
            <a:endParaRPr lang="ar-AE" sz="3200" b="1" dirty="0">
              <a:solidFill>
                <a:srgbClr val="FF0000"/>
              </a:solidFill>
              <a:latin typeface="Modern No. 20" pitchFamily="18" charset="0"/>
              <a:cs typeface="+mj-cs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5652120" y="1484784"/>
            <a:ext cx="2088232" cy="4824536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16" name="Picture 3" descr="C:\Users\Admin\Desktop\صور منوعه للبطاقات\girls-top_net_1362430563_850.jpg"/>
          <p:cNvPicPr>
            <a:picLocks noChangeAspect="1" noChangeArrowheads="1"/>
          </p:cNvPicPr>
          <p:nvPr/>
        </p:nvPicPr>
        <p:blipFill>
          <a:blip r:embed="rId2" cstate="print"/>
          <a:srcRect r="69231"/>
          <a:stretch>
            <a:fillRect/>
          </a:stretch>
        </p:blipFill>
        <p:spPr bwMode="auto">
          <a:xfrm>
            <a:off x="7164288" y="1556791"/>
            <a:ext cx="450159" cy="4658173"/>
          </a:xfrm>
          <a:prstGeom prst="rect">
            <a:avLst/>
          </a:prstGeom>
          <a:noFill/>
        </p:spPr>
      </p:pic>
      <p:sp>
        <p:nvSpPr>
          <p:cNvPr id="17" name="مستطيل 16"/>
          <p:cNvSpPr/>
          <p:nvPr/>
        </p:nvSpPr>
        <p:spPr>
          <a:xfrm>
            <a:off x="5796136" y="2492896"/>
            <a:ext cx="180020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8" name="مستطيل 17"/>
          <p:cNvSpPr/>
          <p:nvPr/>
        </p:nvSpPr>
        <p:spPr>
          <a:xfrm>
            <a:off x="5796136" y="3861048"/>
            <a:ext cx="180020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19" name="مستطيل 18"/>
          <p:cNvSpPr/>
          <p:nvPr/>
        </p:nvSpPr>
        <p:spPr>
          <a:xfrm>
            <a:off x="5796136" y="5301208"/>
            <a:ext cx="1800200" cy="936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28" name="Picture 2" descr="C:\Users\Admin\Desktop\صور منوعه للبطاقات\0c2df95f647669380173384e41099df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0152" y="3933056"/>
            <a:ext cx="1605930" cy="726085"/>
          </a:xfrm>
          <a:prstGeom prst="rect">
            <a:avLst/>
          </a:prstGeom>
          <a:noFill/>
        </p:spPr>
      </p:pic>
      <p:pic>
        <p:nvPicPr>
          <p:cNvPr id="29" name="Picture 4" descr="Image result for ‫صندوقclipart‬‎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2492896"/>
            <a:ext cx="1080120" cy="1035645"/>
          </a:xfrm>
          <a:prstGeom prst="rect">
            <a:avLst/>
          </a:prstGeom>
          <a:noFill/>
        </p:spPr>
      </p:pic>
      <p:pic>
        <p:nvPicPr>
          <p:cNvPr id="30" name="Picture 5" descr="C:\Users\Admin\Desktop\صور منوعه للبطاقات\7ab04a78d15ddf53e52ffeb0aa85bb18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5301208"/>
            <a:ext cx="902392" cy="947192"/>
          </a:xfrm>
          <a:prstGeom prst="rect">
            <a:avLst/>
          </a:prstGeom>
          <a:noFill/>
        </p:spPr>
      </p:pic>
      <p:sp>
        <p:nvSpPr>
          <p:cNvPr id="31" name="مستطيل 30"/>
          <p:cNvSpPr/>
          <p:nvPr/>
        </p:nvSpPr>
        <p:spPr>
          <a:xfrm>
            <a:off x="1403648" y="1700808"/>
            <a:ext cx="144016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2" name="مربع نص 31"/>
          <p:cNvSpPr txBox="1"/>
          <p:nvPr/>
        </p:nvSpPr>
        <p:spPr>
          <a:xfrm>
            <a:off x="827584" y="1844824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AE" sz="20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مواقع الحرف </a:t>
            </a:r>
            <a:endParaRPr lang="ar-AE" sz="16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3" name="مستطيل 32"/>
          <p:cNvSpPr/>
          <p:nvPr/>
        </p:nvSpPr>
        <p:spPr>
          <a:xfrm>
            <a:off x="4932040" y="2564904"/>
            <a:ext cx="639688" cy="656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4" name="مستطيل 33"/>
          <p:cNvSpPr/>
          <p:nvPr/>
        </p:nvSpPr>
        <p:spPr>
          <a:xfrm>
            <a:off x="4932040" y="3645024"/>
            <a:ext cx="639688" cy="656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5" name="مستطيل 34"/>
          <p:cNvSpPr/>
          <p:nvPr/>
        </p:nvSpPr>
        <p:spPr>
          <a:xfrm>
            <a:off x="4932040" y="4725144"/>
            <a:ext cx="639688" cy="656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6" name="مستطيل 35"/>
          <p:cNvSpPr/>
          <p:nvPr/>
        </p:nvSpPr>
        <p:spPr>
          <a:xfrm>
            <a:off x="3563888" y="3212976"/>
            <a:ext cx="639688" cy="656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7" name="مستطيل 36"/>
          <p:cNvSpPr/>
          <p:nvPr/>
        </p:nvSpPr>
        <p:spPr>
          <a:xfrm>
            <a:off x="3563888" y="4293096"/>
            <a:ext cx="639688" cy="656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8" name="مستطيل 37"/>
          <p:cNvSpPr/>
          <p:nvPr/>
        </p:nvSpPr>
        <p:spPr>
          <a:xfrm>
            <a:off x="3563888" y="5373216"/>
            <a:ext cx="639688" cy="65645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sp>
        <p:nvSpPr>
          <p:cNvPr id="39" name="مربع نص 38"/>
          <p:cNvSpPr txBox="1"/>
          <p:nvPr/>
        </p:nvSpPr>
        <p:spPr>
          <a:xfrm>
            <a:off x="2555776" y="5517232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</a:t>
            </a:r>
            <a:endParaRPr lang="ar-AE" sz="16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2555776" y="4437112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endParaRPr lang="ar-AE" sz="16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1" name="مربع نص 40"/>
          <p:cNvSpPr txBox="1"/>
          <p:nvPr/>
        </p:nvSpPr>
        <p:spPr>
          <a:xfrm>
            <a:off x="2627784" y="3356992"/>
            <a:ext cx="259228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</a:t>
            </a:r>
            <a:endParaRPr lang="ar-AE" sz="16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4932040" y="908720"/>
            <a:ext cx="332161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AE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أكتب الرقم الذي تدل عليه الكلمة  </a:t>
            </a:r>
            <a:endParaRPr lang="ar-AE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43" name="Picture 2" descr="Weekly planner vector template with sleeping animals Vector | Premium Download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 l="56236" t="69336" r="9255" b="17245"/>
          <a:stretch>
            <a:fillRect/>
          </a:stretch>
        </p:blipFill>
        <p:spPr bwMode="auto">
          <a:xfrm>
            <a:off x="4355976" y="5949280"/>
            <a:ext cx="1110980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38</Words>
  <Application>Microsoft Office PowerPoint</Application>
  <PresentationFormat>عرض على الشاشة (3:4)‏</PresentationFormat>
  <Paragraphs>14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1</cp:revision>
  <dcterms:created xsi:type="dcterms:W3CDTF">2020-03-30T18:31:48Z</dcterms:created>
  <dcterms:modified xsi:type="dcterms:W3CDTF">2020-03-30T18:54:57Z</dcterms:modified>
</cp:coreProperties>
</file>