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2" r:id="rId4"/>
    <p:sldId id="2009" r:id="rId5"/>
    <p:sldId id="258" r:id="rId6"/>
    <p:sldId id="2010" r:id="rId7"/>
    <p:sldId id="280" r:id="rId8"/>
    <p:sldId id="274" r:id="rId9"/>
    <p:sldId id="275" r:id="rId10"/>
    <p:sldId id="2011" r:id="rId11"/>
    <p:sldId id="2007" r:id="rId12"/>
    <p:sldId id="2012" r:id="rId13"/>
    <p:sldId id="279" r:id="rId14"/>
    <p:sldId id="2013" r:id="rId15"/>
    <p:sldId id="2023" r:id="rId16"/>
    <p:sldId id="2025" r:id="rId17"/>
    <p:sldId id="2024" r:id="rId18"/>
    <p:sldId id="2016" r:id="rId19"/>
    <p:sldId id="2017" r:id="rId20"/>
    <p:sldId id="2018" r:id="rId21"/>
    <p:sldId id="2019" r:id="rId22"/>
    <p:sldId id="2015" r:id="rId23"/>
    <p:sldId id="20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0" d="100"/>
          <a:sy n="30" d="100"/>
        </p:scale>
        <p:origin x="229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4BA6-1F62-4E9D-A604-3EC68681F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85342E-58F3-4722-9509-5D9821ECE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6D3FD-A049-4158-9BBA-70126D53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04D4D-F69B-48D0-907C-F426E6B6F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4C1CD-3009-456C-8471-1E4CA0BA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8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20BA-E624-436E-B68D-7847FB27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E19334-F099-44D1-A55A-9950B73E8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C2135-1376-4CD1-916D-2868280C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50558-F284-4574-A523-92935AC0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29CDF-8304-422D-BC7B-3FCB403A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1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E6D29-AE4B-44A5-B110-C40D0AA30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AA536-0C89-4F85-A022-225171494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2E0B3-2CAF-482A-838A-C2A2AC0D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4A160-5FCA-451F-AC72-D5F357DEC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27ADD-E3EF-46B5-A904-9B0A23B7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2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9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32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58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0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68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2DD1D8-E1FC-4459-8F90-27F097F5B5D9}"/>
              </a:ext>
            </a:extLst>
          </p:cNvPr>
          <p:cNvSpPr/>
          <p:nvPr userDrawn="1"/>
        </p:nvSpPr>
        <p:spPr>
          <a:xfrm>
            <a:off x="387737" y="6211669"/>
            <a:ext cx="21419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18 Khebrat Musamim" pitchFamily="2" charset="0"/>
                <a:cs typeface="18 Khebrat Musamim" pitchFamily="2" charset="0"/>
              </a:rPr>
              <a:t>Mona –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18 Khebrat Musamim" pitchFamily="2" charset="0"/>
                <a:cs typeface="18 Khebrat Musamim" pitchFamily="2" charset="0"/>
              </a:rPr>
              <a:t>Abugrayan</a:t>
            </a: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18 Khebrat Musamim" pitchFamily="2" charset="0"/>
              <a:cs typeface="18 Khebrat Musami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75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7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43F85-9C65-4B24-9FD9-A19F0B18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41397-3080-40D1-ACE5-FA3AE535C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28EEA-551B-4544-86CD-06E4492B3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11673-A06E-4370-B487-4CCFC83D8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2F0E3-DBDD-4523-AF56-F8FE9135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23011-5612-4D42-B1F2-6B992B7BCF8D}"/>
              </a:ext>
            </a:extLst>
          </p:cNvPr>
          <p:cNvSpPr/>
          <p:nvPr userDrawn="1"/>
        </p:nvSpPr>
        <p:spPr>
          <a:xfrm>
            <a:off x="26183" y="6167630"/>
            <a:ext cx="31133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18 Khebrat Musamim" pitchFamily="2" charset="0"/>
                <a:cs typeface="18 Khebrat Musamim" pitchFamily="2" charset="0"/>
              </a:rPr>
              <a:t>Mona –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18 Khebrat Musamim" pitchFamily="2" charset="0"/>
                <a:cs typeface="18 Khebrat Musamim" pitchFamily="2" charset="0"/>
              </a:rPr>
              <a:t>Abugrayan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18 Khebrat Musamim" pitchFamily="2" charset="0"/>
              <a:cs typeface="18 Khebrat Musami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26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20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70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C7984D-D2FA-4676-84D2-FEF0AB84D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32B5409-EEE8-441F-947E-075449C78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0D05F0-6209-42AA-A1B5-DA1257F1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EF24C0-A55D-46CE-99E8-7EAC957F5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6926F55-FE35-4993-8D70-2041DE31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5576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972A5C-B48D-480E-9321-96324F3A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F18DC78-3681-4D2D-811B-83D602B5C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8DEE4AF-3616-4363-9A82-D203360F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673275-9653-4D65-90BC-B7C2928C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ADD7469-EF8F-4E1B-89DA-061F6CCB6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5236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06AF6F-CA64-4AC9-BCDA-17D6B9DC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835C273-B008-4268-A104-D2ACA1277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D9D83AB-4077-45FE-88D5-63AF9072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962455-BB28-494D-BE21-B93338439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9A2B7A-7CF0-4E16-8EFE-328DB88B3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9445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A3D78C-360C-4B29-AC7E-CEA58748F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ABC0A5F-83F4-45D5-B8BA-8E73763BF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648A736-456C-4D6E-A3B3-70C4185B5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9529FC4-CC1D-47F9-BAD1-A0DBF0B4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92FCD32-E837-4255-A255-445AD1C5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0C5F0E9-AFA5-46FA-A611-03D49C5B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7265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0C2275-09A5-4C33-B914-8CF1DFBE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4ECDCEC-8CAC-42DA-A803-B0EFA1C19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9BDA717-E61E-4821-99B8-CB85C5A53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F1DB79-A620-4076-B89A-FDFF53CF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D95F044-53E6-40E5-95EC-363F0E0D9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938A4F4-DDC9-4C3C-99B4-1EF351098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75A1081-83E4-413F-8411-D795A56C6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FCC345D-5568-4EF6-8047-CE0D104F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9115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557809-1B2D-4C35-A1CB-BC91DF8B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269C9CF-B500-4623-8144-4598863BD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80607C3-76CF-451B-9EBA-2F187AB0B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B8B51D-0DA6-4ABA-AFF6-A8657C9B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1361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E62B06B-8AE5-4626-B952-3B5FBB88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4CA5F91-F180-44A5-93C6-386B15D7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0585E52-76AE-485E-B11D-68FBED24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58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EF26B-A34F-4DB5-A283-B4DF4980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064D8-8E3A-4C12-BFCB-B392B69E7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5FA22-157C-414D-996A-730BB5FD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B3E45-820C-4334-A83B-48D5CE20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3FA70-B981-445D-922F-81DD9DB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78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D965A9-FBBE-4A4C-A795-4E5E303C0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B06251C-E6AA-45C7-B5CE-C418C1BD0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95CB5E9-6EDD-4E5E-9EE7-98B4DFF83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7178A4-175A-4D7A-9205-1AC097650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79135E9-DCB5-435D-B76C-15B71C945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0DAEDD-D070-42E9-A043-4B733C29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7387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86FE36-BC7C-4FA7-BA54-3F0FCF76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F44C8A7-1507-40CE-B051-659580335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5734080-4B00-473B-AC29-5280F42E4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240D6E-ACD1-461E-8444-AAA8D91CD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12EADFC-343F-4EE0-BBE0-C6238C57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7DF960C-7035-4D13-8A89-4002D8FA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1416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9D8A61-7D8F-4927-A0A1-14988AF6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F504065-47C9-4016-A636-687F25360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365D8B-8DB5-4B33-A95F-34A17F9AE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41A7431-3E7C-4B46-A94F-55E0B3AB5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B0EAF1-8AEB-4191-81A8-A4221ED61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0036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551C6E0-7A3C-4263-987B-40245E2E8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AA731A8-A522-43BE-B58B-4107931BE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625B2B-7A40-48E9-A5D8-52D28EAB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411F493-34EC-45FF-A424-07332659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D0D0F3-D8BE-492C-B7B0-3C794011D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3462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7827" y="102108"/>
            <a:ext cx="11924030" cy="6567170"/>
          </a:xfrm>
          <a:custGeom>
            <a:avLst/>
            <a:gdLst/>
            <a:ahLst/>
            <a:cxnLst/>
            <a:rect l="l" t="t" r="r" b="b"/>
            <a:pathLst>
              <a:path w="11924030" h="6567170">
                <a:moveTo>
                  <a:pt x="0" y="6566916"/>
                </a:moveTo>
                <a:lnTo>
                  <a:pt x="11923776" y="6566916"/>
                </a:lnTo>
                <a:lnTo>
                  <a:pt x="11923776" y="0"/>
                </a:lnTo>
                <a:lnTo>
                  <a:pt x="0" y="0"/>
                </a:lnTo>
                <a:lnTo>
                  <a:pt x="0" y="6566916"/>
                </a:lnTo>
                <a:close/>
              </a:path>
            </a:pathLst>
          </a:custGeom>
          <a:ln w="579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2920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33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  <a:prstGeom prst="roundRect">
            <a:avLst>
              <a:gd name="adj" fmla="val 9639"/>
            </a:avLst>
          </a:prstGeo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70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29539" y="147828"/>
            <a:ext cx="11924030" cy="6567170"/>
          </a:xfrm>
          <a:custGeom>
            <a:avLst/>
            <a:gdLst/>
            <a:ahLst/>
            <a:cxnLst/>
            <a:rect l="l" t="t" r="r" b="b"/>
            <a:pathLst>
              <a:path w="11924030" h="6567170">
                <a:moveTo>
                  <a:pt x="0" y="6566916"/>
                </a:moveTo>
                <a:lnTo>
                  <a:pt x="11923776" y="6566916"/>
                </a:lnTo>
                <a:lnTo>
                  <a:pt x="11923776" y="0"/>
                </a:lnTo>
                <a:lnTo>
                  <a:pt x="0" y="0"/>
                </a:lnTo>
                <a:lnTo>
                  <a:pt x="0" y="6566916"/>
                </a:lnTo>
                <a:close/>
              </a:path>
            </a:pathLst>
          </a:custGeom>
          <a:ln w="5791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chemeClr val="tx1"/>
                </a:solidFill>
                <a:latin typeface="FreeFarsi"/>
                <a:cs typeface="FreeFars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55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18001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DA77-B28C-446D-B324-56DD7517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26780-F00C-477C-A2F3-220294AC6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8B564-C1B1-478F-ADC8-C906C1CAA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1B838-A13F-461F-BDE1-87B6024A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3C58B-E393-4F74-99D9-2C2A2F0A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8283E-35CF-4DFE-BDB2-5276B6B2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7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7D8D-0FC0-4A7E-BE55-76586CD7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E843-E147-42C8-AB34-DC5FB1416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782AA-3CB2-44B3-A79D-708B3C504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52374A-1A07-4629-BA8F-3EE4E6CF5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7C2305-0704-4824-BC48-A960AE6CF6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22F250-C138-471D-8CBA-AA5DD59E8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FAD94D-E38C-4463-8A97-B683617FB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356465-DD45-4001-AF7C-049EECE7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4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C9FBE-6FC3-453A-84BD-13EDED4B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D1C2F-E147-47D0-8635-60D78A7CC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E3CF4-F8F1-469E-B9CE-B9429723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6D0AF-34B4-4706-896E-5FEA9367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1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D3019-AB32-4CE1-8ECF-529D0786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7345A-3CF9-4998-A491-E61C7FF0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5BE9C-6097-495D-ACC7-2BB7B75E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3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5F99D-C153-4F62-897B-E1BB677A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EE521-0C70-4FC2-9DA6-54E36130A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98BE3-EE34-4877-A961-7ED9C1039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006D8-92E8-4835-8D48-6E9C306DC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0A973-B904-41C2-A6DF-45380E698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7180E-9DAF-4059-B37D-F4E25D5E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9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A59E-6EBA-4587-A2A7-A797CAF1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13648E-3C1A-47BC-B67F-7CE41B2124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1A60D-C341-4A00-995F-669A9835A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8E276-4512-4482-9924-B850E972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CEC70-83AF-4AEA-A4A7-7F70D6F1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AD286-64FC-42E1-9DD5-34B59F64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1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DACDD4-AA16-497F-8FFD-FFE0B235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EA98D-C4BA-4B54-92A9-21FE4B9D4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BF0A5-9E2E-4AB0-B2E7-5AF5161B2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37F0D-42AF-4230-ABED-7DB35B8A78D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ED5F9-4A9C-4364-8DD8-ABC9F7FDE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FE745-FF25-44DB-B501-765DC70A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C3B87-B031-438B-93E5-7C545B836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2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35923A7-336B-494A-90F2-CDA9331D2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1434DA8-66E1-49D5-9651-961D533A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74FE7E-3988-4079-80F4-48C13AA57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E5B7-2566-43B7-83A3-194122CD2B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B2308BF-0070-419A-BBF3-CD7B92D3E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98C5BC-DE65-4617-92A1-B1BA62087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67A84-5FF4-4BB8-8C75-A9AA21EF02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112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wma"/><Relationship Id="rId16" Type="http://schemas.openxmlformats.org/officeDocument/2006/relationships/image" Target="../media/image13.emf"/><Relationship Id="rId20" Type="http://schemas.openxmlformats.org/officeDocument/2006/relationships/image" Target="../media/image17.png"/><Relationship Id="rId1" Type="http://schemas.microsoft.com/office/2007/relationships/media" Target="../media/media1.wma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gif"/><Relationship Id="rId14" Type="http://schemas.openxmlformats.org/officeDocument/2006/relationships/image" Target="../media/image11.sv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ipartkey.com/view/TxRRwo_dramatic-play-cartoon-clipart-png-download-dramatic-play/" TargetMode="External"/><Relationship Id="rId3" Type="http://schemas.openxmlformats.org/officeDocument/2006/relationships/image" Target="../media/image13.emf"/><Relationship Id="rId7" Type="http://schemas.openxmlformats.org/officeDocument/2006/relationships/image" Target="../media/image5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clipartkey.com/view/hhbhoR_kids-playing-clipart-pretend-play-clipart/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3.jpg"/><Relationship Id="rId3" Type="http://schemas.openxmlformats.org/officeDocument/2006/relationships/audio" Target="../media/audio5.wav"/><Relationship Id="rId7" Type="http://schemas.openxmlformats.org/officeDocument/2006/relationships/image" Target="../media/image57.jpg"/><Relationship Id="rId12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11" Type="http://schemas.openxmlformats.org/officeDocument/2006/relationships/image" Target="../media/image61.jpg"/><Relationship Id="rId5" Type="http://schemas.openxmlformats.org/officeDocument/2006/relationships/image" Target="../media/image13.emf"/><Relationship Id="rId15" Type="http://schemas.openxmlformats.org/officeDocument/2006/relationships/image" Target="../media/image65.svg"/><Relationship Id="rId10" Type="http://schemas.openxmlformats.org/officeDocument/2006/relationships/image" Target="../media/image60.jpg"/><Relationship Id="rId4" Type="http://schemas.openxmlformats.org/officeDocument/2006/relationships/image" Target="../media/image52.jpg"/><Relationship Id="rId9" Type="http://schemas.openxmlformats.org/officeDocument/2006/relationships/image" Target="../media/image59.jp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openxmlformats.org/officeDocument/2006/relationships/image" Target="../media/image13.emf"/><Relationship Id="rId12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jpg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7.png"/><Relationship Id="rId4" Type="http://schemas.openxmlformats.org/officeDocument/2006/relationships/audio" Target="../media/media2.mp3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13.emf"/><Relationship Id="rId7" Type="http://schemas.openxmlformats.org/officeDocument/2006/relationships/image" Target="../media/image69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hyperlink" Target="https://tenor.com/view/woman-raising-hand-joypixels-woman-raise-your-hand-im-here-gif-17554621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3.emf"/><Relationship Id="rId7" Type="http://schemas.openxmlformats.org/officeDocument/2006/relationships/image" Target="../media/image72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gif"/><Relationship Id="rId5" Type="http://schemas.openxmlformats.org/officeDocument/2006/relationships/image" Target="../media/image69.gif"/><Relationship Id="rId4" Type="http://schemas.openxmlformats.org/officeDocument/2006/relationships/image" Target="../media/image1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ipartbest.com/animated-gifs-clock" TargetMode="External"/><Relationship Id="rId3" Type="http://schemas.openxmlformats.org/officeDocument/2006/relationships/image" Target="../media/image13.emf"/><Relationship Id="rId7" Type="http://schemas.openxmlformats.org/officeDocument/2006/relationships/image" Target="../media/image75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://commons.wikimedia.org/wiki/File:Pen_1.svg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17.png"/><Relationship Id="rId4" Type="http://schemas.openxmlformats.org/officeDocument/2006/relationships/image" Target="../media/image52.jp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77.png"/><Relationship Id="rId10" Type="http://schemas.openxmlformats.org/officeDocument/2006/relationships/image" Target="../media/image17.png"/><Relationship Id="rId4" Type="http://schemas.openxmlformats.org/officeDocument/2006/relationships/image" Target="../media/image52.jpg"/><Relationship Id="rId9" Type="http://schemas.openxmlformats.org/officeDocument/2006/relationships/hyperlink" Target="http://clipart-library.com/water-bottles-cliparts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77.png"/><Relationship Id="rId10" Type="http://schemas.openxmlformats.org/officeDocument/2006/relationships/image" Target="../media/image17.png"/><Relationship Id="rId4" Type="http://schemas.openxmlformats.org/officeDocument/2006/relationships/image" Target="../media/image52.jpg"/><Relationship Id="rId9" Type="http://schemas.openxmlformats.org/officeDocument/2006/relationships/hyperlink" Target="https://openclipart.org/detail/1027/johnny-automatic-key-by-johnny_automatic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77.png"/><Relationship Id="rId4" Type="http://schemas.openxmlformats.org/officeDocument/2006/relationships/image" Target="../media/image52.jp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emf"/><Relationship Id="rId5" Type="http://schemas.openxmlformats.org/officeDocument/2006/relationships/image" Target="../media/image52.jpg"/><Relationship Id="rId10" Type="http://schemas.openxmlformats.org/officeDocument/2006/relationships/image" Target="../media/image84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hyperlink" Target="http://clipart-library.com/clipart/1828537.htm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hyperlink" Target="http://clipart-library.com/clipart/1828537.htm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12" Type="http://schemas.openxmlformats.org/officeDocument/2006/relationships/image" Target="../media/image11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jpg"/><Relationship Id="rId3" Type="http://schemas.openxmlformats.org/officeDocument/2006/relationships/image" Target="../media/image13.emf"/><Relationship Id="rId7" Type="http://schemas.openxmlformats.org/officeDocument/2006/relationships/image" Target="../media/image33.jpeg"/><Relationship Id="rId12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36.jp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35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20" Type="http://schemas.openxmlformats.org/officeDocument/2006/relationships/hyperlink" Target="https://gifer.com/en/gifs/party-popper" TargetMode="External"/><Relationship Id="rId1" Type="http://schemas.microsoft.com/office/2007/relationships/media" Target="../media/media2.mp3"/><Relationship Id="rId6" Type="http://schemas.openxmlformats.org/officeDocument/2006/relationships/image" Target="../media/image39.jpg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41.svg"/><Relationship Id="rId10" Type="http://schemas.openxmlformats.org/officeDocument/2006/relationships/image" Target="../media/image46.png"/><Relationship Id="rId19" Type="http://schemas.openxmlformats.org/officeDocument/2006/relationships/image" Target="../media/image51.gif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emf"/><Relationship Id="rId7" Type="http://schemas.openxmlformats.org/officeDocument/2006/relationships/hyperlink" Target="http://clipartstation.com/story-time-clipart-2-2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lines">
            <a:extLst>
              <a:ext uri="{FF2B5EF4-FFF2-40B4-BE49-F238E27FC236}">
                <a16:creationId xmlns:a16="http://schemas.microsoft.com/office/drawing/2014/main" id="{43EB26D0-03E3-43D3-A4F8-23B1B2549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4" y="18195"/>
            <a:ext cx="12192000" cy="1775596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0F104658-0652-4320-BE31-038424B3C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0861" y="921085"/>
            <a:ext cx="12505431" cy="3296887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E19DB5C-DC0A-4AA3-B78E-77DBCA7228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015" b="6015"/>
          <a:stretch>
            <a:fillRect/>
          </a:stretch>
        </p:blipFill>
        <p:spPr>
          <a:xfrm>
            <a:off x="0" y="4139375"/>
            <a:ext cx="12300291" cy="2718625"/>
          </a:xfrm>
          <a:prstGeom prst="rect">
            <a:avLst/>
          </a:prstGeom>
        </p:spPr>
      </p:pic>
      <p:pic>
        <p:nvPicPr>
          <p:cNvPr id="29" name="صورة 26">
            <a:extLst>
              <a:ext uri="{FF2B5EF4-FFF2-40B4-BE49-F238E27FC236}">
                <a16:creationId xmlns:a16="http://schemas.microsoft.com/office/drawing/2014/main" id="{15231633-0E1F-4059-AF36-4309248A3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50" y="8207"/>
            <a:ext cx="1882414" cy="188241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67178BD-0B5F-4358-A494-DEBCFC83EB70}"/>
              </a:ext>
            </a:extLst>
          </p:cNvPr>
          <p:cNvGrpSpPr/>
          <p:nvPr/>
        </p:nvGrpSpPr>
        <p:grpSpPr>
          <a:xfrm>
            <a:off x="3704849" y="104232"/>
            <a:ext cx="4335707" cy="4212137"/>
            <a:chOff x="3704849" y="104232"/>
            <a:chExt cx="4335707" cy="421213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792112D-BEC5-4C4A-93D0-6B47D9EB2B77}"/>
                </a:ext>
              </a:extLst>
            </p:cNvPr>
            <p:cNvGrpSpPr/>
            <p:nvPr/>
          </p:nvGrpSpPr>
          <p:grpSpPr>
            <a:xfrm>
              <a:off x="5767039" y="104232"/>
              <a:ext cx="766212" cy="776017"/>
              <a:chOff x="150939" y="1644097"/>
              <a:chExt cx="1905761" cy="276597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DF82D63-ECDB-4C13-A509-5890237DE2F6}"/>
                  </a:ext>
                </a:extLst>
              </p:cNvPr>
              <p:cNvSpPr/>
              <p:nvPr/>
            </p:nvSpPr>
            <p:spPr>
              <a:xfrm>
                <a:off x="200368" y="1866900"/>
                <a:ext cx="142875" cy="2543175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علم السعودية" descr="صور علم السعودية متحرك 2017 | علم السعودية متحرك GIF 2017">
                <a:extLst>
                  <a:ext uri="{FF2B5EF4-FFF2-40B4-BE49-F238E27FC236}">
                    <a16:creationId xmlns:a16="http://schemas.microsoft.com/office/drawing/2014/main" id="{1DCDF765-EB70-491E-A8BB-067C6B3C1E5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939" y="1644097"/>
                <a:ext cx="1905761" cy="1647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Picture 20">
              <a:extLst>
                <a:ext uri="{FF2B5EF4-FFF2-40B4-BE49-F238E27FC236}">
                  <a16:creationId xmlns:a16="http://schemas.microsoft.com/office/drawing/2014/main" id="{F2FD44C3-7A2C-48ED-867C-DC9FF163B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704849" y="689113"/>
              <a:ext cx="4335707" cy="3627256"/>
            </a:xfrm>
            <a:prstGeom prst="rect">
              <a:avLst/>
            </a:prstGeom>
          </p:spPr>
        </p:pic>
      </p:grpSp>
      <p:pic>
        <p:nvPicPr>
          <p:cNvPr id="33" name="Picture 18">
            <a:extLst>
              <a:ext uri="{FF2B5EF4-FFF2-40B4-BE49-F238E27FC236}">
                <a16:creationId xmlns:a16="http://schemas.microsoft.com/office/drawing/2014/main" id="{3EE252E1-C340-4EC2-A907-5CD836B9664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822" r="6822"/>
          <a:stretch>
            <a:fillRect/>
          </a:stretch>
        </p:blipFill>
        <p:spPr>
          <a:xfrm>
            <a:off x="0" y="5702614"/>
            <a:ext cx="12300291" cy="1292066"/>
          </a:xfrm>
          <a:prstGeom prst="rect">
            <a:avLst/>
          </a:prstGeom>
        </p:spPr>
      </p:pic>
      <p:pic>
        <p:nvPicPr>
          <p:cNvPr id="43" name="Picture 18">
            <a:extLst>
              <a:ext uri="{FF2B5EF4-FFF2-40B4-BE49-F238E27FC236}">
                <a16:creationId xmlns:a16="http://schemas.microsoft.com/office/drawing/2014/main" id="{BB506EF1-224E-4E6D-8A51-7B0B1C4FD7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437223" y="1949398"/>
            <a:ext cx="1075790" cy="2170763"/>
          </a:xfrm>
          <a:prstGeom prst="rect">
            <a:avLst/>
          </a:prstGeom>
        </p:spPr>
      </p:pic>
      <p:pic>
        <p:nvPicPr>
          <p:cNvPr id="44" name="Picture 18">
            <a:extLst>
              <a:ext uri="{FF2B5EF4-FFF2-40B4-BE49-F238E27FC236}">
                <a16:creationId xmlns:a16="http://schemas.microsoft.com/office/drawing/2014/main" id="{A14A6C5A-EAE6-4B5C-8331-F7EA432533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535957" y="2012734"/>
            <a:ext cx="1075790" cy="2170763"/>
          </a:xfrm>
          <a:prstGeom prst="rect">
            <a:avLst/>
          </a:prstGeom>
        </p:spPr>
      </p:pic>
      <p:pic>
        <p:nvPicPr>
          <p:cNvPr id="45" name="Picture 18">
            <a:extLst>
              <a:ext uri="{FF2B5EF4-FFF2-40B4-BE49-F238E27FC236}">
                <a16:creationId xmlns:a16="http://schemas.microsoft.com/office/drawing/2014/main" id="{0C284BC6-FB12-479E-AD10-0A8833458E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80717" y="1949397"/>
            <a:ext cx="1075790" cy="21707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AE0A495-A998-4C6E-AC55-B576348C0E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71" y="579128"/>
            <a:ext cx="1597887" cy="1442710"/>
          </a:xfrm>
          <a:prstGeom prst="rect">
            <a:avLst/>
          </a:prstGeom>
        </p:spPr>
      </p:pic>
      <p:pic>
        <p:nvPicPr>
          <p:cNvPr id="20" name="cloud">
            <a:extLst>
              <a:ext uri="{FF2B5EF4-FFF2-40B4-BE49-F238E27FC236}">
                <a16:creationId xmlns:a16="http://schemas.microsoft.com/office/drawing/2014/main" id="{FDD953A0-431C-4E10-A977-A3E6E6FCCC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31" y="659323"/>
            <a:ext cx="1527724" cy="958690"/>
          </a:xfrm>
          <a:prstGeom prst="rect">
            <a:avLst/>
          </a:prstGeom>
        </p:spPr>
      </p:pic>
      <p:pic>
        <p:nvPicPr>
          <p:cNvPr id="21" name="cloud">
            <a:extLst>
              <a:ext uri="{FF2B5EF4-FFF2-40B4-BE49-F238E27FC236}">
                <a16:creationId xmlns:a16="http://schemas.microsoft.com/office/drawing/2014/main" id="{7FADE8C2-CFF2-4B10-BB94-0EC9724111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0185" y="134191"/>
            <a:ext cx="1527724" cy="958690"/>
          </a:xfrm>
          <a:prstGeom prst="rect">
            <a:avLst/>
          </a:prstGeom>
        </p:spPr>
      </p:pic>
      <p:pic>
        <p:nvPicPr>
          <p:cNvPr id="22" name="cloud">
            <a:extLst>
              <a:ext uri="{FF2B5EF4-FFF2-40B4-BE49-F238E27FC236}">
                <a16:creationId xmlns:a16="http://schemas.microsoft.com/office/drawing/2014/main" id="{FB9641B4-AD58-4E12-BD3D-64191CBB9C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2254" y="120260"/>
            <a:ext cx="1527724" cy="95869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ECBC4D4-8B4E-47FE-8CA8-6708D68B7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259" y="2086827"/>
            <a:ext cx="1527724" cy="21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99BFCF-E364-4D90-A6A3-A5FC1C4218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74" y="2114900"/>
            <a:ext cx="1109570" cy="217076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2B86349-4DEA-44A9-B95A-0B7EE1D060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2135747"/>
            <a:ext cx="901884" cy="2092851"/>
          </a:xfrm>
          <a:prstGeom prst="rect">
            <a:avLst/>
          </a:prstGeom>
        </p:spPr>
      </p:pic>
      <p:pic>
        <p:nvPicPr>
          <p:cNvPr id="2" name="undefined">
            <a:hlinkClick r:id="" action="ppaction://media"/>
            <a:extLst>
              <a:ext uri="{FF2B5EF4-FFF2-40B4-BE49-F238E27FC236}">
                <a16:creationId xmlns:a16="http://schemas.microsoft.com/office/drawing/2014/main" id="{9120B466-FBB5-4DCC-B8A7-BB15E332B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5330" y="92542"/>
            <a:ext cx="609600" cy="609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22CF6F-14AC-42CF-9908-37A6C263C2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49" y="3373817"/>
            <a:ext cx="2834178" cy="21416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244EFB-BD51-466C-8FF7-7A7C50E21B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3" y="3382428"/>
            <a:ext cx="2834178" cy="20583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C45CD0-F638-493C-A5C0-1E5212930D3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96" y="3357030"/>
            <a:ext cx="2834178" cy="2141657"/>
          </a:xfrm>
          <a:prstGeom prst="rect">
            <a:avLst/>
          </a:prstGeom>
        </p:spPr>
      </p:pic>
      <p:pic>
        <p:nvPicPr>
          <p:cNvPr id="52" name="balloon">
            <a:extLst>
              <a:ext uri="{FF2B5EF4-FFF2-40B4-BE49-F238E27FC236}">
                <a16:creationId xmlns:a16="http://schemas.microsoft.com/office/drawing/2014/main" id="{6B88C1A6-3F1E-46E2-A06A-3E8419CE880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90" y="6947043"/>
            <a:ext cx="2156906" cy="3825194"/>
          </a:xfrm>
          <a:prstGeom prst="rect">
            <a:avLst/>
          </a:prstGeom>
        </p:spPr>
      </p:pic>
      <p:pic>
        <p:nvPicPr>
          <p:cNvPr id="55" name="balloon">
            <a:extLst>
              <a:ext uri="{FF2B5EF4-FFF2-40B4-BE49-F238E27FC236}">
                <a16:creationId xmlns:a16="http://schemas.microsoft.com/office/drawing/2014/main" id="{CB007EBC-8F2A-4972-A828-85AFD380F27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22" y="7079155"/>
            <a:ext cx="2156906" cy="3825194"/>
          </a:xfrm>
          <a:prstGeom prst="rect">
            <a:avLst/>
          </a:prstGeom>
        </p:spPr>
      </p:pic>
      <p:pic>
        <p:nvPicPr>
          <p:cNvPr id="58" name="balloon">
            <a:extLst>
              <a:ext uri="{FF2B5EF4-FFF2-40B4-BE49-F238E27FC236}">
                <a16:creationId xmlns:a16="http://schemas.microsoft.com/office/drawing/2014/main" id="{1EF18876-3BDB-42BF-B621-3209F89D50A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49" y="6838354"/>
            <a:ext cx="2156906" cy="3825194"/>
          </a:xfrm>
          <a:prstGeom prst="rect">
            <a:avLst/>
          </a:prstGeom>
        </p:spPr>
      </p:pic>
      <p:pic>
        <p:nvPicPr>
          <p:cNvPr id="59" name="balloon">
            <a:extLst>
              <a:ext uri="{FF2B5EF4-FFF2-40B4-BE49-F238E27FC236}">
                <a16:creationId xmlns:a16="http://schemas.microsoft.com/office/drawing/2014/main" id="{2421E696-E9D0-4D2C-B6A3-7B93CC1A4A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388" y="6784615"/>
            <a:ext cx="2156906" cy="38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00469 -1.32917 " pathEditMode="relative" rAng="0" ptsTypes="AA">
                                      <p:cBhvr>
                                        <p:cTn id="147" dur="9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6458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443 -1.4426 " pathEditMode="relative" rAng="0" ptsTypes="AA">
                                      <p:cBhvr>
                                        <p:cTn id="149" dur="1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7213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00157 -1.42662 " pathEditMode="relative" rAng="0" ptsTypes="AA">
                                      <p:cBhvr>
                                        <p:cTn id="151" dur="15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7134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4 L -0.07084 -1.39815 " pathEditMode="relative" rAng="0" ptsTypes="AA">
                                      <p:cBhvr>
                                        <p:cTn id="153" dur="1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1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loud">
            <a:extLst>
              <a:ext uri="{FF2B5EF4-FFF2-40B4-BE49-F238E27FC236}">
                <a16:creationId xmlns:a16="http://schemas.microsoft.com/office/drawing/2014/main" id="{FA16EB06-B41E-4D60-8670-AC77AE2D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749" y="385010"/>
            <a:ext cx="1527724" cy="958690"/>
          </a:xfrm>
          <a:prstGeom prst="rect">
            <a:avLst/>
          </a:prstGeom>
        </p:spPr>
      </p:pic>
      <p:pic>
        <p:nvPicPr>
          <p:cNvPr id="27" name="cloud">
            <a:extLst>
              <a:ext uri="{FF2B5EF4-FFF2-40B4-BE49-F238E27FC236}">
                <a16:creationId xmlns:a16="http://schemas.microsoft.com/office/drawing/2014/main" id="{2073E763-0B22-4F6F-ACED-57E25E63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615" y="98598"/>
            <a:ext cx="1527724" cy="9586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7A4C20E-6BAC-4146-BB99-F6AF195DEA93}"/>
              </a:ext>
            </a:extLst>
          </p:cNvPr>
          <p:cNvGrpSpPr/>
          <p:nvPr/>
        </p:nvGrpSpPr>
        <p:grpSpPr>
          <a:xfrm>
            <a:off x="2100607" y="385010"/>
            <a:ext cx="7425664" cy="5245768"/>
            <a:chOff x="3922521" y="1297882"/>
            <a:chExt cx="4933850" cy="359903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6682A1B-F3C2-4846-9352-881AFF9B801C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CE2FC3B-BB9F-4ED2-83BB-A20FC8E7AE31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705BB9D-588D-4509-828E-C4C15E2A4DB7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024737-93F4-49BA-8AEC-813AA678F080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EDF120C-462C-436B-AF07-22E84D2AB45F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مستطيل 8">
            <a:extLst>
              <a:ext uri="{FF2B5EF4-FFF2-40B4-BE49-F238E27FC236}">
                <a16:creationId xmlns:a16="http://schemas.microsoft.com/office/drawing/2014/main" id="{8B901AB3-8C31-41FD-9086-491310D80395}"/>
              </a:ext>
            </a:extLst>
          </p:cNvPr>
          <p:cNvSpPr/>
          <p:nvPr/>
        </p:nvSpPr>
        <p:spPr>
          <a:xfrm>
            <a:off x="2823159" y="917448"/>
            <a:ext cx="606448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3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وقت اللعب</a:t>
            </a:r>
          </a:p>
        </p:txBody>
      </p:sp>
      <p:pic>
        <p:nvPicPr>
          <p:cNvPr id="28" name="cloud">
            <a:extLst>
              <a:ext uri="{FF2B5EF4-FFF2-40B4-BE49-F238E27FC236}">
                <a16:creationId xmlns:a16="http://schemas.microsoft.com/office/drawing/2014/main" id="{A3C8308F-E25F-4F58-ADF2-F9835159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0" y="647344"/>
            <a:ext cx="1527724" cy="958690"/>
          </a:xfrm>
          <a:prstGeom prst="rect">
            <a:avLst/>
          </a:prstGeom>
        </p:spPr>
      </p:pic>
      <p:pic>
        <p:nvPicPr>
          <p:cNvPr id="30" name="cloud">
            <a:extLst>
              <a:ext uri="{FF2B5EF4-FFF2-40B4-BE49-F238E27FC236}">
                <a16:creationId xmlns:a16="http://schemas.microsoft.com/office/drawing/2014/main" id="{181B2F99-F692-4D83-93F5-94B1FBBD2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757" y="111290"/>
            <a:ext cx="1527724" cy="958690"/>
          </a:xfrm>
          <a:prstGeom prst="rect">
            <a:avLst/>
          </a:prstGeom>
        </p:spPr>
      </p:pic>
      <p:pic>
        <p:nvPicPr>
          <p:cNvPr id="31" name="lines">
            <a:extLst>
              <a:ext uri="{FF2B5EF4-FFF2-40B4-BE49-F238E27FC236}">
                <a16:creationId xmlns:a16="http://schemas.microsoft.com/office/drawing/2014/main" id="{61E1B1ED-3E9A-4F17-9135-5833611DE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" y="0"/>
            <a:ext cx="12192000" cy="1775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6E3CA0-E346-4E5B-B549-F338DFFEE3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2115" r="11547"/>
          <a:stretch/>
        </p:blipFill>
        <p:spPr>
          <a:xfrm>
            <a:off x="4368273" y="2618659"/>
            <a:ext cx="3023281" cy="2437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2E42B0-8AAC-412E-BEAC-86ABBB3422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b="6708"/>
          <a:stretch/>
        </p:blipFill>
        <p:spPr>
          <a:xfrm>
            <a:off x="9072076" y="1906083"/>
            <a:ext cx="2744927" cy="396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loud">
            <a:extLst>
              <a:ext uri="{FF2B5EF4-FFF2-40B4-BE49-F238E27FC236}">
                <a16:creationId xmlns:a16="http://schemas.microsoft.com/office/drawing/2014/main" id="{079B86A6-333A-4B2E-8330-9E87F8167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833" y="39707"/>
            <a:ext cx="1527724" cy="958690"/>
          </a:xfrm>
          <a:prstGeom prst="rect">
            <a:avLst/>
          </a:prstGeom>
        </p:spPr>
      </p:pic>
      <p:pic>
        <p:nvPicPr>
          <p:cNvPr id="41" name="cloud">
            <a:extLst>
              <a:ext uri="{FF2B5EF4-FFF2-40B4-BE49-F238E27FC236}">
                <a16:creationId xmlns:a16="http://schemas.microsoft.com/office/drawing/2014/main" id="{A61439DF-1A94-45F2-851F-5A9F41559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048" y="117065"/>
            <a:ext cx="1527724" cy="9586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6306BD6-6CBD-480C-8F90-23F7A4AC3F6C}"/>
              </a:ext>
            </a:extLst>
          </p:cNvPr>
          <p:cNvSpPr/>
          <p:nvPr/>
        </p:nvSpPr>
        <p:spPr>
          <a:xfrm>
            <a:off x="0" y="188581"/>
            <a:ext cx="12192000" cy="625643"/>
          </a:xfrm>
          <a:prstGeom prst="rect">
            <a:avLst/>
          </a:prstGeom>
          <a:solidFill>
            <a:srgbClr val="FFB7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H) Manal Black" pitchFamily="2" charset="-78"/>
              </a:rPr>
              <a:t>اختر الأدوات المدرسية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(A) Arslan Wessam B" panose="03020402040406030203" pitchFamily="66" charset="-78"/>
              <a:ea typeface="+mn-ea"/>
              <a:cs typeface="(AH) Manal Black" pitchFamily="2" charset="-78"/>
            </a:endParaRPr>
          </a:p>
        </p:txBody>
      </p:sp>
      <p:pic>
        <p:nvPicPr>
          <p:cNvPr id="38" name="lines">
            <a:extLst>
              <a:ext uri="{FF2B5EF4-FFF2-40B4-BE49-F238E27FC236}">
                <a16:creationId xmlns:a16="http://schemas.microsoft.com/office/drawing/2014/main" id="{EC758C4A-7F17-410E-8624-6D06357DAF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8" y="0"/>
            <a:ext cx="12192000" cy="1775596"/>
          </a:xfrm>
          <a:prstGeom prst="rect">
            <a:avLst/>
          </a:prstGeom>
        </p:spPr>
      </p:pic>
      <p:pic>
        <p:nvPicPr>
          <p:cNvPr id="14" name="صورة 5">
            <a:extLst>
              <a:ext uri="{FF2B5EF4-FFF2-40B4-BE49-F238E27FC236}">
                <a16:creationId xmlns:a16="http://schemas.microsoft.com/office/drawing/2014/main" id="{2108CA9D-A578-4076-AD58-773478F255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55" y="3630585"/>
            <a:ext cx="1796595" cy="2247639"/>
          </a:xfrm>
          <a:prstGeom prst="rect">
            <a:avLst/>
          </a:prstGeom>
        </p:spPr>
      </p:pic>
      <p:pic>
        <p:nvPicPr>
          <p:cNvPr id="15" name="صورة 9">
            <a:extLst>
              <a:ext uri="{FF2B5EF4-FFF2-40B4-BE49-F238E27FC236}">
                <a16:creationId xmlns:a16="http://schemas.microsoft.com/office/drawing/2014/main" id="{ABF578A1-2ACE-4D8A-9713-E8878FFBD5C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24" y="3685390"/>
            <a:ext cx="2179604" cy="2382883"/>
          </a:xfrm>
          <a:prstGeom prst="rect">
            <a:avLst/>
          </a:prstGeom>
        </p:spPr>
      </p:pic>
      <p:pic>
        <p:nvPicPr>
          <p:cNvPr id="16" name="صورة 19">
            <a:extLst>
              <a:ext uri="{FF2B5EF4-FFF2-40B4-BE49-F238E27FC236}">
                <a16:creationId xmlns:a16="http://schemas.microsoft.com/office/drawing/2014/main" id="{69648B54-B7F0-4362-BF6D-AC0CBCD871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AFFF9"/>
              </a:clrFrom>
              <a:clrTo>
                <a:srgbClr val="FA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39" y="1062875"/>
            <a:ext cx="1796595" cy="2477469"/>
          </a:xfrm>
          <a:prstGeom prst="rect">
            <a:avLst/>
          </a:prstGeom>
        </p:spPr>
      </p:pic>
      <p:pic>
        <p:nvPicPr>
          <p:cNvPr id="17" name="صورة 21">
            <a:extLst>
              <a:ext uri="{FF2B5EF4-FFF2-40B4-BE49-F238E27FC236}">
                <a16:creationId xmlns:a16="http://schemas.microsoft.com/office/drawing/2014/main" id="{BF9B2FED-0E67-41FE-8CE4-9F5AD2D71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78" y="3844697"/>
            <a:ext cx="2246145" cy="2033527"/>
          </a:xfrm>
          <a:prstGeom prst="rect">
            <a:avLst/>
          </a:prstGeom>
        </p:spPr>
      </p:pic>
      <p:pic>
        <p:nvPicPr>
          <p:cNvPr id="18" name="صورة 23">
            <a:extLst>
              <a:ext uri="{FF2B5EF4-FFF2-40B4-BE49-F238E27FC236}">
                <a16:creationId xmlns:a16="http://schemas.microsoft.com/office/drawing/2014/main" id="{78090B7F-027C-4490-AEC6-C83E5B8C683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729" y="1064567"/>
            <a:ext cx="2433102" cy="2297544"/>
          </a:xfrm>
          <a:prstGeom prst="rect">
            <a:avLst/>
          </a:prstGeom>
        </p:spPr>
      </p:pic>
      <p:pic>
        <p:nvPicPr>
          <p:cNvPr id="20" name="صورة 28">
            <a:extLst>
              <a:ext uri="{FF2B5EF4-FFF2-40B4-BE49-F238E27FC236}">
                <a16:creationId xmlns:a16="http://schemas.microsoft.com/office/drawing/2014/main" id="{BD71EEBD-21FA-4456-B781-43ABEFC254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42967">
            <a:off x="1278921" y="882863"/>
            <a:ext cx="1243692" cy="3027222"/>
          </a:xfrm>
          <a:prstGeom prst="rect">
            <a:avLst/>
          </a:prstGeom>
        </p:spPr>
      </p:pic>
      <p:pic>
        <p:nvPicPr>
          <p:cNvPr id="21" name="صورة 30">
            <a:extLst>
              <a:ext uri="{FF2B5EF4-FFF2-40B4-BE49-F238E27FC236}">
                <a16:creationId xmlns:a16="http://schemas.microsoft.com/office/drawing/2014/main" id="{55BF0661-9402-4C5F-8DF0-2C78C48B6B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75" y="1188950"/>
            <a:ext cx="2601669" cy="2415051"/>
          </a:xfrm>
          <a:prstGeom prst="rect">
            <a:avLst/>
          </a:prstGeom>
        </p:spPr>
      </p:pic>
      <p:pic>
        <p:nvPicPr>
          <p:cNvPr id="33" name="Picture 19">
            <a:extLst>
              <a:ext uri="{FF2B5EF4-FFF2-40B4-BE49-F238E27FC236}">
                <a16:creationId xmlns:a16="http://schemas.microsoft.com/office/drawing/2014/main" id="{E78DEB23-3E55-40AC-80EA-57804D6FA5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4911" y="3989032"/>
            <a:ext cx="3271063" cy="17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صفيق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loud">
            <a:extLst>
              <a:ext uri="{FF2B5EF4-FFF2-40B4-BE49-F238E27FC236}">
                <a16:creationId xmlns:a16="http://schemas.microsoft.com/office/drawing/2014/main" id="{079B86A6-333A-4B2E-8330-9E87F8167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8710" y="0"/>
            <a:ext cx="1527724" cy="958690"/>
          </a:xfrm>
          <a:prstGeom prst="rect">
            <a:avLst/>
          </a:prstGeom>
        </p:spPr>
      </p:pic>
      <p:pic>
        <p:nvPicPr>
          <p:cNvPr id="41" name="cloud">
            <a:extLst>
              <a:ext uri="{FF2B5EF4-FFF2-40B4-BE49-F238E27FC236}">
                <a16:creationId xmlns:a16="http://schemas.microsoft.com/office/drawing/2014/main" id="{A61439DF-1A94-45F2-851F-5A9F415590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048" y="117065"/>
            <a:ext cx="1527724" cy="958690"/>
          </a:xfrm>
          <a:prstGeom prst="rect">
            <a:avLst/>
          </a:prstGeom>
        </p:spPr>
      </p:pic>
      <p:pic>
        <p:nvPicPr>
          <p:cNvPr id="38" name="lines">
            <a:extLst>
              <a:ext uri="{FF2B5EF4-FFF2-40B4-BE49-F238E27FC236}">
                <a16:creationId xmlns:a16="http://schemas.microsoft.com/office/drawing/2014/main" id="{EC758C4A-7F17-410E-8624-6D06357DAF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" y="-1857073"/>
            <a:ext cx="12192000" cy="1775596"/>
          </a:xfrm>
          <a:prstGeom prst="rect">
            <a:avLst/>
          </a:prstGeom>
        </p:spPr>
      </p:pic>
      <p:pic>
        <p:nvPicPr>
          <p:cNvPr id="14" name="صورة 10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338DF091-D540-4892-BC62-B5B30AB2E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7" y="638925"/>
            <a:ext cx="3169235" cy="5184359"/>
          </a:xfrm>
          <a:prstGeom prst="rect">
            <a:avLst/>
          </a:prstGeom>
        </p:spPr>
      </p:pic>
      <p:sp>
        <p:nvSpPr>
          <p:cNvPr id="15" name="دمعة 13">
            <a:extLst>
              <a:ext uri="{FF2B5EF4-FFF2-40B4-BE49-F238E27FC236}">
                <a16:creationId xmlns:a16="http://schemas.microsoft.com/office/drawing/2014/main" id="{4984002E-2A2A-4D43-BBD0-7140A74AFF92}"/>
              </a:ext>
            </a:extLst>
          </p:cNvPr>
          <p:cNvSpPr/>
          <p:nvPr/>
        </p:nvSpPr>
        <p:spPr>
          <a:xfrm rot="10800000">
            <a:off x="3501939" y="2044124"/>
            <a:ext cx="1768991" cy="1413822"/>
          </a:xfrm>
          <a:custGeom>
            <a:avLst/>
            <a:gdLst>
              <a:gd name="connsiteX0" fmla="*/ 0 w 2066764"/>
              <a:gd name="connsiteY0" fmla="*/ 1020536 h 2041072"/>
              <a:gd name="connsiteX1" fmla="*/ 1033382 w 2066764"/>
              <a:gd name="connsiteY1" fmla="*/ 0 h 2041072"/>
              <a:gd name="connsiteX2" fmla="*/ 1645888 w 2066764"/>
              <a:gd name="connsiteY2" fmla="*/ 415644 h 2041072"/>
              <a:gd name="connsiteX3" fmla="*/ 2066764 w 2066764"/>
              <a:gd name="connsiteY3" fmla="*/ 1020536 h 2041072"/>
              <a:gd name="connsiteX4" fmla="*/ 1033382 w 2066764"/>
              <a:gd name="connsiteY4" fmla="*/ 2041072 h 2041072"/>
              <a:gd name="connsiteX5" fmla="*/ 0 w 2066764"/>
              <a:gd name="connsiteY5" fmla="*/ 1020536 h 20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764" h="2041072" fill="none" extrusionOk="0">
                <a:moveTo>
                  <a:pt x="0" y="1020536"/>
                </a:moveTo>
                <a:cubicBezTo>
                  <a:pt x="9807" y="404993"/>
                  <a:pt x="463824" y="-102840"/>
                  <a:pt x="1033382" y="0"/>
                </a:cubicBezTo>
                <a:cubicBezTo>
                  <a:pt x="1173174" y="-21261"/>
                  <a:pt x="1413196" y="91190"/>
                  <a:pt x="1645888" y="415644"/>
                </a:cubicBezTo>
                <a:cubicBezTo>
                  <a:pt x="1924915" y="607514"/>
                  <a:pt x="2036699" y="795645"/>
                  <a:pt x="2066764" y="1020536"/>
                </a:cubicBezTo>
                <a:cubicBezTo>
                  <a:pt x="2057055" y="1597738"/>
                  <a:pt x="1618382" y="1991707"/>
                  <a:pt x="1033382" y="2041072"/>
                </a:cubicBezTo>
                <a:cubicBezTo>
                  <a:pt x="356313" y="2005453"/>
                  <a:pt x="-22888" y="1607627"/>
                  <a:pt x="0" y="1020536"/>
                </a:cubicBezTo>
                <a:close/>
              </a:path>
              <a:path w="2066764" h="2041072" stroke="0" extrusionOk="0">
                <a:moveTo>
                  <a:pt x="0" y="1020536"/>
                </a:moveTo>
                <a:cubicBezTo>
                  <a:pt x="30846" y="326344"/>
                  <a:pt x="506469" y="-20771"/>
                  <a:pt x="1033382" y="0"/>
                </a:cubicBezTo>
                <a:cubicBezTo>
                  <a:pt x="1232878" y="-38943"/>
                  <a:pt x="1481512" y="122472"/>
                  <a:pt x="1645888" y="415644"/>
                </a:cubicBezTo>
                <a:cubicBezTo>
                  <a:pt x="1936799" y="611592"/>
                  <a:pt x="2060613" y="774606"/>
                  <a:pt x="2066764" y="1020536"/>
                </a:cubicBezTo>
                <a:cubicBezTo>
                  <a:pt x="1997358" y="1552521"/>
                  <a:pt x="1611780" y="2109450"/>
                  <a:pt x="1033382" y="2041072"/>
                </a:cubicBezTo>
                <a:cubicBezTo>
                  <a:pt x="570045" y="2018485"/>
                  <a:pt x="-64012" y="1530019"/>
                  <a:pt x="0" y="1020536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132946706">
                  <a:custGeom>
                    <a:avLst/>
                    <a:gdLst>
                      <a:gd name="connsiteX0" fmla="*/ 0 w 1768991"/>
                      <a:gd name="connsiteY0" fmla="*/ 706911 h 1413822"/>
                      <a:gd name="connsiteX1" fmla="*/ 884496 w 1768991"/>
                      <a:gd name="connsiteY1" fmla="*/ 0 h 1413822"/>
                      <a:gd name="connsiteX2" fmla="*/ 1408754 w 1768991"/>
                      <a:gd name="connsiteY2" fmla="*/ 287911 h 1413822"/>
                      <a:gd name="connsiteX3" fmla="*/ 1768991 w 1768991"/>
                      <a:gd name="connsiteY3" fmla="*/ 706911 h 1413822"/>
                      <a:gd name="connsiteX4" fmla="*/ 884495 w 1768991"/>
                      <a:gd name="connsiteY4" fmla="*/ 1413822 h 1413822"/>
                      <a:gd name="connsiteX5" fmla="*/ -1 w 1768991"/>
                      <a:gd name="connsiteY5" fmla="*/ 706911 h 1413822"/>
                      <a:gd name="connsiteX6" fmla="*/ 0 w 1768991"/>
                      <a:gd name="connsiteY6" fmla="*/ 706911 h 141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68991" h="1413822" fill="none" extrusionOk="0">
                        <a:moveTo>
                          <a:pt x="0" y="706911"/>
                        </a:moveTo>
                        <a:cubicBezTo>
                          <a:pt x="7728" y="275583"/>
                          <a:pt x="397481" y="-130852"/>
                          <a:pt x="884496" y="0"/>
                        </a:cubicBezTo>
                        <a:cubicBezTo>
                          <a:pt x="1053344" y="-1950"/>
                          <a:pt x="1229009" y="87682"/>
                          <a:pt x="1408754" y="287911"/>
                        </a:cubicBezTo>
                        <a:cubicBezTo>
                          <a:pt x="1645993" y="409274"/>
                          <a:pt x="1751909" y="554028"/>
                          <a:pt x="1768991" y="706911"/>
                        </a:cubicBezTo>
                        <a:cubicBezTo>
                          <a:pt x="1759925" y="1110004"/>
                          <a:pt x="1413302" y="1274456"/>
                          <a:pt x="884495" y="1413822"/>
                        </a:cubicBezTo>
                        <a:cubicBezTo>
                          <a:pt x="359680" y="1401657"/>
                          <a:pt x="-47110" y="1145625"/>
                          <a:pt x="-1" y="706911"/>
                        </a:cubicBezTo>
                        <a:lnTo>
                          <a:pt x="0" y="706911"/>
                        </a:lnTo>
                        <a:close/>
                      </a:path>
                      <a:path w="1768991" h="1413822" stroke="0" extrusionOk="0">
                        <a:moveTo>
                          <a:pt x="0" y="706911"/>
                        </a:moveTo>
                        <a:cubicBezTo>
                          <a:pt x="5342" y="293881"/>
                          <a:pt x="411627" y="-7408"/>
                          <a:pt x="884496" y="0"/>
                        </a:cubicBezTo>
                        <a:cubicBezTo>
                          <a:pt x="1053526" y="-47689"/>
                          <a:pt x="1282876" y="76225"/>
                          <a:pt x="1408754" y="287911"/>
                        </a:cubicBezTo>
                        <a:cubicBezTo>
                          <a:pt x="1660047" y="421450"/>
                          <a:pt x="1767304" y="555093"/>
                          <a:pt x="1768991" y="706911"/>
                        </a:cubicBezTo>
                        <a:cubicBezTo>
                          <a:pt x="1643220" y="1039991"/>
                          <a:pt x="1376669" y="1446596"/>
                          <a:pt x="884495" y="1413822"/>
                        </a:cubicBezTo>
                        <a:cubicBezTo>
                          <a:pt x="424302" y="1407869"/>
                          <a:pt x="-51680" y="1053616"/>
                          <a:pt x="-1" y="706911"/>
                        </a:cubicBezTo>
                        <a:lnTo>
                          <a:pt x="0" y="70691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          </a:t>
            </a:r>
          </a:p>
        </p:txBody>
      </p:sp>
      <p:sp>
        <p:nvSpPr>
          <p:cNvPr id="16" name="مربع نص 14">
            <a:extLst>
              <a:ext uri="{FF2B5EF4-FFF2-40B4-BE49-F238E27FC236}">
                <a16:creationId xmlns:a16="http://schemas.microsoft.com/office/drawing/2014/main" id="{2F022D4A-49F9-45AE-BC00-FC20CA96BC56}"/>
              </a:ext>
            </a:extLst>
          </p:cNvPr>
          <p:cNvSpPr txBox="1"/>
          <p:nvPr/>
        </p:nvSpPr>
        <p:spPr>
          <a:xfrm>
            <a:off x="3655937" y="2289370"/>
            <a:ext cx="161804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اذكر الحيوان الموجود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في الصورة؟</a:t>
            </a:r>
          </a:p>
        </p:txBody>
      </p:sp>
      <p:pic>
        <p:nvPicPr>
          <p:cNvPr id="17" name="حييوانات">
            <a:hlinkClick r:id="" action="ppaction://media"/>
            <a:extLst>
              <a:ext uri="{FF2B5EF4-FFF2-40B4-BE49-F238E27FC236}">
                <a16:creationId xmlns:a16="http://schemas.microsoft.com/office/drawing/2014/main" id="{3D1F170D-0FF4-4A0F-9418-3E4DF7E27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93790" y="397698"/>
            <a:ext cx="5897871" cy="4097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صورة 2">
            <a:extLst>
              <a:ext uri="{FF2B5EF4-FFF2-40B4-BE49-F238E27FC236}">
                <a16:creationId xmlns:a16="http://schemas.microsoft.com/office/drawing/2014/main" id="{3C91A8F2-A538-4CA1-9AD8-BD868AE352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4" y="2888147"/>
            <a:ext cx="2635787" cy="1900422"/>
          </a:xfrm>
          <a:prstGeom prst="rect">
            <a:avLst/>
          </a:prstGeom>
        </p:spPr>
      </p:pic>
      <p:pic>
        <p:nvPicPr>
          <p:cNvPr id="19" name="وسائط1">
            <a:hlinkClick r:id="" action="ppaction://media"/>
            <a:extLst>
              <a:ext uri="{FF2B5EF4-FFF2-40B4-BE49-F238E27FC236}">
                <a16:creationId xmlns:a16="http://schemas.microsoft.com/office/drawing/2014/main" id="{8AA0BC0B-64A9-468A-B1B0-29630E2B36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072" y="6192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5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3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loud">
            <a:extLst>
              <a:ext uri="{FF2B5EF4-FFF2-40B4-BE49-F238E27FC236}">
                <a16:creationId xmlns:a16="http://schemas.microsoft.com/office/drawing/2014/main" id="{FA16EB06-B41E-4D60-8670-AC77AE2D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749" y="385010"/>
            <a:ext cx="1527724" cy="958690"/>
          </a:xfrm>
          <a:prstGeom prst="rect">
            <a:avLst/>
          </a:prstGeom>
        </p:spPr>
      </p:pic>
      <p:pic>
        <p:nvPicPr>
          <p:cNvPr id="27" name="cloud">
            <a:extLst>
              <a:ext uri="{FF2B5EF4-FFF2-40B4-BE49-F238E27FC236}">
                <a16:creationId xmlns:a16="http://schemas.microsoft.com/office/drawing/2014/main" id="{2073E763-0B22-4F6F-ACED-57E25E63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615" y="98598"/>
            <a:ext cx="1527724" cy="9586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7A4C20E-6BAC-4146-BB99-F6AF195DEA93}"/>
              </a:ext>
            </a:extLst>
          </p:cNvPr>
          <p:cNvGrpSpPr/>
          <p:nvPr/>
        </p:nvGrpSpPr>
        <p:grpSpPr>
          <a:xfrm>
            <a:off x="2196859" y="385010"/>
            <a:ext cx="7425664" cy="5245768"/>
            <a:chOff x="3922521" y="1297882"/>
            <a:chExt cx="4933850" cy="359903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6682A1B-F3C2-4846-9352-881AFF9B801C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CE2FC3B-BB9F-4ED2-83BB-A20FC8E7AE31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705BB9D-588D-4509-828E-C4C15E2A4DB7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024737-93F4-49BA-8AEC-813AA678F080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EDF120C-462C-436B-AF07-22E84D2AB45F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مستطيل 8">
            <a:extLst>
              <a:ext uri="{FF2B5EF4-FFF2-40B4-BE49-F238E27FC236}">
                <a16:creationId xmlns:a16="http://schemas.microsoft.com/office/drawing/2014/main" id="{8B901AB3-8C31-41FD-9086-491310D80395}"/>
              </a:ext>
            </a:extLst>
          </p:cNvPr>
          <p:cNvSpPr/>
          <p:nvPr/>
        </p:nvSpPr>
        <p:spPr>
          <a:xfrm>
            <a:off x="2940740" y="616773"/>
            <a:ext cx="542969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لعبة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 ارفع يدك واخفض يدك</a:t>
            </a:r>
          </a:p>
        </p:txBody>
      </p:sp>
      <p:pic>
        <p:nvPicPr>
          <p:cNvPr id="28" name="cloud">
            <a:extLst>
              <a:ext uri="{FF2B5EF4-FFF2-40B4-BE49-F238E27FC236}">
                <a16:creationId xmlns:a16="http://schemas.microsoft.com/office/drawing/2014/main" id="{A3C8308F-E25F-4F58-ADF2-F9835159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0" y="647344"/>
            <a:ext cx="1527724" cy="958690"/>
          </a:xfrm>
          <a:prstGeom prst="rect">
            <a:avLst/>
          </a:prstGeom>
        </p:spPr>
      </p:pic>
      <p:pic>
        <p:nvPicPr>
          <p:cNvPr id="30" name="cloud">
            <a:extLst>
              <a:ext uri="{FF2B5EF4-FFF2-40B4-BE49-F238E27FC236}">
                <a16:creationId xmlns:a16="http://schemas.microsoft.com/office/drawing/2014/main" id="{181B2F99-F692-4D83-93F5-94B1FBBD2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757" y="111290"/>
            <a:ext cx="1527724" cy="958690"/>
          </a:xfrm>
          <a:prstGeom prst="rect">
            <a:avLst/>
          </a:prstGeom>
        </p:spPr>
      </p:pic>
      <p:pic>
        <p:nvPicPr>
          <p:cNvPr id="31" name="lines">
            <a:extLst>
              <a:ext uri="{FF2B5EF4-FFF2-40B4-BE49-F238E27FC236}">
                <a16:creationId xmlns:a16="http://schemas.microsoft.com/office/drawing/2014/main" id="{61E1B1ED-3E9A-4F17-9135-5833611DE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" y="0"/>
            <a:ext cx="12192000" cy="17755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67361F-708A-4C6A-BB4C-C9475DB0D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" y="1968528"/>
            <a:ext cx="2197832" cy="3769553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31E5131-EAC8-4DBF-A57D-AAD36C9D2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58" y="2002039"/>
            <a:ext cx="1786448" cy="3820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9645B8-FA50-4AD3-839E-8052C569EE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8426">
            <a:off x="7904669" y="491604"/>
            <a:ext cx="1408992" cy="14089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829A0C-9812-4056-BA33-ABCA395EE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8426">
            <a:off x="2277073" y="3148808"/>
            <a:ext cx="1408992" cy="1408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893865-4697-43FC-9E99-AC8499D002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83588" y="2191913"/>
            <a:ext cx="2603093" cy="26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2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loud">
            <a:extLst>
              <a:ext uri="{FF2B5EF4-FFF2-40B4-BE49-F238E27FC236}">
                <a16:creationId xmlns:a16="http://schemas.microsoft.com/office/drawing/2014/main" id="{FA16EB06-B41E-4D60-8670-AC77AE2D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749" y="385010"/>
            <a:ext cx="1527724" cy="958690"/>
          </a:xfrm>
          <a:prstGeom prst="rect">
            <a:avLst/>
          </a:prstGeom>
        </p:spPr>
      </p:pic>
      <p:pic>
        <p:nvPicPr>
          <p:cNvPr id="27" name="cloud">
            <a:extLst>
              <a:ext uri="{FF2B5EF4-FFF2-40B4-BE49-F238E27FC236}">
                <a16:creationId xmlns:a16="http://schemas.microsoft.com/office/drawing/2014/main" id="{2073E763-0B22-4F6F-ACED-57E25E63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615" y="98598"/>
            <a:ext cx="1527724" cy="958690"/>
          </a:xfrm>
          <a:prstGeom prst="rect">
            <a:avLst/>
          </a:prstGeom>
        </p:spPr>
      </p:pic>
      <p:pic>
        <p:nvPicPr>
          <p:cNvPr id="28" name="cloud">
            <a:extLst>
              <a:ext uri="{FF2B5EF4-FFF2-40B4-BE49-F238E27FC236}">
                <a16:creationId xmlns:a16="http://schemas.microsoft.com/office/drawing/2014/main" id="{A3C8308F-E25F-4F58-ADF2-F9835159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0" y="647344"/>
            <a:ext cx="1527724" cy="958690"/>
          </a:xfrm>
          <a:prstGeom prst="rect">
            <a:avLst/>
          </a:prstGeom>
        </p:spPr>
      </p:pic>
      <p:pic>
        <p:nvPicPr>
          <p:cNvPr id="30" name="cloud">
            <a:extLst>
              <a:ext uri="{FF2B5EF4-FFF2-40B4-BE49-F238E27FC236}">
                <a16:creationId xmlns:a16="http://schemas.microsoft.com/office/drawing/2014/main" id="{181B2F99-F692-4D83-93F5-94B1FBBD2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757" y="111290"/>
            <a:ext cx="1527724" cy="958690"/>
          </a:xfrm>
          <a:prstGeom prst="rect">
            <a:avLst/>
          </a:prstGeom>
        </p:spPr>
      </p:pic>
      <p:pic>
        <p:nvPicPr>
          <p:cNvPr id="31" name="lines">
            <a:extLst>
              <a:ext uri="{FF2B5EF4-FFF2-40B4-BE49-F238E27FC236}">
                <a16:creationId xmlns:a16="http://schemas.microsoft.com/office/drawing/2014/main" id="{61E1B1ED-3E9A-4F17-9135-5833611DE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" y="0"/>
            <a:ext cx="12192000" cy="17755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9645B8-FA50-4AD3-839E-8052C569E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8426">
            <a:off x="7904669" y="491604"/>
            <a:ext cx="1408992" cy="14089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829A0C-9812-4056-BA33-ABCA395EE0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8426">
            <a:off x="2590940" y="4983001"/>
            <a:ext cx="1408992" cy="14089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201A15-BCAD-4B7E-99C7-6C1AC9561F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6" b="12945"/>
          <a:stretch/>
        </p:blipFill>
        <p:spPr>
          <a:xfrm>
            <a:off x="6827382" y="1408107"/>
            <a:ext cx="4345165" cy="33006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AF756DF-8294-4D9E-922F-FFF7DBC09D9F}"/>
              </a:ext>
            </a:extLst>
          </p:cNvPr>
          <p:cNvGrpSpPr/>
          <p:nvPr/>
        </p:nvGrpSpPr>
        <p:grpSpPr>
          <a:xfrm>
            <a:off x="514697" y="1533845"/>
            <a:ext cx="5069843" cy="3136449"/>
            <a:chOff x="476983" y="4358578"/>
            <a:chExt cx="4411540" cy="206526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1A0FD57-6C0B-4BCA-89DA-1B9D92B1B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44" b="14462"/>
            <a:stretch/>
          </p:blipFill>
          <p:spPr>
            <a:xfrm>
              <a:off x="476983" y="4358578"/>
              <a:ext cx="4411540" cy="2065262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0AB4DA4-1EFD-42A7-A753-54B84959580D}"/>
                </a:ext>
              </a:extLst>
            </p:cNvPr>
            <p:cNvSpPr/>
            <p:nvPr/>
          </p:nvSpPr>
          <p:spPr>
            <a:xfrm>
              <a:off x="2268416" y="5328140"/>
              <a:ext cx="123092" cy="228599"/>
            </a:xfrm>
            <a:prstGeom prst="ellipse">
              <a:avLst/>
            </a:prstGeom>
            <a:solidFill>
              <a:srgbClr val="9C84B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4A5B540-983D-42A7-8851-A393D648D579}"/>
                </a:ext>
              </a:extLst>
            </p:cNvPr>
            <p:cNvSpPr/>
            <p:nvPr/>
          </p:nvSpPr>
          <p:spPr>
            <a:xfrm>
              <a:off x="1893278" y="5328139"/>
              <a:ext cx="123092" cy="228599"/>
            </a:xfrm>
            <a:prstGeom prst="ellipse">
              <a:avLst/>
            </a:prstGeom>
            <a:solidFill>
              <a:srgbClr val="9C84B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5" name="احمر">
            <a:extLst>
              <a:ext uri="{FF2B5EF4-FFF2-40B4-BE49-F238E27FC236}">
                <a16:creationId xmlns:a16="http://schemas.microsoft.com/office/drawing/2014/main" id="{EF53409D-5822-4A81-92E5-BF3281433B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45576" r="38379"/>
          <a:stretch/>
        </p:blipFill>
        <p:spPr>
          <a:xfrm>
            <a:off x="8051231" y="4742484"/>
            <a:ext cx="1115867" cy="1065562"/>
          </a:xfrm>
          <a:prstGeom prst="rect">
            <a:avLst/>
          </a:prstGeom>
        </p:spPr>
      </p:pic>
      <p:pic>
        <p:nvPicPr>
          <p:cNvPr id="36" name="اصفر">
            <a:extLst>
              <a:ext uri="{FF2B5EF4-FFF2-40B4-BE49-F238E27FC236}">
                <a16:creationId xmlns:a16="http://schemas.microsoft.com/office/drawing/2014/main" id="{15252D9A-D784-47B9-A31C-09BD49480D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46807" r="37944" b="1781"/>
          <a:stretch/>
        </p:blipFill>
        <p:spPr>
          <a:xfrm>
            <a:off x="2555399" y="4829059"/>
            <a:ext cx="988437" cy="9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4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loud">
            <a:extLst>
              <a:ext uri="{FF2B5EF4-FFF2-40B4-BE49-F238E27FC236}">
                <a16:creationId xmlns:a16="http://schemas.microsoft.com/office/drawing/2014/main" id="{FA16EB06-B41E-4D60-8670-AC77AE2D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749" y="385010"/>
            <a:ext cx="1527724" cy="958690"/>
          </a:xfrm>
          <a:prstGeom prst="rect">
            <a:avLst/>
          </a:prstGeom>
        </p:spPr>
      </p:pic>
      <p:pic>
        <p:nvPicPr>
          <p:cNvPr id="27" name="cloud">
            <a:extLst>
              <a:ext uri="{FF2B5EF4-FFF2-40B4-BE49-F238E27FC236}">
                <a16:creationId xmlns:a16="http://schemas.microsoft.com/office/drawing/2014/main" id="{2073E763-0B22-4F6F-ACED-57E25E63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615" y="98598"/>
            <a:ext cx="1527724" cy="9586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7A4C20E-6BAC-4146-BB99-F6AF195DEA93}"/>
              </a:ext>
            </a:extLst>
          </p:cNvPr>
          <p:cNvGrpSpPr/>
          <p:nvPr/>
        </p:nvGrpSpPr>
        <p:grpSpPr>
          <a:xfrm>
            <a:off x="2196859" y="385010"/>
            <a:ext cx="7425664" cy="5245768"/>
            <a:chOff x="3922521" y="1297882"/>
            <a:chExt cx="4933850" cy="359903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6682A1B-F3C2-4846-9352-881AFF9B801C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CE2FC3B-BB9F-4ED2-83BB-A20FC8E7AE31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705BB9D-588D-4509-828E-C4C15E2A4DB7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024737-93F4-49BA-8AEC-813AA678F080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EDF120C-462C-436B-AF07-22E84D2AB45F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مستطيل 8">
            <a:extLst>
              <a:ext uri="{FF2B5EF4-FFF2-40B4-BE49-F238E27FC236}">
                <a16:creationId xmlns:a16="http://schemas.microsoft.com/office/drawing/2014/main" id="{8B901AB3-8C31-41FD-9086-491310D80395}"/>
              </a:ext>
            </a:extLst>
          </p:cNvPr>
          <p:cNvSpPr/>
          <p:nvPr/>
        </p:nvSpPr>
        <p:spPr>
          <a:xfrm>
            <a:off x="2423770" y="1069980"/>
            <a:ext cx="67585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لعبة الدقيقة الواحدة</a:t>
            </a:r>
          </a:p>
        </p:txBody>
      </p:sp>
      <p:pic>
        <p:nvPicPr>
          <p:cNvPr id="28" name="cloud">
            <a:extLst>
              <a:ext uri="{FF2B5EF4-FFF2-40B4-BE49-F238E27FC236}">
                <a16:creationId xmlns:a16="http://schemas.microsoft.com/office/drawing/2014/main" id="{A3C8308F-E25F-4F58-ADF2-F9835159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0" y="647344"/>
            <a:ext cx="1527724" cy="958690"/>
          </a:xfrm>
          <a:prstGeom prst="rect">
            <a:avLst/>
          </a:prstGeom>
        </p:spPr>
      </p:pic>
      <p:pic>
        <p:nvPicPr>
          <p:cNvPr id="30" name="cloud">
            <a:extLst>
              <a:ext uri="{FF2B5EF4-FFF2-40B4-BE49-F238E27FC236}">
                <a16:creationId xmlns:a16="http://schemas.microsoft.com/office/drawing/2014/main" id="{181B2F99-F692-4D83-93F5-94B1FBBD2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757" y="111290"/>
            <a:ext cx="1527724" cy="958690"/>
          </a:xfrm>
          <a:prstGeom prst="rect">
            <a:avLst/>
          </a:prstGeom>
        </p:spPr>
      </p:pic>
      <p:pic>
        <p:nvPicPr>
          <p:cNvPr id="31" name="lines">
            <a:extLst>
              <a:ext uri="{FF2B5EF4-FFF2-40B4-BE49-F238E27FC236}">
                <a16:creationId xmlns:a16="http://schemas.microsoft.com/office/drawing/2014/main" id="{61E1B1ED-3E9A-4F17-9135-5833611DE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" y="0"/>
            <a:ext cx="12192000" cy="17755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67361F-708A-4C6A-BB4C-C9475DB0D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" y="1968528"/>
            <a:ext cx="2197832" cy="3769553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31E5131-EAC8-4DBF-A57D-AAD36C9D2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58" y="2002039"/>
            <a:ext cx="1786448" cy="3820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76F62-D590-4FA5-8A6B-F1BCC633A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70053" y="2586890"/>
            <a:ext cx="3015379" cy="2508268"/>
          </a:xfrm>
          <a:prstGeom prst="rect">
            <a:avLst/>
          </a:prstGeom>
        </p:spPr>
      </p:pic>
      <p:pic>
        <p:nvPicPr>
          <p:cNvPr id="25" name="Picture 2" descr="drummond street » Blog Archive Scavenger Hunt - Tip Sheet ...">
            <a:extLst>
              <a:ext uri="{FF2B5EF4-FFF2-40B4-BE49-F238E27FC236}">
                <a16:creationId xmlns:a16="http://schemas.microsoft.com/office/drawing/2014/main" id="{B2757150-4050-42ED-913B-9EC699B07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700" y1="50000" x2="38700" y2="50000"/>
                        <a14:foregroundMark x1="39500" y1="27327" x2="50600" y2="25826"/>
                        <a14:foregroundMark x1="73000" y1="53153" x2="72800" y2="55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8431" r="25614" b="12398"/>
          <a:stretch/>
        </p:blipFill>
        <p:spPr bwMode="auto">
          <a:xfrm>
            <a:off x="2754145" y="2697838"/>
            <a:ext cx="3341855" cy="250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F9974BA-B4C5-4A60-89E8-01C3BA48A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3615" y="-205936"/>
            <a:ext cx="12559229" cy="2443333"/>
          </a:xfrm>
          <a:prstGeom prst="rect">
            <a:avLst/>
          </a:prstGeom>
        </p:spPr>
      </p:pic>
      <p:sp>
        <p:nvSpPr>
          <p:cNvPr id="24" name="Round Diagonal Corner Rectangle 3">
            <a:extLst>
              <a:ext uri="{FF2B5EF4-FFF2-40B4-BE49-F238E27FC236}">
                <a16:creationId xmlns:a16="http://schemas.microsoft.com/office/drawing/2014/main" id="{17D4662A-8FD2-48DF-A817-1C4D349618C1}"/>
              </a:ext>
            </a:extLst>
          </p:cNvPr>
          <p:cNvSpPr/>
          <p:nvPr/>
        </p:nvSpPr>
        <p:spPr>
          <a:xfrm>
            <a:off x="2311705" y="1015730"/>
            <a:ext cx="7568588" cy="4616068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BB4432A-B575-460D-A990-8B42FA762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291262" y="1925987"/>
            <a:ext cx="3609474" cy="3916283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CE5A7D4-6FC0-4008-B24E-FCC812215F78}"/>
              </a:ext>
            </a:extLst>
          </p:cNvPr>
          <p:cNvSpPr txBox="1">
            <a:spLocks/>
          </p:cNvSpPr>
          <p:nvPr/>
        </p:nvSpPr>
        <p:spPr>
          <a:xfrm>
            <a:off x="2477683" y="1187038"/>
            <a:ext cx="7188505" cy="1145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لديك دقيقة احضر لي قلمًا قبل أن ينتهي الوقت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..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5A9105A-F995-430C-8C4D-79159F30DC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" y="2002039"/>
            <a:ext cx="2197832" cy="3769553"/>
          </a:xfrm>
          <a:prstGeom prst="rect">
            <a:avLst/>
          </a:prstGeom>
        </p:spPr>
      </p:pic>
      <p:pic>
        <p:nvPicPr>
          <p:cNvPr id="33" name="Picture 3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541FFEC-A287-4EB6-A2C7-4FF5010128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29" y="1925987"/>
            <a:ext cx="1786448" cy="3820263"/>
          </a:xfrm>
          <a:prstGeom prst="rect">
            <a:avLst/>
          </a:prstGeom>
        </p:spPr>
      </p:pic>
      <p:pic>
        <p:nvPicPr>
          <p:cNvPr id="9" name="وسائط1">
            <a:hlinkClick r:id="" action="ppaction://media"/>
            <a:extLst>
              <a:ext uri="{FF2B5EF4-FFF2-40B4-BE49-F238E27FC236}">
                <a16:creationId xmlns:a16="http://schemas.microsoft.com/office/drawing/2014/main" id="{D1316431-0324-4D76-8753-9C40C1F9E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01292" y="4822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51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F9974BA-B4C5-4A60-89E8-01C3BA48A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3615" y="-205936"/>
            <a:ext cx="12559229" cy="2443333"/>
          </a:xfrm>
          <a:prstGeom prst="rect">
            <a:avLst/>
          </a:prstGeom>
        </p:spPr>
      </p:pic>
      <p:sp>
        <p:nvSpPr>
          <p:cNvPr id="24" name="Round Diagonal Corner Rectangle 3">
            <a:extLst>
              <a:ext uri="{FF2B5EF4-FFF2-40B4-BE49-F238E27FC236}">
                <a16:creationId xmlns:a16="http://schemas.microsoft.com/office/drawing/2014/main" id="{17D4662A-8FD2-48DF-A817-1C4D349618C1}"/>
              </a:ext>
            </a:extLst>
          </p:cNvPr>
          <p:cNvSpPr/>
          <p:nvPr/>
        </p:nvSpPr>
        <p:spPr>
          <a:xfrm>
            <a:off x="2311705" y="1015730"/>
            <a:ext cx="7568588" cy="4616068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CE5A7D4-6FC0-4008-B24E-FCC812215F78}"/>
              </a:ext>
            </a:extLst>
          </p:cNvPr>
          <p:cNvSpPr txBox="1">
            <a:spLocks/>
          </p:cNvSpPr>
          <p:nvPr/>
        </p:nvSpPr>
        <p:spPr>
          <a:xfrm>
            <a:off x="2477683" y="1187038"/>
            <a:ext cx="7188505" cy="1145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لديك دقيقة احضر لي قبل أن ينتهي الوقت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..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5A9105A-F995-430C-8C4D-79159F30D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" y="2002039"/>
            <a:ext cx="2197832" cy="3769553"/>
          </a:xfrm>
          <a:prstGeom prst="rect">
            <a:avLst/>
          </a:prstGeom>
        </p:spPr>
      </p:pic>
      <p:pic>
        <p:nvPicPr>
          <p:cNvPr id="33" name="Picture 3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541FFEC-A287-4EB6-A2C7-4FF501012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29" y="1925987"/>
            <a:ext cx="1786448" cy="382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7EA86-5501-41BC-B26C-01A12C8F2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509537" y="1859697"/>
            <a:ext cx="2692257" cy="3772101"/>
          </a:xfrm>
          <a:prstGeom prst="rect">
            <a:avLst/>
          </a:prstGeom>
        </p:spPr>
      </p:pic>
      <p:pic>
        <p:nvPicPr>
          <p:cNvPr id="9" name="وسائط1">
            <a:hlinkClick r:id="" action="ppaction://media"/>
            <a:extLst>
              <a:ext uri="{FF2B5EF4-FFF2-40B4-BE49-F238E27FC236}">
                <a16:creationId xmlns:a16="http://schemas.microsoft.com/office/drawing/2014/main" id="{7CBC04A6-D1C0-4D60-827E-CEBD66E80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01292" y="4822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1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51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F9974BA-B4C5-4A60-89E8-01C3BA48A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3615" y="-205936"/>
            <a:ext cx="12559229" cy="2443333"/>
          </a:xfrm>
          <a:prstGeom prst="rect">
            <a:avLst/>
          </a:prstGeom>
        </p:spPr>
      </p:pic>
      <p:sp>
        <p:nvSpPr>
          <p:cNvPr id="24" name="Round Diagonal Corner Rectangle 3">
            <a:extLst>
              <a:ext uri="{FF2B5EF4-FFF2-40B4-BE49-F238E27FC236}">
                <a16:creationId xmlns:a16="http://schemas.microsoft.com/office/drawing/2014/main" id="{17D4662A-8FD2-48DF-A817-1C4D349618C1}"/>
              </a:ext>
            </a:extLst>
          </p:cNvPr>
          <p:cNvSpPr/>
          <p:nvPr/>
        </p:nvSpPr>
        <p:spPr>
          <a:xfrm>
            <a:off x="2311705" y="1015730"/>
            <a:ext cx="7568588" cy="4616068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CE5A7D4-6FC0-4008-B24E-FCC812215F78}"/>
              </a:ext>
            </a:extLst>
          </p:cNvPr>
          <p:cNvSpPr txBox="1">
            <a:spLocks/>
          </p:cNvSpPr>
          <p:nvPr/>
        </p:nvSpPr>
        <p:spPr>
          <a:xfrm>
            <a:off x="2477683" y="1187038"/>
            <a:ext cx="7188505" cy="1145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لديك دقيقة احضر لي قبل أن ينتهي الوقت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..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5A9105A-F995-430C-8C4D-79159F30D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" y="2002039"/>
            <a:ext cx="2197832" cy="3769553"/>
          </a:xfrm>
          <a:prstGeom prst="rect">
            <a:avLst/>
          </a:prstGeom>
        </p:spPr>
      </p:pic>
      <p:pic>
        <p:nvPicPr>
          <p:cNvPr id="33" name="Picture 3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541FFEC-A287-4EB6-A2C7-4FF501012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29" y="1925987"/>
            <a:ext cx="1786448" cy="3820263"/>
          </a:xfrm>
          <a:prstGeom prst="rect">
            <a:avLst/>
          </a:prstGeom>
        </p:spPr>
      </p:pic>
      <p:pic>
        <p:nvPicPr>
          <p:cNvPr id="8" name="صورة 6">
            <a:extLst>
              <a:ext uri="{FF2B5EF4-FFF2-40B4-BE49-F238E27FC236}">
                <a16:creationId xmlns:a16="http://schemas.microsoft.com/office/drawing/2014/main" id="{FD42B92C-4DA2-4A00-8C8F-0A3D7ECE41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46732" y="2002039"/>
            <a:ext cx="3090282" cy="3535117"/>
          </a:xfrm>
          <a:prstGeom prst="rect">
            <a:avLst/>
          </a:prstGeom>
        </p:spPr>
      </p:pic>
      <p:pic>
        <p:nvPicPr>
          <p:cNvPr id="9" name="وسائط1">
            <a:hlinkClick r:id="" action="ppaction://media"/>
            <a:extLst>
              <a:ext uri="{FF2B5EF4-FFF2-40B4-BE49-F238E27FC236}">
                <a16:creationId xmlns:a16="http://schemas.microsoft.com/office/drawing/2014/main" id="{05C9CA51-31B2-4C27-989D-DF29F79EC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01292" y="4822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51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F9974BA-B4C5-4A60-89E8-01C3BA48A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3615" y="-205936"/>
            <a:ext cx="12559229" cy="2443333"/>
          </a:xfrm>
          <a:prstGeom prst="rect">
            <a:avLst/>
          </a:prstGeom>
        </p:spPr>
      </p:pic>
      <p:sp>
        <p:nvSpPr>
          <p:cNvPr id="24" name="Round Diagonal Corner Rectangle 3">
            <a:extLst>
              <a:ext uri="{FF2B5EF4-FFF2-40B4-BE49-F238E27FC236}">
                <a16:creationId xmlns:a16="http://schemas.microsoft.com/office/drawing/2014/main" id="{17D4662A-8FD2-48DF-A817-1C4D349618C1}"/>
              </a:ext>
            </a:extLst>
          </p:cNvPr>
          <p:cNvSpPr/>
          <p:nvPr/>
        </p:nvSpPr>
        <p:spPr>
          <a:xfrm>
            <a:off x="2311705" y="1015730"/>
            <a:ext cx="7568588" cy="4616068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CE5A7D4-6FC0-4008-B24E-FCC812215F78}"/>
              </a:ext>
            </a:extLst>
          </p:cNvPr>
          <p:cNvSpPr txBox="1">
            <a:spLocks/>
          </p:cNvSpPr>
          <p:nvPr/>
        </p:nvSpPr>
        <p:spPr>
          <a:xfrm>
            <a:off x="2477683" y="1187038"/>
            <a:ext cx="7188505" cy="1145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لديك دقيقة احضر لي قبل أن ينتهي الوقت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..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5A9105A-F995-430C-8C4D-79159F30D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3" y="2002039"/>
            <a:ext cx="2197832" cy="3769553"/>
          </a:xfrm>
          <a:prstGeom prst="rect">
            <a:avLst/>
          </a:prstGeom>
        </p:spPr>
      </p:pic>
      <p:pic>
        <p:nvPicPr>
          <p:cNvPr id="33" name="Picture 3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541FFEC-A287-4EB6-A2C7-4FF501012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29" y="1925987"/>
            <a:ext cx="1786448" cy="3820263"/>
          </a:xfrm>
          <a:prstGeom prst="rect">
            <a:avLst/>
          </a:prstGeom>
        </p:spPr>
      </p:pic>
      <p:pic>
        <p:nvPicPr>
          <p:cNvPr id="9" name="Picture 12" descr="Pink Perfume Pink Bow Pink Ribbon Glass Bottle, Cartoon Perfume ...">
            <a:extLst>
              <a:ext uri="{FF2B5EF4-FFF2-40B4-BE49-F238E27FC236}">
                <a16:creationId xmlns:a16="http://schemas.microsoft.com/office/drawing/2014/main" id="{FAF0F61E-071C-4CB9-9A0D-81D09ED29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EF4F4"/>
              </a:clrFrom>
              <a:clrTo>
                <a:srgbClr val="EE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300" y="1646150"/>
            <a:ext cx="4196120" cy="41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وسائط1">
            <a:hlinkClick r:id="" action="ppaction://media"/>
            <a:extLst>
              <a:ext uri="{FF2B5EF4-FFF2-40B4-BE49-F238E27FC236}">
                <a16:creationId xmlns:a16="http://schemas.microsoft.com/office/drawing/2014/main" id="{7DA40801-DA61-4208-97C0-210CD5BCF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01292" y="4822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5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51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lines">
            <a:extLst>
              <a:ext uri="{FF2B5EF4-FFF2-40B4-BE49-F238E27FC236}">
                <a16:creationId xmlns:a16="http://schemas.microsoft.com/office/drawing/2014/main" id="{43EB26D0-03E3-43D3-A4F8-23B1B2549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4" y="18195"/>
            <a:ext cx="12192000" cy="1775596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0F104658-0652-4320-BE31-038424B3C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0861" y="921085"/>
            <a:ext cx="12505431" cy="3296887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E19DB5C-DC0A-4AA3-B78E-77DBCA7228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15" b="6015"/>
          <a:stretch>
            <a:fillRect/>
          </a:stretch>
        </p:blipFill>
        <p:spPr>
          <a:xfrm>
            <a:off x="0" y="4139375"/>
            <a:ext cx="12300291" cy="2718625"/>
          </a:xfrm>
          <a:prstGeom prst="rect">
            <a:avLst/>
          </a:prstGeom>
        </p:spPr>
      </p:pic>
      <p:pic>
        <p:nvPicPr>
          <p:cNvPr id="29" name="صورة 26">
            <a:extLst>
              <a:ext uri="{FF2B5EF4-FFF2-40B4-BE49-F238E27FC236}">
                <a16:creationId xmlns:a16="http://schemas.microsoft.com/office/drawing/2014/main" id="{15231633-0E1F-4059-AF36-4309248A3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50" y="8207"/>
            <a:ext cx="1882414" cy="188241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67178BD-0B5F-4358-A494-DEBCFC83EB70}"/>
              </a:ext>
            </a:extLst>
          </p:cNvPr>
          <p:cNvGrpSpPr/>
          <p:nvPr/>
        </p:nvGrpSpPr>
        <p:grpSpPr>
          <a:xfrm>
            <a:off x="3704849" y="104232"/>
            <a:ext cx="4335707" cy="4212137"/>
            <a:chOff x="3704849" y="104232"/>
            <a:chExt cx="4335707" cy="421213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792112D-BEC5-4C4A-93D0-6B47D9EB2B77}"/>
                </a:ext>
              </a:extLst>
            </p:cNvPr>
            <p:cNvGrpSpPr/>
            <p:nvPr/>
          </p:nvGrpSpPr>
          <p:grpSpPr>
            <a:xfrm>
              <a:off x="5767039" y="104232"/>
              <a:ext cx="766212" cy="776017"/>
              <a:chOff x="150939" y="1644097"/>
              <a:chExt cx="1905761" cy="276597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DF82D63-ECDB-4C13-A509-5890237DE2F6}"/>
                  </a:ext>
                </a:extLst>
              </p:cNvPr>
              <p:cNvSpPr/>
              <p:nvPr/>
            </p:nvSpPr>
            <p:spPr>
              <a:xfrm>
                <a:off x="200368" y="1866900"/>
                <a:ext cx="142875" cy="2543175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علم السعودية" descr="صور علم السعودية متحرك 2017 | علم السعودية متحرك GIF 2017">
                <a:extLst>
                  <a:ext uri="{FF2B5EF4-FFF2-40B4-BE49-F238E27FC236}">
                    <a16:creationId xmlns:a16="http://schemas.microsoft.com/office/drawing/2014/main" id="{1DCDF765-EB70-491E-A8BB-067C6B3C1E5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939" y="1644097"/>
                <a:ext cx="1905761" cy="1647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Picture 20">
              <a:extLst>
                <a:ext uri="{FF2B5EF4-FFF2-40B4-BE49-F238E27FC236}">
                  <a16:creationId xmlns:a16="http://schemas.microsoft.com/office/drawing/2014/main" id="{F2FD44C3-7A2C-48ED-867C-DC9FF163B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04849" y="689113"/>
              <a:ext cx="4335707" cy="3627256"/>
            </a:xfrm>
            <a:prstGeom prst="rect">
              <a:avLst/>
            </a:prstGeom>
          </p:spPr>
        </p:pic>
      </p:grpSp>
      <p:pic>
        <p:nvPicPr>
          <p:cNvPr id="33" name="Picture 18">
            <a:extLst>
              <a:ext uri="{FF2B5EF4-FFF2-40B4-BE49-F238E27FC236}">
                <a16:creationId xmlns:a16="http://schemas.microsoft.com/office/drawing/2014/main" id="{3EE252E1-C340-4EC2-A907-5CD836B9664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822" r="6822"/>
          <a:stretch>
            <a:fillRect/>
          </a:stretch>
        </p:blipFill>
        <p:spPr>
          <a:xfrm>
            <a:off x="0" y="5702614"/>
            <a:ext cx="12300291" cy="1292066"/>
          </a:xfrm>
          <a:prstGeom prst="rect">
            <a:avLst/>
          </a:prstGeom>
        </p:spPr>
      </p:pic>
      <p:pic>
        <p:nvPicPr>
          <p:cNvPr id="43" name="Picture 18">
            <a:extLst>
              <a:ext uri="{FF2B5EF4-FFF2-40B4-BE49-F238E27FC236}">
                <a16:creationId xmlns:a16="http://schemas.microsoft.com/office/drawing/2014/main" id="{BB506EF1-224E-4E6D-8A51-7B0B1C4FD7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37223" y="1949398"/>
            <a:ext cx="1075790" cy="2170763"/>
          </a:xfrm>
          <a:prstGeom prst="rect">
            <a:avLst/>
          </a:prstGeom>
        </p:spPr>
      </p:pic>
      <p:pic>
        <p:nvPicPr>
          <p:cNvPr id="44" name="Picture 18">
            <a:extLst>
              <a:ext uri="{FF2B5EF4-FFF2-40B4-BE49-F238E27FC236}">
                <a16:creationId xmlns:a16="http://schemas.microsoft.com/office/drawing/2014/main" id="{A14A6C5A-EAE6-4B5C-8331-F7EA432533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35957" y="2012734"/>
            <a:ext cx="1075790" cy="2170763"/>
          </a:xfrm>
          <a:prstGeom prst="rect">
            <a:avLst/>
          </a:prstGeom>
        </p:spPr>
      </p:pic>
      <p:pic>
        <p:nvPicPr>
          <p:cNvPr id="45" name="Picture 18">
            <a:extLst>
              <a:ext uri="{FF2B5EF4-FFF2-40B4-BE49-F238E27FC236}">
                <a16:creationId xmlns:a16="http://schemas.microsoft.com/office/drawing/2014/main" id="{0C284BC6-FB12-479E-AD10-0A8833458E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0717" y="1949397"/>
            <a:ext cx="1075790" cy="21707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AE0A495-A998-4C6E-AC55-B576348C0E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71" y="579128"/>
            <a:ext cx="1597887" cy="1442710"/>
          </a:xfrm>
          <a:prstGeom prst="rect">
            <a:avLst/>
          </a:prstGeom>
        </p:spPr>
      </p:pic>
      <p:pic>
        <p:nvPicPr>
          <p:cNvPr id="20" name="cloud">
            <a:extLst>
              <a:ext uri="{FF2B5EF4-FFF2-40B4-BE49-F238E27FC236}">
                <a16:creationId xmlns:a16="http://schemas.microsoft.com/office/drawing/2014/main" id="{FDD953A0-431C-4E10-A977-A3E6E6FCCC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31" y="659323"/>
            <a:ext cx="1527724" cy="958690"/>
          </a:xfrm>
          <a:prstGeom prst="rect">
            <a:avLst/>
          </a:prstGeom>
        </p:spPr>
      </p:pic>
      <p:pic>
        <p:nvPicPr>
          <p:cNvPr id="21" name="cloud">
            <a:extLst>
              <a:ext uri="{FF2B5EF4-FFF2-40B4-BE49-F238E27FC236}">
                <a16:creationId xmlns:a16="http://schemas.microsoft.com/office/drawing/2014/main" id="{7FADE8C2-CFF2-4B10-BB94-0EC9724111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185" y="134191"/>
            <a:ext cx="1527724" cy="958690"/>
          </a:xfrm>
          <a:prstGeom prst="rect">
            <a:avLst/>
          </a:prstGeom>
        </p:spPr>
      </p:pic>
      <p:pic>
        <p:nvPicPr>
          <p:cNvPr id="22" name="cloud">
            <a:extLst>
              <a:ext uri="{FF2B5EF4-FFF2-40B4-BE49-F238E27FC236}">
                <a16:creationId xmlns:a16="http://schemas.microsoft.com/office/drawing/2014/main" id="{FB9641B4-AD58-4E12-BD3D-64191CBB9C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2254" y="120260"/>
            <a:ext cx="1527724" cy="95869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ECBC4D4-8B4E-47FE-8CA8-6708D68B7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259" y="2086827"/>
            <a:ext cx="1527724" cy="21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99BFCF-E364-4D90-A6A3-A5FC1C4218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74" y="2114900"/>
            <a:ext cx="1109570" cy="217076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2B86349-4DEA-44A9-B95A-0B7EE1D060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2135747"/>
            <a:ext cx="901884" cy="2092851"/>
          </a:xfrm>
          <a:prstGeom prst="rect">
            <a:avLst/>
          </a:prstGeom>
        </p:spPr>
      </p:pic>
      <p:pic>
        <p:nvPicPr>
          <p:cNvPr id="60" name="صورة 9">
            <a:extLst>
              <a:ext uri="{FF2B5EF4-FFF2-40B4-BE49-F238E27FC236}">
                <a16:creationId xmlns:a16="http://schemas.microsoft.com/office/drawing/2014/main" id="{DD476F2D-5EFF-4481-B0B6-38504150AB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504" y="3545751"/>
            <a:ext cx="3556909" cy="227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4A0D384-84BF-4EEF-A73D-1E65D0BFFE8F}"/>
              </a:ext>
            </a:extLst>
          </p:cNvPr>
          <p:cNvGrpSpPr/>
          <p:nvPr/>
        </p:nvGrpSpPr>
        <p:grpSpPr>
          <a:xfrm>
            <a:off x="4484245" y="208097"/>
            <a:ext cx="6776436" cy="5484910"/>
            <a:chOff x="3922521" y="1297882"/>
            <a:chExt cx="4933850" cy="359903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DA85EE5-CDC0-4909-B406-4BC9467D407B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9F78C1B-6496-4875-85BD-82BDAED326F2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D73D175-A1AA-496A-A68B-7F6312EBF616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ED534B5-2291-49DC-8408-94DE7973DFD4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A53BC4E-3C2F-4B02-83C0-3012E5A41DF3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مربع نص 5">
            <a:extLst>
              <a:ext uri="{FF2B5EF4-FFF2-40B4-BE49-F238E27FC236}">
                <a16:creationId xmlns:a16="http://schemas.microsoft.com/office/drawing/2014/main" id="{777341BC-CA4A-46B8-9133-7FC5C89CAF2D}"/>
              </a:ext>
            </a:extLst>
          </p:cNvPr>
          <p:cNvSpPr txBox="1"/>
          <p:nvPr/>
        </p:nvSpPr>
        <p:spPr>
          <a:xfrm>
            <a:off x="5114332" y="549464"/>
            <a:ext cx="5520063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(A) Arslan Wessam A" panose="03020402040406030203" pitchFamily="66" charset="-78"/>
                <a:ea typeface="+mn-ea"/>
                <a:cs typeface="(A) Arslan Wessam A" panose="03020402040406030203" pitchFamily="66" charset="-78"/>
              </a:rPr>
              <a:t>أهلاً بالمدرسة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(A) Arslan Wessam A" panose="03020402040406030203" pitchFamily="66" charset="-78"/>
                <a:ea typeface="+mn-ea"/>
                <a:cs typeface="(A) Arslan Wessam A" panose="03020402040406030203" pitchFamily="66" charset="-78"/>
              </a:rPr>
              <a:t>عام دراسي جديد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(A) Arslan Wessam A" panose="03020402040406030203" pitchFamily="66" charset="-78"/>
                <a:ea typeface="+mn-ea"/>
                <a:cs typeface="(A) Arslan Wessam A" panose="03020402040406030203" pitchFamily="66" charset="-78"/>
              </a:rPr>
              <a:t>كل عام وأنتم بخير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(A) Arslan Wessam A" panose="03020402040406030203" pitchFamily="66" charset="-78"/>
              <a:ea typeface="+mn-ea"/>
              <a:cs typeface="(A) Arslan Wessam A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285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loud">
            <a:extLst>
              <a:ext uri="{FF2B5EF4-FFF2-40B4-BE49-F238E27FC236}">
                <a16:creationId xmlns:a16="http://schemas.microsoft.com/office/drawing/2014/main" id="{2073E763-0B22-4F6F-ACED-57E25E632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615" y="98598"/>
            <a:ext cx="1527724" cy="958690"/>
          </a:xfrm>
          <a:prstGeom prst="rect">
            <a:avLst/>
          </a:prstGeom>
        </p:spPr>
      </p:pic>
      <p:pic>
        <p:nvPicPr>
          <p:cNvPr id="28" name="cloud">
            <a:extLst>
              <a:ext uri="{FF2B5EF4-FFF2-40B4-BE49-F238E27FC236}">
                <a16:creationId xmlns:a16="http://schemas.microsoft.com/office/drawing/2014/main" id="{A3C8308F-E25F-4F58-ADF2-F98351591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05" y="198537"/>
            <a:ext cx="1527724" cy="958690"/>
          </a:xfrm>
          <a:prstGeom prst="rect">
            <a:avLst/>
          </a:prstGeom>
        </p:spPr>
      </p:pic>
      <p:pic>
        <p:nvPicPr>
          <p:cNvPr id="30" name="cloud">
            <a:extLst>
              <a:ext uri="{FF2B5EF4-FFF2-40B4-BE49-F238E27FC236}">
                <a16:creationId xmlns:a16="http://schemas.microsoft.com/office/drawing/2014/main" id="{181B2F99-F692-4D83-93F5-94B1FBBD2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1757" y="111290"/>
            <a:ext cx="1527724" cy="958690"/>
          </a:xfrm>
          <a:prstGeom prst="rect">
            <a:avLst/>
          </a:prstGeom>
        </p:spPr>
      </p:pic>
      <p:pic>
        <p:nvPicPr>
          <p:cNvPr id="23" name="صورة 14">
            <a:extLst>
              <a:ext uri="{FF2B5EF4-FFF2-40B4-BE49-F238E27FC236}">
                <a16:creationId xmlns:a16="http://schemas.microsoft.com/office/drawing/2014/main" id="{A0A8FFC3-20E0-4EE7-9A78-FAD8B6C9A1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0540"/>
            <a:ext cx="3772285" cy="294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صورة 1">
            <a:extLst>
              <a:ext uri="{FF2B5EF4-FFF2-40B4-BE49-F238E27FC236}">
                <a16:creationId xmlns:a16="http://schemas.microsoft.com/office/drawing/2014/main" id="{8AC4B2B1-6891-43D0-A988-6DC903B5E54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02" y="2620540"/>
            <a:ext cx="3145963" cy="321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صورة 10">
            <a:extLst>
              <a:ext uri="{FF2B5EF4-FFF2-40B4-BE49-F238E27FC236}">
                <a16:creationId xmlns:a16="http://schemas.microsoft.com/office/drawing/2014/main" id="{69094342-3B38-4926-A0A4-F51D9E874FD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46" y="282510"/>
            <a:ext cx="3145963" cy="321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صورة 11">
            <a:extLst>
              <a:ext uri="{FF2B5EF4-FFF2-40B4-BE49-F238E27FC236}">
                <a16:creationId xmlns:a16="http://schemas.microsoft.com/office/drawing/2014/main" id="{06395CF6-E695-418A-926B-F27FC16BB8D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08" y="2620540"/>
            <a:ext cx="3145963" cy="321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مربع نص 13">
            <a:extLst>
              <a:ext uri="{FF2B5EF4-FFF2-40B4-BE49-F238E27FC236}">
                <a16:creationId xmlns:a16="http://schemas.microsoft.com/office/drawing/2014/main" id="{E0DEDB58-5A61-4A9F-8D53-109154BEDC1E}"/>
              </a:ext>
            </a:extLst>
          </p:cNvPr>
          <p:cNvSpPr txBox="1"/>
          <p:nvPr/>
        </p:nvSpPr>
        <p:spPr>
          <a:xfrm>
            <a:off x="92706" y="1134602"/>
            <a:ext cx="452756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هيّا نساعد الدجاجة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الأم في البحث عن ابنها المفقود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خمنوا خلف أي لون من البيض يختبأ ؟</a:t>
            </a:r>
          </a:p>
        </p:txBody>
      </p:sp>
      <p:pic>
        <p:nvPicPr>
          <p:cNvPr id="34" name="وسائط1">
            <a:hlinkClick r:id="" action="ppaction://media"/>
            <a:extLst>
              <a:ext uri="{FF2B5EF4-FFF2-40B4-BE49-F238E27FC236}">
                <a16:creationId xmlns:a16="http://schemas.microsoft.com/office/drawing/2014/main" id="{6DD56B20-0078-452F-83AC-166953D3C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2278" y="-1273207"/>
            <a:ext cx="609600" cy="609600"/>
          </a:xfrm>
          <a:prstGeom prst="rect">
            <a:avLst/>
          </a:prstGeom>
        </p:spPr>
      </p:pic>
      <p:pic>
        <p:nvPicPr>
          <p:cNvPr id="35" name="صورة 7">
            <a:extLst>
              <a:ext uri="{FF2B5EF4-FFF2-40B4-BE49-F238E27FC236}">
                <a16:creationId xmlns:a16="http://schemas.microsoft.com/office/drawing/2014/main" id="{A50321DF-BAC7-4C8A-AA0B-AF0977CA9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302" y="3316279"/>
            <a:ext cx="2516743" cy="2516743"/>
          </a:xfrm>
          <a:prstGeom prst="rect">
            <a:avLst/>
          </a:prstGeom>
        </p:spPr>
      </p:pic>
      <p:pic>
        <p:nvPicPr>
          <p:cNvPr id="32" name="صورة 12">
            <a:extLst>
              <a:ext uri="{FF2B5EF4-FFF2-40B4-BE49-F238E27FC236}">
                <a16:creationId xmlns:a16="http://schemas.microsoft.com/office/drawing/2014/main" id="{926D7E4D-62F7-4C6A-A1F3-D9E82435FF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720" y="2968409"/>
            <a:ext cx="3145963" cy="3212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5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58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ED03BD-DF8A-4300-A960-E316DD11A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628" y="641664"/>
            <a:ext cx="5407621" cy="3409442"/>
          </a:xfrm>
          <a:prstGeom prst="rect">
            <a:avLst/>
          </a:prstGeom>
        </p:spPr>
      </p:pic>
      <p:pic>
        <p:nvPicPr>
          <p:cNvPr id="13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834ED476-D480-49C2-B305-CB93B5C00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93" y="5504287"/>
            <a:ext cx="5884204" cy="1147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oogle Shape;72;p13">
            <a:extLst>
              <a:ext uri="{FF2B5EF4-FFF2-40B4-BE49-F238E27FC236}">
                <a16:creationId xmlns:a16="http://schemas.microsoft.com/office/drawing/2014/main" id="{1D5A2753-1CF0-4B06-BD01-64785836BD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239" y="524384"/>
            <a:ext cx="939938" cy="75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83A25B4E-6714-448B-9128-0EC70DE47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33045" y="655650"/>
            <a:ext cx="2278114" cy="1986342"/>
          </a:xfrm>
          <a:prstGeom prst="rect">
            <a:avLst/>
          </a:prstGeom>
          <a:effectLst>
            <a:innerShdw blurRad="76200">
              <a:srgbClr val="000000"/>
            </a:inn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BDBC627-D4F1-45DE-BE72-0A60DE5137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1" y="-179352"/>
            <a:ext cx="2758649" cy="9410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6DB8312-E784-466D-BE31-0495D8E0B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14" y="-234959"/>
            <a:ext cx="3123928" cy="94103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F436FB-643E-4F42-BB69-9E34814C4505}"/>
              </a:ext>
            </a:extLst>
          </p:cNvPr>
          <p:cNvGrpSpPr/>
          <p:nvPr/>
        </p:nvGrpSpPr>
        <p:grpSpPr>
          <a:xfrm>
            <a:off x="5346617" y="561648"/>
            <a:ext cx="1417695" cy="890706"/>
            <a:chOff x="5223164" y="433522"/>
            <a:chExt cx="2045801" cy="128079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967D551-C42E-4337-A6F8-81F05F88FD96}"/>
                </a:ext>
              </a:extLst>
            </p:cNvPr>
            <p:cNvGrpSpPr/>
            <p:nvPr/>
          </p:nvGrpSpPr>
          <p:grpSpPr>
            <a:xfrm>
              <a:off x="5223164" y="433522"/>
              <a:ext cx="2045801" cy="1280797"/>
              <a:chOff x="5158796" y="521742"/>
              <a:chExt cx="2088656" cy="1527808"/>
            </a:xfrm>
          </p:grpSpPr>
          <p:pic>
            <p:nvPicPr>
              <p:cNvPr id="60" name="Picture 59" descr="A white plat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598B47A8-BE97-457F-8563-09662CC8D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8796" y="814007"/>
                <a:ext cx="2088656" cy="1235543"/>
              </a:xfrm>
              <a:prstGeom prst="rect">
                <a:avLst/>
              </a:prstGeom>
            </p:spPr>
          </p:pic>
          <p:pic>
            <p:nvPicPr>
              <p:cNvPr id="61" name="Picture 60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F3A21EC5-9E98-4E7A-A920-9DDBDF017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317" y="521742"/>
                <a:ext cx="913517" cy="845239"/>
              </a:xfrm>
              <a:prstGeom prst="rect">
                <a:avLst/>
              </a:prstGeom>
            </p:spPr>
          </p:pic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E8395D5-4573-4E1A-844C-02AE4A692DD4}"/>
                </a:ext>
              </a:extLst>
            </p:cNvPr>
            <p:cNvSpPr/>
            <p:nvPr/>
          </p:nvSpPr>
          <p:spPr>
            <a:xfrm>
              <a:off x="5330303" y="945137"/>
              <a:ext cx="1749149" cy="33442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1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e_Dimnah" panose="02060603050605020204" pitchFamily="18" charset="-78"/>
                  <a:ea typeface="+mn-ea"/>
                  <a:cs typeface="ae_Dimnah" panose="02060603050605020204" pitchFamily="18" charset="-78"/>
                </a:rPr>
                <a:t>بسم الله الرحمن الرحيم</a:t>
              </a:r>
              <a:endParaRPr kumimoji="0" lang="en-US" sz="11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e_Dimnah" panose="02060603050605020204" pitchFamily="18" charset="-78"/>
                <a:ea typeface="+mn-ea"/>
                <a:cs typeface="ae_Dimnah" panose="02060603050605020204" pitchFamily="18" charset="-78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E2CF206-5F57-465E-8771-76E8397937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57624" y="1730792"/>
            <a:ext cx="2978734" cy="4305305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4AB1603B-C8D9-4ABB-864D-3914C3813163}"/>
              </a:ext>
            </a:extLst>
          </p:cNvPr>
          <p:cNvGrpSpPr/>
          <p:nvPr/>
        </p:nvGrpSpPr>
        <p:grpSpPr>
          <a:xfrm>
            <a:off x="8892298" y="3505931"/>
            <a:ext cx="3123928" cy="2281725"/>
            <a:chOff x="240580" y="2769104"/>
            <a:chExt cx="3187152" cy="264769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30AEDA3-1A37-4E06-836F-3BE275217BF3}"/>
                </a:ext>
              </a:extLst>
            </p:cNvPr>
            <p:cNvGrpSpPr/>
            <p:nvPr/>
          </p:nvGrpSpPr>
          <p:grpSpPr>
            <a:xfrm>
              <a:off x="240580" y="2769104"/>
              <a:ext cx="3187152" cy="2647695"/>
              <a:chOff x="331304" y="2796208"/>
              <a:chExt cx="3187152" cy="2647695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A9C978B-D509-485B-8EB1-8FC6320900DB}"/>
                  </a:ext>
                </a:extLst>
              </p:cNvPr>
              <p:cNvSpPr/>
              <p:nvPr/>
            </p:nvSpPr>
            <p:spPr>
              <a:xfrm>
                <a:off x="331304" y="2796208"/>
                <a:ext cx="3187152" cy="2647695"/>
              </a:xfrm>
              <a:prstGeom prst="rect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979078FF-0202-4520-B473-6755DEF72BA0}"/>
                  </a:ext>
                </a:extLst>
              </p:cNvPr>
              <p:cNvGrpSpPr/>
              <p:nvPr/>
            </p:nvGrpSpPr>
            <p:grpSpPr>
              <a:xfrm>
                <a:off x="463826" y="2929612"/>
                <a:ext cx="2951654" cy="2390633"/>
                <a:chOff x="238017" y="2929612"/>
                <a:chExt cx="3177463" cy="2390633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35A16E8-8737-43F9-AED9-D7E51A651070}"/>
                    </a:ext>
                  </a:extLst>
                </p:cNvPr>
                <p:cNvGrpSpPr/>
                <p:nvPr/>
              </p:nvGrpSpPr>
              <p:grpSpPr>
                <a:xfrm>
                  <a:off x="242966" y="4245947"/>
                  <a:ext cx="3172514" cy="1074298"/>
                  <a:chOff x="242966" y="4245947"/>
                  <a:chExt cx="3172514" cy="1074298"/>
                </a:xfrm>
              </p:grpSpPr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B7C972D3-F49A-4BA4-B686-1CF89CD3E5F2}"/>
                      </a:ext>
                    </a:extLst>
                  </p:cNvPr>
                  <p:cNvGrpSpPr/>
                  <p:nvPr/>
                </p:nvGrpSpPr>
                <p:grpSpPr>
                  <a:xfrm>
                    <a:off x="2432832" y="4253951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47730569-32AC-4A5F-A9D5-6419CAA7E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76A21E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D72596E2-4C49-480B-9FBD-B009B1085A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0CD0E58A-3D8A-4BE5-B337-54C94FB32ABF}"/>
                      </a:ext>
                    </a:extLst>
                  </p:cNvPr>
                  <p:cNvGrpSpPr/>
                  <p:nvPr/>
                </p:nvGrpSpPr>
                <p:grpSpPr>
                  <a:xfrm>
                    <a:off x="1332951" y="4259199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3A7CCF85-7ACA-4C94-A124-4612410C05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FFAEC0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4B16EE5C-310D-4E77-AB0E-7BCA4CF581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C592A6CD-DE20-444D-A9A8-C362ACDF8552}"/>
                      </a:ext>
                    </a:extLst>
                  </p:cNvPr>
                  <p:cNvGrpSpPr/>
                  <p:nvPr/>
                </p:nvGrpSpPr>
                <p:grpSpPr>
                  <a:xfrm>
                    <a:off x="242966" y="4245947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492094DE-C495-4F5B-AE51-396ABF3B0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FFB319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7693CC01-841D-41E2-9513-3D10DF5D95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7C279F94-A45E-42D7-BF06-DFD661EAA86A}"/>
                    </a:ext>
                  </a:extLst>
                </p:cNvPr>
                <p:cNvGrpSpPr/>
                <p:nvPr/>
              </p:nvGrpSpPr>
              <p:grpSpPr>
                <a:xfrm>
                  <a:off x="238017" y="2929612"/>
                  <a:ext cx="3172514" cy="1074298"/>
                  <a:chOff x="242966" y="4245947"/>
                  <a:chExt cx="3172514" cy="1074298"/>
                </a:xfrm>
              </p:grpSpPr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7AE5B16E-3DFC-4D85-8B81-D639FECAD1F9}"/>
                      </a:ext>
                    </a:extLst>
                  </p:cNvPr>
                  <p:cNvGrpSpPr/>
                  <p:nvPr/>
                </p:nvGrpSpPr>
                <p:grpSpPr>
                  <a:xfrm>
                    <a:off x="2432832" y="4253951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36D06EF1-216C-4B10-B650-545D965DE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FFAB73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01DC9C88-C198-4047-8355-00B37A80AC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A4220BD4-57FD-425A-A9BE-87730749744E}"/>
                      </a:ext>
                    </a:extLst>
                  </p:cNvPr>
                  <p:cNvGrpSpPr/>
                  <p:nvPr/>
                </p:nvGrpSpPr>
                <p:grpSpPr>
                  <a:xfrm>
                    <a:off x="1332951" y="4259199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C27017B8-C53D-4A79-B1ED-AB0338544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D54C4C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AF9449F1-156C-4336-B28E-BC5581CA8B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203DF0C2-B42C-4BCC-9C92-1C5A145EB576}"/>
                      </a:ext>
                    </a:extLst>
                  </p:cNvPr>
                  <p:cNvGrpSpPr/>
                  <p:nvPr/>
                </p:nvGrpSpPr>
                <p:grpSpPr>
                  <a:xfrm>
                    <a:off x="242966" y="4245947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3BD2EC5B-674E-423F-9EF4-DDE42E390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0070C0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4DCAD86A-7C76-4BFD-B446-F62023F40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316B3D6-7037-43F7-A5DA-0220BC6A5D70}"/>
                </a:ext>
              </a:extLst>
            </p:cNvPr>
            <p:cNvSpPr/>
            <p:nvPr/>
          </p:nvSpPr>
          <p:spPr>
            <a:xfrm>
              <a:off x="2692265" y="2983400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AE608DA-0CF0-4541-BB03-7A3AF13EA392}"/>
                </a:ext>
              </a:extLst>
            </p:cNvPr>
            <p:cNvSpPr/>
            <p:nvPr/>
          </p:nvSpPr>
          <p:spPr>
            <a:xfrm>
              <a:off x="1651970" y="2990028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5600992-59CD-44C8-B7D5-69E157D9EA6A}"/>
                </a:ext>
              </a:extLst>
            </p:cNvPr>
            <p:cNvSpPr/>
            <p:nvPr/>
          </p:nvSpPr>
          <p:spPr>
            <a:xfrm>
              <a:off x="651432" y="2983401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947EADA-C00B-4054-811D-23F2C72D5FEE}"/>
                </a:ext>
              </a:extLst>
            </p:cNvPr>
            <p:cNvSpPr/>
            <p:nvPr/>
          </p:nvSpPr>
          <p:spPr>
            <a:xfrm>
              <a:off x="2698893" y="4301990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1F12919-03B5-4590-919F-C847482EF4E1}"/>
                </a:ext>
              </a:extLst>
            </p:cNvPr>
            <p:cNvSpPr/>
            <p:nvPr/>
          </p:nvSpPr>
          <p:spPr>
            <a:xfrm>
              <a:off x="1671850" y="4308618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1A58562-921A-4986-BA44-BF4865D8BF7E}"/>
                </a:ext>
              </a:extLst>
            </p:cNvPr>
            <p:cNvSpPr/>
            <p:nvPr/>
          </p:nvSpPr>
          <p:spPr>
            <a:xfrm>
              <a:off x="658060" y="4301991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9" name="صورة 31">
            <a:extLst>
              <a:ext uri="{FF2B5EF4-FFF2-40B4-BE49-F238E27FC236}">
                <a16:creationId xmlns:a16="http://schemas.microsoft.com/office/drawing/2014/main" id="{B6EFEFE5-ED6C-48FF-807B-DC4DDA5AA8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5680" y="2770764"/>
            <a:ext cx="1227668" cy="786940"/>
          </a:xfrm>
          <a:prstGeom prst="rect">
            <a:avLst/>
          </a:prstGeom>
        </p:spPr>
      </p:pic>
      <p:sp>
        <p:nvSpPr>
          <p:cNvPr id="46" name="مربع نص 5">
            <a:extLst>
              <a:ext uri="{FF2B5EF4-FFF2-40B4-BE49-F238E27FC236}">
                <a16:creationId xmlns:a16="http://schemas.microsoft.com/office/drawing/2014/main" id="{F62148EC-A8C7-4C02-8F22-B8D0A23FE050}"/>
              </a:ext>
            </a:extLst>
          </p:cNvPr>
          <p:cNvSpPr txBox="1"/>
          <p:nvPr/>
        </p:nvSpPr>
        <p:spPr>
          <a:xfrm>
            <a:off x="3988704" y="1202022"/>
            <a:ext cx="42145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_Nefel_Adeti" panose="02010000000000000000" pitchFamily="2" charset="-78"/>
                <a:ea typeface="+mn-ea"/>
                <a:cs typeface="A_Nefel_Adeti" panose="02010000000000000000" pitchFamily="2" charset="-78"/>
              </a:rPr>
              <a:t>كان يومٌ جميل برفقتكم ألقاكم غداً بإذن الله في نفس الموعد دمتم في حفظ الله ورعايته ...</a:t>
            </a:r>
          </a:p>
        </p:txBody>
      </p:sp>
      <p:pic>
        <p:nvPicPr>
          <p:cNvPr id="47" name="صورة 2">
            <a:extLst>
              <a:ext uri="{FF2B5EF4-FFF2-40B4-BE49-F238E27FC236}">
                <a16:creationId xmlns:a16="http://schemas.microsoft.com/office/drawing/2014/main" id="{70B1DAD4-89BC-498A-9898-AD8D05155C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4725" y="2905535"/>
            <a:ext cx="2361481" cy="9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9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ED03BD-DF8A-4300-A960-E316DD11A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628" y="641664"/>
            <a:ext cx="5407621" cy="3409442"/>
          </a:xfrm>
          <a:prstGeom prst="rect">
            <a:avLst/>
          </a:prstGeom>
        </p:spPr>
      </p:pic>
      <p:pic>
        <p:nvPicPr>
          <p:cNvPr id="13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834ED476-D480-49C2-B305-CB93B5C00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93" y="5504287"/>
            <a:ext cx="5884204" cy="1147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oogle Shape;72;p13">
            <a:extLst>
              <a:ext uri="{FF2B5EF4-FFF2-40B4-BE49-F238E27FC236}">
                <a16:creationId xmlns:a16="http://schemas.microsoft.com/office/drawing/2014/main" id="{1D5A2753-1CF0-4B06-BD01-64785836BD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239" y="524384"/>
            <a:ext cx="939938" cy="75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83A25B4E-6714-448B-9128-0EC70DE47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33045" y="655650"/>
            <a:ext cx="2278114" cy="1986342"/>
          </a:xfrm>
          <a:prstGeom prst="rect">
            <a:avLst/>
          </a:prstGeom>
          <a:effectLst>
            <a:innerShdw blurRad="76200">
              <a:srgbClr val="000000"/>
            </a:inn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BDBC627-D4F1-45DE-BE72-0A60DE5137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1" y="-179352"/>
            <a:ext cx="2758649" cy="9410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6DB8312-E784-466D-BE31-0495D8E0B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14" y="-234959"/>
            <a:ext cx="3123928" cy="94103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A2F436FB-643E-4F42-BB69-9E34814C4505}"/>
              </a:ext>
            </a:extLst>
          </p:cNvPr>
          <p:cNvGrpSpPr/>
          <p:nvPr/>
        </p:nvGrpSpPr>
        <p:grpSpPr>
          <a:xfrm>
            <a:off x="5441021" y="821903"/>
            <a:ext cx="1417695" cy="890706"/>
            <a:chOff x="5223164" y="433522"/>
            <a:chExt cx="2045801" cy="128079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967D551-C42E-4337-A6F8-81F05F88FD96}"/>
                </a:ext>
              </a:extLst>
            </p:cNvPr>
            <p:cNvGrpSpPr/>
            <p:nvPr/>
          </p:nvGrpSpPr>
          <p:grpSpPr>
            <a:xfrm>
              <a:off x="5223164" y="433522"/>
              <a:ext cx="2045801" cy="1280797"/>
              <a:chOff x="5158796" y="521742"/>
              <a:chExt cx="2088656" cy="1527808"/>
            </a:xfrm>
          </p:grpSpPr>
          <p:pic>
            <p:nvPicPr>
              <p:cNvPr id="60" name="Picture 59" descr="A white plate with a black background&#10;&#10;Description automatically generated with low confidence">
                <a:extLst>
                  <a:ext uri="{FF2B5EF4-FFF2-40B4-BE49-F238E27FC236}">
                    <a16:creationId xmlns:a16="http://schemas.microsoft.com/office/drawing/2014/main" id="{598B47A8-BE97-457F-8563-09662CC8D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8796" y="814007"/>
                <a:ext cx="2088656" cy="1235543"/>
              </a:xfrm>
              <a:prstGeom prst="rect">
                <a:avLst/>
              </a:prstGeom>
            </p:spPr>
          </p:pic>
          <p:pic>
            <p:nvPicPr>
              <p:cNvPr id="61" name="Picture 60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F3A21EC5-9E98-4E7A-A920-9DDBDF017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317" y="521742"/>
                <a:ext cx="913517" cy="845239"/>
              </a:xfrm>
              <a:prstGeom prst="rect">
                <a:avLst/>
              </a:prstGeom>
            </p:spPr>
          </p:pic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E8395D5-4573-4E1A-844C-02AE4A692DD4}"/>
                </a:ext>
              </a:extLst>
            </p:cNvPr>
            <p:cNvSpPr/>
            <p:nvPr/>
          </p:nvSpPr>
          <p:spPr>
            <a:xfrm>
              <a:off x="5330303" y="945137"/>
              <a:ext cx="1749149" cy="33442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1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e_Dimnah" panose="02060603050605020204" pitchFamily="18" charset="-78"/>
                  <a:ea typeface="+mn-ea"/>
                  <a:cs typeface="ae_Dimnah" panose="02060603050605020204" pitchFamily="18" charset="-78"/>
                </a:rPr>
                <a:t>بسم الله الرحمن الرحيم</a:t>
              </a:r>
              <a:endParaRPr kumimoji="0" lang="en-US" sz="11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e_Dimnah" panose="02060603050605020204" pitchFamily="18" charset="-78"/>
                <a:ea typeface="+mn-ea"/>
                <a:cs typeface="ae_Dimnah" panose="02060603050605020204" pitchFamily="18" charset="-78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E2CF206-5F57-465E-8771-76E8397937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57624" y="1730792"/>
            <a:ext cx="2978734" cy="4305305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4AB1603B-C8D9-4ABB-864D-3914C3813163}"/>
              </a:ext>
            </a:extLst>
          </p:cNvPr>
          <p:cNvGrpSpPr/>
          <p:nvPr/>
        </p:nvGrpSpPr>
        <p:grpSpPr>
          <a:xfrm>
            <a:off x="8892298" y="3505931"/>
            <a:ext cx="3123928" cy="2281725"/>
            <a:chOff x="240580" y="2769104"/>
            <a:chExt cx="3187152" cy="264769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30AEDA3-1A37-4E06-836F-3BE275217BF3}"/>
                </a:ext>
              </a:extLst>
            </p:cNvPr>
            <p:cNvGrpSpPr/>
            <p:nvPr/>
          </p:nvGrpSpPr>
          <p:grpSpPr>
            <a:xfrm>
              <a:off x="240580" y="2769104"/>
              <a:ext cx="3187152" cy="2647695"/>
              <a:chOff x="331304" y="2796208"/>
              <a:chExt cx="3187152" cy="2647695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A9C978B-D509-485B-8EB1-8FC6320900DB}"/>
                  </a:ext>
                </a:extLst>
              </p:cNvPr>
              <p:cNvSpPr/>
              <p:nvPr/>
            </p:nvSpPr>
            <p:spPr>
              <a:xfrm>
                <a:off x="331304" y="2796208"/>
                <a:ext cx="3187152" cy="2647695"/>
              </a:xfrm>
              <a:prstGeom prst="rect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979078FF-0202-4520-B473-6755DEF72BA0}"/>
                  </a:ext>
                </a:extLst>
              </p:cNvPr>
              <p:cNvGrpSpPr/>
              <p:nvPr/>
            </p:nvGrpSpPr>
            <p:grpSpPr>
              <a:xfrm>
                <a:off x="463826" y="2929612"/>
                <a:ext cx="2951654" cy="2390633"/>
                <a:chOff x="238017" y="2929612"/>
                <a:chExt cx="3177463" cy="2390633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35A16E8-8737-43F9-AED9-D7E51A651070}"/>
                    </a:ext>
                  </a:extLst>
                </p:cNvPr>
                <p:cNvGrpSpPr/>
                <p:nvPr/>
              </p:nvGrpSpPr>
              <p:grpSpPr>
                <a:xfrm>
                  <a:off x="242966" y="4245947"/>
                  <a:ext cx="3172514" cy="1074298"/>
                  <a:chOff x="242966" y="4245947"/>
                  <a:chExt cx="3172514" cy="1074298"/>
                </a:xfrm>
              </p:grpSpPr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B7C972D3-F49A-4BA4-B686-1CF89CD3E5F2}"/>
                      </a:ext>
                    </a:extLst>
                  </p:cNvPr>
                  <p:cNvGrpSpPr/>
                  <p:nvPr/>
                </p:nvGrpSpPr>
                <p:grpSpPr>
                  <a:xfrm>
                    <a:off x="2432832" y="4253951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47730569-32AC-4A5F-A9D5-6419CAA7E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76A21E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D72596E2-4C49-480B-9FBD-B009B1085A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0CD0E58A-3D8A-4BE5-B337-54C94FB32ABF}"/>
                      </a:ext>
                    </a:extLst>
                  </p:cNvPr>
                  <p:cNvGrpSpPr/>
                  <p:nvPr/>
                </p:nvGrpSpPr>
                <p:grpSpPr>
                  <a:xfrm>
                    <a:off x="1332951" y="4259199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3A7CCF85-7ACA-4C94-A124-4612410C05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FFAEC0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4B16EE5C-310D-4E77-AB0E-7BCA4CF581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C592A6CD-DE20-444D-A9A8-C362ACDF8552}"/>
                      </a:ext>
                    </a:extLst>
                  </p:cNvPr>
                  <p:cNvGrpSpPr/>
                  <p:nvPr/>
                </p:nvGrpSpPr>
                <p:grpSpPr>
                  <a:xfrm>
                    <a:off x="242966" y="4245947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492094DE-C495-4F5B-AE51-396ABF3B0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FFB319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7693CC01-841D-41E2-9513-3D10DF5D95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7C279F94-A45E-42D7-BF06-DFD661EAA86A}"/>
                    </a:ext>
                  </a:extLst>
                </p:cNvPr>
                <p:cNvGrpSpPr/>
                <p:nvPr/>
              </p:nvGrpSpPr>
              <p:grpSpPr>
                <a:xfrm>
                  <a:off x="238017" y="2929612"/>
                  <a:ext cx="3172514" cy="1074298"/>
                  <a:chOff x="242966" y="4245947"/>
                  <a:chExt cx="3172514" cy="1074298"/>
                </a:xfrm>
              </p:grpSpPr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7AE5B16E-3DFC-4D85-8B81-D639FECAD1F9}"/>
                      </a:ext>
                    </a:extLst>
                  </p:cNvPr>
                  <p:cNvGrpSpPr/>
                  <p:nvPr/>
                </p:nvGrpSpPr>
                <p:grpSpPr>
                  <a:xfrm>
                    <a:off x="2432832" y="4253951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36D06EF1-216C-4B10-B650-545D965DE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FFAB73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01DC9C88-C198-4047-8355-00B37A80AC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A4220BD4-57FD-425A-A9BE-87730749744E}"/>
                      </a:ext>
                    </a:extLst>
                  </p:cNvPr>
                  <p:cNvGrpSpPr/>
                  <p:nvPr/>
                </p:nvGrpSpPr>
                <p:grpSpPr>
                  <a:xfrm>
                    <a:off x="1332951" y="4259199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C27017B8-C53D-4A79-B1ED-AB0338544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D54C4C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AF9449F1-156C-4336-B28E-BC5581CA8B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203DF0C2-B42C-4BCC-9C92-1C5A145EB576}"/>
                      </a:ext>
                    </a:extLst>
                  </p:cNvPr>
                  <p:cNvGrpSpPr/>
                  <p:nvPr/>
                </p:nvGrpSpPr>
                <p:grpSpPr>
                  <a:xfrm>
                    <a:off x="242966" y="4245947"/>
                    <a:ext cx="982648" cy="1061046"/>
                    <a:chOff x="1899473" y="1957366"/>
                    <a:chExt cx="1157368" cy="1126434"/>
                  </a:xfrm>
                </p:grpSpPr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3BD2EC5B-674E-423F-9EF4-DDE42E390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7" cy="1126434"/>
                    </a:xfrm>
                    <a:prstGeom prst="rect">
                      <a:avLst/>
                    </a:prstGeom>
                    <a:solidFill>
                      <a:srgbClr val="0070C0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4DCAD86A-7C76-4BFD-B446-F62023F40A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99473" y="1957366"/>
                      <a:ext cx="1157368" cy="3048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316B3D6-7037-43F7-A5DA-0220BC6A5D70}"/>
                </a:ext>
              </a:extLst>
            </p:cNvPr>
            <p:cNvSpPr/>
            <p:nvPr/>
          </p:nvSpPr>
          <p:spPr>
            <a:xfrm>
              <a:off x="2692265" y="2983400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AE608DA-0CF0-4541-BB03-7A3AF13EA392}"/>
                </a:ext>
              </a:extLst>
            </p:cNvPr>
            <p:cNvSpPr/>
            <p:nvPr/>
          </p:nvSpPr>
          <p:spPr>
            <a:xfrm>
              <a:off x="1651970" y="2990028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5600992-59CD-44C8-B7D5-69E157D9EA6A}"/>
                </a:ext>
              </a:extLst>
            </p:cNvPr>
            <p:cNvSpPr/>
            <p:nvPr/>
          </p:nvSpPr>
          <p:spPr>
            <a:xfrm>
              <a:off x="651432" y="2983401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947EADA-C00B-4054-811D-23F2C72D5FEE}"/>
                </a:ext>
              </a:extLst>
            </p:cNvPr>
            <p:cNvSpPr/>
            <p:nvPr/>
          </p:nvSpPr>
          <p:spPr>
            <a:xfrm>
              <a:off x="2698893" y="4301990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1F12919-03B5-4590-919F-C847482EF4E1}"/>
                </a:ext>
              </a:extLst>
            </p:cNvPr>
            <p:cNvSpPr/>
            <p:nvPr/>
          </p:nvSpPr>
          <p:spPr>
            <a:xfrm>
              <a:off x="1671850" y="4308618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1A58562-921A-4986-BA44-BF4865D8BF7E}"/>
                </a:ext>
              </a:extLst>
            </p:cNvPr>
            <p:cNvSpPr/>
            <p:nvPr/>
          </p:nvSpPr>
          <p:spPr>
            <a:xfrm>
              <a:off x="658060" y="4301991"/>
              <a:ext cx="355734" cy="134707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9" name="صورة 31">
            <a:extLst>
              <a:ext uri="{FF2B5EF4-FFF2-40B4-BE49-F238E27FC236}">
                <a16:creationId xmlns:a16="http://schemas.microsoft.com/office/drawing/2014/main" id="{B6EFEFE5-ED6C-48FF-807B-DC4DDA5AA8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5680" y="2770764"/>
            <a:ext cx="1227668" cy="786940"/>
          </a:xfrm>
          <a:prstGeom prst="rect">
            <a:avLst/>
          </a:prstGeom>
        </p:spPr>
      </p:pic>
      <p:sp>
        <p:nvSpPr>
          <p:cNvPr id="110" name="مربع نص 12">
            <a:extLst>
              <a:ext uri="{FF2B5EF4-FFF2-40B4-BE49-F238E27FC236}">
                <a16:creationId xmlns:a16="http://schemas.microsoft.com/office/drawing/2014/main" id="{D9ACD7F1-B463-4601-9F48-219663AB256B}"/>
              </a:ext>
            </a:extLst>
          </p:cNvPr>
          <p:cNvSpPr txBox="1"/>
          <p:nvPr/>
        </p:nvSpPr>
        <p:spPr>
          <a:xfrm>
            <a:off x="4152635" y="1559994"/>
            <a:ext cx="387241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(A) Arslan Wessam A" panose="03020402040406030203" pitchFamily="66" charset="-78"/>
                <a:ea typeface="+mn-ea"/>
                <a:cs typeface="(A) Arslan Wessam A" panose="03020402040406030203" pitchFamily="66" charset="-78"/>
              </a:rPr>
              <a:t>أنا</a:t>
            </a: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r>
              <a:rPr kumimoji="0" lang="ar-SA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(A) Arslan Wessam A" panose="03020402040406030203" pitchFamily="66" charset="-78"/>
                <a:ea typeface="+mn-ea"/>
                <a:cs typeface="(A) Arslan Wessam A" panose="03020402040406030203" pitchFamily="66" charset="-78"/>
              </a:rPr>
              <a:t>معلمتكم: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(A) Arslan Wessam A" panose="03020402040406030203" pitchFamily="66" charset="-78"/>
                <a:ea typeface="+mn-ea"/>
                <a:cs typeface="(A) Arslan Wessam A" panose="03020402040406030203" pitchFamily="66" charset="-78"/>
              </a:rPr>
              <a:t>منى</a:t>
            </a:r>
            <a:endParaRPr kumimoji="0" lang="ar-SA" sz="8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(A) Arslan Wessam A" panose="03020402040406030203" pitchFamily="66" charset="-78"/>
              <a:ea typeface="+mn-ea"/>
              <a:cs typeface="(A) Arslan Wessam A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480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lines">
            <a:extLst>
              <a:ext uri="{FF2B5EF4-FFF2-40B4-BE49-F238E27FC236}">
                <a16:creationId xmlns:a16="http://schemas.microsoft.com/office/drawing/2014/main" id="{43EB26D0-03E3-43D3-A4F8-23B1B2549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4" y="18195"/>
            <a:ext cx="12192000" cy="1775596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0F104658-0652-4320-BE31-038424B3C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0861" y="921085"/>
            <a:ext cx="12505431" cy="3296887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E19DB5C-DC0A-4AA3-B78E-77DBCA7228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15" b="6015"/>
          <a:stretch>
            <a:fillRect/>
          </a:stretch>
        </p:blipFill>
        <p:spPr>
          <a:xfrm>
            <a:off x="0" y="4139375"/>
            <a:ext cx="12300291" cy="2718625"/>
          </a:xfrm>
          <a:prstGeom prst="rect">
            <a:avLst/>
          </a:prstGeom>
        </p:spPr>
      </p:pic>
      <p:pic>
        <p:nvPicPr>
          <p:cNvPr id="29" name="صورة 26">
            <a:extLst>
              <a:ext uri="{FF2B5EF4-FFF2-40B4-BE49-F238E27FC236}">
                <a16:creationId xmlns:a16="http://schemas.microsoft.com/office/drawing/2014/main" id="{15231633-0E1F-4059-AF36-4309248A3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50" y="8207"/>
            <a:ext cx="1882414" cy="188241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67178BD-0B5F-4358-A494-DEBCFC83EB70}"/>
              </a:ext>
            </a:extLst>
          </p:cNvPr>
          <p:cNvGrpSpPr/>
          <p:nvPr/>
        </p:nvGrpSpPr>
        <p:grpSpPr>
          <a:xfrm>
            <a:off x="3348627" y="104232"/>
            <a:ext cx="4691929" cy="4732463"/>
            <a:chOff x="3704849" y="104232"/>
            <a:chExt cx="4335707" cy="421213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792112D-BEC5-4C4A-93D0-6B47D9EB2B77}"/>
                </a:ext>
              </a:extLst>
            </p:cNvPr>
            <p:cNvGrpSpPr/>
            <p:nvPr/>
          </p:nvGrpSpPr>
          <p:grpSpPr>
            <a:xfrm>
              <a:off x="5767039" y="104232"/>
              <a:ext cx="766212" cy="776017"/>
              <a:chOff x="150939" y="1644097"/>
              <a:chExt cx="1905761" cy="276597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DF82D63-ECDB-4C13-A509-5890237DE2F6}"/>
                  </a:ext>
                </a:extLst>
              </p:cNvPr>
              <p:cNvSpPr/>
              <p:nvPr/>
            </p:nvSpPr>
            <p:spPr>
              <a:xfrm>
                <a:off x="200368" y="1866900"/>
                <a:ext cx="142875" cy="2543175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علم السعودية" descr="صور علم السعودية متحرك 2017 | علم السعودية متحرك GIF 2017">
                <a:extLst>
                  <a:ext uri="{FF2B5EF4-FFF2-40B4-BE49-F238E27FC236}">
                    <a16:creationId xmlns:a16="http://schemas.microsoft.com/office/drawing/2014/main" id="{1DCDF765-EB70-491E-A8BB-067C6B3C1E5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939" y="1644097"/>
                <a:ext cx="1905761" cy="16473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Picture 20">
              <a:extLst>
                <a:ext uri="{FF2B5EF4-FFF2-40B4-BE49-F238E27FC236}">
                  <a16:creationId xmlns:a16="http://schemas.microsoft.com/office/drawing/2014/main" id="{F2FD44C3-7A2C-48ED-867C-DC9FF163B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04849" y="689113"/>
              <a:ext cx="4335707" cy="3627256"/>
            </a:xfrm>
            <a:prstGeom prst="rect">
              <a:avLst/>
            </a:prstGeom>
          </p:spPr>
        </p:pic>
      </p:grpSp>
      <p:pic>
        <p:nvPicPr>
          <p:cNvPr id="33" name="Picture 18">
            <a:extLst>
              <a:ext uri="{FF2B5EF4-FFF2-40B4-BE49-F238E27FC236}">
                <a16:creationId xmlns:a16="http://schemas.microsoft.com/office/drawing/2014/main" id="{3EE252E1-C340-4EC2-A907-5CD836B9664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822" r="6822"/>
          <a:stretch>
            <a:fillRect/>
          </a:stretch>
        </p:blipFill>
        <p:spPr>
          <a:xfrm>
            <a:off x="0" y="5702614"/>
            <a:ext cx="12300291" cy="1292066"/>
          </a:xfrm>
          <a:prstGeom prst="rect">
            <a:avLst/>
          </a:prstGeom>
        </p:spPr>
      </p:pic>
      <p:pic>
        <p:nvPicPr>
          <p:cNvPr id="43" name="Picture 18">
            <a:extLst>
              <a:ext uri="{FF2B5EF4-FFF2-40B4-BE49-F238E27FC236}">
                <a16:creationId xmlns:a16="http://schemas.microsoft.com/office/drawing/2014/main" id="{BB506EF1-224E-4E6D-8A51-7B0B1C4FD7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437223" y="1949398"/>
            <a:ext cx="1075790" cy="2170763"/>
          </a:xfrm>
          <a:prstGeom prst="rect">
            <a:avLst/>
          </a:prstGeom>
        </p:spPr>
      </p:pic>
      <p:pic>
        <p:nvPicPr>
          <p:cNvPr id="44" name="Picture 18">
            <a:extLst>
              <a:ext uri="{FF2B5EF4-FFF2-40B4-BE49-F238E27FC236}">
                <a16:creationId xmlns:a16="http://schemas.microsoft.com/office/drawing/2014/main" id="{A14A6C5A-EAE6-4B5C-8331-F7EA432533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35957" y="2012734"/>
            <a:ext cx="1075790" cy="2170763"/>
          </a:xfrm>
          <a:prstGeom prst="rect">
            <a:avLst/>
          </a:prstGeom>
        </p:spPr>
      </p:pic>
      <p:pic>
        <p:nvPicPr>
          <p:cNvPr id="45" name="Picture 18">
            <a:extLst>
              <a:ext uri="{FF2B5EF4-FFF2-40B4-BE49-F238E27FC236}">
                <a16:creationId xmlns:a16="http://schemas.microsoft.com/office/drawing/2014/main" id="{0C284BC6-FB12-479E-AD10-0A8833458E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0717" y="1949397"/>
            <a:ext cx="1075790" cy="21707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AE0A495-A998-4C6E-AC55-B576348C0E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71" y="579128"/>
            <a:ext cx="1597887" cy="144271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ECBC4D4-8B4E-47FE-8CA8-6708D68B7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259" y="2086827"/>
            <a:ext cx="1527724" cy="21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99BFCF-E364-4D90-A6A3-A5FC1C4218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74" y="2114900"/>
            <a:ext cx="1109570" cy="2170764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2B86349-4DEA-44A9-B95A-0B7EE1D060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2135747"/>
            <a:ext cx="901884" cy="2092851"/>
          </a:xfrm>
          <a:prstGeom prst="rect">
            <a:avLst/>
          </a:prstGeom>
        </p:spPr>
      </p:pic>
      <p:pic>
        <p:nvPicPr>
          <p:cNvPr id="60" name="صورة 9">
            <a:extLst>
              <a:ext uri="{FF2B5EF4-FFF2-40B4-BE49-F238E27FC236}">
                <a16:creationId xmlns:a16="http://schemas.microsoft.com/office/drawing/2014/main" id="{DD476F2D-5EFF-4481-B0B6-38504150AB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504" y="3545751"/>
            <a:ext cx="3556909" cy="227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9FB7C3-DD17-44F0-8E64-043EE906BA82}"/>
              </a:ext>
            </a:extLst>
          </p:cNvPr>
          <p:cNvSpPr/>
          <p:nvPr/>
        </p:nvSpPr>
        <p:spPr>
          <a:xfrm>
            <a:off x="4784961" y="1689100"/>
            <a:ext cx="1844598" cy="1396630"/>
          </a:xfrm>
          <a:prstGeom prst="rect">
            <a:avLst/>
          </a:prstGeom>
          <a:solidFill>
            <a:srgbClr val="F8A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مربع نص 5">
            <a:extLst>
              <a:ext uri="{FF2B5EF4-FFF2-40B4-BE49-F238E27FC236}">
                <a16:creationId xmlns:a16="http://schemas.microsoft.com/office/drawing/2014/main" id="{59CF0E23-21EC-4CB4-A2A9-C7813F5562F6}"/>
              </a:ext>
            </a:extLst>
          </p:cNvPr>
          <p:cNvSpPr txBox="1"/>
          <p:nvPr/>
        </p:nvSpPr>
        <p:spPr>
          <a:xfrm>
            <a:off x="3041700" y="1563740"/>
            <a:ext cx="552006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(A) Arslan Wessam A" panose="03020402040406030203" pitchFamily="66" charset="-78"/>
                <a:ea typeface="+mn-ea"/>
                <a:cs typeface="(A) Arslan Wessam A" panose="03020402040406030203" pitchFamily="66" charset="-78"/>
              </a:rPr>
              <a:t>اسم المدرسة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(A) Arslan Wessam A" panose="03020402040406030203" pitchFamily="66" charset="-78"/>
                <a:ea typeface="+mn-ea"/>
                <a:cs typeface="(A) Arslan Wessam A" panose="03020402040406030203" pitchFamily="66" charset="-78"/>
              </a:rPr>
              <a:t>ترحب بكم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(A) Arslan Wessam A" panose="03020402040406030203" pitchFamily="66" charset="-78"/>
              <a:ea typeface="+mn-ea"/>
              <a:cs typeface="(A) Arslan Wessam A" panose="03020402040406030203" pitchFamily="66" charset="-78"/>
            </a:endParaRPr>
          </a:p>
        </p:txBody>
      </p:sp>
      <p:pic>
        <p:nvPicPr>
          <p:cNvPr id="41" name="cloud">
            <a:extLst>
              <a:ext uri="{FF2B5EF4-FFF2-40B4-BE49-F238E27FC236}">
                <a16:creationId xmlns:a16="http://schemas.microsoft.com/office/drawing/2014/main" id="{C2FE0DE2-572D-472A-A7A7-253399BA5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31" y="659323"/>
            <a:ext cx="1527724" cy="958690"/>
          </a:xfrm>
          <a:prstGeom prst="rect">
            <a:avLst/>
          </a:prstGeom>
        </p:spPr>
      </p:pic>
      <p:pic>
        <p:nvPicPr>
          <p:cNvPr id="42" name="cloud">
            <a:extLst>
              <a:ext uri="{FF2B5EF4-FFF2-40B4-BE49-F238E27FC236}">
                <a16:creationId xmlns:a16="http://schemas.microsoft.com/office/drawing/2014/main" id="{BAF5BF02-11AE-4980-952F-567E2F4569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0185" y="134191"/>
            <a:ext cx="1527724" cy="958690"/>
          </a:xfrm>
          <a:prstGeom prst="rect">
            <a:avLst/>
          </a:prstGeom>
        </p:spPr>
      </p:pic>
      <p:pic>
        <p:nvPicPr>
          <p:cNvPr id="46" name="cloud">
            <a:extLst>
              <a:ext uri="{FF2B5EF4-FFF2-40B4-BE49-F238E27FC236}">
                <a16:creationId xmlns:a16="http://schemas.microsoft.com/office/drawing/2014/main" id="{D56177A8-0004-4A1E-BEB2-D9185BBF2C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52254" y="120260"/>
            <a:ext cx="1527724" cy="9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F3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loud">
            <a:extLst>
              <a:ext uri="{FF2B5EF4-FFF2-40B4-BE49-F238E27FC236}">
                <a16:creationId xmlns:a16="http://schemas.microsoft.com/office/drawing/2014/main" id="{2C5EB2ED-4AA8-4CF8-A7AA-F44F2DAA0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779" y="93067"/>
            <a:ext cx="1527724" cy="958690"/>
          </a:xfrm>
          <a:prstGeom prst="rect">
            <a:avLst/>
          </a:prstGeom>
        </p:spPr>
      </p:pic>
      <p:pic>
        <p:nvPicPr>
          <p:cNvPr id="16" name="cloud">
            <a:extLst>
              <a:ext uri="{FF2B5EF4-FFF2-40B4-BE49-F238E27FC236}">
                <a16:creationId xmlns:a16="http://schemas.microsoft.com/office/drawing/2014/main" id="{F2AF3E46-6E88-4E49-BBD5-FF810ECC2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0" y="647344"/>
            <a:ext cx="1527724" cy="958690"/>
          </a:xfrm>
          <a:prstGeom prst="rect">
            <a:avLst/>
          </a:prstGeom>
        </p:spPr>
      </p:pic>
      <p:pic>
        <p:nvPicPr>
          <p:cNvPr id="17" name="cloud">
            <a:extLst>
              <a:ext uri="{FF2B5EF4-FFF2-40B4-BE49-F238E27FC236}">
                <a16:creationId xmlns:a16="http://schemas.microsoft.com/office/drawing/2014/main" id="{04F1DB80-5840-4762-A64B-68B775895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714" y="423307"/>
            <a:ext cx="1527724" cy="958690"/>
          </a:xfrm>
          <a:prstGeom prst="rect">
            <a:avLst/>
          </a:prstGeom>
        </p:spPr>
      </p:pic>
      <p:pic>
        <p:nvPicPr>
          <p:cNvPr id="18" name="cloud">
            <a:extLst>
              <a:ext uri="{FF2B5EF4-FFF2-40B4-BE49-F238E27FC236}">
                <a16:creationId xmlns:a16="http://schemas.microsoft.com/office/drawing/2014/main" id="{5A16A275-DCB3-4F16-BD66-2C2FF6429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757" y="111290"/>
            <a:ext cx="1527724" cy="9586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24B084-F360-423B-AE02-74C006C7B7B9}"/>
              </a:ext>
            </a:extLst>
          </p:cNvPr>
          <p:cNvSpPr/>
          <p:nvPr/>
        </p:nvSpPr>
        <p:spPr>
          <a:xfrm>
            <a:off x="0" y="4069080"/>
            <a:ext cx="12192000" cy="2788920"/>
          </a:xfrm>
          <a:prstGeom prst="rect">
            <a:avLst/>
          </a:prstGeom>
          <a:solidFill>
            <a:srgbClr val="8EFA0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18">
            <a:extLst>
              <a:ext uri="{FF2B5EF4-FFF2-40B4-BE49-F238E27FC236}">
                <a16:creationId xmlns:a16="http://schemas.microsoft.com/office/drawing/2014/main" id="{775A216D-9AD9-4F0A-B9F7-08B8F2B1EA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22" r="6822"/>
          <a:stretch>
            <a:fillRect/>
          </a:stretch>
        </p:blipFill>
        <p:spPr>
          <a:xfrm>
            <a:off x="0" y="5702614"/>
            <a:ext cx="12300291" cy="1292066"/>
          </a:xfrm>
          <a:prstGeom prst="rect">
            <a:avLst/>
          </a:prstGeom>
        </p:spPr>
      </p:pic>
      <p:grpSp>
        <p:nvGrpSpPr>
          <p:cNvPr id="12" name="مجموعة 6">
            <a:extLst>
              <a:ext uri="{FF2B5EF4-FFF2-40B4-BE49-F238E27FC236}">
                <a16:creationId xmlns:a16="http://schemas.microsoft.com/office/drawing/2014/main" id="{BF32A61C-4447-481D-8BC3-0682985E6E76}"/>
              </a:ext>
            </a:extLst>
          </p:cNvPr>
          <p:cNvGrpSpPr/>
          <p:nvPr/>
        </p:nvGrpSpPr>
        <p:grpSpPr>
          <a:xfrm>
            <a:off x="823029" y="92816"/>
            <a:ext cx="7366847" cy="6770002"/>
            <a:chOff x="2331192" y="96339"/>
            <a:chExt cx="7366847" cy="6770002"/>
          </a:xfrm>
        </p:grpSpPr>
        <p:grpSp>
          <p:nvGrpSpPr>
            <p:cNvPr id="13" name="مجموعة 7">
              <a:extLst>
                <a:ext uri="{FF2B5EF4-FFF2-40B4-BE49-F238E27FC236}">
                  <a16:creationId xmlns:a16="http://schemas.microsoft.com/office/drawing/2014/main" id="{AD20AF1E-18E8-4785-8125-0BF81174780C}"/>
                </a:ext>
              </a:extLst>
            </p:cNvPr>
            <p:cNvGrpSpPr/>
            <p:nvPr/>
          </p:nvGrpSpPr>
          <p:grpSpPr>
            <a:xfrm>
              <a:off x="2514000" y="761246"/>
              <a:ext cx="7164000" cy="6105095"/>
              <a:chOff x="2514000" y="761246"/>
              <a:chExt cx="7164000" cy="6105095"/>
            </a:xfrm>
          </p:grpSpPr>
          <p:sp>
            <p:nvSpPr>
              <p:cNvPr id="24" name="شكل بيضاوي 13">
                <a:extLst>
                  <a:ext uri="{FF2B5EF4-FFF2-40B4-BE49-F238E27FC236}">
                    <a16:creationId xmlns:a16="http://schemas.microsoft.com/office/drawing/2014/main" id="{B9EB7677-D75B-4890-AB2C-6B02756094CE}"/>
                  </a:ext>
                </a:extLst>
              </p:cNvPr>
              <p:cNvSpPr/>
              <p:nvPr/>
            </p:nvSpPr>
            <p:spPr>
              <a:xfrm>
                <a:off x="3018406" y="761246"/>
                <a:ext cx="6267639" cy="4607511"/>
              </a:xfrm>
              <a:prstGeom prst="ellipse">
                <a:avLst/>
              </a:prstGeom>
              <a:solidFill>
                <a:srgbClr val="005797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صورة 14">
                <a:extLst>
                  <a:ext uri="{FF2B5EF4-FFF2-40B4-BE49-F238E27FC236}">
                    <a16:creationId xmlns:a16="http://schemas.microsoft.com/office/drawing/2014/main" id="{07DA1690-974C-4FA4-B061-177C59F568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352" b="87130" l="2200" r="95900">
                            <a14:foregroundMark x1="41400" y1="86667" x2="42000" y2="43241"/>
                            <a14:foregroundMark x1="58600" y1="87130" x2="60600" y2="54259"/>
                            <a14:foregroundMark x1="60600" y1="54259" x2="60700" y2="54259"/>
                            <a14:foregroundMark x1="64900" y1="78148" x2="64900" y2="78148"/>
                            <a14:foregroundMark x1="29800" y1="79074" x2="55200" y2="79444"/>
                            <a14:foregroundMark x1="55200" y1="79444" x2="65700" y2="79259"/>
                            <a14:foregroundMark x1="65700" y1="79259" x2="66800" y2="79259"/>
                            <a14:foregroundMark x1="34571" y1="84926" x2="35100" y2="84907"/>
                            <a14:foregroundMark x1="35100" y1="84907" x2="59400" y2="86481"/>
                            <a14:foregroundMark x1="59400" y1="86481" x2="63605" y2="85960"/>
                            <a14:foregroundMark x1="82210" y1="83708" x2="84616" y2="83734"/>
                            <a14:foregroundMark x1="94700" y1="47963" x2="74100" y2="61019"/>
                            <a14:foregroundMark x1="95400" y1="60463" x2="85894" y2="70522"/>
                            <a14:foregroundMark x1="2700" y1="70185" x2="12144" y2="70027"/>
                            <a14:foregroundMark x1="19300" y1="69907" x2="62300" y2="72685"/>
                            <a14:foregroundMark x1="62300" y1="72685" x2="81637" y2="71096"/>
                            <a14:foregroundMark x1="13500" y1="53611" x2="35800" y2="48889"/>
                            <a14:foregroundMark x1="15500" y1="63426" x2="30000" y2="66019"/>
                            <a14:foregroundMark x1="44700" y1="76667" x2="63900" y2="84630"/>
                            <a14:foregroundMark x1="81052" y1="80999" x2="80688" y2="81079"/>
                            <a14:foregroundMark x1="46600" y1="77130" x2="69154" y2="78028"/>
                            <a14:foregroundMark x1="15742" y1="83055" x2="18481" y2="83255"/>
                            <a14:foregroundMark x1="9500" y1="72130" x2="10033" y2="73255"/>
                            <a14:foregroundMark x1="15491" y1="74345" x2="14400" y2="73519"/>
                            <a14:foregroundMark x1="12400" y1="52130" x2="9060" y2="54006"/>
                            <a14:foregroundMark x1="12731" y1="60584" x2="12451" y2="60142"/>
                            <a14:foregroundMark x1="13156" y1="61255" x2="12743" y2="60603"/>
                            <a14:foregroundMark x1="13516" y1="62195" x2="15700" y2="64722"/>
                            <a14:foregroundMark x1="12399" y1="60902" x2="12810" y2="61377"/>
                            <a14:foregroundMark x1="95900" y1="50278" x2="95900" y2="50278"/>
                            <a14:foregroundMark x1="30170" y1="80111" x2="58200" y2="81667"/>
                            <a14:foregroundMark x1="58200" y1="81667" x2="58300" y2="81852"/>
                            <a14:foregroundMark x1="5900" y1="48148" x2="17700" y2="42870"/>
                            <a14:foregroundMark x1="2200" y1="43148" x2="2200" y2="43148"/>
                            <a14:foregroundMark x1="78900" y1="36019" x2="94800" y2="30648"/>
                            <a14:foregroundMark x1="87541" y1="39727" x2="91274" y2="38637"/>
                            <a14:foregroundMark x1="80900" y1="41667" x2="84447" y2="40631"/>
                            <a14:foregroundMark x1="84748" y1="30363" x2="80000" y2="34722"/>
                            <a14:foregroundMark x1="91800" y1="23889" x2="90435" y2="25143"/>
                            <a14:foregroundMark x1="18827" y1="74031" x2="19043" y2="74452"/>
                            <a14:foregroundMark x1="17900" y1="79815" x2="17900" y2="79815"/>
                            <a14:foregroundMark x1="17100" y1="80741" x2="20700" y2="77778"/>
                            <a14:foregroundMark x1="4300" y1="61111" x2="4300" y2="61111"/>
                            <a14:foregroundMark x1="4000" y1="60926" x2="4000" y2="60926"/>
                            <a14:foregroundMark x1="4700" y1="59815" x2="3700" y2="62130"/>
                            <a14:foregroundMark x1="4700" y1="59722" x2="4700" y2="59722"/>
                            <a14:foregroundMark x1="4800" y1="59722" x2="4500" y2="60000"/>
                            <a14:foregroundMark x1="3900" y1="61481" x2="4200" y2="63333"/>
                            <a14:foregroundMark x1="4400" y1="60278" x2="5100" y2="59537"/>
                            <a14:foregroundMark x1="7400" y1="59815" x2="6500" y2="59537"/>
                            <a14:foregroundMark x1="7400" y1="59444" x2="7400" y2="59444"/>
                            <a14:foregroundMark x1="7200" y1="59444" x2="7200" y2="59444"/>
                            <a14:foregroundMark x1="7200" y1="59537" x2="7400" y2="61667"/>
                            <a14:foregroundMark x1="9900" y1="42593" x2="10200" y2="47778"/>
                            <a14:backgroundMark x1="82900" y1="13056" x2="81800" y2="24907"/>
                            <a14:backgroundMark x1="13600" y1="14444" x2="20800" y2="24444"/>
                            <a14:backgroundMark x1="20800" y1="24444" x2="20800" y2="24444"/>
                            <a14:backgroundMark x1="5600" y1="25000" x2="79100" y2="17500"/>
                            <a14:backgroundMark x1="79100" y1="17500" x2="99400" y2="19074"/>
                            <a14:backgroundMark x1="1000" y1="27037" x2="19600" y2="27037"/>
                            <a14:backgroundMark x1="19600" y1="27037" x2="63700" y2="29537"/>
                            <a14:backgroundMark x1="90428" y1="27901" x2="98500" y2="27407"/>
                            <a14:backgroundMark x1="63700" y1="29537" x2="84004" y2="28294"/>
                            <a14:backgroundMark x1="5300" y1="22037" x2="51700" y2="16019"/>
                            <a14:backgroundMark x1="51700" y1="16019" x2="52400" y2="16019"/>
                            <a14:backgroundMark x1="17900" y1="13056" x2="37600" y2="12963"/>
                            <a14:backgroundMark x1="37600" y1="12963" x2="74500" y2="13889"/>
                            <a14:backgroundMark x1="74500" y1="13889" x2="86600" y2="13704"/>
                            <a14:backgroundMark x1="86600" y1="13704" x2="87500" y2="13889"/>
                            <a14:backgroundMark x1="50000" y1="7500" x2="50000" y2="7500"/>
                            <a14:backgroundMark x1="22500" y1="7222" x2="69100" y2="10741"/>
                            <a14:backgroundMark x1="69100" y1="10741" x2="71000" y2="11667"/>
                            <a14:backgroundMark x1="73700" y1="6111" x2="15200" y2="14259"/>
                            <a14:backgroundMark x1="51400" y1="6667" x2="51400" y2="6667"/>
                            <a14:backgroundMark x1="56900" y1="4630" x2="56900" y2="4630"/>
                            <a14:backgroundMark x1="51400" y1="6574" x2="51400" y2="6574"/>
                            <a14:backgroundMark x1="57800" y1="4630" x2="57800" y2="4630"/>
                            <a14:backgroundMark x1="57800" y1="4630" x2="49500" y2="7593"/>
                            <a14:backgroundMark x1="49500" y1="7593" x2="49400" y2="7685"/>
                            <a14:backgroundMark x1="83000" y1="26389" x2="92300" y2="17593"/>
                            <a14:backgroundMark x1="86700" y1="24630" x2="86700" y2="24630"/>
                            <a14:backgroundMark x1="85400" y1="26019" x2="85400" y2="26019"/>
                            <a14:backgroundMark x1="85200" y1="26759" x2="85200" y2="26759"/>
                            <a14:backgroundMark x1="81300" y1="30556" x2="91900" y2="25833"/>
                            <a14:backgroundMark x1="91500" y1="71852" x2="91500" y2="71852"/>
                            <a14:backgroundMark x1="84200" y1="77037" x2="84200" y2="77037"/>
                            <a14:backgroundMark x1="80600" y1="76574" x2="90500" y2="79722"/>
                            <a14:backgroundMark x1="71300" y1="78889" x2="71300" y2="88148"/>
                            <a14:backgroundMark x1="66100" y1="84722" x2="74300" y2="86667"/>
                            <a14:backgroundMark x1="74700" y1="80370" x2="79700" y2="86667"/>
                            <a14:backgroundMark x1="16500" y1="69444" x2="16500" y2="69444"/>
                            <a14:backgroundMark x1="17000" y1="70463" x2="17000" y2="70463"/>
                            <a14:backgroundMark x1="18100" y1="71944" x2="18100" y2="71944"/>
                            <a14:backgroundMark x1="18600" y1="72130" x2="15200" y2="69907"/>
                            <a14:backgroundMark x1="8400" y1="56296" x2="8400" y2="56296"/>
                            <a14:backgroundMark x1="6800" y1="54167" x2="9100" y2="58796"/>
                            <a14:backgroundMark x1="4500" y1="58241" x2="6194" y2="59001"/>
                            <a14:backgroundMark x1="13100" y1="86019" x2="16000" y2="78889"/>
                            <a14:backgroundMark x1="16000" y1="78889" x2="19700" y2="76296"/>
                            <a14:backgroundMark x1="12900" y1="86019" x2="14700" y2="80926"/>
                            <a14:backgroundMark x1="8900" y1="75833" x2="18200" y2="76111"/>
                            <a14:backgroundMark x1="18200" y1="76111" x2="20100" y2="76759"/>
                            <a14:backgroundMark x1="11800" y1="73148" x2="14400" y2="78056"/>
                            <a14:backgroundMark x1="26700" y1="78889" x2="23800" y2="88611"/>
                            <a14:backgroundMark x1="24900" y1="79259" x2="20900" y2="86667"/>
                            <a14:backgroundMark x1="22300" y1="80000" x2="19600" y2="85833"/>
                            <a14:backgroundMark x1="19600" y1="85833" x2="19600" y2="86204"/>
                            <a14:backgroundMark x1="21800" y1="79907" x2="21800" y2="79907"/>
                            <a14:backgroundMark x1="21800" y1="79722" x2="21800" y2="79722"/>
                            <a14:backgroundMark x1="22600" y1="79167" x2="21800" y2="80370"/>
                            <a14:backgroundMark x1="72600" y1="78056" x2="74800" y2="84537"/>
                            <a14:backgroundMark x1="71100" y1="78241" x2="76800" y2="85093"/>
                            <a14:backgroundMark x1="76800" y1="85093" x2="76800" y2="85093"/>
                            <a14:backgroundMark x1="71600" y1="77963" x2="70100" y2="78889"/>
                            <a14:backgroundMark x1="65000" y1="84074" x2="67100" y2="88241"/>
                            <a14:backgroundMark x1="84500" y1="76759" x2="93000" y2="70648"/>
                            <a14:backgroundMark x1="93000" y1="70648" x2="94000" y2="69259"/>
                            <a14:backgroundMark x1="84200" y1="76019" x2="91100" y2="73611"/>
                            <a14:backgroundMark x1="91800" y1="73333" x2="93900" y2="78889"/>
                            <a14:backgroundMark x1="78400" y1="80463" x2="78400" y2="80463"/>
                            <a14:backgroundMark x1="77600" y1="80370" x2="79300" y2="83796"/>
                            <a14:backgroundMark x1="77600" y1="79907" x2="80600" y2="85093"/>
                            <a14:backgroundMark x1="80300" y1="78056" x2="85900" y2="81944"/>
                            <a14:backgroundMark x1="85900" y1="81944" x2="88200" y2="85278"/>
                            <a14:backgroundMark x1="86100" y1="42222" x2="85800" y2="38796"/>
                            <a14:backgroundMark x1="84800" y1="42315" x2="85200" y2="37685"/>
                            <a14:backgroundMark x1="84000" y1="41111" x2="86900" y2="40741"/>
                            <a14:backgroundMark x1="84500" y1="40741" x2="84500" y2="40741"/>
                            <a14:backgroundMark x1="27800" y1="80000" x2="31200" y2="87222"/>
                            <a14:backgroundMark x1="26700" y1="85556" x2="29100" y2="85741"/>
                            <a14:backgroundMark x1="32800" y1="84074" x2="32800" y2="84074"/>
                            <a14:backgroundMark x1="32800" y1="85278" x2="32800" y2="85278"/>
                            <a14:backgroundMark x1="32300" y1="84537" x2="32300" y2="84537"/>
                            <a14:backgroundMark x1="32500" y1="84074" x2="32300" y2="86944"/>
                            <a14:backgroundMark x1="9449" y1="60758" x2="11200" y2="61944"/>
                            <a14:backgroundMark x1="6988" y1="59092" x2="7508" y2="59444"/>
                            <a14:backgroundMark x1="4500" y1="57407" x2="5539" y2="58111"/>
                            <a14:backgroundMark x1="11200" y1="61944" x2="11600" y2="62870"/>
                            <a14:backgroundMark x1="10700" y1="61481" x2="8400" y2="56574"/>
                            <a14:backgroundMark x1="9900" y1="58611" x2="11000" y2="60741"/>
                            <a14:backgroundMark x1="93400" y1="37593" x2="93400" y2="39352"/>
                            <a14:backgroundMark x1="90000" y1="79259" x2="90000" y2="87037"/>
                            <a14:backgroundMark x1="76800" y1="74630" x2="76800" y2="74630"/>
                            <a14:backgroundMark x1="84200" y1="70648" x2="84200" y2="70648"/>
                            <a14:backgroundMark x1="14600" y1="79444" x2="16900" y2="77037"/>
                            <a14:backgroundMark x1="14800" y1="79815" x2="16500" y2="77315"/>
                            <a14:backgroundMark x1="18195" y1="78411" x2="18900" y2="77685"/>
                            <a14:backgroundMark x1="16830" y1="79815" x2="16630" y2="80021"/>
                            <a14:backgroundMark x1="16200" y1="80463" x2="16830" y2="79815"/>
                            <a14:backgroundMark x1="13200" y1="69259" x2="14900" y2="70833"/>
                            <a14:backgroundMark x1="17300" y1="69537" x2="18500" y2="71019"/>
                            <a14:backgroundMark x1="17900" y1="73056" x2="19000" y2="73889"/>
                            <a14:backgroundMark x1="10600" y1="73519" x2="8400" y2="77222"/>
                            <a14:backgroundMark x1="14800" y1="78333" x2="15700" y2="79074"/>
                            <a14:backgroundMark x1="14800" y1="77315" x2="14900" y2="78981"/>
                            <a14:backgroundMark x1="13900" y1="82037" x2="12400" y2="85278"/>
                            <a14:backgroundMark x1="21800" y1="79722" x2="21800" y2="79722"/>
                            <a14:backgroundMark x1="21700" y1="80463" x2="22200" y2="79352"/>
                            <a14:backgroundMark x1="21400" y1="79815" x2="21400" y2="79815"/>
                            <a14:backgroundMark x1="21400" y1="80278" x2="22400" y2="79537"/>
                            <a14:backgroundMark x1="21400" y1="80278" x2="22100" y2="79444"/>
                            <a14:backgroundMark x1="21900" y1="79630" x2="21000" y2="80556"/>
                            <a14:backgroundMark x1="84300" y1="70278" x2="84100" y2="71389"/>
                            <a14:backgroundMark x1="83900" y1="70741" x2="83700" y2="7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561" b="9648"/>
              <a:stretch/>
            </p:blipFill>
            <p:spPr>
              <a:xfrm>
                <a:off x="2514000" y="3168757"/>
                <a:ext cx="7164000" cy="3697584"/>
              </a:xfrm>
              <a:prstGeom prst="rect">
                <a:avLst/>
              </a:prstGeom>
            </p:spPr>
          </p:pic>
        </p:grpSp>
        <p:sp>
          <p:nvSpPr>
            <p:cNvPr id="19" name="شكل بيضاوي 8">
              <a:extLst>
                <a:ext uri="{FF2B5EF4-FFF2-40B4-BE49-F238E27FC236}">
                  <a16:creationId xmlns:a16="http://schemas.microsoft.com/office/drawing/2014/main" id="{45D5342E-28D2-4EB9-A5D7-01006E1DA750}"/>
                </a:ext>
              </a:extLst>
            </p:cNvPr>
            <p:cNvSpPr/>
            <p:nvPr/>
          </p:nvSpPr>
          <p:spPr>
            <a:xfrm>
              <a:off x="7258352" y="553125"/>
              <a:ext cx="1512000" cy="1512000"/>
            </a:xfrm>
            <a:prstGeom prst="ellipse">
              <a:avLst/>
            </a:prstGeom>
            <a:solidFill>
              <a:srgbClr val="F7D708"/>
            </a:solidFill>
            <a:ln w="12700" cap="flat" cmpd="sng" algn="ctr">
              <a:solidFill>
                <a:srgbClr val="F7D708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شكل بيضاوي 9">
              <a:extLst>
                <a:ext uri="{FF2B5EF4-FFF2-40B4-BE49-F238E27FC236}">
                  <a16:creationId xmlns:a16="http://schemas.microsoft.com/office/drawing/2014/main" id="{5B9039B4-6414-4BCF-896A-4AC92B6B8287}"/>
                </a:ext>
              </a:extLst>
            </p:cNvPr>
            <p:cNvSpPr/>
            <p:nvPr/>
          </p:nvSpPr>
          <p:spPr>
            <a:xfrm>
              <a:off x="2331192" y="2367791"/>
              <a:ext cx="1512000" cy="1512000"/>
            </a:xfrm>
            <a:prstGeom prst="ellipse">
              <a:avLst/>
            </a:prstGeom>
            <a:solidFill>
              <a:srgbClr val="D9D0BF"/>
            </a:solidFill>
            <a:ln w="12700" cap="flat" cmpd="sng" algn="ctr">
              <a:solidFill>
                <a:srgbClr val="D9D0BF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شكل بيضاوي 10">
              <a:extLst>
                <a:ext uri="{FF2B5EF4-FFF2-40B4-BE49-F238E27FC236}">
                  <a16:creationId xmlns:a16="http://schemas.microsoft.com/office/drawing/2014/main" id="{2FF25796-2688-484A-A31E-28C390768132}"/>
                </a:ext>
              </a:extLst>
            </p:cNvPr>
            <p:cNvSpPr/>
            <p:nvPr/>
          </p:nvSpPr>
          <p:spPr>
            <a:xfrm>
              <a:off x="8186039" y="2140314"/>
              <a:ext cx="1512000" cy="1512000"/>
            </a:xfrm>
            <a:prstGeom prst="ellipse">
              <a:avLst/>
            </a:prstGeom>
            <a:solidFill>
              <a:srgbClr val="AADDDF"/>
            </a:solidFill>
            <a:ln w="12700" cap="flat" cmpd="sng" algn="ctr">
              <a:solidFill>
                <a:srgbClr val="AADDDF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شكل بيضاوي 11">
              <a:extLst>
                <a:ext uri="{FF2B5EF4-FFF2-40B4-BE49-F238E27FC236}">
                  <a16:creationId xmlns:a16="http://schemas.microsoft.com/office/drawing/2014/main" id="{33DA78AC-00E1-4A47-8745-64EA054FE85D}"/>
                </a:ext>
              </a:extLst>
            </p:cNvPr>
            <p:cNvSpPr/>
            <p:nvPr/>
          </p:nvSpPr>
          <p:spPr>
            <a:xfrm>
              <a:off x="3307879" y="632626"/>
              <a:ext cx="1512000" cy="1512000"/>
            </a:xfrm>
            <a:prstGeom prst="ellipse">
              <a:avLst/>
            </a:prstGeom>
            <a:solidFill>
              <a:srgbClr val="3D9FA5"/>
            </a:solidFill>
            <a:ln w="12700" cap="flat" cmpd="sng" algn="ctr">
              <a:solidFill>
                <a:srgbClr val="3D9FA5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شكل بيضاوي 12">
              <a:extLst>
                <a:ext uri="{FF2B5EF4-FFF2-40B4-BE49-F238E27FC236}">
                  <a16:creationId xmlns:a16="http://schemas.microsoft.com/office/drawing/2014/main" id="{B32562B2-6291-43FB-931B-D39507EA94F2}"/>
                </a:ext>
              </a:extLst>
            </p:cNvPr>
            <p:cNvSpPr/>
            <p:nvPr/>
          </p:nvSpPr>
          <p:spPr>
            <a:xfrm>
              <a:off x="5247563" y="96339"/>
              <a:ext cx="1512000" cy="1512000"/>
            </a:xfrm>
            <a:prstGeom prst="ellipse">
              <a:avLst/>
            </a:prstGeom>
            <a:solidFill>
              <a:srgbClr val="F15F23"/>
            </a:solidFill>
            <a:ln w="12700" cap="flat" cmpd="sng" algn="ctr">
              <a:solidFill>
                <a:srgbClr val="F15F23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مربع نص 19">
            <a:extLst>
              <a:ext uri="{FF2B5EF4-FFF2-40B4-BE49-F238E27FC236}">
                <a16:creationId xmlns:a16="http://schemas.microsoft.com/office/drawing/2014/main" id="{6CC64BB4-F24B-406E-B9F5-6F34B9508176}"/>
              </a:ext>
            </a:extLst>
          </p:cNvPr>
          <p:cNvSpPr txBox="1"/>
          <p:nvPr/>
        </p:nvSpPr>
        <p:spPr>
          <a:xfrm>
            <a:off x="2681229" y="2318141"/>
            <a:ext cx="3772186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0" cap="none" spc="0" normalizeH="0" baseline="0" noProof="0" dirty="0">
                <a:ln>
                  <a:noFill/>
                </a:ln>
                <a:solidFill>
                  <a:srgbClr val="D9D0B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وسوف نتعلم معاً</a:t>
            </a:r>
          </a:p>
        </p:txBody>
      </p:sp>
      <p:pic>
        <p:nvPicPr>
          <p:cNvPr id="28" name="Picture 38" descr="من ناحية رسم الكرتون التوضيح لفتة الصلاة, يديه, انتشرت, سويا PNG والمتجهات  للتحميل مجانا">
            <a:extLst>
              <a:ext uri="{FF2B5EF4-FFF2-40B4-BE49-F238E27FC236}">
                <a16:creationId xmlns:a16="http://schemas.microsoft.com/office/drawing/2014/main" id="{42CFD450-7781-4BBE-9D55-41E48410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75" y="492179"/>
            <a:ext cx="1548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7671171-0901-4EF2-9500-42DF947BF109}"/>
              </a:ext>
            </a:extLst>
          </p:cNvPr>
          <p:cNvGrpSpPr/>
          <p:nvPr/>
        </p:nvGrpSpPr>
        <p:grpSpPr>
          <a:xfrm>
            <a:off x="1055842" y="2461182"/>
            <a:ext cx="1069209" cy="1233841"/>
            <a:chOff x="1055842" y="2461182"/>
            <a:chExt cx="1069209" cy="1233841"/>
          </a:xfrm>
        </p:grpSpPr>
        <p:pic>
          <p:nvPicPr>
            <p:cNvPr id="44" name="Picture 8" descr="Fay3 - صور لـ #عدسة_المجهر #عدسة_مكبرة #عدسة">
              <a:extLst>
                <a:ext uri="{FF2B5EF4-FFF2-40B4-BE49-F238E27FC236}">
                  <a16:creationId xmlns:a16="http://schemas.microsoft.com/office/drawing/2014/main" id="{D68349CE-1ABC-4851-B57B-0C5A54F91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051" y="2461182"/>
              <a:ext cx="720000" cy="771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مختبر قارورة, مختبر, Erlenmeyer قارورة صورة بابوا نيو غينيا">
              <a:extLst>
                <a:ext uri="{FF2B5EF4-FFF2-40B4-BE49-F238E27FC236}">
                  <a16:creationId xmlns:a16="http://schemas.microsoft.com/office/drawing/2014/main" id="{1295DD71-BA21-4FD6-8DB0-3081CDD30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58" b="94737" l="1889" r="90000">
                          <a14:foregroundMark x1="25778" y1="17895" x2="26000" y2="55921"/>
                          <a14:foregroundMark x1="1889" y1="74211" x2="12667" y2="66842"/>
                          <a14:foregroundMark x1="26000" y1="94868" x2="28111" y2="73289"/>
                          <a14:foregroundMark x1="51778" y1="3684" x2="59778" y2="53947"/>
                          <a14:foregroundMark x1="54889" y1="3158" x2="59444" y2="1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842" y="2965456"/>
              <a:ext cx="864000" cy="729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مجموعة 36">
            <a:extLst>
              <a:ext uri="{FF2B5EF4-FFF2-40B4-BE49-F238E27FC236}">
                <a16:creationId xmlns:a16="http://schemas.microsoft.com/office/drawing/2014/main" id="{53B086F0-C4D5-4674-8DC2-A187C2819855}"/>
              </a:ext>
            </a:extLst>
          </p:cNvPr>
          <p:cNvGrpSpPr/>
          <p:nvPr/>
        </p:nvGrpSpPr>
        <p:grpSpPr>
          <a:xfrm>
            <a:off x="12362064" y="773765"/>
            <a:ext cx="2536564" cy="844952"/>
            <a:chOff x="9306044" y="773765"/>
            <a:chExt cx="2536564" cy="844952"/>
          </a:xfrm>
        </p:grpSpPr>
        <p:sp>
          <p:nvSpPr>
            <p:cNvPr id="47" name="مستطيل: زوايا مستديرة 25">
              <a:extLst>
                <a:ext uri="{FF2B5EF4-FFF2-40B4-BE49-F238E27FC236}">
                  <a16:creationId xmlns:a16="http://schemas.microsoft.com/office/drawing/2014/main" id="{C34E70F5-98C7-4067-9464-099B0FECA41F}"/>
                </a:ext>
              </a:extLst>
            </p:cNvPr>
            <p:cNvSpPr/>
            <p:nvPr/>
          </p:nvSpPr>
          <p:spPr>
            <a:xfrm>
              <a:off x="9306044" y="773765"/>
              <a:ext cx="2536564" cy="844952"/>
            </a:xfrm>
            <a:prstGeom prst="roundRect">
              <a:avLst/>
            </a:prstGeom>
            <a:solidFill>
              <a:srgbClr val="F998B5"/>
            </a:solidFill>
            <a:ln w="12700" cap="flat" cmpd="sng" algn="ctr">
              <a:solidFill>
                <a:srgbClr val="AADDDF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مربع نص 29">
              <a:extLst>
                <a:ext uri="{FF2B5EF4-FFF2-40B4-BE49-F238E27FC236}">
                  <a16:creationId xmlns:a16="http://schemas.microsoft.com/office/drawing/2014/main" id="{90325EA0-0EB2-4015-9E5F-28FC2C722D22}"/>
                </a:ext>
              </a:extLst>
            </p:cNvPr>
            <p:cNvSpPr txBox="1"/>
            <p:nvPr/>
          </p:nvSpPr>
          <p:spPr>
            <a:xfrm>
              <a:off x="9542232" y="828956"/>
              <a:ext cx="2085827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5797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القرآن الكريم</a:t>
              </a:r>
            </a:p>
          </p:txBody>
        </p:sp>
      </p:grpSp>
      <p:grpSp>
        <p:nvGrpSpPr>
          <p:cNvPr id="49" name="مجموعة 37">
            <a:extLst>
              <a:ext uri="{FF2B5EF4-FFF2-40B4-BE49-F238E27FC236}">
                <a16:creationId xmlns:a16="http://schemas.microsoft.com/office/drawing/2014/main" id="{F768D2BF-1D1E-4E17-9B5B-322D5965A00E}"/>
              </a:ext>
            </a:extLst>
          </p:cNvPr>
          <p:cNvGrpSpPr/>
          <p:nvPr/>
        </p:nvGrpSpPr>
        <p:grpSpPr>
          <a:xfrm>
            <a:off x="12362064" y="1886569"/>
            <a:ext cx="2536564" cy="844952"/>
            <a:chOff x="9306044" y="1886569"/>
            <a:chExt cx="2536564" cy="844952"/>
          </a:xfrm>
        </p:grpSpPr>
        <p:sp>
          <p:nvSpPr>
            <p:cNvPr id="50" name="مستطيل: زوايا مستديرة 40">
              <a:extLst>
                <a:ext uri="{FF2B5EF4-FFF2-40B4-BE49-F238E27FC236}">
                  <a16:creationId xmlns:a16="http://schemas.microsoft.com/office/drawing/2014/main" id="{9F237074-BB82-4045-AA15-E7827E3600D3}"/>
                </a:ext>
              </a:extLst>
            </p:cNvPr>
            <p:cNvSpPr/>
            <p:nvPr/>
          </p:nvSpPr>
          <p:spPr>
            <a:xfrm>
              <a:off x="9306044" y="1886569"/>
              <a:ext cx="2536564" cy="844952"/>
            </a:xfrm>
            <a:prstGeom prst="roundRect">
              <a:avLst/>
            </a:prstGeom>
            <a:solidFill>
              <a:srgbClr val="F7D708"/>
            </a:solidFill>
            <a:ln w="12700" cap="flat" cmpd="sng" algn="ctr">
              <a:solidFill>
                <a:srgbClr val="F7D708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مربع نص 45">
              <a:extLst>
                <a:ext uri="{FF2B5EF4-FFF2-40B4-BE49-F238E27FC236}">
                  <a16:creationId xmlns:a16="http://schemas.microsoft.com/office/drawing/2014/main" id="{38019E27-8EAE-4FCD-81DA-DBBF058B2881}"/>
                </a:ext>
              </a:extLst>
            </p:cNvPr>
            <p:cNvSpPr txBox="1"/>
            <p:nvPr/>
          </p:nvSpPr>
          <p:spPr>
            <a:xfrm>
              <a:off x="9982421" y="2000929"/>
              <a:ext cx="1215397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5797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الأدعية</a:t>
              </a:r>
            </a:p>
          </p:txBody>
        </p:sp>
      </p:grpSp>
      <p:grpSp>
        <p:nvGrpSpPr>
          <p:cNvPr id="52" name="مجموعة 38">
            <a:extLst>
              <a:ext uri="{FF2B5EF4-FFF2-40B4-BE49-F238E27FC236}">
                <a16:creationId xmlns:a16="http://schemas.microsoft.com/office/drawing/2014/main" id="{4C79760F-08E5-41F9-AAC3-11DC627318AF}"/>
              </a:ext>
            </a:extLst>
          </p:cNvPr>
          <p:cNvGrpSpPr/>
          <p:nvPr/>
        </p:nvGrpSpPr>
        <p:grpSpPr>
          <a:xfrm>
            <a:off x="12362064" y="3000363"/>
            <a:ext cx="2536564" cy="844952"/>
            <a:chOff x="9306044" y="3000363"/>
            <a:chExt cx="2536564" cy="844952"/>
          </a:xfrm>
        </p:grpSpPr>
        <p:sp>
          <p:nvSpPr>
            <p:cNvPr id="53" name="مستطيل: زوايا مستديرة 41">
              <a:extLst>
                <a:ext uri="{FF2B5EF4-FFF2-40B4-BE49-F238E27FC236}">
                  <a16:creationId xmlns:a16="http://schemas.microsoft.com/office/drawing/2014/main" id="{212124EB-673F-4D65-A26D-43A01CC61D17}"/>
                </a:ext>
              </a:extLst>
            </p:cNvPr>
            <p:cNvSpPr/>
            <p:nvPr/>
          </p:nvSpPr>
          <p:spPr>
            <a:xfrm>
              <a:off x="9306044" y="3000363"/>
              <a:ext cx="2536564" cy="844952"/>
            </a:xfrm>
            <a:prstGeom prst="roundRect">
              <a:avLst/>
            </a:prstGeom>
            <a:solidFill>
              <a:srgbClr val="F15F23"/>
            </a:solidFill>
            <a:ln w="12700" cap="flat" cmpd="sng" algn="ctr">
              <a:solidFill>
                <a:srgbClr val="F15F23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مربع نص 46">
              <a:extLst>
                <a:ext uri="{FF2B5EF4-FFF2-40B4-BE49-F238E27FC236}">
                  <a16:creationId xmlns:a16="http://schemas.microsoft.com/office/drawing/2014/main" id="{27A5726C-F47F-482C-899E-4216131CB0B2}"/>
                </a:ext>
              </a:extLst>
            </p:cNvPr>
            <p:cNvSpPr txBox="1"/>
            <p:nvPr/>
          </p:nvSpPr>
          <p:spPr>
            <a:xfrm>
              <a:off x="9510771" y="3099673"/>
              <a:ext cx="2141933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5797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رياض القران</a:t>
              </a:r>
            </a:p>
          </p:txBody>
        </p:sp>
      </p:grpSp>
      <p:grpSp>
        <p:nvGrpSpPr>
          <p:cNvPr id="55" name="مجموعة 39">
            <a:extLst>
              <a:ext uri="{FF2B5EF4-FFF2-40B4-BE49-F238E27FC236}">
                <a16:creationId xmlns:a16="http://schemas.microsoft.com/office/drawing/2014/main" id="{46217F0D-4414-4BA2-8D22-9CDE36C8F121}"/>
              </a:ext>
            </a:extLst>
          </p:cNvPr>
          <p:cNvGrpSpPr/>
          <p:nvPr/>
        </p:nvGrpSpPr>
        <p:grpSpPr>
          <a:xfrm>
            <a:off x="12358305" y="4110945"/>
            <a:ext cx="2536564" cy="844952"/>
            <a:chOff x="9302285" y="4110945"/>
            <a:chExt cx="2536564" cy="844952"/>
          </a:xfrm>
        </p:grpSpPr>
        <p:sp>
          <p:nvSpPr>
            <p:cNvPr id="56" name="مستطيل: زوايا مستديرة 42">
              <a:extLst>
                <a:ext uri="{FF2B5EF4-FFF2-40B4-BE49-F238E27FC236}">
                  <a16:creationId xmlns:a16="http://schemas.microsoft.com/office/drawing/2014/main" id="{5EF3C725-6A55-4023-AED7-F356FF345563}"/>
                </a:ext>
              </a:extLst>
            </p:cNvPr>
            <p:cNvSpPr/>
            <p:nvPr/>
          </p:nvSpPr>
          <p:spPr>
            <a:xfrm>
              <a:off x="9302285" y="4110945"/>
              <a:ext cx="2536564" cy="844952"/>
            </a:xfrm>
            <a:prstGeom prst="roundRect">
              <a:avLst/>
            </a:prstGeom>
            <a:solidFill>
              <a:srgbClr val="3D9FA5"/>
            </a:solidFill>
            <a:ln w="12700" cap="flat" cmpd="sng" algn="ctr">
              <a:solidFill>
                <a:srgbClr val="3D9FA5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مربع نص 47">
              <a:extLst>
                <a:ext uri="{FF2B5EF4-FFF2-40B4-BE49-F238E27FC236}">
                  <a16:creationId xmlns:a16="http://schemas.microsoft.com/office/drawing/2014/main" id="{6074BA98-22F0-406A-93EF-83DE6013A664}"/>
                </a:ext>
              </a:extLst>
            </p:cNvPr>
            <p:cNvSpPr txBox="1"/>
            <p:nvPr/>
          </p:nvSpPr>
          <p:spPr>
            <a:xfrm>
              <a:off x="9960463" y="4227995"/>
              <a:ext cx="1181735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5797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الأعداد</a:t>
              </a:r>
            </a:p>
          </p:txBody>
        </p:sp>
      </p:grpSp>
      <p:grpSp>
        <p:nvGrpSpPr>
          <p:cNvPr id="58" name="مجموعة 44">
            <a:extLst>
              <a:ext uri="{FF2B5EF4-FFF2-40B4-BE49-F238E27FC236}">
                <a16:creationId xmlns:a16="http://schemas.microsoft.com/office/drawing/2014/main" id="{EC7B53DB-C9F1-470F-B0B5-2C09D109C4B0}"/>
              </a:ext>
            </a:extLst>
          </p:cNvPr>
          <p:cNvGrpSpPr/>
          <p:nvPr/>
        </p:nvGrpSpPr>
        <p:grpSpPr>
          <a:xfrm>
            <a:off x="12370952" y="5225972"/>
            <a:ext cx="2538496" cy="844952"/>
            <a:chOff x="9314932" y="5225972"/>
            <a:chExt cx="2538496" cy="844952"/>
          </a:xfrm>
        </p:grpSpPr>
        <p:sp>
          <p:nvSpPr>
            <p:cNvPr id="59" name="مستطيل: زوايا مستديرة 43">
              <a:extLst>
                <a:ext uri="{FF2B5EF4-FFF2-40B4-BE49-F238E27FC236}">
                  <a16:creationId xmlns:a16="http://schemas.microsoft.com/office/drawing/2014/main" id="{C2679CE9-F931-4A86-9F97-A514A0A606F9}"/>
                </a:ext>
              </a:extLst>
            </p:cNvPr>
            <p:cNvSpPr/>
            <p:nvPr/>
          </p:nvSpPr>
          <p:spPr>
            <a:xfrm>
              <a:off x="9316864" y="5225972"/>
              <a:ext cx="2536564" cy="844952"/>
            </a:xfrm>
            <a:prstGeom prst="roundRect">
              <a:avLst/>
            </a:prstGeom>
            <a:solidFill>
              <a:srgbClr val="D9D0BF"/>
            </a:solidFill>
            <a:ln w="12700" cap="flat" cmpd="sng" algn="ctr">
              <a:solidFill>
                <a:srgbClr val="D9D0BF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مربع نص 48">
              <a:extLst>
                <a:ext uri="{FF2B5EF4-FFF2-40B4-BE49-F238E27FC236}">
                  <a16:creationId xmlns:a16="http://schemas.microsoft.com/office/drawing/2014/main" id="{0029BCA6-5172-4102-B5E4-DFCE775CC1F8}"/>
                </a:ext>
              </a:extLst>
            </p:cNvPr>
            <p:cNvSpPr txBox="1"/>
            <p:nvPr/>
          </p:nvSpPr>
          <p:spPr>
            <a:xfrm>
              <a:off x="9314932" y="5321115"/>
              <a:ext cx="2504212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5797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ونكتشف ونمرح</a:t>
              </a:r>
            </a:p>
          </p:txBody>
        </p:sp>
      </p:grpSp>
      <p:pic>
        <p:nvPicPr>
          <p:cNvPr id="61" name="صورة 2">
            <a:extLst>
              <a:ext uri="{FF2B5EF4-FFF2-40B4-BE49-F238E27FC236}">
                <a16:creationId xmlns:a16="http://schemas.microsoft.com/office/drawing/2014/main" id="{87D7A799-2EDE-41A1-B81F-A53D29A5E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4031">
            <a:off x="3948676" y="341599"/>
            <a:ext cx="1093447" cy="1085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" name="صورة 3">
            <a:extLst>
              <a:ext uri="{FF2B5EF4-FFF2-40B4-BE49-F238E27FC236}">
                <a16:creationId xmlns:a16="http://schemas.microsoft.com/office/drawing/2014/main" id="{619D311C-497C-49CC-9C6E-3AB3264DF9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31" y="2307027"/>
            <a:ext cx="883737" cy="1100114"/>
          </a:xfrm>
          <a:prstGeom prst="rect">
            <a:avLst/>
          </a:prstGeom>
        </p:spPr>
      </p:pic>
      <p:pic>
        <p:nvPicPr>
          <p:cNvPr id="66" name="صورة 5">
            <a:extLst>
              <a:ext uri="{FF2B5EF4-FFF2-40B4-BE49-F238E27FC236}">
                <a16:creationId xmlns:a16="http://schemas.microsoft.com/office/drawing/2014/main" id="{3B70D2E1-7D83-4D71-B18B-4AADE1084F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89" y="855401"/>
            <a:ext cx="801202" cy="105442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7" name="lines">
            <a:extLst>
              <a:ext uri="{FF2B5EF4-FFF2-40B4-BE49-F238E27FC236}">
                <a16:creationId xmlns:a16="http://schemas.microsoft.com/office/drawing/2014/main" id="{9E6EDF21-F1BF-43D0-A4D3-D13F476A6A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" y="0"/>
            <a:ext cx="12192000" cy="177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9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25234 -0.006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3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25234 -0.0062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3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25234 -0.006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3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25234 -0.006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3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25234 -0.006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32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F438234-B7A0-48E3-9DF4-96E0BBA370C6}"/>
              </a:ext>
            </a:extLst>
          </p:cNvPr>
          <p:cNvGrpSpPr/>
          <p:nvPr/>
        </p:nvGrpSpPr>
        <p:grpSpPr>
          <a:xfrm>
            <a:off x="3772617" y="1588168"/>
            <a:ext cx="4550514" cy="5245147"/>
            <a:chOff x="3820743" y="1314647"/>
            <a:chExt cx="4550514" cy="55908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B58850-18E3-4A1C-B3C0-9826AF771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20743" y="1314647"/>
              <a:ext cx="4550514" cy="55908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B0A341-C38C-4D49-97BD-67DE9AA21218}"/>
                </a:ext>
              </a:extLst>
            </p:cNvPr>
            <p:cNvSpPr/>
            <p:nvPr/>
          </p:nvSpPr>
          <p:spPr>
            <a:xfrm>
              <a:off x="4762500" y="4436448"/>
              <a:ext cx="2667000" cy="1275347"/>
            </a:xfrm>
            <a:prstGeom prst="rect">
              <a:avLst/>
            </a:prstGeom>
            <a:solidFill>
              <a:srgbClr val="FFF47D"/>
            </a:solidFill>
            <a:ln w="57150">
              <a:solidFill>
                <a:srgbClr val="FAD0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(A) Arslan Wessam A" panose="03020402040406030203" pitchFamily="66" charset="-78"/>
                  <a:ea typeface="+mn-ea"/>
                  <a:cs typeface="(A) Arslan Wessam A" panose="03020402040406030203" pitchFamily="66" charset="-78"/>
                </a:rPr>
                <a:t>هدية التعارف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A" panose="03020402040406030203" pitchFamily="66" charset="-78"/>
                <a:ea typeface="+mn-ea"/>
                <a:cs typeface="(A) Arslan Wessam A" panose="03020402040406030203" pitchFamily="66" charset="-78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DB71-EEA6-47C3-BD11-BE1305026A1C}"/>
              </a:ext>
            </a:extLst>
          </p:cNvPr>
          <p:cNvSpPr/>
          <p:nvPr/>
        </p:nvSpPr>
        <p:spPr>
          <a:xfrm>
            <a:off x="0" y="890337"/>
            <a:ext cx="12192000" cy="625643"/>
          </a:xfrm>
          <a:prstGeom prst="rect">
            <a:avLst/>
          </a:prstGeom>
          <a:solidFill>
            <a:srgbClr val="FFB7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H) Manal Black" pitchFamily="2" charset="-78"/>
              </a:rPr>
              <a:t>هيا لنتعرف على بعضنا من خلال الهدية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(A) Arslan Wessam B" panose="03020402040406030203" pitchFamily="66" charset="-78"/>
              <a:ea typeface="+mn-ea"/>
              <a:cs typeface="(AH) Manal Black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D669E8-33B7-430D-B71F-06C43085EC3D}"/>
              </a:ext>
            </a:extLst>
          </p:cNvPr>
          <p:cNvGrpSpPr/>
          <p:nvPr/>
        </p:nvGrpSpPr>
        <p:grpSpPr>
          <a:xfrm>
            <a:off x="-1096939" y="-505263"/>
            <a:ext cx="13869855" cy="1525507"/>
            <a:chOff x="-1422673" y="-408391"/>
            <a:chExt cx="13869855" cy="15255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A93E5E-9ABF-4671-ACC6-28511262E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94"/>
            <a:stretch/>
          </p:blipFill>
          <p:spPr>
            <a:xfrm rot="21039003">
              <a:off x="8704973" y="-325801"/>
              <a:ext cx="3742209" cy="144291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82CEFC-8FD8-4259-8BC3-8C336C638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94"/>
            <a:stretch/>
          </p:blipFill>
          <p:spPr>
            <a:xfrm rot="21066100">
              <a:off x="5307482" y="-360267"/>
              <a:ext cx="3742209" cy="14429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E27043-8EA6-4EBB-A377-52642CF3C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94"/>
            <a:stretch/>
          </p:blipFill>
          <p:spPr>
            <a:xfrm rot="21039003">
              <a:off x="1974818" y="-373925"/>
              <a:ext cx="3742209" cy="14429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CE42A2-83C1-4FC4-840A-16A27C88A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94"/>
            <a:stretch/>
          </p:blipFill>
          <p:spPr>
            <a:xfrm rot="21066100">
              <a:off x="-1422673" y="-408391"/>
              <a:ext cx="3742209" cy="1442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AFEE67-7121-46CB-9B70-E73125C9F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56" y="65874"/>
            <a:ext cx="1688738" cy="11034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C85D90-E4BF-46F5-A921-6FB31C4EE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883" y="65874"/>
            <a:ext cx="1646063" cy="10973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9F1023-8A98-410F-9464-62C6634DC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13" y="83840"/>
            <a:ext cx="1676545" cy="11095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0796188-3937-4B44-A1BD-6149CC670B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1" y="72350"/>
            <a:ext cx="1670449" cy="10973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5631C4C-74D2-4A09-BC58-BACB7C767B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12" y="66254"/>
            <a:ext cx="1676545" cy="11095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4487BE-44D5-47BB-82F4-727244829B66}"/>
              </a:ext>
            </a:extLst>
          </p:cNvPr>
          <p:cNvGrpSpPr/>
          <p:nvPr/>
        </p:nvGrpSpPr>
        <p:grpSpPr>
          <a:xfrm>
            <a:off x="5987650" y="4738445"/>
            <a:ext cx="4048702" cy="4371222"/>
            <a:chOff x="273544" y="1669450"/>
            <a:chExt cx="4048702" cy="43712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FAA0C4-3C68-430D-9C8A-E88E3B470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44" y="1669450"/>
              <a:ext cx="4048702" cy="437122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F893DC-2FD4-47D1-90B7-F6974509600D}"/>
                </a:ext>
              </a:extLst>
            </p:cNvPr>
            <p:cNvGrpSpPr/>
            <p:nvPr/>
          </p:nvGrpSpPr>
          <p:grpSpPr>
            <a:xfrm>
              <a:off x="1912211" y="3918677"/>
              <a:ext cx="1040783" cy="1122175"/>
              <a:chOff x="-9361" y="4061478"/>
              <a:chExt cx="1040783" cy="1122175"/>
            </a:xfrm>
          </p:grpSpPr>
          <p:pic>
            <p:nvPicPr>
              <p:cNvPr id="35" name="Picture 34" descr="A picture containing text, sign, queen, helmet&#10;&#10;Description automatically generated">
                <a:extLst>
                  <a:ext uri="{FF2B5EF4-FFF2-40B4-BE49-F238E27FC236}">
                    <a16:creationId xmlns:a16="http://schemas.microsoft.com/office/drawing/2014/main" id="{0BCC067A-ACF6-4900-A755-1E0CCF098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61" y="4061478"/>
                <a:ext cx="1040783" cy="1122175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91D901E-7BFD-4C02-AEAF-72B9E3F100F9}"/>
                  </a:ext>
                </a:extLst>
              </p:cNvPr>
              <p:cNvSpPr/>
              <p:nvPr/>
            </p:nvSpPr>
            <p:spPr>
              <a:xfrm>
                <a:off x="116799" y="4278803"/>
                <a:ext cx="737701" cy="3077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1400" b="1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+mj-lt"/>
                    <a:ea typeface="+mn-ea"/>
                    <a:cs typeface=" Thuluth Alsmt7017" panose="02010000000000000000" pitchFamily="2" charset="-78"/>
                  </a:rPr>
                  <a:t>اسم الطفلة</a:t>
                </a:r>
                <a:endParaRPr kumimoji="0" lang="en-US" sz="14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 Thuluth Alsmt7017" panose="02010000000000000000" pitchFamily="2" charset="-78"/>
                </a:endParaRPr>
              </a:p>
            </p:txBody>
          </p:sp>
        </p:grp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B5F40858-FB7F-43ED-8F2A-1AC2FCE1D7A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40583"/>
          <a:stretch/>
        </p:blipFill>
        <p:spPr>
          <a:xfrm>
            <a:off x="5619389" y="4038148"/>
            <a:ext cx="4550514" cy="28198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B0A341-C38C-4D49-97BD-67DE9AA21218}"/>
              </a:ext>
            </a:extLst>
          </p:cNvPr>
          <p:cNvSpPr/>
          <p:nvPr/>
        </p:nvSpPr>
        <p:spPr>
          <a:xfrm>
            <a:off x="6556792" y="4701498"/>
            <a:ext cx="2667000" cy="1196486"/>
          </a:xfrm>
          <a:prstGeom prst="rect">
            <a:avLst/>
          </a:prstGeom>
          <a:solidFill>
            <a:srgbClr val="FFF47D"/>
          </a:solidFill>
          <a:ln w="57150">
            <a:solidFill>
              <a:srgbClr val="FAD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) Arslan Wessam A" panose="03020402040406030203" pitchFamily="66" charset="-78"/>
                <a:ea typeface="+mn-ea"/>
                <a:cs typeface="(A) Arslan Wessam A" panose="03020402040406030203" pitchFamily="66" charset="-78"/>
              </a:rPr>
              <a:t>هدية التعارف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(A) Arslan Wessam A" panose="03020402040406030203" pitchFamily="66" charset="-78"/>
              <a:ea typeface="+mn-ea"/>
              <a:cs typeface="(A) Arslan Wessam A" panose="03020402040406030203" pitchFamily="66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58850-18E3-4A1C-B3C0-9826AF7711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61265"/>
          <a:stretch/>
        </p:blipFill>
        <p:spPr>
          <a:xfrm>
            <a:off x="5658858" y="2035443"/>
            <a:ext cx="4550514" cy="203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EA82F7-E69C-4708-909A-FC399DAAD4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87" y="4127079"/>
            <a:ext cx="1243033" cy="915292"/>
          </a:xfrm>
          <a:prstGeom prst="rect">
            <a:avLst/>
          </a:prstGeom>
        </p:spPr>
      </p:pic>
      <p:pic>
        <p:nvPicPr>
          <p:cNvPr id="15" name="balloon">
            <a:extLst>
              <a:ext uri="{FF2B5EF4-FFF2-40B4-BE49-F238E27FC236}">
                <a16:creationId xmlns:a16="http://schemas.microsoft.com/office/drawing/2014/main" id="{DD4F288D-CC97-4100-9E89-9E9E5DD449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90" y="6947043"/>
            <a:ext cx="2156906" cy="3825194"/>
          </a:xfrm>
          <a:prstGeom prst="rect">
            <a:avLst/>
          </a:prstGeom>
        </p:spPr>
      </p:pic>
      <p:pic>
        <p:nvPicPr>
          <p:cNvPr id="16" name="balloon">
            <a:extLst>
              <a:ext uri="{FF2B5EF4-FFF2-40B4-BE49-F238E27FC236}">
                <a16:creationId xmlns:a16="http://schemas.microsoft.com/office/drawing/2014/main" id="{C6B121F8-89D2-4DB5-B9A0-C5A08FE501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22" y="7079155"/>
            <a:ext cx="2156906" cy="3825194"/>
          </a:xfrm>
          <a:prstGeom prst="rect">
            <a:avLst/>
          </a:prstGeom>
        </p:spPr>
      </p:pic>
      <p:pic>
        <p:nvPicPr>
          <p:cNvPr id="17" name="balloon">
            <a:extLst>
              <a:ext uri="{FF2B5EF4-FFF2-40B4-BE49-F238E27FC236}">
                <a16:creationId xmlns:a16="http://schemas.microsoft.com/office/drawing/2014/main" id="{3E38D38F-2807-42BF-837E-609F01F4C2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49" y="6838354"/>
            <a:ext cx="2156906" cy="3825194"/>
          </a:xfrm>
          <a:prstGeom prst="rect">
            <a:avLst/>
          </a:prstGeom>
        </p:spPr>
      </p:pic>
      <p:pic>
        <p:nvPicPr>
          <p:cNvPr id="18" name="balloon">
            <a:extLst>
              <a:ext uri="{FF2B5EF4-FFF2-40B4-BE49-F238E27FC236}">
                <a16:creationId xmlns:a16="http://schemas.microsoft.com/office/drawing/2014/main" id="{97C0FA3D-D8A0-447F-B3DB-B534A9ECEA8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388" y="6784615"/>
            <a:ext cx="2156906" cy="3825194"/>
          </a:xfrm>
          <a:prstGeom prst="rect">
            <a:avLst/>
          </a:prstGeom>
        </p:spPr>
      </p:pic>
      <p:pic>
        <p:nvPicPr>
          <p:cNvPr id="34" name="وسائط1">
            <a:hlinkClick r:id="" action="ppaction://media"/>
            <a:extLst>
              <a:ext uri="{FF2B5EF4-FFF2-40B4-BE49-F238E27FC236}">
                <a16:creationId xmlns:a16="http://schemas.microsoft.com/office/drawing/2014/main" id="{F4AA54F5-9057-4D49-A528-27C93EB9B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7149" y="6161072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79237-D535-4B3A-8C1F-8B26FD4C18B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547744" y="-5056490"/>
            <a:ext cx="4376631" cy="503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32214 2.59259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28866 L 0.00104 -0.2875 C -0.00039 -0.29422 -0.003 -0.3132 -0.00521 -0.322 C -0.01081 -0.34445 -0.00742 -0.32663 -0.01081 -0.35024 C -0.01185 -0.37547 -0.01211 -0.40232 -0.01446 -0.42709 C -0.01732 -0.46065 -0.01862 -0.45163 -0.02344 -0.47408 C -0.02435 -0.47778 -0.02448 -0.48264 -0.02526 -0.48588 C -0.02683 -0.49213 -0.0293 -0.497 -0.03086 -0.50255 C -0.0392 -0.5294 -0.03607 -0.5257 -0.05104 -0.55857 C -0.05534 -0.56852 -0.05808 -0.57963 -0.06407 -0.58704 C -0.09388 -0.625 -0.06055 -0.58565 -0.08972 -0.61297 C -0.09505 -0.61783 -0.09909 -0.62477 -0.10443 -0.6294 C -0.1099 -0.6338 -0.1168 -0.63658 -0.12279 -0.64051 C -0.12657 -0.64399 -0.13034 -0.64723 -0.13386 -0.65024 C -0.18203 -0.64977 -0.24753 -0.67246 -0.29753 -0.64329 C -0.30274 -0.64028 -0.31276 -0.63357 -0.31771 -0.6294 C -0.33216 -0.61644 -0.34102 -0.60533 -0.3543 -0.58913 C -0.35768 -0.58565 -0.36107 -0.58218 -0.36354 -0.57755 C -0.36745 -0.57014 -0.37214 -0.55394 -0.37214 -0.55371 C -0.37175 -0.50255 -0.37149 -0.4507 -0.36927 -0.39908 C -0.36888 -0.39375 -0.36615 -0.39075 -0.36354 -0.3875 L -0.36354 -0.38681 " pathEditMode="relative" rAng="0" ptsTypes="AAAAAAAAAAAAAA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2 0.01204 L 0.06771 0.8699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4289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00469 -1.32917 " pathEditMode="relative" rAng="0" ptsTypes="AA">
                                      <p:cBhvr>
                                        <p:cTn id="21" dur="9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645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443 -1.4426 " pathEditMode="relative" rAng="0" ptsTypes="AA">
                                      <p:cBhvr>
                                        <p:cTn id="23" dur="1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7213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00157 -1.42662 " pathEditMode="relative" rAng="0" ptsTypes="AA">
                                      <p:cBhvr>
                                        <p:cTn id="25" dur="1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7134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96 0.00764 L -0.07084 -1.39815 " pathEditMode="relative" rAng="0" ptsTypes="AA">
                                      <p:cBhvr>
                                        <p:cTn id="27" dur="1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7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loud">
            <a:extLst>
              <a:ext uri="{FF2B5EF4-FFF2-40B4-BE49-F238E27FC236}">
                <a16:creationId xmlns:a16="http://schemas.microsoft.com/office/drawing/2014/main" id="{FA16EB06-B41E-4D60-8670-AC77AE2D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749" y="385010"/>
            <a:ext cx="1527724" cy="958690"/>
          </a:xfrm>
          <a:prstGeom prst="rect">
            <a:avLst/>
          </a:prstGeom>
        </p:spPr>
      </p:pic>
      <p:pic>
        <p:nvPicPr>
          <p:cNvPr id="27" name="cloud">
            <a:extLst>
              <a:ext uri="{FF2B5EF4-FFF2-40B4-BE49-F238E27FC236}">
                <a16:creationId xmlns:a16="http://schemas.microsoft.com/office/drawing/2014/main" id="{2073E763-0B22-4F6F-ACED-57E25E63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615" y="98598"/>
            <a:ext cx="1527724" cy="9586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7A4C20E-6BAC-4146-BB99-F6AF195DEA93}"/>
              </a:ext>
            </a:extLst>
          </p:cNvPr>
          <p:cNvGrpSpPr/>
          <p:nvPr/>
        </p:nvGrpSpPr>
        <p:grpSpPr>
          <a:xfrm>
            <a:off x="2280721" y="385010"/>
            <a:ext cx="7630558" cy="5245768"/>
            <a:chOff x="3922521" y="1297882"/>
            <a:chExt cx="4933850" cy="359903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6682A1B-F3C2-4846-9352-881AFF9B801C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CE2FC3B-BB9F-4ED2-83BB-A20FC8E7AE31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705BB9D-588D-4509-828E-C4C15E2A4DB7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024737-93F4-49BA-8AEC-813AA678F080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EDF120C-462C-436B-AF07-22E84D2AB45F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9DBE255-6806-4096-83DE-70952122A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7" y="2198502"/>
            <a:ext cx="2019830" cy="3569817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73C5E1-0796-40BF-B596-9EF720FBB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860" y="2093495"/>
            <a:ext cx="1641764" cy="3537283"/>
          </a:xfrm>
          <a:prstGeom prst="rect">
            <a:avLst/>
          </a:prstGeom>
        </p:spPr>
      </p:pic>
      <p:sp>
        <p:nvSpPr>
          <p:cNvPr id="22" name="مستطيل 8">
            <a:extLst>
              <a:ext uri="{FF2B5EF4-FFF2-40B4-BE49-F238E27FC236}">
                <a16:creationId xmlns:a16="http://schemas.microsoft.com/office/drawing/2014/main" id="{8B901AB3-8C31-41FD-9086-491310D80395}"/>
              </a:ext>
            </a:extLst>
          </p:cNvPr>
          <p:cNvSpPr/>
          <p:nvPr/>
        </p:nvSpPr>
        <p:spPr>
          <a:xfrm>
            <a:off x="4304833" y="200288"/>
            <a:ext cx="290015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 Thuluth Alsmt7017" panose="02010000000000000000" pitchFamily="2" charset="-78"/>
              </a:rPr>
              <a:t>قصة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CEC653-33A0-4679-82C9-957CFC831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163354" y="2198502"/>
            <a:ext cx="3922349" cy="2763791"/>
          </a:xfrm>
          <a:prstGeom prst="rect">
            <a:avLst/>
          </a:prstGeom>
        </p:spPr>
      </p:pic>
      <p:pic>
        <p:nvPicPr>
          <p:cNvPr id="28" name="cloud">
            <a:extLst>
              <a:ext uri="{FF2B5EF4-FFF2-40B4-BE49-F238E27FC236}">
                <a16:creationId xmlns:a16="http://schemas.microsoft.com/office/drawing/2014/main" id="{A3C8308F-E25F-4F58-ADF2-F9835159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0" y="647344"/>
            <a:ext cx="1527724" cy="958690"/>
          </a:xfrm>
          <a:prstGeom prst="rect">
            <a:avLst/>
          </a:prstGeom>
        </p:spPr>
      </p:pic>
      <p:pic>
        <p:nvPicPr>
          <p:cNvPr id="30" name="cloud">
            <a:extLst>
              <a:ext uri="{FF2B5EF4-FFF2-40B4-BE49-F238E27FC236}">
                <a16:creationId xmlns:a16="http://schemas.microsoft.com/office/drawing/2014/main" id="{181B2F99-F692-4D83-93F5-94B1FBBD2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757" y="111290"/>
            <a:ext cx="1527724" cy="958690"/>
          </a:xfrm>
          <a:prstGeom prst="rect">
            <a:avLst/>
          </a:prstGeom>
        </p:spPr>
      </p:pic>
      <p:pic>
        <p:nvPicPr>
          <p:cNvPr id="31" name="lines">
            <a:extLst>
              <a:ext uri="{FF2B5EF4-FFF2-40B4-BE49-F238E27FC236}">
                <a16:creationId xmlns:a16="http://schemas.microsoft.com/office/drawing/2014/main" id="{61E1B1ED-3E9A-4F17-9135-5833611DEE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" y="0"/>
            <a:ext cx="12192000" cy="177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3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ircle Background Frame">
            <a:extLst>
              <a:ext uri="{FF2B5EF4-FFF2-40B4-BE49-F238E27FC236}">
                <a16:creationId xmlns:a16="http://schemas.microsoft.com/office/drawing/2014/main" id="{7C433C54-25F7-4813-83FF-074E6979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10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142</Words>
  <Application>Microsoft Office PowerPoint</Application>
  <PresentationFormat>Widescreen</PresentationFormat>
  <Paragraphs>36</Paragraphs>
  <Slides>21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(A) Arslan Wessam A</vt:lpstr>
      <vt:lpstr>(A) Arslan Wessam B</vt:lpstr>
      <vt:lpstr>18 Khebrat Musamim</vt:lpstr>
      <vt:lpstr>A_Nefel_Adeti</vt:lpstr>
      <vt:lpstr>ae_Dimnah</vt:lpstr>
      <vt:lpstr>Arabic Typesetting</vt:lpstr>
      <vt:lpstr>Arial</vt:lpstr>
      <vt:lpstr>Calibri</vt:lpstr>
      <vt:lpstr>Calibri Light</vt:lpstr>
      <vt:lpstr>FreeFarsi</vt:lpstr>
      <vt:lpstr>Times New Roman</vt:lpstr>
      <vt:lpstr>Twinkl SemiBold</vt:lpstr>
      <vt:lpstr>Office Theme</vt:lpstr>
      <vt:lpstr>1_Office Theme</vt:lpstr>
      <vt:lpstr>3_نسق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منى عبدالرحمن</dc:creator>
  <cp:lastModifiedBy>منى عبدالرحمن</cp:lastModifiedBy>
  <cp:revision>3</cp:revision>
  <dcterms:created xsi:type="dcterms:W3CDTF">2021-09-10T22:11:03Z</dcterms:created>
  <dcterms:modified xsi:type="dcterms:W3CDTF">2021-09-10T22:27:20Z</dcterms:modified>
</cp:coreProperties>
</file>