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4a" ContentType="audio/mp4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wma" ContentType="audio/x-ms-wma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82" r:id="rId4"/>
    <p:sldId id="2009" r:id="rId5"/>
    <p:sldId id="258" r:id="rId6"/>
    <p:sldId id="2010" r:id="rId7"/>
    <p:sldId id="280" r:id="rId8"/>
    <p:sldId id="274" r:id="rId9"/>
    <p:sldId id="275" r:id="rId10"/>
    <p:sldId id="2011" r:id="rId11"/>
    <p:sldId id="2007" r:id="rId12"/>
    <p:sldId id="2012" r:id="rId13"/>
    <p:sldId id="279" r:id="rId14"/>
    <p:sldId id="2013" r:id="rId15"/>
    <p:sldId id="2023" r:id="rId16"/>
    <p:sldId id="2025" r:id="rId17"/>
    <p:sldId id="2024" r:id="rId18"/>
    <p:sldId id="2016" r:id="rId19"/>
    <p:sldId id="2017" r:id="rId20"/>
    <p:sldId id="2018" r:id="rId21"/>
    <p:sldId id="2019" r:id="rId22"/>
    <p:sldId id="2015" r:id="rId23"/>
    <p:sldId id="2021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30" d="100"/>
          <a:sy n="30" d="100"/>
        </p:scale>
        <p:origin x="2298" y="9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814BA6-1F62-4E9D-A604-3EC68681FD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85342E-58F3-4722-9509-5D9821ECE8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56D3FD-A049-4158-9BBA-70126D5352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37F0D-42AF-4230-ABED-7DB35B8A78DC}" type="datetimeFigureOut">
              <a:rPr lang="en-US" smtClean="0"/>
              <a:t>9/11/2021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904D4D-F69B-48D0-907C-F426E6B6F6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B4C1CD-3009-456C-8471-1E4CA0BAF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C3B87-B031-438B-93E5-7C545B8361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7824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F320BA-E624-436E-B68D-7847FB273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E19334-F099-44D1-A55A-9950B73E87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4C2135-1376-4CD1-916D-2868280CE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37F0D-42AF-4230-ABED-7DB35B8A78DC}" type="datetimeFigureOut">
              <a:rPr lang="en-US" smtClean="0"/>
              <a:t>9/11/2021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650558-F284-4574-A523-92935AC041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B29CDF-8304-422D-BC7B-3FCB403A9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C3B87-B031-438B-93E5-7C545B8361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214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13E6D29-AE4B-44A5-B110-C40D0AA304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BAA536-0C89-4F85-A022-2251714942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F2E0B3-2CAF-482A-838A-C2A2AC0D7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37F0D-42AF-4230-ABED-7DB35B8A78DC}" type="datetimeFigureOut">
              <a:rPr lang="en-US" smtClean="0"/>
              <a:t>9/11/2021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94A160-5FCA-451F-AC72-D5F357DEC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D27ADD-E3EF-46B5-A904-9B0A23B78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C3B87-B031-438B-93E5-7C545B8361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725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4921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6325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608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3588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4082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1689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32DD1D8-E1FC-4459-8F90-27F097F5B5D9}"/>
              </a:ext>
            </a:extLst>
          </p:cNvPr>
          <p:cNvSpPr/>
          <p:nvPr userDrawn="1"/>
        </p:nvSpPr>
        <p:spPr>
          <a:xfrm>
            <a:off x="387737" y="6211669"/>
            <a:ext cx="214193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18 Khebrat Musamim" pitchFamily="2" charset="0"/>
                <a:cs typeface="18 Khebrat Musamim" pitchFamily="2" charset="0"/>
              </a:rPr>
              <a:t>Mona –</a:t>
            </a:r>
            <a:r>
              <a:rPr lang="en-US" sz="240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18 Khebrat Musamim" pitchFamily="2" charset="0"/>
                <a:cs typeface="18 Khebrat Musamim" pitchFamily="2" charset="0"/>
              </a:rPr>
              <a:t>Abugrayan</a:t>
            </a:r>
            <a:endParaRPr lang="en-US" sz="2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18 Khebrat Musamim" pitchFamily="2" charset="0"/>
              <a:cs typeface="18 Khebrat Musami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64752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374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543F85-9C65-4B24-9FD9-A19F0B186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141397-3080-40D1-ACE5-FA3AE535CE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328EEA-551B-4544-86CD-06E4492B38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37F0D-42AF-4230-ABED-7DB35B8A78DC}" type="datetimeFigureOut">
              <a:rPr lang="en-US" smtClean="0"/>
              <a:t>9/11/2021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011673-A06E-4370-B487-4CCFC83D8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F2F0E3-DBDD-4523-AF56-F8FE9135F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C3B87-B031-438B-93E5-7C545B83619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6C23011-5612-4D42-B1F2-6B992B7BCF8D}"/>
              </a:ext>
            </a:extLst>
          </p:cNvPr>
          <p:cNvSpPr/>
          <p:nvPr userDrawn="1"/>
        </p:nvSpPr>
        <p:spPr>
          <a:xfrm>
            <a:off x="26183" y="6167630"/>
            <a:ext cx="311335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18 Khebrat Musamim" pitchFamily="2" charset="0"/>
                <a:cs typeface="18 Khebrat Musamim" pitchFamily="2" charset="0"/>
              </a:rPr>
              <a:t>Mona –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18 Khebrat Musamim" pitchFamily="2" charset="0"/>
                <a:cs typeface="18 Khebrat Musamim" pitchFamily="2" charset="0"/>
              </a:rPr>
              <a:t>Abugrayan</a:t>
            </a:r>
            <a:endParaRPr lang="en-US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18 Khebrat Musamim" pitchFamily="2" charset="0"/>
              <a:cs typeface="18 Khebrat Musami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23267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5202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5701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29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8C7984D-D2FA-4676-84D2-FEF0AB84D3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F32B5409-EEE8-441F-947E-075449C78F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40D05F0-6209-42AA-A1B5-DA1257F183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E5B7-2566-43B7-83A3-194122CD2B49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3EF24C0-A55D-46CE-99E8-7EAC957F5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6926F55-FE35-4993-8D70-2041DE31B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67A84-5FF4-4BB8-8C75-A9AA21EF02C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655761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9972A5C-B48D-480E-9321-96324F3A2F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F18DC78-3681-4D2D-811B-83D602B5CF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8DEE4AF-3616-4363-9A82-D203360F8D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E5B7-2566-43B7-83A3-194122CD2B49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2673275-9653-4D65-90BC-B7C2928CC7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ADD7469-EF8F-4E1B-89DA-061F6CCB6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67A84-5FF4-4BB8-8C75-A9AA21EF02C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852368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506AF6F-CA64-4AC9-BCDA-17D6B9DCEB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F835C273-B008-4268-A104-D2ACA1277E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D9D83AB-4077-45FE-88D5-63AF90723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E5B7-2566-43B7-83A3-194122CD2B49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D962455-BB28-494D-BE21-B93338439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69A2B7A-7CF0-4E16-8EFE-328DB88B3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67A84-5FF4-4BB8-8C75-A9AA21EF02C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694456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5A3D78C-360C-4B29-AC7E-CEA58748F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FABC0A5F-83F4-45D5-B8BA-8E73763BF7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3648A736-456C-4D6E-A3B3-70C4185B5D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79529FC4-CC1D-47F9-BAD1-A0DBF0B446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E5B7-2566-43B7-83A3-194122CD2B49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B92FCD32-E837-4255-A255-445AD1C5B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70C5F0E9-AFA5-46FA-A611-03D49C5B0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67A84-5FF4-4BB8-8C75-A9AA21EF02C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972657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E0C2275-09A5-4C33-B914-8CF1DFBE3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54ECDCEC-8CAC-42DA-A803-B0EFA1C193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49BDA717-E61E-4821-99B8-CB85C5A534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FCF1DB79-A620-4076-B89A-FDFF53CFE9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8D95F044-53E6-40E5-95EC-363F0E0D9E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D938A4F4-DDC9-4C3C-99B4-1EF351098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E5B7-2566-43B7-83A3-194122CD2B49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375A1081-83E4-413F-8411-D795A56C6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4FCC345D-5568-4EF6-8047-CE0D104FA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67A84-5FF4-4BB8-8C75-A9AA21EF02C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9911557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A557809-1B2D-4C35-A1CB-BC91DF8BD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4269C9CF-B500-4623-8144-4598863BD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E5B7-2566-43B7-83A3-194122CD2B49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680607C3-76CF-451B-9EBA-2F187AB0B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45B8B51D-0DA6-4ABA-AFF6-A8657C9BD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67A84-5FF4-4BB8-8C75-A9AA21EF02C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8136117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CE62B06B-8AE5-4626-B952-3B5FBB882A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E5B7-2566-43B7-83A3-194122CD2B49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84CA5F91-F180-44A5-93C6-386B15D794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A0585E52-76AE-485E-B11D-68FBED24C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67A84-5FF4-4BB8-8C75-A9AA21EF02C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05580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CEF26B-A34F-4DB5-A283-B4DF4980E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4064D8-8E3A-4C12-BFCB-B392B69E77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D5FA22-157C-414D-996A-730BB5FD0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37F0D-42AF-4230-ABED-7DB35B8A78DC}" type="datetimeFigureOut">
              <a:rPr lang="en-US" smtClean="0"/>
              <a:t>9/11/2021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9B3E45-820C-4334-A83B-48D5CE204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F3FA70-B981-445D-922F-81DD9DBA4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C3B87-B031-438B-93E5-7C545B8361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17884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2D965A9-FBBE-4A4C-A795-4E5E303C07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1B06251C-E6AA-45C7-B5CE-C418C1BD0D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695CB5E9-6EDD-4E5E-9EE7-98B4DFF83A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A77178A4-175A-4D7A-9205-1AC0976505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E5B7-2566-43B7-83A3-194122CD2B49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879135E9-DCB5-435D-B76C-15B71C945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E80DAEDD-D070-42E9-A043-4B733C29C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67A84-5FF4-4BB8-8C75-A9AA21EF02C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8738778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386FE36-BC7C-4FA7-BA54-3F0FCF768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CF44C8A7-1507-40CE-B051-6595803358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05734080-4B00-473B-AC29-5280F42E43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B3240D6E-ACD1-461E-8444-AAA8D91CD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E5B7-2566-43B7-83A3-194122CD2B49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D12EADFC-343F-4EE0-BBE0-C6238C57A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57DF960C-7035-4D13-8A89-4002D8FAD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67A84-5FF4-4BB8-8C75-A9AA21EF02C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6141616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99D8A61-7D8F-4927-A0A1-14988AF677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7F504065-47C9-4016-A636-687F253606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E365D8B-8DB5-4B33-A95F-34A17F9AE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E5B7-2566-43B7-83A3-194122CD2B49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41A7431-3E7C-4B46-A94F-55E0B3AB5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BB0EAF1-8AEB-4191-81A8-A4221ED61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67A84-5FF4-4BB8-8C75-A9AA21EF02C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0003681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8551C6E0-7A3C-4263-987B-40245E2E8B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2AA731A8-A522-43BE-B58B-4107931BEA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C625B2B-7A40-48E9-A5D8-52D28EABC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E5B7-2566-43B7-83A3-194122CD2B49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411F493-34EC-45FF-A424-073326590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ED0D0F3-D8BE-492C-B7B0-3C794011D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67A84-5FF4-4BB8-8C75-A9AA21EF02C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8346227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7827" y="102108"/>
            <a:ext cx="11924030" cy="6567170"/>
          </a:xfrm>
          <a:custGeom>
            <a:avLst/>
            <a:gdLst/>
            <a:ahLst/>
            <a:cxnLst/>
            <a:rect l="l" t="t" r="r" b="b"/>
            <a:pathLst>
              <a:path w="11924030" h="6567170">
                <a:moveTo>
                  <a:pt x="0" y="6566916"/>
                </a:moveTo>
                <a:lnTo>
                  <a:pt x="11923776" y="6566916"/>
                </a:lnTo>
                <a:lnTo>
                  <a:pt x="11923776" y="0"/>
                </a:lnTo>
                <a:lnTo>
                  <a:pt x="0" y="0"/>
                </a:lnTo>
                <a:lnTo>
                  <a:pt x="0" y="6566916"/>
                </a:lnTo>
                <a:close/>
              </a:path>
            </a:pathLst>
          </a:custGeom>
          <a:ln w="57912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9/11/2021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8292066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73347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4"/>
          <p:cNvSpPr/>
          <p:nvPr userDrawn="1"/>
        </p:nvSpPr>
        <p:spPr bwMode="auto">
          <a:xfrm>
            <a:off x="609601" y="438150"/>
            <a:ext cx="10960100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/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609598" y="478895"/>
            <a:ext cx="10960100" cy="994306"/>
          </a:xfrm>
          <a:prstGeom prst="roundRect">
            <a:avLst>
              <a:gd name="adj" fmla="val 9639"/>
            </a:avLst>
          </a:prstGeom>
        </p:spPr>
        <p:txBody>
          <a:bodyPr>
            <a:noAutofit/>
          </a:bodyPr>
          <a:lstStyle>
            <a:lvl1pPr>
              <a:defRPr>
                <a:latin typeface="Twinkl SemiBold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07020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29539" y="147828"/>
            <a:ext cx="11924030" cy="6567170"/>
          </a:xfrm>
          <a:custGeom>
            <a:avLst/>
            <a:gdLst/>
            <a:ahLst/>
            <a:cxnLst/>
            <a:rect l="l" t="t" r="r" b="b"/>
            <a:pathLst>
              <a:path w="11924030" h="6567170">
                <a:moveTo>
                  <a:pt x="0" y="6566916"/>
                </a:moveTo>
                <a:lnTo>
                  <a:pt x="11923776" y="6566916"/>
                </a:lnTo>
                <a:lnTo>
                  <a:pt x="11923776" y="0"/>
                </a:lnTo>
                <a:lnTo>
                  <a:pt x="0" y="0"/>
                </a:lnTo>
                <a:lnTo>
                  <a:pt x="0" y="6566916"/>
                </a:lnTo>
                <a:close/>
              </a:path>
            </a:pathLst>
          </a:custGeom>
          <a:ln w="57912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1">
                <a:solidFill>
                  <a:schemeClr val="tx1"/>
                </a:solidFill>
                <a:latin typeface="FreeFarsi"/>
                <a:cs typeface="FreeFars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9/11/2021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95555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8"/>
          <p:cNvSpPr/>
          <p:nvPr/>
        </p:nvSpPr>
        <p:spPr>
          <a:xfrm>
            <a:off x="361100" y="148794"/>
            <a:ext cx="11469779" cy="6574081"/>
          </a:xfrm>
          <a:custGeom>
            <a:avLst/>
            <a:gdLst/>
            <a:ahLst/>
            <a:cxnLst/>
            <a:rect l="l" t="t" r="r" b="b"/>
            <a:pathLst>
              <a:path w="240507" h="145853" extrusionOk="0">
                <a:moveTo>
                  <a:pt x="3715" y="1"/>
                </a:moveTo>
                <a:cubicBezTo>
                  <a:pt x="1656" y="1"/>
                  <a:pt x="1" y="1656"/>
                  <a:pt x="1" y="3716"/>
                </a:cubicBezTo>
                <a:lnTo>
                  <a:pt x="1" y="142137"/>
                </a:lnTo>
                <a:cubicBezTo>
                  <a:pt x="1" y="144185"/>
                  <a:pt x="1656" y="145852"/>
                  <a:pt x="3715" y="145852"/>
                </a:cubicBezTo>
                <a:lnTo>
                  <a:pt x="236780" y="145852"/>
                </a:lnTo>
                <a:cubicBezTo>
                  <a:pt x="238840" y="145852"/>
                  <a:pt x="240507" y="144185"/>
                  <a:pt x="240507" y="142137"/>
                </a:cubicBezTo>
                <a:lnTo>
                  <a:pt x="240507" y="3716"/>
                </a:lnTo>
                <a:cubicBezTo>
                  <a:pt x="240507" y="1656"/>
                  <a:pt x="238840" y="1"/>
                  <a:pt x="23679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157163" dist="66675" dir="3420000" algn="bl" rotWithShape="0">
              <a:srgbClr val="000000">
                <a:alpha val="32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37" name="Google Shape;137;p8"/>
          <p:cNvSpPr/>
          <p:nvPr/>
        </p:nvSpPr>
        <p:spPr>
          <a:xfrm>
            <a:off x="643533" y="334367"/>
            <a:ext cx="100800" cy="100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38" name="Google Shape;138;p8"/>
          <p:cNvSpPr/>
          <p:nvPr/>
        </p:nvSpPr>
        <p:spPr>
          <a:xfrm>
            <a:off x="807567" y="334367"/>
            <a:ext cx="100800" cy="100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39" name="Google Shape;139;p8"/>
          <p:cNvSpPr/>
          <p:nvPr/>
        </p:nvSpPr>
        <p:spPr>
          <a:xfrm>
            <a:off x="971600" y="334367"/>
            <a:ext cx="100800" cy="100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40" name="Google Shape;140;p8"/>
          <p:cNvSpPr txBox="1">
            <a:spLocks noGrp="1"/>
          </p:cNvSpPr>
          <p:nvPr>
            <p:ph type="title"/>
          </p:nvPr>
        </p:nvSpPr>
        <p:spPr>
          <a:xfrm>
            <a:off x="2054767" y="709841"/>
            <a:ext cx="8632800" cy="66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 b="1"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 sz="4667" b="1"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 sz="4667" b="1"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 sz="4667" b="1"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 sz="4667" b="1"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 sz="4667" b="1"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 sz="4667" b="1"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 sz="4667" b="1"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 sz="4667" b="1"/>
            </a:lvl9pPr>
          </a:lstStyle>
          <a:p>
            <a:endParaRPr/>
          </a:p>
        </p:txBody>
      </p:sp>
      <p:sp>
        <p:nvSpPr>
          <p:cNvPr id="141" name="Google Shape;141;p8"/>
          <p:cNvSpPr/>
          <p:nvPr/>
        </p:nvSpPr>
        <p:spPr>
          <a:xfrm>
            <a:off x="815090" y="4641719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42" name="Google Shape;142;p8"/>
          <p:cNvSpPr/>
          <p:nvPr/>
        </p:nvSpPr>
        <p:spPr>
          <a:xfrm>
            <a:off x="1000823" y="1661937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3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43" name="Google Shape;143;p8"/>
          <p:cNvSpPr/>
          <p:nvPr/>
        </p:nvSpPr>
        <p:spPr>
          <a:xfrm>
            <a:off x="506757" y="103985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44" name="Google Shape;144;p8"/>
          <p:cNvSpPr/>
          <p:nvPr/>
        </p:nvSpPr>
        <p:spPr>
          <a:xfrm>
            <a:off x="737157" y="6101886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45" name="Google Shape;145;p8"/>
          <p:cNvSpPr/>
          <p:nvPr/>
        </p:nvSpPr>
        <p:spPr>
          <a:xfrm>
            <a:off x="592490" y="372150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46" name="Google Shape;146;p8"/>
          <p:cNvSpPr/>
          <p:nvPr/>
        </p:nvSpPr>
        <p:spPr>
          <a:xfrm>
            <a:off x="434681" y="2396834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47" name="Google Shape;147;p8"/>
          <p:cNvSpPr/>
          <p:nvPr/>
        </p:nvSpPr>
        <p:spPr>
          <a:xfrm>
            <a:off x="1833467" y="435171"/>
            <a:ext cx="85724" cy="85724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48" name="Google Shape;148;p8"/>
          <p:cNvSpPr/>
          <p:nvPr/>
        </p:nvSpPr>
        <p:spPr>
          <a:xfrm>
            <a:off x="493615" y="5475185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49" name="Google Shape;149;p8"/>
          <p:cNvSpPr/>
          <p:nvPr/>
        </p:nvSpPr>
        <p:spPr>
          <a:xfrm>
            <a:off x="493248" y="1427601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418001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ADDA77-B28C-446D-B324-56DD75170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D26780-F00C-477C-A2F3-220294AC68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D8B564-C1B1-478F-ADC8-C906C1CAA8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61B838-A13F-461F-BDE1-87B6024A74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37F0D-42AF-4230-ABED-7DB35B8A78DC}" type="datetimeFigureOut">
              <a:rPr lang="en-US" smtClean="0"/>
              <a:t>9/11/2021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E3C58B-E393-4F74-99D9-2C2A2F0AE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38283E-35CF-4DFE-BDB2-5276B6B2A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C3B87-B031-438B-93E5-7C545B8361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672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ED7D8D-0FC0-4A7E-BE55-76586CD71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55E843-E147-42C8-AB34-DC5FB14162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B782AA-3CB2-44B3-A79D-708B3C504F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52374A-1A07-4629-BA8F-3EE4E6CF59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E7C2305-0704-4824-BC48-A960AE6CF6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22F250-C138-471D-8CBA-AA5DD59E87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37F0D-42AF-4230-ABED-7DB35B8A78DC}" type="datetimeFigureOut">
              <a:rPr lang="en-US" smtClean="0"/>
              <a:t>9/11/2021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5FAD94D-E38C-4463-8A97-B683617FB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A356465-DD45-4001-AF7C-049EECE7B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C3B87-B031-438B-93E5-7C545B8361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148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AC9FBE-6FC3-453A-84BD-13EDED4B9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1D1C2F-E147-47D0-8635-60D78A7CC9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37F0D-42AF-4230-ABED-7DB35B8A78DC}" type="datetimeFigureOut">
              <a:rPr lang="en-US" smtClean="0"/>
              <a:t>9/11/2021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7CE3CF4-F8F1-469E-B9CE-B9429723C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46D0AF-34B4-4706-896E-5FEA93673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C3B87-B031-438B-93E5-7C545B8361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1161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0D3019-AB32-4CE1-8ECF-529D07865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37F0D-42AF-4230-ABED-7DB35B8A78DC}" type="datetimeFigureOut">
              <a:rPr lang="en-US" smtClean="0"/>
              <a:t>9/11/2021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607345A-3CF9-4998-A491-E61C7FF05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E5BE9C-6097-495D-ACC7-2BB7B75E6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C3B87-B031-438B-93E5-7C545B8361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233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5F99D-C153-4F62-897B-E1BB677A3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FEE521-0C70-4FC2-9DA6-54E36130AB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698BE3-EE34-4877-A961-7ED9C1039F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0006D8-92E8-4835-8D48-6E9C306DCD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37F0D-42AF-4230-ABED-7DB35B8A78DC}" type="datetimeFigureOut">
              <a:rPr lang="en-US" smtClean="0"/>
              <a:t>9/11/2021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E0A973-B904-41C2-A6DF-45380E6984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77180E-9DAF-4059-B37D-F4E25D5EB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C3B87-B031-438B-93E5-7C545B8361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391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C1A59E-6EBA-4587-A2A7-A797CAF18C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613648E-3C1A-47BC-B67F-7CE41B2124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31A60D-C341-4A00-995F-669A9835AB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68E276-4512-4482-9924-B850E972F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37F0D-42AF-4230-ABED-7DB35B8A78DC}" type="datetimeFigureOut">
              <a:rPr lang="en-US" smtClean="0"/>
              <a:t>9/11/2021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ACEC70-83AF-4AEA-A4A7-7F70D6F1A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DAD286-64FC-42E1-9DD5-34B59F64B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C3B87-B031-438B-93E5-7C545B8361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112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1DACDD4-AA16-497F-8FFD-FFE0B235A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DEA98D-C4BA-4B54-92A9-21FE4B9D47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9BF0A5-9E2E-4AB0-B2E7-5AF5161B26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D37F0D-42AF-4230-ABED-7DB35B8A78DC}" type="datetimeFigureOut">
              <a:rPr lang="en-US" smtClean="0"/>
              <a:t>9/11/2021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3ED5F9-4A9C-4364-8DD8-ABC9F7FDEA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2FE745-FF25-44DB-B501-765DC70A6E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EC3B87-B031-438B-93E5-7C545B8361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29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227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2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735923A7-336B-494A-90F2-CDA9331D2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91434DA8-66E1-49D5-9651-961D533AF7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974FE7E-3988-4079-80F4-48C13AA575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E5B7-2566-43B7-83A3-194122CD2B49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B2308BF-0070-419A-BBF3-CD7B92D3E8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D98C5BC-DE65-4617-92A1-B1BA620871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667A84-5FF4-4BB8-8C75-A9AA21EF02C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41122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3" Type="http://schemas.openxmlformats.org/officeDocument/2006/relationships/slideLayout" Target="../slideLayouts/slideLayout18.xml"/><Relationship Id="rId21" Type="http://schemas.openxmlformats.org/officeDocument/2006/relationships/image" Target="../media/image18.png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17" Type="http://schemas.openxmlformats.org/officeDocument/2006/relationships/image" Target="../media/image14.png"/><Relationship Id="rId2" Type="http://schemas.openxmlformats.org/officeDocument/2006/relationships/audio" Target="../media/media1.wma"/><Relationship Id="rId16" Type="http://schemas.openxmlformats.org/officeDocument/2006/relationships/image" Target="../media/image13.emf"/><Relationship Id="rId20" Type="http://schemas.openxmlformats.org/officeDocument/2006/relationships/image" Target="../media/image17.png"/><Relationship Id="rId1" Type="http://schemas.microsoft.com/office/2007/relationships/media" Target="../media/media1.wma"/><Relationship Id="rId6" Type="http://schemas.openxmlformats.org/officeDocument/2006/relationships/image" Target="../media/image3.svg"/><Relationship Id="rId11" Type="http://schemas.openxmlformats.org/officeDocument/2006/relationships/image" Target="../media/image8.svg"/><Relationship Id="rId5" Type="http://schemas.openxmlformats.org/officeDocument/2006/relationships/image" Target="../media/image2.png"/><Relationship Id="rId15" Type="http://schemas.openxmlformats.org/officeDocument/2006/relationships/image" Target="../media/image12.png"/><Relationship Id="rId10" Type="http://schemas.openxmlformats.org/officeDocument/2006/relationships/image" Target="../media/image7.png"/><Relationship Id="rId19" Type="http://schemas.openxmlformats.org/officeDocument/2006/relationships/image" Target="../media/image16.PNG"/><Relationship Id="rId4" Type="http://schemas.openxmlformats.org/officeDocument/2006/relationships/image" Target="../media/image1.png"/><Relationship Id="rId9" Type="http://schemas.openxmlformats.org/officeDocument/2006/relationships/image" Target="../media/image6.gif"/><Relationship Id="rId14" Type="http://schemas.openxmlformats.org/officeDocument/2006/relationships/image" Target="../media/image11.svg"/><Relationship Id="rId22" Type="http://schemas.openxmlformats.org/officeDocument/2006/relationships/image" Target="../media/image19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clipartkey.com/view/TxRRwo_dramatic-play-cartoon-clipart-png-download-dramatic-play/" TargetMode="External"/><Relationship Id="rId3" Type="http://schemas.openxmlformats.org/officeDocument/2006/relationships/image" Target="../media/image13.emf"/><Relationship Id="rId7" Type="http://schemas.openxmlformats.org/officeDocument/2006/relationships/image" Target="../media/image56.pn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18.xml"/><Relationship Id="rId6" Type="http://schemas.openxmlformats.org/officeDocument/2006/relationships/hyperlink" Target="https://www.clipartkey.com/view/hhbhoR_kids-playing-clipart-pretend-play-clipart/" TargetMode="External"/><Relationship Id="rId5" Type="http://schemas.openxmlformats.org/officeDocument/2006/relationships/image" Target="../media/image55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g"/><Relationship Id="rId13" Type="http://schemas.openxmlformats.org/officeDocument/2006/relationships/image" Target="../media/image63.jpg"/><Relationship Id="rId3" Type="http://schemas.openxmlformats.org/officeDocument/2006/relationships/audio" Target="../media/audio5.wav"/><Relationship Id="rId7" Type="http://schemas.openxmlformats.org/officeDocument/2006/relationships/image" Target="../media/image57.jpg"/><Relationship Id="rId12" Type="http://schemas.openxmlformats.org/officeDocument/2006/relationships/image" Target="../media/image62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.png"/><Relationship Id="rId11" Type="http://schemas.openxmlformats.org/officeDocument/2006/relationships/image" Target="../media/image61.jpg"/><Relationship Id="rId5" Type="http://schemas.openxmlformats.org/officeDocument/2006/relationships/image" Target="../media/image13.emf"/><Relationship Id="rId15" Type="http://schemas.openxmlformats.org/officeDocument/2006/relationships/image" Target="../media/image65.svg"/><Relationship Id="rId10" Type="http://schemas.openxmlformats.org/officeDocument/2006/relationships/image" Target="../media/image60.jpg"/><Relationship Id="rId4" Type="http://schemas.openxmlformats.org/officeDocument/2006/relationships/image" Target="../media/image52.jpg"/><Relationship Id="rId9" Type="http://schemas.openxmlformats.org/officeDocument/2006/relationships/image" Target="../media/image59.jpg"/><Relationship Id="rId14" Type="http://schemas.openxmlformats.org/officeDocument/2006/relationships/image" Target="../media/image6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microsoft.com/office/2007/relationships/media" Target="../media/media2.mp3"/><Relationship Id="rId7" Type="http://schemas.openxmlformats.org/officeDocument/2006/relationships/image" Target="../media/image13.emf"/><Relationship Id="rId12" Type="http://schemas.openxmlformats.org/officeDocument/2006/relationships/image" Target="../media/image17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52.jpg"/><Relationship Id="rId11" Type="http://schemas.openxmlformats.org/officeDocument/2006/relationships/image" Target="../media/image68.png"/><Relationship Id="rId5" Type="http://schemas.openxmlformats.org/officeDocument/2006/relationships/slideLayout" Target="../slideLayouts/slideLayout18.xml"/><Relationship Id="rId10" Type="http://schemas.openxmlformats.org/officeDocument/2006/relationships/image" Target="../media/image67.png"/><Relationship Id="rId4" Type="http://schemas.openxmlformats.org/officeDocument/2006/relationships/audio" Target="../media/media2.mp3"/><Relationship Id="rId9" Type="http://schemas.openxmlformats.org/officeDocument/2006/relationships/image" Target="../media/image6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gif"/><Relationship Id="rId3" Type="http://schemas.openxmlformats.org/officeDocument/2006/relationships/image" Target="../media/image13.emf"/><Relationship Id="rId7" Type="http://schemas.openxmlformats.org/officeDocument/2006/relationships/image" Target="../media/image69.gif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.png"/><Relationship Id="rId9" Type="http://schemas.openxmlformats.org/officeDocument/2006/relationships/hyperlink" Target="https://tenor.com/view/woman-raising-hand-joypixels-woman-raise-your-hand-im-here-gif-17554621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13.emf"/><Relationship Id="rId7" Type="http://schemas.openxmlformats.org/officeDocument/2006/relationships/image" Target="../media/image72.gif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1.gif"/><Relationship Id="rId5" Type="http://schemas.openxmlformats.org/officeDocument/2006/relationships/image" Target="../media/image69.gif"/><Relationship Id="rId4" Type="http://schemas.openxmlformats.org/officeDocument/2006/relationships/image" Target="../media/image1.png"/><Relationship Id="rId9" Type="http://schemas.openxmlformats.org/officeDocument/2006/relationships/image" Target="../media/image7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lipartbest.com/animated-gifs-clock" TargetMode="External"/><Relationship Id="rId3" Type="http://schemas.openxmlformats.org/officeDocument/2006/relationships/image" Target="../media/image13.emf"/><Relationship Id="rId7" Type="http://schemas.openxmlformats.org/officeDocument/2006/relationships/image" Target="../media/image75.gif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microsoft.com/office/2007/relationships/hdphoto" Target="../media/hdphoto3.wdp"/><Relationship Id="rId4" Type="http://schemas.openxmlformats.org/officeDocument/2006/relationships/image" Target="../media/image1.png"/><Relationship Id="rId9" Type="http://schemas.openxmlformats.org/officeDocument/2006/relationships/image" Target="../media/image7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18.xml"/><Relationship Id="rId7" Type="http://schemas.openxmlformats.org/officeDocument/2006/relationships/hyperlink" Target="http://commons.wikimedia.org/wiki/File:Pen_1.svg" TargetMode="Externa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10" Type="http://schemas.openxmlformats.org/officeDocument/2006/relationships/image" Target="../media/image17.png"/><Relationship Id="rId4" Type="http://schemas.openxmlformats.org/officeDocument/2006/relationships/image" Target="../media/image52.jpg"/><Relationship Id="rId9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16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5.PNG"/><Relationship Id="rId5" Type="http://schemas.openxmlformats.org/officeDocument/2006/relationships/image" Target="../media/image77.png"/><Relationship Id="rId10" Type="http://schemas.openxmlformats.org/officeDocument/2006/relationships/image" Target="../media/image17.png"/><Relationship Id="rId4" Type="http://schemas.openxmlformats.org/officeDocument/2006/relationships/image" Target="../media/image52.jpg"/><Relationship Id="rId9" Type="http://schemas.openxmlformats.org/officeDocument/2006/relationships/hyperlink" Target="http://clipart-library.com/water-bottles-cliparts.html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16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5.PNG"/><Relationship Id="rId5" Type="http://schemas.openxmlformats.org/officeDocument/2006/relationships/image" Target="../media/image77.png"/><Relationship Id="rId10" Type="http://schemas.openxmlformats.org/officeDocument/2006/relationships/image" Target="../media/image17.png"/><Relationship Id="rId4" Type="http://schemas.openxmlformats.org/officeDocument/2006/relationships/image" Target="../media/image52.jpg"/><Relationship Id="rId9" Type="http://schemas.openxmlformats.org/officeDocument/2006/relationships/hyperlink" Target="https://openclipart.org/detail/1027/johnny-automatic-key-by-johnny_automatic" TargetMode="Externa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jpeg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16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5.PNG"/><Relationship Id="rId5" Type="http://schemas.openxmlformats.org/officeDocument/2006/relationships/image" Target="../media/image77.png"/><Relationship Id="rId4" Type="http://schemas.openxmlformats.org/officeDocument/2006/relationships/image" Target="../media/image52.jpg"/><Relationship Id="rId9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20.png"/><Relationship Id="rId3" Type="http://schemas.openxmlformats.org/officeDocument/2006/relationships/image" Target="../media/image2.png"/><Relationship Id="rId7" Type="http://schemas.openxmlformats.org/officeDocument/2006/relationships/image" Target="../media/image6.gif"/><Relationship Id="rId12" Type="http://schemas.openxmlformats.org/officeDocument/2006/relationships/image" Target="../media/image11.sv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svg"/><Relationship Id="rId9" Type="http://schemas.openxmlformats.org/officeDocument/2006/relationships/image" Target="../media/image8.svg"/><Relationship Id="rId14" Type="http://schemas.openxmlformats.org/officeDocument/2006/relationships/image" Target="../media/image13.em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82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3.emf"/><Relationship Id="rId5" Type="http://schemas.openxmlformats.org/officeDocument/2006/relationships/image" Target="../media/image52.jpg"/><Relationship Id="rId10" Type="http://schemas.openxmlformats.org/officeDocument/2006/relationships/image" Target="../media/image84.png"/><Relationship Id="rId4" Type="http://schemas.openxmlformats.org/officeDocument/2006/relationships/audio" Target="../media/audio2.wav"/><Relationship Id="rId9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1.png"/><Relationship Id="rId3" Type="http://schemas.openxmlformats.org/officeDocument/2006/relationships/image" Target="../media/image22.png"/><Relationship Id="rId7" Type="http://schemas.openxmlformats.org/officeDocument/2006/relationships/image" Target="../media/image26.svg"/><Relationship Id="rId12" Type="http://schemas.openxmlformats.org/officeDocument/2006/relationships/hyperlink" Target="http://clipart-library.com/clipart/1828537.htm" TargetMode="External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image" Target="../media/image8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1.png"/><Relationship Id="rId3" Type="http://schemas.openxmlformats.org/officeDocument/2006/relationships/image" Target="../media/image22.png"/><Relationship Id="rId7" Type="http://schemas.openxmlformats.org/officeDocument/2006/relationships/image" Target="../media/image26.svg"/><Relationship Id="rId12" Type="http://schemas.openxmlformats.org/officeDocument/2006/relationships/hyperlink" Target="http://clipart-library.com/clipart/1828537.htm" TargetMode="External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3.emf"/><Relationship Id="rId3" Type="http://schemas.openxmlformats.org/officeDocument/2006/relationships/image" Target="../media/image2.png"/><Relationship Id="rId7" Type="http://schemas.openxmlformats.org/officeDocument/2006/relationships/image" Target="../media/image6.gif"/><Relationship Id="rId12" Type="http://schemas.openxmlformats.org/officeDocument/2006/relationships/image" Target="../media/image11.svg"/><Relationship Id="rId17" Type="http://schemas.openxmlformats.org/officeDocument/2006/relationships/image" Target="../media/image20.png"/><Relationship Id="rId2" Type="http://schemas.openxmlformats.org/officeDocument/2006/relationships/image" Target="../media/image1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5.PNG"/><Relationship Id="rId10" Type="http://schemas.openxmlformats.org/officeDocument/2006/relationships/image" Target="../media/image9.png"/><Relationship Id="rId4" Type="http://schemas.openxmlformats.org/officeDocument/2006/relationships/image" Target="../media/image3.svg"/><Relationship Id="rId9" Type="http://schemas.openxmlformats.org/officeDocument/2006/relationships/image" Target="../media/image8.svg"/><Relationship Id="rId1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8.jpg"/><Relationship Id="rId3" Type="http://schemas.openxmlformats.org/officeDocument/2006/relationships/image" Target="../media/image13.emf"/><Relationship Id="rId7" Type="http://schemas.openxmlformats.org/officeDocument/2006/relationships/image" Target="../media/image33.jpeg"/><Relationship Id="rId12" Type="http://schemas.openxmlformats.org/officeDocument/2006/relationships/image" Target="../media/image3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6" Type="http://schemas.microsoft.com/office/2007/relationships/hdphoto" Target="../media/hdphoto1.wdp"/><Relationship Id="rId11" Type="http://schemas.openxmlformats.org/officeDocument/2006/relationships/image" Target="../media/image36.jpg"/><Relationship Id="rId5" Type="http://schemas.openxmlformats.org/officeDocument/2006/relationships/image" Target="../media/image32.png"/><Relationship Id="rId10" Type="http://schemas.microsoft.com/office/2007/relationships/hdphoto" Target="../media/hdphoto2.wdp"/><Relationship Id="rId4" Type="http://schemas.openxmlformats.org/officeDocument/2006/relationships/image" Target="../media/image9.png"/><Relationship Id="rId9" Type="http://schemas.openxmlformats.org/officeDocument/2006/relationships/image" Target="../media/image35.png"/><Relationship Id="rId1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2.png"/><Relationship Id="rId4" Type="http://schemas.openxmlformats.org/officeDocument/2006/relationships/image" Target="../media/image41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18" Type="http://schemas.openxmlformats.org/officeDocument/2006/relationships/image" Target="../media/image17.png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17" Type="http://schemas.openxmlformats.org/officeDocument/2006/relationships/image" Target="../media/image19.png"/><Relationship Id="rId2" Type="http://schemas.openxmlformats.org/officeDocument/2006/relationships/audio" Target="../media/media2.mp3"/><Relationship Id="rId16" Type="http://schemas.openxmlformats.org/officeDocument/2006/relationships/image" Target="../media/image50.png"/><Relationship Id="rId20" Type="http://schemas.openxmlformats.org/officeDocument/2006/relationships/hyperlink" Target="https://gifer.com/en/gifs/party-popper" TargetMode="External"/><Relationship Id="rId1" Type="http://schemas.microsoft.com/office/2007/relationships/media" Target="../media/media2.mp3"/><Relationship Id="rId6" Type="http://schemas.openxmlformats.org/officeDocument/2006/relationships/image" Target="../media/image39.jpg"/><Relationship Id="rId11" Type="http://schemas.openxmlformats.org/officeDocument/2006/relationships/image" Target="../media/image47.png"/><Relationship Id="rId5" Type="http://schemas.openxmlformats.org/officeDocument/2006/relationships/audio" Target="../media/audio3.wav"/><Relationship Id="rId15" Type="http://schemas.openxmlformats.org/officeDocument/2006/relationships/image" Target="../media/image41.svg"/><Relationship Id="rId10" Type="http://schemas.openxmlformats.org/officeDocument/2006/relationships/image" Target="../media/image46.png"/><Relationship Id="rId19" Type="http://schemas.openxmlformats.org/officeDocument/2006/relationships/image" Target="../media/image51.gif"/><Relationship Id="rId4" Type="http://schemas.openxmlformats.org/officeDocument/2006/relationships/audio" Target="../media/audio2.wav"/><Relationship Id="rId9" Type="http://schemas.openxmlformats.org/officeDocument/2006/relationships/image" Target="../media/image45.png"/><Relationship Id="rId14" Type="http://schemas.openxmlformats.org/officeDocument/2006/relationships/image" Target="../media/image4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3.emf"/><Relationship Id="rId7" Type="http://schemas.openxmlformats.org/officeDocument/2006/relationships/hyperlink" Target="http://clipartstation.com/story-time-clipart-2-2/" TargetMode="External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3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FF3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lines">
            <a:extLst>
              <a:ext uri="{FF2B5EF4-FFF2-40B4-BE49-F238E27FC236}">
                <a16:creationId xmlns:a16="http://schemas.microsoft.com/office/drawing/2014/main" id="{43EB26D0-03E3-43D3-A4F8-23B1B25499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14" y="18195"/>
            <a:ext cx="12192000" cy="1775596"/>
          </a:xfrm>
          <a:prstGeom prst="rect">
            <a:avLst/>
          </a:prstGeom>
        </p:spPr>
      </p:pic>
      <p:pic>
        <p:nvPicPr>
          <p:cNvPr id="36" name="Picture 3">
            <a:extLst>
              <a:ext uri="{FF2B5EF4-FFF2-40B4-BE49-F238E27FC236}">
                <a16:creationId xmlns:a16="http://schemas.microsoft.com/office/drawing/2014/main" id="{0F104658-0652-4320-BE31-038424B3CE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-210861" y="921085"/>
            <a:ext cx="12505431" cy="3296887"/>
          </a:xfrm>
          <a:prstGeom prst="rect">
            <a:avLst/>
          </a:prstGeom>
        </p:spPr>
      </p:pic>
      <p:pic>
        <p:nvPicPr>
          <p:cNvPr id="19" name="Picture 5">
            <a:extLst>
              <a:ext uri="{FF2B5EF4-FFF2-40B4-BE49-F238E27FC236}">
                <a16:creationId xmlns:a16="http://schemas.microsoft.com/office/drawing/2014/main" id="{0E19DB5C-DC0A-4AA3-B78E-77DBCA7228D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6015" b="6015"/>
          <a:stretch>
            <a:fillRect/>
          </a:stretch>
        </p:blipFill>
        <p:spPr>
          <a:xfrm>
            <a:off x="0" y="4139375"/>
            <a:ext cx="12300291" cy="2718625"/>
          </a:xfrm>
          <a:prstGeom prst="rect">
            <a:avLst/>
          </a:prstGeom>
        </p:spPr>
      </p:pic>
      <p:pic>
        <p:nvPicPr>
          <p:cNvPr id="29" name="صورة 26">
            <a:extLst>
              <a:ext uri="{FF2B5EF4-FFF2-40B4-BE49-F238E27FC236}">
                <a16:creationId xmlns:a16="http://schemas.microsoft.com/office/drawing/2014/main" id="{15231633-0E1F-4059-AF36-4309248A315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8650" y="8207"/>
            <a:ext cx="1882414" cy="1882414"/>
          </a:xfrm>
          <a:prstGeom prst="rect">
            <a:avLst/>
          </a:prstGeom>
        </p:spPr>
      </p:pic>
      <p:grpSp>
        <p:nvGrpSpPr>
          <p:cNvPr id="50" name="Group 49">
            <a:extLst>
              <a:ext uri="{FF2B5EF4-FFF2-40B4-BE49-F238E27FC236}">
                <a16:creationId xmlns:a16="http://schemas.microsoft.com/office/drawing/2014/main" id="{467178BD-0B5F-4358-A494-DEBCFC83EB70}"/>
              </a:ext>
            </a:extLst>
          </p:cNvPr>
          <p:cNvGrpSpPr/>
          <p:nvPr/>
        </p:nvGrpSpPr>
        <p:grpSpPr>
          <a:xfrm>
            <a:off x="3704849" y="104232"/>
            <a:ext cx="4335707" cy="4212137"/>
            <a:chOff x="3704849" y="104232"/>
            <a:chExt cx="4335707" cy="4212137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B792112D-BEC5-4C4A-93D0-6B47D9EB2B77}"/>
                </a:ext>
              </a:extLst>
            </p:cNvPr>
            <p:cNvGrpSpPr/>
            <p:nvPr/>
          </p:nvGrpSpPr>
          <p:grpSpPr>
            <a:xfrm>
              <a:off x="5767039" y="104232"/>
              <a:ext cx="766212" cy="776017"/>
              <a:chOff x="150939" y="1644097"/>
              <a:chExt cx="1905761" cy="2765978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FDF82D63-ECDB-4C13-A509-5890237DE2F6}"/>
                  </a:ext>
                </a:extLst>
              </p:cNvPr>
              <p:cNvSpPr/>
              <p:nvPr/>
            </p:nvSpPr>
            <p:spPr>
              <a:xfrm>
                <a:off x="200368" y="1866900"/>
                <a:ext cx="142875" cy="2543175"/>
              </a:xfrm>
              <a:prstGeom prst="rect">
                <a:avLst/>
              </a:prstGeom>
              <a:solidFill>
                <a:sysClr val="window" lastClr="FFFFFF">
                  <a:lumMod val="50000"/>
                </a:sysClr>
              </a:solid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AE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pic>
            <p:nvPicPr>
              <p:cNvPr id="48" name="علم السعودية" descr="صور علم السعودية متحرك 2017 | علم السعودية متحرك GIF 2017">
                <a:extLst>
                  <a:ext uri="{FF2B5EF4-FFF2-40B4-BE49-F238E27FC236}">
                    <a16:creationId xmlns:a16="http://schemas.microsoft.com/office/drawing/2014/main" id="{1DCDF765-EB70-491E-A8BB-067C6B3C1E56}"/>
                  </a:ext>
                </a:extLst>
              </p:cNvPr>
              <p:cNvPicPr>
                <a:picLocks noChangeAspect="1" noChangeArrowheads="1" noCrop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50939" y="1644097"/>
                <a:ext cx="1905761" cy="164737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2" name="Picture 20">
              <a:extLst>
                <a:ext uri="{FF2B5EF4-FFF2-40B4-BE49-F238E27FC236}">
                  <a16:creationId xmlns:a16="http://schemas.microsoft.com/office/drawing/2014/main" id="{F2FD44C3-7A2C-48ED-867C-DC9FF163B94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3704849" y="689113"/>
              <a:ext cx="4335707" cy="3627256"/>
            </a:xfrm>
            <a:prstGeom prst="rect">
              <a:avLst/>
            </a:prstGeom>
          </p:spPr>
        </p:pic>
      </p:grpSp>
      <p:pic>
        <p:nvPicPr>
          <p:cNvPr id="33" name="Picture 18">
            <a:extLst>
              <a:ext uri="{FF2B5EF4-FFF2-40B4-BE49-F238E27FC236}">
                <a16:creationId xmlns:a16="http://schemas.microsoft.com/office/drawing/2014/main" id="{3EE252E1-C340-4EC2-A907-5CD836B9664C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6822" r="6822"/>
          <a:stretch>
            <a:fillRect/>
          </a:stretch>
        </p:blipFill>
        <p:spPr>
          <a:xfrm>
            <a:off x="0" y="5702614"/>
            <a:ext cx="12300291" cy="1292066"/>
          </a:xfrm>
          <a:prstGeom prst="rect">
            <a:avLst/>
          </a:prstGeom>
        </p:spPr>
      </p:pic>
      <p:pic>
        <p:nvPicPr>
          <p:cNvPr id="43" name="Picture 18">
            <a:extLst>
              <a:ext uri="{FF2B5EF4-FFF2-40B4-BE49-F238E27FC236}">
                <a16:creationId xmlns:a16="http://schemas.microsoft.com/office/drawing/2014/main" id="{BB506EF1-224E-4E6D-8A51-7B0B1C4FD7E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2437223" y="1949398"/>
            <a:ext cx="1075790" cy="2170763"/>
          </a:xfrm>
          <a:prstGeom prst="rect">
            <a:avLst/>
          </a:prstGeom>
        </p:spPr>
      </p:pic>
      <p:pic>
        <p:nvPicPr>
          <p:cNvPr id="44" name="Picture 18">
            <a:extLst>
              <a:ext uri="{FF2B5EF4-FFF2-40B4-BE49-F238E27FC236}">
                <a16:creationId xmlns:a16="http://schemas.microsoft.com/office/drawing/2014/main" id="{A14A6C5A-EAE6-4B5C-8331-F7EA4325338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9535957" y="2012734"/>
            <a:ext cx="1075790" cy="2170763"/>
          </a:xfrm>
          <a:prstGeom prst="rect">
            <a:avLst/>
          </a:prstGeom>
        </p:spPr>
      </p:pic>
      <p:pic>
        <p:nvPicPr>
          <p:cNvPr id="45" name="Picture 18">
            <a:extLst>
              <a:ext uri="{FF2B5EF4-FFF2-40B4-BE49-F238E27FC236}">
                <a16:creationId xmlns:a16="http://schemas.microsoft.com/office/drawing/2014/main" id="{0C284BC6-FB12-479E-AD10-0A8833458EB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680717" y="1949397"/>
            <a:ext cx="1075790" cy="2170763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0AE0A495-A998-4C6E-AC55-B576348C0E4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771" y="579128"/>
            <a:ext cx="1597887" cy="1442710"/>
          </a:xfrm>
          <a:prstGeom prst="rect">
            <a:avLst/>
          </a:prstGeom>
        </p:spPr>
      </p:pic>
      <p:pic>
        <p:nvPicPr>
          <p:cNvPr id="20" name="cloud">
            <a:extLst>
              <a:ext uri="{FF2B5EF4-FFF2-40B4-BE49-F238E27FC236}">
                <a16:creationId xmlns:a16="http://schemas.microsoft.com/office/drawing/2014/main" id="{FDD953A0-431C-4E10-A977-A3E6E6FCCC7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9931" y="659323"/>
            <a:ext cx="1527724" cy="958690"/>
          </a:xfrm>
          <a:prstGeom prst="rect">
            <a:avLst/>
          </a:prstGeom>
        </p:spPr>
      </p:pic>
      <p:pic>
        <p:nvPicPr>
          <p:cNvPr id="21" name="cloud">
            <a:extLst>
              <a:ext uri="{FF2B5EF4-FFF2-40B4-BE49-F238E27FC236}">
                <a16:creationId xmlns:a16="http://schemas.microsoft.com/office/drawing/2014/main" id="{7FADE8C2-CFF2-4B10-BB94-0EC97241116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740185" y="134191"/>
            <a:ext cx="1527724" cy="958690"/>
          </a:xfrm>
          <a:prstGeom prst="rect">
            <a:avLst/>
          </a:prstGeom>
        </p:spPr>
      </p:pic>
      <p:pic>
        <p:nvPicPr>
          <p:cNvPr id="22" name="cloud">
            <a:extLst>
              <a:ext uri="{FF2B5EF4-FFF2-40B4-BE49-F238E27FC236}">
                <a16:creationId xmlns:a16="http://schemas.microsoft.com/office/drawing/2014/main" id="{FB9641B4-AD58-4E12-BD3D-64191CBB9C6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052254" y="120260"/>
            <a:ext cx="1527724" cy="958690"/>
          </a:xfrm>
          <a:prstGeom prst="rect">
            <a:avLst/>
          </a:prstGeom>
        </p:spPr>
      </p:pic>
      <p:pic>
        <p:nvPicPr>
          <p:cNvPr id="24" name="Picture 2">
            <a:extLst>
              <a:ext uri="{FF2B5EF4-FFF2-40B4-BE49-F238E27FC236}">
                <a16:creationId xmlns:a16="http://schemas.microsoft.com/office/drawing/2014/main" id="{6ECBC4D4-8B4E-47FE-8CA8-6708D68B73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6259" y="2086827"/>
            <a:ext cx="1527724" cy="2141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199BFCF-E364-4D90-A6A3-A5FC1C4218DB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4174" y="2114900"/>
            <a:ext cx="1109570" cy="2170764"/>
          </a:xfrm>
          <a:prstGeom prst="rect">
            <a:avLst/>
          </a:prstGeom>
        </p:spPr>
      </p:pic>
      <p:pic>
        <p:nvPicPr>
          <p:cNvPr id="26" name="Picture 25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22B86349-4DEA-44A9-B95A-0B7EE1D060E1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2255" y="2135747"/>
            <a:ext cx="901884" cy="2092851"/>
          </a:xfrm>
          <a:prstGeom prst="rect">
            <a:avLst/>
          </a:prstGeom>
        </p:spPr>
      </p:pic>
      <p:pic>
        <p:nvPicPr>
          <p:cNvPr id="2" name="undefined">
            <a:hlinkClick r:id="" action="ppaction://media"/>
            <a:extLst>
              <a:ext uri="{FF2B5EF4-FFF2-40B4-BE49-F238E27FC236}">
                <a16:creationId xmlns:a16="http://schemas.microsoft.com/office/drawing/2014/main" id="{9120B466-FBB5-4DCC-B8A7-BB15E332B2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345330" y="92542"/>
            <a:ext cx="609600" cy="6096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7222CF6F-14AC-42CF-9908-37A6C263C2E3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4749" y="3373817"/>
            <a:ext cx="2834178" cy="214165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4E244EFB-BD51-466C-8FF7-7A7C50E21BC3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693" y="3382428"/>
            <a:ext cx="2834178" cy="205831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DEC45CD0-F638-493C-A5C0-1E5212930D38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9296" y="3357030"/>
            <a:ext cx="2834178" cy="2141657"/>
          </a:xfrm>
          <a:prstGeom prst="rect">
            <a:avLst/>
          </a:prstGeom>
        </p:spPr>
      </p:pic>
      <p:pic>
        <p:nvPicPr>
          <p:cNvPr id="52" name="balloon">
            <a:extLst>
              <a:ext uri="{FF2B5EF4-FFF2-40B4-BE49-F238E27FC236}">
                <a16:creationId xmlns:a16="http://schemas.microsoft.com/office/drawing/2014/main" id="{6B88C1A6-3F1E-46E2-A06A-3E8419CE880F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690" y="6947043"/>
            <a:ext cx="2156906" cy="3825194"/>
          </a:xfrm>
          <a:prstGeom prst="rect">
            <a:avLst/>
          </a:prstGeom>
        </p:spPr>
      </p:pic>
      <p:pic>
        <p:nvPicPr>
          <p:cNvPr id="55" name="balloon">
            <a:extLst>
              <a:ext uri="{FF2B5EF4-FFF2-40B4-BE49-F238E27FC236}">
                <a16:creationId xmlns:a16="http://schemas.microsoft.com/office/drawing/2014/main" id="{CB007EBC-8F2A-4972-A828-85AFD380F27D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5922" y="7079155"/>
            <a:ext cx="2156906" cy="3825194"/>
          </a:xfrm>
          <a:prstGeom prst="rect">
            <a:avLst/>
          </a:prstGeom>
        </p:spPr>
      </p:pic>
      <p:pic>
        <p:nvPicPr>
          <p:cNvPr id="58" name="balloon">
            <a:extLst>
              <a:ext uri="{FF2B5EF4-FFF2-40B4-BE49-F238E27FC236}">
                <a16:creationId xmlns:a16="http://schemas.microsoft.com/office/drawing/2014/main" id="{1EF18876-3BDB-42BF-B621-3209F89D50AC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6749" y="6838354"/>
            <a:ext cx="2156906" cy="3825194"/>
          </a:xfrm>
          <a:prstGeom prst="rect">
            <a:avLst/>
          </a:prstGeom>
        </p:spPr>
      </p:pic>
      <p:pic>
        <p:nvPicPr>
          <p:cNvPr id="59" name="balloon">
            <a:extLst>
              <a:ext uri="{FF2B5EF4-FFF2-40B4-BE49-F238E27FC236}">
                <a16:creationId xmlns:a16="http://schemas.microsoft.com/office/drawing/2014/main" id="{2421E696-E9D0-4D2C-B6A3-7B93CC1A4AC2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6388" y="6784615"/>
            <a:ext cx="2156906" cy="3825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58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500"/>
                            </p:stCondLst>
                            <p:childTnLst>
                              <p:par>
                                <p:cTn id="56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0"/>
                            </p:stCondLst>
                            <p:childTnLst>
                              <p:par>
                                <p:cTn id="61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500"/>
                            </p:stCondLst>
                            <p:childTnLst>
                              <p:par>
                                <p:cTn id="6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000"/>
                            </p:stCondLst>
                            <p:childTnLst>
                              <p:par>
                                <p:cTn id="71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6500"/>
                            </p:stCondLst>
                            <p:childTnLst>
                              <p:par>
                                <p:cTn id="76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7000"/>
                            </p:stCondLst>
                            <p:childTnLst>
                              <p:par>
                                <p:cTn id="83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7500"/>
                            </p:stCondLst>
                            <p:childTnLst>
                              <p:par>
                                <p:cTn id="9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8000"/>
                            </p:stCondLst>
                            <p:childTnLst>
                              <p:par>
                                <p:cTn id="9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8500"/>
                            </p:stCondLst>
                            <p:childTnLst>
                              <p:par>
                                <p:cTn id="10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9500"/>
                            </p:stCondLst>
                            <p:childTnLst>
                              <p:par>
                                <p:cTn id="118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4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0500"/>
                            </p:stCondLst>
                            <p:childTnLst>
                              <p:par>
                                <p:cTn id="129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5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1500"/>
                            </p:stCondLst>
                            <p:childTnLst>
                              <p:par>
                                <p:cTn id="140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6" presetID="64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85185E-6 L 0.00469 -1.32917 " pathEditMode="relative" rAng="0" ptsTypes="AA">
                                      <p:cBhvr>
                                        <p:cTn id="147" dur="9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4" y="-66458"/>
                                    </p:animMotion>
                                  </p:childTnLst>
                                </p:cTn>
                              </p:par>
                              <p:par>
                                <p:cTn id="148" presetID="64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44444E-6 L 0.00443 -1.4426 " pathEditMode="relative" rAng="0" ptsTypes="AA">
                                      <p:cBhvr>
                                        <p:cTn id="149" dur="132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1" y="-72130"/>
                                    </p:animMotion>
                                  </p:childTnLst>
                                </p:cTn>
                              </p:par>
                              <p:par>
                                <p:cTn id="150" presetID="64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4.07407E-6 L 0.00157 -1.42662 " pathEditMode="relative" rAng="0" ptsTypes="AA">
                                      <p:cBhvr>
                                        <p:cTn id="151" dur="152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" y="-71343"/>
                                    </p:animMotion>
                                  </p:childTnLst>
                                </p:cTn>
                              </p:par>
                              <p:par>
                                <p:cTn id="152" presetID="64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196 0.00764 L -0.07084 -1.39815 " pathEditMode="relative" rAng="0" ptsTypes="AA">
                                      <p:cBhvr>
                                        <p:cTn id="153" dur="1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51" y="-70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33333" numSld="999" showWhenStopped="0">
                <p:cTn id="15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cloud">
            <a:extLst>
              <a:ext uri="{FF2B5EF4-FFF2-40B4-BE49-F238E27FC236}">
                <a16:creationId xmlns:a16="http://schemas.microsoft.com/office/drawing/2014/main" id="{FA16EB06-B41E-4D60-8670-AC77AE2DF6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8749" y="385010"/>
            <a:ext cx="1527724" cy="958690"/>
          </a:xfrm>
          <a:prstGeom prst="rect">
            <a:avLst/>
          </a:prstGeom>
        </p:spPr>
      </p:pic>
      <p:pic>
        <p:nvPicPr>
          <p:cNvPr id="27" name="cloud">
            <a:extLst>
              <a:ext uri="{FF2B5EF4-FFF2-40B4-BE49-F238E27FC236}">
                <a16:creationId xmlns:a16="http://schemas.microsoft.com/office/drawing/2014/main" id="{2073E763-0B22-4F6F-ACED-57E25E632C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5615" y="98598"/>
            <a:ext cx="1527724" cy="95869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F7A4C20E-6BAC-4146-BB99-F6AF195DEA93}"/>
              </a:ext>
            </a:extLst>
          </p:cNvPr>
          <p:cNvGrpSpPr/>
          <p:nvPr/>
        </p:nvGrpSpPr>
        <p:grpSpPr>
          <a:xfrm>
            <a:off x="2100607" y="385010"/>
            <a:ext cx="7425664" cy="5245768"/>
            <a:chOff x="3922521" y="1297882"/>
            <a:chExt cx="4933850" cy="3599030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06682A1B-F3C2-4846-9352-881AFF9B801C}"/>
                </a:ext>
              </a:extLst>
            </p:cNvPr>
            <p:cNvGrpSpPr/>
            <p:nvPr/>
          </p:nvGrpSpPr>
          <p:grpSpPr>
            <a:xfrm>
              <a:off x="3922521" y="1297882"/>
              <a:ext cx="4933850" cy="3222843"/>
              <a:chOff x="3922521" y="1297882"/>
              <a:chExt cx="4933850" cy="3222843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3CE2FC3B-BB9F-4ED2-83BB-A20FC8E7AE31}"/>
                  </a:ext>
                </a:extLst>
              </p:cNvPr>
              <p:cNvSpPr/>
              <p:nvPr/>
            </p:nvSpPr>
            <p:spPr>
              <a:xfrm>
                <a:off x="3922521" y="1297882"/>
                <a:ext cx="4910534" cy="132368"/>
              </a:xfrm>
              <a:prstGeom prst="rect">
                <a:avLst/>
              </a:prstGeom>
              <a:solidFill>
                <a:sysClr val="windowText" lastClr="0000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D705BB9D-588D-4509-828E-C4C15E2A4DB7}"/>
                  </a:ext>
                </a:extLst>
              </p:cNvPr>
              <p:cNvSpPr/>
              <p:nvPr/>
            </p:nvSpPr>
            <p:spPr>
              <a:xfrm>
                <a:off x="3925290" y="1382710"/>
                <a:ext cx="4931081" cy="3138015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41024737-93F4-49BA-8AEC-813AA678F080}"/>
                </a:ext>
              </a:extLst>
            </p:cNvPr>
            <p:cNvCxnSpPr/>
            <p:nvPr/>
          </p:nvCxnSpPr>
          <p:spPr>
            <a:xfrm>
              <a:off x="6391922" y="4520725"/>
              <a:ext cx="0" cy="251382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0EDF120C-462C-436B-AF07-22E84D2AB45F}"/>
                </a:ext>
              </a:extLst>
            </p:cNvPr>
            <p:cNvSpPr/>
            <p:nvPr/>
          </p:nvSpPr>
          <p:spPr>
            <a:xfrm>
              <a:off x="6280979" y="4732287"/>
              <a:ext cx="203144" cy="164625"/>
            </a:xfrm>
            <a:prstGeom prst="ellipse">
              <a:avLst/>
            </a:prstGeom>
            <a:solidFill>
              <a:sysClr val="windowText" lastClr="00000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2" name="مستطيل 8">
            <a:extLst>
              <a:ext uri="{FF2B5EF4-FFF2-40B4-BE49-F238E27FC236}">
                <a16:creationId xmlns:a16="http://schemas.microsoft.com/office/drawing/2014/main" id="{8B901AB3-8C31-41FD-9086-491310D80395}"/>
              </a:ext>
            </a:extLst>
          </p:cNvPr>
          <p:cNvSpPr/>
          <p:nvPr/>
        </p:nvSpPr>
        <p:spPr>
          <a:xfrm>
            <a:off x="2823159" y="917448"/>
            <a:ext cx="6064481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3800" b="0" i="0" u="none" strike="noStrike" kern="0" cap="none" spc="0" normalizeH="0" baseline="0" noProof="0" dirty="0">
                <a:ln w="0"/>
                <a:solidFill>
                  <a:prstClr val="black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 Thuluth Alsmt7017" panose="02010000000000000000" pitchFamily="2" charset="-78"/>
              </a:rPr>
              <a:t>وقت اللعب</a:t>
            </a:r>
          </a:p>
        </p:txBody>
      </p:sp>
      <p:pic>
        <p:nvPicPr>
          <p:cNvPr id="28" name="cloud">
            <a:extLst>
              <a:ext uri="{FF2B5EF4-FFF2-40B4-BE49-F238E27FC236}">
                <a16:creationId xmlns:a16="http://schemas.microsoft.com/office/drawing/2014/main" id="{A3C8308F-E25F-4F58-ADF2-F98351591C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290" y="647344"/>
            <a:ext cx="1527724" cy="958690"/>
          </a:xfrm>
          <a:prstGeom prst="rect">
            <a:avLst/>
          </a:prstGeom>
        </p:spPr>
      </p:pic>
      <p:pic>
        <p:nvPicPr>
          <p:cNvPr id="30" name="cloud">
            <a:extLst>
              <a:ext uri="{FF2B5EF4-FFF2-40B4-BE49-F238E27FC236}">
                <a16:creationId xmlns:a16="http://schemas.microsoft.com/office/drawing/2014/main" id="{181B2F99-F692-4D83-93F5-94B1FBBD25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1757" y="111290"/>
            <a:ext cx="1527724" cy="958690"/>
          </a:xfrm>
          <a:prstGeom prst="rect">
            <a:avLst/>
          </a:prstGeom>
        </p:spPr>
      </p:pic>
      <p:pic>
        <p:nvPicPr>
          <p:cNvPr id="31" name="lines">
            <a:extLst>
              <a:ext uri="{FF2B5EF4-FFF2-40B4-BE49-F238E27FC236}">
                <a16:creationId xmlns:a16="http://schemas.microsoft.com/office/drawing/2014/main" id="{61E1B1ED-3E9A-4F17-9135-5833611DEE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34" y="0"/>
            <a:ext cx="12192000" cy="177559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16E3CA0-E346-4E5B-B549-F338DFFEE32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l="12115" r="11547"/>
          <a:stretch/>
        </p:blipFill>
        <p:spPr>
          <a:xfrm>
            <a:off x="4368273" y="2618659"/>
            <a:ext cx="3023281" cy="243784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02E42B0-8AAC-412E-BEAC-86ABBB34229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rcRect b="6708"/>
          <a:stretch/>
        </p:blipFill>
        <p:spPr>
          <a:xfrm>
            <a:off x="9072076" y="1906083"/>
            <a:ext cx="2744927" cy="3966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917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cloud">
            <a:extLst>
              <a:ext uri="{FF2B5EF4-FFF2-40B4-BE49-F238E27FC236}">
                <a16:creationId xmlns:a16="http://schemas.microsoft.com/office/drawing/2014/main" id="{079B86A6-333A-4B2E-8330-9E87F81676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62833" y="39707"/>
            <a:ext cx="1527724" cy="958690"/>
          </a:xfrm>
          <a:prstGeom prst="rect">
            <a:avLst/>
          </a:prstGeom>
        </p:spPr>
      </p:pic>
      <p:pic>
        <p:nvPicPr>
          <p:cNvPr id="41" name="cloud">
            <a:extLst>
              <a:ext uri="{FF2B5EF4-FFF2-40B4-BE49-F238E27FC236}">
                <a16:creationId xmlns:a16="http://schemas.microsoft.com/office/drawing/2014/main" id="{A61439DF-1A94-45F2-851F-5A9F415590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74048" y="117065"/>
            <a:ext cx="1527724" cy="958690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C6306BD6-6CBD-480C-8F90-23F7A4AC3F6C}"/>
              </a:ext>
            </a:extLst>
          </p:cNvPr>
          <p:cNvSpPr/>
          <p:nvPr/>
        </p:nvSpPr>
        <p:spPr>
          <a:xfrm>
            <a:off x="0" y="188581"/>
            <a:ext cx="12192000" cy="625643"/>
          </a:xfrm>
          <a:prstGeom prst="rect">
            <a:avLst/>
          </a:prstGeom>
          <a:solidFill>
            <a:srgbClr val="FFB7C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(A) Arslan Wessam B" panose="03020402040406030203" pitchFamily="66" charset="-78"/>
                <a:ea typeface="+mn-ea"/>
                <a:cs typeface="(AH) Manal Black" pitchFamily="2" charset="-78"/>
              </a:rPr>
              <a:t>اختر الأدوات المدرسية 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(A) Arslan Wessam B" panose="03020402040406030203" pitchFamily="66" charset="-78"/>
              <a:ea typeface="+mn-ea"/>
              <a:cs typeface="(AH) Manal Black" pitchFamily="2" charset="-78"/>
            </a:endParaRPr>
          </a:p>
        </p:txBody>
      </p:sp>
      <p:pic>
        <p:nvPicPr>
          <p:cNvPr id="38" name="lines">
            <a:extLst>
              <a:ext uri="{FF2B5EF4-FFF2-40B4-BE49-F238E27FC236}">
                <a16:creationId xmlns:a16="http://schemas.microsoft.com/office/drawing/2014/main" id="{EC758C4A-7F17-410E-8624-6D06357DAF2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28" y="0"/>
            <a:ext cx="12192000" cy="1775596"/>
          </a:xfrm>
          <a:prstGeom prst="rect">
            <a:avLst/>
          </a:prstGeom>
        </p:spPr>
      </p:pic>
      <p:pic>
        <p:nvPicPr>
          <p:cNvPr id="14" name="صورة 5">
            <a:extLst>
              <a:ext uri="{FF2B5EF4-FFF2-40B4-BE49-F238E27FC236}">
                <a16:creationId xmlns:a16="http://schemas.microsoft.com/office/drawing/2014/main" id="{2108CA9D-A578-4076-AD58-773478F2553B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755" y="3630585"/>
            <a:ext cx="1796595" cy="2247639"/>
          </a:xfrm>
          <a:prstGeom prst="rect">
            <a:avLst/>
          </a:prstGeom>
        </p:spPr>
      </p:pic>
      <p:pic>
        <p:nvPicPr>
          <p:cNvPr id="15" name="صورة 9">
            <a:extLst>
              <a:ext uri="{FF2B5EF4-FFF2-40B4-BE49-F238E27FC236}">
                <a16:creationId xmlns:a16="http://schemas.microsoft.com/office/drawing/2014/main" id="{ABF578A1-2ACE-4D8A-9713-E8878FFBD5C5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9124" y="3685390"/>
            <a:ext cx="2179604" cy="2382883"/>
          </a:xfrm>
          <a:prstGeom prst="rect">
            <a:avLst/>
          </a:prstGeom>
        </p:spPr>
      </p:pic>
      <p:pic>
        <p:nvPicPr>
          <p:cNvPr id="16" name="صورة 19">
            <a:extLst>
              <a:ext uri="{FF2B5EF4-FFF2-40B4-BE49-F238E27FC236}">
                <a16:creationId xmlns:a16="http://schemas.microsoft.com/office/drawing/2014/main" id="{69648B54-B7F0-4362-BF6D-AC0CBCD8711B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AFFF9"/>
              </a:clrFrom>
              <a:clrTo>
                <a:srgbClr val="FAFF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9239" y="1062875"/>
            <a:ext cx="1796595" cy="2477469"/>
          </a:xfrm>
          <a:prstGeom prst="rect">
            <a:avLst/>
          </a:prstGeom>
        </p:spPr>
      </p:pic>
      <p:pic>
        <p:nvPicPr>
          <p:cNvPr id="17" name="صورة 21">
            <a:extLst>
              <a:ext uri="{FF2B5EF4-FFF2-40B4-BE49-F238E27FC236}">
                <a16:creationId xmlns:a16="http://schemas.microsoft.com/office/drawing/2014/main" id="{BF9B2FED-0E67-41FE-8CE4-9F5AD2D712C4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9378" y="3844697"/>
            <a:ext cx="2246145" cy="2033527"/>
          </a:xfrm>
          <a:prstGeom prst="rect">
            <a:avLst/>
          </a:prstGeom>
        </p:spPr>
      </p:pic>
      <p:pic>
        <p:nvPicPr>
          <p:cNvPr id="18" name="صورة 23">
            <a:extLst>
              <a:ext uri="{FF2B5EF4-FFF2-40B4-BE49-F238E27FC236}">
                <a16:creationId xmlns:a16="http://schemas.microsoft.com/office/drawing/2014/main" id="{78090B7F-027C-4490-AEC6-C83E5B8C6830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729" y="1064567"/>
            <a:ext cx="2433102" cy="2297544"/>
          </a:xfrm>
          <a:prstGeom prst="rect">
            <a:avLst/>
          </a:prstGeom>
        </p:spPr>
      </p:pic>
      <p:pic>
        <p:nvPicPr>
          <p:cNvPr id="20" name="صورة 28">
            <a:extLst>
              <a:ext uri="{FF2B5EF4-FFF2-40B4-BE49-F238E27FC236}">
                <a16:creationId xmlns:a16="http://schemas.microsoft.com/office/drawing/2014/main" id="{BD71EEBD-21FA-4456-B781-43ABEFC2549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642967">
            <a:off x="1278921" y="882863"/>
            <a:ext cx="1243692" cy="3027222"/>
          </a:xfrm>
          <a:prstGeom prst="rect">
            <a:avLst/>
          </a:prstGeom>
        </p:spPr>
      </p:pic>
      <p:pic>
        <p:nvPicPr>
          <p:cNvPr id="21" name="صورة 30">
            <a:extLst>
              <a:ext uri="{FF2B5EF4-FFF2-40B4-BE49-F238E27FC236}">
                <a16:creationId xmlns:a16="http://schemas.microsoft.com/office/drawing/2014/main" id="{55BF0661-9402-4C5F-8DF0-2C78C48B6BBA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6875" y="1188950"/>
            <a:ext cx="2601669" cy="2415051"/>
          </a:xfrm>
          <a:prstGeom prst="rect">
            <a:avLst/>
          </a:prstGeom>
        </p:spPr>
      </p:pic>
      <p:pic>
        <p:nvPicPr>
          <p:cNvPr id="33" name="Picture 19">
            <a:extLst>
              <a:ext uri="{FF2B5EF4-FFF2-40B4-BE49-F238E27FC236}">
                <a16:creationId xmlns:a16="http://schemas.microsoft.com/office/drawing/2014/main" id="{E78DEB23-3E55-40AC-80EA-57804D6FA56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24911" y="3989032"/>
            <a:ext cx="3271063" cy="1775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276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تصفيق~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9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تصفيق~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تصفيق~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0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تصفيق~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تصفيق~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cloud">
            <a:extLst>
              <a:ext uri="{FF2B5EF4-FFF2-40B4-BE49-F238E27FC236}">
                <a16:creationId xmlns:a16="http://schemas.microsoft.com/office/drawing/2014/main" id="{079B86A6-333A-4B2E-8330-9E87F81676C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58710" y="0"/>
            <a:ext cx="1527724" cy="958690"/>
          </a:xfrm>
          <a:prstGeom prst="rect">
            <a:avLst/>
          </a:prstGeom>
        </p:spPr>
      </p:pic>
      <p:pic>
        <p:nvPicPr>
          <p:cNvPr id="41" name="cloud">
            <a:extLst>
              <a:ext uri="{FF2B5EF4-FFF2-40B4-BE49-F238E27FC236}">
                <a16:creationId xmlns:a16="http://schemas.microsoft.com/office/drawing/2014/main" id="{A61439DF-1A94-45F2-851F-5A9F4155904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74048" y="117065"/>
            <a:ext cx="1527724" cy="958690"/>
          </a:xfrm>
          <a:prstGeom prst="rect">
            <a:avLst/>
          </a:prstGeom>
        </p:spPr>
      </p:pic>
      <p:pic>
        <p:nvPicPr>
          <p:cNvPr id="38" name="lines">
            <a:extLst>
              <a:ext uri="{FF2B5EF4-FFF2-40B4-BE49-F238E27FC236}">
                <a16:creationId xmlns:a16="http://schemas.microsoft.com/office/drawing/2014/main" id="{EC758C4A-7F17-410E-8624-6D06357DAF2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34" y="-1857073"/>
            <a:ext cx="12192000" cy="1775596"/>
          </a:xfrm>
          <a:prstGeom prst="rect">
            <a:avLst/>
          </a:prstGeom>
        </p:spPr>
      </p:pic>
      <p:pic>
        <p:nvPicPr>
          <p:cNvPr id="14" name="صورة 10" descr="صورة تحتوي على لعبة, دمية&#10;&#10;تم إنشاء الوصف تلقائياً">
            <a:extLst>
              <a:ext uri="{FF2B5EF4-FFF2-40B4-BE49-F238E27FC236}">
                <a16:creationId xmlns:a16="http://schemas.microsoft.com/office/drawing/2014/main" id="{338DF091-D540-4892-BC62-B5B30AB2E40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787" y="638925"/>
            <a:ext cx="3169235" cy="5184359"/>
          </a:xfrm>
          <a:prstGeom prst="rect">
            <a:avLst/>
          </a:prstGeom>
        </p:spPr>
      </p:pic>
      <p:sp>
        <p:nvSpPr>
          <p:cNvPr id="15" name="دمعة 13">
            <a:extLst>
              <a:ext uri="{FF2B5EF4-FFF2-40B4-BE49-F238E27FC236}">
                <a16:creationId xmlns:a16="http://schemas.microsoft.com/office/drawing/2014/main" id="{4984002E-2A2A-4D43-BBD0-7140A74AFF92}"/>
              </a:ext>
            </a:extLst>
          </p:cNvPr>
          <p:cNvSpPr/>
          <p:nvPr/>
        </p:nvSpPr>
        <p:spPr>
          <a:xfrm rot="10800000">
            <a:off x="3501939" y="2044124"/>
            <a:ext cx="1768991" cy="1413822"/>
          </a:xfrm>
          <a:custGeom>
            <a:avLst/>
            <a:gdLst>
              <a:gd name="connsiteX0" fmla="*/ 0 w 2066764"/>
              <a:gd name="connsiteY0" fmla="*/ 1020536 h 2041072"/>
              <a:gd name="connsiteX1" fmla="*/ 1033382 w 2066764"/>
              <a:gd name="connsiteY1" fmla="*/ 0 h 2041072"/>
              <a:gd name="connsiteX2" fmla="*/ 1645888 w 2066764"/>
              <a:gd name="connsiteY2" fmla="*/ 415644 h 2041072"/>
              <a:gd name="connsiteX3" fmla="*/ 2066764 w 2066764"/>
              <a:gd name="connsiteY3" fmla="*/ 1020536 h 2041072"/>
              <a:gd name="connsiteX4" fmla="*/ 1033382 w 2066764"/>
              <a:gd name="connsiteY4" fmla="*/ 2041072 h 2041072"/>
              <a:gd name="connsiteX5" fmla="*/ 0 w 2066764"/>
              <a:gd name="connsiteY5" fmla="*/ 1020536 h 2041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66764" h="2041072" fill="none" extrusionOk="0">
                <a:moveTo>
                  <a:pt x="0" y="1020536"/>
                </a:moveTo>
                <a:cubicBezTo>
                  <a:pt x="9807" y="404993"/>
                  <a:pt x="463824" y="-102840"/>
                  <a:pt x="1033382" y="0"/>
                </a:cubicBezTo>
                <a:cubicBezTo>
                  <a:pt x="1173174" y="-21261"/>
                  <a:pt x="1413196" y="91190"/>
                  <a:pt x="1645888" y="415644"/>
                </a:cubicBezTo>
                <a:cubicBezTo>
                  <a:pt x="1924915" y="607514"/>
                  <a:pt x="2036699" y="795645"/>
                  <a:pt x="2066764" y="1020536"/>
                </a:cubicBezTo>
                <a:cubicBezTo>
                  <a:pt x="2057055" y="1597738"/>
                  <a:pt x="1618382" y="1991707"/>
                  <a:pt x="1033382" y="2041072"/>
                </a:cubicBezTo>
                <a:cubicBezTo>
                  <a:pt x="356313" y="2005453"/>
                  <a:pt x="-22888" y="1607627"/>
                  <a:pt x="0" y="1020536"/>
                </a:cubicBezTo>
                <a:close/>
              </a:path>
              <a:path w="2066764" h="2041072" stroke="0" extrusionOk="0">
                <a:moveTo>
                  <a:pt x="0" y="1020536"/>
                </a:moveTo>
                <a:cubicBezTo>
                  <a:pt x="30846" y="326344"/>
                  <a:pt x="506469" y="-20771"/>
                  <a:pt x="1033382" y="0"/>
                </a:cubicBezTo>
                <a:cubicBezTo>
                  <a:pt x="1232878" y="-38943"/>
                  <a:pt x="1481512" y="122472"/>
                  <a:pt x="1645888" y="415644"/>
                </a:cubicBezTo>
                <a:cubicBezTo>
                  <a:pt x="1936799" y="611592"/>
                  <a:pt x="2060613" y="774606"/>
                  <a:pt x="2066764" y="1020536"/>
                </a:cubicBezTo>
                <a:cubicBezTo>
                  <a:pt x="1997358" y="1552521"/>
                  <a:pt x="1611780" y="2109450"/>
                  <a:pt x="1033382" y="2041072"/>
                </a:cubicBezTo>
                <a:cubicBezTo>
                  <a:pt x="570045" y="2018485"/>
                  <a:pt x="-64012" y="1530019"/>
                  <a:pt x="0" y="1020536"/>
                </a:cubicBezTo>
                <a:close/>
              </a:path>
            </a:pathLst>
          </a:custGeom>
          <a:solidFill>
            <a:srgbClr val="FFFFFF"/>
          </a:solidFill>
          <a:ln w="57150" cap="flat" cmpd="sng" algn="ctr">
            <a:solidFill>
              <a:sysClr val="windowText" lastClr="00000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1132946706">
                  <a:custGeom>
                    <a:avLst/>
                    <a:gdLst>
                      <a:gd name="connsiteX0" fmla="*/ 0 w 1768991"/>
                      <a:gd name="connsiteY0" fmla="*/ 706911 h 1413822"/>
                      <a:gd name="connsiteX1" fmla="*/ 884496 w 1768991"/>
                      <a:gd name="connsiteY1" fmla="*/ 0 h 1413822"/>
                      <a:gd name="connsiteX2" fmla="*/ 1408754 w 1768991"/>
                      <a:gd name="connsiteY2" fmla="*/ 287911 h 1413822"/>
                      <a:gd name="connsiteX3" fmla="*/ 1768991 w 1768991"/>
                      <a:gd name="connsiteY3" fmla="*/ 706911 h 1413822"/>
                      <a:gd name="connsiteX4" fmla="*/ 884495 w 1768991"/>
                      <a:gd name="connsiteY4" fmla="*/ 1413822 h 1413822"/>
                      <a:gd name="connsiteX5" fmla="*/ -1 w 1768991"/>
                      <a:gd name="connsiteY5" fmla="*/ 706911 h 1413822"/>
                      <a:gd name="connsiteX6" fmla="*/ 0 w 1768991"/>
                      <a:gd name="connsiteY6" fmla="*/ 706911 h 14138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68991" h="1413822" fill="none" extrusionOk="0">
                        <a:moveTo>
                          <a:pt x="0" y="706911"/>
                        </a:moveTo>
                        <a:cubicBezTo>
                          <a:pt x="7728" y="275583"/>
                          <a:pt x="397481" y="-130852"/>
                          <a:pt x="884496" y="0"/>
                        </a:cubicBezTo>
                        <a:cubicBezTo>
                          <a:pt x="1053344" y="-1950"/>
                          <a:pt x="1229009" y="87682"/>
                          <a:pt x="1408754" y="287911"/>
                        </a:cubicBezTo>
                        <a:cubicBezTo>
                          <a:pt x="1645993" y="409274"/>
                          <a:pt x="1751909" y="554028"/>
                          <a:pt x="1768991" y="706911"/>
                        </a:cubicBezTo>
                        <a:cubicBezTo>
                          <a:pt x="1759925" y="1110004"/>
                          <a:pt x="1413302" y="1274456"/>
                          <a:pt x="884495" y="1413822"/>
                        </a:cubicBezTo>
                        <a:cubicBezTo>
                          <a:pt x="359680" y="1401657"/>
                          <a:pt x="-47110" y="1145625"/>
                          <a:pt x="-1" y="706911"/>
                        </a:cubicBezTo>
                        <a:lnTo>
                          <a:pt x="0" y="706911"/>
                        </a:lnTo>
                        <a:close/>
                      </a:path>
                      <a:path w="1768991" h="1413822" stroke="0" extrusionOk="0">
                        <a:moveTo>
                          <a:pt x="0" y="706911"/>
                        </a:moveTo>
                        <a:cubicBezTo>
                          <a:pt x="5342" y="293881"/>
                          <a:pt x="411627" y="-7408"/>
                          <a:pt x="884496" y="0"/>
                        </a:cubicBezTo>
                        <a:cubicBezTo>
                          <a:pt x="1053526" y="-47689"/>
                          <a:pt x="1282876" y="76225"/>
                          <a:pt x="1408754" y="287911"/>
                        </a:cubicBezTo>
                        <a:cubicBezTo>
                          <a:pt x="1660047" y="421450"/>
                          <a:pt x="1767304" y="555093"/>
                          <a:pt x="1768991" y="706911"/>
                        </a:cubicBezTo>
                        <a:cubicBezTo>
                          <a:pt x="1643220" y="1039991"/>
                          <a:pt x="1376669" y="1446596"/>
                          <a:pt x="884495" y="1413822"/>
                        </a:cubicBezTo>
                        <a:cubicBezTo>
                          <a:pt x="424302" y="1407869"/>
                          <a:pt x="-51680" y="1053616"/>
                          <a:pt x="-1" y="706911"/>
                        </a:cubicBezTo>
                        <a:lnTo>
                          <a:pt x="0" y="706911"/>
                        </a:ln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             </a:t>
            </a:r>
          </a:p>
        </p:txBody>
      </p:sp>
      <p:sp>
        <p:nvSpPr>
          <p:cNvPr id="16" name="مربع نص 14">
            <a:extLst>
              <a:ext uri="{FF2B5EF4-FFF2-40B4-BE49-F238E27FC236}">
                <a16:creationId xmlns:a16="http://schemas.microsoft.com/office/drawing/2014/main" id="{2F022D4A-49F9-45AE-BC00-FC20CA96BC56}"/>
              </a:ext>
            </a:extLst>
          </p:cNvPr>
          <p:cNvSpPr txBox="1"/>
          <p:nvPr/>
        </p:nvSpPr>
        <p:spPr>
          <a:xfrm>
            <a:off x="3655937" y="2289370"/>
            <a:ext cx="1618041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اذكر الحيوان الموجود 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في الصورة؟</a:t>
            </a:r>
          </a:p>
        </p:txBody>
      </p:sp>
      <p:pic>
        <p:nvPicPr>
          <p:cNvPr id="17" name="حييوانات">
            <a:hlinkClick r:id="" action="ppaction://media"/>
            <a:extLst>
              <a:ext uri="{FF2B5EF4-FFF2-40B4-BE49-F238E27FC236}">
                <a16:creationId xmlns:a16="http://schemas.microsoft.com/office/drawing/2014/main" id="{3D1F170D-0FF4-4A0F-9418-3E4DF7E2734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593790" y="397698"/>
            <a:ext cx="5897871" cy="40970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صورة 2">
            <a:extLst>
              <a:ext uri="{FF2B5EF4-FFF2-40B4-BE49-F238E27FC236}">
                <a16:creationId xmlns:a16="http://schemas.microsoft.com/office/drawing/2014/main" id="{3C91A8F2-A538-4CA1-9AD8-BD868AE3525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464" y="2888147"/>
            <a:ext cx="2635787" cy="1900422"/>
          </a:xfrm>
          <a:prstGeom prst="rect">
            <a:avLst/>
          </a:prstGeom>
        </p:spPr>
      </p:pic>
      <p:pic>
        <p:nvPicPr>
          <p:cNvPr id="19" name="وسائط1">
            <a:hlinkClick r:id="" action="ppaction://media"/>
            <a:extLst>
              <a:ext uri="{FF2B5EF4-FFF2-40B4-BE49-F238E27FC236}">
                <a16:creationId xmlns:a16="http://schemas.microsoft.com/office/drawing/2014/main" id="{8AA0BC0B-64A9-468A-B1B0-29630E2B361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2072" y="61928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901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958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66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video>
              <p:cMediaNode vol="80000">
                <p:cTn id="33" repeatCount="indefinite" fill="remove" display="0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cloud">
            <a:extLst>
              <a:ext uri="{FF2B5EF4-FFF2-40B4-BE49-F238E27FC236}">
                <a16:creationId xmlns:a16="http://schemas.microsoft.com/office/drawing/2014/main" id="{FA16EB06-B41E-4D60-8670-AC77AE2DF6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8749" y="385010"/>
            <a:ext cx="1527724" cy="958690"/>
          </a:xfrm>
          <a:prstGeom prst="rect">
            <a:avLst/>
          </a:prstGeom>
        </p:spPr>
      </p:pic>
      <p:pic>
        <p:nvPicPr>
          <p:cNvPr id="27" name="cloud">
            <a:extLst>
              <a:ext uri="{FF2B5EF4-FFF2-40B4-BE49-F238E27FC236}">
                <a16:creationId xmlns:a16="http://schemas.microsoft.com/office/drawing/2014/main" id="{2073E763-0B22-4F6F-ACED-57E25E632C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5615" y="98598"/>
            <a:ext cx="1527724" cy="95869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F7A4C20E-6BAC-4146-BB99-F6AF195DEA93}"/>
              </a:ext>
            </a:extLst>
          </p:cNvPr>
          <p:cNvGrpSpPr/>
          <p:nvPr/>
        </p:nvGrpSpPr>
        <p:grpSpPr>
          <a:xfrm>
            <a:off x="2196859" y="385010"/>
            <a:ext cx="7425664" cy="5245768"/>
            <a:chOff x="3922521" y="1297882"/>
            <a:chExt cx="4933850" cy="3599030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06682A1B-F3C2-4846-9352-881AFF9B801C}"/>
                </a:ext>
              </a:extLst>
            </p:cNvPr>
            <p:cNvGrpSpPr/>
            <p:nvPr/>
          </p:nvGrpSpPr>
          <p:grpSpPr>
            <a:xfrm>
              <a:off x="3922521" y="1297882"/>
              <a:ext cx="4933850" cy="3222843"/>
              <a:chOff x="3922521" y="1297882"/>
              <a:chExt cx="4933850" cy="3222843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3CE2FC3B-BB9F-4ED2-83BB-A20FC8E7AE31}"/>
                  </a:ext>
                </a:extLst>
              </p:cNvPr>
              <p:cNvSpPr/>
              <p:nvPr/>
            </p:nvSpPr>
            <p:spPr>
              <a:xfrm>
                <a:off x="3922521" y="1297882"/>
                <a:ext cx="4910534" cy="132368"/>
              </a:xfrm>
              <a:prstGeom prst="rect">
                <a:avLst/>
              </a:prstGeom>
              <a:solidFill>
                <a:sysClr val="windowText" lastClr="0000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D705BB9D-588D-4509-828E-C4C15E2A4DB7}"/>
                  </a:ext>
                </a:extLst>
              </p:cNvPr>
              <p:cNvSpPr/>
              <p:nvPr/>
            </p:nvSpPr>
            <p:spPr>
              <a:xfrm>
                <a:off x="3925290" y="1382710"/>
                <a:ext cx="4931081" cy="3138015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41024737-93F4-49BA-8AEC-813AA678F080}"/>
                </a:ext>
              </a:extLst>
            </p:cNvPr>
            <p:cNvCxnSpPr/>
            <p:nvPr/>
          </p:nvCxnSpPr>
          <p:spPr>
            <a:xfrm>
              <a:off x="6391922" y="4520725"/>
              <a:ext cx="0" cy="251382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0EDF120C-462C-436B-AF07-22E84D2AB45F}"/>
                </a:ext>
              </a:extLst>
            </p:cNvPr>
            <p:cNvSpPr/>
            <p:nvPr/>
          </p:nvSpPr>
          <p:spPr>
            <a:xfrm>
              <a:off x="6280979" y="4732287"/>
              <a:ext cx="203144" cy="164625"/>
            </a:xfrm>
            <a:prstGeom prst="ellipse">
              <a:avLst/>
            </a:prstGeom>
            <a:solidFill>
              <a:sysClr val="windowText" lastClr="00000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2" name="مستطيل 8">
            <a:extLst>
              <a:ext uri="{FF2B5EF4-FFF2-40B4-BE49-F238E27FC236}">
                <a16:creationId xmlns:a16="http://schemas.microsoft.com/office/drawing/2014/main" id="{8B901AB3-8C31-41FD-9086-491310D80395}"/>
              </a:ext>
            </a:extLst>
          </p:cNvPr>
          <p:cNvSpPr/>
          <p:nvPr/>
        </p:nvSpPr>
        <p:spPr>
          <a:xfrm>
            <a:off x="2940740" y="616773"/>
            <a:ext cx="5429692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0" cap="none" spc="0" normalizeH="0" baseline="0" noProof="0" dirty="0">
                <a:ln w="0"/>
                <a:solidFill>
                  <a:prstClr val="black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 Thuluth Alsmt7017" panose="02010000000000000000" pitchFamily="2" charset="-78"/>
              </a:rPr>
              <a:t>لعبة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0" cap="none" spc="0" normalizeH="0" baseline="0" noProof="0" dirty="0">
                <a:ln w="0"/>
                <a:solidFill>
                  <a:prstClr val="black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 Thuluth Alsmt7017" panose="02010000000000000000" pitchFamily="2" charset="-78"/>
              </a:rPr>
              <a:t> ارفع يدك واخفض يدك</a:t>
            </a:r>
          </a:p>
        </p:txBody>
      </p:sp>
      <p:pic>
        <p:nvPicPr>
          <p:cNvPr id="28" name="cloud">
            <a:extLst>
              <a:ext uri="{FF2B5EF4-FFF2-40B4-BE49-F238E27FC236}">
                <a16:creationId xmlns:a16="http://schemas.microsoft.com/office/drawing/2014/main" id="{A3C8308F-E25F-4F58-ADF2-F98351591C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290" y="647344"/>
            <a:ext cx="1527724" cy="958690"/>
          </a:xfrm>
          <a:prstGeom prst="rect">
            <a:avLst/>
          </a:prstGeom>
        </p:spPr>
      </p:pic>
      <p:pic>
        <p:nvPicPr>
          <p:cNvPr id="30" name="cloud">
            <a:extLst>
              <a:ext uri="{FF2B5EF4-FFF2-40B4-BE49-F238E27FC236}">
                <a16:creationId xmlns:a16="http://schemas.microsoft.com/office/drawing/2014/main" id="{181B2F99-F692-4D83-93F5-94B1FBBD25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1757" y="111290"/>
            <a:ext cx="1527724" cy="958690"/>
          </a:xfrm>
          <a:prstGeom prst="rect">
            <a:avLst/>
          </a:prstGeom>
        </p:spPr>
      </p:pic>
      <p:pic>
        <p:nvPicPr>
          <p:cNvPr id="31" name="lines">
            <a:extLst>
              <a:ext uri="{FF2B5EF4-FFF2-40B4-BE49-F238E27FC236}">
                <a16:creationId xmlns:a16="http://schemas.microsoft.com/office/drawing/2014/main" id="{61E1B1ED-3E9A-4F17-9135-5833611DEE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34" y="0"/>
            <a:ext cx="12192000" cy="177559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B67361F-708A-4C6A-BB4C-C9475DB0DE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0" y="1968528"/>
            <a:ext cx="2197832" cy="3769553"/>
          </a:xfrm>
          <a:prstGeom prst="rect">
            <a:avLst/>
          </a:prstGeom>
        </p:spPr>
      </p:pic>
      <p:pic>
        <p:nvPicPr>
          <p:cNvPr id="21" name="Picture 20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D31E5131-EAC8-4DBF-A57D-AAD36C9D273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9158" y="2002039"/>
            <a:ext cx="1786448" cy="382026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E9645B8-FA50-4AD3-839E-8052C569EE5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08426">
            <a:off x="7904669" y="491604"/>
            <a:ext cx="1408992" cy="140899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B829A0C-9812-4056-BA33-ABCA395EE0C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08426">
            <a:off x="2277073" y="3148808"/>
            <a:ext cx="1408992" cy="140899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2893865-4697-43FC-9E99-AC8499D0023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4183588" y="2191913"/>
            <a:ext cx="2603093" cy="2645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429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cloud">
            <a:extLst>
              <a:ext uri="{FF2B5EF4-FFF2-40B4-BE49-F238E27FC236}">
                <a16:creationId xmlns:a16="http://schemas.microsoft.com/office/drawing/2014/main" id="{FA16EB06-B41E-4D60-8670-AC77AE2DF6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8749" y="385010"/>
            <a:ext cx="1527724" cy="958690"/>
          </a:xfrm>
          <a:prstGeom prst="rect">
            <a:avLst/>
          </a:prstGeom>
        </p:spPr>
      </p:pic>
      <p:pic>
        <p:nvPicPr>
          <p:cNvPr id="27" name="cloud">
            <a:extLst>
              <a:ext uri="{FF2B5EF4-FFF2-40B4-BE49-F238E27FC236}">
                <a16:creationId xmlns:a16="http://schemas.microsoft.com/office/drawing/2014/main" id="{2073E763-0B22-4F6F-ACED-57E25E632C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5615" y="98598"/>
            <a:ext cx="1527724" cy="958690"/>
          </a:xfrm>
          <a:prstGeom prst="rect">
            <a:avLst/>
          </a:prstGeom>
        </p:spPr>
      </p:pic>
      <p:pic>
        <p:nvPicPr>
          <p:cNvPr id="28" name="cloud">
            <a:extLst>
              <a:ext uri="{FF2B5EF4-FFF2-40B4-BE49-F238E27FC236}">
                <a16:creationId xmlns:a16="http://schemas.microsoft.com/office/drawing/2014/main" id="{A3C8308F-E25F-4F58-ADF2-F98351591C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290" y="647344"/>
            <a:ext cx="1527724" cy="958690"/>
          </a:xfrm>
          <a:prstGeom prst="rect">
            <a:avLst/>
          </a:prstGeom>
        </p:spPr>
      </p:pic>
      <p:pic>
        <p:nvPicPr>
          <p:cNvPr id="30" name="cloud">
            <a:extLst>
              <a:ext uri="{FF2B5EF4-FFF2-40B4-BE49-F238E27FC236}">
                <a16:creationId xmlns:a16="http://schemas.microsoft.com/office/drawing/2014/main" id="{181B2F99-F692-4D83-93F5-94B1FBBD25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1757" y="111290"/>
            <a:ext cx="1527724" cy="958690"/>
          </a:xfrm>
          <a:prstGeom prst="rect">
            <a:avLst/>
          </a:prstGeom>
        </p:spPr>
      </p:pic>
      <p:pic>
        <p:nvPicPr>
          <p:cNvPr id="31" name="lines">
            <a:extLst>
              <a:ext uri="{FF2B5EF4-FFF2-40B4-BE49-F238E27FC236}">
                <a16:creationId xmlns:a16="http://schemas.microsoft.com/office/drawing/2014/main" id="{61E1B1ED-3E9A-4F17-9135-5833611DEE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34" y="0"/>
            <a:ext cx="12192000" cy="177559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E9645B8-FA50-4AD3-839E-8052C569EE5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08426">
            <a:off x="7904669" y="491604"/>
            <a:ext cx="1408992" cy="140899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B829A0C-9812-4056-BA33-ABCA395EE0C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08426">
            <a:off x="2590940" y="4983001"/>
            <a:ext cx="1408992" cy="140899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F3201A15-BCAD-4B7E-99C7-6C1AC9561F2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56" b="12945"/>
          <a:stretch/>
        </p:blipFill>
        <p:spPr>
          <a:xfrm>
            <a:off x="6827382" y="1408107"/>
            <a:ext cx="4345165" cy="3300637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7AF756DF-8294-4D9E-922F-FFF7DBC09D9F}"/>
              </a:ext>
            </a:extLst>
          </p:cNvPr>
          <p:cNvGrpSpPr/>
          <p:nvPr/>
        </p:nvGrpSpPr>
        <p:grpSpPr>
          <a:xfrm>
            <a:off x="514697" y="1533845"/>
            <a:ext cx="5069843" cy="3136449"/>
            <a:chOff x="476983" y="4358578"/>
            <a:chExt cx="4411540" cy="2065262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D1A0FD57-6C0B-4BCA-89DA-1B9D92B1BA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744" b="14462"/>
            <a:stretch/>
          </p:blipFill>
          <p:spPr>
            <a:xfrm>
              <a:off x="476983" y="4358578"/>
              <a:ext cx="4411540" cy="2065262"/>
            </a:xfrm>
            <a:prstGeom prst="rect">
              <a:avLst/>
            </a:prstGeom>
          </p:spPr>
        </p:pic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80AB4DA4-1EFD-42A7-A753-54B84959580D}"/>
                </a:ext>
              </a:extLst>
            </p:cNvPr>
            <p:cNvSpPr/>
            <p:nvPr/>
          </p:nvSpPr>
          <p:spPr>
            <a:xfrm>
              <a:off x="2268416" y="5328140"/>
              <a:ext cx="123092" cy="228599"/>
            </a:xfrm>
            <a:prstGeom prst="ellipse">
              <a:avLst/>
            </a:prstGeom>
            <a:solidFill>
              <a:srgbClr val="9C84BC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D4A5B540-983D-42A7-8851-A393D648D579}"/>
                </a:ext>
              </a:extLst>
            </p:cNvPr>
            <p:cNvSpPr/>
            <p:nvPr/>
          </p:nvSpPr>
          <p:spPr>
            <a:xfrm>
              <a:off x="1893278" y="5328139"/>
              <a:ext cx="123092" cy="228599"/>
            </a:xfrm>
            <a:prstGeom prst="ellipse">
              <a:avLst/>
            </a:prstGeom>
            <a:solidFill>
              <a:srgbClr val="9C84BC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35" name="احمر">
            <a:extLst>
              <a:ext uri="{FF2B5EF4-FFF2-40B4-BE49-F238E27FC236}">
                <a16:creationId xmlns:a16="http://schemas.microsoft.com/office/drawing/2014/main" id="{EF53409D-5822-4A81-92E5-BF3281433B5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98" t="45576" r="38379"/>
          <a:stretch/>
        </p:blipFill>
        <p:spPr>
          <a:xfrm>
            <a:off x="8051231" y="4742484"/>
            <a:ext cx="1115867" cy="1065562"/>
          </a:xfrm>
          <a:prstGeom prst="rect">
            <a:avLst/>
          </a:prstGeom>
        </p:spPr>
      </p:pic>
      <p:pic>
        <p:nvPicPr>
          <p:cNvPr id="36" name="اصفر">
            <a:extLst>
              <a:ext uri="{FF2B5EF4-FFF2-40B4-BE49-F238E27FC236}">
                <a16:creationId xmlns:a16="http://schemas.microsoft.com/office/drawing/2014/main" id="{15252D9A-D784-47B9-A31C-09BD49480D2E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48" t="46807" r="37944" b="1781"/>
          <a:stretch/>
        </p:blipFill>
        <p:spPr>
          <a:xfrm>
            <a:off x="2555399" y="4829059"/>
            <a:ext cx="988437" cy="978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247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cloud">
            <a:extLst>
              <a:ext uri="{FF2B5EF4-FFF2-40B4-BE49-F238E27FC236}">
                <a16:creationId xmlns:a16="http://schemas.microsoft.com/office/drawing/2014/main" id="{FA16EB06-B41E-4D60-8670-AC77AE2DF6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8749" y="385010"/>
            <a:ext cx="1527724" cy="958690"/>
          </a:xfrm>
          <a:prstGeom prst="rect">
            <a:avLst/>
          </a:prstGeom>
        </p:spPr>
      </p:pic>
      <p:pic>
        <p:nvPicPr>
          <p:cNvPr id="27" name="cloud">
            <a:extLst>
              <a:ext uri="{FF2B5EF4-FFF2-40B4-BE49-F238E27FC236}">
                <a16:creationId xmlns:a16="http://schemas.microsoft.com/office/drawing/2014/main" id="{2073E763-0B22-4F6F-ACED-57E25E632C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5615" y="98598"/>
            <a:ext cx="1527724" cy="95869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F7A4C20E-6BAC-4146-BB99-F6AF195DEA93}"/>
              </a:ext>
            </a:extLst>
          </p:cNvPr>
          <p:cNvGrpSpPr/>
          <p:nvPr/>
        </p:nvGrpSpPr>
        <p:grpSpPr>
          <a:xfrm>
            <a:off x="2196859" y="385010"/>
            <a:ext cx="7425664" cy="5245768"/>
            <a:chOff x="3922521" y="1297882"/>
            <a:chExt cx="4933850" cy="3599030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06682A1B-F3C2-4846-9352-881AFF9B801C}"/>
                </a:ext>
              </a:extLst>
            </p:cNvPr>
            <p:cNvGrpSpPr/>
            <p:nvPr/>
          </p:nvGrpSpPr>
          <p:grpSpPr>
            <a:xfrm>
              <a:off x="3922521" y="1297882"/>
              <a:ext cx="4933850" cy="3222843"/>
              <a:chOff x="3922521" y="1297882"/>
              <a:chExt cx="4933850" cy="3222843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3CE2FC3B-BB9F-4ED2-83BB-A20FC8E7AE31}"/>
                  </a:ext>
                </a:extLst>
              </p:cNvPr>
              <p:cNvSpPr/>
              <p:nvPr/>
            </p:nvSpPr>
            <p:spPr>
              <a:xfrm>
                <a:off x="3922521" y="1297882"/>
                <a:ext cx="4910534" cy="132368"/>
              </a:xfrm>
              <a:prstGeom prst="rect">
                <a:avLst/>
              </a:prstGeom>
              <a:solidFill>
                <a:sysClr val="windowText" lastClr="0000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D705BB9D-588D-4509-828E-C4C15E2A4DB7}"/>
                  </a:ext>
                </a:extLst>
              </p:cNvPr>
              <p:cNvSpPr/>
              <p:nvPr/>
            </p:nvSpPr>
            <p:spPr>
              <a:xfrm>
                <a:off x="3925290" y="1382710"/>
                <a:ext cx="4931081" cy="3138015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41024737-93F4-49BA-8AEC-813AA678F080}"/>
                </a:ext>
              </a:extLst>
            </p:cNvPr>
            <p:cNvCxnSpPr/>
            <p:nvPr/>
          </p:nvCxnSpPr>
          <p:spPr>
            <a:xfrm>
              <a:off x="6391922" y="4520725"/>
              <a:ext cx="0" cy="251382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0EDF120C-462C-436B-AF07-22E84D2AB45F}"/>
                </a:ext>
              </a:extLst>
            </p:cNvPr>
            <p:cNvSpPr/>
            <p:nvPr/>
          </p:nvSpPr>
          <p:spPr>
            <a:xfrm>
              <a:off x="6280979" y="4732287"/>
              <a:ext cx="203144" cy="164625"/>
            </a:xfrm>
            <a:prstGeom prst="ellipse">
              <a:avLst/>
            </a:prstGeom>
            <a:solidFill>
              <a:sysClr val="windowText" lastClr="00000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2" name="مستطيل 8">
            <a:extLst>
              <a:ext uri="{FF2B5EF4-FFF2-40B4-BE49-F238E27FC236}">
                <a16:creationId xmlns:a16="http://schemas.microsoft.com/office/drawing/2014/main" id="{8B901AB3-8C31-41FD-9086-491310D80395}"/>
              </a:ext>
            </a:extLst>
          </p:cNvPr>
          <p:cNvSpPr/>
          <p:nvPr/>
        </p:nvSpPr>
        <p:spPr>
          <a:xfrm>
            <a:off x="2423770" y="1069980"/>
            <a:ext cx="6758581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8800" b="0" i="0" u="none" strike="noStrike" kern="0" cap="none" spc="0" normalizeH="0" baseline="0" noProof="0" dirty="0">
                <a:ln w="0"/>
                <a:solidFill>
                  <a:prstClr val="black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 Thuluth Alsmt7017" panose="02010000000000000000" pitchFamily="2" charset="-78"/>
              </a:rPr>
              <a:t>لعبة الدقيقة الواحدة</a:t>
            </a:r>
          </a:p>
        </p:txBody>
      </p:sp>
      <p:pic>
        <p:nvPicPr>
          <p:cNvPr id="28" name="cloud">
            <a:extLst>
              <a:ext uri="{FF2B5EF4-FFF2-40B4-BE49-F238E27FC236}">
                <a16:creationId xmlns:a16="http://schemas.microsoft.com/office/drawing/2014/main" id="{A3C8308F-E25F-4F58-ADF2-F98351591C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290" y="647344"/>
            <a:ext cx="1527724" cy="958690"/>
          </a:xfrm>
          <a:prstGeom prst="rect">
            <a:avLst/>
          </a:prstGeom>
        </p:spPr>
      </p:pic>
      <p:pic>
        <p:nvPicPr>
          <p:cNvPr id="30" name="cloud">
            <a:extLst>
              <a:ext uri="{FF2B5EF4-FFF2-40B4-BE49-F238E27FC236}">
                <a16:creationId xmlns:a16="http://schemas.microsoft.com/office/drawing/2014/main" id="{181B2F99-F692-4D83-93F5-94B1FBBD25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1757" y="111290"/>
            <a:ext cx="1527724" cy="958690"/>
          </a:xfrm>
          <a:prstGeom prst="rect">
            <a:avLst/>
          </a:prstGeom>
        </p:spPr>
      </p:pic>
      <p:pic>
        <p:nvPicPr>
          <p:cNvPr id="31" name="lines">
            <a:extLst>
              <a:ext uri="{FF2B5EF4-FFF2-40B4-BE49-F238E27FC236}">
                <a16:creationId xmlns:a16="http://schemas.microsoft.com/office/drawing/2014/main" id="{61E1B1ED-3E9A-4F17-9135-5833611DEE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34" y="0"/>
            <a:ext cx="12192000" cy="177559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B67361F-708A-4C6A-BB4C-C9475DB0DE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0" y="1968528"/>
            <a:ext cx="2197832" cy="3769553"/>
          </a:xfrm>
          <a:prstGeom prst="rect">
            <a:avLst/>
          </a:prstGeom>
        </p:spPr>
      </p:pic>
      <p:pic>
        <p:nvPicPr>
          <p:cNvPr id="21" name="Picture 20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D31E5131-EAC8-4DBF-A57D-AAD36C9D273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9158" y="2002039"/>
            <a:ext cx="1786448" cy="38202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D376F62-D590-4FA5-8A6B-F1BCC633AF7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5970053" y="2586890"/>
            <a:ext cx="3015379" cy="2508268"/>
          </a:xfrm>
          <a:prstGeom prst="rect">
            <a:avLst/>
          </a:prstGeom>
        </p:spPr>
      </p:pic>
      <p:pic>
        <p:nvPicPr>
          <p:cNvPr id="25" name="Picture 2" descr="drummond street » Blog Archive Scavenger Hunt - Tip Sheet ...">
            <a:extLst>
              <a:ext uri="{FF2B5EF4-FFF2-40B4-BE49-F238E27FC236}">
                <a16:creationId xmlns:a16="http://schemas.microsoft.com/office/drawing/2014/main" id="{B2757150-4050-42ED-913B-9EC699B07B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38700" y1="50000" x2="38700" y2="50000"/>
                        <a14:foregroundMark x1="39500" y1="27327" x2="50600" y2="25826"/>
                        <a14:foregroundMark x1="73000" y1="53153" x2="72800" y2="552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010" t="18431" r="25614" b="12398"/>
          <a:stretch/>
        </p:blipFill>
        <p:spPr bwMode="auto">
          <a:xfrm>
            <a:off x="2754145" y="2697838"/>
            <a:ext cx="3341855" cy="2508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9015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5F9974BA-B4C5-4A60-89E8-01C3BA48A8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-183615" y="-205936"/>
            <a:ext cx="12559229" cy="2443333"/>
          </a:xfrm>
          <a:prstGeom prst="rect">
            <a:avLst/>
          </a:prstGeom>
        </p:spPr>
      </p:pic>
      <p:sp>
        <p:nvSpPr>
          <p:cNvPr id="24" name="Round Diagonal Corner Rectangle 3">
            <a:extLst>
              <a:ext uri="{FF2B5EF4-FFF2-40B4-BE49-F238E27FC236}">
                <a16:creationId xmlns:a16="http://schemas.microsoft.com/office/drawing/2014/main" id="{17D4662A-8FD2-48DF-A817-1C4D349618C1}"/>
              </a:ext>
            </a:extLst>
          </p:cNvPr>
          <p:cNvSpPr/>
          <p:nvPr/>
        </p:nvSpPr>
        <p:spPr>
          <a:xfrm>
            <a:off x="2311705" y="1015730"/>
            <a:ext cx="7568588" cy="4616068"/>
          </a:xfrm>
          <a:prstGeom prst="round2DiagRect">
            <a:avLst/>
          </a:prstGeom>
          <a:solidFill>
            <a:sysClr val="window" lastClr="FFFFFF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صورة 4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2BB4432A-B575-460D-A990-8B42FA7626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4291262" y="1925987"/>
            <a:ext cx="3609474" cy="3916283"/>
          </a:xfrm>
          <a:prstGeom prst="rect">
            <a:avLst/>
          </a:prstGeom>
        </p:spPr>
      </p:pic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7CE5A7D4-6FC0-4008-B24E-FCC812215F78}"/>
              </a:ext>
            </a:extLst>
          </p:cNvPr>
          <p:cNvSpPr txBox="1">
            <a:spLocks/>
          </p:cNvSpPr>
          <p:nvPr/>
        </p:nvSpPr>
        <p:spPr>
          <a:xfrm>
            <a:off x="2477683" y="1187038"/>
            <a:ext cx="7188505" cy="11455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sz="3600" b="0" i="0" u="none" strike="noStrike" kern="0" cap="none" spc="0" normalizeH="0" baseline="0" noProof="0" dirty="0">
                <a:ln w="0"/>
                <a:solidFill>
                  <a:prstClr val="black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 Thuluth Alsmt7017" panose="02010000000000000000" pitchFamily="2" charset="-78"/>
              </a:rPr>
              <a:t>لديك دقيقة احضر لي قلمًا قبل أن ينتهي الوقت</a:t>
            </a: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..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abic Typesetting" panose="03020402040406030203" pitchFamily="66" charset="-78"/>
              <a:ea typeface="+mn-ea"/>
              <a:cs typeface="Arabic Typesetting" panose="03020402040406030203" pitchFamily="66" charset="-78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B5A9105A-F995-430C-8C4D-79159F30DC2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73" y="2002039"/>
            <a:ext cx="2197832" cy="3769553"/>
          </a:xfrm>
          <a:prstGeom prst="rect">
            <a:avLst/>
          </a:prstGeom>
        </p:spPr>
      </p:pic>
      <p:pic>
        <p:nvPicPr>
          <p:cNvPr id="33" name="Picture 32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4541FFEC-A287-4EB6-A2C7-4FF5010128F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7629" y="1925987"/>
            <a:ext cx="1786448" cy="3820263"/>
          </a:xfrm>
          <a:prstGeom prst="rect">
            <a:avLst/>
          </a:prstGeom>
        </p:spPr>
      </p:pic>
      <p:pic>
        <p:nvPicPr>
          <p:cNvPr id="9" name="وسائط1">
            <a:hlinkClick r:id="" action="ppaction://media"/>
            <a:extLst>
              <a:ext uri="{FF2B5EF4-FFF2-40B4-BE49-F238E27FC236}">
                <a16:creationId xmlns:a16="http://schemas.microsoft.com/office/drawing/2014/main" id="{D1316431-0324-4D76-8753-9C40C1F9E1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901292" y="482263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354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5517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8182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5F9974BA-B4C5-4A60-89E8-01C3BA48A8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-183615" y="-205936"/>
            <a:ext cx="12559229" cy="2443333"/>
          </a:xfrm>
          <a:prstGeom prst="rect">
            <a:avLst/>
          </a:prstGeom>
        </p:spPr>
      </p:pic>
      <p:sp>
        <p:nvSpPr>
          <p:cNvPr id="24" name="Round Diagonal Corner Rectangle 3">
            <a:extLst>
              <a:ext uri="{FF2B5EF4-FFF2-40B4-BE49-F238E27FC236}">
                <a16:creationId xmlns:a16="http://schemas.microsoft.com/office/drawing/2014/main" id="{17D4662A-8FD2-48DF-A817-1C4D349618C1}"/>
              </a:ext>
            </a:extLst>
          </p:cNvPr>
          <p:cNvSpPr/>
          <p:nvPr/>
        </p:nvSpPr>
        <p:spPr>
          <a:xfrm>
            <a:off x="2311705" y="1015730"/>
            <a:ext cx="7568588" cy="4616068"/>
          </a:xfrm>
          <a:prstGeom prst="round2DiagRect">
            <a:avLst/>
          </a:prstGeom>
          <a:solidFill>
            <a:sysClr val="window" lastClr="FFFFFF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7CE5A7D4-6FC0-4008-B24E-FCC812215F78}"/>
              </a:ext>
            </a:extLst>
          </p:cNvPr>
          <p:cNvSpPr txBox="1">
            <a:spLocks/>
          </p:cNvSpPr>
          <p:nvPr/>
        </p:nvSpPr>
        <p:spPr>
          <a:xfrm>
            <a:off x="2477683" y="1187038"/>
            <a:ext cx="7188505" cy="11455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sz="3600" b="0" i="0" u="none" strike="noStrike" kern="0" cap="none" spc="0" normalizeH="0" baseline="0" noProof="0" dirty="0">
                <a:ln w="0"/>
                <a:solidFill>
                  <a:prstClr val="black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 Thuluth Alsmt7017" panose="02010000000000000000" pitchFamily="2" charset="-78"/>
              </a:rPr>
              <a:t>لديك دقيقة احضر لي قبل أن ينتهي الوقت</a:t>
            </a: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..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abic Typesetting" panose="03020402040406030203" pitchFamily="66" charset="-78"/>
              <a:ea typeface="+mn-ea"/>
              <a:cs typeface="Arabic Typesetting" panose="03020402040406030203" pitchFamily="66" charset="-78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B5A9105A-F995-430C-8C4D-79159F30DC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73" y="2002039"/>
            <a:ext cx="2197832" cy="3769553"/>
          </a:xfrm>
          <a:prstGeom prst="rect">
            <a:avLst/>
          </a:prstGeom>
        </p:spPr>
      </p:pic>
      <p:pic>
        <p:nvPicPr>
          <p:cNvPr id="33" name="Picture 32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4541FFEC-A287-4EB6-A2C7-4FF5010128F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7629" y="1925987"/>
            <a:ext cx="1786448" cy="382026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0D7EA86-5501-41BC-B26C-01A12C8F2AA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4509537" y="1859697"/>
            <a:ext cx="2692257" cy="3772101"/>
          </a:xfrm>
          <a:prstGeom prst="rect">
            <a:avLst/>
          </a:prstGeom>
        </p:spPr>
      </p:pic>
      <p:pic>
        <p:nvPicPr>
          <p:cNvPr id="9" name="وسائط1">
            <a:hlinkClick r:id="" action="ppaction://media"/>
            <a:extLst>
              <a:ext uri="{FF2B5EF4-FFF2-40B4-BE49-F238E27FC236}">
                <a16:creationId xmlns:a16="http://schemas.microsoft.com/office/drawing/2014/main" id="{7CBC04A6-D1C0-4D60-827E-CEBD66E808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901292" y="482263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917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5517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8182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5F9974BA-B4C5-4A60-89E8-01C3BA48A8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-183615" y="-205936"/>
            <a:ext cx="12559229" cy="2443333"/>
          </a:xfrm>
          <a:prstGeom prst="rect">
            <a:avLst/>
          </a:prstGeom>
        </p:spPr>
      </p:pic>
      <p:sp>
        <p:nvSpPr>
          <p:cNvPr id="24" name="Round Diagonal Corner Rectangle 3">
            <a:extLst>
              <a:ext uri="{FF2B5EF4-FFF2-40B4-BE49-F238E27FC236}">
                <a16:creationId xmlns:a16="http://schemas.microsoft.com/office/drawing/2014/main" id="{17D4662A-8FD2-48DF-A817-1C4D349618C1}"/>
              </a:ext>
            </a:extLst>
          </p:cNvPr>
          <p:cNvSpPr/>
          <p:nvPr/>
        </p:nvSpPr>
        <p:spPr>
          <a:xfrm>
            <a:off x="2311705" y="1015730"/>
            <a:ext cx="7568588" cy="4616068"/>
          </a:xfrm>
          <a:prstGeom prst="round2DiagRect">
            <a:avLst/>
          </a:prstGeom>
          <a:solidFill>
            <a:sysClr val="window" lastClr="FFFFFF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7CE5A7D4-6FC0-4008-B24E-FCC812215F78}"/>
              </a:ext>
            </a:extLst>
          </p:cNvPr>
          <p:cNvSpPr txBox="1">
            <a:spLocks/>
          </p:cNvSpPr>
          <p:nvPr/>
        </p:nvSpPr>
        <p:spPr>
          <a:xfrm>
            <a:off x="2477683" y="1187038"/>
            <a:ext cx="7188505" cy="11455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sz="3600" b="0" i="0" u="none" strike="noStrike" kern="0" cap="none" spc="0" normalizeH="0" baseline="0" noProof="0" dirty="0">
                <a:ln w="0"/>
                <a:solidFill>
                  <a:prstClr val="black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 Thuluth Alsmt7017" panose="02010000000000000000" pitchFamily="2" charset="-78"/>
              </a:rPr>
              <a:t>لديك دقيقة احضر لي قبل أن ينتهي الوقت</a:t>
            </a: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..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abic Typesetting" panose="03020402040406030203" pitchFamily="66" charset="-78"/>
              <a:ea typeface="+mn-ea"/>
              <a:cs typeface="Arabic Typesetting" panose="03020402040406030203" pitchFamily="66" charset="-78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B5A9105A-F995-430C-8C4D-79159F30DC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73" y="2002039"/>
            <a:ext cx="2197832" cy="3769553"/>
          </a:xfrm>
          <a:prstGeom prst="rect">
            <a:avLst/>
          </a:prstGeom>
        </p:spPr>
      </p:pic>
      <p:pic>
        <p:nvPicPr>
          <p:cNvPr id="33" name="Picture 32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4541FFEC-A287-4EB6-A2C7-4FF5010128F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7629" y="1925987"/>
            <a:ext cx="1786448" cy="3820263"/>
          </a:xfrm>
          <a:prstGeom prst="rect">
            <a:avLst/>
          </a:prstGeom>
        </p:spPr>
      </p:pic>
      <p:pic>
        <p:nvPicPr>
          <p:cNvPr id="8" name="صورة 6">
            <a:extLst>
              <a:ext uri="{FF2B5EF4-FFF2-40B4-BE49-F238E27FC236}">
                <a16:creationId xmlns:a16="http://schemas.microsoft.com/office/drawing/2014/main" id="{FD42B92C-4DA2-4A00-8C8F-0A3D7ECE41F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3646732" y="2002039"/>
            <a:ext cx="3090282" cy="3535117"/>
          </a:xfrm>
          <a:prstGeom prst="rect">
            <a:avLst/>
          </a:prstGeom>
        </p:spPr>
      </p:pic>
      <p:pic>
        <p:nvPicPr>
          <p:cNvPr id="9" name="وسائط1">
            <a:hlinkClick r:id="" action="ppaction://media"/>
            <a:extLst>
              <a:ext uri="{FF2B5EF4-FFF2-40B4-BE49-F238E27FC236}">
                <a16:creationId xmlns:a16="http://schemas.microsoft.com/office/drawing/2014/main" id="{05C9CA51-31B2-4C27-989D-DF29F79ECC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901292" y="482263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172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5517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8182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5F9974BA-B4C5-4A60-89E8-01C3BA48A8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-183615" y="-205936"/>
            <a:ext cx="12559229" cy="2443333"/>
          </a:xfrm>
          <a:prstGeom prst="rect">
            <a:avLst/>
          </a:prstGeom>
        </p:spPr>
      </p:pic>
      <p:sp>
        <p:nvSpPr>
          <p:cNvPr id="24" name="Round Diagonal Corner Rectangle 3">
            <a:extLst>
              <a:ext uri="{FF2B5EF4-FFF2-40B4-BE49-F238E27FC236}">
                <a16:creationId xmlns:a16="http://schemas.microsoft.com/office/drawing/2014/main" id="{17D4662A-8FD2-48DF-A817-1C4D349618C1}"/>
              </a:ext>
            </a:extLst>
          </p:cNvPr>
          <p:cNvSpPr/>
          <p:nvPr/>
        </p:nvSpPr>
        <p:spPr>
          <a:xfrm>
            <a:off x="2311705" y="1015730"/>
            <a:ext cx="7568588" cy="4616068"/>
          </a:xfrm>
          <a:prstGeom prst="round2DiagRect">
            <a:avLst/>
          </a:prstGeom>
          <a:solidFill>
            <a:sysClr val="window" lastClr="FFFFFF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7CE5A7D4-6FC0-4008-B24E-FCC812215F78}"/>
              </a:ext>
            </a:extLst>
          </p:cNvPr>
          <p:cNvSpPr txBox="1">
            <a:spLocks/>
          </p:cNvSpPr>
          <p:nvPr/>
        </p:nvSpPr>
        <p:spPr>
          <a:xfrm>
            <a:off x="2477683" y="1187038"/>
            <a:ext cx="7188505" cy="11455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sz="3600" b="0" i="0" u="none" strike="noStrike" kern="0" cap="none" spc="0" normalizeH="0" baseline="0" noProof="0" dirty="0">
                <a:ln w="0"/>
                <a:solidFill>
                  <a:prstClr val="black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 Thuluth Alsmt7017" panose="02010000000000000000" pitchFamily="2" charset="-78"/>
              </a:rPr>
              <a:t>لديك دقيقة احضر لي قبل أن ينتهي الوقت</a:t>
            </a: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..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abic Typesetting" panose="03020402040406030203" pitchFamily="66" charset="-78"/>
              <a:ea typeface="+mn-ea"/>
              <a:cs typeface="Arabic Typesetting" panose="03020402040406030203" pitchFamily="66" charset="-78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B5A9105A-F995-430C-8C4D-79159F30DC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73" y="2002039"/>
            <a:ext cx="2197832" cy="3769553"/>
          </a:xfrm>
          <a:prstGeom prst="rect">
            <a:avLst/>
          </a:prstGeom>
        </p:spPr>
      </p:pic>
      <p:pic>
        <p:nvPicPr>
          <p:cNvPr id="33" name="Picture 32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4541FFEC-A287-4EB6-A2C7-4FF5010128F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7629" y="1925987"/>
            <a:ext cx="1786448" cy="3820263"/>
          </a:xfrm>
          <a:prstGeom prst="rect">
            <a:avLst/>
          </a:prstGeom>
        </p:spPr>
      </p:pic>
      <p:pic>
        <p:nvPicPr>
          <p:cNvPr id="9" name="Picture 12" descr="Pink Perfume Pink Bow Pink Ribbon Glass Bottle, Cartoon Perfume ...">
            <a:extLst>
              <a:ext uri="{FF2B5EF4-FFF2-40B4-BE49-F238E27FC236}">
                <a16:creationId xmlns:a16="http://schemas.microsoft.com/office/drawing/2014/main" id="{FAF0F61E-071C-4CB9-9A0D-81D09ED29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EEF4F4"/>
              </a:clrFrom>
              <a:clrTo>
                <a:srgbClr val="EEF4F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300" y="1646150"/>
            <a:ext cx="4196120" cy="4196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وسائط1">
            <a:hlinkClick r:id="" action="ppaction://media"/>
            <a:extLst>
              <a:ext uri="{FF2B5EF4-FFF2-40B4-BE49-F238E27FC236}">
                <a16:creationId xmlns:a16="http://schemas.microsoft.com/office/drawing/2014/main" id="{7DA40801-DA61-4208-97C0-210CD5BCFB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901292" y="482263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058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5517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8182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FF3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lines">
            <a:extLst>
              <a:ext uri="{FF2B5EF4-FFF2-40B4-BE49-F238E27FC236}">
                <a16:creationId xmlns:a16="http://schemas.microsoft.com/office/drawing/2014/main" id="{43EB26D0-03E3-43D3-A4F8-23B1B25499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14" y="18195"/>
            <a:ext cx="12192000" cy="1775596"/>
          </a:xfrm>
          <a:prstGeom prst="rect">
            <a:avLst/>
          </a:prstGeom>
        </p:spPr>
      </p:pic>
      <p:pic>
        <p:nvPicPr>
          <p:cNvPr id="36" name="Picture 3">
            <a:extLst>
              <a:ext uri="{FF2B5EF4-FFF2-40B4-BE49-F238E27FC236}">
                <a16:creationId xmlns:a16="http://schemas.microsoft.com/office/drawing/2014/main" id="{0F104658-0652-4320-BE31-038424B3CE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-210861" y="921085"/>
            <a:ext cx="12505431" cy="3296887"/>
          </a:xfrm>
          <a:prstGeom prst="rect">
            <a:avLst/>
          </a:prstGeom>
        </p:spPr>
      </p:pic>
      <p:pic>
        <p:nvPicPr>
          <p:cNvPr id="19" name="Picture 5">
            <a:extLst>
              <a:ext uri="{FF2B5EF4-FFF2-40B4-BE49-F238E27FC236}">
                <a16:creationId xmlns:a16="http://schemas.microsoft.com/office/drawing/2014/main" id="{0E19DB5C-DC0A-4AA3-B78E-77DBCA7228D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6015" b="6015"/>
          <a:stretch>
            <a:fillRect/>
          </a:stretch>
        </p:blipFill>
        <p:spPr>
          <a:xfrm>
            <a:off x="0" y="4139375"/>
            <a:ext cx="12300291" cy="2718625"/>
          </a:xfrm>
          <a:prstGeom prst="rect">
            <a:avLst/>
          </a:prstGeom>
        </p:spPr>
      </p:pic>
      <p:pic>
        <p:nvPicPr>
          <p:cNvPr id="29" name="صورة 26">
            <a:extLst>
              <a:ext uri="{FF2B5EF4-FFF2-40B4-BE49-F238E27FC236}">
                <a16:creationId xmlns:a16="http://schemas.microsoft.com/office/drawing/2014/main" id="{15231633-0E1F-4059-AF36-4309248A315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8650" y="8207"/>
            <a:ext cx="1882414" cy="1882414"/>
          </a:xfrm>
          <a:prstGeom prst="rect">
            <a:avLst/>
          </a:prstGeom>
        </p:spPr>
      </p:pic>
      <p:grpSp>
        <p:nvGrpSpPr>
          <p:cNvPr id="50" name="Group 49">
            <a:extLst>
              <a:ext uri="{FF2B5EF4-FFF2-40B4-BE49-F238E27FC236}">
                <a16:creationId xmlns:a16="http://schemas.microsoft.com/office/drawing/2014/main" id="{467178BD-0B5F-4358-A494-DEBCFC83EB70}"/>
              </a:ext>
            </a:extLst>
          </p:cNvPr>
          <p:cNvGrpSpPr/>
          <p:nvPr/>
        </p:nvGrpSpPr>
        <p:grpSpPr>
          <a:xfrm>
            <a:off x="3704849" y="104232"/>
            <a:ext cx="4335707" cy="4212137"/>
            <a:chOff x="3704849" y="104232"/>
            <a:chExt cx="4335707" cy="4212137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B792112D-BEC5-4C4A-93D0-6B47D9EB2B77}"/>
                </a:ext>
              </a:extLst>
            </p:cNvPr>
            <p:cNvGrpSpPr/>
            <p:nvPr/>
          </p:nvGrpSpPr>
          <p:grpSpPr>
            <a:xfrm>
              <a:off x="5767039" y="104232"/>
              <a:ext cx="766212" cy="776017"/>
              <a:chOff x="150939" y="1644097"/>
              <a:chExt cx="1905761" cy="2765978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FDF82D63-ECDB-4C13-A509-5890237DE2F6}"/>
                  </a:ext>
                </a:extLst>
              </p:cNvPr>
              <p:cNvSpPr/>
              <p:nvPr/>
            </p:nvSpPr>
            <p:spPr>
              <a:xfrm>
                <a:off x="200368" y="1866900"/>
                <a:ext cx="142875" cy="2543175"/>
              </a:xfrm>
              <a:prstGeom prst="rect">
                <a:avLst/>
              </a:prstGeom>
              <a:solidFill>
                <a:sysClr val="window" lastClr="FFFFFF">
                  <a:lumMod val="50000"/>
                </a:sysClr>
              </a:solid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AE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pic>
            <p:nvPicPr>
              <p:cNvPr id="48" name="علم السعودية" descr="صور علم السعودية متحرك 2017 | علم السعودية متحرك GIF 2017">
                <a:extLst>
                  <a:ext uri="{FF2B5EF4-FFF2-40B4-BE49-F238E27FC236}">
                    <a16:creationId xmlns:a16="http://schemas.microsoft.com/office/drawing/2014/main" id="{1DCDF765-EB70-491E-A8BB-067C6B3C1E56}"/>
                  </a:ext>
                </a:extLst>
              </p:cNvPr>
              <p:cNvPicPr>
                <a:picLocks noChangeAspect="1" noChangeArrowheads="1" noCrop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50939" y="1644097"/>
                <a:ext cx="1905761" cy="164737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2" name="Picture 20">
              <a:extLst>
                <a:ext uri="{FF2B5EF4-FFF2-40B4-BE49-F238E27FC236}">
                  <a16:creationId xmlns:a16="http://schemas.microsoft.com/office/drawing/2014/main" id="{F2FD44C3-7A2C-48ED-867C-DC9FF163B94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>
              <a:off x="3704849" y="689113"/>
              <a:ext cx="4335707" cy="3627256"/>
            </a:xfrm>
            <a:prstGeom prst="rect">
              <a:avLst/>
            </a:prstGeom>
          </p:spPr>
        </p:pic>
      </p:grpSp>
      <p:pic>
        <p:nvPicPr>
          <p:cNvPr id="33" name="Picture 18">
            <a:extLst>
              <a:ext uri="{FF2B5EF4-FFF2-40B4-BE49-F238E27FC236}">
                <a16:creationId xmlns:a16="http://schemas.microsoft.com/office/drawing/2014/main" id="{3EE252E1-C340-4EC2-A907-5CD836B9664C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6822" r="6822"/>
          <a:stretch>
            <a:fillRect/>
          </a:stretch>
        </p:blipFill>
        <p:spPr>
          <a:xfrm>
            <a:off x="0" y="5702614"/>
            <a:ext cx="12300291" cy="1292066"/>
          </a:xfrm>
          <a:prstGeom prst="rect">
            <a:avLst/>
          </a:prstGeom>
        </p:spPr>
      </p:pic>
      <p:pic>
        <p:nvPicPr>
          <p:cNvPr id="43" name="Picture 18">
            <a:extLst>
              <a:ext uri="{FF2B5EF4-FFF2-40B4-BE49-F238E27FC236}">
                <a16:creationId xmlns:a16="http://schemas.microsoft.com/office/drawing/2014/main" id="{BB506EF1-224E-4E6D-8A51-7B0B1C4FD7E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2437223" y="1949398"/>
            <a:ext cx="1075790" cy="2170763"/>
          </a:xfrm>
          <a:prstGeom prst="rect">
            <a:avLst/>
          </a:prstGeom>
        </p:spPr>
      </p:pic>
      <p:pic>
        <p:nvPicPr>
          <p:cNvPr id="44" name="Picture 18">
            <a:extLst>
              <a:ext uri="{FF2B5EF4-FFF2-40B4-BE49-F238E27FC236}">
                <a16:creationId xmlns:a16="http://schemas.microsoft.com/office/drawing/2014/main" id="{A14A6C5A-EAE6-4B5C-8331-F7EA4325338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9535957" y="2012734"/>
            <a:ext cx="1075790" cy="2170763"/>
          </a:xfrm>
          <a:prstGeom prst="rect">
            <a:avLst/>
          </a:prstGeom>
        </p:spPr>
      </p:pic>
      <p:pic>
        <p:nvPicPr>
          <p:cNvPr id="45" name="Picture 18">
            <a:extLst>
              <a:ext uri="{FF2B5EF4-FFF2-40B4-BE49-F238E27FC236}">
                <a16:creationId xmlns:a16="http://schemas.microsoft.com/office/drawing/2014/main" id="{0C284BC6-FB12-479E-AD10-0A8833458EB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680717" y="1949397"/>
            <a:ext cx="1075790" cy="2170763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0AE0A495-A998-4C6E-AC55-B576348C0E4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771" y="579128"/>
            <a:ext cx="1597887" cy="1442710"/>
          </a:xfrm>
          <a:prstGeom prst="rect">
            <a:avLst/>
          </a:prstGeom>
        </p:spPr>
      </p:pic>
      <p:pic>
        <p:nvPicPr>
          <p:cNvPr id="20" name="cloud">
            <a:extLst>
              <a:ext uri="{FF2B5EF4-FFF2-40B4-BE49-F238E27FC236}">
                <a16:creationId xmlns:a16="http://schemas.microsoft.com/office/drawing/2014/main" id="{FDD953A0-431C-4E10-A977-A3E6E6FCCC7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9931" y="659323"/>
            <a:ext cx="1527724" cy="958690"/>
          </a:xfrm>
          <a:prstGeom prst="rect">
            <a:avLst/>
          </a:prstGeom>
        </p:spPr>
      </p:pic>
      <p:pic>
        <p:nvPicPr>
          <p:cNvPr id="21" name="cloud">
            <a:extLst>
              <a:ext uri="{FF2B5EF4-FFF2-40B4-BE49-F238E27FC236}">
                <a16:creationId xmlns:a16="http://schemas.microsoft.com/office/drawing/2014/main" id="{7FADE8C2-CFF2-4B10-BB94-0EC97241116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740185" y="134191"/>
            <a:ext cx="1527724" cy="958690"/>
          </a:xfrm>
          <a:prstGeom prst="rect">
            <a:avLst/>
          </a:prstGeom>
        </p:spPr>
      </p:pic>
      <p:pic>
        <p:nvPicPr>
          <p:cNvPr id="22" name="cloud">
            <a:extLst>
              <a:ext uri="{FF2B5EF4-FFF2-40B4-BE49-F238E27FC236}">
                <a16:creationId xmlns:a16="http://schemas.microsoft.com/office/drawing/2014/main" id="{FB9641B4-AD58-4E12-BD3D-64191CBB9C6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52254" y="120260"/>
            <a:ext cx="1527724" cy="958690"/>
          </a:xfrm>
          <a:prstGeom prst="rect">
            <a:avLst/>
          </a:prstGeom>
        </p:spPr>
      </p:pic>
      <p:pic>
        <p:nvPicPr>
          <p:cNvPr id="24" name="Picture 2">
            <a:extLst>
              <a:ext uri="{FF2B5EF4-FFF2-40B4-BE49-F238E27FC236}">
                <a16:creationId xmlns:a16="http://schemas.microsoft.com/office/drawing/2014/main" id="{6ECBC4D4-8B4E-47FE-8CA8-6708D68B73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6259" y="2086827"/>
            <a:ext cx="1527724" cy="2141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199BFCF-E364-4D90-A6A3-A5FC1C4218D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4174" y="2114900"/>
            <a:ext cx="1109570" cy="2170764"/>
          </a:xfrm>
          <a:prstGeom prst="rect">
            <a:avLst/>
          </a:prstGeom>
        </p:spPr>
      </p:pic>
      <p:pic>
        <p:nvPicPr>
          <p:cNvPr id="26" name="Picture 25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22B86349-4DEA-44A9-B95A-0B7EE1D060E1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2255" y="2135747"/>
            <a:ext cx="901884" cy="2092851"/>
          </a:xfrm>
          <a:prstGeom prst="rect">
            <a:avLst/>
          </a:prstGeom>
        </p:spPr>
      </p:pic>
      <p:pic>
        <p:nvPicPr>
          <p:cNvPr id="60" name="صورة 9">
            <a:extLst>
              <a:ext uri="{FF2B5EF4-FFF2-40B4-BE49-F238E27FC236}">
                <a16:creationId xmlns:a16="http://schemas.microsoft.com/office/drawing/2014/main" id="{DD476F2D-5EFF-4481-B0B6-38504150AB6C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8504" y="3545751"/>
            <a:ext cx="3556909" cy="22757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62" name="Group 61">
            <a:extLst>
              <a:ext uri="{FF2B5EF4-FFF2-40B4-BE49-F238E27FC236}">
                <a16:creationId xmlns:a16="http://schemas.microsoft.com/office/drawing/2014/main" id="{E4A0D384-84BF-4EEF-A73D-1E65D0BFFE8F}"/>
              </a:ext>
            </a:extLst>
          </p:cNvPr>
          <p:cNvGrpSpPr/>
          <p:nvPr/>
        </p:nvGrpSpPr>
        <p:grpSpPr>
          <a:xfrm>
            <a:off x="4484245" y="208097"/>
            <a:ext cx="6776436" cy="5484910"/>
            <a:chOff x="3922521" y="1297882"/>
            <a:chExt cx="4933850" cy="3599030"/>
          </a:xfrm>
        </p:grpSpPr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7DA85EE5-CDC0-4909-B406-4BC9467D407B}"/>
                </a:ext>
              </a:extLst>
            </p:cNvPr>
            <p:cNvGrpSpPr/>
            <p:nvPr/>
          </p:nvGrpSpPr>
          <p:grpSpPr>
            <a:xfrm>
              <a:off x="3922521" y="1297882"/>
              <a:ext cx="4933850" cy="3222843"/>
              <a:chOff x="3922521" y="1297882"/>
              <a:chExt cx="4933850" cy="3222843"/>
            </a:xfrm>
          </p:grpSpPr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F9F78C1B-6496-4875-85BD-82BDAED326F2}"/>
                  </a:ext>
                </a:extLst>
              </p:cNvPr>
              <p:cNvSpPr/>
              <p:nvPr/>
            </p:nvSpPr>
            <p:spPr>
              <a:xfrm>
                <a:off x="3922521" y="1297882"/>
                <a:ext cx="4910534" cy="132368"/>
              </a:xfrm>
              <a:prstGeom prst="rect">
                <a:avLst/>
              </a:prstGeom>
              <a:solidFill>
                <a:sysClr val="windowText" lastClr="0000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5D73D175-A1AA-496A-A68B-7F6312EBF616}"/>
                  </a:ext>
                </a:extLst>
              </p:cNvPr>
              <p:cNvSpPr/>
              <p:nvPr/>
            </p:nvSpPr>
            <p:spPr>
              <a:xfrm>
                <a:off x="3925290" y="1382710"/>
                <a:ext cx="4931081" cy="3138015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8ED534B5-2291-49DC-8408-94DE7973DFD4}"/>
                </a:ext>
              </a:extLst>
            </p:cNvPr>
            <p:cNvCxnSpPr/>
            <p:nvPr/>
          </p:nvCxnSpPr>
          <p:spPr>
            <a:xfrm>
              <a:off x="6391922" y="4520725"/>
              <a:ext cx="0" cy="251382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9A53BC4E-3C2F-4B02-83C0-3012E5A41DF3}"/>
                </a:ext>
              </a:extLst>
            </p:cNvPr>
            <p:cNvSpPr/>
            <p:nvPr/>
          </p:nvSpPr>
          <p:spPr>
            <a:xfrm>
              <a:off x="6280979" y="4732287"/>
              <a:ext cx="203144" cy="164625"/>
            </a:xfrm>
            <a:prstGeom prst="ellipse">
              <a:avLst/>
            </a:prstGeom>
            <a:solidFill>
              <a:sysClr val="windowText" lastClr="00000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1" name="مربع نص 5">
            <a:extLst>
              <a:ext uri="{FF2B5EF4-FFF2-40B4-BE49-F238E27FC236}">
                <a16:creationId xmlns:a16="http://schemas.microsoft.com/office/drawing/2014/main" id="{777341BC-CA4A-46B8-9133-7FC5C89CAF2D}"/>
              </a:ext>
            </a:extLst>
          </p:cNvPr>
          <p:cNvSpPr txBox="1"/>
          <p:nvPr/>
        </p:nvSpPr>
        <p:spPr>
          <a:xfrm>
            <a:off x="5114332" y="549464"/>
            <a:ext cx="5520063" cy="415498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8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4472C4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(A) Arslan Wessam A" panose="03020402040406030203" pitchFamily="66" charset="-78"/>
                <a:ea typeface="+mn-ea"/>
                <a:cs typeface="(A) Arslan Wessam A" panose="03020402040406030203" pitchFamily="66" charset="-78"/>
              </a:rPr>
              <a:t>أهلاً بالمدرسة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8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4472C4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(A) Arslan Wessam A" panose="03020402040406030203" pitchFamily="66" charset="-78"/>
                <a:ea typeface="+mn-ea"/>
                <a:cs typeface="(A) Arslan Wessam A" panose="03020402040406030203" pitchFamily="66" charset="-78"/>
              </a:rPr>
              <a:t>عام دراسي جديد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8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4472C4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(A) Arslan Wessam A" panose="03020402040406030203" pitchFamily="66" charset="-78"/>
                <a:ea typeface="+mn-ea"/>
                <a:cs typeface="(A) Arslan Wessam A" panose="03020402040406030203" pitchFamily="66" charset="-78"/>
              </a:rPr>
              <a:t>كل عام وأنتم بخير</a:t>
            </a:r>
            <a:endParaRPr kumimoji="0" lang="ar-SA" sz="4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glow rad="228600">
                  <a:srgbClr val="4472C4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(A) Arslan Wessam A" panose="03020402040406030203" pitchFamily="66" charset="-78"/>
              <a:ea typeface="+mn-ea"/>
              <a:cs typeface="(A) Arslan Wessam A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92856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cloud">
            <a:extLst>
              <a:ext uri="{FF2B5EF4-FFF2-40B4-BE49-F238E27FC236}">
                <a16:creationId xmlns:a16="http://schemas.microsoft.com/office/drawing/2014/main" id="{2073E763-0B22-4F6F-ACED-57E25E632C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85615" y="98598"/>
            <a:ext cx="1527724" cy="958690"/>
          </a:xfrm>
          <a:prstGeom prst="rect">
            <a:avLst/>
          </a:prstGeom>
        </p:spPr>
      </p:pic>
      <p:pic>
        <p:nvPicPr>
          <p:cNvPr id="28" name="cloud">
            <a:extLst>
              <a:ext uri="{FF2B5EF4-FFF2-40B4-BE49-F238E27FC236}">
                <a16:creationId xmlns:a16="http://schemas.microsoft.com/office/drawing/2014/main" id="{A3C8308F-E25F-4F58-ADF2-F98351591C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3005" y="198537"/>
            <a:ext cx="1527724" cy="958690"/>
          </a:xfrm>
          <a:prstGeom prst="rect">
            <a:avLst/>
          </a:prstGeom>
        </p:spPr>
      </p:pic>
      <p:pic>
        <p:nvPicPr>
          <p:cNvPr id="30" name="cloud">
            <a:extLst>
              <a:ext uri="{FF2B5EF4-FFF2-40B4-BE49-F238E27FC236}">
                <a16:creationId xmlns:a16="http://schemas.microsoft.com/office/drawing/2014/main" id="{181B2F99-F692-4D83-93F5-94B1FBBD25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81757" y="111290"/>
            <a:ext cx="1527724" cy="958690"/>
          </a:xfrm>
          <a:prstGeom prst="rect">
            <a:avLst/>
          </a:prstGeom>
        </p:spPr>
      </p:pic>
      <p:pic>
        <p:nvPicPr>
          <p:cNvPr id="23" name="صورة 14">
            <a:extLst>
              <a:ext uri="{FF2B5EF4-FFF2-40B4-BE49-F238E27FC236}">
                <a16:creationId xmlns:a16="http://schemas.microsoft.com/office/drawing/2014/main" id="{A0A8FFC3-20E0-4EE7-9A78-FAD8B6C9A17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20540"/>
            <a:ext cx="3772285" cy="2945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صورة 1">
            <a:extLst>
              <a:ext uri="{FF2B5EF4-FFF2-40B4-BE49-F238E27FC236}">
                <a16:creationId xmlns:a16="http://schemas.microsoft.com/office/drawing/2014/main" id="{8AC4B2B1-6891-43D0-A988-6DC903B5E54C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4472C4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4402" y="2620540"/>
            <a:ext cx="3145963" cy="32124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صورة 10">
            <a:extLst>
              <a:ext uri="{FF2B5EF4-FFF2-40B4-BE49-F238E27FC236}">
                <a16:creationId xmlns:a16="http://schemas.microsoft.com/office/drawing/2014/main" id="{69094342-3B38-4926-A0A4-F51D9E874FD9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ED7D31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3746" y="282510"/>
            <a:ext cx="3145963" cy="32124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صورة 11">
            <a:extLst>
              <a:ext uri="{FF2B5EF4-FFF2-40B4-BE49-F238E27FC236}">
                <a16:creationId xmlns:a16="http://schemas.microsoft.com/office/drawing/2014/main" id="{06395CF6-E695-418A-926B-F27FC16BB8D7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FFC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1708" y="2620540"/>
            <a:ext cx="3145963" cy="32124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3" name="مربع نص 13">
            <a:extLst>
              <a:ext uri="{FF2B5EF4-FFF2-40B4-BE49-F238E27FC236}">
                <a16:creationId xmlns:a16="http://schemas.microsoft.com/office/drawing/2014/main" id="{E0DEDB58-5A61-4A9F-8D53-109154BEDC1E}"/>
              </a:ext>
            </a:extLst>
          </p:cNvPr>
          <p:cNvSpPr txBox="1"/>
          <p:nvPr/>
        </p:nvSpPr>
        <p:spPr>
          <a:xfrm>
            <a:off x="92706" y="1134602"/>
            <a:ext cx="4527566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0" cap="none" spc="0" normalizeH="0" baseline="0" noProof="0" dirty="0">
                <a:ln w="0"/>
                <a:solidFill>
                  <a:prstClr val="black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 Thuluth Alsmt7017" panose="02010000000000000000" pitchFamily="2" charset="-78"/>
              </a:rPr>
              <a:t>هيّا نساعد الدجاجة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0" cap="none" spc="0" normalizeH="0" baseline="0" noProof="0" dirty="0">
                <a:ln w="0"/>
                <a:solidFill>
                  <a:prstClr val="black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 Thuluth Alsmt7017" panose="02010000000000000000" pitchFamily="2" charset="-78"/>
              </a:rPr>
              <a:t>الأم في البحث عن ابنها المفقود 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0" cap="none" spc="0" normalizeH="0" baseline="0" noProof="0" dirty="0">
                <a:ln w="0"/>
                <a:solidFill>
                  <a:prstClr val="black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 Thuluth Alsmt7017" panose="02010000000000000000" pitchFamily="2" charset="-78"/>
              </a:rPr>
              <a:t>خمنوا خلف أي لون من البيض يختبأ ؟</a:t>
            </a:r>
          </a:p>
        </p:txBody>
      </p:sp>
      <p:pic>
        <p:nvPicPr>
          <p:cNvPr id="34" name="وسائط1">
            <a:hlinkClick r:id="" action="ppaction://media"/>
            <a:extLst>
              <a:ext uri="{FF2B5EF4-FFF2-40B4-BE49-F238E27FC236}">
                <a16:creationId xmlns:a16="http://schemas.microsoft.com/office/drawing/2014/main" id="{6DD56B20-0078-452F-83AC-166953D3C6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42278" y="-1273207"/>
            <a:ext cx="609600" cy="609600"/>
          </a:xfrm>
          <a:prstGeom prst="rect">
            <a:avLst/>
          </a:prstGeom>
        </p:spPr>
      </p:pic>
      <p:pic>
        <p:nvPicPr>
          <p:cNvPr id="35" name="صورة 7">
            <a:extLst>
              <a:ext uri="{FF2B5EF4-FFF2-40B4-BE49-F238E27FC236}">
                <a16:creationId xmlns:a16="http://schemas.microsoft.com/office/drawing/2014/main" id="{A50321DF-BAC7-4C8A-AA0B-AF0977CA9F7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5302" y="3316279"/>
            <a:ext cx="2516743" cy="2516743"/>
          </a:xfrm>
          <a:prstGeom prst="rect">
            <a:avLst/>
          </a:prstGeom>
        </p:spPr>
      </p:pic>
      <p:pic>
        <p:nvPicPr>
          <p:cNvPr id="32" name="صورة 12">
            <a:extLst>
              <a:ext uri="{FF2B5EF4-FFF2-40B4-BE49-F238E27FC236}">
                <a16:creationId xmlns:a16="http://schemas.microsoft.com/office/drawing/2014/main" id="{926D7E4D-62F7-4C6A-A1F3-D9E82435FF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9720" y="2968409"/>
            <a:ext cx="3145963" cy="32124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68598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9588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6ED03BD-DF8A-4300-A960-E316DD11A0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5628" y="641664"/>
            <a:ext cx="5407621" cy="3409442"/>
          </a:xfrm>
          <a:prstGeom prst="rect">
            <a:avLst/>
          </a:prstGeom>
        </p:spPr>
      </p:pic>
      <p:pic>
        <p:nvPicPr>
          <p:cNvPr id="13" name="Picture 37" descr="A close up of a sign&#10;&#10;Description automatically generated">
            <a:extLst>
              <a:ext uri="{FF2B5EF4-FFF2-40B4-BE49-F238E27FC236}">
                <a16:creationId xmlns:a16="http://schemas.microsoft.com/office/drawing/2014/main" id="{834ED476-D480-49C2-B305-CB93B5C002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8093" y="5504287"/>
            <a:ext cx="5884204" cy="11473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Google Shape;72;p13">
            <a:extLst>
              <a:ext uri="{FF2B5EF4-FFF2-40B4-BE49-F238E27FC236}">
                <a16:creationId xmlns:a16="http://schemas.microsoft.com/office/drawing/2014/main" id="{1D5A2753-1CF0-4B06-BD01-64785836BD59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58239" y="524384"/>
            <a:ext cx="939938" cy="751709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Picture 4">
            <a:extLst>
              <a:ext uri="{FF2B5EF4-FFF2-40B4-BE49-F238E27FC236}">
                <a16:creationId xmlns:a16="http://schemas.microsoft.com/office/drawing/2014/main" id="{83A25B4E-6714-448B-9128-0EC70DE473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9633045" y="655650"/>
            <a:ext cx="2278114" cy="1986342"/>
          </a:xfrm>
          <a:prstGeom prst="rect">
            <a:avLst/>
          </a:prstGeom>
          <a:effectLst>
            <a:innerShdw blurRad="76200">
              <a:srgbClr val="000000"/>
            </a:innerShdw>
          </a:effectLst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CBDBC627-D4F1-45DE-BE72-0A60DE51374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71" y="-179352"/>
            <a:ext cx="2758649" cy="941036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66DB8312-E784-466D-BE31-0495D8E0B47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7514" y="-234959"/>
            <a:ext cx="3123928" cy="941036"/>
          </a:xfrm>
          <a:prstGeom prst="rect">
            <a:avLst/>
          </a:prstGeom>
        </p:spPr>
      </p:pic>
      <p:grpSp>
        <p:nvGrpSpPr>
          <p:cNvPr id="57" name="Group 56">
            <a:extLst>
              <a:ext uri="{FF2B5EF4-FFF2-40B4-BE49-F238E27FC236}">
                <a16:creationId xmlns:a16="http://schemas.microsoft.com/office/drawing/2014/main" id="{A2F436FB-643E-4F42-BB69-9E34814C4505}"/>
              </a:ext>
            </a:extLst>
          </p:cNvPr>
          <p:cNvGrpSpPr/>
          <p:nvPr/>
        </p:nvGrpSpPr>
        <p:grpSpPr>
          <a:xfrm>
            <a:off x="5346617" y="561648"/>
            <a:ext cx="1417695" cy="890706"/>
            <a:chOff x="5223164" y="433522"/>
            <a:chExt cx="2045801" cy="1280797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8967D551-C42E-4337-A6F8-81F05F88FD96}"/>
                </a:ext>
              </a:extLst>
            </p:cNvPr>
            <p:cNvGrpSpPr/>
            <p:nvPr/>
          </p:nvGrpSpPr>
          <p:grpSpPr>
            <a:xfrm>
              <a:off x="5223164" y="433522"/>
              <a:ext cx="2045801" cy="1280797"/>
              <a:chOff x="5158796" y="521742"/>
              <a:chExt cx="2088656" cy="1527808"/>
            </a:xfrm>
          </p:grpSpPr>
          <p:pic>
            <p:nvPicPr>
              <p:cNvPr id="60" name="Picture 59" descr="A white plate with a black background&#10;&#10;Description automatically generated with low confidence">
                <a:extLst>
                  <a:ext uri="{FF2B5EF4-FFF2-40B4-BE49-F238E27FC236}">
                    <a16:creationId xmlns:a16="http://schemas.microsoft.com/office/drawing/2014/main" id="{598B47A8-BE97-457F-8563-09662CC8DE4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158796" y="814007"/>
                <a:ext cx="2088656" cy="1235543"/>
              </a:xfrm>
              <a:prstGeom prst="rect">
                <a:avLst/>
              </a:prstGeom>
            </p:spPr>
          </p:pic>
          <p:pic>
            <p:nvPicPr>
              <p:cNvPr id="61" name="Picture 60" descr="A picture containing shape&#10;&#10;Description automatically generated">
                <a:extLst>
                  <a:ext uri="{FF2B5EF4-FFF2-40B4-BE49-F238E27FC236}">
                    <a16:creationId xmlns:a16="http://schemas.microsoft.com/office/drawing/2014/main" id="{F3A21EC5-9E98-4E7A-A920-9DDBDF017E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704317" y="521742"/>
                <a:ext cx="913517" cy="845239"/>
              </a:xfrm>
              <a:prstGeom prst="rect">
                <a:avLst/>
              </a:prstGeom>
            </p:spPr>
          </p:pic>
        </p:grp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1E8395D5-4573-4E1A-844C-02AE4A692DD4}"/>
                </a:ext>
              </a:extLst>
            </p:cNvPr>
            <p:cNvSpPr/>
            <p:nvPr/>
          </p:nvSpPr>
          <p:spPr>
            <a:xfrm>
              <a:off x="5330303" y="945137"/>
              <a:ext cx="1749149" cy="33442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100" b="1" i="0" u="none" strike="noStrike" kern="1200" cap="none" spc="0" normalizeH="0" baseline="0" noProof="0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ae_Dimnah" panose="02060603050605020204" pitchFamily="18" charset="-78"/>
                  <a:ea typeface="+mn-ea"/>
                  <a:cs typeface="ae_Dimnah" panose="02060603050605020204" pitchFamily="18" charset="-78"/>
                </a:rPr>
                <a:t>بسم الله الرحمن الرحيم</a:t>
              </a:r>
              <a:endParaRPr kumimoji="0" lang="en-US" sz="11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e_Dimnah" panose="02060603050605020204" pitchFamily="18" charset="-78"/>
                <a:ea typeface="+mn-ea"/>
                <a:cs typeface="ae_Dimnah" panose="02060603050605020204" pitchFamily="18" charset="-78"/>
              </a:endParaRPr>
            </a:p>
          </p:txBody>
        </p:sp>
      </p:grpSp>
      <p:pic>
        <p:nvPicPr>
          <p:cNvPr id="62" name="Picture 61">
            <a:extLst>
              <a:ext uri="{FF2B5EF4-FFF2-40B4-BE49-F238E27FC236}">
                <a16:creationId xmlns:a16="http://schemas.microsoft.com/office/drawing/2014/main" id="{DE2CF206-5F57-465E-8771-76E83979376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2"/>
              </a:ext>
            </a:extLst>
          </a:blip>
          <a:stretch>
            <a:fillRect/>
          </a:stretch>
        </p:blipFill>
        <p:spPr>
          <a:xfrm>
            <a:off x="157624" y="1730792"/>
            <a:ext cx="2978734" cy="4305305"/>
          </a:xfrm>
          <a:prstGeom prst="rect">
            <a:avLst/>
          </a:prstGeom>
        </p:spPr>
      </p:pic>
      <p:grpSp>
        <p:nvGrpSpPr>
          <p:cNvPr id="73" name="Group 72">
            <a:extLst>
              <a:ext uri="{FF2B5EF4-FFF2-40B4-BE49-F238E27FC236}">
                <a16:creationId xmlns:a16="http://schemas.microsoft.com/office/drawing/2014/main" id="{4AB1603B-C8D9-4ABB-864D-3914C3813163}"/>
              </a:ext>
            </a:extLst>
          </p:cNvPr>
          <p:cNvGrpSpPr/>
          <p:nvPr/>
        </p:nvGrpSpPr>
        <p:grpSpPr>
          <a:xfrm>
            <a:off x="8892298" y="3505931"/>
            <a:ext cx="3123928" cy="2281725"/>
            <a:chOff x="240580" y="2769104"/>
            <a:chExt cx="3187152" cy="2647695"/>
          </a:xfrm>
        </p:grpSpPr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B30AEDA3-1A37-4E06-836F-3BE275217BF3}"/>
                </a:ext>
              </a:extLst>
            </p:cNvPr>
            <p:cNvGrpSpPr/>
            <p:nvPr/>
          </p:nvGrpSpPr>
          <p:grpSpPr>
            <a:xfrm>
              <a:off x="240580" y="2769104"/>
              <a:ext cx="3187152" cy="2647695"/>
              <a:chOff x="331304" y="2796208"/>
              <a:chExt cx="3187152" cy="2647695"/>
            </a:xfrm>
          </p:grpSpPr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AA9C978B-D509-485B-8EB1-8FC6320900DB}"/>
                  </a:ext>
                </a:extLst>
              </p:cNvPr>
              <p:cNvSpPr/>
              <p:nvPr/>
            </p:nvSpPr>
            <p:spPr>
              <a:xfrm>
                <a:off x="331304" y="2796208"/>
                <a:ext cx="3187152" cy="2647695"/>
              </a:xfrm>
              <a:prstGeom prst="rect">
                <a:avLst/>
              </a:prstGeom>
              <a:solidFill>
                <a:sysClr val="window" lastClr="FFFFFF"/>
              </a:solidFill>
              <a:ln w="571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86" name="Group 85">
                <a:extLst>
                  <a:ext uri="{FF2B5EF4-FFF2-40B4-BE49-F238E27FC236}">
                    <a16:creationId xmlns:a16="http://schemas.microsoft.com/office/drawing/2014/main" id="{979078FF-0202-4520-B473-6755DEF72BA0}"/>
                  </a:ext>
                </a:extLst>
              </p:cNvPr>
              <p:cNvGrpSpPr/>
              <p:nvPr/>
            </p:nvGrpSpPr>
            <p:grpSpPr>
              <a:xfrm>
                <a:off x="463826" y="2929612"/>
                <a:ext cx="2951654" cy="2390633"/>
                <a:chOff x="238017" y="2929612"/>
                <a:chExt cx="3177463" cy="2390633"/>
              </a:xfrm>
            </p:grpSpPr>
            <p:grpSp>
              <p:nvGrpSpPr>
                <p:cNvPr id="87" name="Group 86">
                  <a:extLst>
                    <a:ext uri="{FF2B5EF4-FFF2-40B4-BE49-F238E27FC236}">
                      <a16:creationId xmlns:a16="http://schemas.microsoft.com/office/drawing/2014/main" id="{635A16E8-8737-43F9-AED9-D7E51A651070}"/>
                    </a:ext>
                  </a:extLst>
                </p:cNvPr>
                <p:cNvGrpSpPr/>
                <p:nvPr/>
              </p:nvGrpSpPr>
              <p:grpSpPr>
                <a:xfrm>
                  <a:off x="242966" y="4245947"/>
                  <a:ext cx="3172514" cy="1074298"/>
                  <a:chOff x="242966" y="4245947"/>
                  <a:chExt cx="3172514" cy="1074298"/>
                </a:xfrm>
              </p:grpSpPr>
              <p:grpSp>
                <p:nvGrpSpPr>
                  <p:cNvPr id="100" name="Group 99">
                    <a:extLst>
                      <a:ext uri="{FF2B5EF4-FFF2-40B4-BE49-F238E27FC236}">
                        <a16:creationId xmlns:a16="http://schemas.microsoft.com/office/drawing/2014/main" id="{B7C972D3-F49A-4BA4-B686-1CF89CD3E5F2}"/>
                      </a:ext>
                    </a:extLst>
                  </p:cNvPr>
                  <p:cNvGrpSpPr/>
                  <p:nvPr/>
                </p:nvGrpSpPr>
                <p:grpSpPr>
                  <a:xfrm>
                    <a:off x="2432832" y="4253951"/>
                    <a:ext cx="982648" cy="1061046"/>
                    <a:chOff x="1899473" y="1957366"/>
                    <a:chExt cx="1157368" cy="1126434"/>
                  </a:xfrm>
                </p:grpSpPr>
                <p:sp>
                  <p:nvSpPr>
                    <p:cNvPr id="107" name="Rectangle 106">
                      <a:extLst>
                        <a:ext uri="{FF2B5EF4-FFF2-40B4-BE49-F238E27FC236}">
                          <a16:creationId xmlns:a16="http://schemas.microsoft.com/office/drawing/2014/main" id="{47730569-32AC-4A5F-A9D5-6419CAA7E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99473" y="1957366"/>
                      <a:ext cx="1157367" cy="1126434"/>
                    </a:xfrm>
                    <a:prstGeom prst="rect">
                      <a:avLst/>
                    </a:prstGeom>
                    <a:solidFill>
                      <a:srgbClr val="76A21E"/>
                    </a:solidFill>
                    <a:ln w="57150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08" name="Rectangle 107">
                      <a:extLst>
                        <a:ext uri="{FF2B5EF4-FFF2-40B4-BE49-F238E27FC236}">
                          <a16:creationId xmlns:a16="http://schemas.microsoft.com/office/drawing/2014/main" id="{D72596E2-4C49-480B-9FBD-B009B1085AE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99473" y="1957366"/>
                      <a:ext cx="1157368" cy="304800"/>
                    </a:xfrm>
                    <a:prstGeom prst="rect">
                      <a:avLst/>
                    </a:prstGeom>
                    <a:solidFill>
                      <a:sysClr val="window" lastClr="FFFFFF"/>
                    </a:solidFill>
                    <a:ln w="57150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101" name="Group 100">
                    <a:extLst>
                      <a:ext uri="{FF2B5EF4-FFF2-40B4-BE49-F238E27FC236}">
                        <a16:creationId xmlns:a16="http://schemas.microsoft.com/office/drawing/2014/main" id="{0CD0E58A-3D8A-4BE5-B337-54C94FB32ABF}"/>
                      </a:ext>
                    </a:extLst>
                  </p:cNvPr>
                  <p:cNvGrpSpPr/>
                  <p:nvPr/>
                </p:nvGrpSpPr>
                <p:grpSpPr>
                  <a:xfrm>
                    <a:off x="1332951" y="4259199"/>
                    <a:ext cx="982648" cy="1061046"/>
                    <a:chOff x="1899473" y="1957366"/>
                    <a:chExt cx="1157368" cy="1126434"/>
                  </a:xfrm>
                </p:grpSpPr>
                <p:sp>
                  <p:nvSpPr>
                    <p:cNvPr id="105" name="Rectangle 104">
                      <a:extLst>
                        <a:ext uri="{FF2B5EF4-FFF2-40B4-BE49-F238E27FC236}">
                          <a16:creationId xmlns:a16="http://schemas.microsoft.com/office/drawing/2014/main" id="{3A7CCF85-7ACA-4C94-A124-4612410C05C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99473" y="1957366"/>
                      <a:ext cx="1157367" cy="1126434"/>
                    </a:xfrm>
                    <a:prstGeom prst="rect">
                      <a:avLst/>
                    </a:prstGeom>
                    <a:solidFill>
                      <a:srgbClr val="FFAEC0"/>
                    </a:solidFill>
                    <a:ln w="57150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06" name="Rectangle 105">
                      <a:extLst>
                        <a:ext uri="{FF2B5EF4-FFF2-40B4-BE49-F238E27FC236}">
                          <a16:creationId xmlns:a16="http://schemas.microsoft.com/office/drawing/2014/main" id="{4B16EE5C-310D-4E77-AB0E-7BCA4CF5810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99473" y="1957366"/>
                      <a:ext cx="1157368" cy="304800"/>
                    </a:xfrm>
                    <a:prstGeom prst="rect">
                      <a:avLst/>
                    </a:prstGeom>
                    <a:solidFill>
                      <a:sysClr val="window" lastClr="FFFFFF"/>
                    </a:solidFill>
                    <a:ln w="57150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102" name="Group 101">
                    <a:extLst>
                      <a:ext uri="{FF2B5EF4-FFF2-40B4-BE49-F238E27FC236}">
                        <a16:creationId xmlns:a16="http://schemas.microsoft.com/office/drawing/2014/main" id="{C592A6CD-DE20-444D-A9A8-C362ACDF8552}"/>
                      </a:ext>
                    </a:extLst>
                  </p:cNvPr>
                  <p:cNvGrpSpPr/>
                  <p:nvPr/>
                </p:nvGrpSpPr>
                <p:grpSpPr>
                  <a:xfrm>
                    <a:off x="242966" y="4245947"/>
                    <a:ext cx="982648" cy="1061046"/>
                    <a:chOff x="1899473" y="1957366"/>
                    <a:chExt cx="1157368" cy="1126434"/>
                  </a:xfrm>
                </p:grpSpPr>
                <p:sp>
                  <p:nvSpPr>
                    <p:cNvPr id="103" name="Rectangle 102">
                      <a:extLst>
                        <a:ext uri="{FF2B5EF4-FFF2-40B4-BE49-F238E27FC236}">
                          <a16:creationId xmlns:a16="http://schemas.microsoft.com/office/drawing/2014/main" id="{492094DE-C495-4F5B-AE51-396ABF3B0C6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99473" y="1957366"/>
                      <a:ext cx="1157367" cy="1126434"/>
                    </a:xfrm>
                    <a:prstGeom prst="rect">
                      <a:avLst/>
                    </a:prstGeom>
                    <a:solidFill>
                      <a:srgbClr val="FFB319"/>
                    </a:solidFill>
                    <a:ln w="57150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04" name="Rectangle 103">
                      <a:extLst>
                        <a:ext uri="{FF2B5EF4-FFF2-40B4-BE49-F238E27FC236}">
                          <a16:creationId xmlns:a16="http://schemas.microsoft.com/office/drawing/2014/main" id="{7693CC01-841D-41E2-9513-3D10DF5D954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99473" y="1957366"/>
                      <a:ext cx="1157368" cy="304800"/>
                    </a:xfrm>
                    <a:prstGeom prst="rect">
                      <a:avLst/>
                    </a:prstGeom>
                    <a:solidFill>
                      <a:sysClr val="window" lastClr="FFFFFF"/>
                    </a:solidFill>
                    <a:ln w="57150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  <p:grpSp>
              <p:nvGrpSpPr>
                <p:cNvPr id="88" name="Group 87">
                  <a:extLst>
                    <a:ext uri="{FF2B5EF4-FFF2-40B4-BE49-F238E27FC236}">
                      <a16:creationId xmlns:a16="http://schemas.microsoft.com/office/drawing/2014/main" id="{7C279F94-A45E-42D7-BF06-DFD661EAA86A}"/>
                    </a:ext>
                  </a:extLst>
                </p:cNvPr>
                <p:cNvGrpSpPr/>
                <p:nvPr/>
              </p:nvGrpSpPr>
              <p:grpSpPr>
                <a:xfrm>
                  <a:off x="238017" y="2929612"/>
                  <a:ext cx="3172514" cy="1074298"/>
                  <a:chOff x="242966" y="4245947"/>
                  <a:chExt cx="3172514" cy="1074298"/>
                </a:xfrm>
              </p:grpSpPr>
              <p:grpSp>
                <p:nvGrpSpPr>
                  <p:cNvPr id="89" name="Group 88">
                    <a:extLst>
                      <a:ext uri="{FF2B5EF4-FFF2-40B4-BE49-F238E27FC236}">
                        <a16:creationId xmlns:a16="http://schemas.microsoft.com/office/drawing/2014/main" id="{7AE5B16E-3DFC-4D85-8B81-D639FECAD1F9}"/>
                      </a:ext>
                    </a:extLst>
                  </p:cNvPr>
                  <p:cNvGrpSpPr/>
                  <p:nvPr/>
                </p:nvGrpSpPr>
                <p:grpSpPr>
                  <a:xfrm>
                    <a:off x="2432832" y="4253951"/>
                    <a:ext cx="982648" cy="1061046"/>
                    <a:chOff x="1899473" y="1957366"/>
                    <a:chExt cx="1157368" cy="1126434"/>
                  </a:xfrm>
                </p:grpSpPr>
                <p:sp>
                  <p:nvSpPr>
                    <p:cNvPr id="98" name="Rectangle 97">
                      <a:extLst>
                        <a:ext uri="{FF2B5EF4-FFF2-40B4-BE49-F238E27FC236}">
                          <a16:creationId xmlns:a16="http://schemas.microsoft.com/office/drawing/2014/main" id="{36D06EF1-216C-4B10-B650-545D965DEC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99473" y="1957366"/>
                      <a:ext cx="1157367" cy="1126434"/>
                    </a:xfrm>
                    <a:prstGeom prst="rect">
                      <a:avLst/>
                    </a:prstGeom>
                    <a:solidFill>
                      <a:srgbClr val="FFAB73"/>
                    </a:solidFill>
                    <a:ln w="57150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99" name="Rectangle 98">
                      <a:extLst>
                        <a:ext uri="{FF2B5EF4-FFF2-40B4-BE49-F238E27FC236}">
                          <a16:creationId xmlns:a16="http://schemas.microsoft.com/office/drawing/2014/main" id="{01DC9C88-C198-4047-8355-00B37A80AC9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99473" y="1957366"/>
                      <a:ext cx="1157368" cy="304800"/>
                    </a:xfrm>
                    <a:prstGeom prst="rect">
                      <a:avLst/>
                    </a:prstGeom>
                    <a:solidFill>
                      <a:sysClr val="window" lastClr="FFFFFF"/>
                    </a:solidFill>
                    <a:ln w="57150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90" name="Group 89">
                    <a:extLst>
                      <a:ext uri="{FF2B5EF4-FFF2-40B4-BE49-F238E27FC236}">
                        <a16:creationId xmlns:a16="http://schemas.microsoft.com/office/drawing/2014/main" id="{A4220BD4-57FD-425A-A9BE-87730749744E}"/>
                      </a:ext>
                    </a:extLst>
                  </p:cNvPr>
                  <p:cNvGrpSpPr/>
                  <p:nvPr/>
                </p:nvGrpSpPr>
                <p:grpSpPr>
                  <a:xfrm>
                    <a:off x="1332951" y="4259199"/>
                    <a:ext cx="982648" cy="1061046"/>
                    <a:chOff x="1899473" y="1957366"/>
                    <a:chExt cx="1157368" cy="1126434"/>
                  </a:xfrm>
                </p:grpSpPr>
                <p:sp>
                  <p:nvSpPr>
                    <p:cNvPr id="96" name="Rectangle 95">
                      <a:extLst>
                        <a:ext uri="{FF2B5EF4-FFF2-40B4-BE49-F238E27FC236}">
                          <a16:creationId xmlns:a16="http://schemas.microsoft.com/office/drawing/2014/main" id="{C27017B8-C53D-4A79-B1ED-AB0338544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99473" y="1957366"/>
                      <a:ext cx="1157367" cy="1126434"/>
                    </a:xfrm>
                    <a:prstGeom prst="rect">
                      <a:avLst/>
                    </a:prstGeom>
                    <a:solidFill>
                      <a:srgbClr val="D54C4C"/>
                    </a:solidFill>
                    <a:ln w="57150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97" name="Rectangle 96">
                      <a:extLst>
                        <a:ext uri="{FF2B5EF4-FFF2-40B4-BE49-F238E27FC236}">
                          <a16:creationId xmlns:a16="http://schemas.microsoft.com/office/drawing/2014/main" id="{AF9449F1-156C-4336-B28E-BC5581CA8B5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99473" y="1957366"/>
                      <a:ext cx="1157368" cy="304800"/>
                    </a:xfrm>
                    <a:prstGeom prst="rect">
                      <a:avLst/>
                    </a:prstGeom>
                    <a:solidFill>
                      <a:sysClr val="window" lastClr="FFFFFF"/>
                    </a:solidFill>
                    <a:ln w="57150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91" name="Group 90">
                    <a:extLst>
                      <a:ext uri="{FF2B5EF4-FFF2-40B4-BE49-F238E27FC236}">
                        <a16:creationId xmlns:a16="http://schemas.microsoft.com/office/drawing/2014/main" id="{203DF0C2-B42C-4BCC-9C92-1C5A145EB576}"/>
                      </a:ext>
                    </a:extLst>
                  </p:cNvPr>
                  <p:cNvGrpSpPr/>
                  <p:nvPr/>
                </p:nvGrpSpPr>
                <p:grpSpPr>
                  <a:xfrm>
                    <a:off x="242966" y="4245947"/>
                    <a:ext cx="982648" cy="1061046"/>
                    <a:chOff x="1899473" y="1957366"/>
                    <a:chExt cx="1157368" cy="1126434"/>
                  </a:xfrm>
                </p:grpSpPr>
                <p:sp>
                  <p:nvSpPr>
                    <p:cNvPr id="92" name="Rectangle 91">
                      <a:extLst>
                        <a:ext uri="{FF2B5EF4-FFF2-40B4-BE49-F238E27FC236}">
                          <a16:creationId xmlns:a16="http://schemas.microsoft.com/office/drawing/2014/main" id="{3BD2EC5B-674E-423F-9EF4-DDE42E390B9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99473" y="1957366"/>
                      <a:ext cx="1157367" cy="1126434"/>
                    </a:xfrm>
                    <a:prstGeom prst="rect">
                      <a:avLst/>
                    </a:prstGeom>
                    <a:solidFill>
                      <a:srgbClr val="0070C0"/>
                    </a:solidFill>
                    <a:ln w="57150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95" name="Rectangle 94">
                      <a:extLst>
                        <a:ext uri="{FF2B5EF4-FFF2-40B4-BE49-F238E27FC236}">
                          <a16:creationId xmlns:a16="http://schemas.microsoft.com/office/drawing/2014/main" id="{4DCAD86A-7C76-4BFD-B446-F62023F40A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99473" y="1957366"/>
                      <a:ext cx="1157368" cy="304800"/>
                    </a:xfrm>
                    <a:prstGeom prst="rect">
                      <a:avLst/>
                    </a:prstGeom>
                    <a:solidFill>
                      <a:sysClr val="window" lastClr="FFFFFF"/>
                    </a:solidFill>
                    <a:ln w="57150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</p:grpSp>
        </p:grp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D316B3D6-7037-43F7-A5DA-0220BC6A5D70}"/>
                </a:ext>
              </a:extLst>
            </p:cNvPr>
            <p:cNvSpPr/>
            <p:nvPr/>
          </p:nvSpPr>
          <p:spPr>
            <a:xfrm>
              <a:off x="2692265" y="2983400"/>
              <a:ext cx="355734" cy="134707"/>
            </a:xfrm>
            <a:prstGeom prst="rect">
              <a:avLst/>
            </a:prstGeom>
            <a:solidFill>
              <a:sysClr val="window" lastClr="FFFFFF"/>
            </a:solidFill>
            <a:ln w="571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DAE608DA-0CF0-4541-BB03-7A3AF13EA392}"/>
                </a:ext>
              </a:extLst>
            </p:cNvPr>
            <p:cNvSpPr/>
            <p:nvPr/>
          </p:nvSpPr>
          <p:spPr>
            <a:xfrm>
              <a:off x="1651970" y="2990028"/>
              <a:ext cx="355734" cy="134707"/>
            </a:xfrm>
            <a:prstGeom prst="rect">
              <a:avLst/>
            </a:prstGeom>
            <a:solidFill>
              <a:sysClr val="window" lastClr="FFFFFF"/>
            </a:solidFill>
            <a:ln w="571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85600992-59CD-44C8-B7D5-69E157D9EA6A}"/>
                </a:ext>
              </a:extLst>
            </p:cNvPr>
            <p:cNvSpPr/>
            <p:nvPr/>
          </p:nvSpPr>
          <p:spPr>
            <a:xfrm>
              <a:off x="651432" y="2983401"/>
              <a:ext cx="355734" cy="134707"/>
            </a:xfrm>
            <a:prstGeom prst="rect">
              <a:avLst/>
            </a:prstGeom>
            <a:solidFill>
              <a:sysClr val="window" lastClr="FFFFFF"/>
            </a:solidFill>
            <a:ln w="571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A947EADA-C00B-4054-811D-23F2C72D5FEE}"/>
                </a:ext>
              </a:extLst>
            </p:cNvPr>
            <p:cNvSpPr/>
            <p:nvPr/>
          </p:nvSpPr>
          <p:spPr>
            <a:xfrm>
              <a:off x="2698893" y="4301990"/>
              <a:ext cx="355734" cy="134707"/>
            </a:xfrm>
            <a:prstGeom prst="rect">
              <a:avLst/>
            </a:prstGeom>
            <a:solidFill>
              <a:sysClr val="window" lastClr="FFFFFF"/>
            </a:solidFill>
            <a:ln w="571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71F12919-03B5-4590-919F-C847482EF4E1}"/>
                </a:ext>
              </a:extLst>
            </p:cNvPr>
            <p:cNvSpPr/>
            <p:nvPr/>
          </p:nvSpPr>
          <p:spPr>
            <a:xfrm>
              <a:off x="1671850" y="4308618"/>
              <a:ext cx="355734" cy="134707"/>
            </a:xfrm>
            <a:prstGeom prst="rect">
              <a:avLst/>
            </a:prstGeom>
            <a:solidFill>
              <a:sysClr val="window" lastClr="FFFFFF"/>
            </a:solidFill>
            <a:ln w="571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B1A58562-921A-4986-BA44-BF4865D8BF7E}"/>
                </a:ext>
              </a:extLst>
            </p:cNvPr>
            <p:cNvSpPr/>
            <p:nvPr/>
          </p:nvSpPr>
          <p:spPr>
            <a:xfrm>
              <a:off x="658060" y="4301991"/>
              <a:ext cx="355734" cy="134707"/>
            </a:xfrm>
            <a:prstGeom prst="rect">
              <a:avLst/>
            </a:prstGeom>
            <a:solidFill>
              <a:sysClr val="window" lastClr="FFFFFF"/>
            </a:solidFill>
            <a:ln w="571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09" name="صورة 31">
            <a:extLst>
              <a:ext uri="{FF2B5EF4-FFF2-40B4-BE49-F238E27FC236}">
                <a16:creationId xmlns:a16="http://schemas.microsoft.com/office/drawing/2014/main" id="{B6EFEFE5-ED6C-48FF-807B-DC4DDA5AA8E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855680" y="2770764"/>
            <a:ext cx="1227668" cy="786940"/>
          </a:xfrm>
          <a:prstGeom prst="rect">
            <a:avLst/>
          </a:prstGeom>
        </p:spPr>
      </p:pic>
      <p:sp>
        <p:nvSpPr>
          <p:cNvPr id="46" name="مربع نص 5">
            <a:extLst>
              <a:ext uri="{FF2B5EF4-FFF2-40B4-BE49-F238E27FC236}">
                <a16:creationId xmlns:a16="http://schemas.microsoft.com/office/drawing/2014/main" id="{F62148EC-A8C7-4C02-8F22-B8D0A23FE050}"/>
              </a:ext>
            </a:extLst>
          </p:cNvPr>
          <p:cNvSpPr txBox="1"/>
          <p:nvPr/>
        </p:nvSpPr>
        <p:spPr>
          <a:xfrm>
            <a:off x="3988704" y="1202022"/>
            <a:ext cx="421459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_Nefel_Adeti" panose="02010000000000000000" pitchFamily="2" charset="-78"/>
                <a:ea typeface="+mn-ea"/>
                <a:cs typeface="A_Nefel_Adeti" panose="02010000000000000000" pitchFamily="2" charset="-78"/>
              </a:rPr>
              <a:t>كان يومٌ جميل برفقتكم ألقاكم غداً بإذن الله في نفس الموعد دمتم في حفظ الله ورعايته ...</a:t>
            </a:r>
          </a:p>
        </p:txBody>
      </p:sp>
      <p:pic>
        <p:nvPicPr>
          <p:cNvPr id="47" name="صورة 2">
            <a:extLst>
              <a:ext uri="{FF2B5EF4-FFF2-40B4-BE49-F238E27FC236}">
                <a16:creationId xmlns:a16="http://schemas.microsoft.com/office/drawing/2014/main" id="{70B1DAD4-89BC-498A-9898-AD8D05155C4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874725" y="2905535"/>
            <a:ext cx="2361481" cy="915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890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6ED03BD-DF8A-4300-A960-E316DD11A0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5628" y="641664"/>
            <a:ext cx="5407621" cy="3409442"/>
          </a:xfrm>
          <a:prstGeom prst="rect">
            <a:avLst/>
          </a:prstGeom>
        </p:spPr>
      </p:pic>
      <p:pic>
        <p:nvPicPr>
          <p:cNvPr id="13" name="Picture 37" descr="A close up of a sign&#10;&#10;Description automatically generated">
            <a:extLst>
              <a:ext uri="{FF2B5EF4-FFF2-40B4-BE49-F238E27FC236}">
                <a16:creationId xmlns:a16="http://schemas.microsoft.com/office/drawing/2014/main" id="{834ED476-D480-49C2-B305-CB93B5C002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8093" y="5504287"/>
            <a:ext cx="5884204" cy="11473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Google Shape;72;p13">
            <a:extLst>
              <a:ext uri="{FF2B5EF4-FFF2-40B4-BE49-F238E27FC236}">
                <a16:creationId xmlns:a16="http://schemas.microsoft.com/office/drawing/2014/main" id="{1D5A2753-1CF0-4B06-BD01-64785836BD59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58239" y="524384"/>
            <a:ext cx="939938" cy="751709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Picture 4">
            <a:extLst>
              <a:ext uri="{FF2B5EF4-FFF2-40B4-BE49-F238E27FC236}">
                <a16:creationId xmlns:a16="http://schemas.microsoft.com/office/drawing/2014/main" id="{83A25B4E-6714-448B-9128-0EC70DE473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9633045" y="655650"/>
            <a:ext cx="2278114" cy="1986342"/>
          </a:xfrm>
          <a:prstGeom prst="rect">
            <a:avLst/>
          </a:prstGeom>
          <a:effectLst>
            <a:innerShdw blurRad="76200">
              <a:srgbClr val="000000"/>
            </a:innerShdw>
          </a:effectLst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CBDBC627-D4F1-45DE-BE72-0A60DE51374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71" y="-179352"/>
            <a:ext cx="2758649" cy="941036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66DB8312-E784-466D-BE31-0495D8E0B47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7514" y="-234959"/>
            <a:ext cx="3123928" cy="941036"/>
          </a:xfrm>
          <a:prstGeom prst="rect">
            <a:avLst/>
          </a:prstGeom>
        </p:spPr>
      </p:pic>
      <p:grpSp>
        <p:nvGrpSpPr>
          <p:cNvPr id="57" name="Group 56">
            <a:extLst>
              <a:ext uri="{FF2B5EF4-FFF2-40B4-BE49-F238E27FC236}">
                <a16:creationId xmlns:a16="http://schemas.microsoft.com/office/drawing/2014/main" id="{A2F436FB-643E-4F42-BB69-9E34814C4505}"/>
              </a:ext>
            </a:extLst>
          </p:cNvPr>
          <p:cNvGrpSpPr/>
          <p:nvPr/>
        </p:nvGrpSpPr>
        <p:grpSpPr>
          <a:xfrm>
            <a:off x="5441021" y="821903"/>
            <a:ext cx="1417695" cy="890706"/>
            <a:chOff x="5223164" y="433522"/>
            <a:chExt cx="2045801" cy="1280797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8967D551-C42E-4337-A6F8-81F05F88FD96}"/>
                </a:ext>
              </a:extLst>
            </p:cNvPr>
            <p:cNvGrpSpPr/>
            <p:nvPr/>
          </p:nvGrpSpPr>
          <p:grpSpPr>
            <a:xfrm>
              <a:off x="5223164" y="433522"/>
              <a:ext cx="2045801" cy="1280797"/>
              <a:chOff x="5158796" y="521742"/>
              <a:chExt cx="2088656" cy="1527808"/>
            </a:xfrm>
          </p:grpSpPr>
          <p:pic>
            <p:nvPicPr>
              <p:cNvPr id="60" name="Picture 59" descr="A white plate with a black background&#10;&#10;Description automatically generated with low confidence">
                <a:extLst>
                  <a:ext uri="{FF2B5EF4-FFF2-40B4-BE49-F238E27FC236}">
                    <a16:creationId xmlns:a16="http://schemas.microsoft.com/office/drawing/2014/main" id="{598B47A8-BE97-457F-8563-09662CC8DE4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158796" y="814007"/>
                <a:ext cx="2088656" cy="1235543"/>
              </a:xfrm>
              <a:prstGeom prst="rect">
                <a:avLst/>
              </a:prstGeom>
            </p:spPr>
          </p:pic>
          <p:pic>
            <p:nvPicPr>
              <p:cNvPr id="61" name="Picture 60" descr="A picture containing shape&#10;&#10;Description automatically generated">
                <a:extLst>
                  <a:ext uri="{FF2B5EF4-FFF2-40B4-BE49-F238E27FC236}">
                    <a16:creationId xmlns:a16="http://schemas.microsoft.com/office/drawing/2014/main" id="{F3A21EC5-9E98-4E7A-A920-9DDBDF017E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704317" y="521742"/>
                <a:ext cx="913517" cy="845239"/>
              </a:xfrm>
              <a:prstGeom prst="rect">
                <a:avLst/>
              </a:prstGeom>
            </p:spPr>
          </p:pic>
        </p:grp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1E8395D5-4573-4E1A-844C-02AE4A692DD4}"/>
                </a:ext>
              </a:extLst>
            </p:cNvPr>
            <p:cNvSpPr/>
            <p:nvPr/>
          </p:nvSpPr>
          <p:spPr>
            <a:xfrm>
              <a:off x="5330303" y="945137"/>
              <a:ext cx="1749149" cy="33442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100" b="1" i="0" u="none" strike="noStrike" kern="1200" cap="none" spc="0" normalizeH="0" baseline="0" noProof="0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ae_Dimnah" panose="02060603050605020204" pitchFamily="18" charset="-78"/>
                  <a:ea typeface="+mn-ea"/>
                  <a:cs typeface="ae_Dimnah" panose="02060603050605020204" pitchFamily="18" charset="-78"/>
                </a:rPr>
                <a:t>بسم الله الرحمن الرحيم</a:t>
              </a:r>
              <a:endParaRPr kumimoji="0" lang="en-US" sz="11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e_Dimnah" panose="02060603050605020204" pitchFamily="18" charset="-78"/>
                <a:ea typeface="+mn-ea"/>
                <a:cs typeface="ae_Dimnah" panose="02060603050605020204" pitchFamily="18" charset="-78"/>
              </a:endParaRPr>
            </a:p>
          </p:txBody>
        </p:sp>
      </p:grpSp>
      <p:pic>
        <p:nvPicPr>
          <p:cNvPr id="62" name="Picture 61">
            <a:extLst>
              <a:ext uri="{FF2B5EF4-FFF2-40B4-BE49-F238E27FC236}">
                <a16:creationId xmlns:a16="http://schemas.microsoft.com/office/drawing/2014/main" id="{DE2CF206-5F57-465E-8771-76E83979376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2"/>
              </a:ext>
            </a:extLst>
          </a:blip>
          <a:stretch>
            <a:fillRect/>
          </a:stretch>
        </p:blipFill>
        <p:spPr>
          <a:xfrm>
            <a:off x="157624" y="1730792"/>
            <a:ext cx="2978734" cy="4305305"/>
          </a:xfrm>
          <a:prstGeom prst="rect">
            <a:avLst/>
          </a:prstGeom>
        </p:spPr>
      </p:pic>
      <p:grpSp>
        <p:nvGrpSpPr>
          <p:cNvPr id="73" name="Group 72">
            <a:extLst>
              <a:ext uri="{FF2B5EF4-FFF2-40B4-BE49-F238E27FC236}">
                <a16:creationId xmlns:a16="http://schemas.microsoft.com/office/drawing/2014/main" id="{4AB1603B-C8D9-4ABB-864D-3914C3813163}"/>
              </a:ext>
            </a:extLst>
          </p:cNvPr>
          <p:cNvGrpSpPr/>
          <p:nvPr/>
        </p:nvGrpSpPr>
        <p:grpSpPr>
          <a:xfrm>
            <a:off x="8892298" y="3505931"/>
            <a:ext cx="3123928" cy="2281725"/>
            <a:chOff x="240580" y="2769104"/>
            <a:chExt cx="3187152" cy="2647695"/>
          </a:xfrm>
        </p:grpSpPr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B30AEDA3-1A37-4E06-836F-3BE275217BF3}"/>
                </a:ext>
              </a:extLst>
            </p:cNvPr>
            <p:cNvGrpSpPr/>
            <p:nvPr/>
          </p:nvGrpSpPr>
          <p:grpSpPr>
            <a:xfrm>
              <a:off x="240580" y="2769104"/>
              <a:ext cx="3187152" cy="2647695"/>
              <a:chOff x="331304" y="2796208"/>
              <a:chExt cx="3187152" cy="2647695"/>
            </a:xfrm>
          </p:grpSpPr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AA9C978B-D509-485B-8EB1-8FC6320900DB}"/>
                  </a:ext>
                </a:extLst>
              </p:cNvPr>
              <p:cNvSpPr/>
              <p:nvPr/>
            </p:nvSpPr>
            <p:spPr>
              <a:xfrm>
                <a:off x="331304" y="2796208"/>
                <a:ext cx="3187152" cy="2647695"/>
              </a:xfrm>
              <a:prstGeom prst="rect">
                <a:avLst/>
              </a:prstGeom>
              <a:solidFill>
                <a:sysClr val="window" lastClr="FFFFFF"/>
              </a:solidFill>
              <a:ln w="571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86" name="Group 85">
                <a:extLst>
                  <a:ext uri="{FF2B5EF4-FFF2-40B4-BE49-F238E27FC236}">
                    <a16:creationId xmlns:a16="http://schemas.microsoft.com/office/drawing/2014/main" id="{979078FF-0202-4520-B473-6755DEF72BA0}"/>
                  </a:ext>
                </a:extLst>
              </p:cNvPr>
              <p:cNvGrpSpPr/>
              <p:nvPr/>
            </p:nvGrpSpPr>
            <p:grpSpPr>
              <a:xfrm>
                <a:off x="463826" y="2929612"/>
                <a:ext cx="2951654" cy="2390633"/>
                <a:chOff x="238017" y="2929612"/>
                <a:chExt cx="3177463" cy="2390633"/>
              </a:xfrm>
            </p:grpSpPr>
            <p:grpSp>
              <p:nvGrpSpPr>
                <p:cNvPr id="87" name="Group 86">
                  <a:extLst>
                    <a:ext uri="{FF2B5EF4-FFF2-40B4-BE49-F238E27FC236}">
                      <a16:creationId xmlns:a16="http://schemas.microsoft.com/office/drawing/2014/main" id="{635A16E8-8737-43F9-AED9-D7E51A651070}"/>
                    </a:ext>
                  </a:extLst>
                </p:cNvPr>
                <p:cNvGrpSpPr/>
                <p:nvPr/>
              </p:nvGrpSpPr>
              <p:grpSpPr>
                <a:xfrm>
                  <a:off x="242966" y="4245947"/>
                  <a:ext cx="3172514" cy="1074298"/>
                  <a:chOff x="242966" y="4245947"/>
                  <a:chExt cx="3172514" cy="1074298"/>
                </a:xfrm>
              </p:grpSpPr>
              <p:grpSp>
                <p:nvGrpSpPr>
                  <p:cNvPr id="100" name="Group 99">
                    <a:extLst>
                      <a:ext uri="{FF2B5EF4-FFF2-40B4-BE49-F238E27FC236}">
                        <a16:creationId xmlns:a16="http://schemas.microsoft.com/office/drawing/2014/main" id="{B7C972D3-F49A-4BA4-B686-1CF89CD3E5F2}"/>
                      </a:ext>
                    </a:extLst>
                  </p:cNvPr>
                  <p:cNvGrpSpPr/>
                  <p:nvPr/>
                </p:nvGrpSpPr>
                <p:grpSpPr>
                  <a:xfrm>
                    <a:off x="2432832" y="4253951"/>
                    <a:ext cx="982648" cy="1061046"/>
                    <a:chOff x="1899473" y="1957366"/>
                    <a:chExt cx="1157368" cy="1126434"/>
                  </a:xfrm>
                </p:grpSpPr>
                <p:sp>
                  <p:nvSpPr>
                    <p:cNvPr id="107" name="Rectangle 106">
                      <a:extLst>
                        <a:ext uri="{FF2B5EF4-FFF2-40B4-BE49-F238E27FC236}">
                          <a16:creationId xmlns:a16="http://schemas.microsoft.com/office/drawing/2014/main" id="{47730569-32AC-4A5F-A9D5-6419CAA7E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99473" y="1957366"/>
                      <a:ext cx="1157367" cy="1126434"/>
                    </a:xfrm>
                    <a:prstGeom prst="rect">
                      <a:avLst/>
                    </a:prstGeom>
                    <a:solidFill>
                      <a:srgbClr val="76A21E"/>
                    </a:solidFill>
                    <a:ln w="57150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08" name="Rectangle 107">
                      <a:extLst>
                        <a:ext uri="{FF2B5EF4-FFF2-40B4-BE49-F238E27FC236}">
                          <a16:creationId xmlns:a16="http://schemas.microsoft.com/office/drawing/2014/main" id="{D72596E2-4C49-480B-9FBD-B009B1085AE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99473" y="1957366"/>
                      <a:ext cx="1157368" cy="304800"/>
                    </a:xfrm>
                    <a:prstGeom prst="rect">
                      <a:avLst/>
                    </a:prstGeom>
                    <a:solidFill>
                      <a:sysClr val="window" lastClr="FFFFFF"/>
                    </a:solidFill>
                    <a:ln w="57150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101" name="Group 100">
                    <a:extLst>
                      <a:ext uri="{FF2B5EF4-FFF2-40B4-BE49-F238E27FC236}">
                        <a16:creationId xmlns:a16="http://schemas.microsoft.com/office/drawing/2014/main" id="{0CD0E58A-3D8A-4BE5-B337-54C94FB32ABF}"/>
                      </a:ext>
                    </a:extLst>
                  </p:cNvPr>
                  <p:cNvGrpSpPr/>
                  <p:nvPr/>
                </p:nvGrpSpPr>
                <p:grpSpPr>
                  <a:xfrm>
                    <a:off x="1332951" y="4259199"/>
                    <a:ext cx="982648" cy="1061046"/>
                    <a:chOff x="1899473" y="1957366"/>
                    <a:chExt cx="1157368" cy="1126434"/>
                  </a:xfrm>
                </p:grpSpPr>
                <p:sp>
                  <p:nvSpPr>
                    <p:cNvPr id="105" name="Rectangle 104">
                      <a:extLst>
                        <a:ext uri="{FF2B5EF4-FFF2-40B4-BE49-F238E27FC236}">
                          <a16:creationId xmlns:a16="http://schemas.microsoft.com/office/drawing/2014/main" id="{3A7CCF85-7ACA-4C94-A124-4612410C05C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99473" y="1957366"/>
                      <a:ext cx="1157367" cy="1126434"/>
                    </a:xfrm>
                    <a:prstGeom prst="rect">
                      <a:avLst/>
                    </a:prstGeom>
                    <a:solidFill>
                      <a:srgbClr val="FFAEC0"/>
                    </a:solidFill>
                    <a:ln w="57150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06" name="Rectangle 105">
                      <a:extLst>
                        <a:ext uri="{FF2B5EF4-FFF2-40B4-BE49-F238E27FC236}">
                          <a16:creationId xmlns:a16="http://schemas.microsoft.com/office/drawing/2014/main" id="{4B16EE5C-310D-4E77-AB0E-7BCA4CF5810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99473" y="1957366"/>
                      <a:ext cx="1157368" cy="304800"/>
                    </a:xfrm>
                    <a:prstGeom prst="rect">
                      <a:avLst/>
                    </a:prstGeom>
                    <a:solidFill>
                      <a:sysClr val="window" lastClr="FFFFFF"/>
                    </a:solidFill>
                    <a:ln w="57150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102" name="Group 101">
                    <a:extLst>
                      <a:ext uri="{FF2B5EF4-FFF2-40B4-BE49-F238E27FC236}">
                        <a16:creationId xmlns:a16="http://schemas.microsoft.com/office/drawing/2014/main" id="{C592A6CD-DE20-444D-A9A8-C362ACDF8552}"/>
                      </a:ext>
                    </a:extLst>
                  </p:cNvPr>
                  <p:cNvGrpSpPr/>
                  <p:nvPr/>
                </p:nvGrpSpPr>
                <p:grpSpPr>
                  <a:xfrm>
                    <a:off x="242966" y="4245947"/>
                    <a:ext cx="982648" cy="1061046"/>
                    <a:chOff x="1899473" y="1957366"/>
                    <a:chExt cx="1157368" cy="1126434"/>
                  </a:xfrm>
                </p:grpSpPr>
                <p:sp>
                  <p:nvSpPr>
                    <p:cNvPr id="103" name="Rectangle 102">
                      <a:extLst>
                        <a:ext uri="{FF2B5EF4-FFF2-40B4-BE49-F238E27FC236}">
                          <a16:creationId xmlns:a16="http://schemas.microsoft.com/office/drawing/2014/main" id="{492094DE-C495-4F5B-AE51-396ABF3B0C6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99473" y="1957366"/>
                      <a:ext cx="1157367" cy="1126434"/>
                    </a:xfrm>
                    <a:prstGeom prst="rect">
                      <a:avLst/>
                    </a:prstGeom>
                    <a:solidFill>
                      <a:srgbClr val="FFB319"/>
                    </a:solidFill>
                    <a:ln w="57150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04" name="Rectangle 103">
                      <a:extLst>
                        <a:ext uri="{FF2B5EF4-FFF2-40B4-BE49-F238E27FC236}">
                          <a16:creationId xmlns:a16="http://schemas.microsoft.com/office/drawing/2014/main" id="{7693CC01-841D-41E2-9513-3D10DF5D954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99473" y="1957366"/>
                      <a:ext cx="1157368" cy="304800"/>
                    </a:xfrm>
                    <a:prstGeom prst="rect">
                      <a:avLst/>
                    </a:prstGeom>
                    <a:solidFill>
                      <a:sysClr val="window" lastClr="FFFFFF"/>
                    </a:solidFill>
                    <a:ln w="57150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  <p:grpSp>
              <p:nvGrpSpPr>
                <p:cNvPr id="88" name="Group 87">
                  <a:extLst>
                    <a:ext uri="{FF2B5EF4-FFF2-40B4-BE49-F238E27FC236}">
                      <a16:creationId xmlns:a16="http://schemas.microsoft.com/office/drawing/2014/main" id="{7C279F94-A45E-42D7-BF06-DFD661EAA86A}"/>
                    </a:ext>
                  </a:extLst>
                </p:cNvPr>
                <p:cNvGrpSpPr/>
                <p:nvPr/>
              </p:nvGrpSpPr>
              <p:grpSpPr>
                <a:xfrm>
                  <a:off x="238017" y="2929612"/>
                  <a:ext cx="3172514" cy="1074298"/>
                  <a:chOff x="242966" y="4245947"/>
                  <a:chExt cx="3172514" cy="1074298"/>
                </a:xfrm>
              </p:grpSpPr>
              <p:grpSp>
                <p:nvGrpSpPr>
                  <p:cNvPr id="89" name="Group 88">
                    <a:extLst>
                      <a:ext uri="{FF2B5EF4-FFF2-40B4-BE49-F238E27FC236}">
                        <a16:creationId xmlns:a16="http://schemas.microsoft.com/office/drawing/2014/main" id="{7AE5B16E-3DFC-4D85-8B81-D639FECAD1F9}"/>
                      </a:ext>
                    </a:extLst>
                  </p:cNvPr>
                  <p:cNvGrpSpPr/>
                  <p:nvPr/>
                </p:nvGrpSpPr>
                <p:grpSpPr>
                  <a:xfrm>
                    <a:off x="2432832" y="4253951"/>
                    <a:ext cx="982648" cy="1061046"/>
                    <a:chOff x="1899473" y="1957366"/>
                    <a:chExt cx="1157368" cy="1126434"/>
                  </a:xfrm>
                </p:grpSpPr>
                <p:sp>
                  <p:nvSpPr>
                    <p:cNvPr id="98" name="Rectangle 97">
                      <a:extLst>
                        <a:ext uri="{FF2B5EF4-FFF2-40B4-BE49-F238E27FC236}">
                          <a16:creationId xmlns:a16="http://schemas.microsoft.com/office/drawing/2014/main" id="{36D06EF1-216C-4B10-B650-545D965DEC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99473" y="1957366"/>
                      <a:ext cx="1157367" cy="1126434"/>
                    </a:xfrm>
                    <a:prstGeom prst="rect">
                      <a:avLst/>
                    </a:prstGeom>
                    <a:solidFill>
                      <a:srgbClr val="FFAB73"/>
                    </a:solidFill>
                    <a:ln w="57150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99" name="Rectangle 98">
                      <a:extLst>
                        <a:ext uri="{FF2B5EF4-FFF2-40B4-BE49-F238E27FC236}">
                          <a16:creationId xmlns:a16="http://schemas.microsoft.com/office/drawing/2014/main" id="{01DC9C88-C198-4047-8355-00B37A80AC9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99473" y="1957366"/>
                      <a:ext cx="1157368" cy="304800"/>
                    </a:xfrm>
                    <a:prstGeom prst="rect">
                      <a:avLst/>
                    </a:prstGeom>
                    <a:solidFill>
                      <a:sysClr val="window" lastClr="FFFFFF"/>
                    </a:solidFill>
                    <a:ln w="57150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90" name="Group 89">
                    <a:extLst>
                      <a:ext uri="{FF2B5EF4-FFF2-40B4-BE49-F238E27FC236}">
                        <a16:creationId xmlns:a16="http://schemas.microsoft.com/office/drawing/2014/main" id="{A4220BD4-57FD-425A-A9BE-87730749744E}"/>
                      </a:ext>
                    </a:extLst>
                  </p:cNvPr>
                  <p:cNvGrpSpPr/>
                  <p:nvPr/>
                </p:nvGrpSpPr>
                <p:grpSpPr>
                  <a:xfrm>
                    <a:off x="1332951" y="4259199"/>
                    <a:ext cx="982648" cy="1061046"/>
                    <a:chOff x="1899473" y="1957366"/>
                    <a:chExt cx="1157368" cy="1126434"/>
                  </a:xfrm>
                </p:grpSpPr>
                <p:sp>
                  <p:nvSpPr>
                    <p:cNvPr id="96" name="Rectangle 95">
                      <a:extLst>
                        <a:ext uri="{FF2B5EF4-FFF2-40B4-BE49-F238E27FC236}">
                          <a16:creationId xmlns:a16="http://schemas.microsoft.com/office/drawing/2014/main" id="{C27017B8-C53D-4A79-B1ED-AB0338544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99473" y="1957366"/>
                      <a:ext cx="1157367" cy="1126434"/>
                    </a:xfrm>
                    <a:prstGeom prst="rect">
                      <a:avLst/>
                    </a:prstGeom>
                    <a:solidFill>
                      <a:srgbClr val="D54C4C"/>
                    </a:solidFill>
                    <a:ln w="57150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97" name="Rectangle 96">
                      <a:extLst>
                        <a:ext uri="{FF2B5EF4-FFF2-40B4-BE49-F238E27FC236}">
                          <a16:creationId xmlns:a16="http://schemas.microsoft.com/office/drawing/2014/main" id="{AF9449F1-156C-4336-B28E-BC5581CA8B5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99473" y="1957366"/>
                      <a:ext cx="1157368" cy="304800"/>
                    </a:xfrm>
                    <a:prstGeom prst="rect">
                      <a:avLst/>
                    </a:prstGeom>
                    <a:solidFill>
                      <a:sysClr val="window" lastClr="FFFFFF"/>
                    </a:solidFill>
                    <a:ln w="57150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91" name="Group 90">
                    <a:extLst>
                      <a:ext uri="{FF2B5EF4-FFF2-40B4-BE49-F238E27FC236}">
                        <a16:creationId xmlns:a16="http://schemas.microsoft.com/office/drawing/2014/main" id="{203DF0C2-B42C-4BCC-9C92-1C5A145EB576}"/>
                      </a:ext>
                    </a:extLst>
                  </p:cNvPr>
                  <p:cNvGrpSpPr/>
                  <p:nvPr/>
                </p:nvGrpSpPr>
                <p:grpSpPr>
                  <a:xfrm>
                    <a:off x="242966" y="4245947"/>
                    <a:ext cx="982648" cy="1061046"/>
                    <a:chOff x="1899473" y="1957366"/>
                    <a:chExt cx="1157368" cy="1126434"/>
                  </a:xfrm>
                </p:grpSpPr>
                <p:sp>
                  <p:nvSpPr>
                    <p:cNvPr id="92" name="Rectangle 91">
                      <a:extLst>
                        <a:ext uri="{FF2B5EF4-FFF2-40B4-BE49-F238E27FC236}">
                          <a16:creationId xmlns:a16="http://schemas.microsoft.com/office/drawing/2014/main" id="{3BD2EC5B-674E-423F-9EF4-DDE42E390B9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99473" y="1957366"/>
                      <a:ext cx="1157367" cy="1126434"/>
                    </a:xfrm>
                    <a:prstGeom prst="rect">
                      <a:avLst/>
                    </a:prstGeom>
                    <a:solidFill>
                      <a:srgbClr val="0070C0"/>
                    </a:solidFill>
                    <a:ln w="57150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95" name="Rectangle 94">
                      <a:extLst>
                        <a:ext uri="{FF2B5EF4-FFF2-40B4-BE49-F238E27FC236}">
                          <a16:creationId xmlns:a16="http://schemas.microsoft.com/office/drawing/2014/main" id="{4DCAD86A-7C76-4BFD-B446-F62023F40A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99473" y="1957366"/>
                      <a:ext cx="1157368" cy="304800"/>
                    </a:xfrm>
                    <a:prstGeom prst="rect">
                      <a:avLst/>
                    </a:prstGeom>
                    <a:solidFill>
                      <a:sysClr val="window" lastClr="FFFFFF"/>
                    </a:solidFill>
                    <a:ln w="57150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</p:grpSp>
        </p:grp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D316B3D6-7037-43F7-A5DA-0220BC6A5D70}"/>
                </a:ext>
              </a:extLst>
            </p:cNvPr>
            <p:cNvSpPr/>
            <p:nvPr/>
          </p:nvSpPr>
          <p:spPr>
            <a:xfrm>
              <a:off x="2692265" y="2983400"/>
              <a:ext cx="355734" cy="134707"/>
            </a:xfrm>
            <a:prstGeom prst="rect">
              <a:avLst/>
            </a:prstGeom>
            <a:solidFill>
              <a:sysClr val="window" lastClr="FFFFFF"/>
            </a:solidFill>
            <a:ln w="571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DAE608DA-0CF0-4541-BB03-7A3AF13EA392}"/>
                </a:ext>
              </a:extLst>
            </p:cNvPr>
            <p:cNvSpPr/>
            <p:nvPr/>
          </p:nvSpPr>
          <p:spPr>
            <a:xfrm>
              <a:off x="1651970" y="2990028"/>
              <a:ext cx="355734" cy="134707"/>
            </a:xfrm>
            <a:prstGeom prst="rect">
              <a:avLst/>
            </a:prstGeom>
            <a:solidFill>
              <a:sysClr val="window" lastClr="FFFFFF"/>
            </a:solidFill>
            <a:ln w="571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85600992-59CD-44C8-B7D5-69E157D9EA6A}"/>
                </a:ext>
              </a:extLst>
            </p:cNvPr>
            <p:cNvSpPr/>
            <p:nvPr/>
          </p:nvSpPr>
          <p:spPr>
            <a:xfrm>
              <a:off x="651432" y="2983401"/>
              <a:ext cx="355734" cy="134707"/>
            </a:xfrm>
            <a:prstGeom prst="rect">
              <a:avLst/>
            </a:prstGeom>
            <a:solidFill>
              <a:sysClr val="window" lastClr="FFFFFF"/>
            </a:solidFill>
            <a:ln w="571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A947EADA-C00B-4054-811D-23F2C72D5FEE}"/>
                </a:ext>
              </a:extLst>
            </p:cNvPr>
            <p:cNvSpPr/>
            <p:nvPr/>
          </p:nvSpPr>
          <p:spPr>
            <a:xfrm>
              <a:off x="2698893" y="4301990"/>
              <a:ext cx="355734" cy="134707"/>
            </a:xfrm>
            <a:prstGeom prst="rect">
              <a:avLst/>
            </a:prstGeom>
            <a:solidFill>
              <a:sysClr val="window" lastClr="FFFFFF"/>
            </a:solidFill>
            <a:ln w="571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71F12919-03B5-4590-919F-C847482EF4E1}"/>
                </a:ext>
              </a:extLst>
            </p:cNvPr>
            <p:cNvSpPr/>
            <p:nvPr/>
          </p:nvSpPr>
          <p:spPr>
            <a:xfrm>
              <a:off x="1671850" y="4308618"/>
              <a:ext cx="355734" cy="134707"/>
            </a:xfrm>
            <a:prstGeom prst="rect">
              <a:avLst/>
            </a:prstGeom>
            <a:solidFill>
              <a:sysClr val="window" lastClr="FFFFFF"/>
            </a:solidFill>
            <a:ln w="571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B1A58562-921A-4986-BA44-BF4865D8BF7E}"/>
                </a:ext>
              </a:extLst>
            </p:cNvPr>
            <p:cNvSpPr/>
            <p:nvPr/>
          </p:nvSpPr>
          <p:spPr>
            <a:xfrm>
              <a:off x="658060" y="4301991"/>
              <a:ext cx="355734" cy="134707"/>
            </a:xfrm>
            <a:prstGeom prst="rect">
              <a:avLst/>
            </a:prstGeom>
            <a:solidFill>
              <a:sysClr val="window" lastClr="FFFFFF"/>
            </a:solidFill>
            <a:ln w="571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09" name="صورة 31">
            <a:extLst>
              <a:ext uri="{FF2B5EF4-FFF2-40B4-BE49-F238E27FC236}">
                <a16:creationId xmlns:a16="http://schemas.microsoft.com/office/drawing/2014/main" id="{B6EFEFE5-ED6C-48FF-807B-DC4DDA5AA8E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855680" y="2770764"/>
            <a:ext cx="1227668" cy="786940"/>
          </a:xfrm>
          <a:prstGeom prst="rect">
            <a:avLst/>
          </a:prstGeom>
        </p:spPr>
      </p:pic>
      <p:sp>
        <p:nvSpPr>
          <p:cNvPr id="110" name="مربع نص 12">
            <a:extLst>
              <a:ext uri="{FF2B5EF4-FFF2-40B4-BE49-F238E27FC236}">
                <a16:creationId xmlns:a16="http://schemas.microsoft.com/office/drawing/2014/main" id="{D9ACD7F1-B463-4601-9F48-219663AB256B}"/>
              </a:ext>
            </a:extLst>
          </p:cNvPr>
          <p:cNvSpPr txBox="1"/>
          <p:nvPr/>
        </p:nvSpPr>
        <p:spPr>
          <a:xfrm>
            <a:off x="4152635" y="1559994"/>
            <a:ext cx="3872416" cy="230832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7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4472C4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(A) Arslan Wessam A" panose="03020402040406030203" pitchFamily="66" charset="-78"/>
                <a:ea typeface="+mn-ea"/>
                <a:cs typeface="(A) Arslan Wessam A" panose="03020402040406030203" pitchFamily="66" charset="-78"/>
              </a:rPr>
              <a:t>أنا</a:t>
            </a:r>
            <a:r>
              <a:rPr kumimoji="0" lang="ar-SA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>
                  <a:glow rad="228600">
                    <a:srgbClr val="4472C4">
                      <a:satMod val="175000"/>
                      <a:alpha val="40000"/>
                    </a:srgbClr>
                  </a:glow>
                </a:effectLst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SA" sz="7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4472C4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(A) Arslan Wessam A" panose="03020402040406030203" pitchFamily="66" charset="-78"/>
                <a:ea typeface="+mn-ea"/>
                <a:cs typeface="(A) Arslan Wessam A" panose="03020402040406030203" pitchFamily="66" charset="-78"/>
              </a:rPr>
              <a:t>معلمتكم: 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7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4472C4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(A) Arslan Wessam A" panose="03020402040406030203" pitchFamily="66" charset="-78"/>
                <a:ea typeface="+mn-ea"/>
                <a:cs typeface="(A) Arslan Wessam A" panose="03020402040406030203" pitchFamily="66" charset="-78"/>
              </a:rPr>
              <a:t>منى</a:t>
            </a:r>
            <a:endParaRPr kumimoji="0" lang="ar-SA" sz="8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glow rad="228600">
                  <a:srgbClr val="4472C4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(A) Arslan Wessam A" panose="03020402040406030203" pitchFamily="66" charset="-78"/>
              <a:ea typeface="+mn-ea"/>
              <a:cs typeface="(A) Arslan Wessam A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948007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FF3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lines">
            <a:extLst>
              <a:ext uri="{FF2B5EF4-FFF2-40B4-BE49-F238E27FC236}">
                <a16:creationId xmlns:a16="http://schemas.microsoft.com/office/drawing/2014/main" id="{43EB26D0-03E3-43D3-A4F8-23B1B25499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14" y="18195"/>
            <a:ext cx="12192000" cy="1775596"/>
          </a:xfrm>
          <a:prstGeom prst="rect">
            <a:avLst/>
          </a:prstGeom>
        </p:spPr>
      </p:pic>
      <p:pic>
        <p:nvPicPr>
          <p:cNvPr id="36" name="Picture 3">
            <a:extLst>
              <a:ext uri="{FF2B5EF4-FFF2-40B4-BE49-F238E27FC236}">
                <a16:creationId xmlns:a16="http://schemas.microsoft.com/office/drawing/2014/main" id="{0F104658-0652-4320-BE31-038424B3CE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-210861" y="921085"/>
            <a:ext cx="12505431" cy="3296887"/>
          </a:xfrm>
          <a:prstGeom prst="rect">
            <a:avLst/>
          </a:prstGeom>
        </p:spPr>
      </p:pic>
      <p:pic>
        <p:nvPicPr>
          <p:cNvPr id="19" name="Picture 5">
            <a:extLst>
              <a:ext uri="{FF2B5EF4-FFF2-40B4-BE49-F238E27FC236}">
                <a16:creationId xmlns:a16="http://schemas.microsoft.com/office/drawing/2014/main" id="{0E19DB5C-DC0A-4AA3-B78E-77DBCA7228D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6015" b="6015"/>
          <a:stretch>
            <a:fillRect/>
          </a:stretch>
        </p:blipFill>
        <p:spPr>
          <a:xfrm>
            <a:off x="0" y="4139375"/>
            <a:ext cx="12300291" cy="2718625"/>
          </a:xfrm>
          <a:prstGeom prst="rect">
            <a:avLst/>
          </a:prstGeom>
        </p:spPr>
      </p:pic>
      <p:pic>
        <p:nvPicPr>
          <p:cNvPr id="29" name="صورة 26">
            <a:extLst>
              <a:ext uri="{FF2B5EF4-FFF2-40B4-BE49-F238E27FC236}">
                <a16:creationId xmlns:a16="http://schemas.microsoft.com/office/drawing/2014/main" id="{15231633-0E1F-4059-AF36-4309248A315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8650" y="8207"/>
            <a:ext cx="1882414" cy="1882414"/>
          </a:xfrm>
          <a:prstGeom prst="rect">
            <a:avLst/>
          </a:prstGeom>
        </p:spPr>
      </p:pic>
      <p:grpSp>
        <p:nvGrpSpPr>
          <p:cNvPr id="50" name="Group 49">
            <a:extLst>
              <a:ext uri="{FF2B5EF4-FFF2-40B4-BE49-F238E27FC236}">
                <a16:creationId xmlns:a16="http://schemas.microsoft.com/office/drawing/2014/main" id="{467178BD-0B5F-4358-A494-DEBCFC83EB70}"/>
              </a:ext>
            </a:extLst>
          </p:cNvPr>
          <p:cNvGrpSpPr/>
          <p:nvPr/>
        </p:nvGrpSpPr>
        <p:grpSpPr>
          <a:xfrm>
            <a:off x="3348627" y="104232"/>
            <a:ext cx="4691929" cy="4732463"/>
            <a:chOff x="3704849" y="104232"/>
            <a:chExt cx="4335707" cy="4212137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B792112D-BEC5-4C4A-93D0-6B47D9EB2B77}"/>
                </a:ext>
              </a:extLst>
            </p:cNvPr>
            <p:cNvGrpSpPr/>
            <p:nvPr/>
          </p:nvGrpSpPr>
          <p:grpSpPr>
            <a:xfrm>
              <a:off x="5767039" y="104232"/>
              <a:ext cx="766212" cy="776017"/>
              <a:chOff x="150939" y="1644097"/>
              <a:chExt cx="1905761" cy="2765978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FDF82D63-ECDB-4C13-A509-5890237DE2F6}"/>
                  </a:ext>
                </a:extLst>
              </p:cNvPr>
              <p:cNvSpPr/>
              <p:nvPr/>
            </p:nvSpPr>
            <p:spPr>
              <a:xfrm>
                <a:off x="200368" y="1866900"/>
                <a:ext cx="142875" cy="2543175"/>
              </a:xfrm>
              <a:prstGeom prst="rect">
                <a:avLst/>
              </a:prstGeom>
              <a:solidFill>
                <a:sysClr val="window" lastClr="FFFFFF">
                  <a:lumMod val="50000"/>
                </a:sysClr>
              </a:solid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AE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pic>
            <p:nvPicPr>
              <p:cNvPr id="48" name="علم السعودية" descr="صور علم السعودية متحرك 2017 | علم السعودية متحرك GIF 2017">
                <a:extLst>
                  <a:ext uri="{FF2B5EF4-FFF2-40B4-BE49-F238E27FC236}">
                    <a16:creationId xmlns:a16="http://schemas.microsoft.com/office/drawing/2014/main" id="{1DCDF765-EB70-491E-A8BB-067C6B3C1E56}"/>
                  </a:ext>
                </a:extLst>
              </p:cNvPr>
              <p:cNvPicPr>
                <a:picLocks noChangeAspect="1" noChangeArrowheads="1" noCrop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50939" y="1644097"/>
                <a:ext cx="1905761" cy="164737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2" name="Picture 20">
              <a:extLst>
                <a:ext uri="{FF2B5EF4-FFF2-40B4-BE49-F238E27FC236}">
                  <a16:creationId xmlns:a16="http://schemas.microsoft.com/office/drawing/2014/main" id="{F2FD44C3-7A2C-48ED-867C-DC9FF163B94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>
              <a:off x="3704849" y="689113"/>
              <a:ext cx="4335707" cy="3627256"/>
            </a:xfrm>
            <a:prstGeom prst="rect">
              <a:avLst/>
            </a:prstGeom>
          </p:spPr>
        </p:pic>
      </p:grpSp>
      <p:pic>
        <p:nvPicPr>
          <p:cNvPr id="33" name="Picture 18">
            <a:extLst>
              <a:ext uri="{FF2B5EF4-FFF2-40B4-BE49-F238E27FC236}">
                <a16:creationId xmlns:a16="http://schemas.microsoft.com/office/drawing/2014/main" id="{3EE252E1-C340-4EC2-A907-5CD836B9664C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6822" r="6822"/>
          <a:stretch>
            <a:fillRect/>
          </a:stretch>
        </p:blipFill>
        <p:spPr>
          <a:xfrm>
            <a:off x="0" y="5702614"/>
            <a:ext cx="12300291" cy="1292066"/>
          </a:xfrm>
          <a:prstGeom prst="rect">
            <a:avLst/>
          </a:prstGeom>
        </p:spPr>
      </p:pic>
      <p:pic>
        <p:nvPicPr>
          <p:cNvPr id="43" name="Picture 18">
            <a:extLst>
              <a:ext uri="{FF2B5EF4-FFF2-40B4-BE49-F238E27FC236}">
                <a16:creationId xmlns:a16="http://schemas.microsoft.com/office/drawing/2014/main" id="{BB506EF1-224E-4E6D-8A51-7B0B1C4FD7E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2437223" y="1949398"/>
            <a:ext cx="1075790" cy="2170763"/>
          </a:xfrm>
          <a:prstGeom prst="rect">
            <a:avLst/>
          </a:prstGeom>
        </p:spPr>
      </p:pic>
      <p:pic>
        <p:nvPicPr>
          <p:cNvPr id="44" name="Picture 18">
            <a:extLst>
              <a:ext uri="{FF2B5EF4-FFF2-40B4-BE49-F238E27FC236}">
                <a16:creationId xmlns:a16="http://schemas.microsoft.com/office/drawing/2014/main" id="{A14A6C5A-EAE6-4B5C-8331-F7EA4325338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9535957" y="2012734"/>
            <a:ext cx="1075790" cy="2170763"/>
          </a:xfrm>
          <a:prstGeom prst="rect">
            <a:avLst/>
          </a:prstGeom>
        </p:spPr>
      </p:pic>
      <p:pic>
        <p:nvPicPr>
          <p:cNvPr id="45" name="Picture 18">
            <a:extLst>
              <a:ext uri="{FF2B5EF4-FFF2-40B4-BE49-F238E27FC236}">
                <a16:creationId xmlns:a16="http://schemas.microsoft.com/office/drawing/2014/main" id="{0C284BC6-FB12-479E-AD10-0A8833458EB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680717" y="1949397"/>
            <a:ext cx="1075790" cy="2170763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0AE0A495-A998-4C6E-AC55-B576348C0E4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771" y="579128"/>
            <a:ext cx="1597887" cy="1442710"/>
          </a:xfrm>
          <a:prstGeom prst="rect">
            <a:avLst/>
          </a:prstGeom>
        </p:spPr>
      </p:pic>
      <p:pic>
        <p:nvPicPr>
          <p:cNvPr id="24" name="Picture 2">
            <a:extLst>
              <a:ext uri="{FF2B5EF4-FFF2-40B4-BE49-F238E27FC236}">
                <a16:creationId xmlns:a16="http://schemas.microsoft.com/office/drawing/2014/main" id="{6ECBC4D4-8B4E-47FE-8CA8-6708D68B73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6259" y="2086827"/>
            <a:ext cx="1527724" cy="2141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199BFCF-E364-4D90-A6A3-A5FC1C4218D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4174" y="2114900"/>
            <a:ext cx="1109570" cy="2170764"/>
          </a:xfrm>
          <a:prstGeom prst="rect">
            <a:avLst/>
          </a:prstGeom>
        </p:spPr>
      </p:pic>
      <p:pic>
        <p:nvPicPr>
          <p:cNvPr id="26" name="Picture 25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22B86349-4DEA-44A9-B95A-0B7EE1D060E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2255" y="2135747"/>
            <a:ext cx="901884" cy="2092851"/>
          </a:xfrm>
          <a:prstGeom prst="rect">
            <a:avLst/>
          </a:prstGeom>
        </p:spPr>
      </p:pic>
      <p:pic>
        <p:nvPicPr>
          <p:cNvPr id="60" name="صورة 9">
            <a:extLst>
              <a:ext uri="{FF2B5EF4-FFF2-40B4-BE49-F238E27FC236}">
                <a16:creationId xmlns:a16="http://schemas.microsoft.com/office/drawing/2014/main" id="{DD476F2D-5EFF-4481-B0B6-38504150AB6C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8504" y="3545751"/>
            <a:ext cx="3556909" cy="22757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C9FB7C3-DD17-44F0-8E64-043EE906BA82}"/>
              </a:ext>
            </a:extLst>
          </p:cNvPr>
          <p:cNvSpPr/>
          <p:nvPr/>
        </p:nvSpPr>
        <p:spPr>
          <a:xfrm>
            <a:off x="4784961" y="1689100"/>
            <a:ext cx="1844598" cy="1396630"/>
          </a:xfrm>
          <a:prstGeom prst="rect">
            <a:avLst/>
          </a:prstGeom>
          <a:solidFill>
            <a:srgbClr val="F8A2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مربع نص 5">
            <a:extLst>
              <a:ext uri="{FF2B5EF4-FFF2-40B4-BE49-F238E27FC236}">
                <a16:creationId xmlns:a16="http://schemas.microsoft.com/office/drawing/2014/main" id="{59CF0E23-21EC-4CB4-A2A9-C7813F5562F6}"/>
              </a:ext>
            </a:extLst>
          </p:cNvPr>
          <p:cNvSpPr txBox="1"/>
          <p:nvPr/>
        </p:nvSpPr>
        <p:spPr>
          <a:xfrm>
            <a:off x="3041700" y="1563740"/>
            <a:ext cx="5520063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4472C4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(A) Arslan Wessam A" panose="03020402040406030203" pitchFamily="66" charset="-78"/>
                <a:ea typeface="+mn-ea"/>
                <a:cs typeface="(A) Arslan Wessam A" panose="03020402040406030203" pitchFamily="66" charset="-78"/>
              </a:rPr>
              <a:t>اسم المدرسة 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4472C4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(A) Arslan Wessam A" panose="03020402040406030203" pitchFamily="66" charset="-78"/>
                <a:ea typeface="+mn-ea"/>
                <a:cs typeface="(A) Arslan Wessam A" panose="03020402040406030203" pitchFamily="66" charset="-78"/>
              </a:rPr>
              <a:t>ترحب بكم</a:t>
            </a:r>
            <a:endParaRPr kumimoji="0" lang="ar-SA" sz="1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228600">
                  <a:srgbClr val="4472C4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(A) Arslan Wessam A" panose="03020402040406030203" pitchFamily="66" charset="-78"/>
              <a:ea typeface="+mn-ea"/>
              <a:cs typeface="(A) Arslan Wessam A" panose="03020402040406030203" pitchFamily="66" charset="-78"/>
            </a:endParaRPr>
          </a:p>
        </p:txBody>
      </p:sp>
      <p:pic>
        <p:nvPicPr>
          <p:cNvPr id="41" name="cloud">
            <a:extLst>
              <a:ext uri="{FF2B5EF4-FFF2-40B4-BE49-F238E27FC236}">
                <a16:creationId xmlns:a16="http://schemas.microsoft.com/office/drawing/2014/main" id="{C2FE0DE2-572D-472A-A7A7-253399BA5D75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9931" y="659323"/>
            <a:ext cx="1527724" cy="958690"/>
          </a:xfrm>
          <a:prstGeom prst="rect">
            <a:avLst/>
          </a:prstGeom>
        </p:spPr>
      </p:pic>
      <p:pic>
        <p:nvPicPr>
          <p:cNvPr id="42" name="cloud">
            <a:extLst>
              <a:ext uri="{FF2B5EF4-FFF2-40B4-BE49-F238E27FC236}">
                <a16:creationId xmlns:a16="http://schemas.microsoft.com/office/drawing/2014/main" id="{BAF5BF02-11AE-4980-952F-567E2F4569DD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740185" y="134191"/>
            <a:ext cx="1527724" cy="958690"/>
          </a:xfrm>
          <a:prstGeom prst="rect">
            <a:avLst/>
          </a:prstGeom>
        </p:spPr>
      </p:pic>
      <p:pic>
        <p:nvPicPr>
          <p:cNvPr id="46" name="cloud">
            <a:extLst>
              <a:ext uri="{FF2B5EF4-FFF2-40B4-BE49-F238E27FC236}">
                <a16:creationId xmlns:a16="http://schemas.microsoft.com/office/drawing/2014/main" id="{D56177A8-0004-4A1E-BEB2-D9185BBF2C5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052254" y="120260"/>
            <a:ext cx="1527724" cy="958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725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FF3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cloud">
            <a:extLst>
              <a:ext uri="{FF2B5EF4-FFF2-40B4-BE49-F238E27FC236}">
                <a16:creationId xmlns:a16="http://schemas.microsoft.com/office/drawing/2014/main" id="{2C5EB2ED-4AA8-4CF8-A7AA-F44F2DAA06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0779" y="93067"/>
            <a:ext cx="1527724" cy="958690"/>
          </a:xfrm>
          <a:prstGeom prst="rect">
            <a:avLst/>
          </a:prstGeom>
        </p:spPr>
      </p:pic>
      <p:pic>
        <p:nvPicPr>
          <p:cNvPr id="16" name="cloud">
            <a:extLst>
              <a:ext uri="{FF2B5EF4-FFF2-40B4-BE49-F238E27FC236}">
                <a16:creationId xmlns:a16="http://schemas.microsoft.com/office/drawing/2014/main" id="{F2AF3E46-6E88-4E49-BBD5-FF810ECC27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290" y="647344"/>
            <a:ext cx="1527724" cy="958690"/>
          </a:xfrm>
          <a:prstGeom prst="rect">
            <a:avLst/>
          </a:prstGeom>
        </p:spPr>
      </p:pic>
      <p:pic>
        <p:nvPicPr>
          <p:cNvPr id="17" name="cloud">
            <a:extLst>
              <a:ext uri="{FF2B5EF4-FFF2-40B4-BE49-F238E27FC236}">
                <a16:creationId xmlns:a16="http://schemas.microsoft.com/office/drawing/2014/main" id="{04F1DB80-5840-4762-A64B-68B775895D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1714" y="423307"/>
            <a:ext cx="1527724" cy="958690"/>
          </a:xfrm>
          <a:prstGeom prst="rect">
            <a:avLst/>
          </a:prstGeom>
        </p:spPr>
      </p:pic>
      <p:pic>
        <p:nvPicPr>
          <p:cNvPr id="18" name="cloud">
            <a:extLst>
              <a:ext uri="{FF2B5EF4-FFF2-40B4-BE49-F238E27FC236}">
                <a16:creationId xmlns:a16="http://schemas.microsoft.com/office/drawing/2014/main" id="{5A16A275-DCB3-4F16-BD66-2C2FF64295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1757" y="111290"/>
            <a:ext cx="1527724" cy="95869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8924B084-F360-423B-AE02-74C006C7B7B9}"/>
              </a:ext>
            </a:extLst>
          </p:cNvPr>
          <p:cNvSpPr/>
          <p:nvPr/>
        </p:nvSpPr>
        <p:spPr>
          <a:xfrm>
            <a:off x="0" y="4069080"/>
            <a:ext cx="12192000" cy="2788920"/>
          </a:xfrm>
          <a:prstGeom prst="rect">
            <a:avLst/>
          </a:prstGeom>
          <a:solidFill>
            <a:srgbClr val="8EFA00">
              <a:alpha val="7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Picture 18">
            <a:extLst>
              <a:ext uri="{FF2B5EF4-FFF2-40B4-BE49-F238E27FC236}">
                <a16:creationId xmlns:a16="http://schemas.microsoft.com/office/drawing/2014/main" id="{775A216D-9AD9-4F0A-B9F7-08B8F2B1EA4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822" r="6822"/>
          <a:stretch>
            <a:fillRect/>
          </a:stretch>
        </p:blipFill>
        <p:spPr>
          <a:xfrm>
            <a:off x="0" y="5702614"/>
            <a:ext cx="12300291" cy="1292066"/>
          </a:xfrm>
          <a:prstGeom prst="rect">
            <a:avLst/>
          </a:prstGeom>
        </p:spPr>
      </p:pic>
      <p:grpSp>
        <p:nvGrpSpPr>
          <p:cNvPr id="12" name="مجموعة 6">
            <a:extLst>
              <a:ext uri="{FF2B5EF4-FFF2-40B4-BE49-F238E27FC236}">
                <a16:creationId xmlns:a16="http://schemas.microsoft.com/office/drawing/2014/main" id="{BF32A61C-4447-481D-8BC3-0682985E6E76}"/>
              </a:ext>
            </a:extLst>
          </p:cNvPr>
          <p:cNvGrpSpPr/>
          <p:nvPr/>
        </p:nvGrpSpPr>
        <p:grpSpPr>
          <a:xfrm>
            <a:off x="823029" y="92816"/>
            <a:ext cx="7366847" cy="6770002"/>
            <a:chOff x="2331192" y="96339"/>
            <a:chExt cx="7366847" cy="6770002"/>
          </a:xfrm>
        </p:grpSpPr>
        <p:grpSp>
          <p:nvGrpSpPr>
            <p:cNvPr id="13" name="مجموعة 7">
              <a:extLst>
                <a:ext uri="{FF2B5EF4-FFF2-40B4-BE49-F238E27FC236}">
                  <a16:creationId xmlns:a16="http://schemas.microsoft.com/office/drawing/2014/main" id="{AD20AF1E-18E8-4785-8125-0BF81174780C}"/>
                </a:ext>
              </a:extLst>
            </p:cNvPr>
            <p:cNvGrpSpPr/>
            <p:nvPr/>
          </p:nvGrpSpPr>
          <p:grpSpPr>
            <a:xfrm>
              <a:off x="2514000" y="761246"/>
              <a:ext cx="7164000" cy="6105095"/>
              <a:chOff x="2514000" y="761246"/>
              <a:chExt cx="7164000" cy="6105095"/>
            </a:xfrm>
          </p:grpSpPr>
          <p:sp>
            <p:nvSpPr>
              <p:cNvPr id="24" name="شكل بيضاوي 13">
                <a:extLst>
                  <a:ext uri="{FF2B5EF4-FFF2-40B4-BE49-F238E27FC236}">
                    <a16:creationId xmlns:a16="http://schemas.microsoft.com/office/drawing/2014/main" id="{B9EB7677-D75B-4890-AB2C-6B02756094CE}"/>
                  </a:ext>
                </a:extLst>
              </p:cNvPr>
              <p:cNvSpPr/>
              <p:nvPr/>
            </p:nvSpPr>
            <p:spPr>
              <a:xfrm>
                <a:off x="3018406" y="761246"/>
                <a:ext cx="6267639" cy="4607511"/>
              </a:xfrm>
              <a:prstGeom prst="ellipse">
                <a:avLst/>
              </a:prstGeom>
              <a:solidFill>
                <a:srgbClr val="005797"/>
              </a:solidFill>
              <a:ln w="12700" cap="flat" cmpd="sng" algn="ctr">
                <a:solidFill>
                  <a:srgbClr val="4472C4">
                    <a:shade val="5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pic>
            <p:nvPicPr>
              <p:cNvPr id="26" name="صورة 14">
                <a:extLst>
                  <a:ext uri="{FF2B5EF4-FFF2-40B4-BE49-F238E27FC236}">
                    <a16:creationId xmlns:a16="http://schemas.microsoft.com/office/drawing/2014/main" id="{07DA1690-974C-4FA4-B061-177C59F5683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4352" b="87130" l="2200" r="95900">
                            <a14:foregroundMark x1="41400" y1="86667" x2="42000" y2="43241"/>
                            <a14:foregroundMark x1="58600" y1="87130" x2="60600" y2="54259"/>
                            <a14:foregroundMark x1="60600" y1="54259" x2="60700" y2="54259"/>
                            <a14:foregroundMark x1="64900" y1="78148" x2="64900" y2="78148"/>
                            <a14:foregroundMark x1="29800" y1="79074" x2="55200" y2="79444"/>
                            <a14:foregroundMark x1="55200" y1="79444" x2="65700" y2="79259"/>
                            <a14:foregroundMark x1="65700" y1="79259" x2="66800" y2="79259"/>
                            <a14:foregroundMark x1="34571" y1="84926" x2="35100" y2="84907"/>
                            <a14:foregroundMark x1="35100" y1="84907" x2="59400" y2="86481"/>
                            <a14:foregroundMark x1="59400" y1="86481" x2="63605" y2="85960"/>
                            <a14:foregroundMark x1="82210" y1="83708" x2="84616" y2="83734"/>
                            <a14:foregroundMark x1="94700" y1="47963" x2="74100" y2="61019"/>
                            <a14:foregroundMark x1="95400" y1="60463" x2="85894" y2="70522"/>
                            <a14:foregroundMark x1="2700" y1="70185" x2="12144" y2="70027"/>
                            <a14:foregroundMark x1="19300" y1="69907" x2="62300" y2="72685"/>
                            <a14:foregroundMark x1="62300" y1="72685" x2="81637" y2="71096"/>
                            <a14:foregroundMark x1="13500" y1="53611" x2="35800" y2="48889"/>
                            <a14:foregroundMark x1="15500" y1="63426" x2="30000" y2="66019"/>
                            <a14:foregroundMark x1="44700" y1="76667" x2="63900" y2="84630"/>
                            <a14:foregroundMark x1="81052" y1="80999" x2="80688" y2="81079"/>
                            <a14:foregroundMark x1="46600" y1="77130" x2="69154" y2="78028"/>
                            <a14:foregroundMark x1="15742" y1="83055" x2="18481" y2="83255"/>
                            <a14:foregroundMark x1="9500" y1="72130" x2="10033" y2="73255"/>
                            <a14:foregroundMark x1="15491" y1="74345" x2="14400" y2="73519"/>
                            <a14:foregroundMark x1="12400" y1="52130" x2="9060" y2="54006"/>
                            <a14:foregroundMark x1="12731" y1="60584" x2="12451" y2="60142"/>
                            <a14:foregroundMark x1="13156" y1="61255" x2="12743" y2="60603"/>
                            <a14:foregroundMark x1="13516" y1="62195" x2="15700" y2="64722"/>
                            <a14:foregroundMark x1="12399" y1="60902" x2="12810" y2="61377"/>
                            <a14:foregroundMark x1="95900" y1="50278" x2="95900" y2="50278"/>
                            <a14:foregroundMark x1="30170" y1="80111" x2="58200" y2="81667"/>
                            <a14:foregroundMark x1="58200" y1="81667" x2="58300" y2="81852"/>
                            <a14:foregroundMark x1="5900" y1="48148" x2="17700" y2="42870"/>
                            <a14:foregroundMark x1="2200" y1="43148" x2="2200" y2="43148"/>
                            <a14:foregroundMark x1="78900" y1="36019" x2="94800" y2="30648"/>
                            <a14:foregroundMark x1="87541" y1="39727" x2="91274" y2="38637"/>
                            <a14:foregroundMark x1="80900" y1="41667" x2="84447" y2="40631"/>
                            <a14:foregroundMark x1="84748" y1="30363" x2="80000" y2="34722"/>
                            <a14:foregroundMark x1="91800" y1="23889" x2="90435" y2="25143"/>
                            <a14:foregroundMark x1="18827" y1="74031" x2="19043" y2="74452"/>
                            <a14:foregroundMark x1="17900" y1="79815" x2="17900" y2="79815"/>
                            <a14:foregroundMark x1="17100" y1="80741" x2="20700" y2="77778"/>
                            <a14:foregroundMark x1="4300" y1="61111" x2="4300" y2="61111"/>
                            <a14:foregroundMark x1="4000" y1="60926" x2="4000" y2="60926"/>
                            <a14:foregroundMark x1="4700" y1="59815" x2="3700" y2="62130"/>
                            <a14:foregroundMark x1="4700" y1="59722" x2="4700" y2="59722"/>
                            <a14:foregroundMark x1="4800" y1="59722" x2="4500" y2="60000"/>
                            <a14:foregroundMark x1="3900" y1="61481" x2="4200" y2="63333"/>
                            <a14:foregroundMark x1="4400" y1="60278" x2="5100" y2="59537"/>
                            <a14:foregroundMark x1="7400" y1="59815" x2="6500" y2="59537"/>
                            <a14:foregroundMark x1="7400" y1="59444" x2="7400" y2="59444"/>
                            <a14:foregroundMark x1="7200" y1="59444" x2="7200" y2="59444"/>
                            <a14:foregroundMark x1="7200" y1="59537" x2="7400" y2="61667"/>
                            <a14:foregroundMark x1="9900" y1="42593" x2="10200" y2="47778"/>
                            <a14:backgroundMark x1="82900" y1="13056" x2="81800" y2="24907"/>
                            <a14:backgroundMark x1="13600" y1="14444" x2="20800" y2="24444"/>
                            <a14:backgroundMark x1="20800" y1="24444" x2="20800" y2="24444"/>
                            <a14:backgroundMark x1="5600" y1="25000" x2="79100" y2="17500"/>
                            <a14:backgroundMark x1="79100" y1="17500" x2="99400" y2="19074"/>
                            <a14:backgroundMark x1="1000" y1="27037" x2="19600" y2="27037"/>
                            <a14:backgroundMark x1="19600" y1="27037" x2="63700" y2="29537"/>
                            <a14:backgroundMark x1="90428" y1="27901" x2="98500" y2="27407"/>
                            <a14:backgroundMark x1="63700" y1="29537" x2="84004" y2="28294"/>
                            <a14:backgroundMark x1="5300" y1="22037" x2="51700" y2="16019"/>
                            <a14:backgroundMark x1="51700" y1="16019" x2="52400" y2="16019"/>
                            <a14:backgroundMark x1="17900" y1="13056" x2="37600" y2="12963"/>
                            <a14:backgroundMark x1="37600" y1="12963" x2="74500" y2="13889"/>
                            <a14:backgroundMark x1="74500" y1="13889" x2="86600" y2="13704"/>
                            <a14:backgroundMark x1="86600" y1="13704" x2="87500" y2="13889"/>
                            <a14:backgroundMark x1="50000" y1="7500" x2="50000" y2="7500"/>
                            <a14:backgroundMark x1="22500" y1="7222" x2="69100" y2="10741"/>
                            <a14:backgroundMark x1="69100" y1="10741" x2="71000" y2="11667"/>
                            <a14:backgroundMark x1="73700" y1="6111" x2="15200" y2="14259"/>
                            <a14:backgroundMark x1="51400" y1="6667" x2="51400" y2="6667"/>
                            <a14:backgroundMark x1="56900" y1="4630" x2="56900" y2="4630"/>
                            <a14:backgroundMark x1="51400" y1="6574" x2="51400" y2="6574"/>
                            <a14:backgroundMark x1="57800" y1="4630" x2="57800" y2="4630"/>
                            <a14:backgroundMark x1="57800" y1="4630" x2="49500" y2="7593"/>
                            <a14:backgroundMark x1="49500" y1="7593" x2="49400" y2="7685"/>
                            <a14:backgroundMark x1="83000" y1="26389" x2="92300" y2="17593"/>
                            <a14:backgroundMark x1="86700" y1="24630" x2="86700" y2="24630"/>
                            <a14:backgroundMark x1="85400" y1="26019" x2="85400" y2="26019"/>
                            <a14:backgroundMark x1="85200" y1="26759" x2="85200" y2="26759"/>
                            <a14:backgroundMark x1="81300" y1="30556" x2="91900" y2="25833"/>
                            <a14:backgroundMark x1="91500" y1="71852" x2="91500" y2="71852"/>
                            <a14:backgroundMark x1="84200" y1="77037" x2="84200" y2="77037"/>
                            <a14:backgroundMark x1="80600" y1="76574" x2="90500" y2="79722"/>
                            <a14:backgroundMark x1="71300" y1="78889" x2="71300" y2="88148"/>
                            <a14:backgroundMark x1="66100" y1="84722" x2="74300" y2="86667"/>
                            <a14:backgroundMark x1="74700" y1="80370" x2="79700" y2="86667"/>
                            <a14:backgroundMark x1="16500" y1="69444" x2="16500" y2="69444"/>
                            <a14:backgroundMark x1="17000" y1="70463" x2="17000" y2="70463"/>
                            <a14:backgroundMark x1="18100" y1="71944" x2="18100" y2="71944"/>
                            <a14:backgroundMark x1="18600" y1="72130" x2="15200" y2="69907"/>
                            <a14:backgroundMark x1="8400" y1="56296" x2="8400" y2="56296"/>
                            <a14:backgroundMark x1="6800" y1="54167" x2="9100" y2="58796"/>
                            <a14:backgroundMark x1="4500" y1="58241" x2="6194" y2="59001"/>
                            <a14:backgroundMark x1="13100" y1="86019" x2="16000" y2="78889"/>
                            <a14:backgroundMark x1="16000" y1="78889" x2="19700" y2="76296"/>
                            <a14:backgroundMark x1="12900" y1="86019" x2="14700" y2="80926"/>
                            <a14:backgroundMark x1="8900" y1="75833" x2="18200" y2="76111"/>
                            <a14:backgroundMark x1="18200" y1="76111" x2="20100" y2="76759"/>
                            <a14:backgroundMark x1="11800" y1="73148" x2="14400" y2="78056"/>
                            <a14:backgroundMark x1="26700" y1="78889" x2="23800" y2="88611"/>
                            <a14:backgroundMark x1="24900" y1="79259" x2="20900" y2="86667"/>
                            <a14:backgroundMark x1="22300" y1="80000" x2="19600" y2="85833"/>
                            <a14:backgroundMark x1="19600" y1="85833" x2="19600" y2="86204"/>
                            <a14:backgroundMark x1="21800" y1="79907" x2="21800" y2="79907"/>
                            <a14:backgroundMark x1="21800" y1="79722" x2="21800" y2="79722"/>
                            <a14:backgroundMark x1="22600" y1="79167" x2="21800" y2="80370"/>
                            <a14:backgroundMark x1="72600" y1="78056" x2="74800" y2="84537"/>
                            <a14:backgroundMark x1="71100" y1="78241" x2="76800" y2="85093"/>
                            <a14:backgroundMark x1="76800" y1="85093" x2="76800" y2="85093"/>
                            <a14:backgroundMark x1="71600" y1="77963" x2="70100" y2="78889"/>
                            <a14:backgroundMark x1="65000" y1="84074" x2="67100" y2="88241"/>
                            <a14:backgroundMark x1="84500" y1="76759" x2="93000" y2="70648"/>
                            <a14:backgroundMark x1="93000" y1="70648" x2="94000" y2="69259"/>
                            <a14:backgroundMark x1="84200" y1="76019" x2="91100" y2="73611"/>
                            <a14:backgroundMark x1="91800" y1="73333" x2="93900" y2="78889"/>
                            <a14:backgroundMark x1="78400" y1="80463" x2="78400" y2="80463"/>
                            <a14:backgroundMark x1="77600" y1="80370" x2="79300" y2="83796"/>
                            <a14:backgroundMark x1="77600" y1="79907" x2="80600" y2="85093"/>
                            <a14:backgroundMark x1="80300" y1="78056" x2="85900" y2="81944"/>
                            <a14:backgroundMark x1="85900" y1="81944" x2="88200" y2="85278"/>
                            <a14:backgroundMark x1="86100" y1="42222" x2="85800" y2="38796"/>
                            <a14:backgroundMark x1="84800" y1="42315" x2="85200" y2="37685"/>
                            <a14:backgroundMark x1="84000" y1="41111" x2="86900" y2="40741"/>
                            <a14:backgroundMark x1="84500" y1="40741" x2="84500" y2="40741"/>
                            <a14:backgroundMark x1="27800" y1="80000" x2="31200" y2="87222"/>
                            <a14:backgroundMark x1="26700" y1="85556" x2="29100" y2="85741"/>
                            <a14:backgroundMark x1="32800" y1="84074" x2="32800" y2="84074"/>
                            <a14:backgroundMark x1="32800" y1="85278" x2="32800" y2="85278"/>
                            <a14:backgroundMark x1="32300" y1="84537" x2="32300" y2="84537"/>
                            <a14:backgroundMark x1="32500" y1="84074" x2="32300" y2="86944"/>
                            <a14:backgroundMark x1="9449" y1="60758" x2="11200" y2="61944"/>
                            <a14:backgroundMark x1="6988" y1="59092" x2="7508" y2="59444"/>
                            <a14:backgroundMark x1="4500" y1="57407" x2="5539" y2="58111"/>
                            <a14:backgroundMark x1="11200" y1="61944" x2="11600" y2="62870"/>
                            <a14:backgroundMark x1="10700" y1="61481" x2="8400" y2="56574"/>
                            <a14:backgroundMark x1="9900" y1="58611" x2="11000" y2="60741"/>
                            <a14:backgroundMark x1="93400" y1="37593" x2="93400" y2="39352"/>
                            <a14:backgroundMark x1="90000" y1="79259" x2="90000" y2="87037"/>
                            <a14:backgroundMark x1="76800" y1="74630" x2="76800" y2="74630"/>
                            <a14:backgroundMark x1="84200" y1="70648" x2="84200" y2="70648"/>
                            <a14:backgroundMark x1="14600" y1="79444" x2="16900" y2="77037"/>
                            <a14:backgroundMark x1="14800" y1="79815" x2="16500" y2="77315"/>
                            <a14:backgroundMark x1="18195" y1="78411" x2="18900" y2="77685"/>
                            <a14:backgroundMark x1="16830" y1="79815" x2="16630" y2="80021"/>
                            <a14:backgroundMark x1="16200" y1="80463" x2="16830" y2="79815"/>
                            <a14:backgroundMark x1="13200" y1="69259" x2="14900" y2="70833"/>
                            <a14:backgroundMark x1="17300" y1="69537" x2="18500" y2="71019"/>
                            <a14:backgroundMark x1="17900" y1="73056" x2="19000" y2="73889"/>
                            <a14:backgroundMark x1="10600" y1="73519" x2="8400" y2="77222"/>
                            <a14:backgroundMark x1="14800" y1="78333" x2="15700" y2="79074"/>
                            <a14:backgroundMark x1="14800" y1="77315" x2="14900" y2="78981"/>
                            <a14:backgroundMark x1="13900" y1="82037" x2="12400" y2="85278"/>
                            <a14:backgroundMark x1="21800" y1="79722" x2="21800" y2="79722"/>
                            <a14:backgroundMark x1="21700" y1="80463" x2="22200" y2="79352"/>
                            <a14:backgroundMark x1="21400" y1="79815" x2="21400" y2="79815"/>
                            <a14:backgroundMark x1="21400" y1="80278" x2="22400" y2="79537"/>
                            <a14:backgroundMark x1="21400" y1="80278" x2="22100" y2="79444"/>
                            <a14:backgroundMark x1="21900" y1="79630" x2="21000" y2="80556"/>
                            <a14:backgroundMark x1="84300" y1="70278" x2="84100" y2="71389"/>
                            <a14:backgroundMark x1="83900" y1="70741" x2="83700" y2="71574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2561" b="9648"/>
              <a:stretch/>
            </p:blipFill>
            <p:spPr>
              <a:xfrm>
                <a:off x="2514000" y="3168757"/>
                <a:ext cx="7164000" cy="3697584"/>
              </a:xfrm>
              <a:prstGeom prst="rect">
                <a:avLst/>
              </a:prstGeom>
            </p:spPr>
          </p:pic>
        </p:grpSp>
        <p:sp>
          <p:nvSpPr>
            <p:cNvPr id="19" name="شكل بيضاوي 8">
              <a:extLst>
                <a:ext uri="{FF2B5EF4-FFF2-40B4-BE49-F238E27FC236}">
                  <a16:creationId xmlns:a16="http://schemas.microsoft.com/office/drawing/2014/main" id="{45D5342E-28D2-4EB9-A5D7-01006E1DA750}"/>
                </a:ext>
              </a:extLst>
            </p:cNvPr>
            <p:cNvSpPr/>
            <p:nvPr/>
          </p:nvSpPr>
          <p:spPr>
            <a:xfrm>
              <a:off x="7258352" y="553125"/>
              <a:ext cx="1512000" cy="1512000"/>
            </a:xfrm>
            <a:prstGeom prst="ellipse">
              <a:avLst/>
            </a:prstGeom>
            <a:solidFill>
              <a:srgbClr val="F7D708"/>
            </a:solidFill>
            <a:ln w="12700" cap="flat" cmpd="sng" algn="ctr">
              <a:solidFill>
                <a:srgbClr val="F7D708"/>
              </a:solidFill>
              <a:prstDash val="solid"/>
              <a:miter lim="800000"/>
            </a:ln>
            <a:effectLst/>
          </p:spPr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0" name="شكل بيضاوي 9">
              <a:extLst>
                <a:ext uri="{FF2B5EF4-FFF2-40B4-BE49-F238E27FC236}">
                  <a16:creationId xmlns:a16="http://schemas.microsoft.com/office/drawing/2014/main" id="{5B9039B4-6414-4BCF-896A-4AC92B6B8287}"/>
                </a:ext>
              </a:extLst>
            </p:cNvPr>
            <p:cNvSpPr/>
            <p:nvPr/>
          </p:nvSpPr>
          <p:spPr>
            <a:xfrm>
              <a:off x="2331192" y="2367791"/>
              <a:ext cx="1512000" cy="1512000"/>
            </a:xfrm>
            <a:prstGeom prst="ellipse">
              <a:avLst/>
            </a:prstGeom>
            <a:solidFill>
              <a:srgbClr val="D9D0BF"/>
            </a:solidFill>
            <a:ln w="12700" cap="flat" cmpd="sng" algn="ctr">
              <a:solidFill>
                <a:srgbClr val="D9D0BF"/>
              </a:solidFill>
              <a:prstDash val="solid"/>
              <a:miter lim="800000"/>
            </a:ln>
            <a:effectLst/>
          </p:spPr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1" name="شكل بيضاوي 10">
              <a:extLst>
                <a:ext uri="{FF2B5EF4-FFF2-40B4-BE49-F238E27FC236}">
                  <a16:creationId xmlns:a16="http://schemas.microsoft.com/office/drawing/2014/main" id="{2FF25796-2688-484A-A31E-28C390768132}"/>
                </a:ext>
              </a:extLst>
            </p:cNvPr>
            <p:cNvSpPr/>
            <p:nvPr/>
          </p:nvSpPr>
          <p:spPr>
            <a:xfrm>
              <a:off x="8186039" y="2140314"/>
              <a:ext cx="1512000" cy="1512000"/>
            </a:xfrm>
            <a:prstGeom prst="ellipse">
              <a:avLst/>
            </a:prstGeom>
            <a:solidFill>
              <a:srgbClr val="AADDDF"/>
            </a:solidFill>
            <a:ln w="12700" cap="flat" cmpd="sng" algn="ctr">
              <a:solidFill>
                <a:srgbClr val="AADDDF"/>
              </a:solidFill>
              <a:prstDash val="solid"/>
              <a:miter lim="800000"/>
            </a:ln>
            <a:effectLst/>
          </p:spPr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" name="شكل بيضاوي 11">
              <a:extLst>
                <a:ext uri="{FF2B5EF4-FFF2-40B4-BE49-F238E27FC236}">
                  <a16:creationId xmlns:a16="http://schemas.microsoft.com/office/drawing/2014/main" id="{33DA78AC-00E1-4A47-8745-64EA054FE85D}"/>
                </a:ext>
              </a:extLst>
            </p:cNvPr>
            <p:cNvSpPr/>
            <p:nvPr/>
          </p:nvSpPr>
          <p:spPr>
            <a:xfrm>
              <a:off x="3307879" y="632626"/>
              <a:ext cx="1512000" cy="1512000"/>
            </a:xfrm>
            <a:prstGeom prst="ellipse">
              <a:avLst/>
            </a:prstGeom>
            <a:solidFill>
              <a:srgbClr val="3D9FA5"/>
            </a:solidFill>
            <a:ln w="12700" cap="flat" cmpd="sng" algn="ctr">
              <a:solidFill>
                <a:srgbClr val="3D9FA5"/>
              </a:solidFill>
              <a:prstDash val="solid"/>
              <a:miter lim="800000"/>
            </a:ln>
            <a:effectLst/>
          </p:spPr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" name="شكل بيضاوي 12">
              <a:extLst>
                <a:ext uri="{FF2B5EF4-FFF2-40B4-BE49-F238E27FC236}">
                  <a16:creationId xmlns:a16="http://schemas.microsoft.com/office/drawing/2014/main" id="{B32562B2-6291-43FB-931B-D39507EA94F2}"/>
                </a:ext>
              </a:extLst>
            </p:cNvPr>
            <p:cNvSpPr/>
            <p:nvPr/>
          </p:nvSpPr>
          <p:spPr>
            <a:xfrm>
              <a:off x="5247563" y="96339"/>
              <a:ext cx="1512000" cy="1512000"/>
            </a:xfrm>
            <a:prstGeom prst="ellipse">
              <a:avLst/>
            </a:prstGeom>
            <a:solidFill>
              <a:srgbClr val="F15F23"/>
            </a:solidFill>
            <a:ln w="12700" cap="flat" cmpd="sng" algn="ctr">
              <a:solidFill>
                <a:srgbClr val="F15F23"/>
              </a:solidFill>
              <a:prstDash val="solid"/>
              <a:miter lim="800000"/>
            </a:ln>
            <a:effectLst/>
          </p:spPr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7" name="مربع نص 19">
            <a:extLst>
              <a:ext uri="{FF2B5EF4-FFF2-40B4-BE49-F238E27FC236}">
                <a16:creationId xmlns:a16="http://schemas.microsoft.com/office/drawing/2014/main" id="{6CC64BB4-F24B-406E-B9F5-6F34B9508176}"/>
              </a:ext>
            </a:extLst>
          </p:cNvPr>
          <p:cNvSpPr txBox="1"/>
          <p:nvPr/>
        </p:nvSpPr>
        <p:spPr>
          <a:xfrm>
            <a:off x="2681229" y="2318141"/>
            <a:ext cx="3772186" cy="92333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5400" b="0" i="0" u="none" strike="noStrike" kern="0" cap="none" spc="0" normalizeH="0" baseline="0" noProof="0" dirty="0">
                <a:ln>
                  <a:noFill/>
                </a:ln>
                <a:solidFill>
                  <a:srgbClr val="D9D0B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وسوف نتعلم معاً</a:t>
            </a:r>
          </a:p>
        </p:txBody>
      </p:sp>
      <p:pic>
        <p:nvPicPr>
          <p:cNvPr id="28" name="Picture 38" descr="من ناحية رسم الكرتون التوضيح لفتة الصلاة, يديه, انتشرت, سويا PNG والمتجهات  للتحميل مجانا">
            <a:extLst>
              <a:ext uri="{FF2B5EF4-FFF2-40B4-BE49-F238E27FC236}">
                <a16:creationId xmlns:a16="http://schemas.microsoft.com/office/drawing/2014/main" id="{42CFD450-7781-4BBE-9D55-41E484100B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4775" y="492179"/>
            <a:ext cx="1548000" cy="15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97671171-0901-4EF2-9500-42DF947BF109}"/>
              </a:ext>
            </a:extLst>
          </p:cNvPr>
          <p:cNvGrpSpPr/>
          <p:nvPr/>
        </p:nvGrpSpPr>
        <p:grpSpPr>
          <a:xfrm>
            <a:off x="1055842" y="2461182"/>
            <a:ext cx="1069209" cy="1233841"/>
            <a:chOff x="1055842" y="2461182"/>
            <a:chExt cx="1069209" cy="1233841"/>
          </a:xfrm>
        </p:grpSpPr>
        <p:pic>
          <p:nvPicPr>
            <p:cNvPr id="44" name="Picture 8" descr="Fay3 - صور لـ #عدسة_المجهر #عدسة_مكبرة #عدسة">
              <a:extLst>
                <a:ext uri="{FF2B5EF4-FFF2-40B4-BE49-F238E27FC236}">
                  <a16:creationId xmlns:a16="http://schemas.microsoft.com/office/drawing/2014/main" id="{D68349CE-1ABC-4851-B57B-0C5A54F91A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5051" y="2461182"/>
              <a:ext cx="720000" cy="7718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5" name="Picture 10" descr="مختبر قارورة, مختبر, Erlenmeyer قارورة صورة بابوا نيو غينيا">
              <a:extLst>
                <a:ext uri="{FF2B5EF4-FFF2-40B4-BE49-F238E27FC236}">
                  <a16:creationId xmlns:a16="http://schemas.microsoft.com/office/drawing/2014/main" id="{1295DD71-BA21-4FD6-8DB0-3081CDD3077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3158" b="94737" l="1889" r="90000">
                          <a14:foregroundMark x1="25778" y1="17895" x2="26000" y2="55921"/>
                          <a14:foregroundMark x1="1889" y1="74211" x2="12667" y2="66842"/>
                          <a14:foregroundMark x1="26000" y1="94868" x2="28111" y2="73289"/>
                          <a14:foregroundMark x1="51778" y1="3684" x2="59778" y2="53947"/>
                          <a14:foregroundMark x1="54889" y1="3158" x2="59444" y2="1144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5842" y="2965456"/>
              <a:ext cx="864000" cy="7295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6" name="مجموعة 36">
            <a:extLst>
              <a:ext uri="{FF2B5EF4-FFF2-40B4-BE49-F238E27FC236}">
                <a16:creationId xmlns:a16="http://schemas.microsoft.com/office/drawing/2014/main" id="{53B086F0-C4D5-4674-8DC2-A187C2819855}"/>
              </a:ext>
            </a:extLst>
          </p:cNvPr>
          <p:cNvGrpSpPr/>
          <p:nvPr/>
        </p:nvGrpSpPr>
        <p:grpSpPr>
          <a:xfrm>
            <a:off x="12362064" y="773765"/>
            <a:ext cx="2536564" cy="844952"/>
            <a:chOff x="9306044" y="773765"/>
            <a:chExt cx="2536564" cy="844952"/>
          </a:xfrm>
        </p:grpSpPr>
        <p:sp>
          <p:nvSpPr>
            <p:cNvPr id="47" name="مستطيل: زوايا مستديرة 25">
              <a:extLst>
                <a:ext uri="{FF2B5EF4-FFF2-40B4-BE49-F238E27FC236}">
                  <a16:creationId xmlns:a16="http://schemas.microsoft.com/office/drawing/2014/main" id="{C34E70F5-98C7-4067-9464-099B0FECA41F}"/>
                </a:ext>
              </a:extLst>
            </p:cNvPr>
            <p:cNvSpPr/>
            <p:nvPr/>
          </p:nvSpPr>
          <p:spPr>
            <a:xfrm>
              <a:off x="9306044" y="773765"/>
              <a:ext cx="2536564" cy="844952"/>
            </a:xfrm>
            <a:prstGeom prst="roundRect">
              <a:avLst/>
            </a:prstGeom>
            <a:solidFill>
              <a:srgbClr val="F998B5"/>
            </a:solidFill>
            <a:ln w="12700" cap="flat" cmpd="sng" algn="ctr">
              <a:solidFill>
                <a:srgbClr val="AADDDF"/>
              </a:solidFill>
              <a:prstDash val="solid"/>
              <a:miter lim="800000"/>
            </a:ln>
            <a:effectLst/>
          </p:spPr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8" name="مربع نص 29">
              <a:extLst>
                <a:ext uri="{FF2B5EF4-FFF2-40B4-BE49-F238E27FC236}">
                  <a16:creationId xmlns:a16="http://schemas.microsoft.com/office/drawing/2014/main" id="{90325EA0-0EB2-4015-9E5F-28FC2C722D22}"/>
                </a:ext>
              </a:extLst>
            </p:cNvPr>
            <p:cNvSpPr txBox="1"/>
            <p:nvPr/>
          </p:nvSpPr>
          <p:spPr>
            <a:xfrm>
              <a:off x="9542232" y="828956"/>
              <a:ext cx="2085827" cy="646331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5797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القرآن الكريم</a:t>
              </a:r>
            </a:p>
          </p:txBody>
        </p:sp>
      </p:grpSp>
      <p:grpSp>
        <p:nvGrpSpPr>
          <p:cNvPr id="49" name="مجموعة 37">
            <a:extLst>
              <a:ext uri="{FF2B5EF4-FFF2-40B4-BE49-F238E27FC236}">
                <a16:creationId xmlns:a16="http://schemas.microsoft.com/office/drawing/2014/main" id="{F768D2BF-1D1E-4E17-9B5B-322D5965A00E}"/>
              </a:ext>
            </a:extLst>
          </p:cNvPr>
          <p:cNvGrpSpPr/>
          <p:nvPr/>
        </p:nvGrpSpPr>
        <p:grpSpPr>
          <a:xfrm>
            <a:off x="12362064" y="1886569"/>
            <a:ext cx="2536564" cy="844952"/>
            <a:chOff x="9306044" y="1886569"/>
            <a:chExt cx="2536564" cy="844952"/>
          </a:xfrm>
        </p:grpSpPr>
        <p:sp>
          <p:nvSpPr>
            <p:cNvPr id="50" name="مستطيل: زوايا مستديرة 40">
              <a:extLst>
                <a:ext uri="{FF2B5EF4-FFF2-40B4-BE49-F238E27FC236}">
                  <a16:creationId xmlns:a16="http://schemas.microsoft.com/office/drawing/2014/main" id="{9F237074-BB82-4045-AA15-E7827E3600D3}"/>
                </a:ext>
              </a:extLst>
            </p:cNvPr>
            <p:cNvSpPr/>
            <p:nvPr/>
          </p:nvSpPr>
          <p:spPr>
            <a:xfrm>
              <a:off x="9306044" y="1886569"/>
              <a:ext cx="2536564" cy="844952"/>
            </a:xfrm>
            <a:prstGeom prst="roundRect">
              <a:avLst/>
            </a:prstGeom>
            <a:solidFill>
              <a:srgbClr val="F7D708"/>
            </a:solidFill>
            <a:ln w="12700" cap="flat" cmpd="sng" algn="ctr">
              <a:solidFill>
                <a:srgbClr val="F7D708"/>
              </a:solidFill>
              <a:prstDash val="solid"/>
              <a:miter lim="800000"/>
            </a:ln>
            <a:effectLst/>
          </p:spPr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1" name="مربع نص 45">
              <a:extLst>
                <a:ext uri="{FF2B5EF4-FFF2-40B4-BE49-F238E27FC236}">
                  <a16:creationId xmlns:a16="http://schemas.microsoft.com/office/drawing/2014/main" id="{38019E27-8EAE-4FCD-81DA-DBBF058B2881}"/>
                </a:ext>
              </a:extLst>
            </p:cNvPr>
            <p:cNvSpPr txBox="1"/>
            <p:nvPr/>
          </p:nvSpPr>
          <p:spPr>
            <a:xfrm>
              <a:off x="9982421" y="2000929"/>
              <a:ext cx="1215397" cy="646331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5797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الأدعية</a:t>
              </a:r>
            </a:p>
          </p:txBody>
        </p:sp>
      </p:grpSp>
      <p:grpSp>
        <p:nvGrpSpPr>
          <p:cNvPr id="52" name="مجموعة 38">
            <a:extLst>
              <a:ext uri="{FF2B5EF4-FFF2-40B4-BE49-F238E27FC236}">
                <a16:creationId xmlns:a16="http://schemas.microsoft.com/office/drawing/2014/main" id="{4C79760F-08E5-41F9-AAC3-11DC627318AF}"/>
              </a:ext>
            </a:extLst>
          </p:cNvPr>
          <p:cNvGrpSpPr/>
          <p:nvPr/>
        </p:nvGrpSpPr>
        <p:grpSpPr>
          <a:xfrm>
            <a:off x="12362064" y="3000363"/>
            <a:ext cx="2536564" cy="844952"/>
            <a:chOff x="9306044" y="3000363"/>
            <a:chExt cx="2536564" cy="844952"/>
          </a:xfrm>
        </p:grpSpPr>
        <p:sp>
          <p:nvSpPr>
            <p:cNvPr id="53" name="مستطيل: زوايا مستديرة 41">
              <a:extLst>
                <a:ext uri="{FF2B5EF4-FFF2-40B4-BE49-F238E27FC236}">
                  <a16:creationId xmlns:a16="http://schemas.microsoft.com/office/drawing/2014/main" id="{212124EB-673F-4D65-A26D-43A01CC61D17}"/>
                </a:ext>
              </a:extLst>
            </p:cNvPr>
            <p:cNvSpPr/>
            <p:nvPr/>
          </p:nvSpPr>
          <p:spPr>
            <a:xfrm>
              <a:off x="9306044" y="3000363"/>
              <a:ext cx="2536564" cy="844952"/>
            </a:xfrm>
            <a:prstGeom prst="roundRect">
              <a:avLst/>
            </a:prstGeom>
            <a:solidFill>
              <a:srgbClr val="F15F23"/>
            </a:solidFill>
            <a:ln w="12700" cap="flat" cmpd="sng" algn="ctr">
              <a:solidFill>
                <a:srgbClr val="F15F23"/>
              </a:solidFill>
              <a:prstDash val="solid"/>
              <a:miter lim="800000"/>
            </a:ln>
            <a:effectLst/>
          </p:spPr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4" name="مربع نص 46">
              <a:extLst>
                <a:ext uri="{FF2B5EF4-FFF2-40B4-BE49-F238E27FC236}">
                  <a16:creationId xmlns:a16="http://schemas.microsoft.com/office/drawing/2014/main" id="{27A5726C-F47F-482C-899E-4216131CB0B2}"/>
                </a:ext>
              </a:extLst>
            </p:cNvPr>
            <p:cNvSpPr txBox="1"/>
            <p:nvPr/>
          </p:nvSpPr>
          <p:spPr>
            <a:xfrm>
              <a:off x="9510771" y="3099673"/>
              <a:ext cx="2141933" cy="646331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5797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رياض القران</a:t>
              </a:r>
            </a:p>
          </p:txBody>
        </p:sp>
      </p:grpSp>
      <p:grpSp>
        <p:nvGrpSpPr>
          <p:cNvPr id="55" name="مجموعة 39">
            <a:extLst>
              <a:ext uri="{FF2B5EF4-FFF2-40B4-BE49-F238E27FC236}">
                <a16:creationId xmlns:a16="http://schemas.microsoft.com/office/drawing/2014/main" id="{46217F0D-4414-4BA2-8D22-9CDE36C8F121}"/>
              </a:ext>
            </a:extLst>
          </p:cNvPr>
          <p:cNvGrpSpPr/>
          <p:nvPr/>
        </p:nvGrpSpPr>
        <p:grpSpPr>
          <a:xfrm>
            <a:off x="12358305" y="4110945"/>
            <a:ext cx="2536564" cy="844952"/>
            <a:chOff x="9302285" y="4110945"/>
            <a:chExt cx="2536564" cy="844952"/>
          </a:xfrm>
        </p:grpSpPr>
        <p:sp>
          <p:nvSpPr>
            <p:cNvPr id="56" name="مستطيل: زوايا مستديرة 42">
              <a:extLst>
                <a:ext uri="{FF2B5EF4-FFF2-40B4-BE49-F238E27FC236}">
                  <a16:creationId xmlns:a16="http://schemas.microsoft.com/office/drawing/2014/main" id="{5EF3C725-6A55-4023-AED7-F356FF345563}"/>
                </a:ext>
              </a:extLst>
            </p:cNvPr>
            <p:cNvSpPr/>
            <p:nvPr/>
          </p:nvSpPr>
          <p:spPr>
            <a:xfrm>
              <a:off x="9302285" y="4110945"/>
              <a:ext cx="2536564" cy="844952"/>
            </a:xfrm>
            <a:prstGeom prst="roundRect">
              <a:avLst/>
            </a:prstGeom>
            <a:solidFill>
              <a:srgbClr val="3D9FA5"/>
            </a:solidFill>
            <a:ln w="12700" cap="flat" cmpd="sng" algn="ctr">
              <a:solidFill>
                <a:srgbClr val="3D9FA5"/>
              </a:solidFill>
              <a:prstDash val="solid"/>
              <a:miter lim="800000"/>
            </a:ln>
            <a:effectLst/>
          </p:spPr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7" name="مربع نص 47">
              <a:extLst>
                <a:ext uri="{FF2B5EF4-FFF2-40B4-BE49-F238E27FC236}">
                  <a16:creationId xmlns:a16="http://schemas.microsoft.com/office/drawing/2014/main" id="{6074BA98-22F0-406A-93EF-83DE6013A664}"/>
                </a:ext>
              </a:extLst>
            </p:cNvPr>
            <p:cNvSpPr txBox="1"/>
            <p:nvPr/>
          </p:nvSpPr>
          <p:spPr>
            <a:xfrm>
              <a:off x="9960463" y="4227995"/>
              <a:ext cx="1181735" cy="646331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5797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الأعداد</a:t>
              </a:r>
            </a:p>
          </p:txBody>
        </p:sp>
      </p:grpSp>
      <p:grpSp>
        <p:nvGrpSpPr>
          <p:cNvPr id="58" name="مجموعة 44">
            <a:extLst>
              <a:ext uri="{FF2B5EF4-FFF2-40B4-BE49-F238E27FC236}">
                <a16:creationId xmlns:a16="http://schemas.microsoft.com/office/drawing/2014/main" id="{EC7B53DB-C9F1-470F-B0B5-2C09D109C4B0}"/>
              </a:ext>
            </a:extLst>
          </p:cNvPr>
          <p:cNvGrpSpPr/>
          <p:nvPr/>
        </p:nvGrpSpPr>
        <p:grpSpPr>
          <a:xfrm>
            <a:off x="12370952" y="5225972"/>
            <a:ext cx="2538496" cy="844952"/>
            <a:chOff x="9314932" y="5225972"/>
            <a:chExt cx="2538496" cy="844952"/>
          </a:xfrm>
        </p:grpSpPr>
        <p:sp>
          <p:nvSpPr>
            <p:cNvPr id="59" name="مستطيل: زوايا مستديرة 43">
              <a:extLst>
                <a:ext uri="{FF2B5EF4-FFF2-40B4-BE49-F238E27FC236}">
                  <a16:creationId xmlns:a16="http://schemas.microsoft.com/office/drawing/2014/main" id="{C2679CE9-F931-4A86-9F97-A514A0A606F9}"/>
                </a:ext>
              </a:extLst>
            </p:cNvPr>
            <p:cNvSpPr/>
            <p:nvPr/>
          </p:nvSpPr>
          <p:spPr>
            <a:xfrm>
              <a:off x="9316864" y="5225972"/>
              <a:ext cx="2536564" cy="844952"/>
            </a:xfrm>
            <a:prstGeom prst="roundRect">
              <a:avLst/>
            </a:prstGeom>
            <a:solidFill>
              <a:srgbClr val="D9D0BF"/>
            </a:solidFill>
            <a:ln w="12700" cap="flat" cmpd="sng" algn="ctr">
              <a:solidFill>
                <a:srgbClr val="D9D0BF"/>
              </a:solidFill>
              <a:prstDash val="solid"/>
              <a:miter lim="800000"/>
            </a:ln>
            <a:effectLst/>
          </p:spPr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0" name="مربع نص 48">
              <a:extLst>
                <a:ext uri="{FF2B5EF4-FFF2-40B4-BE49-F238E27FC236}">
                  <a16:creationId xmlns:a16="http://schemas.microsoft.com/office/drawing/2014/main" id="{0029BCA6-5172-4102-B5E4-DFCE775CC1F8}"/>
                </a:ext>
              </a:extLst>
            </p:cNvPr>
            <p:cNvSpPr txBox="1"/>
            <p:nvPr/>
          </p:nvSpPr>
          <p:spPr>
            <a:xfrm>
              <a:off x="9314932" y="5321115"/>
              <a:ext cx="2504212" cy="646331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5797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ونكتشف ونمرح</a:t>
              </a:r>
            </a:p>
          </p:txBody>
        </p:sp>
      </p:grpSp>
      <p:pic>
        <p:nvPicPr>
          <p:cNvPr id="61" name="صورة 2">
            <a:extLst>
              <a:ext uri="{FF2B5EF4-FFF2-40B4-BE49-F238E27FC236}">
                <a16:creationId xmlns:a16="http://schemas.microsoft.com/office/drawing/2014/main" id="{87D7A799-2EDE-41A1-B81F-A53D29A5E40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4031">
            <a:off x="3948676" y="341599"/>
            <a:ext cx="1093447" cy="10856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4" name="صورة 3">
            <a:extLst>
              <a:ext uri="{FF2B5EF4-FFF2-40B4-BE49-F238E27FC236}">
                <a16:creationId xmlns:a16="http://schemas.microsoft.com/office/drawing/2014/main" id="{619D311C-497C-49CC-9C6E-3AB3264DF94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0231" y="2307027"/>
            <a:ext cx="883737" cy="1100114"/>
          </a:xfrm>
          <a:prstGeom prst="rect">
            <a:avLst/>
          </a:prstGeom>
        </p:spPr>
      </p:pic>
      <p:pic>
        <p:nvPicPr>
          <p:cNvPr id="66" name="صورة 5">
            <a:extLst>
              <a:ext uri="{FF2B5EF4-FFF2-40B4-BE49-F238E27FC236}">
                <a16:creationId xmlns:a16="http://schemas.microsoft.com/office/drawing/2014/main" id="{3B70D2E1-7D83-4D71-B18B-4AADE1084FF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389" y="855401"/>
            <a:ext cx="801202" cy="1054423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pic>
        <p:nvPicPr>
          <p:cNvPr id="67" name="lines">
            <a:extLst>
              <a:ext uri="{FF2B5EF4-FFF2-40B4-BE49-F238E27FC236}">
                <a16:creationId xmlns:a16="http://schemas.microsoft.com/office/drawing/2014/main" id="{9E6EDF21-F1BF-43D0-A4D3-D13F476A6A8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34" y="0"/>
            <a:ext cx="12192000" cy="1775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492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4.44444E-6 L -0.25234 -0.00625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17" y="-324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4.44444E-6 L -0.25234 -0.00625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17" y="-324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4.44444E-6 L -0.25234 -0.00625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17" y="-324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4.44444E-6 L -0.25234 -0.00625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17" y="-324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4.44444E-6 L -0.25234 -0.00625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17" y="-324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4F438234-B7A0-48E3-9DF4-96E0BBA370C6}"/>
              </a:ext>
            </a:extLst>
          </p:cNvPr>
          <p:cNvGrpSpPr/>
          <p:nvPr/>
        </p:nvGrpSpPr>
        <p:grpSpPr>
          <a:xfrm>
            <a:off x="3772617" y="1588168"/>
            <a:ext cx="4550514" cy="5245147"/>
            <a:chOff x="3820743" y="1314647"/>
            <a:chExt cx="4550514" cy="5590858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DFB58850-18E3-4A1C-B3C0-9826AF7711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3820743" y="1314647"/>
              <a:ext cx="4550514" cy="5590858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7B0A341-C38C-4D49-97BD-67DE9AA21218}"/>
                </a:ext>
              </a:extLst>
            </p:cNvPr>
            <p:cNvSpPr/>
            <p:nvPr/>
          </p:nvSpPr>
          <p:spPr>
            <a:xfrm>
              <a:off x="4762500" y="4436448"/>
              <a:ext cx="2667000" cy="1275347"/>
            </a:xfrm>
            <a:prstGeom prst="rect">
              <a:avLst/>
            </a:prstGeom>
            <a:solidFill>
              <a:srgbClr val="FFF47D"/>
            </a:solidFill>
            <a:ln w="57150">
              <a:solidFill>
                <a:srgbClr val="FAD0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(A) Arslan Wessam A" panose="03020402040406030203" pitchFamily="66" charset="-78"/>
                  <a:ea typeface="+mn-ea"/>
                  <a:cs typeface="(A) Arslan Wessam A" panose="03020402040406030203" pitchFamily="66" charset="-78"/>
                </a:rPr>
                <a:t>هدية التعارف </a:t>
              </a: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(A) Arslan Wessam A" panose="03020402040406030203" pitchFamily="66" charset="-78"/>
                <a:ea typeface="+mn-ea"/>
                <a:cs typeface="(A) Arslan Wessam A" panose="03020402040406030203" pitchFamily="66" charset="-78"/>
              </a:endParaRP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CC33DB71-EEA6-47C3-BD11-BE1305026A1C}"/>
              </a:ext>
            </a:extLst>
          </p:cNvPr>
          <p:cNvSpPr/>
          <p:nvPr/>
        </p:nvSpPr>
        <p:spPr>
          <a:xfrm>
            <a:off x="0" y="890337"/>
            <a:ext cx="12192000" cy="625643"/>
          </a:xfrm>
          <a:prstGeom prst="rect">
            <a:avLst/>
          </a:prstGeom>
          <a:solidFill>
            <a:srgbClr val="FFB7C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(A) Arslan Wessam B" panose="03020402040406030203" pitchFamily="66" charset="-78"/>
                <a:ea typeface="+mn-ea"/>
                <a:cs typeface="(AH) Manal Black" pitchFamily="2" charset="-78"/>
              </a:rPr>
              <a:t>هيا لنتعرف على بعضنا من خلال الهدية 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(A) Arslan Wessam B" panose="03020402040406030203" pitchFamily="66" charset="-78"/>
              <a:ea typeface="+mn-ea"/>
              <a:cs typeface="(AH) Manal Black" pitchFamily="2" charset="-78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6D669E8-33B7-430D-B71F-06C43085EC3D}"/>
              </a:ext>
            </a:extLst>
          </p:cNvPr>
          <p:cNvGrpSpPr/>
          <p:nvPr/>
        </p:nvGrpSpPr>
        <p:grpSpPr>
          <a:xfrm>
            <a:off x="-1096939" y="-505263"/>
            <a:ext cx="13869855" cy="1525507"/>
            <a:chOff x="-1422673" y="-408391"/>
            <a:chExt cx="13869855" cy="152550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14A93E5E-9ABF-4671-ACC6-28511262EFD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894"/>
            <a:stretch/>
          </p:blipFill>
          <p:spPr>
            <a:xfrm rot="21039003">
              <a:off x="8704973" y="-325801"/>
              <a:ext cx="3742209" cy="1442917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A682CEFC-8FD8-4259-8BC3-8C336C638F1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894"/>
            <a:stretch/>
          </p:blipFill>
          <p:spPr>
            <a:xfrm rot="21066100">
              <a:off x="5307482" y="-360267"/>
              <a:ext cx="3742209" cy="1442917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62E27043-8EA6-4EBB-A377-52642CF3CCC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894"/>
            <a:stretch/>
          </p:blipFill>
          <p:spPr>
            <a:xfrm rot="21039003">
              <a:off x="1974818" y="-373925"/>
              <a:ext cx="3742209" cy="1442917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37CE42A2-83C1-4FC4-840A-16A27C88A1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894"/>
            <a:stretch/>
          </p:blipFill>
          <p:spPr>
            <a:xfrm rot="21066100">
              <a:off x="-1422673" y="-408391"/>
              <a:ext cx="3742209" cy="14429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5015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FAFEE67-7121-46CB-9B70-E73125C9FB6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4556" y="65874"/>
            <a:ext cx="1688738" cy="1103472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B4C85D90-E4BF-46F5-A921-6FB31C4EE9E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883" y="65874"/>
            <a:ext cx="1646063" cy="1097375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5A9F1023-8A98-410F-9464-62C6634DC0C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6413" y="83840"/>
            <a:ext cx="1676545" cy="1109568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F0796188-3937-4B44-A1BD-6149CC670B0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201" y="72350"/>
            <a:ext cx="1670449" cy="1097375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15631C4C-74D2-4A09-BC58-BACB7C767BF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9512" y="66254"/>
            <a:ext cx="1676545" cy="1109568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F74487BE-44D5-47BB-82F4-727244829B66}"/>
              </a:ext>
            </a:extLst>
          </p:cNvPr>
          <p:cNvGrpSpPr/>
          <p:nvPr/>
        </p:nvGrpSpPr>
        <p:grpSpPr>
          <a:xfrm>
            <a:off x="5987650" y="4738445"/>
            <a:ext cx="4048702" cy="4371222"/>
            <a:chOff x="273544" y="1669450"/>
            <a:chExt cx="4048702" cy="4371222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0BFAA0C4-3C68-430D-9C8A-E88E3B4705F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3544" y="1669450"/>
              <a:ext cx="4048702" cy="4371222"/>
            </a:xfrm>
            <a:prstGeom prst="rect">
              <a:avLst/>
            </a:prstGeom>
          </p:spPr>
        </p:pic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A6F893DC-2FD4-47D1-90B7-F6974509600D}"/>
                </a:ext>
              </a:extLst>
            </p:cNvPr>
            <p:cNvGrpSpPr/>
            <p:nvPr/>
          </p:nvGrpSpPr>
          <p:grpSpPr>
            <a:xfrm>
              <a:off x="1912211" y="3918677"/>
              <a:ext cx="1040783" cy="1122175"/>
              <a:chOff x="-9361" y="4061478"/>
              <a:chExt cx="1040783" cy="1122175"/>
            </a:xfrm>
          </p:grpSpPr>
          <p:pic>
            <p:nvPicPr>
              <p:cNvPr id="35" name="Picture 34" descr="A picture containing text, sign, queen, helmet&#10;&#10;Description automatically generated">
                <a:extLst>
                  <a:ext uri="{FF2B5EF4-FFF2-40B4-BE49-F238E27FC236}">
                    <a16:creationId xmlns:a16="http://schemas.microsoft.com/office/drawing/2014/main" id="{0BCC067A-ACF6-4900-A755-1E0CCF0986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9361" y="4061478"/>
                <a:ext cx="1040783" cy="1122175"/>
              </a:xfrm>
              <a:prstGeom prst="rect">
                <a:avLst/>
              </a:prstGeom>
            </p:spPr>
          </p:pic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B91D901E-7BFD-4C02-AEAF-72B9E3F100F9}"/>
                  </a:ext>
                </a:extLst>
              </p:cNvPr>
              <p:cNvSpPr/>
              <p:nvPr/>
            </p:nvSpPr>
            <p:spPr>
              <a:xfrm>
                <a:off x="116799" y="4278803"/>
                <a:ext cx="737701" cy="307777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 w="0"/>
                    <a:solidFill>
                      <a:prstClr val="black"/>
                    </a:solidFill>
                    <a:effectLst>
                      <a:outerShdw blurRad="38100" dist="19050" dir="2700000" algn="tl" rotWithShape="0">
                        <a:prstClr val="black">
                          <a:alpha val="40000"/>
                        </a:prstClr>
                      </a:outerShdw>
                    </a:effectLst>
                    <a:uLnTx/>
                    <a:uFillTx/>
                    <a:latin typeface="+mj-lt"/>
                    <a:ea typeface="+mn-ea"/>
                    <a:cs typeface=" Thuluth Alsmt7017" panose="02010000000000000000" pitchFamily="2" charset="-78"/>
                  </a:rPr>
                  <a:t>اسم الطفلة</a:t>
                </a:r>
                <a:endParaRPr kumimoji="0" lang="en-US" sz="1400" b="1" i="0" u="none" strike="noStrike" kern="1200" cap="none" spc="0" normalizeH="0" baseline="0" noProof="0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+mj-lt"/>
                  <a:ea typeface="+mn-ea"/>
                  <a:cs typeface=" Thuluth Alsmt7017" panose="02010000000000000000" pitchFamily="2" charset="-78"/>
                </a:endParaRPr>
              </a:p>
            </p:txBody>
          </p:sp>
        </p:grpSp>
      </p:grpSp>
      <p:pic>
        <p:nvPicPr>
          <p:cNvPr id="11" name="Picture 6">
            <a:extLst>
              <a:ext uri="{FF2B5EF4-FFF2-40B4-BE49-F238E27FC236}">
                <a16:creationId xmlns:a16="http://schemas.microsoft.com/office/drawing/2014/main" id="{B5F40858-FB7F-43ED-8F2A-1AC2FCE1D7A6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t="40583"/>
          <a:stretch/>
        </p:blipFill>
        <p:spPr>
          <a:xfrm>
            <a:off x="5619389" y="4038148"/>
            <a:ext cx="4550514" cy="281985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7B0A341-C38C-4D49-97BD-67DE9AA21218}"/>
              </a:ext>
            </a:extLst>
          </p:cNvPr>
          <p:cNvSpPr/>
          <p:nvPr/>
        </p:nvSpPr>
        <p:spPr>
          <a:xfrm>
            <a:off x="6556792" y="4701498"/>
            <a:ext cx="2667000" cy="1196486"/>
          </a:xfrm>
          <a:prstGeom prst="rect">
            <a:avLst/>
          </a:prstGeom>
          <a:solidFill>
            <a:srgbClr val="FFF47D"/>
          </a:solidFill>
          <a:ln w="57150">
            <a:solidFill>
              <a:srgbClr val="FAD0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(A) Arslan Wessam A" panose="03020402040406030203" pitchFamily="66" charset="-78"/>
                <a:ea typeface="+mn-ea"/>
                <a:cs typeface="(A) Arslan Wessam A" panose="03020402040406030203" pitchFamily="66" charset="-78"/>
              </a:rPr>
              <a:t>هدية التعارف 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(A) Arslan Wessam A" panose="03020402040406030203" pitchFamily="66" charset="-78"/>
              <a:ea typeface="+mn-ea"/>
              <a:cs typeface="(A) Arslan Wessam A" panose="03020402040406030203" pitchFamily="66" charset="-78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FB58850-18E3-4A1C-B3C0-9826AF77113A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b="61265"/>
          <a:stretch/>
        </p:blipFill>
        <p:spPr>
          <a:xfrm>
            <a:off x="5658858" y="2035443"/>
            <a:ext cx="4550514" cy="203172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8EA82F7-E69C-4708-909A-FC399DAAD4C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0887" y="4127079"/>
            <a:ext cx="1243033" cy="915292"/>
          </a:xfrm>
          <a:prstGeom prst="rect">
            <a:avLst/>
          </a:prstGeom>
        </p:spPr>
      </p:pic>
      <p:pic>
        <p:nvPicPr>
          <p:cNvPr id="15" name="balloon">
            <a:extLst>
              <a:ext uri="{FF2B5EF4-FFF2-40B4-BE49-F238E27FC236}">
                <a16:creationId xmlns:a16="http://schemas.microsoft.com/office/drawing/2014/main" id="{DD4F288D-CC97-4100-9E89-9E9E5DD449F7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690" y="6947043"/>
            <a:ext cx="2156906" cy="3825194"/>
          </a:xfrm>
          <a:prstGeom prst="rect">
            <a:avLst/>
          </a:prstGeom>
        </p:spPr>
      </p:pic>
      <p:pic>
        <p:nvPicPr>
          <p:cNvPr id="16" name="balloon">
            <a:extLst>
              <a:ext uri="{FF2B5EF4-FFF2-40B4-BE49-F238E27FC236}">
                <a16:creationId xmlns:a16="http://schemas.microsoft.com/office/drawing/2014/main" id="{C6B121F8-89D2-4DB5-B9A0-C5A08FE50192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5922" y="7079155"/>
            <a:ext cx="2156906" cy="3825194"/>
          </a:xfrm>
          <a:prstGeom prst="rect">
            <a:avLst/>
          </a:prstGeom>
        </p:spPr>
      </p:pic>
      <p:pic>
        <p:nvPicPr>
          <p:cNvPr id="17" name="balloon">
            <a:extLst>
              <a:ext uri="{FF2B5EF4-FFF2-40B4-BE49-F238E27FC236}">
                <a16:creationId xmlns:a16="http://schemas.microsoft.com/office/drawing/2014/main" id="{3E38D38F-2807-42BF-837E-609F01F4C2ED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6749" y="6838354"/>
            <a:ext cx="2156906" cy="3825194"/>
          </a:xfrm>
          <a:prstGeom prst="rect">
            <a:avLst/>
          </a:prstGeom>
        </p:spPr>
      </p:pic>
      <p:pic>
        <p:nvPicPr>
          <p:cNvPr id="18" name="balloon">
            <a:extLst>
              <a:ext uri="{FF2B5EF4-FFF2-40B4-BE49-F238E27FC236}">
                <a16:creationId xmlns:a16="http://schemas.microsoft.com/office/drawing/2014/main" id="{97C0FA3D-D8A0-447F-B3DB-B534A9ECEA8F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6388" y="6784615"/>
            <a:ext cx="2156906" cy="3825194"/>
          </a:xfrm>
          <a:prstGeom prst="rect">
            <a:avLst/>
          </a:prstGeom>
        </p:spPr>
      </p:pic>
      <p:pic>
        <p:nvPicPr>
          <p:cNvPr id="34" name="وسائط1">
            <a:hlinkClick r:id="" action="ppaction://media"/>
            <a:extLst>
              <a:ext uri="{FF2B5EF4-FFF2-40B4-BE49-F238E27FC236}">
                <a16:creationId xmlns:a16="http://schemas.microsoft.com/office/drawing/2014/main" id="{F4AA54F5-9057-4D49-A528-27C93EB9B7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27149" y="6161072"/>
            <a:ext cx="609600" cy="6096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AC79237-D535-4B3A-8C1F-8B26FD4C18B1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0"/>
              </a:ext>
            </a:extLst>
          </a:blip>
          <a:stretch>
            <a:fillRect/>
          </a:stretch>
        </p:blipFill>
        <p:spPr>
          <a:xfrm>
            <a:off x="547744" y="-5056490"/>
            <a:ext cx="4376631" cy="5038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371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88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2.59259E-6 L 0.32214 2.59259E-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07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4 -0.28866 L 0.00104 -0.2875 C -0.00039 -0.29422 -0.003 -0.3132 -0.00521 -0.322 C -0.01081 -0.34445 -0.00742 -0.32663 -0.01081 -0.35024 C -0.01185 -0.37547 -0.01211 -0.40232 -0.01446 -0.42709 C -0.01732 -0.46065 -0.01862 -0.45163 -0.02344 -0.47408 C -0.02435 -0.47778 -0.02448 -0.48264 -0.02526 -0.48588 C -0.02683 -0.49213 -0.0293 -0.497 -0.03086 -0.50255 C -0.0392 -0.5294 -0.03607 -0.5257 -0.05104 -0.55857 C -0.05534 -0.56852 -0.05808 -0.57963 -0.06407 -0.58704 C -0.09388 -0.625 -0.06055 -0.58565 -0.08972 -0.61297 C -0.09505 -0.61783 -0.09909 -0.62477 -0.10443 -0.6294 C -0.1099 -0.6338 -0.1168 -0.63658 -0.12279 -0.64051 C -0.12657 -0.64399 -0.13034 -0.64723 -0.13386 -0.65024 C -0.18203 -0.64977 -0.24753 -0.67246 -0.29753 -0.64329 C -0.30274 -0.64028 -0.31276 -0.63357 -0.31771 -0.6294 C -0.33216 -0.61644 -0.34102 -0.60533 -0.3543 -0.58913 C -0.35768 -0.58565 -0.36107 -0.58218 -0.36354 -0.57755 C -0.36745 -0.57014 -0.37214 -0.55394 -0.37214 -0.55371 C -0.37175 -0.50255 -0.37149 -0.4507 -0.36927 -0.39908 C -0.36888 -0.39375 -0.36615 -0.39075 -0.36354 -0.3875 L -0.36354 -0.38681 " pathEditMode="relative" rAng="0" ptsTypes="AAAAAAAAAAAAAAAAAAAAAA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659" y="-1842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Kids Saying Yay [Sound Effect]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62 0.01204 L 0.06771 0.86991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76" y="42894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64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85185E-6 L 0.00469 -1.32917 " pathEditMode="relative" rAng="0" ptsTypes="AA">
                                      <p:cBhvr>
                                        <p:cTn id="21" dur="9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4" y="-66458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64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44444E-6 L 0.00443 -1.4426 " pathEditMode="relative" rAng="0" ptsTypes="AA">
                                      <p:cBhvr>
                                        <p:cTn id="23" dur="13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1" y="-72130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64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4.07407E-6 L 0.00157 -1.42662 " pathEditMode="relative" rAng="0" ptsTypes="AA">
                                      <p:cBhvr>
                                        <p:cTn id="25" dur="15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" y="-71343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64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196 0.00764 L -0.07084 -1.39815 " pathEditMode="relative" rAng="0" ptsTypes="AA">
                                      <p:cBhvr>
                                        <p:cTn id="27" dur="1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51" y="-70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cloud">
            <a:extLst>
              <a:ext uri="{FF2B5EF4-FFF2-40B4-BE49-F238E27FC236}">
                <a16:creationId xmlns:a16="http://schemas.microsoft.com/office/drawing/2014/main" id="{FA16EB06-B41E-4D60-8670-AC77AE2DF6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8749" y="385010"/>
            <a:ext cx="1527724" cy="958690"/>
          </a:xfrm>
          <a:prstGeom prst="rect">
            <a:avLst/>
          </a:prstGeom>
        </p:spPr>
      </p:pic>
      <p:pic>
        <p:nvPicPr>
          <p:cNvPr id="27" name="cloud">
            <a:extLst>
              <a:ext uri="{FF2B5EF4-FFF2-40B4-BE49-F238E27FC236}">
                <a16:creationId xmlns:a16="http://schemas.microsoft.com/office/drawing/2014/main" id="{2073E763-0B22-4F6F-ACED-57E25E632C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5615" y="98598"/>
            <a:ext cx="1527724" cy="95869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F7A4C20E-6BAC-4146-BB99-F6AF195DEA93}"/>
              </a:ext>
            </a:extLst>
          </p:cNvPr>
          <p:cNvGrpSpPr/>
          <p:nvPr/>
        </p:nvGrpSpPr>
        <p:grpSpPr>
          <a:xfrm>
            <a:off x="2280721" y="385010"/>
            <a:ext cx="7630558" cy="5245768"/>
            <a:chOff x="3922521" y="1297882"/>
            <a:chExt cx="4933850" cy="3599030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06682A1B-F3C2-4846-9352-881AFF9B801C}"/>
                </a:ext>
              </a:extLst>
            </p:cNvPr>
            <p:cNvGrpSpPr/>
            <p:nvPr/>
          </p:nvGrpSpPr>
          <p:grpSpPr>
            <a:xfrm>
              <a:off x="3922521" y="1297882"/>
              <a:ext cx="4933850" cy="3222843"/>
              <a:chOff x="3922521" y="1297882"/>
              <a:chExt cx="4933850" cy="3222843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3CE2FC3B-BB9F-4ED2-83BB-A20FC8E7AE31}"/>
                  </a:ext>
                </a:extLst>
              </p:cNvPr>
              <p:cNvSpPr/>
              <p:nvPr/>
            </p:nvSpPr>
            <p:spPr>
              <a:xfrm>
                <a:off x="3922521" y="1297882"/>
                <a:ext cx="4910534" cy="132368"/>
              </a:xfrm>
              <a:prstGeom prst="rect">
                <a:avLst/>
              </a:prstGeom>
              <a:solidFill>
                <a:sysClr val="windowText" lastClr="0000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D705BB9D-588D-4509-828E-C4C15E2A4DB7}"/>
                  </a:ext>
                </a:extLst>
              </p:cNvPr>
              <p:cNvSpPr/>
              <p:nvPr/>
            </p:nvSpPr>
            <p:spPr>
              <a:xfrm>
                <a:off x="3925290" y="1382710"/>
                <a:ext cx="4931081" cy="3138015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41024737-93F4-49BA-8AEC-813AA678F080}"/>
                </a:ext>
              </a:extLst>
            </p:cNvPr>
            <p:cNvCxnSpPr/>
            <p:nvPr/>
          </p:nvCxnSpPr>
          <p:spPr>
            <a:xfrm>
              <a:off x="6391922" y="4520725"/>
              <a:ext cx="0" cy="251382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0EDF120C-462C-436B-AF07-22E84D2AB45F}"/>
                </a:ext>
              </a:extLst>
            </p:cNvPr>
            <p:cNvSpPr/>
            <p:nvPr/>
          </p:nvSpPr>
          <p:spPr>
            <a:xfrm>
              <a:off x="6280979" y="4732287"/>
              <a:ext cx="203144" cy="164625"/>
            </a:xfrm>
            <a:prstGeom prst="ellipse">
              <a:avLst/>
            </a:prstGeom>
            <a:solidFill>
              <a:sysClr val="windowText" lastClr="00000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F9DBE255-6806-4096-83DE-70952122A4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307" y="2198502"/>
            <a:ext cx="2019830" cy="3569817"/>
          </a:xfrm>
          <a:prstGeom prst="rect">
            <a:avLst/>
          </a:prstGeom>
        </p:spPr>
      </p:pic>
      <p:pic>
        <p:nvPicPr>
          <p:cNvPr id="21" name="Picture 20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0973C5E1-0796-40BF-B596-9EF720FBBD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2860" y="2093495"/>
            <a:ext cx="1641764" cy="3537283"/>
          </a:xfrm>
          <a:prstGeom prst="rect">
            <a:avLst/>
          </a:prstGeom>
        </p:spPr>
      </p:pic>
      <p:sp>
        <p:nvSpPr>
          <p:cNvPr id="22" name="مستطيل 8">
            <a:extLst>
              <a:ext uri="{FF2B5EF4-FFF2-40B4-BE49-F238E27FC236}">
                <a16:creationId xmlns:a16="http://schemas.microsoft.com/office/drawing/2014/main" id="{8B901AB3-8C31-41FD-9086-491310D80395}"/>
              </a:ext>
            </a:extLst>
          </p:cNvPr>
          <p:cNvSpPr/>
          <p:nvPr/>
        </p:nvSpPr>
        <p:spPr>
          <a:xfrm>
            <a:off x="4304833" y="200288"/>
            <a:ext cx="2900153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6600" b="0" i="0" u="none" strike="noStrike" kern="0" cap="none" spc="0" normalizeH="0" baseline="0" noProof="0" dirty="0">
                <a:ln w="0"/>
                <a:solidFill>
                  <a:prstClr val="black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 Thuluth Alsmt7017" panose="02010000000000000000" pitchFamily="2" charset="-78"/>
              </a:rPr>
              <a:t>قصة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6CEC653-33A0-4679-82C9-957CFC831B0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4163354" y="2198502"/>
            <a:ext cx="3922349" cy="2763791"/>
          </a:xfrm>
          <a:prstGeom prst="rect">
            <a:avLst/>
          </a:prstGeom>
        </p:spPr>
      </p:pic>
      <p:pic>
        <p:nvPicPr>
          <p:cNvPr id="28" name="cloud">
            <a:extLst>
              <a:ext uri="{FF2B5EF4-FFF2-40B4-BE49-F238E27FC236}">
                <a16:creationId xmlns:a16="http://schemas.microsoft.com/office/drawing/2014/main" id="{A3C8308F-E25F-4F58-ADF2-F98351591C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290" y="647344"/>
            <a:ext cx="1527724" cy="958690"/>
          </a:xfrm>
          <a:prstGeom prst="rect">
            <a:avLst/>
          </a:prstGeom>
        </p:spPr>
      </p:pic>
      <p:pic>
        <p:nvPicPr>
          <p:cNvPr id="30" name="cloud">
            <a:extLst>
              <a:ext uri="{FF2B5EF4-FFF2-40B4-BE49-F238E27FC236}">
                <a16:creationId xmlns:a16="http://schemas.microsoft.com/office/drawing/2014/main" id="{181B2F99-F692-4D83-93F5-94B1FBBD25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1757" y="111290"/>
            <a:ext cx="1527724" cy="958690"/>
          </a:xfrm>
          <a:prstGeom prst="rect">
            <a:avLst/>
          </a:prstGeom>
        </p:spPr>
      </p:pic>
      <p:pic>
        <p:nvPicPr>
          <p:cNvPr id="31" name="lines">
            <a:extLst>
              <a:ext uri="{FF2B5EF4-FFF2-40B4-BE49-F238E27FC236}">
                <a16:creationId xmlns:a16="http://schemas.microsoft.com/office/drawing/2014/main" id="{61E1B1ED-3E9A-4F17-9135-5833611DEE0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34" y="0"/>
            <a:ext cx="12192000" cy="1775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131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ircle Background Frame">
            <a:extLst>
              <a:ext uri="{FF2B5EF4-FFF2-40B4-BE49-F238E27FC236}">
                <a16:creationId xmlns:a16="http://schemas.microsoft.com/office/drawing/2014/main" id="{7C433C54-25F7-4813-83FF-074E697974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33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94104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142</Words>
  <Application>Microsoft Office PowerPoint</Application>
  <PresentationFormat>Widescreen</PresentationFormat>
  <Paragraphs>36</Paragraphs>
  <Slides>21</Slides>
  <Notes>0</Notes>
  <HiddenSlides>0</HiddenSlides>
  <MMClips>9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36" baseType="lpstr">
      <vt:lpstr>(A) Arslan Wessam A</vt:lpstr>
      <vt:lpstr>(A) Arslan Wessam B</vt:lpstr>
      <vt:lpstr>18 Khebrat Musamim</vt:lpstr>
      <vt:lpstr>A_Nefel_Adeti</vt:lpstr>
      <vt:lpstr>ae_Dimnah</vt:lpstr>
      <vt:lpstr>Arabic Typesetting</vt:lpstr>
      <vt:lpstr>Arial</vt:lpstr>
      <vt:lpstr>Calibri</vt:lpstr>
      <vt:lpstr>Calibri Light</vt:lpstr>
      <vt:lpstr>FreeFarsi</vt:lpstr>
      <vt:lpstr>Times New Roman</vt:lpstr>
      <vt:lpstr>Twinkl SemiBold</vt:lpstr>
      <vt:lpstr>Office Theme</vt:lpstr>
      <vt:lpstr>1_Office Theme</vt:lpstr>
      <vt:lpstr>3_نسق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منى عبدالرحمن</dc:creator>
  <cp:lastModifiedBy>منى عبدالرحمن</cp:lastModifiedBy>
  <cp:revision>3</cp:revision>
  <dcterms:created xsi:type="dcterms:W3CDTF">2021-09-10T22:11:03Z</dcterms:created>
  <dcterms:modified xsi:type="dcterms:W3CDTF">2021-09-10T22:27:20Z</dcterms:modified>
</cp:coreProperties>
</file>