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96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61" r:id="rId30"/>
    <p:sldId id="284" r:id="rId31"/>
    <p:sldId id="285" r:id="rId32"/>
    <p:sldId id="287" r:id="rId33"/>
    <p:sldId id="288" r:id="rId34"/>
    <p:sldId id="289" r:id="rId35"/>
    <p:sldId id="291" r:id="rId36"/>
    <p:sldId id="292" r:id="rId37"/>
    <p:sldId id="286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49" autoAdjust="0"/>
    <p:restoredTop sz="94660"/>
  </p:normalViewPr>
  <p:slideViewPr>
    <p:cSldViewPr snapToGrid="0">
      <p:cViewPr varScale="1">
        <p:scale>
          <a:sx n="66" d="100"/>
          <a:sy n="66" d="100"/>
        </p:scale>
        <p:origin x="85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8F2B-9670-4DA9-B9BD-29E447DB9D66}" type="datetimeFigureOut">
              <a:rPr lang="ar-SA" smtClean="0"/>
              <a:t>30/03/39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A85E-0448-45C2-BA29-14CCD392BE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20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8F2B-9670-4DA9-B9BD-29E447DB9D66}" type="datetimeFigureOut">
              <a:rPr lang="ar-SA" smtClean="0"/>
              <a:t>30/03/39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A85E-0448-45C2-BA29-14CCD392BE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159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8F2B-9670-4DA9-B9BD-29E447DB9D66}" type="datetimeFigureOut">
              <a:rPr lang="ar-SA" smtClean="0"/>
              <a:t>30/03/39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A85E-0448-45C2-BA29-14CCD392BE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842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8F2B-9670-4DA9-B9BD-29E447DB9D66}" type="datetimeFigureOut">
              <a:rPr lang="ar-SA" smtClean="0"/>
              <a:t>30/03/39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A85E-0448-45C2-BA29-14CCD392BE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724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8F2B-9670-4DA9-B9BD-29E447DB9D66}" type="datetimeFigureOut">
              <a:rPr lang="ar-SA" smtClean="0"/>
              <a:t>30/03/39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A85E-0448-45C2-BA29-14CCD392BE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762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8F2B-9670-4DA9-B9BD-29E447DB9D66}" type="datetimeFigureOut">
              <a:rPr lang="ar-SA" smtClean="0"/>
              <a:t>30/03/39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A85E-0448-45C2-BA29-14CCD392BE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716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8F2B-9670-4DA9-B9BD-29E447DB9D66}" type="datetimeFigureOut">
              <a:rPr lang="ar-SA" smtClean="0"/>
              <a:t>30/03/39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A85E-0448-45C2-BA29-14CCD392BE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158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8F2B-9670-4DA9-B9BD-29E447DB9D66}" type="datetimeFigureOut">
              <a:rPr lang="ar-SA" smtClean="0"/>
              <a:t>30/03/39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A85E-0448-45C2-BA29-14CCD392BE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35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8F2B-9670-4DA9-B9BD-29E447DB9D66}" type="datetimeFigureOut">
              <a:rPr lang="ar-SA" smtClean="0"/>
              <a:t>30/03/39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A85E-0448-45C2-BA29-14CCD392BE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025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8F2B-9670-4DA9-B9BD-29E447DB9D66}" type="datetimeFigureOut">
              <a:rPr lang="ar-SA" smtClean="0"/>
              <a:t>30/03/39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A85E-0448-45C2-BA29-14CCD392BE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43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8F2B-9670-4DA9-B9BD-29E447DB9D66}" type="datetimeFigureOut">
              <a:rPr lang="ar-SA" smtClean="0"/>
              <a:t>30/03/39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A85E-0448-45C2-BA29-14CCD392BE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937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B8F2B-9670-4DA9-B9BD-29E447DB9D66}" type="datetimeFigureOut">
              <a:rPr lang="ar-SA" smtClean="0"/>
              <a:t>30/03/39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7A85E-0448-45C2-BA29-14CCD392BE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939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خرائط ذهنيه</a:t>
            </a:r>
            <a:r>
              <a:rPr lang="ar-SA" dirty="0" smtClean="0">
                <a:ln>
                  <a:solidFill>
                    <a:sysClr val="windowText" lastClr="000000"/>
                  </a:solidFill>
                </a:ln>
                <a:effectLst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ar-SA" dirty="0" smtClean="0">
                <a:ln>
                  <a:solidFill>
                    <a:sysClr val="windowText" lastClr="000000"/>
                  </a:solidFill>
                </a:ln>
                <a:effectLst>
                  <a:reflection blurRad="6350" stA="60000" endA="900" endPos="58000" dir="5400000" sy="-100000" algn="bl" rotWithShape="0"/>
                </a:effectLst>
              </a:rPr>
            </a:br>
            <a:endParaRPr lang="ar-SA" dirty="0">
              <a:ln>
                <a:solidFill>
                  <a:sysClr val="windowText" lastClr="000000"/>
                </a:solidFill>
              </a:ln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</a:rPr>
              <a:t>لمقرر المدخل لدراسة الفقه وعلومه</a:t>
            </a:r>
          </a:p>
          <a:p>
            <a:endParaRPr lang="ar-SA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1439-1438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</a:rPr>
              <a:t>هـ</a:t>
            </a:r>
            <a:endParaRPr lang="ar-SA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27" y="0"/>
            <a:ext cx="8688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1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99" y="0"/>
            <a:ext cx="8960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31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8" y="0"/>
            <a:ext cx="7241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7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94" y="0"/>
            <a:ext cx="8914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0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79" y="0"/>
            <a:ext cx="7133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82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65" y="19455"/>
            <a:ext cx="8042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13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12" y="0"/>
            <a:ext cx="8112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6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75" y="0"/>
            <a:ext cx="6357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83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65100"/>
            <a:ext cx="95250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45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89" y="0"/>
            <a:ext cx="9184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9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3560" y="2437765"/>
            <a:ext cx="10515600" cy="1325563"/>
          </a:xfrm>
        </p:spPr>
        <p:txBody>
          <a:bodyPr>
            <a:noAutofit/>
          </a:bodyPr>
          <a:lstStyle/>
          <a:p>
            <a:r>
              <a:rPr lang="ar-SA" sz="7200" b="1" dirty="0" smtClean="0">
                <a:solidFill>
                  <a:srgbClr val="FF0000"/>
                </a:solidFill>
              </a:rPr>
              <a:t>ملاحظه هامه ما اعرضه مساعده على </a:t>
            </a:r>
            <a:r>
              <a:rPr lang="ar-SA" sz="6600" b="1" dirty="0" smtClean="0">
                <a:solidFill>
                  <a:srgbClr val="FF0000"/>
                </a:solidFill>
              </a:rPr>
              <a:t>حفظ</a:t>
            </a:r>
            <a:r>
              <a:rPr lang="ar-SA" sz="7200" b="1" dirty="0" smtClean="0">
                <a:solidFill>
                  <a:srgbClr val="FF0000"/>
                </a:solidFill>
              </a:rPr>
              <a:t> المادة ولا يعتبر شامل للمنهج..</a:t>
            </a:r>
            <a:endParaRPr lang="ar-SA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86" y="0"/>
            <a:ext cx="6137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08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47" y="0"/>
            <a:ext cx="5808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19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72" y="0"/>
            <a:ext cx="5195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40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28" y="0"/>
            <a:ext cx="5548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67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07" y="0"/>
            <a:ext cx="4972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11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27" y="0"/>
            <a:ext cx="5791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02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83" y="0"/>
            <a:ext cx="5425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29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94" y="0"/>
            <a:ext cx="5190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56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383" y="0"/>
            <a:ext cx="5133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30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93" y="0"/>
            <a:ext cx="6123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8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8" y="599440"/>
            <a:ext cx="11916702" cy="506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12" y="0"/>
            <a:ext cx="5209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41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70" y="0"/>
            <a:ext cx="5027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65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93" y="0"/>
            <a:ext cx="535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42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68" y="0"/>
            <a:ext cx="4838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1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21" y="0"/>
            <a:ext cx="5013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3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152" y="0"/>
            <a:ext cx="6249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39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84" y="0"/>
            <a:ext cx="7264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37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63" y="0"/>
            <a:ext cx="5035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55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80" y="0"/>
            <a:ext cx="5495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9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83" y="0"/>
            <a:ext cx="5490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2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41" y="0"/>
            <a:ext cx="9061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-2011680" y="4744720"/>
            <a:ext cx="36169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</a:rPr>
              <a:t>اعداد:</a:t>
            </a:r>
          </a:p>
          <a:p>
            <a:r>
              <a:rPr lang="en-US" dirty="0" smtClean="0"/>
              <a:t>Hana lx </a:t>
            </a:r>
          </a:p>
          <a:p>
            <a:r>
              <a:rPr lang="en-US" dirty="0" smtClean="0"/>
              <a:t>Abdullah</a:t>
            </a:r>
          </a:p>
          <a:p>
            <a:r>
              <a:rPr lang="ar-SA" dirty="0" smtClean="0"/>
              <a:t>بلقيس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1730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17" y="0"/>
            <a:ext cx="8314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82" y="0"/>
            <a:ext cx="8758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60" y="0"/>
            <a:ext cx="6776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74" y="0"/>
            <a:ext cx="7036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8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65" y="0"/>
            <a:ext cx="7256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2526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28</Words>
  <Application>Microsoft Office PowerPoint</Application>
  <PresentationFormat>ملء الشاشة</PresentationFormat>
  <Paragraphs>9</Paragraphs>
  <Slides>40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نسق Office</vt:lpstr>
      <vt:lpstr>خرائط ذهنيه </vt:lpstr>
      <vt:lpstr>ملاحظه هامه ما اعرضه مساعده على حفظ المادة ولا يعتبر شامل للمنهج..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خرائط ذهنيه</dc:title>
  <dc:creator>Windows User</dc:creator>
  <cp:lastModifiedBy>Windows User</cp:lastModifiedBy>
  <cp:revision>11</cp:revision>
  <dcterms:created xsi:type="dcterms:W3CDTF">2017-12-18T08:36:08Z</dcterms:created>
  <dcterms:modified xsi:type="dcterms:W3CDTF">2017-12-18T10:58:57Z</dcterms:modified>
</cp:coreProperties>
</file>