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06934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9" name="Shape 99"/>
          <p:cNvSpPr/>
          <p:nvPr>
            <p:ph type="sldImg"/>
          </p:nvPr>
        </p:nvSpPr>
        <p:spPr>
          <a:xfrm>
            <a:off x="1143000" y="685800"/>
            <a:ext cx="4572000" cy="3429000"/>
          </a:xfrm>
          <a:prstGeom prst="rect">
            <a:avLst/>
          </a:prstGeom>
        </p:spPr>
        <p:txBody>
          <a:bodyPr/>
          <a:lstStyle/>
          <a:p>
            <a:pPr/>
          </a:p>
        </p:txBody>
      </p:sp>
      <p:sp>
        <p:nvSpPr>
          <p:cNvPr id="100" name="Shape 100"/>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rtl="1" latinLnBrk="0">
      <a:defRPr sz="1200">
        <a:latin typeface="+mj-lt"/>
        <a:ea typeface="+mj-ea"/>
        <a:cs typeface="+mj-cs"/>
        <a:sym typeface="Calibri"/>
      </a:defRPr>
    </a:lvl1pPr>
    <a:lvl2pPr indent="228600" rtl="1" latinLnBrk="0">
      <a:defRPr sz="1200">
        <a:latin typeface="+mj-lt"/>
        <a:ea typeface="+mj-ea"/>
        <a:cs typeface="+mj-cs"/>
        <a:sym typeface="Calibri"/>
      </a:defRPr>
    </a:lvl2pPr>
    <a:lvl3pPr indent="457200" rtl="1" latinLnBrk="0">
      <a:defRPr sz="1200">
        <a:latin typeface="+mj-lt"/>
        <a:ea typeface="+mj-ea"/>
        <a:cs typeface="+mj-cs"/>
        <a:sym typeface="Calibri"/>
      </a:defRPr>
    </a:lvl3pPr>
    <a:lvl4pPr indent="685800" rtl="1" latinLnBrk="0">
      <a:defRPr sz="1200">
        <a:latin typeface="+mj-lt"/>
        <a:ea typeface="+mj-ea"/>
        <a:cs typeface="+mj-cs"/>
        <a:sym typeface="Calibri"/>
      </a:defRPr>
    </a:lvl4pPr>
    <a:lvl5pPr indent="914400" rtl="1" latinLnBrk="0">
      <a:defRPr sz="1200">
        <a:latin typeface="+mj-lt"/>
        <a:ea typeface="+mj-ea"/>
        <a:cs typeface="+mj-cs"/>
        <a:sym typeface="Calibri"/>
      </a:defRPr>
    </a:lvl5pPr>
    <a:lvl6pPr indent="1143000" rtl="1" latinLnBrk="0">
      <a:defRPr sz="1200">
        <a:latin typeface="+mj-lt"/>
        <a:ea typeface="+mj-ea"/>
        <a:cs typeface="+mj-cs"/>
        <a:sym typeface="Calibri"/>
      </a:defRPr>
    </a:lvl6pPr>
    <a:lvl7pPr indent="1371600" rtl="1" latinLnBrk="0">
      <a:defRPr sz="1200">
        <a:latin typeface="+mj-lt"/>
        <a:ea typeface="+mj-ea"/>
        <a:cs typeface="+mj-cs"/>
        <a:sym typeface="Calibri"/>
      </a:defRPr>
    </a:lvl7pPr>
    <a:lvl8pPr indent="1600200" rtl="1" latinLnBrk="0">
      <a:defRPr sz="1200">
        <a:latin typeface="+mj-lt"/>
        <a:ea typeface="+mj-ea"/>
        <a:cs typeface="+mj-cs"/>
        <a:sym typeface="Calibri"/>
      </a:defRPr>
    </a:lvl8pPr>
    <a:lvl9pPr indent="1828800" rtl="1"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نص العنوان"/>
          <p:cNvSpPr txBox="1"/>
          <p:nvPr>
            <p:ph type="title"/>
          </p:nvPr>
        </p:nvSpPr>
        <p:spPr>
          <a:xfrm>
            <a:off x="685800" y="2130425"/>
            <a:ext cx="7772400" cy="1470025"/>
          </a:xfrm>
          <a:prstGeom prst="rect">
            <a:avLst/>
          </a:prstGeom>
        </p:spPr>
        <p:txBody>
          <a:bodyPr/>
          <a:lstStyle/>
          <a:p>
            <a:pPr/>
            <a:r>
              <a:t>نص العنوان</a:t>
            </a:r>
          </a:p>
        </p:txBody>
      </p:sp>
      <p:sp>
        <p:nvSpPr>
          <p:cNvPr id="12" name="مستوى النص الأول…"/>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نص العنوان"/>
          <p:cNvSpPr txBox="1"/>
          <p:nvPr>
            <p:ph type="title"/>
          </p:nvPr>
        </p:nvSpPr>
        <p:spPr>
          <a:prstGeom prst="rect">
            <a:avLst/>
          </a:prstGeom>
        </p:spPr>
        <p:txBody>
          <a:bodyPr/>
          <a:lstStyle/>
          <a:p>
            <a:pPr/>
            <a:r>
              <a:t>نص العنوان</a:t>
            </a:r>
          </a:p>
        </p:txBody>
      </p:sp>
      <p:sp>
        <p:nvSpPr>
          <p:cNvPr id="21" name="مستوى النص الأول…"/>
          <p:cNvSpPr txBox="1"/>
          <p:nvPr>
            <p:ph type="body" idx="1"/>
          </p:nvPr>
        </p:nvSpPr>
        <p:spPr>
          <a:xfrm>
            <a:off x="457200" y="1600200"/>
            <a:ext cx="8229600" cy="4525963"/>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2"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نص العنوان"/>
          <p:cNvSpPr txBox="1"/>
          <p:nvPr>
            <p:ph type="title"/>
          </p:nvPr>
        </p:nvSpPr>
        <p:spPr>
          <a:xfrm>
            <a:off x="722312" y="4406900"/>
            <a:ext cx="7772401" cy="1362075"/>
          </a:xfrm>
          <a:prstGeom prst="rect">
            <a:avLst/>
          </a:prstGeom>
        </p:spPr>
        <p:txBody>
          <a:bodyPr anchor="t"/>
          <a:lstStyle>
            <a:lvl1pPr algn="l">
              <a:defRPr b="1" cap="all" sz="4000"/>
            </a:lvl1pPr>
          </a:lstStyle>
          <a:p>
            <a:pPr/>
            <a:r>
              <a:t>نص العنوان</a:t>
            </a:r>
          </a:p>
        </p:txBody>
      </p:sp>
      <p:sp>
        <p:nvSpPr>
          <p:cNvPr id="30" name="مستوى النص الأول…"/>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1"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نص العنوان"/>
          <p:cNvSpPr txBox="1"/>
          <p:nvPr>
            <p:ph type="title"/>
          </p:nvPr>
        </p:nvSpPr>
        <p:spPr>
          <a:prstGeom prst="rect">
            <a:avLst/>
          </a:prstGeom>
        </p:spPr>
        <p:txBody>
          <a:bodyPr/>
          <a:lstStyle/>
          <a:p>
            <a:pPr/>
            <a:r>
              <a:t>نص العنوان</a:t>
            </a:r>
          </a:p>
        </p:txBody>
      </p:sp>
      <p:sp>
        <p:nvSpPr>
          <p:cNvPr id="39" name="مستوى النص الأول…"/>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نص العنوان"/>
          <p:cNvSpPr txBox="1"/>
          <p:nvPr>
            <p:ph type="title"/>
          </p:nvPr>
        </p:nvSpPr>
        <p:spPr>
          <a:prstGeom prst="rect">
            <a:avLst/>
          </a:prstGeom>
        </p:spPr>
        <p:txBody>
          <a:bodyPr/>
          <a:lstStyle/>
          <a:p>
            <a:pPr/>
            <a:r>
              <a:t>نص العنوان</a:t>
            </a:r>
          </a:p>
        </p:txBody>
      </p:sp>
      <p:sp>
        <p:nvSpPr>
          <p:cNvPr id="48" name="مستوى النص الأول…"/>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9" name="Text Placeholder 4"/>
          <p:cNvSpPr/>
          <p:nvPr>
            <p:ph type="body" sz="quarter" idx="21"/>
          </p:nvPr>
        </p:nvSpPr>
        <p:spPr>
          <a:xfrm>
            <a:off x="4645025" y="1535112"/>
            <a:ext cx="4041775" cy="639764"/>
          </a:xfrm>
          <a:prstGeom prst="rect">
            <a:avLst/>
          </a:prstGeom>
        </p:spPr>
        <p:txBody>
          <a:bodyPr anchor="b"/>
          <a:lstStyle/>
          <a:p>
            <a:pPr rtl="0">
              <a:defRPr/>
            </a:pPr>
          </a:p>
        </p:txBody>
      </p:sp>
      <p:sp>
        <p:nvSpPr>
          <p:cNvPr id="50"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نص العنوان"/>
          <p:cNvSpPr txBox="1"/>
          <p:nvPr>
            <p:ph type="title"/>
          </p:nvPr>
        </p:nvSpPr>
        <p:spPr>
          <a:prstGeom prst="rect">
            <a:avLst/>
          </a:prstGeom>
        </p:spPr>
        <p:txBody>
          <a:bodyPr/>
          <a:lstStyle/>
          <a:p>
            <a:pPr/>
            <a:r>
              <a:t>نص العنوان</a:t>
            </a:r>
          </a:p>
        </p:txBody>
      </p:sp>
      <p:sp>
        <p:nvSpPr>
          <p:cNvPr id="58"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gradFill flip="none" rotWithShape="1">
          <a:gsLst>
            <a:gs pos="0">
              <a:srgbClr val="FFFFFF"/>
            </a:gs>
            <a:gs pos="100000">
              <a:srgbClr val="FEFBCF"/>
            </a:gs>
          </a:gsLst>
          <a:lin ang="12180000" scaled="0"/>
        </a:gradFill>
      </p:bgPr>
    </p:bg>
    <p:spTree>
      <p:nvGrpSpPr>
        <p:cNvPr id="1" name=""/>
        <p:cNvGrpSpPr/>
        <p:nvPr/>
      </p:nvGrpSpPr>
      <p:grpSpPr>
        <a:xfrm>
          <a:off x="0" y="0"/>
          <a:ext cx="0" cy="0"/>
          <a:chOff x="0" y="0"/>
          <a:chExt cx="0" cy="0"/>
        </a:xfrm>
      </p:grpSpPr>
      <p:sp>
        <p:nvSpPr>
          <p:cNvPr id="65" name="Freeform 2"/>
          <p:cNvSpPr/>
          <p:nvPr/>
        </p:nvSpPr>
        <p:spPr>
          <a:xfrm>
            <a:off x="-452995" y="-554236"/>
            <a:ext cx="11146395" cy="18782084"/>
          </a:xfrm>
          <a:prstGeom prst="rect">
            <a:avLst/>
          </a:prstGeom>
          <a:blipFill>
            <a:blip r:embed="rId2"/>
            <a:stretch>
              <a:fillRect/>
            </a:stretch>
          </a:blipFill>
          <a:ln w="12700">
            <a:miter lim="400000"/>
          </a:ln>
        </p:spPr>
        <p:txBody>
          <a:bodyPr lIns="45719" rIns="45719"/>
          <a:lstStyle/>
          <a:p>
            <a:pPr rtl="0">
              <a:defRPr>
                <a:latin typeface="+mj-lt"/>
                <a:ea typeface="+mj-ea"/>
                <a:cs typeface="+mj-cs"/>
                <a:sym typeface="Calibri"/>
              </a:defRPr>
            </a:pPr>
          </a:p>
        </p:txBody>
      </p:sp>
      <p:sp>
        <p:nvSpPr>
          <p:cNvPr id="66" name="Freeform 2"/>
          <p:cNvSpPr/>
          <p:nvPr/>
        </p:nvSpPr>
        <p:spPr>
          <a:xfrm>
            <a:off x="229797" y="-261327"/>
            <a:ext cx="1675884" cy="1798304"/>
          </a:xfrm>
          <a:prstGeom prst="rect">
            <a:avLst/>
          </a:prstGeom>
          <a:blipFill>
            <a:blip r:embed="rId3"/>
            <a:stretch>
              <a:fillRect/>
            </a:stretch>
          </a:blipFill>
          <a:ln w="12700">
            <a:miter lim="400000"/>
          </a:ln>
        </p:spPr>
        <p:txBody>
          <a:bodyPr lIns="45719" rIns="45719"/>
          <a:lstStyle/>
          <a:p>
            <a:pPr rtl="0">
              <a:defRPr>
                <a:latin typeface="+mj-lt"/>
                <a:ea typeface="+mj-ea"/>
                <a:cs typeface="+mj-cs"/>
                <a:sym typeface="Calibri"/>
              </a:defRPr>
            </a:pPr>
          </a:p>
        </p:txBody>
      </p:sp>
      <p:sp>
        <p:nvSpPr>
          <p:cNvPr id="67" name="Freeform 32"/>
          <p:cNvSpPr/>
          <p:nvPr/>
        </p:nvSpPr>
        <p:spPr>
          <a:xfrm rot="16200000">
            <a:off x="4117478" y="-6679382"/>
            <a:ext cx="2458444" cy="114828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a:miter lim="400000"/>
          </a:ln>
        </p:spPr>
        <p:txBody>
          <a:bodyPr lIns="45719" rIns="45719"/>
          <a:lstStyle/>
          <a:p>
            <a:pPr rtl="0">
              <a:defRPr>
                <a:latin typeface="+mj-lt"/>
                <a:ea typeface="+mj-ea"/>
                <a:cs typeface="+mj-cs"/>
                <a:sym typeface="Calibri"/>
              </a:defRPr>
            </a:pPr>
          </a:p>
        </p:txBody>
      </p:sp>
      <p:sp>
        <p:nvSpPr>
          <p:cNvPr id="68" name="Freeform 16"/>
          <p:cNvSpPr/>
          <p:nvPr/>
        </p:nvSpPr>
        <p:spPr>
          <a:xfrm flipH="1">
            <a:off x="-809148" y="7391420"/>
            <a:ext cx="11502548" cy="10282777"/>
          </a:xfrm>
          <a:prstGeom prst="rect">
            <a:avLst/>
          </a:prstGeom>
          <a:solidFill>
            <a:srgbClr val="A8C0CA"/>
          </a:solidFill>
          <a:ln w="12700">
            <a:miter lim="400000"/>
          </a:ln>
        </p:spPr>
        <p:txBody>
          <a:bodyPr lIns="45718" tIns="45718" rIns="45718" bIns="45718"/>
          <a:lstStyle/>
          <a:p>
            <a:pPr rtl="0">
              <a:defRPr>
                <a:latin typeface="+mj-lt"/>
                <a:ea typeface="+mj-ea"/>
                <a:cs typeface="+mj-cs"/>
                <a:sym typeface="Calibri"/>
              </a:defRPr>
            </a:pPr>
          </a:p>
        </p:txBody>
      </p:sp>
      <p:grpSp>
        <p:nvGrpSpPr>
          <p:cNvPr id="71" name="تجميع"/>
          <p:cNvGrpSpPr/>
          <p:nvPr/>
        </p:nvGrpSpPr>
        <p:grpSpPr>
          <a:xfrm>
            <a:off x="121331" y="7295708"/>
            <a:ext cx="946409" cy="335247"/>
            <a:chOff x="0" y="0"/>
            <a:chExt cx="946407" cy="335246"/>
          </a:xfrm>
        </p:grpSpPr>
        <p:pic>
          <p:nvPicPr>
            <p:cNvPr id="69" name="IMG_0538.png" descr="IMG_0538.png"/>
            <p:cNvPicPr>
              <a:picLocks noChangeAspect="1"/>
            </p:cNvPicPr>
            <p:nvPr/>
          </p:nvPicPr>
          <p:blipFill>
            <a:blip r:embed="rId4">
              <a:extLst/>
            </a:blip>
            <a:stretch>
              <a:fillRect/>
            </a:stretch>
          </p:blipFill>
          <p:spPr>
            <a:xfrm>
              <a:off x="0" y="121671"/>
              <a:ext cx="115937" cy="115936"/>
            </a:xfrm>
            <a:prstGeom prst="rect">
              <a:avLst/>
            </a:prstGeom>
            <a:ln w="12700" cap="flat">
              <a:noFill/>
              <a:miter lim="400000"/>
            </a:ln>
            <a:effectLst/>
          </p:spPr>
        </p:pic>
        <p:sp>
          <p:nvSpPr>
            <p:cNvPr id="70" name="Google Shape;632;p19"/>
            <p:cNvSpPr txBox="1"/>
            <p:nvPr/>
          </p:nvSpPr>
          <p:spPr>
            <a:xfrm>
              <a:off x="57943" y="0"/>
              <a:ext cx="888465" cy="3352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2" tIns="91422" rIns="91422" bIns="91422" numCol="1" anchor="t">
              <a:spAutoFit/>
            </a:bodyPr>
            <a:lstStyle>
              <a:lvl1pPr rtl="0">
                <a:defRPr sz="1000">
                  <a:solidFill>
                    <a:srgbClr val="FFFFFF"/>
                  </a:solidFill>
                  <a:latin typeface="Snell Roundhand Bold"/>
                  <a:ea typeface="Snell Roundhand Bold"/>
                  <a:cs typeface="Snell Roundhand Bold"/>
                  <a:sym typeface="Snell Roundhand Bold"/>
                </a:defRPr>
              </a:lvl1pPr>
            </a:lstStyle>
            <a:p>
              <a:pPr/>
              <a:r>
                <a:t>hasnaa-2</a:t>
              </a:r>
            </a:p>
          </p:txBody>
        </p:sp>
      </p:grpSp>
      <p:sp>
        <p:nvSpPr>
          <p:cNvPr id="72" name="Freeform 17"/>
          <p:cNvSpPr/>
          <p:nvPr/>
        </p:nvSpPr>
        <p:spPr>
          <a:xfrm flipH="1">
            <a:off x="-281054" y="8047876"/>
            <a:ext cx="11369166" cy="2030944"/>
          </a:xfrm>
          <a:prstGeom prst="rect">
            <a:avLst/>
          </a:prstGeom>
          <a:blipFill>
            <a:blip r:embed="rId5">
              <a:alphaModFix amt="42009"/>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7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0" name="نص العنوان"/>
          <p:cNvSpPr txBox="1"/>
          <p:nvPr>
            <p:ph type="title"/>
          </p:nvPr>
        </p:nvSpPr>
        <p:spPr>
          <a:xfrm>
            <a:off x="457200" y="273050"/>
            <a:ext cx="3008315" cy="1162050"/>
          </a:xfrm>
          <a:prstGeom prst="rect">
            <a:avLst/>
          </a:prstGeom>
        </p:spPr>
        <p:txBody>
          <a:bodyPr anchor="b"/>
          <a:lstStyle>
            <a:lvl1pPr algn="l">
              <a:defRPr b="1" sz="2000"/>
            </a:lvl1pPr>
          </a:lstStyle>
          <a:p>
            <a:pPr/>
            <a:r>
              <a:t>نص العنوان</a:t>
            </a:r>
          </a:p>
        </p:txBody>
      </p:sp>
      <p:sp>
        <p:nvSpPr>
          <p:cNvPr id="81" name="مستوى النص الأول…"/>
          <p:cNvSpPr txBox="1"/>
          <p:nvPr>
            <p:ph type="body" sz="half" idx="1"/>
          </p:nvPr>
        </p:nvSpPr>
        <p:spPr>
          <a:xfrm>
            <a:off x="3575050" y="273050"/>
            <a:ext cx="5111750" cy="5853113"/>
          </a:xfrm>
          <a:prstGeom prst="rect">
            <a:avLst/>
          </a:prstGeom>
        </p:spPr>
        <p:txBody>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2" name="Text Placeholder 3"/>
          <p:cNvSpPr/>
          <p:nvPr>
            <p:ph type="body" sz="quarter" idx="21"/>
          </p:nvPr>
        </p:nvSpPr>
        <p:spPr>
          <a:xfrm>
            <a:off x="457198" y="1435100"/>
            <a:ext cx="3008317" cy="4691063"/>
          </a:xfrm>
          <a:prstGeom prst="rect">
            <a:avLst/>
          </a:prstGeom>
        </p:spPr>
        <p:txBody>
          <a:bodyPr/>
          <a:lstStyle/>
          <a:p>
            <a:pPr rtl="0">
              <a:defRPr/>
            </a:pPr>
          </a:p>
        </p:txBody>
      </p:sp>
      <p:sp>
        <p:nvSpPr>
          <p:cNvPr id="8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0" name="نص العنوان"/>
          <p:cNvSpPr txBox="1"/>
          <p:nvPr>
            <p:ph type="title"/>
          </p:nvPr>
        </p:nvSpPr>
        <p:spPr>
          <a:xfrm>
            <a:off x="1792288" y="4800600"/>
            <a:ext cx="5486402" cy="566738"/>
          </a:xfrm>
          <a:prstGeom prst="rect">
            <a:avLst/>
          </a:prstGeom>
        </p:spPr>
        <p:txBody>
          <a:bodyPr anchor="b"/>
          <a:lstStyle>
            <a:lvl1pPr algn="l">
              <a:defRPr b="1" sz="2000"/>
            </a:lvl1pPr>
          </a:lstStyle>
          <a:p>
            <a:pPr/>
            <a:r>
              <a:t>نص العنوان</a:t>
            </a:r>
          </a:p>
        </p:txBody>
      </p:sp>
      <p:sp>
        <p:nvSpPr>
          <p:cNvPr id="91" name="Picture Placeholder 2"/>
          <p:cNvSpPr/>
          <p:nvPr>
            <p:ph type="pic" sz="half" idx="21"/>
          </p:nvPr>
        </p:nvSpPr>
        <p:spPr>
          <a:xfrm>
            <a:off x="1792288" y="612775"/>
            <a:ext cx="5486402" cy="4114800"/>
          </a:xfrm>
          <a:prstGeom prst="rect">
            <a:avLst/>
          </a:prstGeom>
        </p:spPr>
        <p:txBody>
          <a:bodyPr lIns="91439" tIns="45719" rIns="91439" bIns="45719">
            <a:noAutofit/>
          </a:bodyPr>
          <a:lstStyle/>
          <a:p>
            <a:pPr/>
          </a:p>
        </p:txBody>
      </p:sp>
      <p:sp>
        <p:nvSpPr>
          <p:cNvPr id="92" name="مستوى النص الأول…"/>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93" name="رقم الشريحة"/>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نص العنوان"/>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نص العنوان</a:t>
            </a:r>
          </a:p>
        </p:txBody>
      </p:sp>
      <p:sp>
        <p:nvSpPr>
          <p:cNvPr id="3" name="مستوى النص الأول…"/>
          <p:cNvSpPr txBox="1"/>
          <p:nvPr>
            <p:ph type="body" idx="1"/>
          </p:nvPr>
        </p:nvSpPr>
        <p:spPr>
          <a:xfrm>
            <a:off x="5968625" y="2686755"/>
            <a:ext cx="4188249" cy="486974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 name="رقم الشريحة"/>
          <p:cNvSpPr txBox="1"/>
          <p:nvPr>
            <p:ph type="sldNum" sz="quarter" idx="2"/>
          </p:nvPr>
        </p:nvSpPr>
        <p:spPr>
          <a:xfrm>
            <a:off x="8427880" y="6414761"/>
            <a:ext cx="258920" cy="248303"/>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1pPr>
      <a:lvl2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2pPr>
      <a:lvl3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3pPr>
      <a:lvl4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4pPr>
      <a:lvl5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5pPr>
      <a:lvl6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6pPr>
      <a:lvl7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7pPr>
      <a:lvl8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8pPr>
      <a:lvl9pPr marL="0" marR="0" indent="0" algn="ctr" defTabSz="914400" rtl="1" latinLnBrk="0">
        <a:lnSpc>
          <a:spcPct val="100000"/>
        </a:lnSpc>
        <a:spcBef>
          <a:spcPts val="0"/>
        </a:spcBef>
        <a:spcAft>
          <a:spcPts val="0"/>
        </a:spcAft>
        <a:buClrTx/>
        <a:buSzTx/>
        <a:buFontTx/>
        <a:buNone/>
        <a:tabLst/>
        <a:defRPr b="0" baseline="0" cap="none" i="0" spc="0" strike="noStrike" sz="4400" u="none">
          <a:solidFill>
            <a:srgbClr val="000000"/>
          </a:solidFill>
          <a:uFillTx/>
          <a:latin typeface="+mj-lt"/>
          <a:ea typeface="+mj-ea"/>
          <a:cs typeface="+mj-cs"/>
          <a:sym typeface="Calibri"/>
        </a:defRPr>
      </a:lvl9pPr>
    </p:titleStyle>
    <p:bodyStyle>
      <a:lvl1pPr marL="342900" marR="0" indent="-34290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1pPr>
      <a:lvl2pPr marL="783771" marR="0" indent="-326571"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2pPr>
      <a:lvl3pPr marL="1219200" marR="0" indent="-30480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3pPr>
      <a:lvl4pPr marL="1737360" marR="0" indent="-36576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4pPr>
      <a:lvl5pPr marL="2194560" marR="0" indent="-36576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5pPr>
      <a:lvl6pPr marL="2651760" marR="0" indent="-36576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6pPr>
      <a:lvl7pPr marL="3108960" marR="0" indent="-365760"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7pPr>
      <a:lvl8pPr marL="3566159" marR="0" indent="-365759"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8pPr>
      <a:lvl9pPr marL="4023359" marR="0" indent="-365759" algn="l" defTabSz="914400" rtl="1"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j-lt"/>
          <a:ea typeface="+mj-ea"/>
          <a:cs typeface="+mj-cs"/>
          <a:sym typeface="Calibri"/>
        </a:defRPr>
      </a:lvl9pPr>
    </p:bodyStyle>
    <p:otherStyle>
      <a:lvl1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1"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0.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4.png"/><Relationship Id="rId13" Type="http://schemas.openxmlformats.org/officeDocument/2006/relationships/image" Target="../media/image2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21.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23.png"/><Relationship Id="rId1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9.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21.png"/><Relationship Id="rId9" Type="http://schemas.openxmlformats.org/officeDocument/2006/relationships/image" Target="../media/image13.png"/><Relationship Id="rId10" Type="http://schemas.openxmlformats.org/officeDocument/2006/relationships/image" Target="../media/image14.png"/><Relationship Id="rId11" Type="http://schemas.openxmlformats.org/officeDocument/2006/relationships/image" Target="../media/image2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6.png"/><Relationship Id="rId4" Type="http://schemas.openxmlformats.org/officeDocument/2006/relationships/image" Target="../media/image2.jpeg"/><Relationship Id="rId5" Type="http://schemas.openxmlformats.org/officeDocument/2006/relationships/hyperlink" Target="https://t.me/hasna_math"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0.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23.png"/><Relationship Id="rId14" Type="http://schemas.openxmlformats.org/officeDocument/2006/relationships/image" Target="../media/image18.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3.png"/><Relationship Id="rId13" Type="http://schemas.openxmlformats.org/officeDocument/2006/relationships/image" Target="../media/image2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0.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0.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2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21.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3.png"/><Relationship Id="rId1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Freeform 17"/>
          <p:cNvSpPr/>
          <p:nvPr/>
        </p:nvSpPr>
        <p:spPr>
          <a:xfrm flipH="1">
            <a:off x="-838767" y="-253242"/>
            <a:ext cx="12526507" cy="7630873"/>
          </a:xfrm>
          <a:prstGeom prst="rect">
            <a:avLst/>
          </a:prstGeom>
          <a:blipFill>
            <a:blip r:embed="rId2">
              <a:alphaModFix amt="12100"/>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103" name="Freeform 18"/>
          <p:cNvSpPr/>
          <p:nvPr/>
        </p:nvSpPr>
        <p:spPr>
          <a:xfrm>
            <a:off x="2288904" y="1674651"/>
            <a:ext cx="5889269" cy="1256646"/>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sp>
        <p:nvSpPr>
          <p:cNvPr id="104" name="الفصل الدراسي الأول"/>
          <p:cNvSpPr txBox="1"/>
          <p:nvPr/>
        </p:nvSpPr>
        <p:spPr>
          <a:xfrm>
            <a:off x="-1" y="3173575"/>
            <a:ext cx="10693401" cy="777237"/>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5000">
                <a:solidFill>
                  <a:srgbClr val="535353"/>
                </a:solidFill>
                <a:latin typeface="Muna Bold"/>
                <a:ea typeface="Muna Bold"/>
                <a:cs typeface="Muna Bold"/>
                <a:sym typeface="Muna Bold"/>
              </a:defRPr>
            </a:lvl1pPr>
          </a:lstStyle>
          <a:p>
            <a:pPr rtl="0">
              <a:defRPr/>
            </a:pPr>
            <a:r>
              <a:t>الفصل الدراسي الثالث </a:t>
            </a:r>
          </a:p>
        </p:txBody>
      </p:sp>
      <p:grpSp>
        <p:nvGrpSpPr>
          <p:cNvPr id="109" name="تجميع"/>
          <p:cNvGrpSpPr/>
          <p:nvPr/>
        </p:nvGrpSpPr>
        <p:grpSpPr>
          <a:xfrm>
            <a:off x="2101467" y="4079591"/>
            <a:ext cx="7238880" cy="582603"/>
            <a:chOff x="0" y="0"/>
            <a:chExt cx="7238878" cy="582602"/>
          </a:xfrm>
        </p:grpSpPr>
        <p:grpSp>
          <p:nvGrpSpPr>
            <p:cNvPr id="107" name="تجميع"/>
            <p:cNvGrpSpPr/>
            <p:nvPr/>
          </p:nvGrpSpPr>
          <p:grpSpPr>
            <a:xfrm>
              <a:off x="0" y="-1"/>
              <a:ext cx="7238880" cy="582603"/>
              <a:chOff x="0" y="0"/>
              <a:chExt cx="7238878" cy="582602"/>
            </a:xfrm>
          </p:grpSpPr>
          <p:sp>
            <p:nvSpPr>
              <p:cNvPr id="105" name="Freeform 14"/>
              <p:cNvSpPr/>
              <p:nvPr/>
            </p:nvSpPr>
            <p:spPr>
              <a:xfrm flipH="1">
                <a:off x="0" y="0"/>
                <a:ext cx="4952864" cy="582602"/>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t">
                <a:noAutofit/>
              </a:bodyPr>
              <a:lstStyle/>
              <a:p>
                <a:pPr rtl="0">
                  <a:defRPr>
                    <a:latin typeface="+mj-lt"/>
                    <a:ea typeface="+mj-ea"/>
                    <a:cs typeface="+mj-cs"/>
                    <a:sym typeface="Calibri"/>
                  </a:defRPr>
                </a:pPr>
              </a:p>
            </p:txBody>
          </p:sp>
          <p:sp>
            <p:nvSpPr>
              <p:cNvPr id="106" name="Freeform 15"/>
              <p:cNvSpPr/>
              <p:nvPr/>
            </p:nvSpPr>
            <p:spPr>
              <a:xfrm flipH="1">
                <a:off x="4952863" y="-1"/>
                <a:ext cx="2286017" cy="582603"/>
              </a:xfrm>
              <a:prstGeom prst="rect">
                <a:avLst/>
              </a:prstGeom>
              <a:solidFill>
                <a:srgbClr val="64758B"/>
              </a:solidFill>
              <a:ln w="12700" cap="flat">
                <a:noFill/>
                <a:miter lim="400000"/>
              </a:ln>
              <a:effectLst/>
            </p:spPr>
            <p:txBody>
              <a:bodyPr wrap="square" lIns="45718" tIns="45718" rIns="45718" bIns="45718" numCol="1" anchor="ctr">
                <a:noAutofit/>
              </a:bodyPr>
              <a:lstStyle/>
              <a:p>
                <a:pPr algn="ctr" rtl="0">
                  <a:defRPr sz="2200">
                    <a:solidFill>
                      <a:srgbClr val="FFFFFF"/>
                    </a:solidFill>
                    <a:latin typeface="Muna Black"/>
                    <a:ea typeface="Muna Black"/>
                    <a:cs typeface="Muna Black"/>
                    <a:sym typeface="Muna Black"/>
                  </a:defRPr>
                </a:pPr>
              </a:p>
            </p:txBody>
          </p:sp>
        </p:grpSp>
        <p:sp>
          <p:nvSpPr>
            <p:cNvPr id="108" name="الصف"/>
            <p:cNvSpPr txBox="1"/>
            <p:nvPr/>
          </p:nvSpPr>
          <p:spPr>
            <a:xfrm>
              <a:off x="5725658" y="99529"/>
              <a:ext cx="702093"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grpSp>
      <p:grpSp>
        <p:nvGrpSpPr>
          <p:cNvPr id="114" name="تجميع"/>
          <p:cNvGrpSpPr/>
          <p:nvPr/>
        </p:nvGrpSpPr>
        <p:grpSpPr>
          <a:xfrm>
            <a:off x="2101467" y="5049688"/>
            <a:ext cx="7238880" cy="582605"/>
            <a:chOff x="0" y="0"/>
            <a:chExt cx="7238878" cy="582603"/>
          </a:xfrm>
        </p:grpSpPr>
        <p:grpSp>
          <p:nvGrpSpPr>
            <p:cNvPr id="112" name="تجميع"/>
            <p:cNvGrpSpPr/>
            <p:nvPr/>
          </p:nvGrpSpPr>
          <p:grpSpPr>
            <a:xfrm>
              <a:off x="0" y="-1"/>
              <a:ext cx="7238880" cy="582605"/>
              <a:chOff x="0" y="0"/>
              <a:chExt cx="7238878" cy="582603"/>
            </a:xfrm>
          </p:grpSpPr>
          <p:sp>
            <p:nvSpPr>
              <p:cNvPr id="110" name="Freeform 14"/>
              <p:cNvSpPr/>
              <p:nvPr/>
            </p:nvSpPr>
            <p:spPr>
              <a:xfrm flipH="1">
                <a:off x="0" y="0"/>
                <a:ext cx="4952864" cy="582603"/>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t">
                <a:noAutofit/>
              </a:bodyPr>
              <a:lstStyle/>
              <a:p>
                <a:pPr rtl="0">
                  <a:defRPr>
                    <a:latin typeface="+mj-lt"/>
                    <a:ea typeface="+mj-ea"/>
                    <a:cs typeface="+mj-cs"/>
                    <a:sym typeface="Calibri"/>
                  </a:defRPr>
                </a:pPr>
              </a:p>
            </p:txBody>
          </p:sp>
          <p:sp>
            <p:nvSpPr>
              <p:cNvPr id="111" name="Freeform 15"/>
              <p:cNvSpPr/>
              <p:nvPr/>
            </p:nvSpPr>
            <p:spPr>
              <a:xfrm flipH="1">
                <a:off x="4952863" y="-1"/>
                <a:ext cx="2286017" cy="582604"/>
              </a:xfrm>
              <a:prstGeom prst="rect">
                <a:avLst/>
              </a:prstGeom>
              <a:solidFill>
                <a:srgbClr val="64758B"/>
              </a:solidFill>
              <a:ln w="12700" cap="flat">
                <a:noFill/>
                <a:miter lim="400000"/>
              </a:ln>
              <a:effectLst/>
            </p:spPr>
            <p:txBody>
              <a:bodyPr wrap="square" lIns="45718" tIns="45718" rIns="45718" bIns="45718" numCol="1" anchor="ctr">
                <a:noAutofit/>
              </a:bodyPr>
              <a:lstStyle/>
              <a:p>
                <a:pPr algn="ctr" rtl="0">
                  <a:defRPr sz="2200">
                    <a:solidFill>
                      <a:srgbClr val="FFFFFF"/>
                    </a:solidFill>
                    <a:latin typeface="Muna Black"/>
                    <a:ea typeface="Muna Black"/>
                    <a:cs typeface="Muna Black"/>
                    <a:sym typeface="Muna Black"/>
                  </a:defRPr>
                </a:pPr>
              </a:p>
            </p:txBody>
          </p:sp>
        </p:grpSp>
        <p:sp>
          <p:nvSpPr>
            <p:cNvPr id="113" name="المادة"/>
            <p:cNvSpPr txBox="1"/>
            <p:nvPr/>
          </p:nvSpPr>
          <p:spPr>
            <a:xfrm>
              <a:off x="5745030" y="114742"/>
              <a:ext cx="682720"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grpSp>
      <p:grpSp>
        <p:nvGrpSpPr>
          <p:cNvPr id="119" name="تجميع"/>
          <p:cNvGrpSpPr/>
          <p:nvPr/>
        </p:nvGrpSpPr>
        <p:grpSpPr>
          <a:xfrm>
            <a:off x="2101467" y="6009917"/>
            <a:ext cx="7238880" cy="582603"/>
            <a:chOff x="0" y="0"/>
            <a:chExt cx="7238878" cy="582602"/>
          </a:xfrm>
        </p:grpSpPr>
        <p:grpSp>
          <p:nvGrpSpPr>
            <p:cNvPr id="117" name="تجميع"/>
            <p:cNvGrpSpPr/>
            <p:nvPr/>
          </p:nvGrpSpPr>
          <p:grpSpPr>
            <a:xfrm>
              <a:off x="0" y="-1"/>
              <a:ext cx="7238880" cy="582603"/>
              <a:chOff x="0" y="0"/>
              <a:chExt cx="7238878" cy="582602"/>
            </a:xfrm>
          </p:grpSpPr>
          <p:sp>
            <p:nvSpPr>
              <p:cNvPr id="115" name="Freeform 14"/>
              <p:cNvSpPr/>
              <p:nvPr/>
            </p:nvSpPr>
            <p:spPr>
              <a:xfrm flipH="1">
                <a:off x="0" y="0"/>
                <a:ext cx="4952864" cy="582602"/>
              </a:xfrm>
              <a:prstGeom prst="rect">
                <a:avLst/>
              </a:prstGeom>
              <a:blipFill rotWithShape="1">
                <a:blip r:embed="rId4"/>
                <a:srcRect l="0" t="0" r="0" b="0"/>
                <a:stretch>
                  <a:fillRect/>
                </a:stretch>
              </a:blipFill>
              <a:ln w="12700" cap="flat">
                <a:noFill/>
                <a:miter lim="400000"/>
              </a:ln>
              <a:effectLst/>
            </p:spPr>
            <p:txBody>
              <a:bodyPr wrap="square" lIns="45718" tIns="45718" rIns="45718" bIns="45718" numCol="1" anchor="t">
                <a:noAutofit/>
              </a:bodyPr>
              <a:lstStyle/>
              <a:p>
                <a:pPr rtl="0">
                  <a:defRPr>
                    <a:latin typeface="+mj-lt"/>
                    <a:ea typeface="+mj-ea"/>
                    <a:cs typeface="+mj-cs"/>
                    <a:sym typeface="Calibri"/>
                  </a:defRPr>
                </a:pPr>
              </a:p>
            </p:txBody>
          </p:sp>
          <p:sp>
            <p:nvSpPr>
              <p:cNvPr id="116" name="Freeform 15"/>
              <p:cNvSpPr/>
              <p:nvPr/>
            </p:nvSpPr>
            <p:spPr>
              <a:xfrm flipH="1">
                <a:off x="4952863" y="-1"/>
                <a:ext cx="2286017" cy="582603"/>
              </a:xfrm>
              <a:prstGeom prst="rect">
                <a:avLst/>
              </a:prstGeom>
              <a:solidFill>
                <a:srgbClr val="64758B"/>
              </a:solidFill>
              <a:ln w="12700" cap="flat">
                <a:noFill/>
                <a:miter lim="400000"/>
              </a:ln>
              <a:effectLst/>
            </p:spPr>
            <p:txBody>
              <a:bodyPr wrap="square" lIns="45718" tIns="45718" rIns="45718" bIns="45718" numCol="1" anchor="ctr">
                <a:noAutofit/>
              </a:bodyPr>
              <a:lstStyle/>
              <a:p>
                <a:pPr algn="ctr" rtl="0">
                  <a:defRPr sz="2200">
                    <a:solidFill>
                      <a:srgbClr val="FFFFFF"/>
                    </a:solidFill>
                    <a:latin typeface="Muna Black"/>
                    <a:ea typeface="Muna Black"/>
                    <a:cs typeface="Muna Black"/>
                    <a:sym typeface="Muna Black"/>
                  </a:defRPr>
                </a:pPr>
              </a:p>
            </p:txBody>
          </p:sp>
        </p:grpSp>
        <p:sp>
          <p:nvSpPr>
            <p:cNvPr id="118" name="المعلمـ"/>
            <p:cNvSpPr txBox="1"/>
            <p:nvPr/>
          </p:nvSpPr>
          <p:spPr>
            <a:xfrm>
              <a:off x="5553101" y="99529"/>
              <a:ext cx="1066604"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المعلمـ</a:t>
              </a:r>
            </a:p>
          </p:txBody>
        </p:sp>
      </p:grpSp>
      <p:sp>
        <p:nvSpPr>
          <p:cNvPr id="120" name="المملكة العربية السعودية…"/>
          <p:cNvSpPr txBox="1"/>
          <p:nvPr/>
        </p:nvSpPr>
        <p:spPr>
          <a:xfrm>
            <a:off x="8585830" y="291251"/>
            <a:ext cx="2107571"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grpSp>
        <p:nvGrpSpPr>
          <p:cNvPr id="125" name="تجميع"/>
          <p:cNvGrpSpPr/>
          <p:nvPr/>
        </p:nvGrpSpPr>
        <p:grpSpPr>
          <a:xfrm>
            <a:off x="3125607" y="1811919"/>
            <a:ext cx="5751862" cy="982201"/>
            <a:chOff x="0" y="0"/>
            <a:chExt cx="5751860" cy="982199"/>
          </a:xfrm>
        </p:grpSpPr>
        <p:grpSp>
          <p:nvGrpSpPr>
            <p:cNvPr id="123" name="تجميع"/>
            <p:cNvGrpSpPr/>
            <p:nvPr/>
          </p:nvGrpSpPr>
          <p:grpSpPr>
            <a:xfrm>
              <a:off x="0" y="79480"/>
              <a:ext cx="4769596" cy="46003"/>
              <a:chOff x="0" y="0"/>
              <a:chExt cx="4769595" cy="46002"/>
            </a:xfrm>
          </p:grpSpPr>
          <p:sp>
            <p:nvSpPr>
              <p:cNvPr id="121" name="الأسبوعية"/>
              <p:cNvSpPr/>
              <p:nvPr/>
            </p:nvSpPr>
            <p:spPr>
              <a:xfrm>
                <a:off x="53523" y="0"/>
                <a:ext cx="4716073" cy="0"/>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5200">
                    <a:solidFill>
                      <a:srgbClr val="FFFFFF"/>
                    </a:solidFill>
                    <a:latin typeface="Beirut Regular"/>
                    <a:ea typeface="Beirut Regular"/>
                    <a:cs typeface="Beirut Regular"/>
                    <a:sym typeface="Beirut Regular"/>
                  </a:defRPr>
                </a:lvl1pPr>
              </a:lstStyle>
              <a:p>
                <a:pPr rtl="0">
                  <a:defRPr/>
                </a:pPr>
                <a:r>
                  <a:t>خطة التعلم الأسبوعية</a:t>
                </a:r>
              </a:p>
            </p:txBody>
          </p:sp>
          <p:sp>
            <p:nvSpPr>
              <p:cNvPr id="122" name="الأسبوعية"/>
              <p:cNvSpPr/>
              <p:nvPr/>
            </p:nvSpPr>
            <p:spPr>
              <a:xfrm>
                <a:off x="0" y="46002"/>
                <a:ext cx="471607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defRPr sz="5200">
                    <a:solidFill>
                      <a:srgbClr val="1F5673"/>
                    </a:solidFill>
                    <a:latin typeface="Beirut Regular"/>
                    <a:ea typeface="Beirut Regular"/>
                    <a:cs typeface="Beirut Regular"/>
                    <a:sym typeface="Beirut Regular"/>
                  </a:defRPr>
                </a:lvl1pPr>
              </a:lstStyle>
              <a:p>
                <a:pPr rtl="0">
                  <a:defRPr/>
                </a:pPr>
                <a:r>
                  <a:t>خطة التعلم الأسبوعية</a:t>
                </a:r>
              </a:p>
            </p:txBody>
          </p:sp>
        </p:grpSp>
        <p:pic>
          <p:nvPicPr>
            <p:cNvPr id="124" name="جدول صفوف أزرق وبيج خطوط.png" descr="جدول صفوف أزرق وبيج خطوط.png"/>
            <p:cNvPicPr>
              <a:picLocks noChangeAspect="1"/>
            </p:cNvPicPr>
            <p:nvPr/>
          </p:nvPicPr>
          <p:blipFill>
            <a:blip r:embed="rId5">
              <a:extLst/>
            </a:blip>
            <a:srcRect l="87576" t="66405" r="5126" b="23272"/>
            <a:stretch>
              <a:fillRect/>
            </a:stretch>
          </p:blipFill>
          <p:spPr>
            <a:xfrm>
              <a:off x="4769595" y="-1"/>
              <a:ext cx="982266" cy="982201"/>
            </a:xfrm>
            <a:custGeom>
              <a:avLst/>
              <a:gdLst/>
              <a:ahLst/>
              <a:cxnLst>
                <a:cxn ang="0">
                  <a:pos x="wd2" y="hd2"/>
                </a:cxn>
                <a:cxn ang="5400000">
                  <a:pos x="wd2" y="hd2"/>
                </a:cxn>
                <a:cxn ang="10800000">
                  <a:pos x="wd2" y="hd2"/>
                </a:cxn>
                <a:cxn ang="16200000">
                  <a:pos x="wd2" y="hd2"/>
                </a:cxn>
              </a:cxnLst>
              <a:rect l="0" t="0" r="r" b="b"/>
              <a:pathLst>
                <a:path w="21600" h="21187" fill="norm" stroke="1" extrusionOk="0">
                  <a:moveTo>
                    <a:pt x="5786" y="0"/>
                  </a:moveTo>
                  <a:cubicBezTo>
                    <a:pt x="5258" y="0"/>
                    <a:pt x="4970" y="312"/>
                    <a:pt x="4922" y="942"/>
                  </a:cubicBezTo>
                  <a:lnTo>
                    <a:pt x="4887" y="1532"/>
                  </a:lnTo>
                  <a:lnTo>
                    <a:pt x="3770" y="1532"/>
                  </a:lnTo>
                  <a:lnTo>
                    <a:pt x="2653" y="1532"/>
                  </a:lnTo>
                  <a:lnTo>
                    <a:pt x="2618" y="1053"/>
                  </a:lnTo>
                  <a:cubicBezTo>
                    <a:pt x="2558" y="439"/>
                    <a:pt x="2956" y="252"/>
                    <a:pt x="3334" y="711"/>
                  </a:cubicBezTo>
                  <a:cubicBezTo>
                    <a:pt x="3670" y="1117"/>
                    <a:pt x="3770" y="1099"/>
                    <a:pt x="3770" y="659"/>
                  </a:cubicBezTo>
                  <a:cubicBezTo>
                    <a:pt x="3770" y="44"/>
                    <a:pt x="2844" y="-226"/>
                    <a:pt x="2400" y="257"/>
                  </a:cubicBezTo>
                  <a:cubicBezTo>
                    <a:pt x="2272" y="397"/>
                    <a:pt x="2147" y="740"/>
                    <a:pt x="2121" y="1019"/>
                  </a:cubicBezTo>
                  <a:cubicBezTo>
                    <a:pt x="2073" y="1523"/>
                    <a:pt x="2066" y="1532"/>
                    <a:pt x="1300" y="1575"/>
                  </a:cubicBezTo>
                  <a:cubicBezTo>
                    <a:pt x="11" y="1648"/>
                    <a:pt x="70" y="1259"/>
                    <a:pt x="70" y="8980"/>
                  </a:cubicBezTo>
                  <a:cubicBezTo>
                    <a:pt x="70" y="15358"/>
                    <a:pt x="105" y="16000"/>
                    <a:pt x="471" y="16402"/>
                  </a:cubicBezTo>
                  <a:cubicBezTo>
                    <a:pt x="508" y="16442"/>
                    <a:pt x="2842" y="16517"/>
                    <a:pt x="5655" y="16557"/>
                  </a:cubicBezTo>
                  <a:lnTo>
                    <a:pt x="10769" y="16625"/>
                  </a:lnTo>
                  <a:lnTo>
                    <a:pt x="11014" y="17361"/>
                  </a:lnTo>
                  <a:cubicBezTo>
                    <a:pt x="11374" y="18448"/>
                    <a:pt x="11980" y="19371"/>
                    <a:pt x="12689" y="19930"/>
                  </a:cubicBezTo>
                  <a:cubicBezTo>
                    <a:pt x="13471" y="20545"/>
                    <a:pt x="13537" y="20586"/>
                    <a:pt x="14479" y="20931"/>
                  </a:cubicBezTo>
                  <a:cubicBezTo>
                    <a:pt x="15659" y="21362"/>
                    <a:pt x="17466" y="21234"/>
                    <a:pt x="18650" y="20649"/>
                  </a:cubicBezTo>
                  <a:cubicBezTo>
                    <a:pt x="19809" y="20074"/>
                    <a:pt x="20641" y="19271"/>
                    <a:pt x="21172" y="18209"/>
                  </a:cubicBezTo>
                  <a:cubicBezTo>
                    <a:pt x="21558" y="17439"/>
                    <a:pt x="21600" y="17198"/>
                    <a:pt x="21600" y="15889"/>
                  </a:cubicBezTo>
                  <a:cubicBezTo>
                    <a:pt x="21600" y="14535"/>
                    <a:pt x="21567" y="14375"/>
                    <a:pt x="21111" y="13466"/>
                  </a:cubicBezTo>
                  <a:cubicBezTo>
                    <a:pt x="20771" y="12789"/>
                    <a:pt x="20379" y="12287"/>
                    <a:pt x="19820" y="11814"/>
                  </a:cubicBezTo>
                  <a:lnTo>
                    <a:pt x="19017" y="11129"/>
                  </a:lnTo>
                  <a:lnTo>
                    <a:pt x="19017" y="6669"/>
                  </a:lnTo>
                  <a:cubicBezTo>
                    <a:pt x="19017" y="1349"/>
                    <a:pt x="19109" y="1628"/>
                    <a:pt x="17393" y="1567"/>
                  </a:cubicBezTo>
                  <a:lnTo>
                    <a:pt x="16276" y="1532"/>
                  </a:lnTo>
                  <a:lnTo>
                    <a:pt x="16224" y="1053"/>
                  </a:lnTo>
                  <a:cubicBezTo>
                    <a:pt x="16163" y="432"/>
                    <a:pt x="16570" y="249"/>
                    <a:pt x="16957" y="719"/>
                  </a:cubicBezTo>
                  <a:cubicBezTo>
                    <a:pt x="17253" y="1078"/>
                    <a:pt x="17567" y="1009"/>
                    <a:pt x="17428" y="616"/>
                  </a:cubicBezTo>
                  <a:cubicBezTo>
                    <a:pt x="17220" y="29"/>
                    <a:pt x="16404" y="-198"/>
                    <a:pt x="16041" y="231"/>
                  </a:cubicBezTo>
                  <a:cubicBezTo>
                    <a:pt x="15936" y="355"/>
                    <a:pt x="15819" y="697"/>
                    <a:pt x="15770" y="993"/>
                  </a:cubicBezTo>
                  <a:lnTo>
                    <a:pt x="15683" y="1532"/>
                  </a:lnTo>
                  <a:lnTo>
                    <a:pt x="14653" y="1532"/>
                  </a:lnTo>
                  <a:lnTo>
                    <a:pt x="13615" y="1532"/>
                  </a:lnTo>
                  <a:lnTo>
                    <a:pt x="13562" y="1053"/>
                  </a:lnTo>
                  <a:cubicBezTo>
                    <a:pt x="13502" y="444"/>
                    <a:pt x="13930" y="228"/>
                    <a:pt x="14252" y="702"/>
                  </a:cubicBezTo>
                  <a:cubicBezTo>
                    <a:pt x="14516" y="1093"/>
                    <a:pt x="14723" y="1116"/>
                    <a:pt x="14723" y="745"/>
                  </a:cubicBezTo>
                  <a:cubicBezTo>
                    <a:pt x="14723" y="163"/>
                    <a:pt x="13947" y="-199"/>
                    <a:pt x="13405" y="137"/>
                  </a:cubicBezTo>
                  <a:cubicBezTo>
                    <a:pt x="13290" y="209"/>
                    <a:pt x="13156" y="553"/>
                    <a:pt x="13108" y="899"/>
                  </a:cubicBezTo>
                  <a:lnTo>
                    <a:pt x="13021" y="1532"/>
                  </a:lnTo>
                  <a:lnTo>
                    <a:pt x="11913" y="1532"/>
                  </a:lnTo>
                  <a:cubicBezTo>
                    <a:pt x="10866" y="1532"/>
                    <a:pt x="10798" y="1506"/>
                    <a:pt x="10752" y="1190"/>
                  </a:cubicBezTo>
                  <a:cubicBezTo>
                    <a:pt x="10660" y="552"/>
                    <a:pt x="11412" y="136"/>
                    <a:pt x="11572" y="736"/>
                  </a:cubicBezTo>
                  <a:cubicBezTo>
                    <a:pt x="11657" y="1053"/>
                    <a:pt x="12061" y="1129"/>
                    <a:pt x="12061" y="830"/>
                  </a:cubicBezTo>
                  <a:cubicBezTo>
                    <a:pt x="12061" y="482"/>
                    <a:pt x="11591" y="0"/>
                    <a:pt x="11258" y="0"/>
                  </a:cubicBezTo>
                  <a:cubicBezTo>
                    <a:pt x="10735" y="0"/>
                    <a:pt x="10400" y="341"/>
                    <a:pt x="10298" y="959"/>
                  </a:cubicBezTo>
                  <a:lnTo>
                    <a:pt x="10202" y="1532"/>
                  </a:lnTo>
                  <a:lnTo>
                    <a:pt x="9172" y="1532"/>
                  </a:lnTo>
                  <a:lnTo>
                    <a:pt x="8134" y="1532"/>
                  </a:lnTo>
                  <a:lnTo>
                    <a:pt x="8090" y="1053"/>
                  </a:lnTo>
                  <a:cubicBezTo>
                    <a:pt x="8029" y="439"/>
                    <a:pt x="8436" y="252"/>
                    <a:pt x="8815" y="711"/>
                  </a:cubicBezTo>
                  <a:cubicBezTo>
                    <a:pt x="9136" y="1099"/>
                    <a:pt x="9242" y="1108"/>
                    <a:pt x="9242" y="745"/>
                  </a:cubicBezTo>
                  <a:cubicBezTo>
                    <a:pt x="9242" y="90"/>
                    <a:pt x="8326" y="-238"/>
                    <a:pt x="7872" y="257"/>
                  </a:cubicBezTo>
                  <a:cubicBezTo>
                    <a:pt x="7743" y="397"/>
                    <a:pt x="7620" y="740"/>
                    <a:pt x="7593" y="1019"/>
                  </a:cubicBezTo>
                  <a:lnTo>
                    <a:pt x="7540" y="1532"/>
                  </a:lnTo>
                  <a:lnTo>
                    <a:pt x="6432" y="1532"/>
                  </a:lnTo>
                  <a:cubicBezTo>
                    <a:pt x="5386" y="1532"/>
                    <a:pt x="5317" y="1506"/>
                    <a:pt x="5271" y="1190"/>
                  </a:cubicBezTo>
                  <a:cubicBezTo>
                    <a:pt x="5179" y="552"/>
                    <a:pt x="5940" y="136"/>
                    <a:pt x="6100" y="736"/>
                  </a:cubicBezTo>
                  <a:cubicBezTo>
                    <a:pt x="6184" y="1053"/>
                    <a:pt x="6589" y="1129"/>
                    <a:pt x="6589" y="830"/>
                  </a:cubicBezTo>
                  <a:cubicBezTo>
                    <a:pt x="6589" y="482"/>
                    <a:pt x="6120" y="0"/>
                    <a:pt x="5786" y="0"/>
                  </a:cubicBezTo>
                  <a:close/>
                  <a:moveTo>
                    <a:pt x="9871" y="19399"/>
                  </a:moveTo>
                  <a:cubicBezTo>
                    <a:pt x="9561" y="19365"/>
                    <a:pt x="9539" y="19413"/>
                    <a:pt x="9539" y="20178"/>
                  </a:cubicBezTo>
                  <a:lnTo>
                    <a:pt x="9539" y="21000"/>
                  </a:lnTo>
                  <a:lnTo>
                    <a:pt x="10534" y="20991"/>
                  </a:lnTo>
                  <a:lnTo>
                    <a:pt x="11546" y="20983"/>
                  </a:lnTo>
                  <a:lnTo>
                    <a:pt x="11581" y="20221"/>
                  </a:lnTo>
                  <a:lnTo>
                    <a:pt x="11625" y="19450"/>
                  </a:lnTo>
                  <a:lnTo>
                    <a:pt x="10918" y="19442"/>
                  </a:lnTo>
                  <a:cubicBezTo>
                    <a:pt x="10528" y="19435"/>
                    <a:pt x="10054" y="19419"/>
                    <a:pt x="9871" y="19399"/>
                  </a:cubicBezTo>
                  <a:close/>
                  <a:moveTo>
                    <a:pt x="5228" y="19450"/>
                  </a:moveTo>
                  <a:cubicBezTo>
                    <a:pt x="1792" y="19459"/>
                    <a:pt x="1696" y="19469"/>
                    <a:pt x="855" y="19835"/>
                  </a:cubicBezTo>
                  <a:lnTo>
                    <a:pt x="0" y="20212"/>
                  </a:lnTo>
                  <a:lnTo>
                    <a:pt x="881" y="20623"/>
                  </a:lnTo>
                  <a:lnTo>
                    <a:pt x="1772" y="21034"/>
                  </a:lnTo>
                  <a:lnTo>
                    <a:pt x="5428" y="21034"/>
                  </a:lnTo>
                  <a:lnTo>
                    <a:pt x="9103" y="21034"/>
                  </a:lnTo>
                  <a:lnTo>
                    <a:pt x="9103" y="20246"/>
                  </a:lnTo>
                  <a:cubicBezTo>
                    <a:pt x="9103" y="19714"/>
                    <a:pt x="9035" y="19453"/>
                    <a:pt x="8911" y="19450"/>
                  </a:cubicBezTo>
                  <a:cubicBezTo>
                    <a:pt x="8809" y="19447"/>
                    <a:pt x="7156" y="19444"/>
                    <a:pt x="5228" y="19450"/>
                  </a:cubicBezTo>
                  <a:close/>
                </a:path>
              </a:pathLst>
            </a:custGeom>
            <a:ln w="12700" cap="flat">
              <a:noFill/>
              <a:miter lim="400000"/>
            </a:ln>
            <a:effectLst/>
          </p:spPr>
        </p:pic>
      </p:grpSp>
      <p:pic>
        <p:nvPicPr>
          <p:cNvPr id="126" name="ثاني ثانوي ثاني ثانوي " descr="ثاني ثانوي ثاني ثانوي "/>
          <p:cNvPicPr>
            <a:picLocks noChangeAspect="0"/>
          </p:cNvPicPr>
          <p:nvPr/>
        </p:nvPicPr>
        <p:blipFill>
          <a:blip r:embed="rId6">
            <a:extLst/>
          </a:blip>
          <a:stretch>
            <a:fillRect/>
          </a:stretch>
        </p:blipFill>
        <p:spPr>
          <a:xfrm>
            <a:off x="2088767" y="4066891"/>
            <a:ext cx="4986289" cy="608003"/>
          </a:xfrm>
          <a:prstGeom prst="rect">
            <a:avLst/>
          </a:prstGeom>
          <a:effectLst>
            <a:outerShdw sx="100000" sy="100000" kx="0" ky="0" algn="b" rotWithShape="0" blurRad="38100" dist="23000" dir="5400000">
              <a:srgbClr val="000000">
                <a:alpha val="35000"/>
              </a:srgbClr>
            </a:outerShdw>
          </a:effectLst>
        </p:spPr>
      </p:pic>
      <p:pic>
        <p:nvPicPr>
          <p:cNvPr id="127" name="رياضيات رياضيات " descr="رياضيات رياضيات "/>
          <p:cNvPicPr>
            <a:picLocks noChangeAspect="0"/>
          </p:cNvPicPr>
          <p:nvPr/>
        </p:nvPicPr>
        <p:blipFill>
          <a:blip r:embed="rId7">
            <a:extLst/>
          </a:blip>
          <a:stretch>
            <a:fillRect/>
          </a:stretch>
        </p:blipFill>
        <p:spPr>
          <a:xfrm>
            <a:off x="2088767" y="5036988"/>
            <a:ext cx="4986289" cy="598136"/>
          </a:xfrm>
          <a:prstGeom prst="rect">
            <a:avLst/>
          </a:prstGeom>
          <a:effectLst>
            <a:outerShdw sx="100000" sy="100000" kx="0" ky="0" algn="b" rotWithShape="0" blurRad="38100" dist="23000" dir="5400000">
              <a:srgbClr val="000000">
                <a:alpha val="35000"/>
              </a:srgbClr>
            </a:outerShdw>
          </a:effectLst>
        </p:spPr>
      </p:pic>
      <p:pic>
        <p:nvPicPr>
          <p:cNvPr id="128" name="مستطيل مستطيل" descr="مستطيل مستطيل"/>
          <p:cNvPicPr>
            <a:picLocks noChangeAspect="0"/>
          </p:cNvPicPr>
          <p:nvPr/>
        </p:nvPicPr>
        <p:blipFill>
          <a:blip r:embed="rId8">
            <a:extLst/>
          </a:blip>
          <a:stretch>
            <a:fillRect/>
          </a:stretch>
        </p:blipFill>
        <p:spPr>
          <a:xfrm>
            <a:off x="2067880" y="6007086"/>
            <a:ext cx="5007176" cy="598135"/>
          </a:xfrm>
          <a:prstGeom prst="rect">
            <a:avLst/>
          </a:prstGeom>
          <a:effectLst>
            <a:outerShdw sx="100000" sy="100000" kx="0" ky="0" algn="b" rotWithShape="0" blurRad="38100" dist="23000" dir="5400000">
              <a:srgbClr val="000000">
                <a:alpha val="35000"/>
              </a:srgbClr>
            </a:outerShdw>
          </a:effectLst>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6"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689" name="تجميع"/>
          <p:cNvGrpSpPr/>
          <p:nvPr/>
        </p:nvGrpSpPr>
        <p:grpSpPr>
          <a:xfrm>
            <a:off x="8073879" y="2174436"/>
            <a:ext cx="3853765" cy="3917527"/>
            <a:chOff x="108636" y="0"/>
            <a:chExt cx="3853763" cy="3917525"/>
          </a:xfrm>
        </p:grpSpPr>
        <p:graphicFrame>
          <p:nvGraphicFramePr>
            <p:cNvPr id="687"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-أصف دوال الجيب وجيب التمام والظل وأمثلها بيانيا. </a:t>
                        </a:r>
                      </a:p>
                      <a:p>
                        <a:pPr indent="457200" algn="r" rtl="0">
                          <a:defRPr sz="1600">
                            <a:solidFill>
                              <a:srgbClr val="3E4956"/>
                            </a:solidFill>
                            <a:latin typeface="Muna Bold"/>
                            <a:ea typeface="Muna Bold"/>
                            <a:cs typeface="Muna Bold"/>
                            <a:sym typeface="Muna Bold"/>
                          </a:defRPr>
                        </a:pPr>
                        <a:r>
                          <a:t>-أصف دوال مثلثية أخرى وأمثلها بيانيا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20، 22 ص 105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8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92" name="تجميع"/>
          <p:cNvGrpSpPr/>
          <p:nvPr/>
        </p:nvGrpSpPr>
        <p:grpSpPr>
          <a:xfrm>
            <a:off x="6092679" y="2161736"/>
            <a:ext cx="3853765" cy="3930227"/>
            <a:chOff x="108636" y="0"/>
            <a:chExt cx="3853763" cy="3930225"/>
          </a:xfrm>
        </p:grpSpPr>
        <p:graphicFrame>
          <p:nvGraphicFramePr>
            <p:cNvPr id="690"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-أصف دوال الجيب وجيب التمام والظل وأمثلها بيانيا. </a:t>
                        </a:r>
                      </a:p>
                      <a:p>
                        <a:pPr indent="457200" algn="r" rtl="0">
                          <a:defRPr sz="1600">
                            <a:solidFill>
                              <a:srgbClr val="3E4956"/>
                            </a:solidFill>
                            <a:latin typeface="Muna Bold"/>
                            <a:ea typeface="Muna Bold"/>
                            <a:cs typeface="Muna Bold"/>
                            <a:sym typeface="Muna Bold"/>
                          </a:defRPr>
                        </a:pPr>
                        <a:r>
                          <a:t>-أصف دوال مثلثية أخرى وأمثلها بيانيا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 25 ص 105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9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95" name="تجميع"/>
          <p:cNvGrpSpPr/>
          <p:nvPr/>
        </p:nvGrpSpPr>
        <p:grpSpPr>
          <a:xfrm>
            <a:off x="4111479" y="2161736"/>
            <a:ext cx="3853765" cy="3930227"/>
            <a:chOff x="108636" y="0"/>
            <a:chExt cx="3853763" cy="3930225"/>
          </a:xfrm>
        </p:grpSpPr>
        <p:graphicFrame>
          <p:nvGraphicFramePr>
            <p:cNvPr id="693"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293038"/>
                            </a:solidFill>
                            <a:latin typeface="Muna Bold"/>
                            <a:ea typeface="Muna Bold"/>
                            <a:cs typeface="Muna Bold"/>
                            <a:sym typeface="Muna Bold"/>
                          </a:rPr>
                          <a:t>-اجد قيم الدوال المثلية العكسية 
-احل معادلات باستعمال الدوال المثلثية العكسية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12 ،18 ص 111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9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98" name="تجميع"/>
          <p:cNvGrpSpPr/>
          <p:nvPr/>
        </p:nvGrpSpPr>
        <p:grpSpPr>
          <a:xfrm>
            <a:off x="2130279" y="2174436"/>
            <a:ext cx="3853765" cy="3917527"/>
            <a:chOff x="108636" y="0"/>
            <a:chExt cx="3853763" cy="3917525"/>
          </a:xfrm>
        </p:grpSpPr>
        <p:graphicFrame>
          <p:nvGraphicFramePr>
            <p:cNvPr id="696"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293038"/>
                            </a:solidFill>
                            <a:latin typeface="Muna Bold"/>
                            <a:ea typeface="Muna Bold"/>
                            <a:cs typeface="Muna Bold"/>
                            <a:sym typeface="Muna Bold"/>
                          </a:rPr>
                          <a:t>-اجد قيم الدوال المثلية العكسية 
-احل معادلات باستعمال الدوال المثلثية العكسية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23 ،25 ص 111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9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01" name="تجميع"/>
          <p:cNvGrpSpPr/>
          <p:nvPr/>
        </p:nvGrpSpPr>
        <p:grpSpPr>
          <a:xfrm>
            <a:off x="149079" y="2161736"/>
            <a:ext cx="3853765" cy="3930227"/>
            <a:chOff x="108636" y="0"/>
            <a:chExt cx="3853763" cy="3930225"/>
          </a:xfrm>
        </p:grpSpPr>
        <p:graphicFrame>
          <p:nvGraphicFramePr>
            <p:cNvPr id="699"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a:pPr>
                        <a:r>
                          <a:rPr sz="1600">
                            <a:solidFill>
                              <a:srgbClr val="293038"/>
                            </a:solidFill>
                            <a:latin typeface="Muna Bold"/>
                            <a:ea typeface="Muna Bold"/>
                            <a:cs typeface="Muna Bold"/>
                            <a:sym typeface="Muna Bold"/>
                          </a:rPr>
                          <a:t>-اجد قيم الدوال المثلية العكسية 
-احل معادلات باستعمال الدوال المثلثية العكسية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29 ،30 ص 112</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0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702"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703"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704"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705"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706"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707"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708"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711" name="تجميع"/>
          <p:cNvGrpSpPr/>
          <p:nvPr/>
        </p:nvGrpSpPr>
        <p:grpSpPr>
          <a:xfrm>
            <a:off x="3018593" y="599421"/>
            <a:ext cx="5436632" cy="463291"/>
            <a:chOff x="-188674" y="-5"/>
            <a:chExt cx="5436630" cy="463289"/>
          </a:xfrm>
        </p:grpSpPr>
        <p:sp>
          <p:nvSpPr>
            <p:cNvPr id="709"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710"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712"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713"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714"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715"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١٣/ ١١ / ١٤٤٦ </a:t>
            </a:r>
          </a:p>
        </p:txBody>
      </p:sp>
      <p:sp>
        <p:nvSpPr>
          <p:cNvPr id="716"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١٤/ ١١/ ١٤٤٦ </a:t>
            </a:r>
          </a:p>
        </p:txBody>
      </p:sp>
      <p:sp>
        <p:nvSpPr>
          <p:cNvPr id="717"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١٥ / ١١ / ١٤٤٦ </a:t>
            </a:r>
          </a:p>
        </p:txBody>
      </p:sp>
      <p:sp>
        <p:nvSpPr>
          <p:cNvPr id="718"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١٦/ ١١ / ١٤٤٦ </a:t>
            </a:r>
          </a:p>
        </p:txBody>
      </p:sp>
      <p:sp>
        <p:nvSpPr>
          <p:cNvPr id="719"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الخميس١٧/ ١١ / </a:t>
            </a:r>
            <a:r>
              <a:rPr sz="1500"/>
              <a:t>١٤٤٦</a:t>
            </a:r>
            <a:r>
              <a:t> </a:t>
            </a:r>
          </a:p>
        </p:txBody>
      </p:sp>
      <p:grpSp>
        <p:nvGrpSpPr>
          <p:cNvPr id="722" name="Google Shape;450;p23"/>
          <p:cNvGrpSpPr/>
          <p:nvPr/>
        </p:nvGrpSpPr>
        <p:grpSpPr>
          <a:xfrm rot="9894527">
            <a:off x="10179289" y="5315954"/>
            <a:ext cx="439213" cy="301205"/>
            <a:chOff x="0" y="0"/>
            <a:chExt cx="439212" cy="301204"/>
          </a:xfrm>
        </p:grpSpPr>
        <p:sp>
          <p:nvSpPr>
            <p:cNvPr id="721"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720"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723" name="IMG_0474.png" descr="IMG_0474.png"/>
          <p:cNvPicPr>
            <a:picLocks noChangeAspect="1"/>
          </p:cNvPicPr>
          <p:nvPr/>
        </p:nvPicPr>
        <p:blipFill>
          <a:blip r:embed="rId5">
            <a:extLst/>
          </a:blip>
          <a:stretch>
            <a:fillRect/>
          </a:stretch>
        </p:blipFill>
        <p:spPr>
          <a:xfrm>
            <a:off x="4002843" y="5108604"/>
            <a:ext cx="730342" cy="730342"/>
          </a:xfrm>
          <a:prstGeom prst="rect">
            <a:avLst/>
          </a:prstGeom>
          <a:ln w="12700">
            <a:miter lim="400000"/>
          </a:ln>
        </p:spPr>
      </p:pic>
      <p:pic>
        <p:nvPicPr>
          <p:cNvPr id="724" name="IMG_0474.png" descr="IMG_0474.png"/>
          <p:cNvPicPr>
            <a:picLocks noChangeAspect="1"/>
          </p:cNvPicPr>
          <p:nvPr/>
        </p:nvPicPr>
        <p:blipFill>
          <a:blip r:embed="rId5">
            <a:extLst/>
          </a:blip>
          <a:stretch>
            <a:fillRect/>
          </a:stretch>
        </p:blipFill>
        <p:spPr>
          <a:xfrm>
            <a:off x="2034343" y="5108604"/>
            <a:ext cx="730342" cy="730342"/>
          </a:xfrm>
          <a:prstGeom prst="rect">
            <a:avLst/>
          </a:prstGeom>
          <a:ln w="12700">
            <a:miter lim="400000"/>
          </a:ln>
        </p:spPr>
      </p:pic>
      <p:pic>
        <p:nvPicPr>
          <p:cNvPr id="725" name="IMG_0474.png" descr="IMG_0474.png"/>
          <p:cNvPicPr>
            <a:picLocks noChangeAspect="1"/>
          </p:cNvPicPr>
          <p:nvPr/>
        </p:nvPicPr>
        <p:blipFill>
          <a:blip r:embed="rId5">
            <a:extLst/>
          </a:blip>
          <a:stretch>
            <a:fillRect/>
          </a:stretch>
        </p:blipFill>
        <p:spPr>
          <a:xfrm>
            <a:off x="40443" y="5108604"/>
            <a:ext cx="730342" cy="730342"/>
          </a:xfrm>
          <a:prstGeom prst="rect">
            <a:avLst/>
          </a:prstGeom>
          <a:ln w="12700">
            <a:miter lim="400000"/>
          </a:ln>
        </p:spPr>
      </p:pic>
      <p:pic>
        <p:nvPicPr>
          <p:cNvPr id="726"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727"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728"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729" name="التاسع"/>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التاسع  </a:t>
            </a:r>
          </a:p>
        </p:txBody>
      </p:sp>
      <p:grpSp>
        <p:nvGrpSpPr>
          <p:cNvPr id="738" name="تجميع"/>
          <p:cNvGrpSpPr/>
          <p:nvPr/>
        </p:nvGrpSpPr>
        <p:grpSpPr>
          <a:xfrm>
            <a:off x="94682" y="6187416"/>
            <a:ext cx="9855071" cy="1006391"/>
            <a:chOff x="0" y="0"/>
            <a:chExt cx="9855069" cy="1006389"/>
          </a:xfrm>
        </p:grpSpPr>
        <p:grpSp>
          <p:nvGrpSpPr>
            <p:cNvPr id="735" name="تجميع"/>
            <p:cNvGrpSpPr/>
            <p:nvPr/>
          </p:nvGrpSpPr>
          <p:grpSpPr>
            <a:xfrm>
              <a:off x="0" y="0"/>
              <a:ext cx="9855070" cy="1006390"/>
              <a:chOff x="0" y="0"/>
              <a:chExt cx="9855070" cy="1006389"/>
            </a:xfrm>
          </p:grpSpPr>
          <p:sp>
            <p:nvSpPr>
              <p:cNvPr id="730"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733" name="تجميع"/>
              <p:cNvGrpSpPr/>
              <p:nvPr/>
            </p:nvGrpSpPr>
            <p:grpSpPr>
              <a:xfrm>
                <a:off x="3930697" y="0"/>
                <a:ext cx="5924374" cy="1006390"/>
                <a:chOff x="0" y="0"/>
                <a:chExt cx="5924372" cy="1006389"/>
              </a:xfrm>
            </p:grpSpPr>
            <p:sp>
              <p:nvSpPr>
                <p:cNvPr id="731"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732"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734"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736"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737"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739" name="IMG_0474.png" descr="IMG_0474.png"/>
          <p:cNvPicPr>
            <a:picLocks noChangeAspect="1"/>
          </p:cNvPicPr>
          <p:nvPr/>
        </p:nvPicPr>
        <p:blipFill>
          <a:blip r:embed="rId5">
            <a:extLst/>
          </a:blip>
          <a:stretch>
            <a:fillRect/>
          </a:stretch>
        </p:blipFill>
        <p:spPr>
          <a:xfrm>
            <a:off x="7965243" y="5095903"/>
            <a:ext cx="730342" cy="730342"/>
          </a:xfrm>
          <a:prstGeom prst="rect">
            <a:avLst/>
          </a:prstGeom>
          <a:ln w="12700">
            <a:miter lim="400000"/>
          </a:ln>
        </p:spPr>
      </p:pic>
      <p:pic>
        <p:nvPicPr>
          <p:cNvPr id="740" name="IMG_0474.png" descr="IMG_0474.png"/>
          <p:cNvPicPr>
            <a:picLocks noChangeAspect="1"/>
          </p:cNvPicPr>
          <p:nvPr/>
        </p:nvPicPr>
        <p:blipFill>
          <a:blip r:embed="rId5">
            <a:extLst/>
          </a:blip>
          <a:stretch>
            <a:fillRect/>
          </a:stretch>
        </p:blipFill>
        <p:spPr>
          <a:xfrm>
            <a:off x="5980733" y="5108604"/>
            <a:ext cx="730342" cy="730342"/>
          </a:xfrm>
          <a:prstGeom prst="rect">
            <a:avLst/>
          </a:prstGeom>
          <a:ln w="12700">
            <a:miter lim="400000"/>
          </a:ln>
        </p:spPr>
      </p:pic>
      <p:sp>
        <p:nvSpPr>
          <p:cNvPr id="741"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742"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grpSp>
        <p:nvGrpSpPr>
          <p:cNvPr id="751" name="تجميع"/>
          <p:cNvGrpSpPr/>
          <p:nvPr/>
        </p:nvGrpSpPr>
        <p:grpSpPr>
          <a:xfrm>
            <a:off x="94682" y="6187416"/>
            <a:ext cx="9855071" cy="1006391"/>
            <a:chOff x="0" y="0"/>
            <a:chExt cx="9855069" cy="1006389"/>
          </a:xfrm>
        </p:grpSpPr>
        <p:grpSp>
          <p:nvGrpSpPr>
            <p:cNvPr id="748" name="تجميع"/>
            <p:cNvGrpSpPr/>
            <p:nvPr/>
          </p:nvGrpSpPr>
          <p:grpSpPr>
            <a:xfrm>
              <a:off x="0" y="0"/>
              <a:ext cx="9855070" cy="1006390"/>
              <a:chOff x="0" y="0"/>
              <a:chExt cx="9855070" cy="1006389"/>
            </a:xfrm>
          </p:grpSpPr>
          <p:sp>
            <p:nvSpPr>
              <p:cNvPr id="743"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746" name="تجميع"/>
              <p:cNvGrpSpPr/>
              <p:nvPr/>
            </p:nvGrpSpPr>
            <p:grpSpPr>
              <a:xfrm>
                <a:off x="3930697" y="0"/>
                <a:ext cx="5924374" cy="1006390"/>
                <a:chOff x="0" y="0"/>
                <a:chExt cx="5924372" cy="1006389"/>
              </a:xfrm>
            </p:grpSpPr>
            <p:sp>
              <p:nvSpPr>
                <p:cNvPr id="744"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745"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747"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749"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750"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752" name="تمثيل الدوال المثلثية بيانيا"/>
          <p:cNvSpPr txBox="1"/>
          <p:nvPr/>
        </p:nvSpPr>
        <p:spPr>
          <a:xfrm>
            <a:off x="8292851" y="2573268"/>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تمثيل الدوال المثلثية بيانيا</a:t>
            </a:r>
          </a:p>
        </p:txBody>
      </p:sp>
      <p:sp>
        <p:nvSpPr>
          <p:cNvPr id="753" name="تمثيل الدوال المثلثية بيانيا"/>
          <p:cNvSpPr txBox="1"/>
          <p:nvPr/>
        </p:nvSpPr>
        <p:spPr>
          <a:xfrm>
            <a:off x="6268339" y="2566918"/>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تمثيل الدوال المثلثية بيانيا</a:t>
            </a:r>
          </a:p>
        </p:txBody>
      </p:sp>
      <p:sp>
        <p:nvSpPr>
          <p:cNvPr id="754" name="الدوال المثلثية العكسية"/>
          <p:cNvSpPr txBox="1"/>
          <p:nvPr/>
        </p:nvSpPr>
        <p:spPr>
          <a:xfrm>
            <a:off x="4332928" y="2554789"/>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المثلثية العكسية</a:t>
            </a:r>
          </a:p>
        </p:txBody>
      </p:sp>
      <p:sp>
        <p:nvSpPr>
          <p:cNvPr id="755" name="الدوال المثلثية العكسية"/>
          <p:cNvSpPr txBox="1"/>
          <p:nvPr/>
        </p:nvSpPr>
        <p:spPr>
          <a:xfrm>
            <a:off x="2356314" y="2554789"/>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المثلثية العكسية</a:t>
            </a:r>
          </a:p>
        </p:txBody>
      </p:sp>
      <p:sp>
        <p:nvSpPr>
          <p:cNvPr id="756" name="الدوال المثلثية العكسية"/>
          <p:cNvSpPr txBox="1"/>
          <p:nvPr/>
        </p:nvSpPr>
        <p:spPr>
          <a:xfrm>
            <a:off x="324739" y="2554789"/>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المثلثية العكسية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8"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761" name="تجميع"/>
          <p:cNvGrpSpPr/>
          <p:nvPr/>
        </p:nvGrpSpPr>
        <p:grpSpPr>
          <a:xfrm>
            <a:off x="8073879" y="2174436"/>
            <a:ext cx="3853765" cy="3917527"/>
            <a:chOff x="108636" y="0"/>
            <a:chExt cx="3853763" cy="3917525"/>
          </a:xfrm>
        </p:grpSpPr>
        <p:graphicFrame>
          <p:nvGraphicFramePr>
            <p:cNvPr id="759"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-أمثل فضاء العينة . </a:t>
                        </a:r>
                      </a:p>
                      <a:p>
                        <a:pPr indent="457200" algn="r" rtl="0">
                          <a:defRPr sz="1600">
                            <a:solidFill>
                              <a:srgbClr val="3E4956"/>
                            </a:solidFill>
                            <a:latin typeface="Muna Bold"/>
                            <a:ea typeface="Muna Bold"/>
                            <a:cs typeface="Muna Bold"/>
                            <a:sym typeface="Muna Bold"/>
                          </a:defRPr>
                        </a:pPr>
                        <a:r>
                          <a:t>-أستعمل التباديل والتوافيق مع الاحتمال </a:t>
                        </a:r>
                      </a:p>
                      <a:p>
                        <a:pPr indent="457200" algn="r" rtl="0">
                          <a:defRPr sz="1600">
                            <a:solidFill>
                              <a:srgbClr val="3E4956"/>
                            </a:solidFill>
                            <a:latin typeface="Muna Bold"/>
                            <a:ea typeface="Muna Bold"/>
                            <a:cs typeface="Muna Bold"/>
                            <a:sym typeface="Muna Bold"/>
                          </a:defRPr>
                        </a:pPr>
                        <a:r>
                          <a:t>-أجد الاحتمال باستعمال الطول والمساحة</a:t>
                        </a:r>
                      </a:p>
                      <a:p>
                        <a:pPr indent="457200" algn="r" rtl="0">
                          <a:defRPr sz="1600">
                            <a:solidFill>
                              <a:srgbClr val="3E4956"/>
                            </a:solidFill>
                            <a:latin typeface="Muna Bold"/>
                            <a:ea typeface="Muna Bold"/>
                            <a:cs typeface="Muna Bold"/>
                            <a:sym typeface="Muna Bold"/>
                          </a:defRPr>
                        </a:pPr>
                        <a:r>
                          <a:t>-أجد احتمالات الحوادث المركبة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6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64" name="تجميع"/>
          <p:cNvGrpSpPr/>
          <p:nvPr/>
        </p:nvGrpSpPr>
        <p:grpSpPr>
          <a:xfrm>
            <a:off x="6092679" y="2161736"/>
            <a:ext cx="3853765" cy="3930227"/>
            <a:chOff x="108636" y="0"/>
            <a:chExt cx="3853763" cy="3930225"/>
          </a:xfrm>
        </p:grpSpPr>
        <p:graphicFrame>
          <p:nvGraphicFramePr>
            <p:cNvPr id="762"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-أمثل فضاء العينة . </a:t>
                        </a:r>
                      </a:p>
                      <a:p>
                        <a:pPr indent="457200" algn="r" rtl="0">
                          <a:defRPr sz="1600">
                            <a:solidFill>
                              <a:srgbClr val="3E4956"/>
                            </a:solidFill>
                            <a:latin typeface="Muna Bold"/>
                            <a:ea typeface="Muna Bold"/>
                            <a:cs typeface="Muna Bold"/>
                            <a:sym typeface="Muna Bold"/>
                          </a:defRPr>
                        </a:pPr>
                        <a:r>
                          <a:t>-أستعمل التباديل والتوافيق مع الاحتمال </a:t>
                        </a:r>
                      </a:p>
                      <a:p>
                        <a:pPr indent="457200" algn="r" rtl="0">
                          <a:defRPr sz="1600">
                            <a:solidFill>
                              <a:srgbClr val="3E4956"/>
                            </a:solidFill>
                            <a:latin typeface="Muna Bold"/>
                            <a:ea typeface="Muna Bold"/>
                            <a:cs typeface="Muna Bold"/>
                            <a:sym typeface="Muna Bold"/>
                          </a:defRPr>
                        </a:pPr>
                        <a:r>
                          <a:t>-أجد الاحتمال باستعمال الطول والمساحة</a:t>
                        </a:r>
                      </a:p>
                      <a:p>
                        <a:pPr indent="457200" algn="r" rtl="0">
                          <a:defRPr sz="1600">
                            <a:solidFill>
                              <a:srgbClr val="3E4956"/>
                            </a:solidFill>
                            <a:latin typeface="Muna Bold"/>
                            <a:ea typeface="Muna Bold"/>
                            <a:cs typeface="Muna Bold"/>
                            <a:sym typeface="Muna Bold"/>
                          </a:defRPr>
                        </a:pPr>
                        <a:r>
                          <a:t>-أجد احتمالات الحوادث المركبة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6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67" name="تجميع"/>
          <p:cNvGrpSpPr/>
          <p:nvPr/>
        </p:nvGrpSpPr>
        <p:grpSpPr>
          <a:xfrm>
            <a:off x="4111479" y="2161736"/>
            <a:ext cx="3853765" cy="3930227"/>
            <a:chOff x="108636" y="0"/>
            <a:chExt cx="3853763" cy="3930225"/>
          </a:xfrm>
        </p:grpSpPr>
        <p:graphicFrame>
          <p:nvGraphicFramePr>
            <p:cNvPr id="765"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-أمثل فضاء العينة . </a:t>
                        </a:r>
                      </a:p>
                      <a:p>
                        <a:pPr indent="457200" algn="r" rtl="0">
                          <a:defRPr sz="1600">
                            <a:solidFill>
                              <a:srgbClr val="3E4956"/>
                            </a:solidFill>
                            <a:latin typeface="Muna Bold"/>
                            <a:ea typeface="Muna Bold"/>
                            <a:cs typeface="Muna Bold"/>
                            <a:sym typeface="Muna Bold"/>
                          </a:defRPr>
                        </a:pPr>
                        <a:r>
                          <a:t>-أستعمل التباديل والتوافيق مع الاحتمال </a:t>
                        </a:r>
                      </a:p>
                      <a:p>
                        <a:pPr indent="457200" algn="r" rtl="0">
                          <a:defRPr sz="1600">
                            <a:solidFill>
                              <a:srgbClr val="3E4956"/>
                            </a:solidFill>
                            <a:latin typeface="Muna Bold"/>
                            <a:ea typeface="Muna Bold"/>
                            <a:cs typeface="Muna Bold"/>
                            <a:sym typeface="Muna Bold"/>
                          </a:defRPr>
                        </a:pPr>
                        <a:r>
                          <a:t>-أجد الاحتمال باستعمال الطول والمساحة</a:t>
                        </a:r>
                      </a:p>
                      <a:p>
                        <a:pPr indent="457200" algn="r" rtl="0">
                          <a:defRPr sz="1600">
                            <a:solidFill>
                              <a:srgbClr val="3E4956"/>
                            </a:solidFill>
                            <a:latin typeface="Muna Bold"/>
                            <a:ea typeface="Muna Bold"/>
                            <a:cs typeface="Muna Bold"/>
                            <a:sym typeface="Muna Bold"/>
                          </a:defRPr>
                        </a:pPr>
                        <a:r>
                          <a:t>-أجد احتمالات الحوادث المركبة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6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70" name="تجميع"/>
          <p:cNvGrpSpPr/>
          <p:nvPr/>
        </p:nvGrpSpPr>
        <p:grpSpPr>
          <a:xfrm>
            <a:off x="2130279" y="2174436"/>
            <a:ext cx="3853765" cy="3917527"/>
            <a:chOff x="108636" y="0"/>
            <a:chExt cx="3853763" cy="3917525"/>
          </a:xfrm>
        </p:grpSpPr>
        <p:graphicFrame>
          <p:nvGraphicFramePr>
            <p:cNvPr id="768"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 أجد قيم دوال مثلثية </a:t>
                        </a:r>
                      </a:p>
                      <a:p>
                        <a:pPr indent="457200" algn="r" rtl="0">
                          <a:defRPr sz="1600">
                            <a:solidFill>
                              <a:srgbClr val="4E5764"/>
                            </a:solidFill>
                            <a:latin typeface="Muna Bold"/>
                            <a:ea typeface="Muna Bold"/>
                            <a:cs typeface="Muna Bold"/>
                            <a:sym typeface="Muna Bold"/>
                          </a:defRPr>
                        </a:pPr>
                        <a:r>
                          <a:t>- أحل مسائل باستعمال النسب المثلثية للمثلث القائم الزاوية  </a:t>
                        </a:r>
                      </a:p>
                      <a:p>
                        <a:pPr indent="457200" algn="r" rtl="0">
                          <a:defRPr sz="1600">
                            <a:solidFill>
                              <a:srgbClr val="4E5764"/>
                            </a:solidFill>
                            <a:latin typeface="Muna Bold"/>
                            <a:ea typeface="Muna Bold"/>
                            <a:cs typeface="Muna Bold"/>
                            <a:sym typeface="Muna Bold"/>
                          </a:defRPr>
                        </a:pPr>
                        <a:r>
                          <a:t>-أستعمل قانون الجيوب وقانون جيوب التمام في حل المثلث  </a:t>
                        </a:r>
                      </a:p>
                      <a:p>
                        <a:pPr indent="457200" algn="r" rtl="0">
                          <a:defRPr sz="1600">
                            <a:solidFill>
                              <a:srgbClr val="3E4956"/>
                            </a:solidFill>
                            <a:latin typeface="Muna Bold"/>
                            <a:ea typeface="Muna Bold"/>
                            <a:cs typeface="Muna Bold"/>
                            <a:sym typeface="Muna Bold"/>
                          </a:defRPr>
                        </a:pPr>
                        <a:r>
                          <a:t>-أمثل دوال مثلثية بيانيا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6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773" name="تجميع"/>
          <p:cNvGrpSpPr/>
          <p:nvPr/>
        </p:nvGrpSpPr>
        <p:grpSpPr>
          <a:xfrm>
            <a:off x="149079" y="2161736"/>
            <a:ext cx="3853765" cy="3930227"/>
            <a:chOff x="108636" y="0"/>
            <a:chExt cx="3853763" cy="3930225"/>
          </a:xfrm>
        </p:grpSpPr>
        <p:graphicFrame>
          <p:nvGraphicFramePr>
            <p:cNvPr id="771"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 أجد قيم دوال مثلثية </a:t>
                        </a:r>
                      </a:p>
                      <a:p>
                        <a:pPr indent="457200" algn="r" rtl="0">
                          <a:defRPr sz="1600">
                            <a:solidFill>
                              <a:srgbClr val="4E5764"/>
                            </a:solidFill>
                            <a:latin typeface="Muna Bold"/>
                            <a:ea typeface="Muna Bold"/>
                            <a:cs typeface="Muna Bold"/>
                            <a:sym typeface="Muna Bold"/>
                          </a:defRPr>
                        </a:pPr>
                        <a:r>
                          <a:t>- أحل مسائل باستعمال النسب المثلثية للمثلث القائم الزاوية  </a:t>
                        </a:r>
                      </a:p>
                      <a:p>
                        <a:pPr indent="457200" algn="r" rtl="0">
                          <a:defRPr sz="1600">
                            <a:solidFill>
                              <a:srgbClr val="4E5764"/>
                            </a:solidFill>
                            <a:latin typeface="Muna Bold"/>
                            <a:ea typeface="Muna Bold"/>
                            <a:cs typeface="Muna Bold"/>
                            <a:sym typeface="Muna Bold"/>
                          </a:defRPr>
                        </a:pPr>
                        <a:r>
                          <a:t>-أستعمل قانون الجيوب وقانون جيوب التمام في حل المثلث  </a:t>
                        </a:r>
                      </a:p>
                      <a:p>
                        <a:pPr indent="457200" algn="r" rtl="0">
                          <a:defRPr sz="1600">
                            <a:solidFill>
                              <a:srgbClr val="3E4956"/>
                            </a:solidFill>
                            <a:latin typeface="Muna Bold"/>
                            <a:ea typeface="Muna Bold"/>
                            <a:cs typeface="Muna Bold"/>
                            <a:sym typeface="Muna Bold"/>
                          </a:defRPr>
                        </a:pPr>
                        <a:r>
                          <a:t>-أمثل دوال مثلثية بيانيا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77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774"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775"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776"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777"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778"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779"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780"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783" name="تجميع"/>
          <p:cNvGrpSpPr/>
          <p:nvPr/>
        </p:nvGrpSpPr>
        <p:grpSpPr>
          <a:xfrm>
            <a:off x="3018593" y="599421"/>
            <a:ext cx="5436632" cy="463291"/>
            <a:chOff x="-188674" y="-5"/>
            <a:chExt cx="5436630" cy="463289"/>
          </a:xfrm>
        </p:grpSpPr>
        <p:sp>
          <p:nvSpPr>
            <p:cNvPr id="781"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782"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784"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785"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786"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787"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٢٠/ ١١ / ١٤٤٦ </a:t>
            </a:r>
          </a:p>
        </p:txBody>
      </p:sp>
      <p:sp>
        <p:nvSpPr>
          <p:cNvPr id="788"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٢١/ ١١/ ١٤٤٦ </a:t>
            </a:r>
          </a:p>
        </p:txBody>
      </p:sp>
      <p:sp>
        <p:nvSpPr>
          <p:cNvPr id="789"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٢٢ / ١١ / ١٤٤٦ </a:t>
            </a:r>
          </a:p>
        </p:txBody>
      </p:sp>
      <p:sp>
        <p:nvSpPr>
          <p:cNvPr id="790"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٢٣/ ١١ / ١٤٤٦ </a:t>
            </a:r>
          </a:p>
        </p:txBody>
      </p:sp>
      <p:sp>
        <p:nvSpPr>
          <p:cNvPr id="791"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الخميس٢٤/ ١١ / </a:t>
            </a:r>
            <a:r>
              <a:rPr sz="1500"/>
              <a:t>١٤٤٦</a:t>
            </a:r>
            <a:r>
              <a:t> </a:t>
            </a:r>
          </a:p>
        </p:txBody>
      </p:sp>
      <p:grpSp>
        <p:nvGrpSpPr>
          <p:cNvPr id="794" name="Google Shape;450;p23"/>
          <p:cNvGrpSpPr/>
          <p:nvPr/>
        </p:nvGrpSpPr>
        <p:grpSpPr>
          <a:xfrm rot="9894527">
            <a:off x="10179289" y="5315954"/>
            <a:ext cx="439213" cy="301205"/>
            <a:chOff x="0" y="0"/>
            <a:chExt cx="439212" cy="301204"/>
          </a:xfrm>
        </p:grpSpPr>
        <p:sp>
          <p:nvSpPr>
            <p:cNvPr id="793"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792"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795" name="IMG_0474.png" descr="IMG_0474.png"/>
          <p:cNvPicPr>
            <a:picLocks noChangeAspect="1"/>
          </p:cNvPicPr>
          <p:nvPr/>
        </p:nvPicPr>
        <p:blipFill>
          <a:blip r:embed="rId5">
            <a:extLst/>
          </a:blip>
          <a:stretch>
            <a:fillRect/>
          </a:stretch>
        </p:blipFill>
        <p:spPr>
          <a:xfrm>
            <a:off x="4002843" y="5108604"/>
            <a:ext cx="730342" cy="730342"/>
          </a:xfrm>
          <a:prstGeom prst="rect">
            <a:avLst/>
          </a:prstGeom>
          <a:ln w="12700">
            <a:miter lim="400000"/>
          </a:ln>
        </p:spPr>
      </p:pic>
      <p:pic>
        <p:nvPicPr>
          <p:cNvPr id="796" name="IMG_0474.png" descr="IMG_0474.png"/>
          <p:cNvPicPr>
            <a:picLocks noChangeAspect="1"/>
          </p:cNvPicPr>
          <p:nvPr/>
        </p:nvPicPr>
        <p:blipFill>
          <a:blip r:embed="rId5">
            <a:extLst/>
          </a:blip>
          <a:stretch>
            <a:fillRect/>
          </a:stretch>
        </p:blipFill>
        <p:spPr>
          <a:xfrm>
            <a:off x="2034343" y="5108604"/>
            <a:ext cx="730342" cy="730342"/>
          </a:xfrm>
          <a:prstGeom prst="rect">
            <a:avLst/>
          </a:prstGeom>
          <a:ln w="12700">
            <a:miter lim="400000"/>
          </a:ln>
        </p:spPr>
      </p:pic>
      <p:pic>
        <p:nvPicPr>
          <p:cNvPr id="797" name="IMG_0474.png" descr="IMG_0474.png"/>
          <p:cNvPicPr>
            <a:picLocks noChangeAspect="1"/>
          </p:cNvPicPr>
          <p:nvPr/>
        </p:nvPicPr>
        <p:blipFill>
          <a:blip r:embed="rId5">
            <a:extLst/>
          </a:blip>
          <a:stretch>
            <a:fillRect/>
          </a:stretch>
        </p:blipFill>
        <p:spPr>
          <a:xfrm>
            <a:off x="40443" y="5108604"/>
            <a:ext cx="730342" cy="730342"/>
          </a:xfrm>
          <a:prstGeom prst="rect">
            <a:avLst/>
          </a:prstGeom>
          <a:ln w="12700">
            <a:miter lim="400000"/>
          </a:ln>
        </p:spPr>
      </p:pic>
      <p:pic>
        <p:nvPicPr>
          <p:cNvPr id="798"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799"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800"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801" name="العاشر"/>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العاشر  </a:t>
            </a:r>
          </a:p>
        </p:txBody>
      </p:sp>
      <p:grpSp>
        <p:nvGrpSpPr>
          <p:cNvPr id="810" name="تجميع"/>
          <p:cNvGrpSpPr/>
          <p:nvPr/>
        </p:nvGrpSpPr>
        <p:grpSpPr>
          <a:xfrm>
            <a:off x="94682" y="6187416"/>
            <a:ext cx="9855071" cy="1006391"/>
            <a:chOff x="0" y="0"/>
            <a:chExt cx="9855069" cy="1006389"/>
          </a:xfrm>
        </p:grpSpPr>
        <p:grpSp>
          <p:nvGrpSpPr>
            <p:cNvPr id="807" name="تجميع"/>
            <p:cNvGrpSpPr/>
            <p:nvPr/>
          </p:nvGrpSpPr>
          <p:grpSpPr>
            <a:xfrm>
              <a:off x="0" y="0"/>
              <a:ext cx="9855070" cy="1006390"/>
              <a:chOff x="0" y="0"/>
              <a:chExt cx="9855070" cy="1006389"/>
            </a:xfrm>
          </p:grpSpPr>
          <p:sp>
            <p:nvSpPr>
              <p:cNvPr id="802"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805" name="تجميع"/>
              <p:cNvGrpSpPr/>
              <p:nvPr/>
            </p:nvGrpSpPr>
            <p:grpSpPr>
              <a:xfrm>
                <a:off x="3930697" y="0"/>
                <a:ext cx="5924374" cy="1006390"/>
                <a:chOff x="0" y="0"/>
                <a:chExt cx="5924372" cy="1006389"/>
              </a:xfrm>
            </p:grpSpPr>
            <p:sp>
              <p:nvSpPr>
                <p:cNvPr id="803"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804"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806"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808"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809"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811" name="IMG_0474.png" descr="IMG_0474.png"/>
          <p:cNvPicPr>
            <a:picLocks noChangeAspect="1"/>
          </p:cNvPicPr>
          <p:nvPr/>
        </p:nvPicPr>
        <p:blipFill>
          <a:blip r:embed="rId5">
            <a:extLst/>
          </a:blip>
          <a:stretch>
            <a:fillRect/>
          </a:stretch>
        </p:blipFill>
        <p:spPr>
          <a:xfrm>
            <a:off x="7965243" y="5095903"/>
            <a:ext cx="730342" cy="730342"/>
          </a:xfrm>
          <a:prstGeom prst="rect">
            <a:avLst/>
          </a:prstGeom>
          <a:ln w="12700">
            <a:miter lim="400000"/>
          </a:ln>
        </p:spPr>
      </p:pic>
      <p:pic>
        <p:nvPicPr>
          <p:cNvPr id="812" name="IMG_0474.png" descr="IMG_0474.png"/>
          <p:cNvPicPr>
            <a:picLocks noChangeAspect="1"/>
          </p:cNvPicPr>
          <p:nvPr/>
        </p:nvPicPr>
        <p:blipFill>
          <a:blip r:embed="rId5">
            <a:extLst/>
          </a:blip>
          <a:stretch>
            <a:fillRect/>
          </a:stretch>
        </p:blipFill>
        <p:spPr>
          <a:xfrm>
            <a:off x="5980733" y="5108604"/>
            <a:ext cx="730342" cy="730342"/>
          </a:xfrm>
          <a:prstGeom prst="rect">
            <a:avLst/>
          </a:prstGeom>
          <a:ln w="12700">
            <a:miter lim="400000"/>
          </a:ln>
        </p:spPr>
      </p:pic>
      <p:sp>
        <p:nvSpPr>
          <p:cNvPr id="813"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814"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grpSp>
        <p:nvGrpSpPr>
          <p:cNvPr id="823" name="تجميع"/>
          <p:cNvGrpSpPr/>
          <p:nvPr/>
        </p:nvGrpSpPr>
        <p:grpSpPr>
          <a:xfrm>
            <a:off x="94682" y="6187416"/>
            <a:ext cx="9855071" cy="1006391"/>
            <a:chOff x="0" y="0"/>
            <a:chExt cx="9855069" cy="1006389"/>
          </a:xfrm>
        </p:grpSpPr>
        <p:grpSp>
          <p:nvGrpSpPr>
            <p:cNvPr id="820" name="تجميع"/>
            <p:cNvGrpSpPr/>
            <p:nvPr/>
          </p:nvGrpSpPr>
          <p:grpSpPr>
            <a:xfrm>
              <a:off x="0" y="0"/>
              <a:ext cx="9855070" cy="1006390"/>
              <a:chOff x="0" y="0"/>
              <a:chExt cx="9855070" cy="1006389"/>
            </a:xfrm>
          </p:grpSpPr>
          <p:sp>
            <p:nvSpPr>
              <p:cNvPr id="815"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818" name="تجميع"/>
              <p:cNvGrpSpPr/>
              <p:nvPr/>
            </p:nvGrpSpPr>
            <p:grpSpPr>
              <a:xfrm>
                <a:off x="3930697" y="0"/>
                <a:ext cx="5924374" cy="1006390"/>
                <a:chOff x="0" y="0"/>
                <a:chExt cx="5924372" cy="1006389"/>
              </a:xfrm>
            </p:grpSpPr>
            <p:sp>
              <p:nvSpPr>
                <p:cNvPr id="816"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817"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819"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821"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822"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824" name="مراجعة الفصل السابع"/>
          <p:cNvSpPr txBox="1"/>
          <p:nvPr/>
        </p:nvSpPr>
        <p:spPr>
          <a:xfrm>
            <a:off x="7943617" y="2554789"/>
            <a:ext cx="1838702"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السابع</a:t>
            </a:r>
          </a:p>
        </p:txBody>
      </p:sp>
      <p:sp>
        <p:nvSpPr>
          <p:cNvPr id="825" name="مراجعة الفصل السابع"/>
          <p:cNvSpPr txBox="1"/>
          <p:nvPr/>
        </p:nvSpPr>
        <p:spPr>
          <a:xfrm>
            <a:off x="6050829" y="2554789"/>
            <a:ext cx="1838702"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السابع</a:t>
            </a:r>
          </a:p>
        </p:txBody>
      </p:sp>
      <p:sp>
        <p:nvSpPr>
          <p:cNvPr id="826" name="مراجعة الفصل الثامن"/>
          <p:cNvSpPr txBox="1"/>
          <p:nvPr/>
        </p:nvSpPr>
        <p:spPr>
          <a:xfrm>
            <a:off x="2154739" y="2554789"/>
            <a:ext cx="1838702"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الثامن</a:t>
            </a:r>
          </a:p>
        </p:txBody>
      </p:sp>
      <p:sp>
        <p:nvSpPr>
          <p:cNvPr id="827" name="مراجعة الفصل الثامن"/>
          <p:cNvSpPr txBox="1"/>
          <p:nvPr/>
        </p:nvSpPr>
        <p:spPr>
          <a:xfrm>
            <a:off x="182942" y="2508373"/>
            <a:ext cx="1838702"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الثامن</a:t>
            </a:r>
          </a:p>
        </p:txBody>
      </p:sp>
      <p:sp>
        <p:nvSpPr>
          <p:cNvPr id="828" name="مراجعة الفصل السابع"/>
          <p:cNvSpPr txBox="1"/>
          <p:nvPr/>
        </p:nvSpPr>
        <p:spPr>
          <a:xfrm>
            <a:off x="4178290" y="2554789"/>
            <a:ext cx="1838702"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السابع</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30"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833" name="تجميع"/>
          <p:cNvGrpSpPr/>
          <p:nvPr/>
        </p:nvGrpSpPr>
        <p:grpSpPr>
          <a:xfrm>
            <a:off x="8073879" y="2174436"/>
            <a:ext cx="3853765" cy="3917527"/>
            <a:chOff x="108636" y="0"/>
            <a:chExt cx="3853763" cy="3917525"/>
          </a:xfrm>
        </p:grpSpPr>
        <p:graphicFrame>
          <p:nvGraphicFramePr>
            <p:cNvPr id="831"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 أجد قيم دوال مثلثية </a:t>
                        </a:r>
                      </a:p>
                      <a:p>
                        <a:pPr indent="457200" algn="r" rtl="0">
                          <a:defRPr sz="1600">
                            <a:solidFill>
                              <a:srgbClr val="4E5764"/>
                            </a:solidFill>
                            <a:latin typeface="Muna Bold"/>
                            <a:ea typeface="Muna Bold"/>
                            <a:cs typeface="Muna Bold"/>
                            <a:sym typeface="Muna Bold"/>
                          </a:defRPr>
                        </a:pPr>
                        <a:r>
                          <a:t>- أحل مسائل باستعمال النسب المثلثية للمثلث القائم الزاوية  </a:t>
                        </a:r>
                      </a:p>
                      <a:p>
                        <a:pPr indent="457200" algn="r" rtl="0">
                          <a:defRPr sz="1600">
                            <a:solidFill>
                              <a:srgbClr val="4E5764"/>
                            </a:solidFill>
                            <a:latin typeface="Muna Bold"/>
                            <a:ea typeface="Muna Bold"/>
                            <a:cs typeface="Muna Bold"/>
                            <a:sym typeface="Muna Bold"/>
                          </a:defRPr>
                        </a:pPr>
                        <a:r>
                          <a:t>-أستعمل قانون الجيوب وقانون جيوب التمام في حل المثلث  </a:t>
                        </a:r>
                      </a:p>
                      <a:p>
                        <a:pPr indent="457200" algn="r" rtl="0">
                          <a:defRPr sz="1600">
                            <a:solidFill>
                              <a:srgbClr val="3E4956"/>
                            </a:solidFill>
                            <a:latin typeface="Muna Bold"/>
                            <a:ea typeface="Muna Bold"/>
                            <a:cs typeface="Muna Bold"/>
                            <a:sym typeface="Muna Bold"/>
                          </a:defRPr>
                        </a:pPr>
                        <a:r>
                          <a:t>-أمثل دوال مثلثية بيانيا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3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836" name="تجميع"/>
          <p:cNvGrpSpPr/>
          <p:nvPr/>
        </p:nvGrpSpPr>
        <p:grpSpPr>
          <a:xfrm>
            <a:off x="6092679" y="2161736"/>
            <a:ext cx="3853765" cy="3930227"/>
            <a:chOff x="108636" y="0"/>
            <a:chExt cx="3853763" cy="3930225"/>
          </a:xfrm>
        </p:grpSpPr>
        <p:graphicFrame>
          <p:nvGraphicFramePr>
            <p:cNvPr id="834"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 أجد قيم دوال مثلثية </a:t>
                        </a:r>
                      </a:p>
                      <a:p>
                        <a:pPr indent="457200" algn="r" rtl="0">
                          <a:defRPr sz="1600">
                            <a:solidFill>
                              <a:srgbClr val="4E5764"/>
                            </a:solidFill>
                            <a:latin typeface="Muna Bold"/>
                            <a:ea typeface="Muna Bold"/>
                            <a:cs typeface="Muna Bold"/>
                            <a:sym typeface="Muna Bold"/>
                          </a:defRPr>
                        </a:pPr>
                        <a:r>
                          <a:t>- أحل مسائل باستعمال النسب المثلثية للمثلث القائم الزاوية  </a:t>
                        </a:r>
                      </a:p>
                      <a:p>
                        <a:pPr indent="457200" algn="r" rtl="0">
                          <a:defRPr sz="1600">
                            <a:solidFill>
                              <a:srgbClr val="4E5764"/>
                            </a:solidFill>
                            <a:latin typeface="Muna Bold"/>
                            <a:ea typeface="Muna Bold"/>
                            <a:cs typeface="Muna Bold"/>
                            <a:sym typeface="Muna Bold"/>
                          </a:defRPr>
                        </a:pPr>
                        <a:r>
                          <a:t>-أستعمل قانون الجيوب وقانون جيوب التمام في حل المثلث  </a:t>
                        </a:r>
                      </a:p>
                      <a:p>
                        <a:pPr indent="457200" algn="r" rtl="0">
                          <a:defRPr sz="1600">
                            <a:solidFill>
                              <a:srgbClr val="3E4956"/>
                            </a:solidFill>
                            <a:latin typeface="Muna Bold"/>
                            <a:ea typeface="Muna Bold"/>
                            <a:cs typeface="Muna Bold"/>
                            <a:sym typeface="Muna Bold"/>
                          </a:defRPr>
                        </a:pPr>
                        <a:r>
                          <a:t>-أمثل دوال مثلثية بيانيا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3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839" name="تجميع"/>
          <p:cNvGrpSpPr/>
          <p:nvPr/>
        </p:nvGrpSpPr>
        <p:grpSpPr>
          <a:xfrm>
            <a:off x="4111479" y="2161736"/>
            <a:ext cx="3853765" cy="3930227"/>
            <a:chOff x="108636" y="0"/>
            <a:chExt cx="3853763" cy="3930225"/>
          </a:xfrm>
        </p:grpSpPr>
        <p:graphicFrame>
          <p:nvGraphicFramePr>
            <p:cNvPr id="837"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3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842" name="تجميع"/>
          <p:cNvGrpSpPr/>
          <p:nvPr/>
        </p:nvGrpSpPr>
        <p:grpSpPr>
          <a:xfrm>
            <a:off x="2130279" y="2174436"/>
            <a:ext cx="3853765" cy="3917527"/>
            <a:chOff x="108636" y="0"/>
            <a:chExt cx="3853763" cy="3917525"/>
          </a:xfrm>
        </p:grpSpPr>
        <p:graphicFrame>
          <p:nvGraphicFramePr>
            <p:cNvPr id="840"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4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845" name="تجميع"/>
          <p:cNvGrpSpPr/>
          <p:nvPr/>
        </p:nvGrpSpPr>
        <p:grpSpPr>
          <a:xfrm>
            <a:off x="149079" y="2161736"/>
            <a:ext cx="3853765" cy="3930227"/>
            <a:chOff x="108636" y="0"/>
            <a:chExt cx="3853763" cy="3930225"/>
          </a:xfrm>
        </p:grpSpPr>
        <p:graphicFrame>
          <p:nvGraphicFramePr>
            <p:cNvPr id="843"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4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846"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847"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848"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849"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850"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851"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852"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855" name="تجميع"/>
          <p:cNvGrpSpPr/>
          <p:nvPr/>
        </p:nvGrpSpPr>
        <p:grpSpPr>
          <a:xfrm>
            <a:off x="3018593" y="599421"/>
            <a:ext cx="5436632" cy="463291"/>
            <a:chOff x="-188674" y="-5"/>
            <a:chExt cx="5436630" cy="463289"/>
          </a:xfrm>
        </p:grpSpPr>
        <p:sp>
          <p:nvSpPr>
            <p:cNvPr id="853"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854"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856"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857"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858"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859"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٢٧/ ١١ / ١٤٤٦ </a:t>
            </a:r>
          </a:p>
        </p:txBody>
      </p:sp>
      <p:sp>
        <p:nvSpPr>
          <p:cNvPr id="860"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٢٨/ ١١/ ١٤٤٦ </a:t>
            </a:r>
          </a:p>
        </p:txBody>
      </p:sp>
      <p:sp>
        <p:nvSpPr>
          <p:cNvPr id="861"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٢٩ / ١١ / ١٤٤٦ </a:t>
            </a:r>
          </a:p>
        </p:txBody>
      </p:sp>
      <p:sp>
        <p:nvSpPr>
          <p:cNvPr id="862"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 ١٢ / ١٤٤٦ </a:t>
            </a:r>
          </a:p>
        </p:txBody>
      </p:sp>
      <p:sp>
        <p:nvSpPr>
          <p:cNvPr id="863" name="الخميس ١٤/ ٨ / ١٤٤٦"/>
          <p:cNvSpPr txBox="1"/>
          <p:nvPr/>
        </p:nvSpPr>
        <p:spPr>
          <a:xfrm>
            <a:off x="167707" y="2207782"/>
            <a:ext cx="173797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 ٢/ ١٢/ </a:t>
            </a:r>
            <a:r>
              <a:rPr sz="1500"/>
              <a:t>١٤٤٦</a:t>
            </a:r>
            <a:r>
              <a:t> </a:t>
            </a:r>
          </a:p>
        </p:txBody>
      </p:sp>
      <p:grpSp>
        <p:nvGrpSpPr>
          <p:cNvPr id="866" name="Google Shape;450;p23"/>
          <p:cNvGrpSpPr/>
          <p:nvPr/>
        </p:nvGrpSpPr>
        <p:grpSpPr>
          <a:xfrm rot="9894527">
            <a:off x="10179289" y="5315954"/>
            <a:ext cx="439213" cy="301205"/>
            <a:chOff x="0" y="0"/>
            <a:chExt cx="439212" cy="301204"/>
          </a:xfrm>
        </p:grpSpPr>
        <p:sp>
          <p:nvSpPr>
            <p:cNvPr id="865"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864"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867" name="IMG_0474.png" descr="IMG_0474.png"/>
          <p:cNvPicPr>
            <a:picLocks noChangeAspect="1"/>
          </p:cNvPicPr>
          <p:nvPr/>
        </p:nvPicPr>
        <p:blipFill>
          <a:blip r:embed="rId5">
            <a:extLst/>
          </a:blip>
          <a:stretch>
            <a:fillRect/>
          </a:stretch>
        </p:blipFill>
        <p:spPr>
          <a:xfrm>
            <a:off x="4002843" y="5108604"/>
            <a:ext cx="730342" cy="730342"/>
          </a:xfrm>
          <a:prstGeom prst="rect">
            <a:avLst/>
          </a:prstGeom>
          <a:ln w="12700">
            <a:miter lim="400000"/>
          </a:ln>
        </p:spPr>
      </p:pic>
      <p:pic>
        <p:nvPicPr>
          <p:cNvPr id="868" name="IMG_0474.png" descr="IMG_0474.png"/>
          <p:cNvPicPr>
            <a:picLocks noChangeAspect="1"/>
          </p:cNvPicPr>
          <p:nvPr/>
        </p:nvPicPr>
        <p:blipFill>
          <a:blip r:embed="rId5">
            <a:extLst/>
          </a:blip>
          <a:stretch>
            <a:fillRect/>
          </a:stretch>
        </p:blipFill>
        <p:spPr>
          <a:xfrm>
            <a:off x="2034343" y="5108604"/>
            <a:ext cx="730342" cy="730342"/>
          </a:xfrm>
          <a:prstGeom prst="rect">
            <a:avLst/>
          </a:prstGeom>
          <a:ln w="12700">
            <a:miter lim="400000"/>
          </a:ln>
        </p:spPr>
      </p:pic>
      <p:pic>
        <p:nvPicPr>
          <p:cNvPr id="869" name="IMG_0474.png" descr="IMG_0474.png"/>
          <p:cNvPicPr>
            <a:picLocks noChangeAspect="1"/>
          </p:cNvPicPr>
          <p:nvPr/>
        </p:nvPicPr>
        <p:blipFill>
          <a:blip r:embed="rId5">
            <a:extLst/>
          </a:blip>
          <a:stretch>
            <a:fillRect/>
          </a:stretch>
        </p:blipFill>
        <p:spPr>
          <a:xfrm>
            <a:off x="40443" y="5108604"/>
            <a:ext cx="730342" cy="730342"/>
          </a:xfrm>
          <a:prstGeom prst="rect">
            <a:avLst/>
          </a:prstGeom>
          <a:ln w="12700">
            <a:miter lim="400000"/>
          </a:ln>
        </p:spPr>
      </p:pic>
      <p:pic>
        <p:nvPicPr>
          <p:cNvPr id="870"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871"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872"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873" name="الحادي عشر"/>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الحادي عشر   </a:t>
            </a:r>
          </a:p>
        </p:txBody>
      </p:sp>
      <p:grpSp>
        <p:nvGrpSpPr>
          <p:cNvPr id="882" name="تجميع"/>
          <p:cNvGrpSpPr/>
          <p:nvPr/>
        </p:nvGrpSpPr>
        <p:grpSpPr>
          <a:xfrm>
            <a:off x="94682" y="6187416"/>
            <a:ext cx="9855071" cy="1006391"/>
            <a:chOff x="0" y="0"/>
            <a:chExt cx="9855069" cy="1006389"/>
          </a:xfrm>
        </p:grpSpPr>
        <p:grpSp>
          <p:nvGrpSpPr>
            <p:cNvPr id="879" name="تجميع"/>
            <p:cNvGrpSpPr/>
            <p:nvPr/>
          </p:nvGrpSpPr>
          <p:grpSpPr>
            <a:xfrm>
              <a:off x="0" y="0"/>
              <a:ext cx="9855070" cy="1006390"/>
              <a:chOff x="0" y="0"/>
              <a:chExt cx="9855070" cy="1006389"/>
            </a:xfrm>
          </p:grpSpPr>
          <p:sp>
            <p:nvSpPr>
              <p:cNvPr id="874"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877" name="تجميع"/>
              <p:cNvGrpSpPr/>
              <p:nvPr/>
            </p:nvGrpSpPr>
            <p:grpSpPr>
              <a:xfrm>
                <a:off x="3930697" y="0"/>
                <a:ext cx="5924374" cy="1006390"/>
                <a:chOff x="0" y="0"/>
                <a:chExt cx="5924372" cy="1006389"/>
              </a:xfrm>
            </p:grpSpPr>
            <p:sp>
              <p:nvSpPr>
                <p:cNvPr id="875"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876"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878"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880"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881"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883" name="IMG_0474.png" descr="IMG_0474.png"/>
          <p:cNvPicPr>
            <a:picLocks noChangeAspect="1"/>
          </p:cNvPicPr>
          <p:nvPr/>
        </p:nvPicPr>
        <p:blipFill>
          <a:blip r:embed="rId5">
            <a:extLst/>
          </a:blip>
          <a:stretch>
            <a:fillRect/>
          </a:stretch>
        </p:blipFill>
        <p:spPr>
          <a:xfrm>
            <a:off x="7965243" y="5095903"/>
            <a:ext cx="730342" cy="730342"/>
          </a:xfrm>
          <a:prstGeom prst="rect">
            <a:avLst/>
          </a:prstGeom>
          <a:ln w="12700">
            <a:miter lim="400000"/>
          </a:ln>
        </p:spPr>
      </p:pic>
      <p:pic>
        <p:nvPicPr>
          <p:cNvPr id="884" name="IMG_0474.png" descr="IMG_0474.png"/>
          <p:cNvPicPr>
            <a:picLocks noChangeAspect="1"/>
          </p:cNvPicPr>
          <p:nvPr/>
        </p:nvPicPr>
        <p:blipFill>
          <a:blip r:embed="rId5">
            <a:extLst/>
          </a:blip>
          <a:stretch>
            <a:fillRect/>
          </a:stretch>
        </p:blipFill>
        <p:spPr>
          <a:xfrm>
            <a:off x="5980733" y="5108604"/>
            <a:ext cx="730342" cy="730342"/>
          </a:xfrm>
          <a:prstGeom prst="rect">
            <a:avLst/>
          </a:prstGeom>
          <a:ln w="12700">
            <a:miter lim="400000"/>
          </a:ln>
        </p:spPr>
      </p:pic>
      <p:pic>
        <p:nvPicPr>
          <p:cNvPr id="885" name="تجميع" descr="تجميع"/>
          <p:cNvPicPr>
            <a:picLocks noChangeAspect="0"/>
          </p:cNvPicPr>
          <p:nvPr/>
        </p:nvPicPr>
        <p:blipFill>
          <a:blip r:embed="rId12">
            <a:extLst/>
          </a:blip>
          <a:stretch>
            <a:fillRect/>
          </a:stretch>
        </p:blipFill>
        <p:spPr>
          <a:xfrm>
            <a:off x="4131847" y="6207729"/>
            <a:ext cx="4645265" cy="927767"/>
          </a:xfrm>
          <a:prstGeom prst="rect">
            <a:avLst/>
          </a:prstGeom>
          <a:effectLst>
            <a:outerShdw sx="100000" sy="100000" kx="0" ky="0" algn="b" rotWithShape="0" blurRad="38100" dist="23000" dir="5400000">
              <a:srgbClr val="000000">
                <a:alpha val="35000"/>
              </a:srgbClr>
            </a:outerShdw>
          </a:effectLst>
        </p:spPr>
      </p:pic>
      <p:sp>
        <p:nvSpPr>
          <p:cNvPr id="886" name="Freeform 7"/>
          <p:cNvSpPr/>
          <p:nvPr/>
        </p:nvSpPr>
        <p:spPr>
          <a:xfrm>
            <a:off x="4192921" y="6273190"/>
            <a:ext cx="1140367" cy="834842"/>
          </a:xfrm>
          <a:prstGeom prst="rect">
            <a:avLst/>
          </a:prstGeom>
          <a:blipFill>
            <a:blip r:embed="rId13"/>
            <a:stretch>
              <a:fillRect/>
            </a:stretch>
          </a:blipFill>
          <a:ln w="12700">
            <a:miter lim="400000"/>
          </a:ln>
        </p:spPr>
        <p:txBody>
          <a:bodyPr lIns="45719" rIns="45719"/>
          <a:lstStyle/>
          <a:p>
            <a:pPr rtl="0">
              <a:defRPr>
                <a:latin typeface="+mj-lt"/>
                <a:ea typeface="+mj-ea"/>
                <a:cs typeface="+mj-cs"/>
                <a:sym typeface="Calibri"/>
              </a:defRPr>
            </a:pPr>
          </a:p>
        </p:txBody>
      </p:sp>
      <p:pic>
        <p:nvPicPr>
          <p:cNvPr id="887" name="image7.png" descr="image7.png"/>
          <p:cNvPicPr>
            <a:picLocks noChangeAspect="1"/>
          </p:cNvPicPr>
          <p:nvPr/>
        </p:nvPicPr>
        <p:blipFill>
          <a:blip r:embed="rId2">
            <a:extLst/>
          </a:blip>
          <a:srcRect l="6972" t="55386" r="82518" b="28558"/>
          <a:stretch>
            <a:fillRect/>
          </a:stretch>
        </p:blipFill>
        <p:spPr>
          <a:xfrm>
            <a:off x="8385759" y="6640041"/>
            <a:ext cx="318323" cy="343841"/>
          </a:xfrm>
          <a:custGeom>
            <a:avLst/>
            <a:gdLst/>
            <a:ahLst/>
            <a:cxnLst>
              <a:cxn ang="0">
                <a:pos x="wd2" y="hd2"/>
              </a:cxn>
              <a:cxn ang="5400000">
                <a:pos x="wd2" y="hd2"/>
              </a:cxn>
              <a:cxn ang="10800000">
                <a:pos x="wd2" y="hd2"/>
              </a:cxn>
              <a:cxn ang="16200000">
                <a:pos x="wd2" y="hd2"/>
              </a:cxn>
            </a:cxnLst>
            <a:rect l="0" t="0" r="r" b="b"/>
            <a:pathLst>
              <a:path w="21508" h="21469" fill="norm" stroke="1" extrusionOk="0">
                <a:moveTo>
                  <a:pt x="2416" y="0"/>
                </a:moveTo>
                <a:cubicBezTo>
                  <a:pt x="1865" y="0"/>
                  <a:pt x="1627" y="218"/>
                  <a:pt x="1584" y="743"/>
                </a:cubicBezTo>
                <a:cubicBezTo>
                  <a:pt x="1548" y="1183"/>
                  <a:pt x="1507" y="1205"/>
                  <a:pt x="968" y="1288"/>
                </a:cubicBezTo>
                <a:cubicBezTo>
                  <a:pt x="-88" y="1451"/>
                  <a:pt x="2" y="840"/>
                  <a:pt x="2" y="9540"/>
                </a:cubicBezTo>
                <a:cubicBezTo>
                  <a:pt x="2" y="15995"/>
                  <a:pt x="17" y="17285"/>
                  <a:pt x="163" y="17470"/>
                </a:cubicBezTo>
                <a:cubicBezTo>
                  <a:pt x="316" y="17663"/>
                  <a:pt x="547" y="17693"/>
                  <a:pt x="1987" y="17742"/>
                </a:cubicBezTo>
                <a:lnTo>
                  <a:pt x="3622" y="17792"/>
                </a:lnTo>
                <a:lnTo>
                  <a:pt x="3676" y="18188"/>
                </a:lnTo>
                <a:cubicBezTo>
                  <a:pt x="3720" y="18651"/>
                  <a:pt x="3962" y="18882"/>
                  <a:pt x="4454" y="18882"/>
                </a:cubicBezTo>
                <a:cubicBezTo>
                  <a:pt x="4646" y="18882"/>
                  <a:pt x="4822" y="18925"/>
                  <a:pt x="4856" y="19006"/>
                </a:cubicBezTo>
                <a:cubicBezTo>
                  <a:pt x="4889" y="19087"/>
                  <a:pt x="4788" y="19617"/>
                  <a:pt x="4614" y="20171"/>
                </a:cubicBezTo>
                <a:cubicBezTo>
                  <a:pt x="4441" y="20725"/>
                  <a:pt x="4310" y="21249"/>
                  <a:pt x="4346" y="21336"/>
                </a:cubicBezTo>
                <a:cubicBezTo>
                  <a:pt x="4393" y="21447"/>
                  <a:pt x="4606" y="21484"/>
                  <a:pt x="5017" y="21459"/>
                </a:cubicBezTo>
                <a:lnTo>
                  <a:pt x="5580" y="21435"/>
                </a:lnTo>
                <a:lnTo>
                  <a:pt x="5982" y="20171"/>
                </a:lnTo>
                <a:lnTo>
                  <a:pt x="6357" y="18932"/>
                </a:lnTo>
                <a:lnTo>
                  <a:pt x="10272" y="18932"/>
                </a:lnTo>
                <a:lnTo>
                  <a:pt x="14214" y="18932"/>
                </a:lnTo>
                <a:lnTo>
                  <a:pt x="14590" y="20171"/>
                </a:lnTo>
                <a:lnTo>
                  <a:pt x="14965" y="21435"/>
                </a:lnTo>
                <a:lnTo>
                  <a:pt x="15528" y="21459"/>
                </a:lnTo>
                <a:cubicBezTo>
                  <a:pt x="15951" y="21485"/>
                  <a:pt x="16120" y="21461"/>
                  <a:pt x="16172" y="21336"/>
                </a:cubicBezTo>
                <a:cubicBezTo>
                  <a:pt x="16211" y="21242"/>
                  <a:pt x="16105" y="20683"/>
                  <a:pt x="15930" y="20121"/>
                </a:cubicBezTo>
                <a:cubicBezTo>
                  <a:pt x="15755" y="19560"/>
                  <a:pt x="15609" y="19047"/>
                  <a:pt x="15609" y="18981"/>
                </a:cubicBezTo>
                <a:cubicBezTo>
                  <a:pt x="15609" y="18916"/>
                  <a:pt x="15791" y="18796"/>
                  <a:pt x="16011" y="18709"/>
                </a:cubicBezTo>
                <a:cubicBezTo>
                  <a:pt x="16231" y="18622"/>
                  <a:pt x="16609" y="18365"/>
                  <a:pt x="16842" y="18139"/>
                </a:cubicBezTo>
                <a:lnTo>
                  <a:pt x="17271" y="17742"/>
                </a:lnTo>
                <a:lnTo>
                  <a:pt x="19095" y="17742"/>
                </a:lnTo>
                <a:cubicBezTo>
                  <a:pt x="20870" y="17742"/>
                  <a:pt x="20920" y="17716"/>
                  <a:pt x="21213" y="17445"/>
                </a:cubicBezTo>
                <a:lnTo>
                  <a:pt x="21508" y="17172"/>
                </a:lnTo>
                <a:lnTo>
                  <a:pt x="21508" y="9515"/>
                </a:lnTo>
                <a:cubicBezTo>
                  <a:pt x="21508" y="1985"/>
                  <a:pt x="21512" y="1878"/>
                  <a:pt x="21267" y="1635"/>
                </a:cubicBezTo>
                <a:cubicBezTo>
                  <a:pt x="21034" y="1405"/>
                  <a:pt x="20834" y="1324"/>
                  <a:pt x="20221" y="1239"/>
                </a:cubicBezTo>
                <a:cubicBezTo>
                  <a:pt x="20045" y="1214"/>
                  <a:pt x="19979" y="1094"/>
                  <a:pt x="19926" y="793"/>
                </a:cubicBezTo>
                <a:cubicBezTo>
                  <a:pt x="19827" y="233"/>
                  <a:pt x="19611" y="22"/>
                  <a:pt x="19148" y="24"/>
                </a:cubicBezTo>
                <a:cubicBezTo>
                  <a:pt x="18588" y="27"/>
                  <a:pt x="18424" y="166"/>
                  <a:pt x="18344" y="718"/>
                </a:cubicBezTo>
                <a:lnTo>
                  <a:pt x="18263" y="1214"/>
                </a:lnTo>
                <a:lnTo>
                  <a:pt x="17459" y="1214"/>
                </a:lnTo>
                <a:lnTo>
                  <a:pt x="16681" y="1214"/>
                </a:lnTo>
                <a:lnTo>
                  <a:pt x="16547" y="693"/>
                </a:lnTo>
                <a:cubicBezTo>
                  <a:pt x="16442" y="294"/>
                  <a:pt x="16330" y="160"/>
                  <a:pt x="16064" y="74"/>
                </a:cubicBezTo>
                <a:cubicBezTo>
                  <a:pt x="15479" y="-115"/>
                  <a:pt x="15094" y="103"/>
                  <a:pt x="14938" y="693"/>
                </a:cubicBezTo>
                <a:lnTo>
                  <a:pt x="14804" y="1214"/>
                </a:lnTo>
                <a:lnTo>
                  <a:pt x="14000" y="1214"/>
                </a:lnTo>
                <a:lnTo>
                  <a:pt x="13222" y="1214"/>
                </a:lnTo>
                <a:lnTo>
                  <a:pt x="13195" y="743"/>
                </a:lnTo>
                <a:cubicBezTo>
                  <a:pt x="13152" y="215"/>
                  <a:pt x="12889" y="0"/>
                  <a:pt x="12337" y="0"/>
                </a:cubicBezTo>
                <a:cubicBezTo>
                  <a:pt x="11867" y="0"/>
                  <a:pt x="11719" y="177"/>
                  <a:pt x="11586" y="768"/>
                </a:cubicBezTo>
                <a:lnTo>
                  <a:pt x="11479" y="1214"/>
                </a:lnTo>
                <a:lnTo>
                  <a:pt x="10701" y="1214"/>
                </a:lnTo>
                <a:lnTo>
                  <a:pt x="9897" y="1214"/>
                </a:lnTo>
                <a:lnTo>
                  <a:pt x="9817" y="718"/>
                </a:lnTo>
                <a:cubicBezTo>
                  <a:pt x="9737" y="166"/>
                  <a:pt x="9572" y="27"/>
                  <a:pt x="9012" y="24"/>
                </a:cubicBezTo>
                <a:cubicBezTo>
                  <a:pt x="8549" y="22"/>
                  <a:pt x="8333" y="232"/>
                  <a:pt x="8234" y="793"/>
                </a:cubicBezTo>
                <a:lnTo>
                  <a:pt x="8181" y="1214"/>
                </a:lnTo>
                <a:lnTo>
                  <a:pt x="7376" y="1214"/>
                </a:lnTo>
                <a:lnTo>
                  <a:pt x="6572" y="1214"/>
                </a:lnTo>
                <a:lnTo>
                  <a:pt x="6545" y="817"/>
                </a:lnTo>
                <a:cubicBezTo>
                  <a:pt x="6492" y="296"/>
                  <a:pt x="6199" y="0"/>
                  <a:pt x="5714" y="0"/>
                </a:cubicBezTo>
                <a:cubicBezTo>
                  <a:pt x="5229" y="0"/>
                  <a:pt x="4936" y="296"/>
                  <a:pt x="4883" y="817"/>
                </a:cubicBezTo>
                <a:lnTo>
                  <a:pt x="4856" y="1214"/>
                </a:lnTo>
                <a:lnTo>
                  <a:pt x="4051" y="1214"/>
                </a:lnTo>
                <a:lnTo>
                  <a:pt x="3274" y="1214"/>
                </a:lnTo>
                <a:lnTo>
                  <a:pt x="3193" y="793"/>
                </a:lnTo>
                <a:cubicBezTo>
                  <a:pt x="3094" y="230"/>
                  <a:pt x="2886" y="0"/>
                  <a:pt x="2416" y="0"/>
                </a:cubicBezTo>
                <a:close/>
              </a:path>
            </a:pathLst>
          </a:custGeom>
          <a:ln w="12700">
            <a:miter lim="400000"/>
          </a:ln>
        </p:spPr>
      </p:pic>
      <p:sp>
        <p:nvSpPr>
          <p:cNvPr id="888"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889"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sp>
        <p:nvSpPr>
          <p:cNvPr id="890" name="مراجعة الفصل الثامن"/>
          <p:cNvSpPr txBox="1"/>
          <p:nvPr/>
        </p:nvSpPr>
        <p:spPr>
          <a:xfrm>
            <a:off x="8160264" y="2613694"/>
            <a:ext cx="1838702"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الثامن</a:t>
            </a:r>
          </a:p>
        </p:txBody>
      </p:sp>
      <p:sp>
        <p:nvSpPr>
          <p:cNvPr id="891" name="مراجعة الفصل الثامن"/>
          <p:cNvSpPr txBox="1"/>
          <p:nvPr/>
        </p:nvSpPr>
        <p:spPr>
          <a:xfrm>
            <a:off x="6180071" y="2613694"/>
            <a:ext cx="1838701"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الفصل الثامن</a:t>
            </a:r>
          </a:p>
        </p:txBody>
      </p:sp>
      <p:sp>
        <p:nvSpPr>
          <p:cNvPr id="892" name="مراجعة  شاملة"/>
          <p:cNvSpPr txBox="1"/>
          <p:nvPr/>
        </p:nvSpPr>
        <p:spPr>
          <a:xfrm>
            <a:off x="4080442" y="2699928"/>
            <a:ext cx="1838702"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شاملة</a:t>
            </a:r>
          </a:p>
        </p:txBody>
      </p:sp>
      <p:sp>
        <p:nvSpPr>
          <p:cNvPr id="893" name="مراجعة  شاملة"/>
          <p:cNvSpPr txBox="1"/>
          <p:nvPr/>
        </p:nvSpPr>
        <p:spPr>
          <a:xfrm>
            <a:off x="2149255" y="2699928"/>
            <a:ext cx="1838701"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شاملة</a:t>
            </a:r>
          </a:p>
        </p:txBody>
      </p:sp>
      <p:sp>
        <p:nvSpPr>
          <p:cNvPr id="894" name="مراجعة  شاملة"/>
          <p:cNvSpPr txBox="1"/>
          <p:nvPr/>
        </p:nvSpPr>
        <p:spPr>
          <a:xfrm>
            <a:off x="95618" y="2693577"/>
            <a:ext cx="1838702"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1343344">
              <a:defRPr sz="2200">
                <a:solidFill>
                  <a:srgbClr val="016E8F"/>
                </a:solidFill>
                <a:latin typeface="Muna Bold"/>
                <a:ea typeface="Muna Bold"/>
                <a:cs typeface="Muna Bold"/>
                <a:sym typeface="Muna Bold"/>
              </a:defRPr>
            </a:lvl1pPr>
          </a:lstStyle>
          <a:p>
            <a:pPr rtl="0">
              <a:defRPr/>
            </a:pPr>
            <a:r>
              <a:t>مراجعة  شاملة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96"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899" name="تجميع"/>
          <p:cNvGrpSpPr/>
          <p:nvPr/>
        </p:nvGrpSpPr>
        <p:grpSpPr>
          <a:xfrm>
            <a:off x="8073879" y="2174436"/>
            <a:ext cx="3853765" cy="3917527"/>
            <a:chOff x="108636" y="0"/>
            <a:chExt cx="3853763" cy="3917525"/>
          </a:xfrm>
        </p:grpSpPr>
        <p:graphicFrame>
          <p:nvGraphicFramePr>
            <p:cNvPr id="897"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89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02" name="تجميع"/>
          <p:cNvGrpSpPr/>
          <p:nvPr/>
        </p:nvGrpSpPr>
        <p:grpSpPr>
          <a:xfrm>
            <a:off x="6092679" y="2161736"/>
            <a:ext cx="3853765" cy="3930227"/>
            <a:chOff x="108636" y="0"/>
            <a:chExt cx="3853763" cy="3930225"/>
          </a:xfrm>
        </p:grpSpPr>
        <p:graphicFrame>
          <p:nvGraphicFramePr>
            <p:cNvPr id="900"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82F38"/>
                            </a:solidFill>
                            <a:latin typeface="Muna Regular"/>
                            <a:ea typeface="Muna Regular"/>
                            <a:cs typeface="Muna Regular"/>
                            <a:sym typeface="Muna Regular"/>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0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05" name="تجميع"/>
          <p:cNvGrpSpPr/>
          <p:nvPr/>
        </p:nvGrpSpPr>
        <p:grpSpPr>
          <a:xfrm>
            <a:off x="4111479" y="2161736"/>
            <a:ext cx="3853765" cy="3930227"/>
            <a:chOff x="108636" y="0"/>
            <a:chExt cx="3853763" cy="3930225"/>
          </a:xfrm>
        </p:grpSpPr>
        <p:graphicFrame>
          <p:nvGraphicFramePr>
            <p:cNvPr id="903"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0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08" name="تجميع"/>
          <p:cNvGrpSpPr/>
          <p:nvPr/>
        </p:nvGrpSpPr>
        <p:grpSpPr>
          <a:xfrm>
            <a:off x="2130279" y="2174436"/>
            <a:ext cx="3853765" cy="3917527"/>
            <a:chOff x="108636" y="0"/>
            <a:chExt cx="3853763" cy="3917525"/>
          </a:xfrm>
        </p:grpSpPr>
        <p:graphicFrame>
          <p:nvGraphicFramePr>
            <p:cNvPr id="906"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0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11" name="تجميع"/>
          <p:cNvGrpSpPr/>
          <p:nvPr/>
        </p:nvGrpSpPr>
        <p:grpSpPr>
          <a:xfrm>
            <a:off x="149079" y="2161736"/>
            <a:ext cx="3853765" cy="3930227"/>
            <a:chOff x="108636" y="0"/>
            <a:chExt cx="3853763" cy="3930225"/>
          </a:xfrm>
        </p:grpSpPr>
        <p:graphicFrame>
          <p:nvGraphicFramePr>
            <p:cNvPr id="909"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1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912"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913"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914"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915"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916"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917"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918"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921" name="تجميع"/>
          <p:cNvGrpSpPr/>
          <p:nvPr/>
        </p:nvGrpSpPr>
        <p:grpSpPr>
          <a:xfrm>
            <a:off x="3018593" y="599421"/>
            <a:ext cx="5436632" cy="463291"/>
            <a:chOff x="-188674" y="-5"/>
            <a:chExt cx="5436630" cy="463289"/>
          </a:xfrm>
        </p:grpSpPr>
        <p:sp>
          <p:nvSpPr>
            <p:cNvPr id="919"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920"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922"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923"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924"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925"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١٩/ ١٢ / ١٤٤٦ </a:t>
            </a:r>
          </a:p>
        </p:txBody>
      </p:sp>
      <p:sp>
        <p:nvSpPr>
          <p:cNvPr id="926"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٢٠/ ١٢/ ١٤٤٦ </a:t>
            </a:r>
          </a:p>
        </p:txBody>
      </p:sp>
      <p:sp>
        <p:nvSpPr>
          <p:cNvPr id="927"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٢١ / ١٢ / ١٤٤٦ </a:t>
            </a:r>
          </a:p>
        </p:txBody>
      </p:sp>
      <p:sp>
        <p:nvSpPr>
          <p:cNvPr id="928"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٢٢/ ١٢ / ١٤٤٦ </a:t>
            </a:r>
          </a:p>
        </p:txBody>
      </p:sp>
      <p:sp>
        <p:nvSpPr>
          <p:cNvPr id="929"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 ٢٣/ ١٢/ </a:t>
            </a:r>
            <a:r>
              <a:rPr sz="1500"/>
              <a:t>١٤٤٦</a:t>
            </a:r>
            <a:r>
              <a:t> </a:t>
            </a:r>
          </a:p>
        </p:txBody>
      </p:sp>
      <p:grpSp>
        <p:nvGrpSpPr>
          <p:cNvPr id="932" name="Google Shape;450;p23"/>
          <p:cNvGrpSpPr/>
          <p:nvPr/>
        </p:nvGrpSpPr>
        <p:grpSpPr>
          <a:xfrm rot="9894527">
            <a:off x="10179289" y="5315954"/>
            <a:ext cx="439213" cy="301205"/>
            <a:chOff x="0" y="0"/>
            <a:chExt cx="439212" cy="301204"/>
          </a:xfrm>
        </p:grpSpPr>
        <p:sp>
          <p:nvSpPr>
            <p:cNvPr id="931"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930"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933" name="مستطيل مستطيل" descr="مستطيل مستطيل"/>
          <p:cNvPicPr>
            <a:picLocks noChangeAspect="0"/>
          </p:cNvPicPr>
          <p:nvPr/>
        </p:nvPicPr>
        <p:blipFill>
          <a:blip r:embed="rId5">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934" name="مستطيل مستطيل" descr="مستطيل مستطيل"/>
          <p:cNvPicPr>
            <a:picLocks noChangeAspect="0"/>
          </p:cNvPicPr>
          <p:nvPr/>
        </p:nvPicPr>
        <p:blipFill>
          <a:blip r:embed="rId6">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935" name="مستطيل مستطيل" descr="مستطيل مستطيل"/>
          <p:cNvPicPr>
            <a:picLocks noChangeAspect="0"/>
          </p:cNvPicPr>
          <p:nvPr/>
        </p:nvPicPr>
        <p:blipFill>
          <a:blip r:embed="rId7">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936" name="الثاني عشر"/>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الثاني عشر   </a:t>
            </a:r>
          </a:p>
        </p:txBody>
      </p:sp>
      <p:grpSp>
        <p:nvGrpSpPr>
          <p:cNvPr id="945" name="تجميع"/>
          <p:cNvGrpSpPr/>
          <p:nvPr/>
        </p:nvGrpSpPr>
        <p:grpSpPr>
          <a:xfrm>
            <a:off x="94682" y="6187416"/>
            <a:ext cx="9855071" cy="1006391"/>
            <a:chOff x="0" y="0"/>
            <a:chExt cx="9855069" cy="1006389"/>
          </a:xfrm>
        </p:grpSpPr>
        <p:grpSp>
          <p:nvGrpSpPr>
            <p:cNvPr id="942" name="تجميع"/>
            <p:cNvGrpSpPr/>
            <p:nvPr/>
          </p:nvGrpSpPr>
          <p:grpSpPr>
            <a:xfrm>
              <a:off x="0" y="0"/>
              <a:ext cx="9855070" cy="1006390"/>
              <a:chOff x="0" y="0"/>
              <a:chExt cx="9855070" cy="1006389"/>
            </a:xfrm>
          </p:grpSpPr>
          <p:sp>
            <p:nvSpPr>
              <p:cNvPr id="937"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940" name="تجميع"/>
              <p:cNvGrpSpPr/>
              <p:nvPr/>
            </p:nvGrpSpPr>
            <p:grpSpPr>
              <a:xfrm>
                <a:off x="3930697" y="0"/>
                <a:ext cx="5924374" cy="1006390"/>
                <a:chOff x="0" y="0"/>
                <a:chExt cx="5924372" cy="1006389"/>
              </a:xfrm>
            </p:grpSpPr>
            <p:sp>
              <p:nvSpPr>
                <p:cNvPr id="938"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939" name="مستطيل مستطيل" descr="مستطيل مستطيل"/>
                <p:cNvPicPr>
                  <a:picLocks noChangeAspect="0"/>
                </p:cNvPicPr>
                <p:nvPr/>
              </p:nvPicPr>
              <p:blipFill>
                <a:blip r:embed="rId8">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941"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943" name="مستطيل مستطيل" descr="مستطيل مستطيل"/>
            <p:cNvPicPr>
              <a:picLocks noChangeAspect="0"/>
            </p:cNvPicPr>
            <p:nvPr/>
          </p:nvPicPr>
          <p:blipFill>
            <a:blip r:embed="rId9">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944" name="مستطيل مستطيل" descr="مستطيل مستطيل"/>
            <p:cNvPicPr>
              <a:picLocks noChangeAspect="0"/>
            </p:cNvPicPr>
            <p:nvPr/>
          </p:nvPicPr>
          <p:blipFill>
            <a:blip r:embed="rId10">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946" name="Freeform 7"/>
          <p:cNvSpPr/>
          <p:nvPr/>
        </p:nvSpPr>
        <p:spPr>
          <a:xfrm>
            <a:off x="1829330" y="243002"/>
            <a:ext cx="1140367" cy="819777"/>
          </a:xfrm>
          <a:prstGeom prst="rect">
            <a:avLst/>
          </a:prstGeom>
          <a:blipFill>
            <a:blip r:embed="rId11"/>
            <a:stretch>
              <a:fillRect/>
            </a:stretch>
          </a:blipFill>
          <a:ln w="12700">
            <a:miter lim="400000"/>
          </a:ln>
        </p:spPr>
        <p:txBody>
          <a:bodyPr lIns="45719" rIns="45719"/>
          <a:lstStyle/>
          <a:p>
            <a:pPr rtl="0">
              <a:defRPr>
                <a:latin typeface="+mj-lt"/>
                <a:ea typeface="+mj-ea"/>
                <a:cs typeface="+mj-cs"/>
                <a:sym typeface="Calibri"/>
              </a:defRPr>
            </a:pPr>
          </a:p>
        </p:txBody>
      </p:sp>
      <p:sp>
        <p:nvSpPr>
          <p:cNvPr id="947" name="مستطيل"/>
          <p:cNvSpPr/>
          <p:nvPr/>
        </p:nvSpPr>
        <p:spPr>
          <a:xfrm>
            <a:off x="77219" y="3238130"/>
            <a:ext cx="9866184" cy="2036759"/>
          </a:xfrm>
          <a:prstGeom prst="rect">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8" tIns="45718" rIns="45718" bIns="45718" anchor="ctr"/>
          <a:lstStyle/>
          <a:p>
            <a:pPr/>
          </a:p>
        </p:txBody>
      </p:sp>
      <p:sp>
        <p:nvSpPr>
          <p:cNvPr id="948" name="Freeform 17"/>
          <p:cNvSpPr/>
          <p:nvPr/>
        </p:nvSpPr>
        <p:spPr>
          <a:xfrm flipH="1">
            <a:off x="92639" y="3248906"/>
            <a:ext cx="9794117" cy="2015207"/>
          </a:xfrm>
          <a:prstGeom prst="rect">
            <a:avLst/>
          </a:prstGeom>
          <a:blipFill>
            <a:blip r:embed="rId12">
              <a:alphaModFix amt="12100"/>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949" name="اختبارات نهاية الفصل الدراسي الثالث"/>
          <p:cNvSpPr txBox="1"/>
          <p:nvPr/>
        </p:nvSpPr>
        <p:spPr>
          <a:xfrm>
            <a:off x="1007609" y="4015991"/>
            <a:ext cx="8225188" cy="6638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500">
                <a:solidFill>
                  <a:srgbClr val="99244F"/>
                </a:solidFill>
                <a:latin typeface="+mj-lt"/>
                <a:ea typeface="+mj-ea"/>
                <a:cs typeface="+mj-cs"/>
                <a:sym typeface="Calibri"/>
              </a:defRPr>
            </a:lvl1pPr>
          </a:lstStyle>
          <a:p>
            <a:pPr rtl="0">
              <a:defRPr b="0">
                <a:latin typeface="Muna Bold"/>
                <a:ea typeface="Muna Bold"/>
                <a:cs typeface="Muna Bold"/>
                <a:sym typeface="Muna Bold"/>
              </a:defRPr>
            </a:pPr>
            <a:r>
              <a:rPr b="1">
                <a:latin typeface="+mj-lt"/>
                <a:ea typeface="+mj-ea"/>
                <a:cs typeface="+mj-cs"/>
                <a:sym typeface="Calibri"/>
              </a:rPr>
              <a:t>اختبارات نهاية الفصل الدراسي الثالث</a:t>
            </a:r>
          </a:p>
        </p:txBody>
      </p:sp>
      <p:sp>
        <p:nvSpPr>
          <p:cNvPr id="950"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951"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3"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956" name="تجميع"/>
          <p:cNvGrpSpPr/>
          <p:nvPr/>
        </p:nvGrpSpPr>
        <p:grpSpPr>
          <a:xfrm>
            <a:off x="8073879" y="2174436"/>
            <a:ext cx="3853765" cy="3917527"/>
            <a:chOff x="108636" y="0"/>
            <a:chExt cx="3853763" cy="3917525"/>
          </a:xfrm>
        </p:grpSpPr>
        <p:graphicFrame>
          <p:nvGraphicFramePr>
            <p:cNvPr id="954"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5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59" name="تجميع"/>
          <p:cNvGrpSpPr/>
          <p:nvPr/>
        </p:nvGrpSpPr>
        <p:grpSpPr>
          <a:xfrm>
            <a:off x="6092679" y="2161736"/>
            <a:ext cx="3853765" cy="3930227"/>
            <a:chOff x="108636" y="0"/>
            <a:chExt cx="3853763" cy="3930225"/>
          </a:xfrm>
        </p:grpSpPr>
        <p:graphicFrame>
          <p:nvGraphicFramePr>
            <p:cNvPr id="957"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82F38"/>
                            </a:solidFill>
                            <a:latin typeface="Muna Regular"/>
                            <a:ea typeface="Muna Regular"/>
                            <a:cs typeface="Muna Regular"/>
                            <a:sym typeface="Muna Regular"/>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5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62" name="تجميع"/>
          <p:cNvGrpSpPr/>
          <p:nvPr/>
        </p:nvGrpSpPr>
        <p:grpSpPr>
          <a:xfrm>
            <a:off x="4111479" y="2161736"/>
            <a:ext cx="3853765" cy="3930227"/>
            <a:chOff x="108636" y="0"/>
            <a:chExt cx="3853763" cy="3930225"/>
          </a:xfrm>
        </p:grpSpPr>
        <p:graphicFrame>
          <p:nvGraphicFramePr>
            <p:cNvPr id="960"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6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65" name="تجميع"/>
          <p:cNvGrpSpPr/>
          <p:nvPr/>
        </p:nvGrpSpPr>
        <p:grpSpPr>
          <a:xfrm>
            <a:off x="2130279" y="2174436"/>
            <a:ext cx="3853765" cy="3917527"/>
            <a:chOff x="108636" y="0"/>
            <a:chExt cx="3853763" cy="3917525"/>
          </a:xfrm>
        </p:grpSpPr>
        <p:graphicFrame>
          <p:nvGraphicFramePr>
            <p:cNvPr id="963"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6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968" name="تجميع"/>
          <p:cNvGrpSpPr/>
          <p:nvPr/>
        </p:nvGrpSpPr>
        <p:grpSpPr>
          <a:xfrm>
            <a:off x="149079" y="2161736"/>
            <a:ext cx="3853765" cy="3930227"/>
            <a:chOff x="108636" y="0"/>
            <a:chExt cx="3853763" cy="3930225"/>
          </a:xfrm>
        </p:grpSpPr>
        <p:graphicFrame>
          <p:nvGraphicFramePr>
            <p:cNvPr id="966"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93038"/>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96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969"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970"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971"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972"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973"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974"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975"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978" name="تجميع"/>
          <p:cNvGrpSpPr/>
          <p:nvPr/>
        </p:nvGrpSpPr>
        <p:grpSpPr>
          <a:xfrm>
            <a:off x="3018593" y="599421"/>
            <a:ext cx="5436632" cy="463291"/>
            <a:chOff x="-188674" y="-5"/>
            <a:chExt cx="5436630" cy="463289"/>
          </a:xfrm>
        </p:grpSpPr>
        <p:sp>
          <p:nvSpPr>
            <p:cNvPr id="976"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977"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979"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980"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981"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982"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٢٦/ ١٢ / ١٤٤٦ </a:t>
            </a:r>
          </a:p>
        </p:txBody>
      </p:sp>
      <p:sp>
        <p:nvSpPr>
          <p:cNvPr id="983"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٢٧/ ١٢/ ١٤٤٦ </a:t>
            </a:r>
          </a:p>
        </p:txBody>
      </p:sp>
      <p:sp>
        <p:nvSpPr>
          <p:cNvPr id="984" name="الثلاثاء ١٢/ ٨ / ١٤٤٦"/>
          <p:cNvSpPr txBox="1"/>
          <p:nvPr/>
        </p:nvSpPr>
        <p:spPr>
          <a:xfrm>
            <a:off x="4009017" y="2207782"/>
            <a:ext cx="183243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٢٨ / ١٢ / ١٤٤٦ </a:t>
            </a:r>
          </a:p>
        </p:txBody>
      </p:sp>
      <p:sp>
        <p:nvSpPr>
          <p:cNvPr id="985"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٢٩/ ١٢ / ١٤٤٦ </a:t>
            </a:r>
          </a:p>
        </p:txBody>
      </p:sp>
      <p:sp>
        <p:nvSpPr>
          <p:cNvPr id="986" name="الخميس ١٤/ ٨ / ١٤٤٦"/>
          <p:cNvSpPr txBox="1"/>
          <p:nvPr/>
        </p:nvSpPr>
        <p:spPr>
          <a:xfrm>
            <a:off x="270894" y="2207782"/>
            <a:ext cx="163478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 ١/ ١/ </a:t>
            </a:r>
            <a:r>
              <a:rPr sz="1500"/>
              <a:t>١٤٤٦</a:t>
            </a:r>
            <a:r>
              <a:t> </a:t>
            </a:r>
          </a:p>
        </p:txBody>
      </p:sp>
      <p:grpSp>
        <p:nvGrpSpPr>
          <p:cNvPr id="989" name="Google Shape;450;p23"/>
          <p:cNvGrpSpPr/>
          <p:nvPr/>
        </p:nvGrpSpPr>
        <p:grpSpPr>
          <a:xfrm rot="9894527">
            <a:off x="10179289" y="5315954"/>
            <a:ext cx="439213" cy="301205"/>
            <a:chOff x="0" y="0"/>
            <a:chExt cx="439212" cy="301204"/>
          </a:xfrm>
        </p:grpSpPr>
        <p:sp>
          <p:nvSpPr>
            <p:cNvPr id="988"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987"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990" name="مستطيل مستطيل" descr="مستطيل مستطيل"/>
          <p:cNvPicPr>
            <a:picLocks noChangeAspect="0"/>
          </p:cNvPicPr>
          <p:nvPr/>
        </p:nvPicPr>
        <p:blipFill>
          <a:blip r:embed="rId5">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991" name="مستطيل مستطيل" descr="مستطيل مستطيل"/>
          <p:cNvPicPr>
            <a:picLocks noChangeAspect="0"/>
          </p:cNvPicPr>
          <p:nvPr/>
        </p:nvPicPr>
        <p:blipFill>
          <a:blip r:embed="rId6">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992" name="مستطيل مستطيل" descr="مستطيل مستطيل"/>
          <p:cNvPicPr>
            <a:picLocks noChangeAspect="0"/>
          </p:cNvPicPr>
          <p:nvPr/>
        </p:nvPicPr>
        <p:blipFill>
          <a:blip r:embed="rId7">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993" name="الثالث عشر"/>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الثالث عشر   </a:t>
            </a:r>
          </a:p>
        </p:txBody>
      </p:sp>
      <p:grpSp>
        <p:nvGrpSpPr>
          <p:cNvPr id="1002" name="تجميع"/>
          <p:cNvGrpSpPr/>
          <p:nvPr/>
        </p:nvGrpSpPr>
        <p:grpSpPr>
          <a:xfrm>
            <a:off x="94682" y="6187416"/>
            <a:ext cx="9855071" cy="1006391"/>
            <a:chOff x="0" y="0"/>
            <a:chExt cx="9855069" cy="1006389"/>
          </a:xfrm>
        </p:grpSpPr>
        <p:grpSp>
          <p:nvGrpSpPr>
            <p:cNvPr id="999" name="تجميع"/>
            <p:cNvGrpSpPr/>
            <p:nvPr/>
          </p:nvGrpSpPr>
          <p:grpSpPr>
            <a:xfrm>
              <a:off x="0" y="0"/>
              <a:ext cx="9855070" cy="1006390"/>
              <a:chOff x="0" y="0"/>
              <a:chExt cx="9855070" cy="1006389"/>
            </a:xfrm>
          </p:grpSpPr>
          <p:sp>
            <p:nvSpPr>
              <p:cNvPr id="994"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997" name="تجميع"/>
              <p:cNvGrpSpPr/>
              <p:nvPr/>
            </p:nvGrpSpPr>
            <p:grpSpPr>
              <a:xfrm>
                <a:off x="3930697" y="0"/>
                <a:ext cx="5924374" cy="1006390"/>
                <a:chOff x="0" y="0"/>
                <a:chExt cx="5924372" cy="1006389"/>
              </a:xfrm>
            </p:grpSpPr>
            <p:sp>
              <p:nvSpPr>
                <p:cNvPr id="995"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996" name="مستطيل مستطيل" descr="مستطيل مستطيل"/>
                <p:cNvPicPr>
                  <a:picLocks noChangeAspect="0"/>
                </p:cNvPicPr>
                <p:nvPr/>
              </p:nvPicPr>
              <p:blipFill>
                <a:blip r:embed="rId8">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998"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1000" name="مستطيل مستطيل" descr="مستطيل مستطيل"/>
            <p:cNvPicPr>
              <a:picLocks noChangeAspect="0"/>
            </p:cNvPicPr>
            <p:nvPr/>
          </p:nvPicPr>
          <p:blipFill>
            <a:blip r:embed="rId9">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1001" name="مستطيل مستطيل" descr="مستطيل مستطيل"/>
            <p:cNvPicPr>
              <a:picLocks noChangeAspect="0"/>
            </p:cNvPicPr>
            <p:nvPr/>
          </p:nvPicPr>
          <p:blipFill>
            <a:blip r:embed="rId10">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1003" name="تجميع" descr="تجميع"/>
          <p:cNvPicPr>
            <a:picLocks noChangeAspect="0"/>
          </p:cNvPicPr>
          <p:nvPr/>
        </p:nvPicPr>
        <p:blipFill>
          <a:blip r:embed="rId11">
            <a:extLst/>
          </a:blip>
          <a:stretch>
            <a:fillRect/>
          </a:stretch>
        </p:blipFill>
        <p:spPr>
          <a:xfrm>
            <a:off x="4131847" y="6207729"/>
            <a:ext cx="4645265" cy="927767"/>
          </a:xfrm>
          <a:prstGeom prst="rect">
            <a:avLst/>
          </a:prstGeom>
          <a:effectLst>
            <a:outerShdw sx="100000" sy="100000" kx="0" ky="0" algn="b" rotWithShape="0" blurRad="38100" dist="23000" dir="5400000">
              <a:srgbClr val="000000">
                <a:alpha val="35000"/>
              </a:srgbClr>
            </a:outerShdw>
          </a:effectLst>
        </p:spPr>
      </p:pic>
      <p:sp>
        <p:nvSpPr>
          <p:cNvPr id="1004" name="اجازة نهاية العام الدراسي…"/>
          <p:cNvSpPr txBox="1"/>
          <p:nvPr/>
        </p:nvSpPr>
        <p:spPr>
          <a:xfrm>
            <a:off x="4598985" y="6364564"/>
            <a:ext cx="3786775" cy="551700"/>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p>
            <a:pPr algn="ctr" defTabSz="1343344" rtl="0">
              <a:defRPr b="1" sz="1900">
                <a:solidFill>
                  <a:srgbClr val="5E5E5E"/>
                </a:solidFill>
                <a:latin typeface="+mj-lt"/>
                <a:ea typeface="+mj-ea"/>
                <a:cs typeface="+mj-cs"/>
                <a:sym typeface="Calibri"/>
              </a:defRPr>
            </a:pPr>
            <a:r>
              <a:t>اجازة نهاية العام الدراسي</a:t>
            </a:r>
          </a:p>
          <a:p>
            <a:pPr algn="ctr" defTabSz="1343344" rtl="0">
              <a:defRPr b="1" sz="1900">
                <a:solidFill>
                  <a:srgbClr val="5E5E5E"/>
                </a:solidFill>
                <a:latin typeface="+mj-lt"/>
                <a:ea typeface="+mj-ea"/>
                <a:cs typeface="+mj-cs"/>
                <a:sym typeface="Calibri"/>
              </a:defRPr>
            </a:pPr>
            <a:r>
              <a:t>تبدا بنهاية دوام يوم الخميس ١/ ١ /١٤٤٧ هـ</a:t>
            </a:r>
          </a:p>
        </p:txBody>
      </p:sp>
      <p:sp>
        <p:nvSpPr>
          <p:cNvPr id="1005"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1006"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08" name="IMG_2705.png" descr="IMG_2705.png"/>
          <p:cNvPicPr>
            <a:picLocks noChangeAspect="1"/>
          </p:cNvPicPr>
          <p:nvPr/>
        </p:nvPicPr>
        <p:blipFill>
          <a:blip r:embed="rId2">
            <a:alphaModFix amt="57762"/>
            <a:extLst/>
          </a:blip>
          <a:stretch>
            <a:fillRect/>
          </a:stretch>
        </p:blipFill>
        <p:spPr>
          <a:xfrm>
            <a:off x="4640077" y="3415872"/>
            <a:ext cx="1844165" cy="1851571"/>
          </a:xfrm>
          <a:prstGeom prst="rect">
            <a:avLst/>
          </a:prstGeom>
          <a:ln w="12700">
            <a:miter lim="400000"/>
          </a:ln>
        </p:spPr>
      </p:pic>
      <p:grpSp>
        <p:nvGrpSpPr>
          <p:cNvPr id="1012" name="تجميع"/>
          <p:cNvGrpSpPr/>
          <p:nvPr/>
        </p:nvGrpSpPr>
        <p:grpSpPr>
          <a:xfrm>
            <a:off x="3204123" y="1112154"/>
            <a:ext cx="4716073" cy="1179112"/>
            <a:chOff x="0" y="0"/>
            <a:chExt cx="4716071" cy="1179110"/>
          </a:xfrm>
        </p:grpSpPr>
        <p:sp>
          <p:nvSpPr>
            <p:cNvPr id="1009" name="الأسبوعية"/>
            <p:cNvSpPr/>
            <p:nvPr/>
          </p:nvSpPr>
          <p:spPr>
            <a:xfrm>
              <a:off x="0" y="1179110"/>
              <a:ext cx="471607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5200">
                  <a:solidFill>
                    <a:srgbClr val="FFFFFF"/>
                  </a:solidFill>
                  <a:latin typeface="Beirut Regular"/>
                  <a:ea typeface="Beirut Regular"/>
                  <a:cs typeface="Beirut Regular"/>
                  <a:sym typeface="Beirut Regular"/>
                </a:defRPr>
              </a:lvl1pPr>
            </a:lstStyle>
            <a:p>
              <a:pPr rtl="0">
                <a:defRPr/>
              </a:pPr>
              <a:r>
                <a:t>خطة التعلم الأسبوعية</a:t>
              </a:r>
            </a:p>
          </p:txBody>
        </p:sp>
        <p:sp>
          <p:nvSpPr>
            <p:cNvPr id="1010" name="الأسبوعية"/>
            <p:cNvSpPr/>
            <p:nvPr/>
          </p:nvSpPr>
          <p:spPr>
            <a:xfrm>
              <a:off x="0" y="1179110"/>
              <a:ext cx="4716070"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rtl="0">
                <a:defRPr sz="5200">
                  <a:solidFill>
                    <a:srgbClr val="1F5673"/>
                  </a:solidFill>
                  <a:latin typeface="Beirut Regular"/>
                  <a:ea typeface="Beirut Regular"/>
                  <a:cs typeface="Beirut Regular"/>
                  <a:sym typeface="Beirut Regular"/>
                </a:defRPr>
              </a:pPr>
              <a:r>
                <a:t>خطة التعلم الأسبوعية</a:t>
              </a:r>
            </a:p>
            <a:p>
              <a:pPr algn="ctr" rtl="0">
                <a:defRPr sz="5200">
                  <a:solidFill>
                    <a:srgbClr val="1F5673"/>
                  </a:solidFill>
                  <a:latin typeface="Beirut Regular"/>
                  <a:ea typeface="Beirut Regular"/>
                  <a:cs typeface="Beirut Regular"/>
                  <a:sym typeface="Beirut Regular"/>
                </a:defRPr>
              </a:pPr>
              <a:r>
                <a:t>اعداد وتصميم </a:t>
              </a:r>
            </a:p>
          </p:txBody>
        </p:sp>
        <p:pic>
          <p:nvPicPr>
            <p:cNvPr id="1011" name="جدول صفوف أزرق وبيج خطوط.png" descr="جدول صفوف أزرق وبيج خطوط.png"/>
            <p:cNvPicPr>
              <a:picLocks noChangeAspect="1"/>
            </p:cNvPicPr>
            <p:nvPr/>
          </p:nvPicPr>
          <p:blipFill>
            <a:blip r:embed="rId3">
              <a:extLst/>
            </a:blip>
            <a:srcRect l="87576" t="66405" r="5126" b="23272"/>
            <a:stretch>
              <a:fillRect/>
            </a:stretch>
          </p:blipFill>
          <p:spPr>
            <a:xfrm>
              <a:off x="1866903" y="-1"/>
              <a:ext cx="982266" cy="982201"/>
            </a:xfrm>
            <a:custGeom>
              <a:avLst/>
              <a:gdLst/>
              <a:ahLst/>
              <a:cxnLst>
                <a:cxn ang="0">
                  <a:pos x="wd2" y="hd2"/>
                </a:cxn>
                <a:cxn ang="5400000">
                  <a:pos x="wd2" y="hd2"/>
                </a:cxn>
                <a:cxn ang="10800000">
                  <a:pos x="wd2" y="hd2"/>
                </a:cxn>
                <a:cxn ang="16200000">
                  <a:pos x="wd2" y="hd2"/>
                </a:cxn>
              </a:cxnLst>
              <a:rect l="0" t="0" r="r" b="b"/>
              <a:pathLst>
                <a:path w="21600" h="21187" fill="norm" stroke="1" extrusionOk="0">
                  <a:moveTo>
                    <a:pt x="5786" y="0"/>
                  </a:moveTo>
                  <a:cubicBezTo>
                    <a:pt x="5258" y="0"/>
                    <a:pt x="4970" y="312"/>
                    <a:pt x="4922" y="942"/>
                  </a:cubicBezTo>
                  <a:lnTo>
                    <a:pt x="4887" y="1532"/>
                  </a:lnTo>
                  <a:lnTo>
                    <a:pt x="3770" y="1532"/>
                  </a:lnTo>
                  <a:lnTo>
                    <a:pt x="2653" y="1532"/>
                  </a:lnTo>
                  <a:lnTo>
                    <a:pt x="2618" y="1053"/>
                  </a:lnTo>
                  <a:cubicBezTo>
                    <a:pt x="2558" y="439"/>
                    <a:pt x="2956" y="252"/>
                    <a:pt x="3334" y="711"/>
                  </a:cubicBezTo>
                  <a:cubicBezTo>
                    <a:pt x="3670" y="1117"/>
                    <a:pt x="3770" y="1099"/>
                    <a:pt x="3770" y="659"/>
                  </a:cubicBezTo>
                  <a:cubicBezTo>
                    <a:pt x="3770" y="44"/>
                    <a:pt x="2844" y="-226"/>
                    <a:pt x="2400" y="257"/>
                  </a:cubicBezTo>
                  <a:cubicBezTo>
                    <a:pt x="2272" y="397"/>
                    <a:pt x="2147" y="740"/>
                    <a:pt x="2121" y="1019"/>
                  </a:cubicBezTo>
                  <a:cubicBezTo>
                    <a:pt x="2073" y="1523"/>
                    <a:pt x="2066" y="1532"/>
                    <a:pt x="1300" y="1575"/>
                  </a:cubicBezTo>
                  <a:cubicBezTo>
                    <a:pt x="11" y="1648"/>
                    <a:pt x="70" y="1259"/>
                    <a:pt x="70" y="8980"/>
                  </a:cubicBezTo>
                  <a:cubicBezTo>
                    <a:pt x="70" y="15358"/>
                    <a:pt x="105" y="16000"/>
                    <a:pt x="471" y="16402"/>
                  </a:cubicBezTo>
                  <a:cubicBezTo>
                    <a:pt x="508" y="16442"/>
                    <a:pt x="2842" y="16517"/>
                    <a:pt x="5655" y="16557"/>
                  </a:cubicBezTo>
                  <a:lnTo>
                    <a:pt x="10769" y="16625"/>
                  </a:lnTo>
                  <a:lnTo>
                    <a:pt x="11014" y="17361"/>
                  </a:lnTo>
                  <a:cubicBezTo>
                    <a:pt x="11374" y="18448"/>
                    <a:pt x="11980" y="19371"/>
                    <a:pt x="12689" y="19930"/>
                  </a:cubicBezTo>
                  <a:cubicBezTo>
                    <a:pt x="13471" y="20545"/>
                    <a:pt x="13537" y="20586"/>
                    <a:pt x="14479" y="20931"/>
                  </a:cubicBezTo>
                  <a:cubicBezTo>
                    <a:pt x="15659" y="21362"/>
                    <a:pt x="17466" y="21234"/>
                    <a:pt x="18650" y="20649"/>
                  </a:cubicBezTo>
                  <a:cubicBezTo>
                    <a:pt x="19809" y="20074"/>
                    <a:pt x="20641" y="19271"/>
                    <a:pt x="21172" y="18209"/>
                  </a:cubicBezTo>
                  <a:cubicBezTo>
                    <a:pt x="21558" y="17439"/>
                    <a:pt x="21600" y="17198"/>
                    <a:pt x="21600" y="15889"/>
                  </a:cubicBezTo>
                  <a:cubicBezTo>
                    <a:pt x="21600" y="14535"/>
                    <a:pt x="21567" y="14375"/>
                    <a:pt x="21111" y="13466"/>
                  </a:cubicBezTo>
                  <a:cubicBezTo>
                    <a:pt x="20771" y="12789"/>
                    <a:pt x="20379" y="12287"/>
                    <a:pt x="19820" y="11814"/>
                  </a:cubicBezTo>
                  <a:lnTo>
                    <a:pt x="19017" y="11129"/>
                  </a:lnTo>
                  <a:lnTo>
                    <a:pt x="19017" y="6669"/>
                  </a:lnTo>
                  <a:cubicBezTo>
                    <a:pt x="19017" y="1349"/>
                    <a:pt x="19109" y="1628"/>
                    <a:pt x="17393" y="1567"/>
                  </a:cubicBezTo>
                  <a:lnTo>
                    <a:pt x="16276" y="1532"/>
                  </a:lnTo>
                  <a:lnTo>
                    <a:pt x="16224" y="1053"/>
                  </a:lnTo>
                  <a:cubicBezTo>
                    <a:pt x="16163" y="432"/>
                    <a:pt x="16570" y="249"/>
                    <a:pt x="16957" y="719"/>
                  </a:cubicBezTo>
                  <a:cubicBezTo>
                    <a:pt x="17253" y="1078"/>
                    <a:pt x="17567" y="1009"/>
                    <a:pt x="17428" y="616"/>
                  </a:cubicBezTo>
                  <a:cubicBezTo>
                    <a:pt x="17220" y="29"/>
                    <a:pt x="16404" y="-198"/>
                    <a:pt x="16041" y="231"/>
                  </a:cubicBezTo>
                  <a:cubicBezTo>
                    <a:pt x="15936" y="355"/>
                    <a:pt x="15819" y="697"/>
                    <a:pt x="15770" y="993"/>
                  </a:cubicBezTo>
                  <a:lnTo>
                    <a:pt x="15683" y="1532"/>
                  </a:lnTo>
                  <a:lnTo>
                    <a:pt x="14653" y="1532"/>
                  </a:lnTo>
                  <a:lnTo>
                    <a:pt x="13615" y="1532"/>
                  </a:lnTo>
                  <a:lnTo>
                    <a:pt x="13562" y="1053"/>
                  </a:lnTo>
                  <a:cubicBezTo>
                    <a:pt x="13502" y="444"/>
                    <a:pt x="13930" y="228"/>
                    <a:pt x="14252" y="702"/>
                  </a:cubicBezTo>
                  <a:cubicBezTo>
                    <a:pt x="14516" y="1093"/>
                    <a:pt x="14723" y="1116"/>
                    <a:pt x="14723" y="745"/>
                  </a:cubicBezTo>
                  <a:cubicBezTo>
                    <a:pt x="14723" y="163"/>
                    <a:pt x="13947" y="-199"/>
                    <a:pt x="13405" y="137"/>
                  </a:cubicBezTo>
                  <a:cubicBezTo>
                    <a:pt x="13290" y="209"/>
                    <a:pt x="13156" y="553"/>
                    <a:pt x="13108" y="899"/>
                  </a:cubicBezTo>
                  <a:lnTo>
                    <a:pt x="13021" y="1532"/>
                  </a:lnTo>
                  <a:lnTo>
                    <a:pt x="11913" y="1532"/>
                  </a:lnTo>
                  <a:cubicBezTo>
                    <a:pt x="10866" y="1532"/>
                    <a:pt x="10798" y="1506"/>
                    <a:pt x="10752" y="1190"/>
                  </a:cubicBezTo>
                  <a:cubicBezTo>
                    <a:pt x="10660" y="552"/>
                    <a:pt x="11412" y="136"/>
                    <a:pt x="11572" y="736"/>
                  </a:cubicBezTo>
                  <a:cubicBezTo>
                    <a:pt x="11657" y="1053"/>
                    <a:pt x="12061" y="1129"/>
                    <a:pt x="12061" y="830"/>
                  </a:cubicBezTo>
                  <a:cubicBezTo>
                    <a:pt x="12061" y="482"/>
                    <a:pt x="11591" y="0"/>
                    <a:pt x="11258" y="0"/>
                  </a:cubicBezTo>
                  <a:cubicBezTo>
                    <a:pt x="10735" y="0"/>
                    <a:pt x="10400" y="341"/>
                    <a:pt x="10298" y="959"/>
                  </a:cubicBezTo>
                  <a:lnTo>
                    <a:pt x="10202" y="1532"/>
                  </a:lnTo>
                  <a:lnTo>
                    <a:pt x="9172" y="1532"/>
                  </a:lnTo>
                  <a:lnTo>
                    <a:pt x="8134" y="1532"/>
                  </a:lnTo>
                  <a:lnTo>
                    <a:pt x="8090" y="1053"/>
                  </a:lnTo>
                  <a:cubicBezTo>
                    <a:pt x="8029" y="439"/>
                    <a:pt x="8436" y="252"/>
                    <a:pt x="8815" y="711"/>
                  </a:cubicBezTo>
                  <a:cubicBezTo>
                    <a:pt x="9136" y="1099"/>
                    <a:pt x="9242" y="1108"/>
                    <a:pt x="9242" y="745"/>
                  </a:cubicBezTo>
                  <a:cubicBezTo>
                    <a:pt x="9242" y="90"/>
                    <a:pt x="8326" y="-238"/>
                    <a:pt x="7872" y="257"/>
                  </a:cubicBezTo>
                  <a:cubicBezTo>
                    <a:pt x="7743" y="397"/>
                    <a:pt x="7620" y="740"/>
                    <a:pt x="7593" y="1019"/>
                  </a:cubicBezTo>
                  <a:lnTo>
                    <a:pt x="7540" y="1532"/>
                  </a:lnTo>
                  <a:lnTo>
                    <a:pt x="6432" y="1532"/>
                  </a:lnTo>
                  <a:cubicBezTo>
                    <a:pt x="5386" y="1532"/>
                    <a:pt x="5317" y="1506"/>
                    <a:pt x="5271" y="1190"/>
                  </a:cubicBezTo>
                  <a:cubicBezTo>
                    <a:pt x="5179" y="552"/>
                    <a:pt x="5940" y="136"/>
                    <a:pt x="6100" y="736"/>
                  </a:cubicBezTo>
                  <a:cubicBezTo>
                    <a:pt x="6184" y="1053"/>
                    <a:pt x="6589" y="1129"/>
                    <a:pt x="6589" y="830"/>
                  </a:cubicBezTo>
                  <a:cubicBezTo>
                    <a:pt x="6589" y="482"/>
                    <a:pt x="6120" y="0"/>
                    <a:pt x="5786" y="0"/>
                  </a:cubicBezTo>
                  <a:close/>
                  <a:moveTo>
                    <a:pt x="9871" y="19399"/>
                  </a:moveTo>
                  <a:cubicBezTo>
                    <a:pt x="9561" y="19365"/>
                    <a:pt x="9539" y="19413"/>
                    <a:pt x="9539" y="20178"/>
                  </a:cubicBezTo>
                  <a:lnTo>
                    <a:pt x="9539" y="21000"/>
                  </a:lnTo>
                  <a:lnTo>
                    <a:pt x="10534" y="20991"/>
                  </a:lnTo>
                  <a:lnTo>
                    <a:pt x="11546" y="20983"/>
                  </a:lnTo>
                  <a:lnTo>
                    <a:pt x="11581" y="20221"/>
                  </a:lnTo>
                  <a:lnTo>
                    <a:pt x="11625" y="19450"/>
                  </a:lnTo>
                  <a:lnTo>
                    <a:pt x="10918" y="19442"/>
                  </a:lnTo>
                  <a:cubicBezTo>
                    <a:pt x="10528" y="19435"/>
                    <a:pt x="10054" y="19419"/>
                    <a:pt x="9871" y="19399"/>
                  </a:cubicBezTo>
                  <a:close/>
                  <a:moveTo>
                    <a:pt x="5228" y="19450"/>
                  </a:moveTo>
                  <a:cubicBezTo>
                    <a:pt x="1792" y="19459"/>
                    <a:pt x="1696" y="19469"/>
                    <a:pt x="855" y="19835"/>
                  </a:cubicBezTo>
                  <a:lnTo>
                    <a:pt x="0" y="20212"/>
                  </a:lnTo>
                  <a:lnTo>
                    <a:pt x="881" y="20623"/>
                  </a:lnTo>
                  <a:lnTo>
                    <a:pt x="1772" y="21034"/>
                  </a:lnTo>
                  <a:lnTo>
                    <a:pt x="5428" y="21034"/>
                  </a:lnTo>
                  <a:lnTo>
                    <a:pt x="9103" y="21034"/>
                  </a:lnTo>
                  <a:lnTo>
                    <a:pt x="9103" y="20246"/>
                  </a:lnTo>
                  <a:cubicBezTo>
                    <a:pt x="9103" y="19714"/>
                    <a:pt x="9035" y="19453"/>
                    <a:pt x="8911" y="19450"/>
                  </a:cubicBezTo>
                  <a:cubicBezTo>
                    <a:pt x="8809" y="19447"/>
                    <a:pt x="7156" y="19444"/>
                    <a:pt x="5228" y="19450"/>
                  </a:cubicBezTo>
                  <a:close/>
                </a:path>
              </a:pathLst>
            </a:custGeom>
            <a:ln w="12700" cap="flat">
              <a:noFill/>
              <a:miter lim="400000"/>
            </a:ln>
            <a:effectLst/>
          </p:spPr>
        </p:pic>
      </p:grpSp>
      <p:pic>
        <p:nvPicPr>
          <p:cNvPr id="1013" name="تجميع" descr="تجميع"/>
          <p:cNvPicPr>
            <a:picLocks noChangeAspect="1"/>
          </p:cNvPicPr>
          <p:nvPr/>
        </p:nvPicPr>
        <p:blipFill>
          <a:blip r:embed="rId4">
            <a:extLst/>
          </a:blip>
          <a:srcRect l="10350" t="3344" r="14320" b="5293"/>
          <a:stretch>
            <a:fillRect/>
          </a:stretch>
        </p:blipFill>
        <p:spPr>
          <a:xfrm>
            <a:off x="4640077" y="6081076"/>
            <a:ext cx="1091407" cy="10227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6" y="0"/>
                </a:moveTo>
                <a:lnTo>
                  <a:pt x="86" y="293"/>
                </a:lnTo>
                <a:lnTo>
                  <a:pt x="86" y="587"/>
                </a:lnTo>
                <a:lnTo>
                  <a:pt x="558" y="645"/>
                </a:lnTo>
                <a:cubicBezTo>
                  <a:pt x="1214" y="724"/>
                  <a:pt x="1454" y="856"/>
                  <a:pt x="1634" y="1232"/>
                </a:cubicBezTo>
                <a:lnTo>
                  <a:pt x="1767" y="1500"/>
                </a:lnTo>
                <a:lnTo>
                  <a:pt x="1767" y="6697"/>
                </a:lnTo>
                <a:cubicBezTo>
                  <a:pt x="1767" y="12347"/>
                  <a:pt x="1781" y="12142"/>
                  <a:pt x="1524" y="12455"/>
                </a:cubicBezTo>
                <a:cubicBezTo>
                  <a:pt x="1316" y="12707"/>
                  <a:pt x="1094" y="12799"/>
                  <a:pt x="518" y="12883"/>
                </a:cubicBezTo>
                <a:lnTo>
                  <a:pt x="0" y="12958"/>
                </a:lnTo>
                <a:lnTo>
                  <a:pt x="0" y="13227"/>
                </a:lnTo>
                <a:lnTo>
                  <a:pt x="0" y="13495"/>
                </a:lnTo>
                <a:lnTo>
                  <a:pt x="2663" y="13495"/>
                </a:lnTo>
                <a:lnTo>
                  <a:pt x="5318" y="13495"/>
                </a:lnTo>
                <a:lnTo>
                  <a:pt x="5318" y="13218"/>
                </a:lnTo>
                <a:lnTo>
                  <a:pt x="5318" y="12958"/>
                </a:lnTo>
                <a:lnTo>
                  <a:pt x="4878" y="12891"/>
                </a:lnTo>
                <a:cubicBezTo>
                  <a:pt x="4078" y="12788"/>
                  <a:pt x="3791" y="12602"/>
                  <a:pt x="3637" y="12070"/>
                </a:cubicBezTo>
                <a:cubicBezTo>
                  <a:pt x="3568" y="11831"/>
                  <a:pt x="3559" y="11578"/>
                  <a:pt x="3558" y="9706"/>
                </a:cubicBezTo>
                <a:lnTo>
                  <a:pt x="3558" y="7611"/>
                </a:lnTo>
                <a:lnTo>
                  <a:pt x="4100" y="7619"/>
                </a:lnTo>
                <a:cubicBezTo>
                  <a:pt x="5289" y="7640"/>
                  <a:pt x="5469" y="7777"/>
                  <a:pt x="6346" y="9337"/>
                </a:cubicBezTo>
                <a:cubicBezTo>
                  <a:pt x="7030" y="10552"/>
                  <a:pt x="7559" y="11447"/>
                  <a:pt x="7839" y="11852"/>
                </a:cubicBezTo>
                <a:cubicBezTo>
                  <a:pt x="8712" y="13118"/>
                  <a:pt x="9481" y="13537"/>
                  <a:pt x="11059" y="13629"/>
                </a:cubicBezTo>
                <a:cubicBezTo>
                  <a:pt x="11395" y="13648"/>
                  <a:pt x="12151" y="13675"/>
                  <a:pt x="12732" y="13679"/>
                </a:cubicBezTo>
                <a:lnTo>
                  <a:pt x="13785" y="13679"/>
                </a:lnTo>
                <a:lnTo>
                  <a:pt x="13816" y="13512"/>
                </a:lnTo>
                <a:cubicBezTo>
                  <a:pt x="13830" y="13416"/>
                  <a:pt x="13844" y="13290"/>
                  <a:pt x="13855" y="13235"/>
                </a:cubicBezTo>
                <a:cubicBezTo>
                  <a:pt x="13872" y="13143"/>
                  <a:pt x="13850" y="13127"/>
                  <a:pt x="13518" y="13076"/>
                </a:cubicBezTo>
                <a:cubicBezTo>
                  <a:pt x="12120" y="12865"/>
                  <a:pt x="11304" y="12666"/>
                  <a:pt x="10863" y="12430"/>
                </a:cubicBezTo>
                <a:cubicBezTo>
                  <a:pt x="10579" y="12279"/>
                  <a:pt x="10490" y="12205"/>
                  <a:pt x="10125" y="11751"/>
                </a:cubicBezTo>
                <a:cubicBezTo>
                  <a:pt x="9895" y="11467"/>
                  <a:pt x="9500" y="10918"/>
                  <a:pt x="9245" y="10536"/>
                </a:cubicBezTo>
                <a:cubicBezTo>
                  <a:pt x="8489" y="9399"/>
                  <a:pt x="7199" y="7200"/>
                  <a:pt x="7187" y="7032"/>
                </a:cubicBezTo>
                <a:cubicBezTo>
                  <a:pt x="7184" y="6982"/>
                  <a:pt x="7306" y="6887"/>
                  <a:pt x="7556" y="6747"/>
                </a:cubicBezTo>
                <a:cubicBezTo>
                  <a:pt x="8492" y="6226"/>
                  <a:pt x="9034" y="5666"/>
                  <a:pt x="9363" y="4870"/>
                </a:cubicBezTo>
                <a:cubicBezTo>
                  <a:pt x="9725" y="3994"/>
                  <a:pt x="9678" y="2632"/>
                  <a:pt x="9261" y="1794"/>
                </a:cubicBezTo>
                <a:cubicBezTo>
                  <a:pt x="8962" y="1195"/>
                  <a:pt x="8411" y="699"/>
                  <a:pt x="7713" y="402"/>
                </a:cubicBezTo>
                <a:cubicBezTo>
                  <a:pt x="6920" y="64"/>
                  <a:pt x="6096" y="3"/>
                  <a:pt x="2498" y="0"/>
                </a:cubicBezTo>
                <a:lnTo>
                  <a:pt x="86" y="0"/>
                </a:lnTo>
                <a:close/>
                <a:moveTo>
                  <a:pt x="4807" y="721"/>
                </a:moveTo>
                <a:cubicBezTo>
                  <a:pt x="5785" y="721"/>
                  <a:pt x="6338" y="939"/>
                  <a:pt x="6896" y="1534"/>
                </a:cubicBezTo>
                <a:cubicBezTo>
                  <a:pt x="7477" y="2153"/>
                  <a:pt x="7661" y="2690"/>
                  <a:pt x="7658" y="3789"/>
                </a:cubicBezTo>
                <a:cubicBezTo>
                  <a:pt x="7655" y="4900"/>
                  <a:pt x="7472" y="5434"/>
                  <a:pt x="6873" y="6077"/>
                </a:cubicBezTo>
                <a:cubicBezTo>
                  <a:pt x="6450" y="6531"/>
                  <a:pt x="6067" y="6751"/>
                  <a:pt x="5490" y="6865"/>
                </a:cubicBezTo>
                <a:cubicBezTo>
                  <a:pt x="5005" y="6962"/>
                  <a:pt x="3706" y="6994"/>
                  <a:pt x="3605" y="6915"/>
                </a:cubicBezTo>
                <a:cubicBezTo>
                  <a:pt x="3539" y="6864"/>
                  <a:pt x="3529" y="6618"/>
                  <a:pt x="3542" y="4090"/>
                </a:cubicBezTo>
                <a:cubicBezTo>
                  <a:pt x="3553" y="1664"/>
                  <a:pt x="3567" y="1308"/>
                  <a:pt x="3629" y="1165"/>
                </a:cubicBezTo>
                <a:cubicBezTo>
                  <a:pt x="3783" y="808"/>
                  <a:pt x="4011" y="721"/>
                  <a:pt x="4807" y="721"/>
                </a:cubicBezTo>
                <a:close/>
                <a:moveTo>
                  <a:pt x="18702" y="1626"/>
                </a:moveTo>
                <a:cubicBezTo>
                  <a:pt x="17119" y="1626"/>
                  <a:pt x="16884" y="1637"/>
                  <a:pt x="16824" y="1702"/>
                </a:cubicBezTo>
                <a:cubicBezTo>
                  <a:pt x="16765" y="1765"/>
                  <a:pt x="16754" y="1956"/>
                  <a:pt x="16754" y="3110"/>
                </a:cubicBezTo>
                <a:cubicBezTo>
                  <a:pt x="16754" y="4180"/>
                  <a:pt x="16775" y="4472"/>
                  <a:pt x="16824" y="4543"/>
                </a:cubicBezTo>
                <a:cubicBezTo>
                  <a:pt x="16879" y="4623"/>
                  <a:pt x="16861" y="4648"/>
                  <a:pt x="16730" y="4811"/>
                </a:cubicBezTo>
                <a:cubicBezTo>
                  <a:pt x="16555" y="5029"/>
                  <a:pt x="16235" y="5677"/>
                  <a:pt x="16235" y="5809"/>
                </a:cubicBezTo>
                <a:cubicBezTo>
                  <a:pt x="16235" y="5861"/>
                  <a:pt x="16268" y="5936"/>
                  <a:pt x="16306" y="5976"/>
                </a:cubicBezTo>
                <a:cubicBezTo>
                  <a:pt x="16366" y="6040"/>
                  <a:pt x="16645" y="6052"/>
                  <a:pt x="18670" y="6052"/>
                </a:cubicBezTo>
                <a:cubicBezTo>
                  <a:pt x="20165" y="6052"/>
                  <a:pt x="20979" y="6032"/>
                  <a:pt x="21034" y="6001"/>
                </a:cubicBezTo>
                <a:cubicBezTo>
                  <a:pt x="21084" y="5972"/>
                  <a:pt x="21121" y="5906"/>
                  <a:pt x="21121" y="5834"/>
                </a:cubicBezTo>
                <a:cubicBezTo>
                  <a:pt x="21121" y="5685"/>
                  <a:pt x="20799" y="5030"/>
                  <a:pt x="20610" y="4794"/>
                </a:cubicBezTo>
                <a:cubicBezTo>
                  <a:pt x="20474" y="4625"/>
                  <a:pt x="20472" y="4626"/>
                  <a:pt x="20555" y="4551"/>
                </a:cubicBezTo>
                <a:cubicBezTo>
                  <a:pt x="20635" y="4478"/>
                  <a:pt x="20650" y="4393"/>
                  <a:pt x="20650" y="3118"/>
                </a:cubicBezTo>
                <a:cubicBezTo>
                  <a:pt x="20650" y="1956"/>
                  <a:pt x="20639" y="1765"/>
                  <a:pt x="20579" y="1702"/>
                </a:cubicBezTo>
                <a:cubicBezTo>
                  <a:pt x="20519" y="1637"/>
                  <a:pt x="20284" y="1626"/>
                  <a:pt x="18702" y="1626"/>
                </a:cubicBezTo>
                <a:close/>
                <a:moveTo>
                  <a:pt x="16911" y="1794"/>
                </a:moveTo>
                <a:lnTo>
                  <a:pt x="18702" y="1794"/>
                </a:lnTo>
                <a:lnTo>
                  <a:pt x="20493" y="1794"/>
                </a:lnTo>
                <a:lnTo>
                  <a:pt x="20500" y="3068"/>
                </a:lnTo>
                <a:cubicBezTo>
                  <a:pt x="20508" y="3970"/>
                  <a:pt x="20504" y="4364"/>
                  <a:pt x="20469" y="4409"/>
                </a:cubicBezTo>
                <a:cubicBezTo>
                  <a:pt x="20428" y="4461"/>
                  <a:pt x="20100" y="4468"/>
                  <a:pt x="18702" y="4468"/>
                </a:cubicBezTo>
                <a:cubicBezTo>
                  <a:pt x="17303" y="4468"/>
                  <a:pt x="16975" y="4461"/>
                  <a:pt x="16934" y="4409"/>
                </a:cubicBezTo>
                <a:cubicBezTo>
                  <a:pt x="16899" y="4364"/>
                  <a:pt x="16894" y="3970"/>
                  <a:pt x="16903" y="3068"/>
                </a:cubicBezTo>
                <a:lnTo>
                  <a:pt x="16911" y="1794"/>
                </a:lnTo>
                <a:close/>
                <a:moveTo>
                  <a:pt x="14625" y="2959"/>
                </a:moveTo>
                <a:lnTo>
                  <a:pt x="14476" y="3110"/>
                </a:lnTo>
                <a:lnTo>
                  <a:pt x="14319" y="3277"/>
                </a:lnTo>
                <a:lnTo>
                  <a:pt x="14499" y="3504"/>
                </a:lnTo>
                <a:cubicBezTo>
                  <a:pt x="14599" y="3631"/>
                  <a:pt x="14685" y="3775"/>
                  <a:pt x="14688" y="3822"/>
                </a:cubicBezTo>
                <a:cubicBezTo>
                  <a:pt x="14691" y="3869"/>
                  <a:pt x="14599" y="4002"/>
                  <a:pt x="14484" y="4124"/>
                </a:cubicBezTo>
                <a:lnTo>
                  <a:pt x="14272" y="4350"/>
                </a:lnTo>
                <a:lnTo>
                  <a:pt x="14413" y="4501"/>
                </a:lnTo>
                <a:lnTo>
                  <a:pt x="14547" y="4652"/>
                </a:lnTo>
                <a:lnTo>
                  <a:pt x="14806" y="4384"/>
                </a:lnTo>
                <a:lnTo>
                  <a:pt x="15057" y="4115"/>
                </a:lnTo>
                <a:lnTo>
                  <a:pt x="15309" y="4384"/>
                </a:lnTo>
                <a:lnTo>
                  <a:pt x="15560" y="4652"/>
                </a:lnTo>
                <a:lnTo>
                  <a:pt x="15709" y="4493"/>
                </a:lnTo>
                <a:lnTo>
                  <a:pt x="15858" y="4325"/>
                </a:lnTo>
                <a:lnTo>
                  <a:pt x="15607" y="4057"/>
                </a:lnTo>
                <a:lnTo>
                  <a:pt x="15363" y="3789"/>
                </a:lnTo>
                <a:lnTo>
                  <a:pt x="15615" y="3520"/>
                </a:lnTo>
                <a:lnTo>
                  <a:pt x="15866" y="3252"/>
                </a:lnTo>
                <a:lnTo>
                  <a:pt x="15725" y="3110"/>
                </a:lnTo>
                <a:lnTo>
                  <a:pt x="15583" y="2959"/>
                </a:lnTo>
                <a:lnTo>
                  <a:pt x="15348" y="3202"/>
                </a:lnTo>
                <a:cubicBezTo>
                  <a:pt x="15221" y="3336"/>
                  <a:pt x="15108" y="3445"/>
                  <a:pt x="15089" y="3445"/>
                </a:cubicBezTo>
                <a:cubicBezTo>
                  <a:pt x="15070" y="3445"/>
                  <a:pt x="14961" y="3337"/>
                  <a:pt x="14845" y="3202"/>
                </a:cubicBezTo>
                <a:lnTo>
                  <a:pt x="14625" y="2959"/>
                </a:lnTo>
                <a:close/>
                <a:moveTo>
                  <a:pt x="10871" y="3118"/>
                </a:moveTo>
                <a:lnTo>
                  <a:pt x="10855" y="3478"/>
                </a:lnTo>
                <a:lnTo>
                  <a:pt x="10847" y="3839"/>
                </a:lnTo>
                <a:lnTo>
                  <a:pt x="10509" y="3856"/>
                </a:lnTo>
                <a:lnTo>
                  <a:pt x="10172" y="3864"/>
                </a:lnTo>
                <a:lnTo>
                  <a:pt x="10172" y="4048"/>
                </a:lnTo>
                <a:lnTo>
                  <a:pt x="10172" y="4233"/>
                </a:lnTo>
                <a:lnTo>
                  <a:pt x="10509" y="4241"/>
                </a:lnTo>
                <a:lnTo>
                  <a:pt x="10847" y="4258"/>
                </a:lnTo>
                <a:lnTo>
                  <a:pt x="10855" y="4602"/>
                </a:lnTo>
                <a:cubicBezTo>
                  <a:pt x="10862" y="4793"/>
                  <a:pt x="10887" y="4972"/>
                  <a:pt x="10910" y="4987"/>
                </a:cubicBezTo>
                <a:cubicBezTo>
                  <a:pt x="10932" y="5001"/>
                  <a:pt x="11022" y="4997"/>
                  <a:pt x="11106" y="4987"/>
                </a:cubicBezTo>
                <a:lnTo>
                  <a:pt x="11256" y="4970"/>
                </a:lnTo>
                <a:lnTo>
                  <a:pt x="11263" y="4618"/>
                </a:lnTo>
                <a:lnTo>
                  <a:pt x="11287" y="4258"/>
                </a:lnTo>
                <a:lnTo>
                  <a:pt x="11625" y="4241"/>
                </a:lnTo>
                <a:lnTo>
                  <a:pt x="11962" y="4233"/>
                </a:lnTo>
                <a:lnTo>
                  <a:pt x="11962" y="4048"/>
                </a:lnTo>
                <a:lnTo>
                  <a:pt x="11962" y="3864"/>
                </a:lnTo>
                <a:lnTo>
                  <a:pt x="11625" y="3856"/>
                </a:lnTo>
                <a:lnTo>
                  <a:pt x="11287" y="3839"/>
                </a:lnTo>
                <a:lnTo>
                  <a:pt x="11263" y="3478"/>
                </a:lnTo>
                <a:lnTo>
                  <a:pt x="11256" y="3118"/>
                </a:lnTo>
                <a:lnTo>
                  <a:pt x="11059" y="3118"/>
                </a:lnTo>
                <a:lnTo>
                  <a:pt x="10871" y="3118"/>
                </a:lnTo>
                <a:close/>
                <a:moveTo>
                  <a:pt x="13243" y="3403"/>
                </a:moveTo>
                <a:cubicBezTo>
                  <a:pt x="13215" y="3405"/>
                  <a:pt x="13187" y="3414"/>
                  <a:pt x="13156" y="3420"/>
                </a:cubicBezTo>
                <a:cubicBezTo>
                  <a:pt x="12992" y="3453"/>
                  <a:pt x="12834" y="3661"/>
                  <a:pt x="12834" y="3847"/>
                </a:cubicBezTo>
                <a:cubicBezTo>
                  <a:pt x="12834" y="3912"/>
                  <a:pt x="12782" y="3983"/>
                  <a:pt x="12685" y="4048"/>
                </a:cubicBezTo>
                <a:cubicBezTo>
                  <a:pt x="12400" y="4235"/>
                  <a:pt x="12371" y="4688"/>
                  <a:pt x="12638" y="4937"/>
                </a:cubicBezTo>
                <a:cubicBezTo>
                  <a:pt x="12796" y="5086"/>
                  <a:pt x="13024" y="5118"/>
                  <a:pt x="13243" y="5029"/>
                </a:cubicBezTo>
                <a:cubicBezTo>
                  <a:pt x="13376" y="4975"/>
                  <a:pt x="13486" y="4761"/>
                  <a:pt x="13486" y="4560"/>
                </a:cubicBezTo>
                <a:cubicBezTo>
                  <a:pt x="13486" y="4463"/>
                  <a:pt x="13533" y="4355"/>
                  <a:pt x="13620" y="4250"/>
                </a:cubicBezTo>
                <a:cubicBezTo>
                  <a:pt x="13923" y="3882"/>
                  <a:pt x="13677" y="3383"/>
                  <a:pt x="13243" y="3403"/>
                </a:cubicBezTo>
                <a:close/>
                <a:moveTo>
                  <a:pt x="13298" y="3730"/>
                </a:moveTo>
                <a:cubicBezTo>
                  <a:pt x="13327" y="3734"/>
                  <a:pt x="13353" y="3747"/>
                  <a:pt x="13384" y="3772"/>
                </a:cubicBezTo>
                <a:cubicBezTo>
                  <a:pt x="13424" y="3805"/>
                  <a:pt x="13437" y="3822"/>
                  <a:pt x="13423" y="3856"/>
                </a:cubicBezTo>
                <a:cubicBezTo>
                  <a:pt x="13413" y="3881"/>
                  <a:pt x="13399" y="3915"/>
                  <a:pt x="13400" y="3923"/>
                </a:cubicBezTo>
                <a:cubicBezTo>
                  <a:pt x="13402" y="3931"/>
                  <a:pt x="13388" y="3954"/>
                  <a:pt x="13361" y="3981"/>
                </a:cubicBezTo>
                <a:cubicBezTo>
                  <a:pt x="13324" y="4018"/>
                  <a:pt x="13295" y="4033"/>
                  <a:pt x="13266" y="4015"/>
                </a:cubicBezTo>
                <a:cubicBezTo>
                  <a:pt x="13244" y="4002"/>
                  <a:pt x="13227" y="3968"/>
                  <a:pt x="13227" y="3948"/>
                </a:cubicBezTo>
                <a:cubicBezTo>
                  <a:pt x="13227" y="3927"/>
                  <a:pt x="13211" y="3919"/>
                  <a:pt x="13188" y="3923"/>
                </a:cubicBezTo>
                <a:cubicBezTo>
                  <a:pt x="13158" y="3928"/>
                  <a:pt x="13147" y="3914"/>
                  <a:pt x="13141" y="3856"/>
                </a:cubicBezTo>
                <a:cubicBezTo>
                  <a:pt x="13136" y="3790"/>
                  <a:pt x="13146" y="3775"/>
                  <a:pt x="13196" y="3755"/>
                </a:cubicBezTo>
                <a:cubicBezTo>
                  <a:pt x="13238" y="3738"/>
                  <a:pt x="13269" y="3727"/>
                  <a:pt x="13298" y="3730"/>
                </a:cubicBezTo>
                <a:close/>
                <a:moveTo>
                  <a:pt x="12968" y="4266"/>
                </a:moveTo>
                <a:lnTo>
                  <a:pt x="13062" y="4317"/>
                </a:lnTo>
                <a:cubicBezTo>
                  <a:pt x="13140" y="4359"/>
                  <a:pt x="13180" y="4389"/>
                  <a:pt x="13203" y="4459"/>
                </a:cubicBezTo>
                <a:cubicBezTo>
                  <a:pt x="13221" y="4517"/>
                  <a:pt x="13216" y="4562"/>
                  <a:pt x="13203" y="4576"/>
                </a:cubicBezTo>
                <a:cubicBezTo>
                  <a:pt x="13191" y="4589"/>
                  <a:pt x="13180" y="4621"/>
                  <a:pt x="13180" y="4644"/>
                </a:cubicBezTo>
                <a:cubicBezTo>
                  <a:pt x="13180" y="4667"/>
                  <a:pt x="13165" y="4689"/>
                  <a:pt x="13141" y="4702"/>
                </a:cubicBezTo>
                <a:cubicBezTo>
                  <a:pt x="13077" y="4739"/>
                  <a:pt x="12928" y="4753"/>
                  <a:pt x="12858" y="4727"/>
                </a:cubicBezTo>
                <a:cubicBezTo>
                  <a:pt x="12704" y="4668"/>
                  <a:pt x="12721" y="4420"/>
                  <a:pt x="12881" y="4317"/>
                </a:cubicBezTo>
                <a:lnTo>
                  <a:pt x="12968" y="4266"/>
                </a:lnTo>
                <a:close/>
                <a:moveTo>
                  <a:pt x="18678" y="4610"/>
                </a:moveTo>
                <a:cubicBezTo>
                  <a:pt x="20235" y="4610"/>
                  <a:pt x="20258" y="4619"/>
                  <a:pt x="20500" y="4912"/>
                </a:cubicBezTo>
                <a:cubicBezTo>
                  <a:pt x="20709" y="5167"/>
                  <a:pt x="21003" y="5792"/>
                  <a:pt x="20940" y="5859"/>
                </a:cubicBezTo>
                <a:cubicBezTo>
                  <a:pt x="20863" y="5941"/>
                  <a:pt x="16480" y="5933"/>
                  <a:pt x="16416" y="5851"/>
                </a:cubicBezTo>
                <a:cubicBezTo>
                  <a:pt x="16357" y="5774"/>
                  <a:pt x="16609" y="5205"/>
                  <a:pt x="16824" y="4937"/>
                </a:cubicBezTo>
                <a:cubicBezTo>
                  <a:pt x="17092" y="4603"/>
                  <a:pt x="17104" y="4610"/>
                  <a:pt x="18678" y="4610"/>
                </a:cubicBezTo>
                <a:close/>
                <a:moveTo>
                  <a:pt x="10926" y="5163"/>
                </a:moveTo>
                <a:lnTo>
                  <a:pt x="10219" y="6379"/>
                </a:lnTo>
                <a:cubicBezTo>
                  <a:pt x="9831" y="7046"/>
                  <a:pt x="9512" y="7611"/>
                  <a:pt x="9512" y="7636"/>
                </a:cubicBezTo>
                <a:cubicBezTo>
                  <a:pt x="9512" y="7661"/>
                  <a:pt x="9543" y="7678"/>
                  <a:pt x="9575" y="7678"/>
                </a:cubicBezTo>
                <a:cubicBezTo>
                  <a:pt x="9645" y="7678"/>
                  <a:pt x="10456" y="8026"/>
                  <a:pt x="10926" y="8256"/>
                </a:cubicBezTo>
                <a:cubicBezTo>
                  <a:pt x="11436" y="8506"/>
                  <a:pt x="12110" y="8949"/>
                  <a:pt x="12457" y="9262"/>
                </a:cubicBezTo>
                <a:cubicBezTo>
                  <a:pt x="12625" y="9413"/>
                  <a:pt x="12771" y="9538"/>
                  <a:pt x="12779" y="9539"/>
                </a:cubicBezTo>
                <a:cubicBezTo>
                  <a:pt x="12786" y="9541"/>
                  <a:pt x="12748" y="9472"/>
                  <a:pt x="12693" y="9388"/>
                </a:cubicBezTo>
                <a:cubicBezTo>
                  <a:pt x="12518" y="9122"/>
                  <a:pt x="12079" y="8657"/>
                  <a:pt x="11774" y="8415"/>
                </a:cubicBezTo>
                <a:cubicBezTo>
                  <a:pt x="11576" y="8257"/>
                  <a:pt x="11486" y="8161"/>
                  <a:pt x="11515" y="8130"/>
                </a:cubicBezTo>
                <a:cubicBezTo>
                  <a:pt x="11612" y="8026"/>
                  <a:pt x="12542" y="8801"/>
                  <a:pt x="12842" y="9237"/>
                </a:cubicBezTo>
                <a:lnTo>
                  <a:pt x="12960" y="9413"/>
                </a:lnTo>
                <a:lnTo>
                  <a:pt x="12960" y="9078"/>
                </a:lnTo>
                <a:lnTo>
                  <a:pt x="12960" y="8742"/>
                </a:lnTo>
                <a:lnTo>
                  <a:pt x="12677" y="8415"/>
                </a:lnTo>
                <a:cubicBezTo>
                  <a:pt x="12340" y="8043"/>
                  <a:pt x="11902" y="7722"/>
                  <a:pt x="11397" y="7451"/>
                </a:cubicBezTo>
                <a:cubicBezTo>
                  <a:pt x="11060" y="7269"/>
                  <a:pt x="10691" y="7105"/>
                  <a:pt x="10674" y="7133"/>
                </a:cubicBezTo>
                <a:cubicBezTo>
                  <a:pt x="10670" y="7139"/>
                  <a:pt x="10618" y="7222"/>
                  <a:pt x="10564" y="7317"/>
                </a:cubicBezTo>
                <a:lnTo>
                  <a:pt x="10470" y="7485"/>
                </a:lnTo>
                <a:lnTo>
                  <a:pt x="10651" y="7586"/>
                </a:lnTo>
                <a:cubicBezTo>
                  <a:pt x="10779" y="7656"/>
                  <a:pt x="10825" y="7702"/>
                  <a:pt x="10792" y="7736"/>
                </a:cubicBezTo>
                <a:cubicBezTo>
                  <a:pt x="10760" y="7771"/>
                  <a:pt x="10664" y="7754"/>
                  <a:pt x="10486" y="7678"/>
                </a:cubicBezTo>
                <a:cubicBezTo>
                  <a:pt x="10346" y="7620"/>
                  <a:pt x="10221" y="7560"/>
                  <a:pt x="10203" y="7544"/>
                </a:cubicBezTo>
                <a:cubicBezTo>
                  <a:pt x="10163" y="7507"/>
                  <a:pt x="11100" y="5573"/>
                  <a:pt x="11185" y="5515"/>
                </a:cubicBezTo>
                <a:cubicBezTo>
                  <a:pt x="11277" y="5453"/>
                  <a:pt x="12067" y="5744"/>
                  <a:pt x="12426" y="5968"/>
                </a:cubicBezTo>
                <a:cubicBezTo>
                  <a:pt x="12692" y="6134"/>
                  <a:pt x="12710" y="6137"/>
                  <a:pt x="12614" y="6027"/>
                </a:cubicBezTo>
                <a:cubicBezTo>
                  <a:pt x="12337" y="5709"/>
                  <a:pt x="11611" y="5323"/>
                  <a:pt x="11059" y="5197"/>
                </a:cubicBezTo>
                <a:lnTo>
                  <a:pt x="10926" y="5163"/>
                </a:lnTo>
                <a:close/>
                <a:moveTo>
                  <a:pt x="15332" y="5172"/>
                </a:moveTo>
                <a:cubicBezTo>
                  <a:pt x="15326" y="5164"/>
                  <a:pt x="15174" y="5200"/>
                  <a:pt x="14986" y="5255"/>
                </a:cubicBezTo>
                <a:cubicBezTo>
                  <a:pt x="14462" y="5408"/>
                  <a:pt x="14041" y="5640"/>
                  <a:pt x="13753" y="5943"/>
                </a:cubicBezTo>
                <a:cubicBezTo>
                  <a:pt x="13614" y="6089"/>
                  <a:pt x="13551" y="6166"/>
                  <a:pt x="13612" y="6110"/>
                </a:cubicBezTo>
                <a:cubicBezTo>
                  <a:pt x="13855" y="5889"/>
                  <a:pt x="14648" y="5544"/>
                  <a:pt x="14955" y="5524"/>
                </a:cubicBezTo>
                <a:lnTo>
                  <a:pt x="15104" y="5515"/>
                </a:lnTo>
                <a:lnTo>
                  <a:pt x="15583" y="6496"/>
                </a:lnTo>
                <a:cubicBezTo>
                  <a:pt x="15846" y="7033"/>
                  <a:pt x="16055" y="7491"/>
                  <a:pt x="16055" y="7510"/>
                </a:cubicBezTo>
                <a:cubicBezTo>
                  <a:pt x="16055" y="7570"/>
                  <a:pt x="15882" y="7640"/>
                  <a:pt x="15811" y="7611"/>
                </a:cubicBezTo>
                <a:cubicBezTo>
                  <a:pt x="15815" y="7613"/>
                  <a:pt x="15808" y="7622"/>
                  <a:pt x="15811" y="7627"/>
                </a:cubicBezTo>
                <a:cubicBezTo>
                  <a:pt x="15818" y="7639"/>
                  <a:pt x="15823" y="7653"/>
                  <a:pt x="15811" y="7661"/>
                </a:cubicBezTo>
                <a:cubicBezTo>
                  <a:pt x="15799" y="7669"/>
                  <a:pt x="15779" y="7657"/>
                  <a:pt x="15772" y="7644"/>
                </a:cubicBezTo>
                <a:cubicBezTo>
                  <a:pt x="15765" y="7632"/>
                  <a:pt x="15768" y="7619"/>
                  <a:pt x="15780" y="7611"/>
                </a:cubicBezTo>
                <a:cubicBezTo>
                  <a:pt x="15786" y="7607"/>
                  <a:pt x="15797" y="7610"/>
                  <a:pt x="15803" y="7611"/>
                </a:cubicBezTo>
                <a:cubicBezTo>
                  <a:pt x="15805" y="7612"/>
                  <a:pt x="15810" y="7610"/>
                  <a:pt x="15811" y="7611"/>
                </a:cubicBezTo>
                <a:cubicBezTo>
                  <a:pt x="15759" y="7590"/>
                  <a:pt x="15750" y="7567"/>
                  <a:pt x="15788" y="7527"/>
                </a:cubicBezTo>
                <a:cubicBezTo>
                  <a:pt x="15831" y="7481"/>
                  <a:pt x="15779" y="7323"/>
                  <a:pt x="15646" y="7125"/>
                </a:cubicBezTo>
                <a:cubicBezTo>
                  <a:pt x="15627" y="7097"/>
                  <a:pt x="14953" y="7402"/>
                  <a:pt x="14688" y="7560"/>
                </a:cubicBezTo>
                <a:cubicBezTo>
                  <a:pt x="14312" y="7785"/>
                  <a:pt x="13993" y="8053"/>
                  <a:pt x="13651" y="8415"/>
                </a:cubicBezTo>
                <a:lnTo>
                  <a:pt x="13361" y="8725"/>
                </a:lnTo>
                <a:lnTo>
                  <a:pt x="13361" y="9069"/>
                </a:lnTo>
                <a:lnTo>
                  <a:pt x="13361" y="9430"/>
                </a:lnTo>
                <a:lnTo>
                  <a:pt x="13447" y="9270"/>
                </a:lnTo>
                <a:cubicBezTo>
                  <a:pt x="13520" y="9143"/>
                  <a:pt x="13544" y="9125"/>
                  <a:pt x="13596" y="9170"/>
                </a:cubicBezTo>
                <a:cubicBezTo>
                  <a:pt x="13661" y="9228"/>
                  <a:pt x="13650" y="9256"/>
                  <a:pt x="13494" y="9497"/>
                </a:cubicBezTo>
                <a:cubicBezTo>
                  <a:pt x="13452" y="9561"/>
                  <a:pt x="13534" y="9508"/>
                  <a:pt x="13667" y="9379"/>
                </a:cubicBezTo>
                <a:cubicBezTo>
                  <a:pt x="14197" y="8870"/>
                  <a:pt x="15263" y="8231"/>
                  <a:pt x="16282" y="7820"/>
                </a:cubicBezTo>
                <a:cubicBezTo>
                  <a:pt x="16534" y="7719"/>
                  <a:pt x="16735" y="7625"/>
                  <a:pt x="16730" y="7602"/>
                </a:cubicBezTo>
                <a:cubicBezTo>
                  <a:pt x="16723" y="7570"/>
                  <a:pt x="15387" y="5247"/>
                  <a:pt x="15332" y="5172"/>
                </a:cubicBezTo>
                <a:close/>
                <a:moveTo>
                  <a:pt x="9732" y="5214"/>
                </a:moveTo>
                <a:cubicBezTo>
                  <a:pt x="9720" y="5214"/>
                  <a:pt x="9707" y="5234"/>
                  <a:pt x="9685" y="5272"/>
                </a:cubicBezTo>
                <a:cubicBezTo>
                  <a:pt x="9660" y="5317"/>
                  <a:pt x="9603" y="5348"/>
                  <a:pt x="9551" y="5348"/>
                </a:cubicBezTo>
                <a:cubicBezTo>
                  <a:pt x="9462" y="5348"/>
                  <a:pt x="9457" y="5354"/>
                  <a:pt x="9535" y="5415"/>
                </a:cubicBezTo>
                <a:cubicBezTo>
                  <a:pt x="9586" y="5455"/>
                  <a:pt x="9608" y="5506"/>
                  <a:pt x="9590" y="5557"/>
                </a:cubicBezTo>
                <a:cubicBezTo>
                  <a:pt x="9568" y="5617"/>
                  <a:pt x="9580" y="5626"/>
                  <a:pt x="9638" y="5607"/>
                </a:cubicBezTo>
                <a:cubicBezTo>
                  <a:pt x="9679" y="5593"/>
                  <a:pt x="9743" y="5608"/>
                  <a:pt x="9779" y="5633"/>
                </a:cubicBezTo>
                <a:cubicBezTo>
                  <a:pt x="9865" y="5691"/>
                  <a:pt x="9870" y="5693"/>
                  <a:pt x="9857" y="5624"/>
                </a:cubicBezTo>
                <a:cubicBezTo>
                  <a:pt x="9851" y="5592"/>
                  <a:pt x="9867" y="5514"/>
                  <a:pt x="9897" y="5457"/>
                </a:cubicBezTo>
                <a:cubicBezTo>
                  <a:pt x="9942" y="5369"/>
                  <a:pt x="9943" y="5348"/>
                  <a:pt x="9889" y="5348"/>
                </a:cubicBezTo>
                <a:cubicBezTo>
                  <a:pt x="9853" y="5348"/>
                  <a:pt x="9804" y="5317"/>
                  <a:pt x="9779" y="5272"/>
                </a:cubicBezTo>
                <a:cubicBezTo>
                  <a:pt x="9757" y="5234"/>
                  <a:pt x="9744" y="5214"/>
                  <a:pt x="9732" y="5214"/>
                </a:cubicBezTo>
                <a:close/>
                <a:moveTo>
                  <a:pt x="18725" y="5398"/>
                </a:moveTo>
                <a:cubicBezTo>
                  <a:pt x="18211" y="5398"/>
                  <a:pt x="18113" y="5407"/>
                  <a:pt x="18113" y="5465"/>
                </a:cubicBezTo>
                <a:cubicBezTo>
                  <a:pt x="18113" y="5524"/>
                  <a:pt x="18211" y="5540"/>
                  <a:pt x="18725" y="5540"/>
                </a:cubicBezTo>
                <a:cubicBezTo>
                  <a:pt x="19239" y="5540"/>
                  <a:pt x="19338" y="5524"/>
                  <a:pt x="19338" y="5465"/>
                </a:cubicBezTo>
                <a:cubicBezTo>
                  <a:pt x="19338" y="5407"/>
                  <a:pt x="19239" y="5398"/>
                  <a:pt x="18725" y="5398"/>
                </a:cubicBezTo>
                <a:close/>
                <a:moveTo>
                  <a:pt x="14971" y="5725"/>
                </a:moveTo>
                <a:lnTo>
                  <a:pt x="14680" y="5842"/>
                </a:lnTo>
                <a:cubicBezTo>
                  <a:pt x="14332" y="5982"/>
                  <a:pt x="14025" y="6166"/>
                  <a:pt x="13667" y="6446"/>
                </a:cubicBezTo>
                <a:lnTo>
                  <a:pt x="13400" y="6655"/>
                </a:lnTo>
                <a:lnTo>
                  <a:pt x="13400" y="6982"/>
                </a:lnTo>
                <a:lnTo>
                  <a:pt x="13400" y="7317"/>
                </a:lnTo>
                <a:lnTo>
                  <a:pt x="13565" y="7150"/>
                </a:lnTo>
                <a:cubicBezTo>
                  <a:pt x="13919" y="6809"/>
                  <a:pt x="14621" y="6364"/>
                  <a:pt x="15026" y="6219"/>
                </a:cubicBezTo>
                <a:cubicBezTo>
                  <a:pt x="15110" y="6189"/>
                  <a:pt x="15114" y="6111"/>
                  <a:pt x="15018" y="5842"/>
                </a:cubicBezTo>
                <a:lnTo>
                  <a:pt x="14971" y="5725"/>
                </a:lnTo>
                <a:close/>
                <a:moveTo>
                  <a:pt x="11373" y="5775"/>
                </a:moveTo>
                <a:cubicBezTo>
                  <a:pt x="11308" y="5775"/>
                  <a:pt x="11268" y="5823"/>
                  <a:pt x="11216" y="5976"/>
                </a:cubicBezTo>
                <a:lnTo>
                  <a:pt x="11138" y="6186"/>
                </a:lnTo>
                <a:lnTo>
                  <a:pt x="11303" y="6244"/>
                </a:lnTo>
                <a:cubicBezTo>
                  <a:pt x="11670" y="6371"/>
                  <a:pt x="12509" y="6921"/>
                  <a:pt x="12748" y="7192"/>
                </a:cubicBezTo>
                <a:cubicBezTo>
                  <a:pt x="12805" y="7256"/>
                  <a:pt x="12850" y="7309"/>
                  <a:pt x="12858" y="7309"/>
                </a:cubicBezTo>
                <a:cubicBezTo>
                  <a:pt x="12866" y="7309"/>
                  <a:pt x="12874" y="7165"/>
                  <a:pt x="12874" y="6990"/>
                </a:cubicBezTo>
                <a:lnTo>
                  <a:pt x="12874" y="6672"/>
                </a:lnTo>
                <a:lnTo>
                  <a:pt x="12599" y="6446"/>
                </a:lnTo>
                <a:cubicBezTo>
                  <a:pt x="12296" y="6203"/>
                  <a:pt x="11510" y="5775"/>
                  <a:pt x="11373" y="5775"/>
                </a:cubicBezTo>
                <a:close/>
                <a:moveTo>
                  <a:pt x="21317" y="6236"/>
                </a:moveTo>
                <a:cubicBezTo>
                  <a:pt x="21224" y="6236"/>
                  <a:pt x="21120" y="6279"/>
                  <a:pt x="21034" y="6370"/>
                </a:cubicBezTo>
                <a:cubicBezTo>
                  <a:pt x="20966" y="6443"/>
                  <a:pt x="20889" y="6592"/>
                  <a:pt x="20862" y="6705"/>
                </a:cubicBezTo>
                <a:cubicBezTo>
                  <a:pt x="20468" y="8333"/>
                  <a:pt x="19625" y="9683"/>
                  <a:pt x="18513" y="10461"/>
                </a:cubicBezTo>
                <a:cubicBezTo>
                  <a:pt x="18124" y="10734"/>
                  <a:pt x="17909" y="10825"/>
                  <a:pt x="17736" y="10787"/>
                </a:cubicBezTo>
                <a:cubicBezTo>
                  <a:pt x="17668" y="10773"/>
                  <a:pt x="17657" y="10733"/>
                  <a:pt x="17665" y="10528"/>
                </a:cubicBezTo>
                <a:cubicBezTo>
                  <a:pt x="17674" y="10296"/>
                  <a:pt x="17697" y="10243"/>
                  <a:pt x="18120" y="9639"/>
                </a:cubicBezTo>
                <a:cubicBezTo>
                  <a:pt x="18727" y="8773"/>
                  <a:pt x="18851" y="8548"/>
                  <a:pt x="18851" y="8306"/>
                </a:cubicBezTo>
                <a:cubicBezTo>
                  <a:pt x="18851" y="8085"/>
                  <a:pt x="18795" y="8016"/>
                  <a:pt x="18584" y="7980"/>
                </a:cubicBezTo>
                <a:cubicBezTo>
                  <a:pt x="18375" y="7944"/>
                  <a:pt x="18262" y="8040"/>
                  <a:pt x="17445" y="8985"/>
                </a:cubicBezTo>
                <a:lnTo>
                  <a:pt x="16738" y="9807"/>
                </a:lnTo>
                <a:lnTo>
                  <a:pt x="16086" y="11290"/>
                </a:lnTo>
                <a:cubicBezTo>
                  <a:pt x="15730" y="12107"/>
                  <a:pt x="15431" y="12799"/>
                  <a:pt x="15418" y="12833"/>
                </a:cubicBezTo>
                <a:cubicBezTo>
                  <a:pt x="15393" y="12899"/>
                  <a:pt x="15517" y="12896"/>
                  <a:pt x="16235" y="12791"/>
                </a:cubicBezTo>
                <a:cubicBezTo>
                  <a:pt x="18919" y="12397"/>
                  <a:pt x="20809" y="10411"/>
                  <a:pt x="21466" y="7292"/>
                </a:cubicBezTo>
                <a:cubicBezTo>
                  <a:pt x="21538" y="6953"/>
                  <a:pt x="21595" y="6647"/>
                  <a:pt x="21600" y="6571"/>
                </a:cubicBezTo>
                <a:lnTo>
                  <a:pt x="21600" y="6529"/>
                </a:lnTo>
                <a:cubicBezTo>
                  <a:pt x="21593" y="6343"/>
                  <a:pt x="21467" y="6235"/>
                  <a:pt x="21317" y="6236"/>
                </a:cubicBezTo>
                <a:close/>
                <a:moveTo>
                  <a:pt x="19526" y="6295"/>
                </a:moveTo>
                <a:cubicBezTo>
                  <a:pt x="19227" y="6321"/>
                  <a:pt x="19018" y="6484"/>
                  <a:pt x="18914" y="6773"/>
                </a:cubicBezTo>
                <a:cubicBezTo>
                  <a:pt x="18849" y="6955"/>
                  <a:pt x="18843" y="7015"/>
                  <a:pt x="18890" y="7183"/>
                </a:cubicBezTo>
                <a:cubicBezTo>
                  <a:pt x="18985" y="7526"/>
                  <a:pt x="19169" y="7650"/>
                  <a:pt x="19550" y="7644"/>
                </a:cubicBezTo>
                <a:cubicBezTo>
                  <a:pt x="19634" y="7643"/>
                  <a:pt x="19726" y="7657"/>
                  <a:pt x="19746" y="7669"/>
                </a:cubicBezTo>
                <a:cubicBezTo>
                  <a:pt x="19849" y="7735"/>
                  <a:pt x="19384" y="8039"/>
                  <a:pt x="19259" y="7988"/>
                </a:cubicBezTo>
                <a:cubicBezTo>
                  <a:pt x="19134" y="7937"/>
                  <a:pt x="19071" y="8016"/>
                  <a:pt x="19071" y="8223"/>
                </a:cubicBezTo>
                <a:cubicBezTo>
                  <a:pt x="19071" y="8457"/>
                  <a:pt x="19072" y="8455"/>
                  <a:pt x="19487" y="8373"/>
                </a:cubicBezTo>
                <a:cubicBezTo>
                  <a:pt x="19967" y="8279"/>
                  <a:pt x="20227" y="8041"/>
                  <a:pt x="20335" y="7577"/>
                </a:cubicBezTo>
                <a:cubicBezTo>
                  <a:pt x="20475" y="6974"/>
                  <a:pt x="20298" y="6464"/>
                  <a:pt x="19911" y="6328"/>
                </a:cubicBezTo>
                <a:cubicBezTo>
                  <a:pt x="19827" y="6299"/>
                  <a:pt x="19654" y="6283"/>
                  <a:pt x="19526" y="6295"/>
                </a:cubicBezTo>
                <a:close/>
                <a:moveTo>
                  <a:pt x="15285" y="6379"/>
                </a:moveTo>
                <a:cubicBezTo>
                  <a:pt x="15262" y="6379"/>
                  <a:pt x="15103" y="6439"/>
                  <a:pt x="14931" y="6513"/>
                </a:cubicBezTo>
                <a:cubicBezTo>
                  <a:pt x="14528" y="6688"/>
                  <a:pt x="13940" y="7078"/>
                  <a:pt x="13612" y="7393"/>
                </a:cubicBezTo>
                <a:lnTo>
                  <a:pt x="13361" y="7644"/>
                </a:lnTo>
                <a:lnTo>
                  <a:pt x="13361" y="7971"/>
                </a:lnTo>
                <a:lnTo>
                  <a:pt x="13361" y="8298"/>
                </a:lnTo>
                <a:lnTo>
                  <a:pt x="13604" y="8047"/>
                </a:lnTo>
                <a:cubicBezTo>
                  <a:pt x="14075" y="7572"/>
                  <a:pt x="14678" y="7134"/>
                  <a:pt x="15199" y="6881"/>
                </a:cubicBezTo>
                <a:cubicBezTo>
                  <a:pt x="15337" y="6814"/>
                  <a:pt x="15450" y="6746"/>
                  <a:pt x="15450" y="6731"/>
                </a:cubicBezTo>
                <a:cubicBezTo>
                  <a:pt x="15450" y="6656"/>
                  <a:pt x="15321" y="6379"/>
                  <a:pt x="15285" y="6379"/>
                </a:cubicBezTo>
                <a:close/>
                <a:moveTo>
                  <a:pt x="11083" y="6429"/>
                </a:moveTo>
                <a:cubicBezTo>
                  <a:pt x="10991" y="6419"/>
                  <a:pt x="10954" y="6476"/>
                  <a:pt x="10918" y="6580"/>
                </a:cubicBezTo>
                <a:cubicBezTo>
                  <a:pt x="10890" y="6665"/>
                  <a:pt x="10863" y="6748"/>
                  <a:pt x="10863" y="6764"/>
                </a:cubicBezTo>
                <a:cubicBezTo>
                  <a:pt x="10863" y="6779"/>
                  <a:pt x="10980" y="6841"/>
                  <a:pt x="11114" y="6907"/>
                </a:cubicBezTo>
                <a:cubicBezTo>
                  <a:pt x="11599" y="7143"/>
                  <a:pt x="12205" y="7579"/>
                  <a:pt x="12748" y="8088"/>
                </a:cubicBezTo>
                <a:lnTo>
                  <a:pt x="12936" y="8273"/>
                </a:lnTo>
                <a:lnTo>
                  <a:pt x="12952" y="7963"/>
                </a:lnTo>
                <a:cubicBezTo>
                  <a:pt x="12966" y="7655"/>
                  <a:pt x="12968" y="7655"/>
                  <a:pt x="12803" y="7502"/>
                </a:cubicBezTo>
                <a:cubicBezTo>
                  <a:pt x="12459" y="7183"/>
                  <a:pt x="12007" y="6866"/>
                  <a:pt x="11585" y="6647"/>
                </a:cubicBezTo>
                <a:cubicBezTo>
                  <a:pt x="11322" y="6511"/>
                  <a:pt x="11176" y="6440"/>
                  <a:pt x="11083" y="6429"/>
                </a:cubicBezTo>
                <a:close/>
                <a:moveTo>
                  <a:pt x="17673" y="6588"/>
                </a:moveTo>
                <a:cubicBezTo>
                  <a:pt x="17660" y="6583"/>
                  <a:pt x="17625" y="6624"/>
                  <a:pt x="17586" y="6689"/>
                </a:cubicBezTo>
                <a:cubicBezTo>
                  <a:pt x="17517" y="6804"/>
                  <a:pt x="17464" y="6840"/>
                  <a:pt x="17366" y="6840"/>
                </a:cubicBezTo>
                <a:lnTo>
                  <a:pt x="17233" y="6840"/>
                </a:lnTo>
                <a:lnTo>
                  <a:pt x="17327" y="6982"/>
                </a:lnTo>
                <a:cubicBezTo>
                  <a:pt x="17393" y="7081"/>
                  <a:pt x="17410" y="7157"/>
                  <a:pt x="17390" y="7242"/>
                </a:cubicBezTo>
                <a:cubicBezTo>
                  <a:pt x="17369" y="7330"/>
                  <a:pt x="17379" y="7359"/>
                  <a:pt x="17421" y="7342"/>
                </a:cubicBezTo>
                <a:cubicBezTo>
                  <a:pt x="17604" y="7269"/>
                  <a:pt x="17666" y="7266"/>
                  <a:pt x="17743" y="7326"/>
                </a:cubicBezTo>
                <a:cubicBezTo>
                  <a:pt x="17821" y="7388"/>
                  <a:pt x="17832" y="7381"/>
                  <a:pt x="17846" y="7267"/>
                </a:cubicBezTo>
                <a:cubicBezTo>
                  <a:pt x="17854" y="7200"/>
                  <a:pt x="17900" y="7087"/>
                  <a:pt x="17948" y="7016"/>
                </a:cubicBezTo>
                <a:cubicBezTo>
                  <a:pt x="18027" y="6896"/>
                  <a:pt x="18026" y="6890"/>
                  <a:pt x="17955" y="6890"/>
                </a:cubicBezTo>
                <a:cubicBezTo>
                  <a:pt x="17858" y="6890"/>
                  <a:pt x="17682" y="6709"/>
                  <a:pt x="17681" y="6613"/>
                </a:cubicBezTo>
                <a:cubicBezTo>
                  <a:pt x="17681" y="6602"/>
                  <a:pt x="17678" y="6590"/>
                  <a:pt x="17673" y="6588"/>
                </a:cubicBezTo>
                <a:close/>
                <a:moveTo>
                  <a:pt x="19613" y="6705"/>
                </a:moveTo>
                <a:cubicBezTo>
                  <a:pt x="19700" y="6699"/>
                  <a:pt x="19737" y="6729"/>
                  <a:pt x="19793" y="6831"/>
                </a:cubicBezTo>
                <a:cubicBezTo>
                  <a:pt x="19841" y="6917"/>
                  <a:pt x="19842" y="6982"/>
                  <a:pt x="19809" y="7150"/>
                </a:cubicBezTo>
                <a:cubicBezTo>
                  <a:pt x="19795" y="7221"/>
                  <a:pt x="19751" y="7249"/>
                  <a:pt x="19715" y="7217"/>
                </a:cubicBezTo>
                <a:cubicBezTo>
                  <a:pt x="19690" y="7195"/>
                  <a:pt x="19685" y="7199"/>
                  <a:pt x="19676" y="7225"/>
                </a:cubicBezTo>
                <a:cubicBezTo>
                  <a:pt x="19660" y="7270"/>
                  <a:pt x="19539" y="7271"/>
                  <a:pt x="19503" y="7225"/>
                </a:cubicBezTo>
                <a:cubicBezTo>
                  <a:pt x="19472" y="7184"/>
                  <a:pt x="19410" y="6995"/>
                  <a:pt x="19409" y="6915"/>
                </a:cubicBezTo>
                <a:cubicBezTo>
                  <a:pt x="19407" y="6841"/>
                  <a:pt x="19540" y="6710"/>
                  <a:pt x="19613" y="6705"/>
                </a:cubicBezTo>
                <a:close/>
                <a:moveTo>
                  <a:pt x="8899" y="7443"/>
                </a:moveTo>
                <a:cubicBezTo>
                  <a:pt x="8875" y="7443"/>
                  <a:pt x="8812" y="7555"/>
                  <a:pt x="8750" y="7686"/>
                </a:cubicBezTo>
                <a:cubicBezTo>
                  <a:pt x="8628" y="7942"/>
                  <a:pt x="8595" y="7940"/>
                  <a:pt x="8514" y="7669"/>
                </a:cubicBezTo>
                <a:cubicBezTo>
                  <a:pt x="8411" y="7325"/>
                  <a:pt x="8027" y="7411"/>
                  <a:pt x="8027" y="7778"/>
                </a:cubicBezTo>
                <a:cubicBezTo>
                  <a:pt x="8027" y="7881"/>
                  <a:pt x="8049" y="8006"/>
                  <a:pt x="8074" y="8055"/>
                </a:cubicBezTo>
                <a:cubicBezTo>
                  <a:pt x="8124" y="8154"/>
                  <a:pt x="8295" y="8173"/>
                  <a:pt x="8428" y="8097"/>
                </a:cubicBezTo>
                <a:cubicBezTo>
                  <a:pt x="8562" y="8020"/>
                  <a:pt x="8570" y="8122"/>
                  <a:pt x="8451" y="8373"/>
                </a:cubicBezTo>
                <a:cubicBezTo>
                  <a:pt x="8390" y="8502"/>
                  <a:pt x="8334" y="8620"/>
                  <a:pt x="8334" y="8633"/>
                </a:cubicBezTo>
                <a:cubicBezTo>
                  <a:pt x="8334" y="8647"/>
                  <a:pt x="8357" y="8658"/>
                  <a:pt x="8381" y="8658"/>
                </a:cubicBezTo>
                <a:cubicBezTo>
                  <a:pt x="8405" y="8658"/>
                  <a:pt x="8477" y="8553"/>
                  <a:pt x="8538" y="8424"/>
                </a:cubicBezTo>
                <a:cubicBezTo>
                  <a:pt x="8662" y="8164"/>
                  <a:pt x="8699" y="8157"/>
                  <a:pt x="8742" y="8399"/>
                </a:cubicBezTo>
                <a:cubicBezTo>
                  <a:pt x="8813" y="8802"/>
                  <a:pt x="9253" y="8714"/>
                  <a:pt x="9253" y="8298"/>
                </a:cubicBezTo>
                <a:cubicBezTo>
                  <a:pt x="9253" y="8001"/>
                  <a:pt x="9084" y="7877"/>
                  <a:pt x="8860" y="8005"/>
                </a:cubicBezTo>
                <a:cubicBezTo>
                  <a:pt x="8793" y="8043"/>
                  <a:pt x="8754" y="8035"/>
                  <a:pt x="8750" y="7988"/>
                </a:cubicBezTo>
                <a:cubicBezTo>
                  <a:pt x="8738" y="7996"/>
                  <a:pt x="8726" y="8000"/>
                  <a:pt x="8719" y="7988"/>
                </a:cubicBezTo>
                <a:cubicBezTo>
                  <a:pt x="8711" y="7976"/>
                  <a:pt x="8714" y="7953"/>
                  <a:pt x="8726" y="7946"/>
                </a:cubicBezTo>
                <a:cubicBezTo>
                  <a:pt x="8737" y="7938"/>
                  <a:pt x="8751" y="7941"/>
                  <a:pt x="8758" y="7954"/>
                </a:cubicBezTo>
                <a:cubicBezTo>
                  <a:pt x="8764" y="7905"/>
                  <a:pt x="8786" y="7834"/>
                  <a:pt x="8836" y="7728"/>
                </a:cubicBezTo>
                <a:cubicBezTo>
                  <a:pt x="8960" y="7468"/>
                  <a:pt x="8960" y="7443"/>
                  <a:pt x="8899" y="7443"/>
                </a:cubicBezTo>
                <a:close/>
                <a:moveTo>
                  <a:pt x="8263" y="7619"/>
                </a:moveTo>
                <a:cubicBezTo>
                  <a:pt x="8286" y="7619"/>
                  <a:pt x="8307" y="7633"/>
                  <a:pt x="8334" y="7669"/>
                </a:cubicBezTo>
                <a:cubicBezTo>
                  <a:pt x="8378" y="7727"/>
                  <a:pt x="8374" y="7916"/>
                  <a:pt x="8326" y="7963"/>
                </a:cubicBezTo>
                <a:cubicBezTo>
                  <a:pt x="8272" y="8015"/>
                  <a:pt x="8263" y="8013"/>
                  <a:pt x="8208" y="7938"/>
                </a:cubicBezTo>
                <a:cubicBezTo>
                  <a:pt x="8153" y="7864"/>
                  <a:pt x="8153" y="7766"/>
                  <a:pt x="8200" y="7669"/>
                </a:cubicBezTo>
                <a:cubicBezTo>
                  <a:pt x="8217" y="7632"/>
                  <a:pt x="8239" y="7620"/>
                  <a:pt x="8263" y="7619"/>
                </a:cubicBezTo>
                <a:close/>
                <a:moveTo>
                  <a:pt x="8271" y="7753"/>
                </a:moveTo>
                <a:cubicBezTo>
                  <a:pt x="8264" y="7746"/>
                  <a:pt x="8256" y="7764"/>
                  <a:pt x="8247" y="7787"/>
                </a:cubicBezTo>
                <a:cubicBezTo>
                  <a:pt x="8235" y="7821"/>
                  <a:pt x="8233" y="7818"/>
                  <a:pt x="8255" y="7795"/>
                </a:cubicBezTo>
                <a:cubicBezTo>
                  <a:pt x="8270" y="7778"/>
                  <a:pt x="8278" y="7760"/>
                  <a:pt x="8271" y="7753"/>
                </a:cubicBezTo>
                <a:close/>
                <a:moveTo>
                  <a:pt x="14994" y="7988"/>
                </a:moveTo>
                <a:cubicBezTo>
                  <a:pt x="15000" y="7990"/>
                  <a:pt x="15007" y="7998"/>
                  <a:pt x="15010" y="8005"/>
                </a:cubicBezTo>
                <a:cubicBezTo>
                  <a:pt x="15018" y="8017"/>
                  <a:pt x="15013" y="8030"/>
                  <a:pt x="15002" y="8038"/>
                </a:cubicBezTo>
                <a:cubicBezTo>
                  <a:pt x="14990" y="8046"/>
                  <a:pt x="14970" y="8050"/>
                  <a:pt x="14963" y="8038"/>
                </a:cubicBezTo>
                <a:cubicBezTo>
                  <a:pt x="14956" y="8025"/>
                  <a:pt x="14968" y="8004"/>
                  <a:pt x="14979" y="7996"/>
                </a:cubicBezTo>
                <a:cubicBezTo>
                  <a:pt x="14985" y="7993"/>
                  <a:pt x="14988" y="7987"/>
                  <a:pt x="14994" y="7988"/>
                </a:cubicBezTo>
                <a:close/>
                <a:moveTo>
                  <a:pt x="14900" y="8013"/>
                </a:moveTo>
                <a:cubicBezTo>
                  <a:pt x="14910" y="8009"/>
                  <a:pt x="14920" y="8011"/>
                  <a:pt x="14931" y="8013"/>
                </a:cubicBezTo>
                <a:cubicBezTo>
                  <a:pt x="14942" y="8014"/>
                  <a:pt x="14949" y="8015"/>
                  <a:pt x="14955" y="8021"/>
                </a:cubicBezTo>
                <a:cubicBezTo>
                  <a:pt x="14969" y="8036"/>
                  <a:pt x="14968" y="8054"/>
                  <a:pt x="14947" y="8072"/>
                </a:cubicBezTo>
                <a:cubicBezTo>
                  <a:pt x="14923" y="8094"/>
                  <a:pt x="14906" y="8091"/>
                  <a:pt x="14884" y="8063"/>
                </a:cubicBezTo>
                <a:cubicBezTo>
                  <a:pt x="14861" y="8033"/>
                  <a:pt x="14869" y="8026"/>
                  <a:pt x="14900" y="8013"/>
                </a:cubicBezTo>
                <a:close/>
                <a:moveTo>
                  <a:pt x="9017" y="8105"/>
                </a:moveTo>
                <a:cubicBezTo>
                  <a:pt x="9029" y="8101"/>
                  <a:pt x="9039" y="8112"/>
                  <a:pt x="9056" y="8130"/>
                </a:cubicBezTo>
                <a:cubicBezTo>
                  <a:pt x="9106" y="8182"/>
                  <a:pt x="9117" y="8364"/>
                  <a:pt x="9080" y="8441"/>
                </a:cubicBezTo>
                <a:cubicBezTo>
                  <a:pt x="9017" y="8566"/>
                  <a:pt x="8931" y="8500"/>
                  <a:pt x="8915" y="8315"/>
                </a:cubicBezTo>
                <a:cubicBezTo>
                  <a:pt x="8909" y="8249"/>
                  <a:pt x="8920" y="8208"/>
                  <a:pt x="8962" y="8156"/>
                </a:cubicBezTo>
                <a:cubicBezTo>
                  <a:pt x="8988" y="8124"/>
                  <a:pt x="9004" y="8109"/>
                  <a:pt x="9017" y="8105"/>
                </a:cubicBezTo>
                <a:close/>
                <a:moveTo>
                  <a:pt x="9818" y="8248"/>
                </a:moveTo>
                <a:lnTo>
                  <a:pt x="9685" y="8499"/>
                </a:lnTo>
                <a:cubicBezTo>
                  <a:pt x="9611" y="8638"/>
                  <a:pt x="9557" y="8766"/>
                  <a:pt x="9567" y="8776"/>
                </a:cubicBezTo>
                <a:cubicBezTo>
                  <a:pt x="9577" y="8787"/>
                  <a:pt x="9783" y="8815"/>
                  <a:pt x="10022" y="8843"/>
                </a:cubicBezTo>
                <a:cubicBezTo>
                  <a:pt x="10797" y="8931"/>
                  <a:pt x="11632" y="9138"/>
                  <a:pt x="11962" y="9329"/>
                </a:cubicBezTo>
                <a:cubicBezTo>
                  <a:pt x="12252" y="9498"/>
                  <a:pt x="12049" y="9299"/>
                  <a:pt x="11664" y="9036"/>
                </a:cubicBezTo>
                <a:cubicBezTo>
                  <a:pt x="11092" y="8646"/>
                  <a:pt x="10525" y="8390"/>
                  <a:pt x="10046" y="8298"/>
                </a:cubicBezTo>
                <a:lnTo>
                  <a:pt x="9818" y="8248"/>
                </a:lnTo>
                <a:close/>
                <a:moveTo>
                  <a:pt x="16495" y="8248"/>
                </a:moveTo>
                <a:lnTo>
                  <a:pt x="16290" y="8290"/>
                </a:lnTo>
                <a:cubicBezTo>
                  <a:pt x="15978" y="8352"/>
                  <a:pt x="15547" y="8511"/>
                  <a:pt x="15206" y="8692"/>
                </a:cubicBezTo>
                <a:cubicBezTo>
                  <a:pt x="14893" y="8859"/>
                  <a:pt x="14199" y="9335"/>
                  <a:pt x="14154" y="9413"/>
                </a:cubicBezTo>
                <a:cubicBezTo>
                  <a:pt x="14140" y="9437"/>
                  <a:pt x="14209" y="9415"/>
                  <a:pt x="14303" y="9363"/>
                </a:cubicBezTo>
                <a:cubicBezTo>
                  <a:pt x="14726" y="9134"/>
                  <a:pt x="15494" y="8937"/>
                  <a:pt x="16282" y="8851"/>
                </a:cubicBezTo>
                <a:cubicBezTo>
                  <a:pt x="16529" y="8824"/>
                  <a:pt x="16737" y="8786"/>
                  <a:pt x="16746" y="8776"/>
                </a:cubicBezTo>
                <a:cubicBezTo>
                  <a:pt x="16756" y="8766"/>
                  <a:pt x="16702" y="8648"/>
                  <a:pt x="16628" y="8508"/>
                </a:cubicBezTo>
                <a:lnTo>
                  <a:pt x="16495" y="8248"/>
                </a:lnTo>
                <a:close/>
                <a:moveTo>
                  <a:pt x="10156" y="9128"/>
                </a:moveTo>
                <a:cubicBezTo>
                  <a:pt x="9972" y="9124"/>
                  <a:pt x="9947" y="9176"/>
                  <a:pt x="9881" y="9321"/>
                </a:cubicBezTo>
                <a:lnTo>
                  <a:pt x="9787" y="9522"/>
                </a:lnTo>
                <a:lnTo>
                  <a:pt x="10447" y="9505"/>
                </a:lnTo>
                <a:cubicBezTo>
                  <a:pt x="10810" y="9498"/>
                  <a:pt x="11256" y="9507"/>
                  <a:pt x="11436" y="9530"/>
                </a:cubicBezTo>
                <a:cubicBezTo>
                  <a:pt x="11901" y="9590"/>
                  <a:pt x="11939" y="9597"/>
                  <a:pt x="11892" y="9547"/>
                </a:cubicBezTo>
                <a:cubicBezTo>
                  <a:pt x="11801" y="9452"/>
                  <a:pt x="11136" y="9249"/>
                  <a:pt x="10698" y="9186"/>
                </a:cubicBezTo>
                <a:cubicBezTo>
                  <a:pt x="10430" y="9149"/>
                  <a:pt x="10266" y="9131"/>
                  <a:pt x="10156" y="9128"/>
                </a:cubicBezTo>
                <a:close/>
                <a:moveTo>
                  <a:pt x="16361" y="9136"/>
                </a:moveTo>
                <a:lnTo>
                  <a:pt x="16008" y="9153"/>
                </a:lnTo>
                <a:cubicBezTo>
                  <a:pt x="15508" y="9186"/>
                  <a:pt x="14901" y="9327"/>
                  <a:pt x="14617" y="9471"/>
                </a:cubicBezTo>
                <a:cubicBezTo>
                  <a:pt x="14485" y="9538"/>
                  <a:pt x="14420" y="9581"/>
                  <a:pt x="14468" y="9564"/>
                </a:cubicBezTo>
                <a:cubicBezTo>
                  <a:pt x="14516" y="9548"/>
                  <a:pt x="14989" y="9513"/>
                  <a:pt x="15521" y="9497"/>
                </a:cubicBezTo>
                <a:lnTo>
                  <a:pt x="16487" y="9471"/>
                </a:lnTo>
                <a:lnTo>
                  <a:pt x="16424" y="9304"/>
                </a:lnTo>
                <a:lnTo>
                  <a:pt x="16361" y="9136"/>
                </a:lnTo>
                <a:close/>
                <a:moveTo>
                  <a:pt x="18411" y="9622"/>
                </a:moveTo>
                <a:cubicBezTo>
                  <a:pt x="18391" y="9619"/>
                  <a:pt x="18378" y="9636"/>
                  <a:pt x="18364" y="9664"/>
                </a:cubicBezTo>
                <a:cubicBezTo>
                  <a:pt x="18345" y="9700"/>
                  <a:pt x="18297" y="9731"/>
                  <a:pt x="18262" y="9731"/>
                </a:cubicBezTo>
                <a:cubicBezTo>
                  <a:pt x="18184" y="9731"/>
                  <a:pt x="18189" y="9732"/>
                  <a:pt x="18262" y="9882"/>
                </a:cubicBezTo>
                <a:cubicBezTo>
                  <a:pt x="18294" y="9949"/>
                  <a:pt x="18326" y="9997"/>
                  <a:pt x="18340" y="9983"/>
                </a:cubicBezTo>
                <a:cubicBezTo>
                  <a:pt x="18353" y="9968"/>
                  <a:pt x="18399" y="9980"/>
                  <a:pt x="18442" y="10008"/>
                </a:cubicBezTo>
                <a:cubicBezTo>
                  <a:pt x="18546" y="10072"/>
                  <a:pt x="18551" y="10065"/>
                  <a:pt x="18521" y="9983"/>
                </a:cubicBezTo>
                <a:cubicBezTo>
                  <a:pt x="18507" y="9944"/>
                  <a:pt x="18523" y="9878"/>
                  <a:pt x="18552" y="9840"/>
                </a:cubicBezTo>
                <a:cubicBezTo>
                  <a:pt x="18596" y="9784"/>
                  <a:pt x="18581" y="9762"/>
                  <a:pt x="18497" y="9689"/>
                </a:cubicBezTo>
                <a:cubicBezTo>
                  <a:pt x="18454" y="9651"/>
                  <a:pt x="18432" y="9626"/>
                  <a:pt x="18411" y="9622"/>
                </a:cubicBezTo>
                <a:close/>
                <a:moveTo>
                  <a:pt x="9583" y="9706"/>
                </a:moveTo>
                <a:lnTo>
                  <a:pt x="9865" y="10150"/>
                </a:lnTo>
                <a:cubicBezTo>
                  <a:pt x="10214" y="10698"/>
                  <a:pt x="10865" y="11398"/>
                  <a:pt x="11326" y="11726"/>
                </a:cubicBezTo>
                <a:cubicBezTo>
                  <a:pt x="12175" y="12330"/>
                  <a:pt x="13177" y="12712"/>
                  <a:pt x="14217" y="12841"/>
                </a:cubicBezTo>
                <a:cubicBezTo>
                  <a:pt x="14619" y="12891"/>
                  <a:pt x="15154" y="12902"/>
                  <a:pt x="15136" y="12858"/>
                </a:cubicBezTo>
                <a:cubicBezTo>
                  <a:pt x="15128" y="12838"/>
                  <a:pt x="14940" y="12448"/>
                  <a:pt x="14712" y="11994"/>
                </a:cubicBezTo>
                <a:cubicBezTo>
                  <a:pt x="14321" y="11216"/>
                  <a:pt x="14288" y="11173"/>
                  <a:pt x="14185" y="11198"/>
                </a:cubicBezTo>
                <a:cubicBezTo>
                  <a:pt x="14125" y="11212"/>
                  <a:pt x="13780" y="11233"/>
                  <a:pt x="13416" y="11248"/>
                </a:cubicBezTo>
                <a:cubicBezTo>
                  <a:pt x="12654" y="11280"/>
                  <a:pt x="12149" y="11205"/>
                  <a:pt x="11523" y="10972"/>
                </a:cubicBezTo>
                <a:cubicBezTo>
                  <a:pt x="10890" y="10736"/>
                  <a:pt x="10474" y="10473"/>
                  <a:pt x="9771" y="9865"/>
                </a:cubicBezTo>
                <a:lnTo>
                  <a:pt x="9583" y="9706"/>
                </a:lnTo>
                <a:close/>
                <a:moveTo>
                  <a:pt x="12057" y="10167"/>
                </a:moveTo>
                <a:cubicBezTo>
                  <a:pt x="12044" y="10167"/>
                  <a:pt x="12036" y="10184"/>
                  <a:pt x="12010" y="10217"/>
                </a:cubicBezTo>
                <a:cubicBezTo>
                  <a:pt x="11979" y="10257"/>
                  <a:pt x="11914" y="10285"/>
                  <a:pt x="11876" y="10285"/>
                </a:cubicBezTo>
                <a:cubicBezTo>
                  <a:pt x="11823" y="10285"/>
                  <a:pt x="11819" y="10292"/>
                  <a:pt x="11860" y="10335"/>
                </a:cubicBezTo>
                <a:cubicBezTo>
                  <a:pt x="11888" y="10366"/>
                  <a:pt x="11915" y="10429"/>
                  <a:pt x="11915" y="10469"/>
                </a:cubicBezTo>
                <a:cubicBezTo>
                  <a:pt x="11915" y="10517"/>
                  <a:pt x="11962" y="10541"/>
                  <a:pt x="12049" y="10544"/>
                </a:cubicBezTo>
                <a:cubicBezTo>
                  <a:pt x="12143" y="10548"/>
                  <a:pt x="12175" y="10533"/>
                  <a:pt x="12175" y="10477"/>
                </a:cubicBezTo>
                <a:cubicBezTo>
                  <a:pt x="12175" y="10434"/>
                  <a:pt x="12202" y="10366"/>
                  <a:pt x="12230" y="10335"/>
                </a:cubicBezTo>
                <a:cubicBezTo>
                  <a:pt x="12271" y="10292"/>
                  <a:pt x="12262" y="10285"/>
                  <a:pt x="12206" y="10285"/>
                </a:cubicBezTo>
                <a:cubicBezTo>
                  <a:pt x="12166" y="10285"/>
                  <a:pt x="12117" y="10257"/>
                  <a:pt x="12096" y="10217"/>
                </a:cubicBezTo>
                <a:cubicBezTo>
                  <a:pt x="12079" y="10184"/>
                  <a:pt x="12070" y="10167"/>
                  <a:pt x="12057" y="10167"/>
                </a:cubicBezTo>
                <a:close/>
                <a:moveTo>
                  <a:pt x="15159" y="11282"/>
                </a:moveTo>
                <a:cubicBezTo>
                  <a:pt x="14957" y="11286"/>
                  <a:pt x="14781" y="11309"/>
                  <a:pt x="14751" y="11341"/>
                </a:cubicBezTo>
                <a:cubicBezTo>
                  <a:pt x="14712" y="11383"/>
                  <a:pt x="14765" y="11543"/>
                  <a:pt x="14979" y="12028"/>
                </a:cubicBezTo>
                <a:lnTo>
                  <a:pt x="15254" y="12657"/>
                </a:lnTo>
                <a:lnTo>
                  <a:pt x="15497" y="12103"/>
                </a:lnTo>
                <a:cubicBezTo>
                  <a:pt x="15830" y="11359"/>
                  <a:pt x="15827" y="11368"/>
                  <a:pt x="15678" y="11324"/>
                </a:cubicBezTo>
                <a:cubicBezTo>
                  <a:pt x="15581" y="11295"/>
                  <a:pt x="15361" y="11278"/>
                  <a:pt x="15159" y="11282"/>
                </a:cubicBezTo>
                <a:close/>
                <a:moveTo>
                  <a:pt x="21278" y="13931"/>
                </a:moveTo>
                <a:cubicBezTo>
                  <a:pt x="21243" y="13925"/>
                  <a:pt x="21209" y="13930"/>
                  <a:pt x="21184" y="13939"/>
                </a:cubicBezTo>
                <a:cubicBezTo>
                  <a:pt x="21087" y="13972"/>
                  <a:pt x="20958" y="14211"/>
                  <a:pt x="20940" y="14400"/>
                </a:cubicBezTo>
                <a:cubicBezTo>
                  <a:pt x="20930" y="14509"/>
                  <a:pt x="20886" y="14570"/>
                  <a:pt x="20712" y="14677"/>
                </a:cubicBezTo>
                <a:cubicBezTo>
                  <a:pt x="20405" y="14868"/>
                  <a:pt x="20296" y="14972"/>
                  <a:pt x="20178" y="15238"/>
                </a:cubicBezTo>
                <a:lnTo>
                  <a:pt x="20076" y="15481"/>
                </a:lnTo>
                <a:lnTo>
                  <a:pt x="20304" y="15506"/>
                </a:lnTo>
                <a:cubicBezTo>
                  <a:pt x="20559" y="15547"/>
                  <a:pt x="20661" y="15621"/>
                  <a:pt x="20532" y="15666"/>
                </a:cubicBezTo>
                <a:cubicBezTo>
                  <a:pt x="20115" y="15812"/>
                  <a:pt x="19957" y="15926"/>
                  <a:pt x="19872" y="16143"/>
                </a:cubicBezTo>
                <a:cubicBezTo>
                  <a:pt x="19808" y="16306"/>
                  <a:pt x="19401" y="16797"/>
                  <a:pt x="19330" y="16797"/>
                </a:cubicBezTo>
                <a:cubicBezTo>
                  <a:pt x="19310" y="16797"/>
                  <a:pt x="19258" y="16716"/>
                  <a:pt x="19220" y="16613"/>
                </a:cubicBezTo>
                <a:cubicBezTo>
                  <a:pt x="19161" y="16457"/>
                  <a:pt x="19137" y="16428"/>
                  <a:pt x="19032" y="16428"/>
                </a:cubicBezTo>
                <a:cubicBezTo>
                  <a:pt x="18892" y="16428"/>
                  <a:pt x="18811" y="16531"/>
                  <a:pt x="18725" y="16822"/>
                </a:cubicBezTo>
                <a:cubicBezTo>
                  <a:pt x="18661" y="17038"/>
                  <a:pt x="18721" y="17130"/>
                  <a:pt x="18937" y="17149"/>
                </a:cubicBezTo>
                <a:cubicBezTo>
                  <a:pt x="19012" y="17155"/>
                  <a:pt x="19087" y="17174"/>
                  <a:pt x="19102" y="17191"/>
                </a:cubicBezTo>
                <a:cubicBezTo>
                  <a:pt x="19147" y="17239"/>
                  <a:pt x="18942" y="17448"/>
                  <a:pt x="18662" y="17644"/>
                </a:cubicBezTo>
                <a:cubicBezTo>
                  <a:pt x="18373" y="17845"/>
                  <a:pt x="18419" y="17878"/>
                  <a:pt x="18788" y="17728"/>
                </a:cubicBezTo>
                <a:cubicBezTo>
                  <a:pt x="18988" y="17646"/>
                  <a:pt x="19049" y="17594"/>
                  <a:pt x="19118" y="17451"/>
                </a:cubicBezTo>
                <a:cubicBezTo>
                  <a:pt x="19164" y="17354"/>
                  <a:pt x="19204" y="17242"/>
                  <a:pt x="19204" y="17208"/>
                </a:cubicBezTo>
                <a:cubicBezTo>
                  <a:pt x="19204" y="17174"/>
                  <a:pt x="19321" y="17024"/>
                  <a:pt x="19464" y="16873"/>
                </a:cubicBezTo>
                <a:cubicBezTo>
                  <a:pt x="19708" y="16616"/>
                  <a:pt x="19735" y="16603"/>
                  <a:pt x="19841" y="16655"/>
                </a:cubicBezTo>
                <a:cubicBezTo>
                  <a:pt x="20009" y="16736"/>
                  <a:pt x="20102" y="16719"/>
                  <a:pt x="20178" y="16604"/>
                </a:cubicBezTo>
                <a:cubicBezTo>
                  <a:pt x="20272" y="16461"/>
                  <a:pt x="20272" y="16304"/>
                  <a:pt x="20170" y="16269"/>
                </a:cubicBezTo>
                <a:cubicBezTo>
                  <a:pt x="20124" y="16254"/>
                  <a:pt x="20058" y="16207"/>
                  <a:pt x="20029" y="16169"/>
                </a:cubicBezTo>
                <a:cubicBezTo>
                  <a:pt x="19943" y="16058"/>
                  <a:pt x="20079" y="15949"/>
                  <a:pt x="20493" y="15783"/>
                </a:cubicBezTo>
                <a:cubicBezTo>
                  <a:pt x="20845" y="15641"/>
                  <a:pt x="21034" y="15477"/>
                  <a:pt x="21034" y="15330"/>
                </a:cubicBezTo>
                <a:cubicBezTo>
                  <a:pt x="21034" y="15271"/>
                  <a:pt x="20695" y="15171"/>
                  <a:pt x="20493" y="15171"/>
                </a:cubicBezTo>
                <a:cubicBezTo>
                  <a:pt x="20436" y="15171"/>
                  <a:pt x="20373" y="15154"/>
                  <a:pt x="20359" y="15129"/>
                </a:cubicBezTo>
                <a:cubicBezTo>
                  <a:pt x="20315" y="15054"/>
                  <a:pt x="20684" y="14809"/>
                  <a:pt x="20987" y="14710"/>
                </a:cubicBezTo>
                <a:cubicBezTo>
                  <a:pt x="21144" y="14658"/>
                  <a:pt x="21311" y="14578"/>
                  <a:pt x="21357" y="14534"/>
                </a:cubicBezTo>
                <a:cubicBezTo>
                  <a:pt x="21465" y="14431"/>
                  <a:pt x="21569" y="14169"/>
                  <a:pt x="21537" y="14081"/>
                </a:cubicBezTo>
                <a:cubicBezTo>
                  <a:pt x="21512" y="14013"/>
                  <a:pt x="21384" y="13947"/>
                  <a:pt x="21278" y="13931"/>
                </a:cubicBezTo>
                <a:close/>
                <a:moveTo>
                  <a:pt x="10949" y="14735"/>
                </a:moveTo>
                <a:lnTo>
                  <a:pt x="10886" y="14895"/>
                </a:lnTo>
                <a:cubicBezTo>
                  <a:pt x="10842" y="14998"/>
                  <a:pt x="10803" y="15277"/>
                  <a:pt x="10784" y="15649"/>
                </a:cubicBezTo>
                <a:cubicBezTo>
                  <a:pt x="10748" y="16316"/>
                  <a:pt x="10704" y="16414"/>
                  <a:pt x="10431" y="16563"/>
                </a:cubicBezTo>
                <a:cubicBezTo>
                  <a:pt x="10278" y="16646"/>
                  <a:pt x="10085" y="16875"/>
                  <a:pt x="10085" y="16965"/>
                </a:cubicBezTo>
                <a:cubicBezTo>
                  <a:pt x="10085" y="17068"/>
                  <a:pt x="9823" y="17327"/>
                  <a:pt x="9535" y="17518"/>
                </a:cubicBezTo>
                <a:cubicBezTo>
                  <a:pt x="9354" y="17638"/>
                  <a:pt x="9213" y="17749"/>
                  <a:pt x="9213" y="17761"/>
                </a:cubicBezTo>
                <a:cubicBezTo>
                  <a:pt x="9213" y="17783"/>
                  <a:pt x="9466" y="17744"/>
                  <a:pt x="9732" y="17686"/>
                </a:cubicBezTo>
                <a:cubicBezTo>
                  <a:pt x="9863" y="17658"/>
                  <a:pt x="9892" y="17625"/>
                  <a:pt x="9975" y="17401"/>
                </a:cubicBezTo>
                <a:cubicBezTo>
                  <a:pt x="10056" y="17183"/>
                  <a:pt x="10106" y="17127"/>
                  <a:pt x="10297" y="17015"/>
                </a:cubicBezTo>
                <a:cubicBezTo>
                  <a:pt x="10420" y="16944"/>
                  <a:pt x="10557" y="16835"/>
                  <a:pt x="10604" y="16764"/>
                </a:cubicBezTo>
                <a:cubicBezTo>
                  <a:pt x="10743" y="16556"/>
                  <a:pt x="10858" y="16105"/>
                  <a:pt x="10886" y="15682"/>
                </a:cubicBezTo>
                <a:cubicBezTo>
                  <a:pt x="10901" y="15465"/>
                  <a:pt x="10923" y="15166"/>
                  <a:pt x="10934" y="15012"/>
                </a:cubicBezTo>
                <a:lnTo>
                  <a:pt x="10949" y="14735"/>
                </a:lnTo>
                <a:close/>
                <a:moveTo>
                  <a:pt x="7470" y="15138"/>
                </a:moveTo>
                <a:cubicBezTo>
                  <a:pt x="7439" y="15144"/>
                  <a:pt x="7402" y="15164"/>
                  <a:pt x="7352" y="15213"/>
                </a:cubicBezTo>
                <a:lnTo>
                  <a:pt x="7242" y="15330"/>
                </a:lnTo>
                <a:lnTo>
                  <a:pt x="7344" y="15439"/>
                </a:lnTo>
                <a:cubicBezTo>
                  <a:pt x="7428" y="15535"/>
                  <a:pt x="7445" y="15538"/>
                  <a:pt x="7525" y="15481"/>
                </a:cubicBezTo>
                <a:cubicBezTo>
                  <a:pt x="7635" y="15404"/>
                  <a:pt x="7642" y="15223"/>
                  <a:pt x="7540" y="15154"/>
                </a:cubicBezTo>
                <a:cubicBezTo>
                  <a:pt x="7525" y="15144"/>
                  <a:pt x="7514" y="15141"/>
                  <a:pt x="7501" y="15138"/>
                </a:cubicBezTo>
                <a:cubicBezTo>
                  <a:pt x="7491" y="15136"/>
                  <a:pt x="7480" y="15136"/>
                  <a:pt x="7470" y="15138"/>
                </a:cubicBezTo>
                <a:close/>
                <a:moveTo>
                  <a:pt x="14225" y="15188"/>
                </a:moveTo>
                <a:cubicBezTo>
                  <a:pt x="14199" y="15193"/>
                  <a:pt x="14171" y="15215"/>
                  <a:pt x="14138" y="15247"/>
                </a:cubicBezTo>
                <a:cubicBezTo>
                  <a:pt x="14036" y="15346"/>
                  <a:pt x="14029" y="15396"/>
                  <a:pt x="14122" y="15506"/>
                </a:cubicBezTo>
                <a:cubicBezTo>
                  <a:pt x="14211" y="15610"/>
                  <a:pt x="14228" y="15612"/>
                  <a:pt x="14327" y="15515"/>
                </a:cubicBezTo>
                <a:cubicBezTo>
                  <a:pt x="14433" y="15413"/>
                  <a:pt x="14423" y="15277"/>
                  <a:pt x="14311" y="15213"/>
                </a:cubicBezTo>
                <a:cubicBezTo>
                  <a:pt x="14274" y="15192"/>
                  <a:pt x="14252" y="15184"/>
                  <a:pt x="14225" y="15188"/>
                </a:cubicBezTo>
                <a:close/>
                <a:moveTo>
                  <a:pt x="11664" y="15498"/>
                </a:moveTo>
                <a:cubicBezTo>
                  <a:pt x="11656" y="15497"/>
                  <a:pt x="11649" y="15531"/>
                  <a:pt x="11625" y="15590"/>
                </a:cubicBezTo>
                <a:cubicBezTo>
                  <a:pt x="11581" y="15696"/>
                  <a:pt x="11539" y="16010"/>
                  <a:pt x="11515" y="16479"/>
                </a:cubicBezTo>
                <a:cubicBezTo>
                  <a:pt x="11495" y="16875"/>
                  <a:pt x="11472" y="17245"/>
                  <a:pt x="11460" y="17308"/>
                </a:cubicBezTo>
                <a:cubicBezTo>
                  <a:pt x="11444" y="17393"/>
                  <a:pt x="11459" y="17391"/>
                  <a:pt x="11507" y="17275"/>
                </a:cubicBezTo>
                <a:cubicBezTo>
                  <a:pt x="11577" y="17108"/>
                  <a:pt x="11628" y="16609"/>
                  <a:pt x="11664" y="15867"/>
                </a:cubicBezTo>
                <a:cubicBezTo>
                  <a:pt x="11678" y="15599"/>
                  <a:pt x="11679" y="15499"/>
                  <a:pt x="11664" y="15498"/>
                </a:cubicBezTo>
                <a:close/>
                <a:moveTo>
                  <a:pt x="5616" y="15506"/>
                </a:moveTo>
                <a:cubicBezTo>
                  <a:pt x="5607" y="15497"/>
                  <a:pt x="5568" y="15605"/>
                  <a:pt x="5537" y="15741"/>
                </a:cubicBezTo>
                <a:cubicBezTo>
                  <a:pt x="5501" y="15893"/>
                  <a:pt x="5483" y="16280"/>
                  <a:pt x="5482" y="16747"/>
                </a:cubicBezTo>
                <a:cubicBezTo>
                  <a:pt x="5480" y="17446"/>
                  <a:pt x="5483" y="17507"/>
                  <a:pt x="5561" y="17568"/>
                </a:cubicBezTo>
                <a:cubicBezTo>
                  <a:pt x="5756" y="17721"/>
                  <a:pt x="5936" y="17643"/>
                  <a:pt x="6087" y="17325"/>
                </a:cubicBezTo>
                <a:cubicBezTo>
                  <a:pt x="6145" y="17202"/>
                  <a:pt x="6173" y="17183"/>
                  <a:pt x="6221" y="17225"/>
                </a:cubicBezTo>
                <a:cubicBezTo>
                  <a:pt x="6254" y="17254"/>
                  <a:pt x="6346" y="17267"/>
                  <a:pt x="6425" y="17258"/>
                </a:cubicBezTo>
                <a:cubicBezTo>
                  <a:pt x="6538" y="17247"/>
                  <a:pt x="6592" y="17199"/>
                  <a:pt x="6692" y="17040"/>
                </a:cubicBezTo>
                <a:cubicBezTo>
                  <a:pt x="6805" y="16860"/>
                  <a:pt x="6833" y="16839"/>
                  <a:pt x="6936" y="16873"/>
                </a:cubicBezTo>
                <a:cubicBezTo>
                  <a:pt x="7160" y="16947"/>
                  <a:pt x="7488" y="16926"/>
                  <a:pt x="7619" y="16822"/>
                </a:cubicBezTo>
                <a:cubicBezTo>
                  <a:pt x="7856" y="16635"/>
                  <a:pt x="8002" y="16361"/>
                  <a:pt x="8004" y="16093"/>
                </a:cubicBezTo>
                <a:cubicBezTo>
                  <a:pt x="8006" y="15852"/>
                  <a:pt x="8011" y="15848"/>
                  <a:pt x="7870" y="15833"/>
                </a:cubicBezTo>
                <a:cubicBezTo>
                  <a:pt x="7672" y="15813"/>
                  <a:pt x="7459" y="15960"/>
                  <a:pt x="7265" y="16261"/>
                </a:cubicBezTo>
                <a:cubicBezTo>
                  <a:pt x="7139" y="16456"/>
                  <a:pt x="7089" y="16501"/>
                  <a:pt x="7014" y="16487"/>
                </a:cubicBezTo>
                <a:cubicBezTo>
                  <a:pt x="6942" y="16473"/>
                  <a:pt x="6892" y="16514"/>
                  <a:pt x="6818" y="16638"/>
                </a:cubicBezTo>
                <a:cubicBezTo>
                  <a:pt x="6703" y="16830"/>
                  <a:pt x="6564" y="16903"/>
                  <a:pt x="6378" y="16864"/>
                </a:cubicBezTo>
                <a:cubicBezTo>
                  <a:pt x="6271" y="16841"/>
                  <a:pt x="6216" y="16862"/>
                  <a:pt x="6111" y="16982"/>
                </a:cubicBezTo>
                <a:cubicBezTo>
                  <a:pt x="5888" y="17236"/>
                  <a:pt x="5646" y="17149"/>
                  <a:pt x="5585" y="16797"/>
                </a:cubicBezTo>
                <a:cubicBezTo>
                  <a:pt x="5566" y="16683"/>
                  <a:pt x="5572" y="16345"/>
                  <a:pt x="5592" y="16051"/>
                </a:cubicBezTo>
                <a:cubicBezTo>
                  <a:pt x="5613" y="15757"/>
                  <a:pt x="5624" y="15515"/>
                  <a:pt x="5616" y="15506"/>
                </a:cubicBezTo>
                <a:close/>
                <a:moveTo>
                  <a:pt x="8609" y="15506"/>
                </a:moveTo>
                <a:cubicBezTo>
                  <a:pt x="8562" y="15534"/>
                  <a:pt x="8493" y="16097"/>
                  <a:pt x="8475" y="16621"/>
                </a:cubicBezTo>
                <a:cubicBezTo>
                  <a:pt x="8451" y="17300"/>
                  <a:pt x="8476" y="17452"/>
                  <a:pt x="8585" y="17568"/>
                </a:cubicBezTo>
                <a:cubicBezTo>
                  <a:pt x="8665" y="17653"/>
                  <a:pt x="8782" y="17664"/>
                  <a:pt x="8907" y="17593"/>
                </a:cubicBezTo>
                <a:cubicBezTo>
                  <a:pt x="9009" y="17535"/>
                  <a:pt x="9165" y="17205"/>
                  <a:pt x="9166" y="17040"/>
                </a:cubicBezTo>
                <a:lnTo>
                  <a:pt x="9166" y="16923"/>
                </a:lnTo>
                <a:lnTo>
                  <a:pt x="9064" y="17024"/>
                </a:lnTo>
                <a:cubicBezTo>
                  <a:pt x="8878" y="17210"/>
                  <a:pt x="8666" y="17135"/>
                  <a:pt x="8593" y="16847"/>
                </a:cubicBezTo>
                <a:cubicBezTo>
                  <a:pt x="8559" y="16712"/>
                  <a:pt x="8561" y="16488"/>
                  <a:pt x="8593" y="16085"/>
                </a:cubicBezTo>
                <a:cubicBezTo>
                  <a:pt x="8618" y="15775"/>
                  <a:pt x="8632" y="15516"/>
                  <a:pt x="8624" y="15506"/>
                </a:cubicBezTo>
                <a:cubicBezTo>
                  <a:pt x="8621" y="15503"/>
                  <a:pt x="8612" y="15504"/>
                  <a:pt x="8609" y="15506"/>
                </a:cubicBezTo>
                <a:close/>
                <a:moveTo>
                  <a:pt x="14358" y="15917"/>
                </a:moveTo>
                <a:cubicBezTo>
                  <a:pt x="14265" y="15917"/>
                  <a:pt x="14224" y="15955"/>
                  <a:pt x="14146" y="16127"/>
                </a:cubicBezTo>
                <a:cubicBezTo>
                  <a:pt x="14031" y="16379"/>
                  <a:pt x="14027" y="16444"/>
                  <a:pt x="14122" y="16546"/>
                </a:cubicBezTo>
                <a:cubicBezTo>
                  <a:pt x="14176" y="16603"/>
                  <a:pt x="14245" y="16616"/>
                  <a:pt x="14366" y="16596"/>
                </a:cubicBezTo>
                <a:cubicBezTo>
                  <a:pt x="14600" y="16556"/>
                  <a:pt x="14612" y="16637"/>
                  <a:pt x="14413" y="16839"/>
                </a:cubicBezTo>
                <a:cubicBezTo>
                  <a:pt x="14235" y="17019"/>
                  <a:pt x="13930" y="17154"/>
                  <a:pt x="13816" y="17107"/>
                </a:cubicBezTo>
                <a:cubicBezTo>
                  <a:pt x="13762" y="17085"/>
                  <a:pt x="13768" y="17062"/>
                  <a:pt x="13808" y="16948"/>
                </a:cubicBezTo>
                <a:cubicBezTo>
                  <a:pt x="13877" y="16752"/>
                  <a:pt x="13792" y="16663"/>
                  <a:pt x="13549" y="16663"/>
                </a:cubicBezTo>
                <a:cubicBezTo>
                  <a:pt x="13407" y="16663"/>
                  <a:pt x="13335" y="16690"/>
                  <a:pt x="13243" y="16780"/>
                </a:cubicBezTo>
                <a:cubicBezTo>
                  <a:pt x="13173" y="16849"/>
                  <a:pt x="13136" y="16910"/>
                  <a:pt x="13164" y="16923"/>
                </a:cubicBezTo>
                <a:cubicBezTo>
                  <a:pt x="13294" y="16982"/>
                  <a:pt x="13363" y="17070"/>
                  <a:pt x="13337" y="17141"/>
                </a:cubicBezTo>
                <a:cubicBezTo>
                  <a:pt x="13316" y="17201"/>
                  <a:pt x="13252" y="17225"/>
                  <a:pt x="13046" y="17225"/>
                </a:cubicBezTo>
                <a:cubicBezTo>
                  <a:pt x="12700" y="17225"/>
                  <a:pt x="12555" y="17303"/>
                  <a:pt x="12394" y="17602"/>
                </a:cubicBezTo>
                <a:cubicBezTo>
                  <a:pt x="12322" y="17736"/>
                  <a:pt x="12262" y="17859"/>
                  <a:pt x="12261" y="17878"/>
                </a:cubicBezTo>
                <a:cubicBezTo>
                  <a:pt x="12261" y="17937"/>
                  <a:pt x="12300" y="17920"/>
                  <a:pt x="12418" y="17795"/>
                </a:cubicBezTo>
                <a:cubicBezTo>
                  <a:pt x="12508" y="17699"/>
                  <a:pt x="12570" y="17678"/>
                  <a:pt x="12717" y="17686"/>
                </a:cubicBezTo>
                <a:cubicBezTo>
                  <a:pt x="13056" y="17705"/>
                  <a:pt x="13131" y="17687"/>
                  <a:pt x="13329" y="17526"/>
                </a:cubicBezTo>
                <a:cubicBezTo>
                  <a:pt x="13490" y="17394"/>
                  <a:pt x="13547" y="17371"/>
                  <a:pt x="13667" y="17392"/>
                </a:cubicBezTo>
                <a:cubicBezTo>
                  <a:pt x="14208" y="17486"/>
                  <a:pt x="14728" y="16907"/>
                  <a:pt x="14649" y="16294"/>
                </a:cubicBezTo>
                <a:cubicBezTo>
                  <a:pt x="14618" y="16046"/>
                  <a:pt x="14515" y="15917"/>
                  <a:pt x="14358" y="15917"/>
                </a:cubicBezTo>
                <a:close/>
                <a:moveTo>
                  <a:pt x="3959" y="15984"/>
                </a:moveTo>
                <a:cubicBezTo>
                  <a:pt x="3935" y="15985"/>
                  <a:pt x="3909" y="16007"/>
                  <a:pt x="3872" y="16043"/>
                </a:cubicBezTo>
                <a:cubicBezTo>
                  <a:pt x="3811" y="16101"/>
                  <a:pt x="3779" y="16112"/>
                  <a:pt x="3723" y="16076"/>
                </a:cubicBezTo>
                <a:cubicBezTo>
                  <a:pt x="3560" y="15968"/>
                  <a:pt x="3389" y="16192"/>
                  <a:pt x="3519" y="16345"/>
                </a:cubicBezTo>
                <a:cubicBezTo>
                  <a:pt x="3609" y="16451"/>
                  <a:pt x="3624" y="16453"/>
                  <a:pt x="3731" y="16370"/>
                </a:cubicBezTo>
                <a:cubicBezTo>
                  <a:pt x="3793" y="16322"/>
                  <a:pt x="3831" y="16315"/>
                  <a:pt x="3888" y="16353"/>
                </a:cubicBezTo>
                <a:cubicBezTo>
                  <a:pt x="3947" y="16393"/>
                  <a:pt x="3991" y="16386"/>
                  <a:pt x="4061" y="16319"/>
                </a:cubicBezTo>
                <a:cubicBezTo>
                  <a:pt x="4176" y="16208"/>
                  <a:pt x="4173" y="16124"/>
                  <a:pt x="4053" y="16034"/>
                </a:cubicBezTo>
                <a:cubicBezTo>
                  <a:pt x="4010" y="16002"/>
                  <a:pt x="3983" y="15983"/>
                  <a:pt x="3959" y="15984"/>
                </a:cubicBezTo>
                <a:close/>
                <a:moveTo>
                  <a:pt x="17838" y="16034"/>
                </a:moveTo>
                <a:cubicBezTo>
                  <a:pt x="17803" y="16037"/>
                  <a:pt x="17759" y="16046"/>
                  <a:pt x="17712" y="16060"/>
                </a:cubicBezTo>
                <a:cubicBezTo>
                  <a:pt x="17535" y="16112"/>
                  <a:pt x="17353" y="16301"/>
                  <a:pt x="17264" y="16529"/>
                </a:cubicBezTo>
                <a:cubicBezTo>
                  <a:pt x="17179" y="16745"/>
                  <a:pt x="17216" y="16874"/>
                  <a:pt x="17382" y="16965"/>
                </a:cubicBezTo>
                <a:lnTo>
                  <a:pt x="17516" y="17040"/>
                </a:lnTo>
                <a:lnTo>
                  <a:pt x="17406" y="17132"/>
                </a:lnTo>
                <a:cubicBezTo>
                  <a:pt x="17327" y="17197"/>
                  <a:pt x="17227" y="17215"/>
                  <a:pt x="17005" y="17216"/>
                </a:cubicBezTo>
                <a:cubicBezTo>
                  <a:pt x="16828" y="17217"/>
                  <a:pt x="16657" y="17250"/>
                  <a:pt x="16581" y="17292"/>
                </a:cubicBezTo>
                <a:cubicBezTo>
                  <a:pt x="16447" y="17366"/>
                  <a:pt x="16235" y="17712"/>
                  <a:pt x="16235" y="17853"/>
                </a:cubicBezTo>
                <a:cubicBezTo>
                  <a:pt x="16235" y="17924"/>
                  <a:pt x="16255" y="17906"/>
                  <a:pt x="16345" y="17803"/>
                </a:cubicBezTo>
                <a:cubicBezTo>
                  <a:pt x="16441" y="17693"/>
                  <a:pt x="16477" y="17689"/>
                  <a:pt x="16746" y="17694"/>
                </a:cubicBezTo>
                <a:cubicBezTo>
                  <a:pt x="16945" y="17698"/>
                  <a:pt x="17095" y="17669"/>
                  <a:pt x="17186" y="17619"/>
                </a:cubicBezTo>
                <a:cubicBezTo>
                  <a:pt x="17324" y="17543"/>
                  <a:pt x="18045" y="16741"/>
                  <a:pt x="18144" y="16554"/>
                </a:cubicBezTo>
                <a:cubicBezTo>
                  <a:pt x="18227" y="16397"/>
                  <a:pt x="18212" y="16358"/>
                  <a:pt x="18105" y="16462"/>
                </a:cubicBezTo>
                <a:cubicBezTo>
                  <a:pt x="17875" y="16686"/>
                  <a:pt x="17732" y="16709"/>
                  <a:pt x="17563" y="16554"/>
                </a:cubicBezTo>
                <a:cubicBezTo>
                  <a:pt x="17460" y="16459"/>
                  <a:pt x="17446" y="16438"/>
                  <a:pt x="17492" y="16345"/>
                </a:cubicBezTo>
                <a:cubicBezTo>
                  <a:pt x="17538" y="16254"/>
                  <a:pt x="17584" y="16230"/>
                  <a:pt x="17759" y="16244"/>
                </a:cubicBezTo>
                <a:cubicBezTo>
                  <a:pt x="17939" y="16257"/>
                  <a:pt x="17959" y="16256"/>
                  <a:pt x="17971" y="16169"/>
                </a:cubicBezTo>
                <a:cubicBezTo>
                  <a:pt x="17983" y="16075"/>
                  <a:pt x="17943" y="16027"/>
                  <a:pt x="17838" y="16034"/>
                </a:cubicBezTo>
                <a:close/>
                <a:moveTo>
                  <a:pt x="7619" y="16177"/>
                </a:moveTo>
                <a:cubicBezTo>
                  <a:pt x="7651" y="16169"/>
                  <a:pt x="7680" y="16173"/>
                  <a:pt x="7713" y="16177"/>
                </a:cubicBezTo>
                <a:cubicBezTo>
                  <a:pt x="7813" y="16189"/>
                  <a:pt x="7905" y="16243"/>
                  <a:pt x="7886" y="16303"/>
                </a:cubicBezTo>
                <a:cubicBezTo>
                  <a:pt x="7877" y="16331"/>
                  <a:pt x="7820" y="16389"/>
                  <a:pt x="7760" y="16437"/>
                </a:cubicBezTo>
                <a:cubicBezTo>
                  <a:pt x="7626" y="16544"/>
                  <a:pt x="7309" y="16605"/>
                  <a:pt x="7265" y="16529"/>
                </a:cubicBezTo>
                <a:cubicBezTo>
                  <a:pt x="7226" y="16461"/>
                  <a:pt x="7473" y="16216"/>
                  <a:pt x="7619" y="16177"/>
                </a:cubicBezTo>
                <a:close/>
                <a:moveTo>
                  <a:pt x="16667" y="16345"/>
                </a:moveTo>
                <a:cubicBezTo>
                  <a:pt x="16644" y="16345"/>
                  <a:pt x="16625" y="16370"/>
                  <a:pt x="16581" y="16412"/>
                </a:cubicBezTo>
                <a:cubicBezTo>
                  <a:pt x="16510" y="16481"/>
                  <a:pt x="16479" y="16480"/>
                  <a:pt x="16416" y="16437"/>
                </a:cubicBezTo>
                <a:cubicBezTo>
                  <a:pt x="16350" y="16393"/>
                  <a:pt x="16317" y="16411"/>
                  <a:pt x="16235" y="16504"/>
                </a:cubicBezTo>
                <a:cubicBezTo>
                  <a:pt x="16138" y="16614"/>
                  <a:pt x="16142" y="16615"/>
                  <a:pt x="16220" y="16705"/>
                </a:cubicBezTo>
                <a:cubicBezTo>
                  <a:pt x="16314" y="16816"/>
                  <a:pt x="16324" y="16824"/>
                  <a:pt x="16432" y="16739"/>
                </a:cubicBezTo>
                <a:cubicBezTo>
                  <a:pt x="16494" y="16691"/>
                  <a:pt x="16540" y="16692"/>
                  <a:pt x="16597" y="16730"/>
                </a:cubicBezTo>
                <a:cubicBezTo>
                  <a:pt x="16656" y="16769"/>
                  <a:pt x="16684" y="16755"/>
                  <a:pt x="16754" y="16688"/>
                </a:cubicBezTo>
                <a:cubicBezTo>
                  <a:pt x="16867" y="16579"/>
                  <a:pt x="16865" y="16510"/>
                  <a:pt x="16754" y="16403"/>
                </a:cubicBezTo>
                <a:cubicBezTo>
                  <a:pt x="16712" y="16362"/>
                  <a:pt x="16690" y="16345"/>
                  <a:pt x="16667" y="16345"/>
                </a:cubicBezTo>
                <a:close/>
                <a:moveTo>
                  <a:pt x="12724" y="16361"/>
                </a:moveTo>
                <a:cubicBezTo>
                  <a:pt x="12700" y="16362"/>
                  <a:pt x="12682" y="16377"/>
                  <a:pt x="12646" y="16412"/>
                </a:cubicBezTo>
                <a:cubicBezTo>
                  <a:pt x="12576" y="16480"/>
                  <a:pt x="12553" y="16490"/>
                  <a:pt x="12473" y="16437"/>
                </a:cubicBezTo>
                <a:cubicBezTo>
                  <a:pt x="12389" y="16381"/>
                  <a:pt x="12366" y="16385"/>
                  <a:pt x="12277" y="16504"/>
                </a:cubicBezTo>
                <a:cubicBezTo>
                  <a:pt x="12185" y="16627"/>
                  <a:pt x="12187" y="16645"/>
                  <a:pt x="12253" y="16722"/>
                </a:cubicBezTo>
                <a:cubicBezTo>
                  <a:pt x="12337" y="16822"/>
                  <a:pt x="12394" y="16825"/>
                  <a:pt x="12504" y="16739"/>
                </a:cubicBezTo>
                <a:cubicBezTo>
                  <a:pt x="12566" y="16691"/>
                  <a:pt x="12605" y="16692"/>
                  <a:pt x="12662" y="16730"/>
                </a:cubicBezTo>
                <a:cubicBezTo>
                  <a:pt x="12721" y="16769"/>
                  <a:pt x="12756" y="16755"/>
                  <a:pt x="12826" y="16688"/>
                </a:cubicBezTo>
                <a:cubicBezTo>
                  <a:pt x="12941" y="16577"/>
                  <a:pt x="12939" y="16501"/>
                  <a:pt x="12819" y="16412"/>
                </a:cubicBezTo>
                <a:cubicBezTo>
                  <a:pt x="12776" y="16380"/>
                  <a:pt x="12748" y="16361"/>
                  <a:pt x="12724" y="16361"/>
                </a:cubicBezTo>
                <a:close/>
                <a:moveTo>
                  <a:pt x="15733" y="16521"/>
                </a:moveTo>
                <a:cubicBezTo>
                  <a:pt x="15723" y="16521"/>
                  <a:pt x="15668" y="16635"/>
                  <a:pt x="15607" y="16772"/>
                </a:cubicBezTo>
                <a:cubicBezTo>
                  <a:pt x="15504" y="17004"/>
                  <a:pt x="15114" y="17450"/>
                  <a:pt x="14774" y="17728"/>
                </a:cubicBezTo>
                <a:cubicBezTo>
                  <a:pt x="14702" y="17786"/>
                  <a:pt x="14676" y="17822"/>
                  <a:pt x="14712" y="17811"/>
                </a:cubicBezTo>
                <a:cubicBezTo>
                  <a:pt x="15297" y="17629"/>
                  <a:pt x="15396" y="17563"/>
                  <a:pt x="15528" y="17233"/>
                </a:cubicBezTo>
                <a:cubicBezTo>
                  <a:pt x="15626" y="16988"/>
                  <a:pt x="15761" y="16521"/>
                  <a:pt x="15733" y="16521"/>
                </a:cubicBezTo>
                <a:close/>
                <a:moveTo>
                  <a:pt x="5011" y="16579"/>
                </a:moveTo>
                <a:cubicBezTo>
                  <a:pt x="4990" y="16574"/>
                  <a:pt x="4930" y="16624"/>
                  <a:pt x="4838" y="16730"/>
                </a:cubicBezTo>
                <a:cubicBezTo>
                  <a:pt x="4690" y="16902"/>
                  <a:pt x="4596" y="16963"/>
                  <a:pt x="4304" y="17065"/>
                </a:cubicBezTo>
                <a:cubicBezTo>
                  <a:pt x="4006" y="17169"/>
                  <a:pt x="3867" y="17188"/>
                  <a:pt x="3440" y="17191"/>
                </a:cubicBezTo>
                <a:cubicBezTo>
                  <a:pt x="2987" y="17195"/>
                  <a:pt x="2914" y="17186"/>
                  <a:pt x="2804" y="17099"/>
                </a:cubicBezTo>
                <a:cubicBezTo>
                  <a:pt x="2736" y="17045"/>
                  <a:pt x="2675" y="16947"/>
                  <a:pt x="2663" y="16873"/>
                </a:cubicBezTo>
                <a:cubicBezTo>
                  <a:pt x="2629" y="16674"/>
                  <a:pt x="2576" y="16838"/>
                  <a:pt x="2576" y="17149"/>
                </a:cubicBezTo>
                <a:cubicBezTo>
                  <a:pt x="2576" y="17351"/>
                  <a:pt x="2593" y="17420"/>
                  <a:pt x="2686" y="17518"/>
                </a:cubicBezTo>
                <a:cubicBezTo>
                  <a:pt x="2748" y="17584"/>
                  <a:pt x="2837" y="17641"/>
                  <a:pt x="2890" y="17652"/>
                </a:cubicBezTo>
                <a:cubicBezTo>
                  <a:pt x="3114" y="17699"/>
                  <a:pt x="3707" y="17682"/>
                  <a:pt x="3959" y="17619"/>
                </a:cubicBezTo>
                <a:cubicBezTo>
                  <a:pt x="4281" y="17538"/>
                  <a:pt x="4610" y="17361"/>
                  <a:pt x="4744" y="17208"/>
                </a:cubicBezTo>
                <a:cubicBezTo>
                  <a:pt x="4853" y="17083"/>
                  <a:pt x="5017" y="16724"/>
                  <a:pt x="5019" y="16604"/>
                </a:cubicBezTo>
                <a:cubicBezTo>
                  <a:pt x="5019" y="16590"/>
                  <a:pt x="5018" y="16581"/>
                  <a:pt x="5011" y="16579"/>
                </a:cubicBezTo>
                <a:close/>
                <a:moveTo>
                  <a:pt x="20595" y="16621"/>
                </a:moveTo>
                <a:cubicBezTo>
                  <a:pt x="20567" y="16629"/>
                  <a:pt x="20545" y="16657"/>
                  <a:pt x="20508" y="16705"/>
                </a:cubicBezTo>
                <a:cubicBezTo>
                  <a:pt x="20426" y="16814"/>
                  <a:pt x="20421" y="16815"/>
                  <a:pt x="20516" y="16923"/>
                </a:cubicBezTo>
                <a:cubicBezTo>
                  <a:pt x="20595" y="17013"/>
                  <a:pt x="20624" y="17020"/>
                  <a:pt x="20681" y="16973"/>
                </a:cubicBezTo>
                <a:cubicBezTo>
                  <a:pt x="20851" y="16831"/>
                  <a:pt x="20862" y="16730"/>
                  <a:pt x="20705" y="16655"/>
                </a:cubicBezTo>
                <a:cubicBezTo>
                  <a:pt x="20655" y="16630"/>
                  <a:pt x="20622" y="16614"/>
                  <a:pt x="20595" y="16621"/>
                </a:cubicBezTo>
                <a:close/>
                <a:moveTo>
                  <a:pt x="6370" y="17887"/>
                </a:moveTo>
                <a:cubicBezTo>
                  <a:pt x="6345" y="17891"/>
                  <a:pt x="6322" y="17916"/>
                  <a:pt x="6291" y="17946"/>
                </a:cubicBezTo>
                <a:cubicBezTo>
                  <a:pt x="6224" y="18010"/>
                  <a:pt x="6193" y="18004"/>
                  <a:pt x="6119" y="17954"/>
                </a:cubicBezTo>
                <a:cubicBezTo>
                  <a:pt x="6044" y="17904"/>
                  <a:pt x="6014" y="17913"/>
                  <a:pt x="5938" y="17987"/>
                </a:cubicBezTo>
                <a:cubicBezTo>
                  <a:pt x="5822" y="18098"/>
                  <a:pt x="5827" y="18174"/>
                  <a:pt x="5946" y="18264"/>
                </a:cubicBezTo>
                <a:cubicBezTo>
                  <a:pt x="6034" y="18330"/>
                  <a:pt x="6050" y="18323"/>
                  <a:pt x="6134" y="18239"/>
                </a:cubicBezTo>
                <a:cubicBezTo>
                  <a:pt x="6215" y="18158"/>
                  <a:pt x="6234" y="18161"/>
                  <a:pt x="6291" y="18222"/>
                </a:cubicBezTo>
                <a:cubicBezTo>
                  <a:pt x="6348" y="18283"/>
                  <a:pt x="6363" y="18278"/>
                  <a:pt x="6449" y="18214"/>
                </a:cubicBezTo>
                <a:cubicBezTo>
                  <a:pt x="6571" y="18123"/>
                  <a:pt x="6574" y="17988"/>
                  <a:pt x="6456" y="17920"/>
                </a:cubicBezTo>
                <a:cubicBezTo>
                  <a:pt x="6420" y="17900"/>
                  <a:pt x="6396" y="17883"/>
                  <a:pt x="6370" y="17887"/>
                </a:cubicBezTo>
                <a:close/>
                <a:moveTo>
                  <a:pt x="9025" y="18122"/>
                </a:moveTo>
                <a:cubicBezTo>
                  <a:pt x="8999" y="18129"/>
                  <a:pt x="8982" y="18151"/>
                  <a:pt x="8962" y="18172"/>
                </a:cubicBezTo>
                <a:cubicBezTo>
                  <a:pt x="8910" y="18227"/>
                  <a:pt x="8875" y="18231"/>
                  <a:pt x="8813" y="18189"/>
                </a:cubicBezTo>
                <a:cubicBezTo>
                  <a:pt x="8748" y="18146"/>
                  <a:pt x="8714" y="18148"/>
                  <a:pt x="8624" y="18239"/>
                </a:cubicBezTo>
                <a:lnTo>
                  <a:pt x="8514" y="18356"/>
                </a:lnTo>
                <a:lnTo>
                  <a:pt x="8609" y="18457"/>
                </a:lnTo>
                <a:cubicBezTo>
                  <a:pt x="8698" y="18558"/>
                  <a:pt x="8707" y="18567"/>
                  <a:pt x="8805" y="18499"/>
                </a:cubicBezTo>
                <a:cubicBezTo>
                  <a:pt x="8889" y="18440"/>
                  <a:pt x="8918" y="18436"/>
                  <a:pt x="8970" y="18482"/>
                </a:cubicBezTo>
                <a:cubicBezTo>
                  <a:pt x="9023" y="18530"/>
                  <a:pt x="9062" y="18518"/>
                  <a:pt x="9151" y="18423"/>
                </a:cubicBezTo>
                <a:cubicBezTo>
                  <a:pt x="9219" y="18351"/>
                  <a:pt x="9246" y="18278"/>
                  <a:pt x="9229" y="18231"/>
                </a:cubicBezTo>
                <a:cubicBezTo>
                  <a:pt x="9206" y="18167"/>
                  <a:pt x="9149" y="18129"/>
                  <a:pt x="9088" y="18122"/>
                </a:cubicBezTo>
                <a:cubicBezTo>
                  <a:pt x="9068" y="18120"/>
                  <a:pt x="9045" y="18117"/>
                  <a:pt x="9025" y="18122"/>
                </a:cubicBezTo>
                <a:close/>
                <a:moveTo>
                  <a:pt x="5129" y="18800"/>
                </a:moveTo>
                <a:lnTo>
                  <a:pt x="5074" y="18926"/>
                </a:lnTo>
                <a:cubicBezTo>
                  <a:pt x="5036" y="19014"/>
                  <a:pt x="5019" y="19351"/>
                  <a:pt x="5019" y="20066"/>
                </a:cubicBezTo>
                <a:cubicBezTo>
                  <a:pt x="5019" y="21204"/>
                  <a:pt x="5042" y="21340"/>
                  <a:pt x="5286" y="21499"/>
                </a:cubicBezTo>
                <a:cubicBezTo>
                  <a:pt x="5430" y="21593"/>
                  <a:pt x="5495" y="21600"/>
                  <a:pt x="11907" y="21600"/>
                </a:cubicBezTo>
                <a:cubicBezTo>
                  <a:pt x="17689" y="21600"/>
                  <a:pt x="18380" y="21589"/>
                  <a:pt x="18380" y="21525"/>
                </a:cubicBezTo>
                <a:cubicBezTo>
                  <a:pt x="18380" y="21486"/>
                  <a:pt x="18397" y="21444"/>
                  <a:pt x="18427" y="21432"/>
                </a:cubicBezTo>
                <a:cubicBezTo>
                  <a:pt x="18469" y="21415"/>
                  <a:pt x="18483" y="21162"/>
                  <a:pt x="18466" y="20284"/>
                </a:cubicBezTo>
                <a:cubicBezTo>
                  <a:pt x="18454" y="19664"/>
                  <a:pt x="18423" y="19113"/>
                  <a:pt x="18403" y="19069"/>
                </a:cubicBezTo>
                <a:cubicBezTo>
                  <a:pt x="18382" y="19024"/>
                  <a:pt x="18302" y="18944"/>
                  <a:pt x="18223" y="18893"/>
                </a:cubicBezTo>
                <a:cubicBezTo>
                  <a:pt x="18082" y="18800"/>
                  <a:pt x="18024" y="18799"/>
                  <a:pt x="11601" y="18800"/>
                </a:cubicBezTo>
                <a:lnTo>
                  <a:pt x="5129" y="18800"/>
                </a:lnTo>
                <a:close/>
              </a:path>
            </a:pathLst>
          </a:custGeom>
          <a:ln w="12700">
            <a:miter lim="400000"/>
          </a:ln>
        </p:spPr>
      </p:pic>
      <p:sp>
        <p:nvSpPr>
          <p:cNvPr id="1014" name="https://t.me/hasna_math"/>
          <p:cNvSpPr txBox="1"/>
          <p:nvPr/>
        </p:nvSpPr>
        <p:spPr>
          <a:xfrm>
            <a:off x="4796785" y="4830902"/>
            <a:ext cx="1375566" cy="436540"/>
          </a:xfrm>
          <a:prstGeom prst="rect">
            <a:avLst/>
          </a:prstGeom>
          <a:ln w="12700">
            <a:miter lim="400000"/>
          </a:ln>
          <a:extLst>
            <a:ext uri="{C572A759-6A51-4108-AA02-DFA0A04FC94B}">
              <ma14:wrappingTextBoxFlag xmlns:ma14="http://schemas.microsoft.com/office/mac/drawingml/2011/main" val="1"/>
            </a:ext>
          </a:extLst>
        </p:spPr>
        <p:txBody>
          <a:bodyPr wrap="none" lIns="10377" tIns="10377" rIns="10377" bIns="10377" anchor="ctr">
            <a:spAutoFit/>
          </a:bodyPr>
          <a:lstStyle/>
          <a:p>
            <a:pPr algn="ctr" defTabSz="1343344" rtl="0">
              <a:defRPr b="1" sz="900">
                <a:solidFill>
                  <a:srgbClr val="5E5E5E"/>
                </a:solidFill>
                <a:latin typeface="Helvetica Neue"/>
                <a:ea typeface="Helvetica Neue"/>
                <a:cs typeface="Helvetica Neue"/>
                <a:sym typeface="Helvetica Neue"/>
              </a:defRPr>
            </a:pPr>
          </a:p>
          <a:p>
            <a:pPr algn="ctr" defTabSz="1343344" rtl="0">
              <a:defRPr b="1" sz="900">
                <a:solidFill>
                  <a:srgbClr val="5E5E5E"/>
                </a:solidFill>
                <a:latin typeface="Helvetica Neue"/>
                <a:ea typeface="Helvetica Neue"/>
                <a:cs typeface="Helvetica Neue"/>
                <a:sym typeface="Helvetica Neue"/>
              </a:defRPr>
            </a:pPr>
            <a:r>
              <a:rPr u="sng">
                <a:solidFill>
                  <a:srgbClr val="0000FF"/>
                </a:solidFill>
                <a:uFill>
                  <a:solidFill>
                    <a:srgbClr val="0000FF"/>
                  </a:solidFill>
                </a:uFill>
                <a:hlinkClick r:id="rId5" invalidUrl="" action="" tgtFrame="" tooltip="" history="1" highlightClick="0" endSnd="0"/>
              </a:rPr>
              <a:t>https://t.me/hasna_math</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0"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sp>
        <p:nvSpPr>
          <p:cNvPr id="131" name="......."/>
          <p:cNvSpPr txBox="1"/>
          <p:nvPr/>
        </p:nvSpPr>
        <p:spPr>
          <a:xfrm>
            <a:off x="1076225" y="6575387"/>
            <a:ext cx="2400345"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1F5673"/>
                </a:solidFill>
                <a:latin typeface="Muna Black"/>
                <a:ea typeface="Muna Black"/>
                <a:cs typeface="Muna Black"/>
                <a:sym typeface="Muna Black"/>
              </a:defRPr>
            </a:lvl1pPr>
          </a:lstStyle>
          <a:p>
            <a:pPr rtl="0">
              <a:defRPr/>
            </a:pPr>
            <a:r>
              <a:t>.......</a:t>
            </a:r>
          </a:p>
        </p:txBody>
      </p:sp>
      <p:grpSp>
        <p:nvGrpSpPr>
          <p:cNvPr id="134" name="تجميع"/>
          <p:cNvGrpSpPr/>
          <p:nvPr/>
        </p:nvGrpSpPr>
        <p:grpSpPr>
          <a:xfrm>
            <a:off x="8073879" y="2174436"/>
            <a:ext cx="3853765" cy="3917527"/>
            <a:chOff x="108636" y="0"/>
            <a:chExt cx="3853763" cy="3917525"/>
          </a:xfrm>
        </p:grpSpPr>
        <p:graphicFrame>
          <p:nvGraphicFramePr>
            <p:cNvPr id="132"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-أمثل فضاء العينة . </a:t>
                        </a:r>
                      </a:p>
                      <a:p>
                        <a:pPr indent="457200" algn="r" rtl="0">
                          <a:defRPr sz="1600">
                            <a:solidFill>
                              <a:srgbClr val="3E4956"/>
                            </a:solidFill>
                            <a:latin typeface="Muna Bold"/>
                            <a:ea typeface="Muna Bold"/>
                            <a:cs typeface="Muna Bold"/>
                            <a:sym typeface="Muna Bold"/>
                          </a:defRPr>
                        </a:pPr>
                        <a:r>
                          <a:t>-أستعمل التباديل والتوافيق مع الاحتمال </a:t>
                        </a:r>
                      </a:p>
                      <a:p>
                        <a:pPr indent="457200" algn="r" rtl="0">
                          <a:defRPr sz="1600">
                            <a:solidFill>
                              <a:srgbClr val="3E4956"/>
                            </a:solidFill>
                            <a:latin typeface="Muna Bold"/>
                            <a:ea typeface="Muna Bold"/>
                            <a:cs typeface="Muna Bold"/>
                            <a:sym typeface="Muna Bold"/>
                          </a:defRPr>
                        </a:pPr>
                        <a:r>
                          <a:t>-أجد الاحتمال باستعمال الطول والمساحة</a:t>
                        </a:r>
                      </a:p>
                      <a:p>
                        <a:pPr indent="457200" algn="r" rtl="0">
                          <a:defRPr sz="1600">
                            <a:solidFill>
                              <a:srgbClr val="3E4956"/>
                            </a:solidFill>
                            <a:latin typeface="Muna Bold"/>
                            <a:ea typeface="Muna Bold"/>
                            <a:cs typeface="Muna Bold"/>
                            <a:sym typeface="Muna Bold"/>
                          </a:defRPr>
                        </a:pPr>
                        <a:r>
                          <a:t>-أجد احتمالات الحوادث المركبة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حل الاختبار القبلي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3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137" name="تجميع"/>
          <p:cNvGrpSpPr/>
          <p:nvPr/>
        </p:nvGrpSpPr>
        <p:grpSpPr>
          <a:xfrm>
            <a:off x="6092679" y="2161736"/>
            <a:ext cx="3853765" cy="3930227"/>
            <a:chOff x="108636" y="0"/>
            <a:chExt cx="3853763" cy="3930225"/>
          </a:xfrm>
        </p:grpSpPr>
        <p:graphicFrame>
          <p:nvGraphicFramePr>
            <p:cNvPr id="135"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sz="1600">
                            <a:solidFill>
                              <a:srgbClr val="282F38"/>
                            </a:solidFill>
                            <a:latin typeface="Muna Regular"/>
                            <a:ea typeface="Muna Regular"/>
                            <a:cs typeface="Muna Regular"/>
                            <a:sym typeface="Muna Regular"/>
                          </a:defRPr>
                        </a:pPr>
                      </a:p>
                      <a:p>
                        <a:pPr indent="457200" algn="r" rtl="0">
                          <a:defRPr sz="1600">
                            <a:solidFill>
                              <a:srgbClr val="282F38"/>
                            </a:solidFill>
                            <a:latin typeface="Muna Regular"/>
                            <a:ea typeface="Muna Regular"/>
                            <a:cs typeface="Muna Regular"/>
                            <a:sym typeface="Muna Regular"/>
                          </a:defRPr>
                        </a:pP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a:t>
                        </a:r>
                      </a:p>
                      <a:p>
                        <a:pPr indent="457200" algn="r" rtl="0">
                          <a:defRPr sz="1600">
                            <a:solidFill>
                              <a:srgbClr val="3E4956"/>
                            </a:solidFill>
                            <a:latin typeface="Muna Bold"/>
                            <a:ea typeface="Muna Bold"/>
                            <a:cs typeface="Muna Bold"/>
                            <a:sym typeface="Muna Bold"/>
                          </a:defRPr>
                        </a:pPr>
                        <a:r>
                          <a:t> القوائم والجداول والرسم الشجري لتمثيل فضاء العينة </a:t>
                        </a:r>
                      </a:p>
                      <a:p>
                        <a:pPr indent="457200" algn="r" rtl="0">
                          <a:defRPr sz="1600">
                            <a:solidFill>
                              <a:srgbClr val="3E4956"/>
                            </a:solidFill>
                            <a:latin typeface="Muna Bold"/>
                            <a:ea typeface="Muna Bold"/>
                            <a:cs typeface="Muna Bold"/>
                            <a:sym typeface="Muna Bold"/>
                          </a:defRPr>
                        </a:pPr>
                        <a:r>
                          <a:t>-أستعمل مبدأ العد الاساسي لايجاد عدد النواتج الممكنة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5، 9 ص 15</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3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140" name="تجميع"/>
          <p:cNvGrpSpPr/>
          <p:nvPr/>
        </p:nvGrpSpPr>
        <p:grpSpPr>
          <a:xfrm>
            <a:off x="4111479" y="2161736"/>
            <a:ext cx="3853765" cy="3930227"/>
            <a:chOff x="108636" y="0"/>
            <a:chExt cx="3853763" cy="3930225"/>
          </a:xfrm>
        </p:grpSpPr>
        <p:graphicFrame>
          <p:nvGraphicFramePr>
            <p:cNvPr id="138"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a:t>
                        </a:r>
                      </a:p>
                      <a:p>
                        <a:pPr indent="457200" algn="r" rtl="0">
                          <a:defRPr sz="1600">
                            <a:solidFill>
                              <a:srgbClr val="3E4956"/>
                            </a:solidFill>
                            <a:latin typeface="Muna Bold"/>
                            <a:ea typeface="Muna Bold"/>
                            <a:cs typeface="Muna Bold"/>
                            <a:sym typeface="Muna Bold"/>
                          </a:defRPr>
                        </a:pPr>
                        <a:r>
                          <a:t> القوائم والجداول والرسم الشجري لتمثيل فضاء العينة </a:t>
                        </a:r>
                      </a:p>
                      <a:p>
                        <a:pPr indent="457200" algn="r" rtl="0">
                          <a:defRPr sz="1600">
                            <a:solidFill>
                              <a:srgbClr val="3E4956"/>
                            </a:solidFill>
                            <a:latin typeface="Muna Bold"/>
                            <a:ea typeface="Muna Bold"/>
                            <a:cs typeface="Muna Bold"/>
                            <a:sym typeface="Muna Bold"/>
                          </a:defRPr>
                        </a:pPr>
                        <a:r>
                          <a:t>-أستعمل مبدأ العد الاساسي لايجاد عدد النواتج الممكنة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12، 14 ص 16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3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143" name="تجميع"/>
          <p:cNvGrpSpPr/>
          <p:nvPr/>
        </p:nvGrpSpPr>
        <p:grpSpPr>
          <a:xfrm>
            <a:off x="2130279" y="2174436"/>
            <a:ext cx="3853765" cy="3917527"/>
            <a:chOff x="108636" y="0"/>
            <a:chExt cx="3853763" cy="3917525"/>
          </a:xfrm>
        </p:grpSpPr>
        <p:graphicFrame>
          <p:nvGraphicFramePr>
            <p:cNvPr id="141"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a:t>
                        </a:r>
                      </a:p>
                      <a:p>
                        <a:pPr indent="457200" algn="r" rtl="0">
                          <a:defRPr sz="1600">
                            <a:solidFill>
                              <a:srgbClr val="3E4956"/>
                            </a:solidFill>
                            <a:latin typeface="Muna Bold"/>
                            <a:ea typeface="Muna Bold"/>
                            <a:cs typeface="Muna Bold"/>
                            <a:sym typeface="Muna Bold"/>
                          </a:defRPr>
                        </a:pPr>
                        <a:r>
                          <a:t> التباديل في حساب الاحتمال </a:t>
                        </a:r>
                      </a:p>
                      <a:p>
                        <a:pPr indent="457200" algn="r" rtl="0">
                          <a:defRPr sz="1600">
                            <a:solidFill>
                              <a:srgbClr val="3E4956"/>
                            </a:solidFill>
                            <a:latin typeface="Muna Bold"/>
                            <a:ea typeface="Muna Bold"/>
                            <a:cs typeface="Muna Bold"/>
                            <a:sym typeface="Muna Bold"/>
                          </a:defRPr>
                        </a:pPr>
                        <a:r>
                          <a:t>-أستعمل التوافيق في حساب الاحتمال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6، 8 ص 23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4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146" name="تجميع"/>
          <p:cNvGrpSpPr/>
          <p:nvPr/>
        </p:nvGrpSpPr>
        <p:grpSpPr>
          <a:xfrm>
            <a:off x="149079" y="2161736"/>
            <a:ext cx="3853765" cy="3930227"/>
            <a:chOff x="108636" y="0"/>
            <a:chExt cx="3853763" cy="3930225"/>
          </a:xfrm>
        </p:grpSpPr>
        <p:graphicFrame>
          <p:nvGraphicFramePr>
            <p:cNvPr id="144"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a:t>
                        </a:r>
                      </a:p>
                      <a:p>
                        <a:pPr indent="457200" algn="r" rtl="0">
                          <a:defRPr sz="1600">
                            <a:solidFill>
                              <a:srgbClr val="3E4956"/>
                            </a:solidFill>
                            <a:latin typeface="Muna Bold"/>
                            <a:ea typeface="Muna Bold"/>
                            <a:cs typeface="Muna Bold"/>
                            <a:sym typeface="Muna Bold"/>
                          </a:defRPr>
                        </a:pPr>
                        <a:r>
                          <a:t> التباديل في حساب الاحتمال </a:t>
                        </a:r>
                      </a:p>
                      <a:p>
                        <a:pPr indent="457200" algn="r" rtl="0">
                          <a:defRPr sz="1600">
                            <a:solidFill>
                              <a:srgbClr val="3E4956"/>
                            </a:solidFill>
                            <a:latin typeface="Muna Bold"/>
                            <a:ea typeface="Muna Bold"/>
                            <a:cs typeface="Muna Bold"/>
                            <a:sym typeface="Muna Bold"/>
                          </a:defRPr>
                        </a:pPr>
                        <a:r>
                          <a:t>-أستعمل التوافيق في حساب الاحتمال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9، 11 ص 23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4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147"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148"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149"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150"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151"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152"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153"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156" name="تجميع"/>
          <p:cNvGrpSpPr/>
          <p:nvPr/>
        </p:nvGrpSpPr>
        <p:grpSpPr>
          <a:xfrm>
            <a:off x="3018593" y="599421"/>
            <a:ext cx="5436632" cy="463291"/>
            <a:chOff x="-188674" y="-5"/>
            <a:chExt cx="5436630" cy="463289"/>
          </a:xfrm>
        </p:grpSpPr>
        <p:sp>
          <p:nvSpPr>
            <p:cNvPr id="154"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155"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157"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158"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159" name="الأحد ١٠/ ٨ / ١٤٤٦"/>
          <p:cNvSpPr txBox="1"/>
          <p:nvPr/>
        </p:nvSpPr>
        <p:spPr>
          <a:xfrm>
            <a:off x="8263914" y="2207782"/>
            <a:ext cx="149974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 ٩ / ١٤٤٦ </a:t>
            </a:r>
          </a:p>
        </p:txBody>
      </p:sp>
      <p:sp>
        <p:nvSpPr>
          <p:cNvPr id="160" name="الاثنين ١١/ ٨ / ١٤٤٦"/>
          <p:cNvSpPr txBox="1"/>
          <p:nvPr/>
        </p:nvSpPr>
        <p:spPr>
          <a:xfrm>
            <a:off x="6223366" y="2207782"/>
            <a:ext cx="153665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٣/ ٩/ ١٤٤٦ </a:t>
            </a:r>
          </a:p>
        </p:txBody>
      </p:sp>
      <p:sp>
        <p:nvSpPr>
          <p:cNvPr id="161" name="الثلاثاء ١٢/ ٨ / ١٤٤٦"/>
          <p:cNvSpPr txBox="1"/>
          <p:nvPr/>
        </p:nvSpPr>
        <p:spPr>
          <a:xfrm>
            <a:off x="4307268" y="2207782"/>
            <a:ext cx="153417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الثلاثاء٤/ ٩ / ١٤٤٦ </a:t>
            </a:r>
          </a:p>
        </p:txBody>
      </p:sp>
      <p:sp>
        <p:nvSpPr>
          <p:cNvPr id="162" name="الاربعاء ١٣/ ٨ / ١٤٤٦"/>
          <p:cNvSpPr txBox="1"/>
          <p:nvPr/>
        </p:nvSpPr>
        <p:spPr>
          <a:xfrm>
            <a:off x="2262270" y="2207782"/>
            <a:ext cx="1615836"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٥/ ٩ / ١٤٤٦ </a:t>
            </a:r>
          </a:p>
        </p:txBody>
      </p:sp>
      <p:sp>
        <p:nvSpPr>
          <p:cNvPr id="163" name="الخميس ١٤/ ٨ / ١٤٤٦"/>
          <p:cNvSpPr txBox="1"/>
          <p:nvPr/>
        </p:nvSpPr>
        <p:spPr>
          <a:xfrm>
            <a:off x="199159" y="2207782"/>
            <a:ext cx="170652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الخميس ٦/ ٩ / ١٤٤٦ </a:t>
            </a:r>
          </a:p>
        </p:txBody>
      </p:sp>
      <p:pic>
        <p:nvPicPr>
          <p:cNvPr id="164"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167" name="Google Shape;450;p23"/>
          <p:cNvGrpSpPr/>
          <p:nvPr/>
        </p:nvGrpSpPr>
        <p:grpSpPr>
          <a:xfrm rot="9894527">
            <a:off x="10179289" y="5315954"/>
            <a:ext cx="439213" cy="301205"/>
            <a:chOff x="0" y="0"/>
            <a:chExt cx="439212" cy="301204"/>
          </a:xfrm>
        </p:grpSpPr>
        <p:sp>
          <p:nvSpPr>
            <p:cNvPr id="166"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165"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168"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169"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170"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171"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grpSp>
        <p:nvGrpSpPr>
          <p:cNvPr id="180" name="تجميع"/>
          <p:cNvGrpSpPr/>
          <p:nvPr/>
        </p:nvGrpSpPr>
        <p:grpSpPr>
          <a:xfrm>
            <a:off x="94682" y="6187416"/>
            <a:ext cx="9855071" cy="1006391"/>
            <a:chOff x="0" y="0"/>
            <a:chExt cx="9855069" cy="1006389"/>
          </a:xfrm>
        </p:grpSpPr>
        <p:grpSp>
          <p:nvGrpSpPr>
            <p:cNvPr id="177" name="تجميع"/>
            <p:cNvGrpSpPr/>
            <p:nvPr/>
          </p:nvGrpSpPr>
          <p:grpSpPr>
            <a:xfrm>
              <a:off x="0" y="0"/>
              <a:ext cx="9855070" cy="1006390"/>
              <a:chOff x="0" y="0"/>
              <a:chExt cx="9855070" cy="1006389"/>
            </a:xfrm>
          </p:grpSpPr>
          <p:sp>
            <p:nvSpPr>
              <p:cNvPr id="172"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175" name="تجميع"/>
              <p:cNvGrpSpPr/>
              <p:nvPr/>
            </p:nvGrpSpPr>
            <p:grpSpPr>
              <a:xfrm>
                <a:off x="3930697" y="0"/>
                <a:ext cx="5924374" cy="1006390"/>
                <a:chOff x="0" y="0"/>
                <a:chExt cx="5924372" cy="1006389"/>
              </a:xfrm>
            </p:grpSpPr>
            <p:sp>
              <p:nvSpPr>
                <p:cNvPr id="173"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174" name="نأمل حل الواجبات اليومية في الكتاب ومنصة مدرستي ومتابعة اولياء الامور المستمرة  والحرص على الحضور والانضباط المدرسي كما نأمل حل  الاختبار القبلي نأمل حل الواجبات اليومية في الكتاب ومنصة مدرستي ومتابعة اولياء الامور المستمرة  والحرص على الحضور والانضباط ا" descr="نأمل حل الواجبات اليومية في الكتاب ومنصة مدرستي ومتابعة اولياء الامور المستمرة  والحرص على الحضور والانضباط المدرسي كما نأمل حل  الاختبار القبلي نأمل حل الواجبات اليومية في الكتاب ومنصة مدرستي ومتابعة اولياء الامور المستمرة  والحرص على الحضور والانضباط المدرسي كما نأمل حل  الاختبار القبلي "/>
                <p:cNvPicPr>
                  <a:picLocks noChangeAspect="0"/>
                </p:cNvPicPr>
                <p:nvPr/>
              </p:nvPicPr>
              <p:blipFill>
                <a:blip r:embed="rId6">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176"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178" name="مستطيل مستطيل" descr="مستطيل مستطيل"/>
            <p:cNvPicPr>
              <a:picLocks noChangeAspect="0"/>
            </p:cNvPicPr>
            <p:nvPr/>
          </p:nvPicPr>
          <p:blipFill>
            <a:blip r:embed="rId7">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179" name="مستطيل مستطيل" descr="مستطيل مستطيل"/>
            <p:cNvPicPr>
              <a:picLocks noChangeAspect="0"/>
            </p:cNvPicPr>
            <p:nvPr/>
          </p:nvPicPr>
          <p:blipFill>
            <a:blip r:embed="rId8">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pic>
        <p:nvPicPr>
          <p:cNvPr id="181" name="مستطيل مستطيل" descr="مستطيل مستطيل"/>
          <p:cNvPicPr>
            <a:picLocks noChangeAspect="0"/>
          </p:cNvPicPr>
          <p:nvPr/>
        </p:nvPicPr>
        <p:blipFill>
          <a:blip r:embed="rId9">
            <a:extLst/>
          </a:blip>
          <a:stretch>
            <a:fillRect/>
          </a:stretch>
        </p:blipFill>
        <p:spPr>
          <a:xfrm>
            <a:off x="6167371" y="1345047"/>
            <a:ext cx="2708297" cy="383859"/>
          </a:xfrm>
          <a:prstGeom prst="rect">
            <a:avLst/>
          </a:prstGeom>
          <a:effectLst>
            <a:outerShdw sx="100000" sy="100000" kx="0" ky="0" algn="b" rotWithShape="0" blurRad="38100" dist="23000" dir="5400000">
              <a:srgbClr val="000000">
                <a:alpha val="35000"/>
              </a:srgbClr>
            </a:outerShdw>
          </a:effectLst>
        </p:spPr>
      </p:pic>
      <p:pic>
        <p:nvPicPr>
          <p:cNvPr id="182" name="مستطيل مستطيل" descr="مستطيل مستطيل"/>
          <p:cNvPicPr>
            <a:picLocks noChangeAspect="0"/>
          </p:cNvPicPr>
          <p:nvPr/>
        </p:nvPicPr>
        <p:blipFill>
          <a:blip r:embed="rId10">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183" name="مستطيل مستطيل" descr="مستطيل مستطيل"/>
          <p:cNvPicPr>
            <a:picLocks noChangeAspect="0"/>
          </p:cNvPicPr>
          <p:nvPr/>
        </p:nvPicPr>
        <p:blipFill>
          <a:blip r:embed="rId11">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184" name="الأول"/>
          <p:cNvSpPr txBox="1"/>
          <p:nvPr/>
        </p:nvSpPr>
        <p:spPr>
          <a:xfrm>
            <a:off x="6339450" y="1372949"/>
            <a:ext cx="2364140" cy="3825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الأول </a:t>
            </a:r>
          </a:p>
        </p:txBody>
      </p:sp>
      <p:sp>
        <p:nvSpPr>
          <p:cNvPr id="185" name="Freeform 3"/>
          <p:cNvSpPr/>
          <p:nvPr/>
        </p:nvSpPr>
        <p:spPr>
          <a:xfrm rot="1811772">
            <a:off x="1841996" y="366264"/>
            <a:ext cx="868803" cy="849014"/>
          </a:xfrm>
          <a:prstGeom prst="rect">
            <a:avLst/>
          </a:prstGeom>
          <a:blipFill>
            <a:blip r:embed="rId12"/>
            <a:stretch>
              <a:fillRect/>
            </a:stretch>
          </a:blipFill>
          <a:ln w="12700">
            <a:miter lim="400000"/>
          </a:ln>
        </p:spPr>
        <p:txBody>
          <a:bodyPr lIns="45719" rIns="45719"/>
          <a:lstStyle/>
          <a:p>
            <a:pPr rtl="0">
              <a:defRPr>
                <a:latin typeface="+mj-lt"/>
                <a:ea typeface="+mj-ea"/>
                <a:cs typeface="+mj-cs"/>
                <a:sym typeface="Calibri"/>
              </a:defRPr>
            </a:pPr>
          </a:p>
        </p:txBody>
      </p:sp>
      <p:sp>
        <p:nvSpPr>
          <p:cNvPr id="186"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187" name="تهيئة اﻟﻔﺼﻞ السابع"/>
          <p:cNvSpPr txBox="1"/>
          <p:nvPr/>
        </p:nvSpPr>
        <p:spPr>
          <a:xfrm>
            <a:off x="8047188" y="2627953"/>
            <a:ext cx="1908916"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5C0701"/>
                </a:solidFill>
                <a:latin typeface="Muna Bold"/>
                <a:ea typeface="Muna Bold"/>
                <a:cs typeface="Muna Bold"/>
                <a:sym typeface="Muna Bold"/>
              </a:defRPr>
            </a:lvl1pPr>
          </a:lstStyle>
          <a:p>
            <a:pPr rtl="0">
              <a:defRPr/>
            </a:pPr>
            <a:r>
              <a:t>تهيئة اﻟﻔﺼﻞ السابع </a:t>
            </a:r>
          </a:p>
        </p:txBody>
      </p:sp>
      <p:sp>
        <p:nvSpPr>
          <p:cNvPr id="188" name="ثاني ثانوي"/>
          <p:cNvSpPr txBox="1"/>
          <p:nvPr/>
        </p:nvSpPr>
        <p:spPr>
          <a:xfrm>
            <a:off x="467394" y="1235025"/>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sp>
        <p:nvSpPr>
          <p:cNvPr id="189" name="تمثيل فضاء العينة"/>
          <p:cNvSpPr txBox="1"/>
          <p:nvPr/>
        </p:nvSpPr>
        <p:spPr>
          <a:xfrm>
            <a:off x="6180071" y="2666053"/>
            <a:ext cx="1518477" cy="3454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1900">
                <a:solidFill>
                  <a:srgbClr val="011D57"/>
                </a:solidFill>
                <a:latin typeface="Muna Bold"/>
                <a:ea typeface="Muna Bold"/>
                <a:cs typeface="Muna Bold"/>
                <a:sym typeface="Muna Bold"/>
              </a:defRPr>
            </a:lvl1pPr>
          </a:lstStyle>
          <a:p>
            <a:pPr rtl="0">
              <a:defRPr/>
            </a:pPr>
            <a:r>
              <a:t>تمثيل فضاء العينة</a:t>
            </a:r>
          </a:p>
        </p:txBody>
      </p:sp>
      <p:sp>
        <p:nvSpPr>
          <p:cNvPr id="190" name="تمثيل فضاء العينة"/>
          <p:cNvSpPr txBox="1"/>
          <p:nvPr/>
        </p:nvSpPr>
        <p:spPr>
          <a:xfrm>
            <a:off x="4262979" y="2627953"/>
            <a:ext cx="1518477" cy="3454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1900">
                <a:solidFill>
                  <a:srgbClr val="011D57"/>
                </a:solidFill>
                <a:latin typeface="Muna Bold"/>
                <a:ea typeface="Muna Bold"/>
                <a:cs typeface="Muna Bold"/>
                <a:sym typeface="Muna Bold"/>
              </a:defRPr>
            </a:lvl1pPr>
          </a:lstStyle>
          <a:p>
            <a:pPr rtl="0">
              <a:defRPr/>
            </a:pPr>
            <a:r>
              <a:t>تمثيل فضاء العينة</a:t>
            </a:r>
          </a:p>
        </p:txBody>
      </p:sp>
      <p:sp>
        <p:nvSpPr>
          <p:cNvPr id="191" name="الاحتمال باستعمال التباديل والتوافيق"/>
          <p:cNvSpPr txBox="1"/>
          <p:nvPr/>
        </p:nvSpPr>
        <p:spPr>
          <a:xfrm>
            <a:off x="2124367" y="2674074"/>
            <a:ext cx="1817351" cy="427156"/>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1500">
                <a:solidFill>
                  <a:srgbClr val="011D57"/>
                </a:solidFill>
                <a:latin typeface="Muna Bold"/>
                <a:ea typeface="Muna Bold"/>
                <a:cs typeface="Muna Bold"/>
                <a:sym typeface="Muna Bold"/>
              </a:defRPr>
            </a:lvl1pPr>
          </a:lstStyle>
          <a:p>
            <a:pPr rtl="0">
              <a:defRPr/>
            </a:pPr>
            <a:r>
              <a:t>الاحتمال باستعمال التباديل والتوافيق</a:t>
            </a:r>
          </a:p>
        </p:txBody>
      </p:sp>
      <p:sp>
        <p:nvSpPr>
          <p:cNvPr id="192" name="الاحتمال باستعمال التباديل والتوافيق"/>
          <p:cNvSpPr txBox="1"/>
          <p:nvPr/>
        </p:nvSpPr>
        <p:spPr>
          <a:xfrm>
            <a:off x="135048" y="2666053"/>
            <a:ext cx="1817351" cy="427156"/>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1500">
                <a:solidFill>
                  <a:srgbClr val="011D57"/>
                </a:solidFill>
                <a:latin typeface="Muna Bold"/>
                <a:ea typeface="Muna Bold"/>
                <a:cs typeface="Muna Bold"/>
                <a:sym typeface="Muna Bold"/>
              </a:defRPr>
            </a:lvl1pPr>
          </a:lstStyle>
          <a:p>
            <a:pPr rtl="0">
              <a:defRPr/>
            </a:pPr>
            <a:r>
              <a:t>الاحتمال باستعمال التباديل والتوافيق</a:t>
            </a:r>
          </a:p>
        </p:txBody>
      </p:sp>
    </p:spTree>
  </p:cSld>
  <p:clrMapOvr>
    <a:masterClrMapping/>
  </p:clrMapOvr>
  <mc:AlternateContent xmlns:mc="http://schemas.openxmlformats.org/markup-compatibility/2006">
    <mc:Choice xmlns:p14="http://schemas.microsoft.com/office/powerpoint/2010/main" Requires="p14">
      <p:transition spd="slow" advClick="1" p14:dur="1500">
        <p14:doors dir="ver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197" name="تجميع"/>
          <p:cNvGrpSpPr/>
          <p:nvPr/>
        </p:nvGrpSpPr>
        <p:grpSpPr>
          <a:xfrm>
            <a:off x="8073879" y="2174436"/>
            <a:ext cx="3853765" cy="3917527"/>
            <a:chOff x="108636" y="0"/>
            <a:chExt cx="3853763" cy="3917525"/>
          </a:xfrm>
        </p:grpSpPr>
        <p:graphicFrame>
          <p:nvGraphicFramePr>
            <p:cNvPr id="195"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a:t>
                        </a:r>
                      </a:p>
                      <a:p>
                        <a:pPr indent="457200" algn="r" rtl="0">
                          <a:defRPr sz="1600">
                            <a:solidFill>
                              <a:srgbClr val="3E4956"/>
                            </a:solidFill>
                            <a:latin typeface="Muna Bold"/>
                            <a:ea typeface="Muna Bold"/>
                            <a:cs typeface="Muna Bold"/>
                            <a:sym typeface="Muna Bold"/>
                          </a:defRPr>
                        </a:pPr>
                        <a:r>
                          <a:t> التباديل في حساب الاحتمال </a:t>
                        </a:r>
                      </a:p>
                      <a:p>
                        <a:pPr indent="457200" algn="r" rtl="0">
                          <a:defRPr sz="1600">
                            <a:solidFill>
                              <a:srgbClr val="3E4956"/>
                            </a:solidFill>
                            <a:latin typeface="Muna Bold"/>
                            <a:ea typeface="Muna Bold"/>
                            <a:cs typeface="Muna Bold"/>
                            <a:sym typeface="Muna Bold"/>
                          </a:defRPr>
                        </a:pPr>
                        <a:r>
                          <a:t>-أستعمل التوافيق في حساب الاحتمال  .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س 12، 15 ص 23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9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00" name="تجميع"/>
          <p:cNvGrpSpPr/>
          <p:nvPr/>
        </p:nvGrpSpPr>
        <p:grpSpPr>
          <a:xfrm>
            <a:off x="6092679" y="2161736"/>
            <a:ext cx="3853765" cy="3930227"/>
            <a:chOff x="108636" y="0"/>
            <a:chExt cx="3853763" cy="3930225"/>
          </a:xfrm>
        </p:grpSpPr>
        <p:graphicFrame>
          <p:nvGraphicFramePr>
            <p:cNvPr id="198"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الاحتمالات باستعمال الاطوال  </a:t>
                        </a:r>
                      </a:p>
                      <a:p>
                        <a:pPr indent="457200" algn="r" rtl="0">
                          <a:defRPr sz="1600">
                            <a:solidFill>
                              <a:srgbClr val="3E4956"/>
                            </a:solidFill>
                            <a:latin typeface="Muna Bold"/>
                            <a:ea typeface="Muna Bold"/>
                            <a:cs typeface="Muna Bold"/>
                            <a:sym typeface="Muna Bold"/>
                          </a:defRPr>
                        </a:pPr>
                        <a:r>
                          <a:t>-أجد الاحتمالات باستعمال المساحات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6، 9 ص 28</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19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03" name="تجميع"/>
          <p:cNvGrpSpPr/>
          <p:nvPr/>
        </p:nvGrpSpPr>
        <p:grpSpPr>
          <a:xfrm>
            <a:off x="4111479" y="2161736"/>
            <a:ext cx="3853765" cy="3930227"/>
            <a:chOff x="108636" y="0"/>
            <a:chExt cx="3853763" cy="3930225"/>
          </a:xfrm>
        </p:grpSpPr>
        <p:graphicFrame>
          <p:nvGraphicFramePr>
            <p:cNvPr id="201"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الاحتمالات باستعمال الاطوال  </a:t>
                        </a:r>
                      </a:p>
                      <a:p>
                        <a:pPr indent="457200" algn="r" rtl="0">
                          <a:defRPr sz="1600">
                            <a:solidFill>
                              <a:srgbClr val="3E4956"/>
                            </a:solidFill>
                            <a:latin typeface="Muna Bold"/>
                            <a:ea typeface="Muna Bold"/>
                            <a:cs typeface="Muna Bold"/>
                            <a:sym typeface="Muna Bold"/>
                          </a:defRPr>
                        </a:pPr>
                        <a:r>
                          <a:t>-أجد الاحتمالات باستعمال المساحات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10، 11 ص 28</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0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06" name="تجميع"/>
          <p:cNvGrpSpPr/>
          <p:nvPr/>
        </p:nvGrpSpPr>
        <p:grpSpPr>
          <a:xfrm>
            <a:off x="2130279" y="2174436"/>
            <a:ext cx="3853765" cy="3917527"/>
            <a:chOff x="108636" y="0"/>
            <a:chExt cx="3853763" cy="3917525"/>
          </a:xfrm>
        </p:grpSpPr>
        <p:graphicFrame>
          <p:nvGraphicFramePr>
            <p:cNvPr id="204"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الاحتمالات باستعمال الاطوال  </a:t>
                        </a:r>
                      </a:p>
                      <a:p>
                        <a:pPr indent="457200" algn="r" rtl="0">
                          <a:defRPr sz="1600">
                            <a:solidFill>
                              <a:srgbClr val="3E4956"/>
                            </a:solidFill>
                            <a:latin typeface="Muna Bold"/>
                            <a:ea typeface="Muna Bold"/>
                            <a:cs typeface="Muna Bold"/>
                            <a:sym typeface="Muna Bold"/>
                          </a:defRPr>
                        </a:pPr>
                        <a:r>
                          <a:t>-أجد الاحتمالات باستعمال المساحات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14 ، 15  ص 29</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0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09" name="تجميع"/>
          <p:cNvGrpSpPr/>
          <p:nvPr/>
        </p:nvGrpSpPr>
        <p:grpSpPr>
          <a:xfrm>
            <a:off x="149079" y="2161736"/>
            <a:ext cx="3853765" cy="3930227"/>
            <a:chOff x="108636" y="0"/>
            <a:chExt cx="3853763" cy="3930225"/>
          </a:xfrm>
        </p:grpSpPr>
        <p:graphicFrame>
          <p:nvGraphicFramePr>
            <p:cNvPr id="207"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الاحتمالات باستعمال الاطوال  </a:t>
                        </a:r>
                      </a:p>
                      <a:p>
                        <a:pPr indent="457200" algn="r" rtl="0">
                          <a:defRPr sz="1600">
                            <a:solidFill>
                              <a:srgbClr val="3E4956"/>
                            </a:solidFill>
                            <a:latin typeface="Muna Bold"/>
                            <a:ea typeface="Muna Bold"/>
                            <a:cs typeface="Muna Bold"/>
                            <a:sym typeface="Muna Bold"/>
                          </a:defRPr>
                        </a:pPr>
                        <a:r>
                          <a:t>-أجد الاحتمالات باستعمال المساحات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20 ،21 ص 29</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0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210"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211"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212"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213"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214"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215"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216"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219" name="تجميع"/>
          <p:cNvGrpSpPr/>
          <p:nvPr/>
        </p:nvGrpSpPr>
        <p:grpSpPr>
          <a:xfrm>
            <a:off x="3018593" y="599421"/>
            <a:ext cx="5436632" cy="463291"/>
            <a:chOff x="-188674" y="-5"/>
            <a:chExt cx="5436630" cy="463289"/>
          </a:xfrm>
        </p:grpSpPr>
        <p:sp>
          <p:nvSpPr>
            <p:cNvPr id="217"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218"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220"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221"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222"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223" name="الأحد ١٠/ ٨ / ١٤٤٦"/>
          <p:cNvSpPr txBox="1"/>
          <p:nvPr/>
        </p:nvSpPr>
        <p:spPr>
          <a:xfrm>
            <a:off x="8263914" y="2207782"/>
            <a:ext cx="149974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٩/ ٩ / ١٤٤٦ </a:t>
            </a:r>
          </a:p>
        </p:txBody>
      </p:sp>
      <p:sp>
        <p:nvSpPr>
          <p:cNvPr id="224" name="الاثنين ١١/ ٨ / ١٤٤٦"/>
          <p:cNvSpPr txBox="1"/>
          <p:nvPr/>
        </p:nvSpPr>
        <p:spPr>
          <a:xfrm>
            <a:off x="6120178" y="2207782"/>
            <a:ext cx="163984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١٠/ ٩/ ١٤٤٦ </a:t>
            </a:r>
          </a:p>
        </p:txBody>
      </p:sp>
      <p:sp>
        <p:nvSpPr>
          <p:cNvPr id="225" name="الثلاثاء ١٢/ ٨ / ١٤٤٦"/>
          <p:cNvSpPr txBox="1"/>
          <p:nvPr/>
        </p:nvSpPr>
        <p:spPr>
          <a:xfrm>
            <a:off x="4204081" y="2207782"/>
            <a:ext cx="1637366"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الثلاثاء١١/ ٩ / ١٤٤٦ </a:t>
            </a:r>
          </a:p>
        </p:txBody>
      </p:sp>
      <p:sp>
        <p:nvSpPr>
          <p:cNvPr id="226"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١٢/ ٩ / ١٤٤٦ </a:t>
            </a:r>
          </a:p>
        </p:txBody>
      </p:sp>
      <p:sp>
        <p:nvSpPr>
          <p:cNvPr id="227" name="الخميس ١٤/ ٨ / ١٤٤٦"/>
          <p:cNvSpPr txBox="1"/>
          <p:nvPr/>
        </p:nvSpPr>
        <p:spPr>
          <a:xfrm>
            <a:off x="95969" y="2207782"/>
            <a:ext cx="180970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الخميس ١٣/ ٩ / ١٤٤٦ </a:t>
            </a:r>
          </a:p>
        </p:txBody>
      </p:sp>
      <p:pic>
        <p:nvPicPr>
          <p:cNvPr id="228"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231" name="Google Shape;450;p23"/>
          <p:cNvGrpSpPr/>
          <p:nvPr/>
        </p:nvGrpSpPr>
        <p:grpSpPr>
          <a:xfrm rot="9894527">
            <a:off x="10179289" y="5315954"/>
            <a:ext cx="439213" cy="301205"/>
            <a:chOff x="0" y="0"/>
            <a:chExt cx="439212" cy="301204"/>
          </a:xfrm>
        </p:grpSpPr>
        <p:sp>
          <p:nvSpPr>
            <p:cNvPr id="230"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229"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232"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233"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234"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235"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236"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237"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238"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239" name="الثاني"/>
          <p:cNvSpPr txBox="1"/>
          <p:nvPr/>
        </p:nvSpPr>
        <p:spPr>
          <a:xfrm>
            <a:off x="6339450" y="1333634"/>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الثاني  </a:t>
            </a:r>
          </a:p>
        </p:txBody>
      </p:sp>
      <p:grpSp>
        <p:nvGrpSpPr>
          <p:cNvPr id="248" name="تجميع"/>
          <p:cNvGrpSpPr/>
          <p:nvPr/>
        </p:nvGrpSpPr>
        <p:grpSpPr>
          <a:xfrm>
            <a:off x="94682" y="6187416"/>
            <a:ext cx="9855071" cy="1006391"/>
            <a:chOff x="0" y="0"/>
            <a:chExt cx="9855069" cy="1006389"/>
          </a:xfrm>
        </p:grpSpPr>
        <p:grpSp>
          <p:nvGrpSpPr>
            <p:cNvPr id="245" name="تجميع"/>
            <p:cNvGrpSpPr/>
            <p:nvPr/>
          </p:nvGrpSpPr>
          <p:grpSpPr>
            <a:xfrm>
              <a:off x="0" y="0"/>
              <a:ext cx="9855070" cy="1006390"/>
              <a:chOff x="0" y="0"/>
              <a:chExt cx="9855070" cy="1006389"/>
            </a:xfrm>
          </p:grpSpPr>
          <p:sp>
            <p:nvSpPr>
              <p:cNvPr id="240"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243" name="تجميع"/>
              <p:cNvGrpSpPr/>
              <p:nvPr/>
            </p:nvGrpSpPr>
            <p:grpSpPr>
              <a:xfrm>
                <a:off x="3930697" y="0"/>
                <a:ext cx="5924374" cy="1006390"/>
                <a:chOff x="0" y="0"/>
                <a:chExt cx="5924372" cy="1006389"/>
              </a:xfrm>
            </p:grpSpPr>
            <p:sp>
              <p:nvSpPr>
                <p:cNvPr id="241"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242"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244"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246"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247"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249" name="Freeform 3"/>
          <p:cNvSpPr/>
          <p:nvPr/>
        </p:nvSpPr>
        <p:spPr>
          <a:xfrm rot="1811772">
            <a:off x="1854905" y="335305"/>
            <a:ext cx="868803" cy="849015"/>
          </a:xfrm>
          <a:prstGeom prst="rect">
            <a:avLst/>
          </a:prstGeom>
          <a:blipFill>
            <a:blip r:embed="rId12"/>
            <a:stretch>
              <a:fillRect/>
            </a:stretch>
          </a:blipFill>
          <a:ln w="12700">
            <a:miter lim="400000"/>
          </a:ln>
        </p:spPr>
        <p:txBody>
          <a:bodyPr lIns="45719" rIns="45719"/>
          <a:lstStyle/>
          <a:p>
            <a:pPr rtl="0">
              <a:defRPr>
                <a:latin typeface="+mj-lt"/>
                <a:ea typeface="+mj-ea"/>
                <a:cs typeface="+mj-cs"/>
                <a:sym typeface="Calibri"/>
              </a:defRPr>
            </a:pPr>
          </a:p>
        </p:txBody>
      </p:sp>
      <p:sp>
        <p:nvSpPr>
          <p:cNvPr id="250" name="رياضيات"/>
          <p:cNvSpPr txBox="1"/>
          <p:nvPr/>
        </p:nvSpPr>
        <p:spPr>
          <a:xfrm>
            <a:off x="3594883" y="124772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251" name="ثاني ثانوي"/>
          <p:cNvSpPr txBox="1"/>
          <p:nvPr/>
        </p:nvSpPr>
        <p:spPr>
          <a:xfrm>
            <a:off x="502107" y="1232844"/>
            <a:ext cx="1656975"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sp>
        <p:nvSpPr>
          <p:cNvPr id="252" name="الاحتمال باستعمال التباديل والتوافيق"/>
          <p:cNvSpPr txBox="1"/>
          <p:nvPr/>
        </p:nvSpPr>
        <p:spPr>
          <a:xfrm>
            <a:off x="8053518" y="2595194"/>
            <a:ext cx="1817351" cy="427156"/>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1500">
                <a:solidFill>
                  <a:srgbClr val="011D57"/>
                </a:solidFill>
                <a:latin typeface="Muna Bold"/>
                <a:ea typeface="Muna Bold"/>
                <a:cs typeface="Muna Bold"/>
                <a:sym typeface="Muna Bold"/>
              </a:defRPr>
            </a:lvl1pPr>
          </a:lstStyle>
          <a:p>
            <a:pPr rtl="0">
              <a:defRPr/>
            </a:pPr>
            <a:r>
              <a:t>الاحتمال باستعمال التباديل والتوافيق</a:t>
            </a:r>
          </a:p>
        </p:txBody>
      </p:sp>
      <p:sp>
        <p:nvSpPr>
          <p:cNvPr id="253" name="الاحتمال الهندسي"/>
          <p:cNvSpPr txBox="1"/>
          <p:nvPr/>
        </p:nvSpPr>
        <p:spPr>
          <a:xfrm>
            <a:off x="6167234" y="2651511"/>
            <a:ext cx="1627519"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000">
                <a:solidFill>
                  <a:srgbClr val="243F5B"/>
                </a:solidFill>
                <a:latin typeface="Muna Bold"/>
                <a:ea typeface="Muna Bold"/>
                <a:cs typeface="Muna Bold"/>
                <a:sym typeface="Muna Bold"/>
              </a:defRPr>
            </a:lvl1pPr>
          </a:lstStyle>
          <a:p>
            <a:pPr rtl="0">
              <a:defRPr/>
            </a:pPr>
            <a:r>
              <a:t>الاحتمال الهندسي </a:t>
            </a:r>
          </a:p>
        </p:txBody>
      </p:sp>
      <p:sp>
        <p:nvSpPr>
          <p:cNvPr id="254" name="الاحتمال الهندسي"/>
          <p:cNvSpPr txBox="1"/>
          <p:nvPr/>
        </p:nvSpPr>
        <p:spPr>
          <a:xfrm>
            <a:off x="4136203" y="2651511"/>
            <a:ext cx="1627519"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000">
                <a:solidFill>
                  <a:srgbClr val="243F5B"/>
                </a:solidFill>
                <a:latin typeface="Muna Bold"/>
                <a:ea typeface="Muna Bold"/>
                <a:cs typeface="Muna Bold"/>
                <a:sym typeface="Muna Bold"/>
              </a:defRPr>
            </a:lvl1pPr>
          </a:lstStyle>
          <a:p>
            <a:pPr rtl="0">
              <a:defRPr/>
            </a:pPr>
            <a:r>
              <a:t>الاحتمال الهندسي </a:t>
            </a:r>
          </a:p>
        </p:txBody>
      </p:sp>
      <p:sp>
        <p:nvSpPr>
          <p:cNvPr id="255" name="الاحتمال الهندسي"/>
          <p:cNvSpPr txBox="1"/>
          <p:nvPr/>
        </p:nvSpPr>
        <p:spPr>
          <a:xfrm>
            <a:off x="2204834" y="2623353"/>
            <a:ext cx="1627519"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000">
                <a:solidFill>
                  <a:srgbClr val="243F5B"/>
                </a:solidFill>
                <a:latin typeface="Muna Bold"/>
                <a:ea typeface="Muna Bold"/>
                <a:cs typeface="Muna Bold"/>
                <a:sym typeface="Muna Bold"/>
              </a:defRPr>
            </a:lvl1pPr>
          </a:lstStyle>
          <a:p>
            <a:pPr rtl="0">
              <a:defRPr/>
            </a:pPr>
            <a:r>
              <a:t>الاحتمال الهندسي </a:t>
            </a:r>
          </a:p>
        </p:txBody>
      </p:sp>
      <p:sp>
        <p:nvSpPr>
          <p:cNvPr id="256" name="الاحتمال الهندسي"/>
          <p:cNvSpPr txBox="1"/>
          <p:nvPr/>
        </p:nvSpPr>
        <p:spPr>
          <a:xfrm>
            <a:off x="269387" y="2651511"/>
            <a:ext cx="1627519" cy="3708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000">
                <a:solidFill>
                  <a:srgbClr val="243F5B"/>
                </a:solidFill>
                <a:latin typeface="Muna Bold"/>
                <a:ea typeface="Muna Bold"/>
                <a:cs typeface="Muna Bold"/>
                <a:sym typeface="Muna Bold"/>
              </a:defRPr>
            </a:lvl1pPr>
          </a:lstStyle>
          <a:p>
            <a:pPr rtl="0">
              <a:defRPr/>
            </a:pPr>
            <a:r>
              <a:t>الاحتمال الهندسي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8"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261" name="تجميع"/>
          <p:cNvGrpSpPr/>
          <p:nvPr/>
        </p:nvGrpSpPr>
        <p:grpSpPr>
          <a:xfrm>
            <a:off x="8073879" y="2174436"/>
            <a:ext cx="3853765" cy="3917527"/>
            <a:chOff x="108636" y="0"/>
            <a:chExt cx="3853763" cy="3917525"/>
          </a:xfrm>
        </p:grpSpPr>
        <p:graphicFrame>
          <p:nvGraphicFramePr>
            <p:cNvPr id="259"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احتمالات الحوادث المستقلة والحوادث غير المستقلة . </a:t>
                        </a:r>
                      </a:p>
                      <a:p>
                        <a:pPr indent="457200" algn="r" rtl="0">
                          <a:defRPr sz="1600">
                            <a:solidFill>
                              <a:srgbClr val="3E4956"/>
                            </a:solidFill>
                            <a:latin typeface="Muna Bold"/>
                            <a:ea typeface="Muna Bold"/>
                            <a:cs typeface="Muna Bold"/>
                            <a:sym typeface="Muna Bold"/>
                          </a:defRPr>
                        </a:pPr>
                        <a:r>
                          <a:t>-أجد احتمال حادثة اذا علم وقوع حادثة أخرى  .  </a:t>
                        </a:r>
                      </a:p>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6، 8 ص 36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6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64" name="تجميع"/>
          <p:cNvGrpSpPr/>
          <p:nvPr/>
        </p:nvGrpSpPr>
        <p:grpSpPr>
          <a:xfrm>
            <a:off x="6092679" y="2161736"/>
            <a:ext cx="3853765" cy="3930227"/>
            <a:chOff x="108636" y="0"/>
            <a:chExt cx="3853763" cy="3930225"/>
          </a:xfrm>
        </p:grpSpPr>
        <p:graphicFrame>
          <p:nvGraphicFramePr>
            <p:cNvPr id="262"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احتمالات الحوادث المستقلة والحوادث غير المستقلة . </a:t>
                        </a:r>
                      </a:p>
                      <a:p>
                        <a:pPr indent="457200" algn="r" rtl="0">
                          <a:defRPr sz="1600">
                            <a:solidFill>
                              <a:srgbClr val="3E4956"/>
                            </a:solidFill>
                            <a:latin typeface="Muna Bold"/>
                            <a:ea typeface="Muna Bold"/>
                            <a:cs typeface="Muna Bold"/>
                            <a:sym typeface="Muna Bold"/>
                          </a:defRPr>
                        </a:pPr>
                        <a:r>
                          <a:t>-أجد احتمال حادثة اذا علم وقوع حادثة أخرى  .  </a:t>
                        </a:r>
                      </a:p>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10 ،11 ص 36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6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67" name="تجميع"/>
          <p:cNvGrpSpPr/>
          <p:nvPr/>
        </p:nvGrpSpPr>
        <p:grpSpPr>
          <a:xfrm>
            <a:off x="4111479" y="2161736"/>
            <a:ext cx="3853765" cy="3930227"/>
            <a:chOff x="108636" y="0"/>
            <a:chExt cx="3853763" cy="3930225"/>
          </a:xfrm>
        </p:grpSpPr>
        <p:graphicFrame>
          <p:nvGraphicFramePr>
            <p:cNvPr id="265"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احتمالات الحوادث المستقلة والحوادث غير المستقلة . </a:t>
                        </a:r>
                      </a:p>
                      <a:p>
                        <a:pPr indent="457200" algn="r" rtl="0">
                          <a:defRPr sz="1600">
                            <a:solidFill>
                              <a:srgbClr val="3E4956"/>
                            </a:solidFill>
                            <a:latin typeface="Muna Bold"/>
                            <a:ea typeface="Muna Bold"/>
                            <a:cs typeface="Muna Bold"/>
                            <a:sym typeface="Muna Bold"/>
                          </a:defRPr>
                        </a:pPr>
                        <a:r>
                          <a:t>-أجد احتمال حادثة اذا علم وقوع حادثة أخرى  .  </a:t>
                        </a:r>
                      </a:p>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12 ، 14 ص 37</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6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70" name="تجميع"/>
          <p:cNvGrpSpPr/>
          <p:nvPr/>
        </p:nvGrpSpPr>
        <p:grpSpPr>
          <a:xfrm>
            <a:off x="2130279" y="2174436"/>
            <a:ext cx="3853765" cy="3917527"/>
            <a:chOff x="108636" y="0"/>
            <a:chExt cx="3853763" cy="3917525"/>
          </a:xfrm>
        </p:grpSpPr>
        <p:graphicFrame>
          <p:nvGraphicFramePr>
            <p:cNvPr id="268"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احتمالات الحوادث المتنافية والحوادث غير المتنافية  . </a:t>
                        </a:r>
                      </a:p>
                      <a:p>
                        <a:pPr indent="457200" algn="r" rtl="0">
                          <a:defRPr sz="1600">
                            <a:solidFill>
                              <a:srgbClr val="3E4956"/>
                            </a:solidFill>
                            <a:latin typeface="Muna Bold"/>
                            <a:ea typeface="Muna Bold"/>
                            <a:cs typeface="Muna Bold"/>
                            <a:sym typeface="Muna Bold"/>
                          </a:defRPr>
                        </a:pPr>
                        <a:r>
                          <a:t>-أجد احتمال متممة حادثة.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8، 11 ص 44</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6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273" name="تجميع"/>
          <p:cNvGrpSpPr/>
          <p:nvPr/>
        </p:nvGrpSpPr>
        <p:grpSpPr>
          <a:xfrm>
            <a:off x="149079" y="2161736"/>
            <a:ext cx="3853765" cy="3930227"/>
            <a:chOff x="108636" y="0"/>
            <a:chExt cx="3853763" cy="3930225"/>
          </a:xfrm>
        </p:grpSpPr>
        <p:graphicFrame>
          <p:nvGraphicFramePr>
            <p:cNvPr id="271"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احتمالات الحوادث المتنافية والحوادث غير المتنافية  . </a:t>
                        </a:r>
                      </a:p>
                      <a:p>
                        <a:pPr indent="457200" algn="r" rtl="0">
                          <a:defRPr sz="1600">
                            <a:solidFill>
                              <a:srgbClr val="3E4956"/>
                            </a:solidFill>
                            <a:latin typeface="Muna Bold"/>
                            <a:ea typeface="Muna Bold"/>
                            <a:cs typeface="Muna Bold"/>
                            <a:sym typeface="Muna Bold"/>
                          </a:defRPr>
                        </a:pPr>
                        <a:r>
                          <a:t>-أجد احتمال متممة حادثة.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
في الكتاب س 12 ،15 ص 44</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27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274"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275"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276"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277"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278"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279"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280"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283" name="تجميع"/>
          <p:cNvGrpSpPr/>
          <p:nvPr/>
        </p:nvGrpSpPr>
        <p:grpSpPr>
          <a:xfrm>
            <a:off x="3018593" y="599421"/>
            <a:ext cx="5436632" cy="463291"/>
            <a:chOff x="-188674" y="-5"/>
            <a:chExt cx="5436630" cy="463289"/>
          </a:xfrm>
        </p:grpSpPr>
        <p:sp>
          <p:nvSpPr>
            <p:cNvPr id="281"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282"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284"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285"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286"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287" name="الأحد ١٠/ ٨ / ١٤٤٦"/>
          <p:cNvSpPr txBox="1"/>
          <p:nvPr/>
        </p:nvSpPr>
        <p:spPr>
          <a:xfrm>
            <a:off x="8160722" y="2207782"/>
            <a:ext cx="1602938"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١٦/ ٩ / ١٤٤٦ </a:t>
            </a:r>
          </a:p>
        </p:txBody>
      </p:sp>
      <p:sp>
        <p:nvSpPr>
          <p:cNvPr id="288" name="الاثنين ١١/ ٨ / ١٤٤٦"/>
          <p:cNvSpPr txBox="1"/>
          <p:nvPr/>
        </p:nvSpPr>
        <p:spPr>
          <a:xfrm>
            <a:off x="6120178" y="2207782"/>
            <a:ext cx="163984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١٧/ ٩/ ١٤٤٦ </a:t>
            </a:r>
          </a:p>
        </p:txBody>
      </p:sp>
      <p:sp>
        <p:nvSpPr>
          <p:cNvPr id="289" name="الثلاثاء ١٢/ ٨ / ١٤٤٦"/>
          <p:cNvSpPr txBox="1"/>
          <p:nvPr/>
        </p:nvSpPr>
        <p:spPr>
          <a:xfrm>
            <a:off x="4204081" y="2207782"/>
            <a:ext cx="1637366"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الثلاثاء١٨/ ٩ / ١٤٤٦ </a:t>
            </a:r>
          </a:p>
        </p:txBody>
      </p:sp>
      <p:sp>
        <p:nvSpPr>
          <p:cNvPr id="290"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١٩/ ٩ / ١٤٤٦ </a:t>
            </a:r>
          </a:p>
        </p:txBody>
      </p:sp>
      <p:sp>
        <p:nvSpPr>
          <p:cNvPr id="291" name="الخميس ١٤/ ٨ / ١٤٤٦"/>
          <p:cNvSpPr txBox="1"/>
          <p:nvPr/>
        </p:nvSpPr>
        <p:spPr>
          <a:xfrm>
            <a:off x="95969" y="2207782"/>
            <a:ext cx="1809709"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الخميس ٢٠/ ٩ / ١٤٤٦ </a:t>
            </a:r>
          </a:p>
        </p:txBody>
      </p:sp>
      <p:pic>
        <p:nvPicPr>
          <p:cNvPr id="292"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295" name="Google Shape;450;p23"/>
          <p:cNvGrpSpPr/>
          <p:nvPr/>
        </p:nvGrpSpPr>
        <p:grpSpPr>
          <a:xfrm rot="9894527">
            <a:off x="10179289" y="5315954"/>
            <a:ext cx="439213" cy="301205"/>
            <a:chOff x="0" y="0"/>
            <a:chExt cx="439212" cy="301204"/>
          </a:xfrm>
        </p:grpSpPr>
        <p:sp>
          <p:nvSpPr>
            <p:cNvPr id="294"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293"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296"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297"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298"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299"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300"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301"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302"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303" name="الثالث"/>
          <p:cNvSpPr txBox="1"/>
          <p:nvPr/>
        </p:nvSpPr>
        <p:spPr>
          <a:xfrm>
            <a:off x="6339450" y="1372949"/>
            <a:ext cx="2364140" cy="38257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الثالث </a:t>
            </a:r>
          </a:p>
        </p:txBody>
      </p:sp>
      <p:grpSp>
        <p:nvGrpSpPr>
          <p:cNvPr id="313" name="تجميع"/>
          <p:cNvGrpSpPr/>
          <p:nvPr/>
        </p:nvGrpSpPr>
        <p:grpSpPr>
          <a:xfrm>
            <a:off x="94682" y="6187416"/>
            <a:ext cx="9855071" cy="1006391"/>
            <a:chOff x="0" y="0"/>
            <a:chExt cx="9855069" cy="1006389"/>
          </a:xfrm>
        </p:grpSpPr>
        <p:grpSp>
          <p:nvGrpSpPr>
            <p:cNvPr id="310" name="تجميع"/>
            <p:cNvGrpSpPr/>
            <p:nvPr/>
          </p:nvGrpSpPr>
          <p:grpSpPr>
            <a:xfrm>
              <a:off x="0" y="0"/>
              <a:ext cx="9855070" cy="1006390"/>
              <a:chOff x="0" y="0"/>
              <a:chExt cx="9855070" cy="1006389"/>
            </a:xfrm>
          </p:grpSpPr>
          <p:sp>
            <p:nvSpPr>
              <p:cNvPr id="304"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308" name="تجميع"/>
              <p:cNvGrpSpPr/>
              <p:nvPr/>
            </p:nvGrpSpPr>
            <p:grpSpPr>
              <a:xfrm>
                <a:off x="3930697" y="0"/>
                <a:ext cx="5924374" cy="1006390"/>
                <a:chOff x="0" y="0"/>
                <a:chExt cx="5924372" cy="1006389"/>
              </a:xfrm>
            </p:grpSpPr>
            <p:sp>
              <p:nvSpPr>
                <p:cNvPr id="305"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306"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pic>
              <p:nvPicPr>
                <p:cNvPr id="307" name="تجميع" descr="تجميع"/>
                <p:cNvPicPr>
                  <a:picLocks noChangeAspect="0"/>
                </p:cNvPicPr>
                <p:nvPr/>
              </p:nvPicPr>
              <p:blipFill>
                <a:blip r:embed="rId10">
                  <a:extLst/>
                </a:blip>
                <a:stretch>
                  <a:fillRect/>
                </a:stretch>
              </p:blipFill>
              <p:spPr>
                <a:xfrm>
                  <a:off x="106466" y="20313"/>
                  <a:ext cx="4645266" cy="927767"/>
                </a:xfrm>
                <a:prstGeom prst="rect">
                  <a:avLst/>
                </a:prstGeom>
                <a:effectLst>
                  <a:outerShdw sx="100000" sy="100000" kx="0" ky="0" algn="b" rotWithShape="0" blurRad="38100" dist="23000" dir="5400000">
                    <a:srgbClr val="000000">
                      <a:alpha val="35000"/>
                    </a:srgbClr>
                  </a:outerShdw>
                </a:effectLst>
              </p:spPr>
            </p:pic>
          </p:grpSp>
          <p:sp>
            <p:nvSpPr>
              <p:cNvPr id="309"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311" name="مستطيل مستطيل" descr="مستطيل مستطيل"/>
            <p:cNvPicPr>
              <a:picLocks noChangeAspect="0"/>
            </p:cNvPicPr>
            <p:nvPr/>
          </p:nvPicPr>
          <p:blipFill>
            <a:blip r:embed="rId11">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312" name="مستطيل مستطيل" descr="مستطيل مستطيل"/>
            <p:cNvPicPr>
              <a:picLocks noChangeAspect="0"/>
            </p:cNvPicPr>
            <p:nvPr/>
          </p:nvPicPr>
          <p:blipFill>
            <a:blip r:embed="rId12">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314" name="Freeform 7"/>
          <p:cNvSpPr/>
          <p:nvPr/>
        </p:nvSpPr>
        <p:spPr>
          <a:xfrm>
            <a:off x="4192921" y="6172050"/>
            <a:ext cx="1278521" cy="935983"/>
          </a:xfrm>
          <a:prstGeom prst="rect">
            <a:avLst/>
          </a:prstGeom>
          <a:blipFill>
            <a:blip r:embed="rId13"/>
            <a:stretch>
              <a:fillRect/>
            </a:stretch>
          </a:blipFill>
          <a:ln w="12700">
            <a:miter lim="400000"/>
          </a:ln>
        </p:spPr>
        <p:txBody>
          <a:bodyPr lIns="45719" rIns="45719"/>
          <a:lstStyle/>
          <a:p>
            <a:pPr rtl="0">
              <a:defRPr>
                <a:latin typeface="+mj-lt"/>
                <a:ea typeface="+mj-ea"/>
                <a:cs typeface="+mj-cs"/>
                <a:sym typeface="Calibri"/>
              </a:defRPr>
            </a:pPr>
          </a:p>
        </p:txBody>
      </p:sp>
      <p:pic>
        <p:nvPicPr>
          <p:cNvPr id="315" name="image7.png" descr="image7.png"/>
          <p:cNvPicPr>
            <a:picLocks noChangeAspect="1"/>
          </p:cNvPicPr>
          <p:nvPr/>
        </p:nvPicPr>
        <p:blipFill>
          <a:blip r:embed="rId2">
            <a:extLst/>
          </a:blip>
          <a:srcRect l="6972" t="55386" r="82518" b="28558"/>
          <a:stretch>
            <a:fillRect/>
          </a:stretch>
        </p:blipFill>
        <p:spPr>
          <a:xfrm>
            <a:off x="8385759" y="6640041"/>
            <a:ext cx="318323" cy="343841"/>
          </a:xfrm>
          <a:custGeom>
            <a:avLst/>
            <a:gdLst/>
            <a:ahLst/>
            <a:cxnLst>
              <a:cxn ang="0">
                <a:pos x="wd2" y="hd2"/>
              </a:cxn>
              <a:cxn ang="5400000">
                <a:pos x="wd2" y="hd2"/>
              </a:cxn>
              <a:cxn ang="10800000">
                <a:pos x="wd2" y="hd2"/>
              </a:cxn>
              <a:cxn ang="16200000">
                <a:pos x="wd2" y="hd2"/>
              </a:cxn>
            </a:cxnLst>
            <a:rect l="0" t="0" r="r" b="b"/>
            <a:pathLst>
              <a:path w="21508" h="21469" fill="norm" stroke="1" extrusionOk="0">
                <a:moveTo>
                  <a:pt x="2416" y="0"/>
                </a:moveTo>
                <a:cubicBezTo>
                  <a:pt x="1865" y="0"/>
                  <a:pt x="1627" y="218"/>
                  <a:pt x="1584" y="743"/>
                </a:cubicBezTo>
                <a:cubicBezTo>
                  <a:pt x="1548" y="1183"/>
                  <a:pt x="1507" y="1205"/>
                  <a:pt x="968" y="1288"/>
                </a:cubicBezTo>
                <a:cubicBezTo>
                  <a:pt x="-88" y="1451"/>
                  <a:pt x="2" y="840"/>
                  <a:pt x="2" y="9540"/>
                </a:cubicBezTo>
                <a:cubicBezTo>
                  <a:pt x="2" y="15995"/>
                  <a:pt x="17" y="17285"/>
                  <a:pt x="163" y="17470"/>
                </a:cubicBezTo>
                <a:cubicBezTo>
                  <a:pt x="316" y="17663"/>
                  <a:pt x="547" y="17693"/>
                  <a:pt x="1987" y="17742"/>
                </a:cubicBezTo>
                <a:lnTo>
                  <a:pt x="3622" y="17792"/>
                </a:lnTo>
                <a:lnTo>
                  <a:pt x="3676" y="18188"/>
                </a:lnTo>
                <a:cubicBezTo>
                  <a:pt x="3720" y="18651"/>
                  <a:pt x="3962" y="18882"/>
                  <a:pt x="4454" y="18882"/>
                </a:cubicBezTo>
                <a:cubicBezTo>
                  <a:pt x="4646" y="18882"/>
                  <a:pt x="4822" y="18925"/>
                  <a:pt x="4856" y="19006"/>
                </a:cubicBezTo>
                <a:cubicBezTo>
                  <a:pt x="4889" y="19087"/>
                  <a:pt x="4788" y="19617"/>
                  <a:pt x="4614" y="20171"/>
                </a:cubicBezTo>
                <a:cubicBezTo>
                  <a:pt x="4441" y="20725"/>
                  <a:pt x="4310" y="21249"/>
                  <a:pt x="4346" y="21336"/>
                </a:cubicBezTo>
                <a:cubicBezTo>
                  <a:pt x="4393" y="21447"/>
                  <a:pt x="4606" y="21484"/>
                  <a:pt x="5017" y="21459"/>
                </a:cubicBezTo>
                <a:lnTo>
                  <a:pt x="5580" y="21435"/>
                </a:lnTo>
                <a:lnTo>
                  <a:pt x="5982" y="20171"/>
                </a:lnTo>
                <a:lnTo>
                  <a:pt x="6357" y="18932"/>
                </a:lnTo>
                <a:lnTo>
                  <a:pt x="10272" y="18932"/>
                </a:lnTo>
                <a:lnTo>
                  <a:pt x="14214" y="18932"/>
                </a:lnTo>
                <a:lnTo>
                  <a:pt x="14590" y="20171"/>
                </a:lnTo>
                <a:lnTo>
                  <a:pt x="14965" y="21435"/>
                </a:lnTo>
                <a:lnTo>
                  <a:pt x="15528" y="21459"/>
                </a:lnTo>
                <a:cubicBezTo>
                  <a:pt x="15951" y="21485"/>
                  <a:pt x="16120" y="21461"/>
                  <a:pt x="16172" y="21336"/>
                </a:cubicBezTo>
                <a:cubicBezTo>
                  <a:pt x="16211" y="21242"/>
                  <a:pt x="16105" y="20683"/>
                  <a:pt x="15930" y="20121"/>
                </a:cubicBezTo>
                <a:cubicBezTo>
                  <a:pt x="15755" y="19560"/>
                  <a:pt x="15609" y="19047"/>
                  <a:pt x="15609" y="18981"/>
                </a:cubicBezTo>
                <a:cubicBezTo>
                  <a:pt x="15609" y="18916"/>
                  <a:pt x="15791" y="18796"/>
                  <a:pt x="16011" y="18709"/>
                </a:cubicBezTo>
                <a:cubicBezTo>
                  <a:pt x="16231" y="18622"/>
                  <a:pt x="16609" y="18365"/>
                  <a:pt x="16842" y="18139"/>
                </a:cubicBezTo>
                <a:lnTo>
                  <a:pt x="17271" y="17742"/>
                </a:lnTo>
                <a:lnTo>
                  <a:pt x="19095" y="17742"/>
                </a:lnTo>
                <a:cubicBezTo>
                  <a:pt x="20870" y="17742"/>
                  <a:pt x="20920" y="17716"/>
                  <a:pt x="21213" y="17445"/>
                </a:cubicBezTo>
                <a:lnTo>
                  <a:pt x="21508" y="17172"/>
                </a:lnTo>
                <a:lnTo>
                  <a:pt x="21508" y="9515"/>
                </a:lnTo>
                <a:cubicBezTo>
                  <a:pt x="21508" y="1985"/>
                  <a:pt x="21512" y="1878"/>
                  <a:pt x="21267" y="1635"/>
                </a:cubicBezTo>
                <a:cubicBezTo>
                  <a:pt x="21034" y="1405"/>
                  <a:pt x="20834" y="1324"/>
                  <a:pt x="20221" y="1239"/>
                </a:cubicBezTo>
                <a:cubicBezTo>
                  <a:pt x="20045" y="1214"/>
                  <a:pt x="19979" y="1094"/>
                  <a:pt x="19926" y="793"/>
                </a:cubicBezTo>
                <a:cubicBezTo>
                  <a:pt x="19827" y="233"/>
                  <a:pt x="19611" y="22"/>
                  <a:pt x="19148" y="24"/>
                </a:cubicBezTo>
                <a:cubicBezTo>
                  <a:pt x="18588" y="27"/>
                  <a:pt x="18424" y="166"/>
                  <a:pt x="18344" y="718"/>
                </a:cubicBezTo>
                <a:lnTo>
                  <a:pt x="18263" y="1214"/>
                </a:lnTo>
                <a:lnTo>
                  <a:pt x="17459" y="1214"/>
                </a:lnTo>
                <a:lnTo>
                  <a:pt x="16681" y="1214"/>
                </a:lnTo>
                <a:lnTo>
                  <a:pt x="16547" y="693"/>
                </a:lnTo>
                <a:cubicBezTo>
                  <a:pt x="16442" y="294"/>
                  <a:pt x="16330" y="160"/>
                  <a:pt x="16064" y="74"/>
                </a:cubicBezTo>
                <a:cubicBezTo>
                  <a:pt x="15479" y="-115"/>
                  <a:pt x="15094" y="103"/>
                  <a:pt x="14938" y="693"/>
                </a:cubicBezTo>
                <a:lnTo>
                  <a:pt x="14804" y="1214"/>
                </a:lnTo>
                <a:lnTo>
                  <a:pt x="14000" y="1214"/>
                </a:lnTo>
                <a:lnTo>
                  <a:pt x="13222" y="1214"/>
                </a:lnTo>
                <a:lnTo>
                  <a:pt x="13195" y="743"/>
                </a:lnTo>
                <a:cubicBezTo>
                  <a:pt x="13152" y="215"/>
                  <a:pt x="12889" y="0"/>
                  <a:pt x="12337" y="0"/>
                </a:cubicBezTo>
                <a:cubicBezTo>
                  <a:pt x="11867" y="0"/>
                  <a:pt x="11719" y="177"/>
                  <a:pt x="11586" y="768"/>
                </a:cubicBezTo>
                <a:lnTo>
                  <a:pt x="11479" y="1214"/>
                </a:lnTo>
                <a:lnTo>
                  <a:pt x="10701" y="1214"/>
                </a:lnTo>
                <a:lnTo>
                  <a:pt x="9897" y="1214"/>
                </a:lnTo>
                <a:lnTo>
                  <a:pt x="9817" y="718"/>
                </a:lnTo>
                <a:cubicBezTo>
                  <a:pt x="9737" y="166"/>
                  <a:pt x="9572" y="27"/>
                  <a:pt x="9012" y="24"/>
                </a:cubicBezTo>
                <a:cubicBezTo>
                  <a:pt x="8549" y="22"/>
                  <a:pt x="8333" y="232"/>
                  <a:pt x="8234" y="793"/>
                </a:cubicBezTo>
                <a:lnTo>
                  <a:pt x="8181" y="1214"/>
                </a:lnTo>
                <a:lnTo>
                  <a:pt x="7376" y="1214"/>
                </a:lnTo>
                <a:lnTo>
                  <a:pt x="6572" y="1214"/>
                </a:lnTo>
                <a:lnTo>
                  <a:pt x="6545" y="817"/>
                </a:lnTo>
                <a:cubicBezTo>
                  <a:pt x="6492" y="296"/>
                  <a:pt x="6199" y="0"/>
                  <a:pt x="5714" y="0"/>
                </a:cubicBezTo>
                <a:cubicBezTo>
                  <a:pt x="5229" y="0"/>
                  <a:pt x="4936" y="296"/>
                  <a:pt x="4883" y="817"/>
                </a:cubicBezTo>
                <a:lnTo>
                  <a:pt x="4856" y="1214"/>
                </a:lnTo>
                <a:lnTo>
                  <a:pt x="4051" y="1214"/>
                </a:lnTo>
                <a:lnTo>
                  <a:pt x="3274" y="1214"/>
                </a:lnTo>
                <a:lnTo>
                  <a:pt x="3193" y="793"/>
                </a:lnTo>
                <a:cubicBezTo>
                  <a:pt x="3094" y="230"/>
                  <a:pt x="2886" y="0"/>
                  <a:pt x="2416" y="0"/>
                </a:cubicBezTo>
                <a:close/>
              </a:path>
            </a:pathLst>
          </a:custGeom>
          <a:ln w="12700">
            <a:miter lim="400000"/>
          </a:ln>
        </p:spPr>
      </p:pic>
      <p:sp>
        <p:nvSpPr>
          <p:cNvPr id="316" name="Freeform 3"/>
          <p:cNvSpPr/>
          <p:nvPr/>
        </p:nvSpPr>
        <p:spPr>
          <a:xfrm rot="1811772">
            <a:off x="1965112" y="335305"/>
            <a:ext cx="868803" cy="849015"/>
          </a:xfrm>
          <a:prstGeom prst="rect">
            <a:avLst/>
          </a:prstGeom>
          <a:blipFill>
            <a:blip r:embed="rId14"/>
            <a:stretch>
              <a:fillRect/>
            </a:stretch>
          </a:blipFill>
          <a:ln w="12700">
            <a:miter lim="400000"/>
          </a:ln>
        </p:spPr>
        <p:txBody>
          <a:bodyPr lIns="45719" rIns="45719"/>
          <a:lstStyle/>
          <a:p>
            <a:pPr rtl="0">
              <a:defRPr>
                <a:latin typeface="+mj-lt"/>
                <a:ea typeface="+mj-ea"/>
                <a:cs typeface="+mj-cs"/>
                <a:sym typeface="Calibri"/>
              </a:defRPr>
            </a:pPr>
          </a:p>
        </p:txBody>
      </p:sp>
      <p:sp>
        <p:nvSpPr>
          <p:cNvPr id="317"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318"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sp>
        <p:nvSpPr>
          <p:cNvPr id="319" name="احتمالات الحوادث المستقلة والحوادث غير المستقلة"/>
          <p:cNvSpPr txBox="1"/>
          <p:nvPr/>
        </p:nvSpPr>
        <p:spPr>
          <a:xfrm>
            <a:off x="8225765" y="2676273"/>
            <a:ext cx="1472856" cy="554156"/>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1300">
                <a:solidFill>
                  <a:srgbClr val="011D57"/>
                </a:solidFill>
                <a:latin typeface="Muna Bold"/>
                <a:ea typeface="Muna Bold"/>
                <a:cs typeface="Muna Bold"/>
                <a:sym typeface="Muna Bold"/>
              </a:defRPr>
            </a:lvl1pPr>
          </a:lstStyle>
          <a:p>
            <a:pPr rtl="0">
              <a:defRPr/>
            </a:pPr>
            <a:r>
              <a:t>احتمالات الحوادث المستقلة والحوادث غير المستقلة</a:t>
            </a:r>
          </a:p>
        </p:txBody>
      </p:sp>
      <p:sp>
        <p:nvSpPr>
          <p:cNvPr id="320" name="احتمالات الحوادث المستقلة والحوادث غير المستقلة"/>
          <p:cNvSpPr txBox="1"/>
          <p:nvPr/>
        </p:nvSpPr>
        <p:spPr>
          <a:xfrm>
            <a:off x="6244565" y="2672511"/>
            <a:ext cx="1472857" cy="554155"/>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1300">
                <a:solidFill>
                  <a:srgbClr val="011D57"/>
                </a:solidFill>
                <a:latin typeface="Muna Bold"/>
                <a:ea typeface="Muna Bold"/>
                <a:cs typeface="Muna Bold"/>
                <a:sym typeface="Muna Bold"/>
              </a:defRPr>
            </a:lvl1pPr>
          </a:lstStyle>
          <a:p>
            <a:pPr rtl="0">
              <a:defRPr/>
            </a:pPr>
            <a:r>
              <a:t>احتمالات الحوادث المستقلة والحوادث غير المستقلة</a:t>
            </a:r>
          </a:p>
        </p:txBody>
      </p:sp>
      <p:sp>
        <p:nvSpPr>
          <p:cNvPr id="321" name="احتمالات الحوادث المستقلة والحوادث غير المستقلة"/>
          <p:cNvSpPr txBox="1"/>
          <p:nvPr/>
        </p:nvSpPr>
        <p:spPr>
          <a:xfrm>
            <a:off x="4248266" y="2672511"/>
            <a:ext cx="1472857" cy="554155"/>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sz="1300">
                <a:solidFill>
                  <a:srgbClr val="011D57"/>
                </a:solidFill>
                <a:latin typeface="Muna Bold"/>
                <a:ea typeface="Muna Bold"/>
                <a:cs typeface="Muna Bold"/>
                <a:sym typeface="Muna Bold"/>
              </a:defRPr>
            </a:lvl1pPr>
          </a:lstStyle>
          <a:p>
            <a:pPr rtl="0">
              <a:defRPr/>
            </a:pPr>
            <a:r>
              <a:t>احتمالات الحوادث المستقلة والحوادث غير المستقلة</a:t>
            </a:r>
          </a:p>
        </p:txBody>
      </p:sp>
      <p:sp>
        <p:nvSpPr>
          <p:cNvPr id="322" name="احتمالات الحوادث المتنافية"/>
          <p:cNvSpPr txBox="1"/>
          <p:nvPr/>
        </p:nvSpPr>
        <p:spPr>
          <a:xfrm>
            <a:off x="2034343" y="2580189"/>
            <a:ext cx="1967263" cy="65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000">
                <a:solidFill>
                  <a:srgbClr val="011D57"/>
                </a:solidFill>
                <a:latin typeface="Muna Bold"/>
                <a:ea typeface="Muna Bold"/>
                <a:cs typeface="Muna Bold"/>
                <a:sym typeface="Muna Bold"/>
              </a:defRPr>
            </a:lvl1pPr>
          </a:lstStyle>
          <a:p>
            <a:pPr rtl="0">
              <a:defRPr/>
            </a:pPr>
            <a:r>
              <a:t>احتمالات الحوادث المتنافية</a:t>
            </a:r>
          </a:p>
        </p:txBody>
      </p:sp>
      <p:sp>
        <p:nvSpPr>
          <p:cNvPr id="323" name="احتمالات الحوادث المتنافية"/>
          <p:cNvSpPr txBox="1"/>
          <p:nvPr/>
        </p:nvSpPr>
        <p:spPr>
          <a:xfrm>
            <a:off x="67081" y="2598668"/>
            <a:ext cx="1967263" cy="650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000">
                <a:solidFill>
                  <a:srgbClr val="011D57"/>
                </a:solidFill>
                <a:latin typeface="Muna Bold"/>
                <a:ea typeface="Muna Bold"/>
                <a:cs typeface="Muna Bold"/>
                <a:sym typeface="Muna Bold"/>
              </a:defRPr>
            </a:lvl1pPr>
          </a:lstStyle>
          <a:p>
            <a:pPr rtl="0">
              <a:defRPr/>
            </a:pPr>
            <a:r>
              <a:t>احتمالات الحوادث المتنافية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328" name="تجميع"/>
          <p:cNvGrpSpPr/>
          <p:nvPr/>
        </p:nvGrpSpPr>
        <p:grpSpPr>
          <a:xfrm>
            <a:off x="8073879" y="2174436"/>
            <a:ext cx="3853765" cy="3917527"/>
            <a:chOff x="108636" y="0"/>
            <a:chExt cx="3853763" cy="3917525"/>
          </a:xfrm>
        </p:grpSpPr>
        <p:graphicFrame>
          <p:nvGraphicFramePr>
            <p:cNvPr id="326"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احتمالات الحوادث المتنافية والحوادث غير المتنافية  . </a:t>
                        </a:r>
                      </a:p>
                      <a:p>
                        <a:pPr indent="457200" algn="r" rtl="0">
                          <a:defRPr sz="1600">
                            <a:solidFill>
                              <a:srgbClr val="3E4956"/>
                            </a:solidFill>
                            <a:latin typeface="Muna Bold"/>
                            <a:ea typeface="Muna Bold"/>
                            <a:cs typeface="Muna Bold"/>
                            <a:sym typeface="Muna Bold"/>
                          </a:defRPr>
                        </a:pPr>
                        <a:r>
                          <a:t>-أجد احتمال متممة حادثة.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16، 17 ص 45</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2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331" name="تجميع"/>
          <p:cNvGrpSpPr/>
          <p:nvPr/>
        </p:nvGrpSpPr>
        <p:grpSpPr>
          <a:xfrm>
            <a:off x="6092679" y="2161736"/>
            <a:ext cx="3853765" cy="3930227"/>
            <a:chOff x="108636" y="0"/>
            <a:chExt cx="3853763" cy="3930225"/>
          </a:xfrm>
        </p:grpSpPr>
        <p:graphicFrame>
          <p:nvGraphicFramePr>
            <p:cNvPr id="329"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 أجد قيم دوال مثلثية </a:t>
                        </a:r>
                      </a:p>
                      <a:p>
                        <a:pPr indent="457200" algn="r" rtl="0">
                          <a:defRPr sz="1600">
                            <a:solidFill>
                              <a:srgbClr val="4E5764"/>
                            </a:solidFill>
                            <a:latin typeface="Muna Bold"/>
                            <a:ea typeface="Muna Bold"/>
                            <a:cs typeface="Muna Bold"/>
                            <a:sym typeface="Muna Bold"/>
                          </a:defRPr>
                        </a:pPr>
                        <a:r>
                          <a:t>- أحل مسائل باستعمال النسب المثلثية للمثلث القائم الزاوية  </a:t>
                        </a:r>
                      </a:p>
                      <a:p>
                        <a:pPr indent="457200" algn="r" rtl="0">
                          <a:defRPr sz="1600">
                            <a:solidFill>
                              <a:srgbClr val="4E5764"/>
                            </a:solidFill>
                            <a:latin typeface="Muna Bold"/>
                            <a:ea typeface="Muna Bold"/>
                            <a:cs typeface="Muna Bold"/>
                            <a:sym typeface="Muna Bold"/>
                          </a:defRPr>
                        </a:pPr>
                        <a:r>
                          <a:t>-أستعمل قانون الجيوب وقانون جيوب التمام في حل المثلث  </a:t>
                        </a:r>
                      </a:p>
                      <a:p>
                        <a:pPr indent="457200" algn="r" rtl="0">
                          <a:defRPr sz="1600">
                            <a:solidFill>
                              <a:srgbClr val="3E4956"/>
                            </a:solidFill>
                            <a:latin typeface="Muna Bold"/>
                            <a:ea typeface="Muna Bold"/>
                            <a:cs typeface="Muna Bold"/>
                            <a:sym typeface="Muna Bold"/>
                          </a:defRPr>
                        </a:pPr>
                        <a:r>
                          <a:t>-أمثل دوال مثلثية بيانيا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3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334" name="تجميع"/>
          <p:cNvGrpSpPr/>
          <p:nvPr/>
        </p:nvGrpSpPr>
        <p:grpSpPr>
          <a:xfrm>
            <a:off x="4111479" y="2161736"/>
            <a:ext cx="3853765" cy="3930227"/>
            <a:chOff x="108636" y="0"/>
            <a:chExt cx="3853763" cy="3930225"/>
          </a:xfrm>
        </p:grpSpPr>
        <p:graphicFrame>
          <p:nvGraphicFramePr>
            <p:cNvPr id="332"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الدوال المثلثية لزوايا حادة   . </a:t>
                        </a:r>
                      </a:p>
                      <a:p>
                        <a:pPr indent="457200" algn="r" rtl="0">
                          <a:defRPr sz="1600">
                            <a:solidFill>
                              <a:srgbClr val="3E4956"/>
                            </a:solidFill>
                            <a:latin typeface="Muna Bold"/>
                            <a:ea typeface="Muna Bold"/>
                            <a:cs typeface="Muna Bold"/>
                            <a:sym typeface="Muna Bold"/>
                          </a:defRPr>
                        </a:pPr>
                        <a:r>
                          <a:t>-أستعمل الدوال المثلثية لايجاد أطوال اضلاع وقياسات زوايا مثلثات قائمة الزاوية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14، 15 ص 63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3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337" name="تجميع"/>
          <p:cNvGrpSpPr/>
          <p:nvPr/>
        </p:nvGrpSpPr>
        <p:grpSpPr>
          <a:xfrm>
            <a:off x="2130279" y="2174436"/>
            <a:ext cx="3853765" cy="3917527"/>
            <a:chOff x="108636" y="0"/>
            <a:chExt cx="3853763" cy="3917525"/>
          </a:xfrm>
        </p:grpSpPr>
        <p:graphicFrame>
          <p:nvGraphicFramePr>
            <p:cNvPr id="335"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الدوال المثلثية لزوايا حادة   . </a:t>
                        </a:r>
                      </a:p>
                      <a:p>
                        <a:pPr indent="457200" algn="r" rtl="0">
                          <a:defRPr sz="1600">
                            <a:solidFill>
                              <a:srgbClr val="3E4956"/>
                            </a:solidFill>
                            <a:latin typeface="Muna Bold"/>
                            <a:ea typeface="Muna Bold"/>
                            <a:cs typeface="Muna Bold"/>
                            <a:sym typeface="Muna Bold"/>
                          </a:defRPr>
                        </a:pPr>
                        <a:r>
                          <a:t>-أستعمل الدوال المثلثية لايجاد أطوال اضلاع وقياسات زوايا مثلثات قائمة الزاوية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21، 22 ص 63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3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340" name="تجميع"/>
          <p:cNvGrpSpPr/>
          <p:nvPr/>
        </p:nvGrpSpPr>
        <p:grpSpPr>
          <a:xfrm>
            <a:off x="149079" y="2161736"/>
            <a:ext cx="3853765" cy="3930227"/>
            <a:chOff x="108636" y="0"/>
            <a:chExt cx="3853763" cy="3930225"/>
          </a:xfrm>
        </p:grpSpPr>
        <p:graphicFrame>
          <p:nvGraphicFramePr>
            <p:cNvPr id="338"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الدوال المثلثية لزوايا حادة   . </a:t>
                        </a:r>
                      </a:p>
                      <a:p>
                        <a:pPr indent="457200" algn="r" rtl="0">
                          <a:defRPr sz="1600">
                            <a:solidFill>
                              <a:srgbClr val="3E4956"/>
                            </a:solidFill>
                            <a:latin typeface="Muna Bold"/>
                            <a:ea typeface="Muna Bold"/>
                            <a:cs typeface="Muna Bold"/>
                            <a:sym typeface="Muna Bold"/>
                          </a:defRPr>
                        </a:pPr>
                        <a:r>
                          <a:t>-أستعمل الدوال المثلثية لايجاد أطوال اضلاع وقياسات زوايا مثلثات قائمة الزاوية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27ص 63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33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341"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342"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343"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344"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345"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346"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347"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350" name="تجميع"/>
          <p:cNvGrpSpPr/>
          <p:nvPr/>
        </p:nvGrpSpPr>
        <p:grpSpPr>
          <a:xfrm>
            <a:off x="3018593" y="599421"/>
            <a:ext cx="5436632" cy="463291"/>
            <a:chOff x="-188674" y="-5"/>
            <a:chExt cx="5436630" cy="463289"/>
          </a:xfrm>
        </p:grpSpPr>
        <p:sp>
          <p:nvSpPr>
            <p:cNvPr id="348"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349"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351"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352"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353"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354" name="الأحد ١٠/ ٨ / ١٤٤٦"/>
          <p:cNvSpPr txBox="1"/>
          <p:nvPr/>
        </p:nvSpPr>
        <p:spPr>
          <a:xfrm>
            <a:off x="8160722" y="2207782"/>
            <a:ext cx="1602938"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٨/ ١٠ / ١٤٤٦ </a:t>
            </a:r>
          </a:p>
        </p:txBody>
      </p:sp>
      <p:sp>
        <p:nvSpPr>
          <p:cNvPr id="355" name="الاثنين ١١/ ٨ / ١٤٤٦"/>
          <p:cNvSpPr txBox="1"/>
          <p:nvPr/>
        </p:nvSpPr>
        <p:spPr>
          <a:xfrm>
            <a:off x="6120178" y="2207782"/>
            <a:ext cx="163984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٩/ ١٠/ ١٤٤٦ </a:t>
            </a:r>
          </a:p>
        </p:txBody>
      </p:sp>
      <p:sp>
        <p:nvSpPr>
          <p:cNvPr id="356" name="الثلاثاء ١٢/ ٨ / ١٤٤٦"/>
          <p:cNvSpPr txBox="1"/>
          <p:nvPr/>
        </p:nvSpPr>
        <p:spPr>
          <a:xfrm>
            <a:off x="4151693" y="2207782"/>
            <a:ext cx="168975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الثلاثاء١٠/١٠ / ١٤٤٦ </a:t>
            </a:r>
          </a:p>
        </p:txBody>
      </p:sp>
      <p:sp>
        <p:nvSpPr>
          <p:cNvPr id="357"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١١/ ١٠ / ١٤٤٦ </a:t>
            </a:r>
          </a:p>
        </p:txBody>
      </p:sp>
      <p:sp>
        <p:nvSpPr>
          <p:cNvPr id="358" name="الخميس ١٤/ ٨ / ١٤٤٦"/>
          <p:cNvSpPr txBox="1"/>
          <p:nvPr/>
        </p:nvSpPr>
        <p:spPr>
          <a:xfrm>
            <a:off x="18581" y="2207782"/>
            <a:ext cx="1887100"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 ١٢/ ١٠ / </a:t>
            </a:r>
            <a:r>
              <a:rPr sz="1500"/>
              <a:t>١٤٤٦</a:t>
            </a:r>
            <a:r>
              <a:t> </a:t>
            </a:r>
          </a:p>
        </p:txBody>
      </p:sp>
      <p:pic>
        <p:nvPicPr>
          <p:cNvPr id="359"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362" name="Google Shape;450;p23"/>
          <p:cNvGrpSpPr/>
          <p:nvPr/>
        </p:nvGrpSpPr>
        <p:grpSpPr>
          <a:xfrm rot="9894527">
            <a:off x="10179289" y="5315954"/>
            <a:ext cx="439213" cy="301205"/>
            <a:chOff x="0" y="0"/>
            <a:chExt cx="439212" cy="301204"/>
          </a:xfrm>
        </p:grpSpPr>
        <p:sp>
          <p:nvSpPr>
            <p:cNvPr id="361"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360"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363"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364"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365"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366"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367"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368"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369"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370" name="الرابع"/>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الرابع</a:t>
            </a:r>
          </a:p>
        </p:txBody>
      </p:sp>
      <p:grpSp>
        <p:nvGrpSpPr>
          <p:cNvPr id="379" name="تجميع"/>
          <p:cNvGrpSpPr/>
          <p:nvPr/>
        </p:nvGrpSpPr>
        <p:grpSpPr>
          <a:xfrm>
            <a:off x="94682" y="6187416"/>
            <a:ext cx="9855071" cy="1006391"/>
            <a:chOff x="0" y="0"/>
            <a:chExt cx="9855069" cy="1006389"/>
          </a:xfrm>
        </p:grpSpPr>
        <p:grpSp>
          <p:nvGrpSpPr>
            <p:cNvPr id="376" name="تجميع"/>
            <p:cNvGrpSpPr/>
            <p:nvPr/>
          </p:nvGrpSpPr>
          <p:grpSpPr>
            <a:xfrm>
              <a:off x="0" y="0"/>
              <a:ext cx="9855070" cy="1006390"/>
              <a:chOff x="0" y="0"/>
              <a:chExt cx="9855070" cy="1006389"/>
            </a:xfrm>
          </p:grpSpPr>
          <p:sp>
            <p:nvSpPr>
              <p:cNvPr id="371"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374" name="تجميع"/>
              <p:cNvGrpSpPr/>
              <p:nvPr/>
            </p:nvGrpSpPr>
            <p:grpSpPr>
              <a:xfrm>
                <a:off x="3930697" y="0"/>
                <a:ext cx="5924374" cy="1006390"/>
                <a:chOff x="0" y="0"/>
                <a:chExt cx="5924372" cy="1006389"/>
              </a:xfrm>
            </p:grpSpPr>
            <p:sp>
              <p:nvSpPr>
                <p:cNvPr id="372"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373"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375"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377"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378"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380" name="Freeform 7"/>
          <p:cNvSpPr/>
          <p:nvPr/>
        </p:nvSpPr>
        <p:spPr>
          <a:xfrm>
            <a:off x="1740073" y="185618"/>
            <a:ext cx="1130512" cy="827628"/>
          </a:xfrm>
          <a:prstGeom prst="rect">
            <a:avLst/>
          </a:prstGeom>
          <a:blipFill>
            <a:blip r:embed="rId12"/>
            <a:stretch>
              <a:fillRect/>
            </a:stretch>
          </a:blipFill>
          <a:ln w="12700">
            <a:miter lim="400000"/>
          </a:ln>
        </p:spPr>
        <p:txBody>
          <a:bodyPr lIns="45719" rIns="45719"/>
          <a:lstStyle/>
          <a:p>
            <a:pPr rtl="0">
              <a:defRPr>
                <a:latin typeface="+mj-lt"/>
                <a:ea typeface="+mj-ea"/>
                <a:cs typeface="+mj-cs"/>
                <a:sym typeface="Calibri"/>
              </a:defRPr>
            </a:pPr>
          </a:p>
        </p:txBody>
      </p:sp>
      <p:sp>
        <p:nvSpPr>
          <p:cNvPr id="381" name="احتمالات الحوادث المتنافية"/>
          <p:cNvSpPr txBox="1"/>
          <p:nvPr/>
        </p:nvSpPr>
        <p:spPr>
          <a:xfrm>
            <a:off x="7952464" y="2566918"/>
            <a:ext cx="200363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احتمالات الحوادث المتنافية</a:t>
            </a:r>
          </a:p>
        </p:txBody>
      </p:sp>
      <p:sp>
        <p:nvSpPr>
          <p:cNvPr id="382" name="التهيئة للفصل الثامن"/>
          <p:cNvSpPr txBox="1"/>
          <p:nvPr/>
        </p:nvSpPr>
        <p:spPr>
          <a:xfrm>
            <a:off x="5901333" y="2617003"/>
            <a:ext cx="2077538"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5C0701"/>
                </a:solidFill>
                <a:latin typeface="Muna Bold"/>
                <a:ea typeface="Muna Bold"/>
                <a:cs typeface="Muna Bold"/>
                <a:sym typeface="Muna Bold"/>
              </a:defRPr>
            </a:lvl1pPr>
          </a:lstStyle>
          <a:p>
            <a:pPr rtl="0">
              <a:defRPr/>
            </a:pPr>
            <a:r>
              <a:t>التهيئة للفصل الثامن </a:t>
            </a:r>
          </a:p>
        </p:txBody>
      </p:sp>
      <p:sp>
        <p:nvSpPr>
          <p:cNvPr id="383" name="الدوال المثلثيةفي المثلثات القائمةالزواية"/>
          <p:cNvSpPr txBox="1"/>
          <p:nvPr/>
        </p:nvSpPr>
        <p:spPr>
          <a:xfrm>
            <a:off x="4136203" y="2617003"/>
            <a:ext cx="1898491" cy="503355"/>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a:solidFill>
                  <a:srgbClr val="011D57"/>
                </a:solidFill>
                <a:latin typeface="Muna Bold"/>
                <a:ea typeface="Muna Bold"/>
                <a:cs typeface="Muna Bold"/>
                <a:sym typeface="Muna Bold"/>
              </a:defRPr>
            </a:lvl1pPr>
          </a:lstStyle>
          <a:p>
            <a:pPr rtl="0">
              <a:defRPr/>
            </a:pPr>
            <a:r>
              <a:t>الدوال المثلثيةفي المثلثات القائمةالزواية</a:t>
            </a:r>
          </a:p>
        </p:txBody>
      </p:sp>
      <p:sp>
        <p:nvSpPr>
          <p:cNvPr id="384" name="الدوال المثلثيةفي المثلثات القائمةالزواية"/>
          <p:cNvSpPr txBox="1"/>
          <p:nvPr/>
        </p:nvSpPr>
        <p:spPr>
          <a:xfrm>
            <a:off x="2055895" y="2617003"/>
            <a:ext cx="1898491" cy="503355"/>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a:solidFill>
                  <a:srgbClr val="011D57"/>
                </a:solidFill>
                <a:latin typeface="Muna Bold"/>
                <a:ea typeface="Muna Bold"/>
                <a:cs typeface="Muna Bold"/>
                <a:sym typeface="Muna Bold"/>
              </a:defRPr>
            </a:lvl1pPr>
          </a:lstStyle>
          <a:p>
            <a:pPr rtl="0">
              <a:defRPr/>
            </a:pPr>
            <a:r>
              <a:t>الدوال المثلثيةفي المثلثات القائمةالزواية</a:t>
            </a:r>
          </a:p>
        </p:txBody>
      </p:sp>
      <p:sp>
        <p:nvSpPr>
          <p:cNvPr id="385" name="الدوال المثلثيةفي المثلثات القائمةالزواية"/>
          <p:cNvSpPr txBox="1"/>
          <p:nvPr/>
        </p:nvSpPr>
        <p:spPr>
          <a:xfrm>
            <a:off x="40443" y="2617003"/>
            <a:ext cx="1898491" cy="503355"/>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a:solidFill>
                  <a:srgbClr val="011D57"/>
                </a:solidFill>
                <a:latin typeface="Muna Bold"/>
                <a:ea typeface="Muna Bold"/>
                <a:cs typeface="Muna Bold"/>
                <a:sym typeface="Muna Bold"/>
              </a:defRPr>
            </a:lvl1pPr>
          </a:lstStyle>
          <a:p>
            <a:pPr rtl="0">
              <a:defRPr/>
            </a:pPr>
            <a:r>
              <a:t>الدوال المثلثيةفي المثلثات القائمةالزواية</a:t>
            </a:r>
          </a:p>
        </p:txBody>
      </p:sp>
      <p:sp>
        <p:nvSpPr>
          <p:cNvPr id="386"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387"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grpSp>
        <p:nvGrpSpPr>
          <p:cNvPr id="396" name="تجميع"/>
          <p:cNvGrpSpPr/>
          <p:nvPr/>
        </p:nvGrpSpPr>
        <p:grpSpPr>
          <a:xfrm>
            <a:off x="94682" y="6187416"/>
            <a:ext cx="9855071" cy="1006391"/>
            <a:chOff x="0" y="0"/>
            <a:chExt cx="9855069" cy="1006389"/>
          </a:xfrm>
        </p:grpSpPr>
        <p:grpSp>
          <p:nvGrpSpPr>
            <p:cNvPr id="393" name="تجميع"/>
            <p:cNvGrpSpPr/>
            <p:nvPr/>
          </p:nvGrpSpPr>
          <p:grpSpPr>
            <a:xfrm>
              <a:off x="0" y="0"/>
              <a:ext cx="9855070" cy="1006390"/>
              <a:chOff x="0" y="0"/>
              <a:chExt cx="9855070" cy="1006389"/>
            </a:xfrm>
          </p:grpSpPr>
          <p:sp>
            <p:nvSpPr>
              <p:cNvPr id="388"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391" name="تجميع"/>
              <p:cNvGrpSpPr/>
              <p:nvPr/>
            </p:nvGrpSpPr>
            <p:grpSpPr>
              <a:xfrm>
                <a:off x="3930697" y="0"/>
                <a:ext cx="5924374" cy="1006390"/>
                <a:chOff x="0" y="0"/>
                <a:chExt cx="5924372" cy="1006389"/>
              </a:xfrm>
            </p:grpSpPr>
            <p:sp>
              <p:nvSpPr>
                <p:cNvPr id="389"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390"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3">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392"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394"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395"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8"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401" name="تجميع"/>
          <p:cNvGrpSpPr/>
          <p:nvPr/>
        </p:nvGrpSpPr>
        <p:grpSpPr>
          <a:xfrm>
            <a:off x="8073879" y="2174436"/>
            <a:ext cx="3853765" cy="3917527"/>
            <a:chOff x="108636" y="0"/>
            <a:chExt cx="3853763" cy="3917525"/>
          </a:xfrm>
        </p:grpSpPr>
        <p:graphicFrame>
          <p:nvGraphicFramePr>
            <p:cNvPr id="399"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الدوال المثلثية لزوايا حادة   . </a:t>
                        </a:r>
                      </a:p>
                      <a:p>
                        <a:pPr indent="457200" algn="r" rtl="0">
                          <a:defRPr sz="1600">
                            <a:solidFill>
                              <a:srgbClr val="3E4956"/>
                            </a:solidFill>
                            <a:latin typeface="Muna Bold"/>
                            <a:ea typeface="Muna Bold"/>
                            <a:cs typeface="Muna Bold"/>
                            <a:sym typeface="Muna Bold"/>
                          </a:defRPr>
                        </a:pPr>
                        <a:r>
                          <a:t>-أستعمل الدوال المثلثية لايجاد أطوال اضلاع وقياسات زوايا مثلثات قائمة الزاوية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0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04" name="تجميع"/>
          <p:cNvGrpSpPr/>
          <p:nvPr/>
        </p:nvGrpSpPr>
        <p:grpSpPr>
          <a:xfrm>
            <a:off x="6092679" y="2161736"/>
            <a:ext cx="3853765" cy="3930227"/>
            <a:chOff x="108636" y="0"/>
            <a:chExt cx="3853763" cy="3930225"/>
          </a:xfrm>
        </p:grpSpPr>
        <p:graphicFrame>
          <p:nvGraphicFramePr>
            <p:cNvPr id="402"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زوايا في الوضع القياسي وأجد قياساتها   . </a:t>
                        </a:r>
                      </a:p>
                      <a:p>
                        <a:pPr indent="457200" algn="r" rtl="0">
                          <a:defRPr sz="1600">
                            <a:solidFill>
                              <a:srgbClr val="3E4956"/>
                            </a:solidFill>
                            <a:latin typeface="Muna Bold"/>
                            <a:ea typeface="Muna Bold"/>
                            <a:cs typeface="Muna Bold"/>
                            <a:sym typeface="Muna Bold"/>
                          </a:defRPr>
                        </a:pPr>
                        <a:r>
                          <a:t>-أحول من القياس بالدرجات الى القياس بالرديان والعكس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12، 13 ص 70</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0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07" name="تجميع"/>
          <p:cNvGrpSpPr/>
          <p:nvPr/>
        </p:nvGrpSpPr>
        <p:grpSpPr>
          <a:xfrm>
            <a:off x="4111479" y="2161736"/>
            <a:ext cx="3853765" cy="3930227"/>
            <a:chOff x="108636" y="0"/>
            <a:chExt cx="3853763" cy="3930225"/>
          </a:xfrm>
        </p:grpSpPr>
        <p:graphicFrame>
          <p:nvGraphicFramePr>
            <p:cNvPr id="405"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زوايا في الوضع القياسي وأجد قياساتها   . </a:t>
                        </a:r>
                      </a:p>
                      <a:p>
                        <a:pPr indent="457200" algn="r" rtl="0">
                          <a:defRPr sz="1600">
                            <a:solidFill>
                              <a:srgbClr val="3E4956"/>
                            </a:solidFill>
                            <a:latin typeface="Muna Bold"/>
                            <a:ea typeface="Muna Bold"/>
                            <a:cs typeface="Muna Bold"/>
                            <a:sym typeface="Muna Bold"/>
                          </a:defRPr>
                        </a:pPr>
                        <a:r>
                          <a:t>-أحول من القياس بالدرجات الى القياس بالرديان والعكس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18، 21 ص 70</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0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10" name="تجميع"/>
          <p:cNvGrpSpPr/>
          <p:nvPr/>
        </p:nvGrpSpPr>
        <p:grpSpPr>
          <a:xfrm>
            <a:off x="2130279" y="2174436"/>
            <a:ext cx="3853765" cy="3917527"/>
            <a:chOff x="108636" y="0"/>
            <a:chExt cx="3853763" cy="3917525"/>
          </a:xfrm>
        </p:grpSpPr>
        <p:graphicFrame>
          <p:nvGraphicFramePr>
            <p:cNvPr id="408"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-أرسم زوايا في الوضع القياسي وأجد قياساتها   . </a:t>
                        </a:r>
                      </a:p>
                      <a:p>
                        <a:pPr indent="457200" algn="r" rtl="0">
                          <a:defRPr sz="1600">
                            <a:solidFill>
                              <a:srgbClr val="3E4956"/>
                            </a:solidFill>
                            <a:latin typeface="Muna Bold"/>
                            <a:ea typeface="Muna Bold"/>
                            <a:cs typeface="Muna Bold"/>
                            <a:sym typeface="Muna Bold"/>
                          </a:defRPr>
                        </a:pPr>
                        <a:r>
                          <a:t>-أحول من القياس بالدرجات الى القياس بالرديان والعكس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31، 32 ص 70</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0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13" name="تجميع"/>
          <p:cNvGrpSpPr/>
          <p:nvPr/>
        </p:nvGrpSpPr>
        <p:grpSpPr>
          <a:xfrm>
            <a:off x="149079" y="2161736"/>
            <a:ext cx="3853765" cy="3930227"/>
            <a:chOff x="108636" y="0"/>
            <a:chExt cx="3853763" cy="3930225"/>
          </a:xfrm>
        </p:grpSpPr>
        <p:graphicFrame>
          <p:nvGraphicFramePr>
            <p:cNvPr id="411"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الدوال المثلثية   . </a:t>
                        </a:r>
                      </a:p>
                      <a:p>
                        <a:pPr indent="457200" algn="r" rtl="0">
                          <a:defRPr sz="1600">
                            <a:solidFill>
                              <a:srgbClr val="3E4956"/>
                            </a:solidFill>
                            <a:latin typeface="Muna Bold"/>
                            <a:ea typeface="Muna Bold"/>
                            <a:cs typeface="Muna Bold"/>
                            <a:sym typeface="Muna Bold"/>
                          </a:defRPr>
                        </a:pPr>
                        <a:r>
                          <a:t>-أجد قيم الدوال المثلثية باستعمال زوايا مرجعية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12، 15 ص 76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1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414"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415"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416"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417"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418"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419"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420"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423" name="تجميع"/>
          <p:cNvGrpSpPr/>
          <p:nvPr/>
        </p:nvGrpSpPr>
        <p:grpSpPr>
          <a:xfrm>
            <a:off x="3018593" y="599421"/>
            <a:ext cx="5436632" cy="463291"/>
            <a:chOff x="-188674" y="-5"/>
            <a:chExt cx="5436630" cy="463289"/>
          </a:xfrm>
        </p:grpSpPr>
        <p:sp>
          <p:nvSpPr>
            <p:cNvPr id="421"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422"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424"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425"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426"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427"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١٥/ ١٠ / ١٤٤٦ </a:t>
            </a:r>
          </a:p>
        </p:txBody>
      </p:sp>
      <p:sp>
        <p:nvSpPr>
          <p:cNvPr id="428"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١٦/ ١٠/ ١٤٤٦ </a:t>
            </a:r>
          </a:p>
        </p:txBody>
      </p:sp>
      <p:sp>
        <p:nvSpPr>
          <p:cNvPr id="429" name="الثلاثاء ١٢/ ٨ / ١٤٤٦"/>
          <p:cNvSpPr txBox="1"/>
          <p:nvPr/>
        </p:nvSpPr>
        <p:spPr>
          <a:xfrm>
            <a:off x="4151693" y="2207782"/>
            <a:ext cx="168975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الثلاثاء١٠/١٧ / ١٤٤٦ </a:t>
            </a:r>
          </a:p>
        </p:txBody>
      </p:sp>
      <p:sp>
        <p:nvSpPr>
          <p:cNvPr id="430"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١٨/ ١٠ / ١٤٤٦ </a:t>
            </a:r>
          </a:p>
        </p:txBody>
      </p:sp>
      <p:sp>
        <p:nvSpPr>
          <p:cNvPr id="431"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الخميس١٩/ ١٠ / </a:t>
            </a:r>
            <a:r>
              <a:rPr sz="1500"/>
              <a:t>١٤٤٦</a:t>
            </a:r>
            <a:r>
              <a:t> </a:t>
            </a:r>
          </a:p>
        </p:txBody>
      </p:sp>
      <p:pic>
        <p:nvPicPr>
          <p:cNvPr id="432"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435" name="Google Shape;450;p23"/>
          <p:cNvGrpSpPr/>
          <p:nvPr/>
        </p:nvGrpSpPr>
        <p:grpSpPr>
          <a:xfrm rot="9894527">
            <a:off x="10179289" y="5315954"/>
            <a:ext cx="439213" cy="301205"/>
            <a:chOff x="0" y="0"/>
            <a:chExt cx="439212" cy="301204"/>
          </a:xfrm>
        </p:grpSpPr>
        <p:sp>
          <p:nvSpPr>
            <p:cNvPr id="434"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433"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436"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437"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438"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439"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440"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441"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442"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443" name="الخامس"/>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الخامس </a:t>
            </a:r>
          </a:p>
        </p:txBody>
      </p:sp>
      <p:grpSp>
        <p:nvGrpSpPr>
          <p:cNvPr id="452" name="تجميع"/>
          <p:cNvGrpSpPr/>
          <p:nvPr/>
        </p:nvGrpSpPr>
        <p:grpSpPr>
          <a:xfrm>
            <a:off x="94682" y="6187416"/>
            <a:ext cx="9855071" cy="1006391"/>
            <a:chOff x="0" y="0"/>
            <a:chExt cx="9855069" cy="1006389"/>
          </a:xfrm>
        </p:grpSpPr>
        <p:grpSp>
          <p:nvGrpSpPr>
            <p:cNvPr id="449" name="تجميع"/>
            <p:cNvGrpSpPr/>
            <p:nvPr/>
          </p:nvGrpSpPr>
          <p:grpSpPr>
            <a:xfrm>
              <a:off x="0" y="0"/>
              <a:ext cx="9855070" cy="1006390"/>
              <a:chOff x="0" y="0"/>
              <a:chExt cx="9855070" cy="1006389"/>
            </a:xfrm>
          </p:grpSpPr>
          <p:sp>
            <p:nvSpPr>
              <p:cNvPr id="444"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447" name="تجميع"/>
              <p:cNvGrpSpPr/>
              <p:nvPr/>
            </p:nvGrpSpPr>
            <p:grpSpPr>
              <a:xfrm>
                <a:off x="3930697" y="0"/>
                <a:ext cx="5924374" cy="1006390"/>
                <a:chOff x="0" y="0"/>
                <a:chExt cx="5924372" cy="1006389"/>
              </a:xfrm>
            </p:grpSpPr>
            <p:sp>
              <p:nvSpPr>
                <p:cNvPr id="445"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446"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448"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450"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451"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453"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454"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sp>
        <p:nvSpPr>
          <p:cNvPr id="455" name="الدوال المثلثيةفي المثلثات القائمةالزواية"/>
          <p:cNvSpPr txBox="1"/>
          <p:nvPr/>
        </p:nvSpPr>
        <p:spPr>
          <a:xfrm>
            <a:off x="8088553" y="2557094"/>
            <a:ext cx="1898491" cy="503356"/>
          </a:xfrm>
          <a:prstGeom prst="rect">
            <a:avLst/>
          </a:prstGeom>
          <a:ln w="12700">
            <a:miter lim="400000"/>
          </a:ln>
          <a:extLst>
            <a:ext uri="{C572A759-6A51-4108-AA02-DFA0A04FC94B}">
              <ma14:wrappingTextBoxFlag xmlns:ma14="http://schemas.microsoft.com/office/mac/drawingml/2011/main" val="1"/>
            </a:ext>
          </a:extLst>
        </p:spPr>
        <p:txBody>
          <a:bodyPr lIns="10377" tIns="10377" rIns="10377" bIns="10377" anchor="ctr">
            <a:spAutoFit/>
          </a:bodyPr>
          <a:lstStyle>
            <a:lvl1pPr algn="ctr" defTabSz="452601">
              <a:defRPr>
                <a:solidFill>
                  <a:srgbClr val="011D57"/>
                </a:solidFill>
                <a:latin typeface="Muna Bold"/>
                <a:ea typeface="Muna Bold"/>
                <a:cs typeface="Muna Bold"/>
                <a:sym typeface="Muna Bold"/>
              </a:defRPr>
            </a:lvl1pPr>
          </a:lstStyle>
          <a:p>
            <a:pPr rtl="0">
              <a:defRPr/>
            </a:pPr>
            <a:r>
              <a:t>الدوال المثلثيةفي المثلثات القائمةالزواية</a:t>
            </a:r>
          </a:p>
        </p:txBody>
      </p:sp>
      <p:sp>
        <p:nvSpPr>
          <p:cNvPr id="456" name="الزوايا وقياستها"/>
          <p:cNvSpPr txBox="1"/>
          <p:nvPr/>
        </p:nvSpPr>
        <p:spPr>
          <a:xfrm>
            <a:off x="6361913" y="2617003"/>
            <a:ext cx="1478220"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الزوايا وقياستها</a:t>
            </a:r>
          </a:p>
        </p:txBody>
      </p:sp>
      <p:sp>
        <p:nvSpPr>
          <p:cNvPr id="457" name="الزوايا وقياستها"/>
          <p:cNvSpPr txBox="1"/>
          <p:nvPr/>
        </p:nvSpPr>
        <p:spPr>
          <a:xfrm>
            <a:off x="4332928" y="2621973"/>
            <a:ext cx="1478219"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الزوايا وقياستها</a:t>
            </a:r>
          </a:p>
        </p:txBody>
      </p:sp>
      <p:sp>
        <p:nvSpPr>
          <p:cNvPr id="458" name="الزوايا وقياستها"/>
          <p:cNvSpPr txBox="1"/>
          <p:nvPr/>
        </p:nvSpPr>
        <p:spPr>
          <a:xfrm>
            <a:off x="2414763" y="2621973"/>
            <a:ext cx="1478220"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452601">
              <a:defRPr sz="2200">
                <a:solidFill>
                  <a:srgbClr val="011D57"/>
                </a:solidFill>
                <a:latin typeface="Muna Bold"/>
                <a:ea typeface="Muna Bold"/>
                <a:cs typeface="Muna Bold"/>
                <a:sym typeface="Muna Bold"/>
              </a:defRPr>
            </a:lvl1pPr>
          </a:lstStyle>
          <a:p>
            <a:pPr rtl="0">
              <a:defRPr/>
            </a:pPr>
            <a:r>
              <a:t>الزوايا وقياستها</a:t>
            </a:r>
          </a:p>
        </p:txBody>
      </p:sp>
      <p:sp>
        <p:nvSpPr>
          <p:cNvPr id="459" name="الدوال المثلثية للزوايا"/>
          <p:cNvSpPr txBox="1"/>
          <p:nvPr/>
        </p:nvSpPr>
        <p:spPr>
          <a:xfrm>
            <a:off x="355085" y="2554789"/>
            <a:ext cx="1425308"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المثلثية للزوايا</a:t>
            </a:r>
          </a:p>
        </p:txBody>
      </p:sp>
      <p:grpSp>
        <p:nvGrpSpPr>
          <p:cNvPr id="468" name="تجميع"/>
          <p:cNvGrpSpPr/>
          <p:nvPr/>
        </p:nvGrpSpPr>
        <p:grpSpPr>
          <a:xfrm>
            <a:off x="94682" y="6187416"/>
            <a:ext cx="9855071" cy="1006391"/>
            <a:chOff x="0" y="0"/>
            <a:chExt cx="9855069" cy="1006389"/>
          </a:xfrm>
        </p:grpSpPr>
        <p:grpSp>
          <p:nvGrpSpPr>
            <p:cNvPr id="465" name="تجميع"/>
            <p:cNvGrpSpPr/>
            <p:nvPr/>
          </p:nvGrpSpPr>
          <p:grpSpPr>
            <a:xfrm>
              <a:off x="0" y="0"/>
              <a:ext cx="9855070" cy="1006390"/>
              <a:chOff x="0" y="0"/>
              <a:chExt cx="9855070" cy="1006389"/>
            </a:xfrm>
          </p:grpSpPr>
          <p:sp>
            <p:nvSpPr>
              <p:cNvPr id="460"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463" name="تجميع"/>
              <p:cNvGrpSpPr/>
              <p:nvPr/>
            </p:nvGrpSpPr>
            <p:grpSpPr>
              <a:xfrm>
                <a:off x="3930697" y="0"/>
                <a:ext cx="5924374" cy="1006390"/>
                <a:chOff x="0" y="0"/>
                <a:chExt cx="5924372" cy="1006389"/>
              </a:xfrm>
            </p:grpSpPr>
            <p:sp>
              <p:nvSpPr>
                <p:cNvPr id="461"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462"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464"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466"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467"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70"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473" name="تجميع"/>
          <p:cNvGrpSpPr/>
          <p:nvPr/>
        </p:nvGrpSpPr>
        <p:grpSpPr>
          <a:xfrm>
            <a:off x="8073879" y="2174436"/>
            <a:ext cx="3853765" cy="3917527"/>
            <a:chOff x="108636" y="0"/>
            <a:chExt cx="3853763" cy="3917525"/>
          </a:xfrm>
        </p:grpSpPr>
        <p:graphicFrame>
          <p:nvGraphicFramePr>
            <p:cNvPr id="471"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الدوال المثلثية   . </a:t>
                        </a:r>
                      </a:p>
                      <a:p>
                        <a:pPr indent="457200" algn="r" rtl="0">
                          <a:defRPr sz="1600">
                            <a:solidFill>
                              <a:srgbClr val="3E4956"/>
                            </a:solidFill>
                            <a:latin typeface="Muna Bold"/>
                            <a:ea typeface="Muna Bold"/>
                            <a:cs typeface="Muna Bold"/>
                            <a:sym typeface="Muna Bold"/>
                          </a:defRPr>
                        </a:pPr>
                        <a:r>
                          <a:t>-أجد قيم الدوال المثلثية باستعمال زوايا مرجعية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18، 21 ص 76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7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76" name="تجميع"/>
          <p:cNvGrpSpPr/>
          <p:nvPr/>
        </p:nvGrpSpPr>
        <p:grpSpPr>
          <a:xfrm>
            <a:off x="6092679" y="2161736"/>
            <a:ext cx="3853765" cy="3930227"/>
            <a:chOff x="108636" y="0"/>
            <a:chExt cx="3853763" cy="3930225"/>
          </a:xfrm>
        </p:grpSpPr>
        <p:graphicFrame>
          <p:nvGraphicFramePr>
            <p:cNvPr id="474"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الدوال المثلثية   . </a:t>
                        </a:r>
                      </a:p>
                      <a:p>
                        <a:pPr indent="457200" algn="r" rtl="0">
                          <a:defRPr sz="1600">
                            <a:solidFill>
                              <a:srgbClr val="3E4956"/>
                            </a:solidFill>
                            <a:latin typeface="Muna Bold"/>
                            <a:ea typeface="Muna Bold"/>
                            <a:cs typeface="Muna Bold"/>
                            <a:sym typeface="Muna Bold"/>
                          </a:defRPr>
                        </a:pPr>
                        <a:r>
                          <a:t>-أجد قيم الدوال المثلثية باستعمال زوايا مرجعية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24، 32 ص 76</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7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79" name="تجميع"/>
          <p:cNvGrpSpPr/>
          <p:nvPr/>
        </p:nvGrpSpPr>
        <p:grpSpPr>
          <a:xfrm>
            <a:off x="4111479" y="2161736"/>
            <a:ext cx="3853765" cy="3930227"/>
            <a:chOff x="108636" y="0"/>
            <a:chExt cx="3853763" cy="3930225"/>
          </a:xfrm>
        </p:grpSpPr>
        <p:graphicFrame>
          <p:nvGraphicFramePr>
            <p:cNvPr id="477"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مساحة مثلث باستعمال طولي ضلعين فيه وقياس الزاوية المحصورة بينهما    . </a:t>
                        </a:r>
                      </a:p>
                      <a:p>
                        <a:pPr indent="457200" algn="r" rtl="0">
                          <a:defRPr sz="1600">
                            <a:solidFill>
                              <a:srgbClr val="3E4956"/>
                            </a:solidFill>
                            <a:latin typeface="Muna Bold"/>
                            <a:ea typeface="Muna Bold"/>
                            <a:cs typeface="Muna Bold"/>
                            <a:sym typeface="Muna Bold"/>
                          </a:defRPr>
                        </a:pPr>
                        <a:r>
                          <a:t>-أستعمل قانون الجيب في حل المثلثات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13، 15 ص 83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7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82" name="تجميع"/>
          <p:cNvGrpSpPr/>
          <p:nvPr/>
        </p:nvGrpSpPr>
        <p:grpSpPr>
          <a:xfrm>
            <a:off x="2130279" y="2174436"/>
            <a:ext cx="3853765" cy="3917527"/>
            <a:chOff x="108636" y="0"/>
            <a:chExt cx="3853763" cy="3917525"/>
          </a:xfrm>
        </p:grpSpPr>
        <p:graphicFrame>
          <p:nvGraphicFramePr>
            <p:cNvPr id="480"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مساحة مثلث باستعمال طولي ضلعين فيه وقياس الزاوية المحصورة بينهما    . </a:t>
                        </a:r>
                      </a:p>
                      <a:p>
                        <a:pPr indent="457200" algn="r" rtl="0">
                          <a:defRPr sz="1600">
                            <a:solidFill>
                              <a:srgbClr val="3E4956"/>
                            </a:solidFill>
                            <a:latin typeface="Muna Bold"/>
                            <a:ea typeface="Muna Bold"/>
                            <a:cs typeface="Muna Bold"/>
                            <a:sym typeface="Muna Bold"/>
                          </a:defRPr>
                        </a:pPr>
                        <a:r>
                          <a:t>-أستعمل قانون الجيب في حل المثلثات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23، 24 ص 83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81"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485" name="تجميع"/>
          <p:cNvGrpSpPr/>
          <p:nvPr/>
        </p:nvGrpSpPr>
        <p:grpSpPr>
          <a:xfrm>
            <a:off x="149079" y="2161736"/>
            <a:ext cx="3853765" cy="3930227"/>
            <a:chOff x="108636" y="0"/>
            <a:chExt cx="3853763" cy="3930225"/>
          </a:xfrm>
        </p:grpSpPr>
        <p:graphicFrame>
          <p:nvGraphicFramePr>
            <p:cNvPr id="483"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مساحة مثلث باستعمال طولي ضلعين فيه وقياس الزاوية المحصورة بينهما    . </a:t>
                        </a:r>
                      </a:p>
                      <a:p>
                        <a:pPr indent="457200" algn="r" rtl="0">
                          <a:defRPr sz="1600">
                            <a:solidFill>
                              <a:srgbClr val="3E4956"/>
                            </a:solidFill>
                            <a:latin typeface="Muna Bold"/>
                            <a:ea typeface="Muna Bold"/>
                            <a:cs typeface="Muna Bold"/>
                            <a:sym typeface="Muna Bold"/>
                          </a:defRPr>
                        </a:pPr>
                        <a:r>
                          <a:t>-أستعمل قانون الجيب في حل المثلثات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27، 33 ص 83</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48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486"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487"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488"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489"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490"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491"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492"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495" name="تجميع"/>
          <p:cNvGrpSpPr/>
          <p:nvPr/>
        </p:nvGrpSpPr>
        <p:grpSpPr>
          <a:xfrm>
            <a:off x="3018593" y="599421"/>
            <a:ext cx="5436632" cy="463291"/>
            <a:chOff x="-188674" y="-5"/>
            <a:chExt cx="5436630" cy="463289"/>
          </a:xfrm>
        </p:grpSpPr>
        <p:sp>
          <p:nvSpPr>
            <p:cNvPr id="493"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494"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496"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497"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498"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499"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٢٢/ ١٠ / ١٤٤٦ </a:t>
            </a:r>
          </a:p>
        </p:txBody>
      </p:sp>
      <p:sp>
        <p:nvSpPr>
          <p:cNvPr id="500"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٢٣/ ١٠/ ١٤٤٦ </a:t>
            </a:r>
          </a:p>
        </p:txBody>
      </p:sp>
      <p:sp>
        <p:nvSpPr>
          <p:cNvPr id="501" name="الثلاثاء ١٢/ ٨ / ١٤٤٦"/>
          <p:cNvSpPr txBox="1"/>
          <p:nvPr/>
        </p:nvSpPr>
        <p:spPr>
          <a:xfrm>
            <a:off x="4151693" y="2207782"/>
            <a:ext cx="168975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الثلاثاء١٠/٢٤ / ١٤٤٦ </a:t>
            </a:r>
          </a:p>
        </p:txBody>
      </p:sp>
      <p:sp>
        <p:nvSpPr>
          <p:cNvPr id="502" name="الاربعاء ١٣/ ٨ / ١٤٤٦"/>
          <p:cNvSpPr txBox="1"/>
          <p:nvPr/>
        </p:nvSpPr>
        <p:spPr>
          <a:xfrm>
            <a:off x="2055895" y="2207782"/>
            <a:ext cx="1822211"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٢٥/ ١٠ / ١٤٤٦ </a:t>
            </a:r>
          </a:p>
        </p:txBody>
      </p:sp>
      <p:sp>
        <p:nvSpPr>
          <p:cNvPr id="503"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الخميس٢٦/ ١٠ / </a:t>
            </a:r>
            <a:r>
              <a:rPr sz="1500"/>
              <a:t>١٤٤٦</a:t>
            </a:r>
            <a:r>
              <a:t> </a:t>
            </a:r>
          </a:p>
        </p:txBody>
      </p:sp>
      <p:pic>
        <p:nvPicPr>
          <p:cNvPr id="504"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507" name="Google Shape;450;p23"/>
          <p:cNvGrpSpPr/>
          <p:nvPr/>
        </p:nvGrpSpPr>
        <p:grpSpPr>
          <a:xfrm rot="9894527">
            <a:off x="10179289" y="5315954"/>
            <a:ext cx="439213" cy="301205"/>
            <a:chOff x="0" y="0"/>
            <a:chExt cx="439212" cy="301204"/>
          </a:xfrm>
        </p:grpSpPr>
        <p:sp>
          <p:nvSpPr>
            <p:cNvPr id="506"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505"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508"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509"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510"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511"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512"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513"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514"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515" name="السادس"/>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السادس </a:t>
            </a:r>
          </a:p>
        </p:txBody>
      </p:sp>
      <p:grpSp>
        <p:nvGrpSpPr>
          <p:cNvPr id="524" name="تجميع"/>
          <p:cNvGrpSpPr/>
          <p:nvPr/>
        </p:nvGrpSpPr>
        <p:grpSpPr>
          <a:xfrm>
            <a:off x="94682" y="6187416"/>
            <a:ext cx="9855071" cy="1006391"/>
            <a:chOff x="0" y="0"/>
            <a:chExt cx="9855069" cy="1006389"/>
          </a:xfrm>
        </p:grpSpPr>
        <p:grpSp>
          <p:nvGrpSpPr>
            <p:cNvPr id="521" name="تجميع"/>
            <p:cNvGrpSpPr/>
            <p:nvPr/>
          </p:nvGrpSpPr>
          <p:grpSpPr>
            <a:xfrm>
              <a:off x="0" y="0"/>
              <a:ext cx="9855070" cy="1006390"/>
              <a:chOff x="0" y="0"/>
              <a:chExt cx="9855070" cy="1006389"/>
            </a:xfrm>
          </p:grpSpPr>
          <p:sp>
            <p:nvSpPr>
              <p:cNvPr id="516"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519" name="تجميع"/>
              <p:cNvGrpSpPr/>
              <p:nvPr/>
            </p:nvGrpSpPr>
            <p:grpSpPr>
              <a:xfrm>
                <a:off x="3930697" y="0"/>
                <a:ext cx="5924374" cy="1006390"/>
                <a:chOff x="0" y="0"/>
                <a:chExt cx="5924372" cy="1006389"/>
              </a:xfrm>
            </p:grpSpPr>
            <p:sp>
              <p:nvSpPr>
                <p:cNvPr id="517"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518"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520"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522"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523"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525"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526"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grpSp>
        <p:nvGrpSpPr>
          <p:cNvPr id="535" name="تجميع"/>
          <p:cNvGrpSpPr/>
          <p:nvPr/>
        </p:nvGrpSpPr>
        <p:grpSpPr>
          <a:xfrm>
            <a:off x="94682" y="6187416"/>
            <a:ext cx="9855071" cy="1006391"/>
            <a:chOff x="0" y="0"/>
            <a:chExt cx="9855069" cy="1006389"/>
          </a:xfrm>
        </p:grpSpPr>
        <p:grpSp>
          <p:nvGrpSpPr>
            <p:cNvPr id="532" name="تجميع"/>
            <p:cNvGrpSpPr/>
            <p:nvPr/>
          </p:nvGrpSpPr>
          <p:grpSpPr>
            <a:xfrm>
              <a:off x="0" y="0"/>
              <a:ext cx="9855070" cy="1006390"/>
              <a:chOff x="0" y="0"/>
              <a:chExt cx="9855070" cy="1006389"/>
            </a:xfrm>
          </p:grpSpPr>
          <p:sp>
            <p:nvSpPr>
              <p:cNvPr id="527"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530" name="تجميع"/>
              <p:cNvGrpSpPr/>
              <p:nvPr/>
            </p:nvGrpSpPr>
            <p:grpSpPr>
              <a:xfrm>
                <a:off x="3930697" y="0"/>
                <a:ext cx="5924374" cy="1006390"/>
                <a:chOff x="0" y="0"/>
                <a:chExt cx="5924372" cy="1006389"/>
              </a:xfrm>
            </p:grpSpPr>
            <p:sp>
              <p:nvSpPr>
                <p:cNvPr id="528"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529"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531"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533"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534"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536" name="الدوال المثلثية للزوايا"/>
          <p:cNvSpPr txBox="1"/>
          <p:nvPr/>
        </p:nvSpPr>
        <p:spPr>
          <a:xfrm>
            <a:off x="8385759" y="2573268"/>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المثلثية للزوايا</a:t>
            </a:r>
          </a:p>
        </p:txBody>
      </p:sp>
      <p:sp>
        <p:nvSpPr>
          <p:cNvPr id="537" name="الدوال المثلثية للزوايا"/>
          <p:cNvSpPr txBox="1"/>
          <p:nvPr/>
        </p:nvSpPr>
        <p:spPr>
          <a:xfrm>
            <a:off x="6318714" y="2566918"/>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المثلثية للزوايا</a:t>
            </a:r>
          </a:p>
        </p:txBody>
      </p:sp>
      <p:sp>
        <p:nvSpPr>
          <p:cNvPr id="538" name="قانون الجيوب"/>
          <p:cNvSpPr txBox="1"/>
          <p:nvPr/>
        </p:nvSpPr>
        <p:spPr>
          <a:xfrm>
            <a:off x="4407548" y="2573268"/>
            <a:ext cx="142530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قانون الجيوب</a:t>
            </a:r>
          </a:p>
        </p:txBody>
      </p:sp>
      <p:sp>
        <p:nvSpPr>
          <p:cNvPr id="539" name="قانون الجيوب"/>
          <p:cNvSpPr txBox="1"/>
          <p:nvPr/>
        </p:nvSpPr>
        <p:spPr>
          <a:xfrm>
            <a:off x="2298423" y="2573268"/>
            <a:ext cx="142530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قانون الجيوب</a:t>
            </a:r>
          </a:p>
        </p:txBody>
      </p:sp>
      <p:sp>
        <p:nvSpPr>
          <p:cNvPr id="540" name="قانون الجيوب"/>
          <p:cNvSpPr txBox="1"/>
          <p:nvPr/>
        </p:nvSpPr>
        <p:spPr>
          <a:xfrm>
            <a:off x="324739" y="2617003"/>
            <a:ext cx="142530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قانون الجيوب</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2"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545" name="تجميع"/>
          <p:cNvGrpSpPr/>
          <p:nvPr/>
        </p:nvGrpSpPr>
        <p:grpSpPr>
          <a:xfrm>
            <a:off x="8073879" y="2174436"/>
            <a:ext cx="3853765" cy="3917527"/>
            <a:chOff x="108636" y="0"/>
            <a:chExt cx="3853763" cy="3917525"/>
          </a:xfrm>
        </p:grpSpPr>
        <p:graphicFrame>
          <p:nvGraphicFramePr>
            <p:cNvPr id="543"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قانون جيوب التمام لحل مثلثات   . </a:t>
                        </a:r>
                      </a:p>
                      <a:p>
                        <a:pPr indent="457200" algn="r" rtl="0">
                          <a:defRPr sz="1600">
                            <a:solidFill>
                              <a:srgbClr val="3E4956"/>
                            </a:solidFill>
                            <a:latin typeface="Muna Bold"/>
                            <a:ea typeface="Muna Bold"/>
                            <a:cs typeface="Muna Bold"/>
                            <a:sym typeface="Muna Bold"/>
                          </a:defRPr>
                        </a:pPr>
                        <a:r>
                          <a:t>-أختار طرقا مناسبة لحل مثلثات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9، 11 ص 90</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44"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48" name="تجميع"/>
          <p:cNvGrpSpPr/>
          <p:nvPr/>
        </p:nvGrpSpPr>
        <p:grpSpPr>
          <a:xfrm>
            <a:off x="6092679" y="2161736"/>
            <a:ext cx="3853765" cy="3930227"/>
            <a:chOff x="108636" y="0"/>
            <a:chExt cx="3853763" cy="3930225"/>
          </a:xfrm>
        </p:grpSpPr>
        <p:graphicFrame>
          <p:nvGraphicFramePr>
            <p:cNvPr id="546"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قانون جيوب التمام لحل مثلثات   . </a:t>
                        </a:r>
                      </a:p>
                      <a:p>
                        <a:pPr indent="457200" algn="r" rtl="0">
                          <a:defRPr sz="1600">
                            <a:solidFill>
                              <a:srgbClr val="3E4956"/>
                            </a:solidFill>
                            <a:latin typeface="Muna Bold"/>
                            <a:ea typeface="Muna Bold"/>
                            <a:cs typeface="Muna Bold"/>
                            <a:sym typeface="Muna Bold"/>
                          </a:defRPr>
                        </a:pPr>
                        <a:r>
                          <a:t>-أختار طرقا مناسبة لحل مثلثات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17، 19 ص 91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47"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51" name="تجميع"/>
          <p:cNvGrpSpPr/>
          <p:nvPr/>
        </p:nvGrpSpPr>
        <p:grpSpPr>
          <a:xfrm>
            <a:off x="4111479" y="2161736"/>
            <a:ext cx="3853765" cy="3930227"/>
            <a:chOff x="108636" y="0"/>
            <a:chExt cx="3853763" cy="3930225"/>
          </a:xfrm>
        </p:grpSpPr>
        <p:graphicFrame>
          <p:nvGraphicFramePr>
            <p:cNvPr id="549"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قانون جيوب التمام لحل مثلثات   . </a:t>
                        </a:r>
                      </a:p>
                      <a:p>
                        <a:pPr indent="457200" algn="r" rtl="0">
                          <a:defRPr sz="1600">
                            <a:solidFill>
                              <a:srgbClr val="3E4956"/>
                            </a:solidFill>
                            <a:latin typeface="Muna Bold"/>
                            <a:ea typeface="Muna Bold"/>
                            <a:cs typeface="Muna Bold"/>
                            <a:sym typeface="Muna Bold"/>
                          </a:defRPr>
                        </a:pPr>
                        <a:r>
                          <a:t>-أختار طرقا مناسبة لحل مثلثات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24ص 91</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50"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54" name="تجميع"/>
          <p:cNvGrpSpPr/>
          <p:nvPr/>
        </p:nvGrpSpPr>
        <p:grpSpPr>
          <a:xfrm>
            <a:off x="2130279" y="2174436"/>
            <a:ext cx="3853765" cy="3917527"/>
            <a:chOff x="108636" y="0"/>
            <a:chExt cx="3853763" cy="3917525"/>
          </a:xfrm>
        </p:grpSpPr>
        <p:graphicFrame>
          <p:nvGraphicFramePr>
            <p:cNvPr id="552"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-أستعمل قانون جيوب التمام لحل مثلثات   . </a:t>
                        </a:r>
                      </a:p>
                      <a:p>
                        <a:pPr indent="457200" algn="r" rtl="0">
                          <a:defRPr sz="1600">
                            <a:solidFill>
                              <a:srgbClr val="3E4956"/>
                            </a:solidFill>
                            <a:latin typeface="Muna Bold"/>
                            <a:ea typeface="Muna Bold"/>
                            <a:cs typeface="Muna Bold"/>
                            <a:sym typeface="Muna Bold"/>
                          </a:defRPr>
                        </a:pPr>
                        <a:r>
                          <a:t>-أختار طرقا مناسبة لحل مثلثات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53"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557" name="تجميع"/>
          <p:cNvGrpSpPr/>
          <p:nvPr/>
        </p:nvGrpSpPr>
        <p:grpSpPr>
          <a:xfrm>
            <a:off x="149079" y="2161736"/>
            <a:ext cx="3853765" cy="3930227"/>
            <a:chOff x="108636" y="0"/>
            <a:chExt cx="3853763" cy="3930225"/>
          </a:xfrm>
        </p:grpSpPr>
        <p:graphicFrame>
          <p:nvGraphicFramePr>
            <p:cNvPr id="555"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دوال مثلثية بالاعتماد على دائرة الوحدة   . </a:t>
                        </a:r>
                      </a:p>
                      <a:p>
                        <a:pPr indent="457200" algn="r" rtl="0">
                          <a:defRPr sz="1600">
                            <a:solidFill>
                              <a:srgbClr val="3E4956"/>
                            </a:solidFill>
                            <a:latin typeface="Muna Bold"/>
                            <a:ea typeface="Muna Bold"/>
                            <a:cs typeface="Muna Bold"/>
                            <a:sym typeface="Muna Bold"/>
                          </a:defRPr>
                        </a:pPr>
                        <a:r>
                          <a:t>-أستعمل خواص الدوال الدورية في ايجاد قيمة دوال مثلثية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9، 11 ص 97</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55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558"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559"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560"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561"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562"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563"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564"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567" name="تجميع"/>
          <p:cNvGrpSpPr/>
          <p:nvPr/>
        </p:nvGrpSpPr>
        <p:grpSpPr>
          <a:xfrm>
            <a:off x="3018593" y="599421"/>
            <a:ext cx="5436632" cy="463291"/>
            <a:chOff x="-188674" y="-5"/>
            <a:chExt cx="5436630" cy="463289"/>
          </a:xfrm>
        </p:grpSpPr>
        <p:sp>
          <p:nvSpPr>
            <p:cNvPr id="565"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566"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568"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569"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570"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571" name="الأحد ١٠/ ٨ / ١٤٤٦"/>
          <p:cNvSpPr txBox="1"/>
          <p:nvPr/>
        </p:nvSpPr>
        <p:spPr>
          <a:xfrm>
            <a:off x="8057538" y="2207782"/>
            <a:ext cx="1706125"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٢٨/ ١٠ / ١٤٤٦ </a:t>
            </a:r>
          </a:p>
        </p:txBody>
      </p:sp>
      <p:sp>
        <p:nvSpPr>
          <p:cNvPr id="572" name="الاثنين ١١/ ٨ / ١٤٤٦"/>
          <p:cNvSpPr txBox="1"/>
          <p:nvPr/>
        </p:nvSpPr>
        <p:spPr>
          <a:xfrm>
            <a:off x="6016991" y="2207782"/>
            <a:ext cx="174303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٢٩/ ١٠/ ١٤٤٦ </a:t>
            </a:r>
          </a:p>
        </p:txBody>
      </p:sp>
      <p:sp>
        <p:nvSpPr>
          <p:cNvPr id="573" name="الثلاثاء ١٢/ ٨ / ١٤٤٦"/>
          <p:cNvSpPr txBox="1"/>
          <p:nvPr/>
        </p:nvSpPr>
        <p:spPr>
          <a:xfrm>
            <a:off x="4254881" y="2207782"/>
            <a:ext cx="1586566"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الثلاثاء١١/١ / ١٤٤٦ </a:t>
            </a:r>
          </a:p>
        </p:txBody>
      </p:sp>
      <p:sp>
        <p:nvSpPr>
          <p:cNvPr id="574"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٢/ ١١ / ١٤٤٦ </a:t>
            </a:r>
          </a:p>
        </p:txBody>
      </p:sp>
      <p:sp>
        <p:nvSpPr>
          <p:cNvPr id="575" name="الخميس ١٤/ ٨ / ١٤٤٦"/>
          <p:cNvSpPr txBox="1"/>
          <p:nvPr/>
        </p:nvSpPr>
        <p:spPr>
          <a:xfrm>
            <a:off x="167707" y="2207782"/>
            <a:ext cx="1737974"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الخميس٣/ ١١ / </a:t>
            </a:r>
            <a:r>
              <a:rPr sz="1500"/>
              <a:t>١٤٤٦</a:t>
            </a:r>
            <a:r>
              <a:t> </a:t>
            </a:r>
          </a:p>
        </p:txBody>
      </p:sp>
      <p:pic>
        <p:nvPicPr>
          <p:cNvPr id="576" name="IMG_0474.png" descr="IMG_0474.png"/>
          <p:cNvPicPr>
            <a:picLocks noChangeAspect="1"/>
          </p:cNvPicPr>
          <p:nvPr/>
        </p:nvPicPr>
        <p:blipFill>
          <a:blip r:embed="rId4">
            <a:extLst/>
          </a:blip>
          <a:stretch>
            <a:fillRect/>
          </a:stretch>
        </p:blipFill>
        <p:spPr>
          <a:xfrm>
            <a:off x="7973248" y="5095903"/>
            <a:ext cx="730342" cy="730342"/>
          </a:xfrm>
          <a:prstGeom prst="rect">
            <a:avLst/>
          </a:prstGeom>
          <a:ln w="12700">
            <a:miter lim="400000"/>
          </a:ln>
        </p:spPr>
      </p:pic>
      <p:grpSp>
        <p:nvGrpSpPr>
          <p:cNvPr id="579" name="Google Shape;450;p23"/>
          <p:cNvGrpSpPr/>
          <p:nvPr/>
        </p:nvGrpSpPr>
        <p:grpSpPr>
          <a:xfrm rot="9894527">
            <a:off x="10179289" y="5315954"/>
            <a:ext cx="439213" cy="301205"/>
            <a:chOff x="0" y="0"/>
            <a:chExt cx="439212" cy="301204"/>
          </a:xfrm>
        </p:grpSpPr>
        <p:sp>
          <p:nvSpPr>
            <p:cNvPr id="578"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577" name="Google Shape;450;p23" descr="Google Shape;450;p23"/>
            <p:cNvPicPr>
              <a:picLocks noChangeAspect="0"/>
            </p:cNvPicPr>
            <p:nvPr/>
          </p:nvPicPr>
          <p:blipFill>
            <a:blip r:embed="rId5">
              <a:extLst/>
            </a:blip>
            <a:stretch>
              <a:fillRect/>
            </a:stretch>
          </p:blipFill>
          <p:spPr>
            <a:xfrm>
              <a:off x="-1" y="0"/>
              <a:ext cx="439214" cy="301205"/>
            </a:xfrm>
            <a:prstGeom prst="rect">
              <a:avLst/>
            </a:prstGeom>
            <a:effectLst/>
          </p:spPr>
        </p:pic>
      </p:grpSp>
      <p:pic>
        <p:nvPicPr>
          <p:cNvPr id="580" name="IMG_0474.png" descr="IMG_0474.png"/>
          <p:cNvPicPr>
            <a:picLocks noChangeAspect="1"/>
          </p:cNvPicPr>
          <p:nvPr/>
        </p:nvPicPr>
        <p:blipFill>
          <a:blip r:embed="rId4">
            <a:extLst/>
          </a:blip>
          <a:stretch>
            <a:fillRect/>
          </a:stretch>
        </p:blipFill>
        <p:spPr>
          <a:xfrm>
            <a:off x="5996743" y="5108604"/>
            <a:ext cx="730342" cy="730342"/>
          </a:xfrm>
          <a:prstGeom prst="rect">
            <a:avLst/>
          </a:prstGeom>
          <a:ln w="12700">
            <a:miter lim="400000"/>
          </a:ln>
        </p:spPr>
      </p:pic>
      <p:pic>
        <p:nvPicPr>
          <p:cNvPr id="581" name="IMG_0474.png" descr="IMG_0474.png"/>
          <p:cNvPicPr>
            <a:picLocks noChangeAspect="1"/>
          </p:cNvPicPr>
          <p:nvPr/>
        </p:nvPicPr>
        <p:blipFill>
          <a:blip r:embed="rId4">
            <a:extLst/>
          </a:blip>
          <a:stretch>
            <a:fillRect/>
          </a:stretch>
        </p:blipFill>
        <p:spPr>
          <a:xfrm>
            <a:off x="4002843" y="5108604"/>
            <a:ext cx="730342" cy="730342"/>
          </a:xfrm>
          <a:prstGeom prst="rect">
            <a:avLst/>
          </a:prstGeom>
          <a:ln w="12700">
            <a:miter lim="400000"/>
          </a:ln>
        </p:spPr>
      </p:pic>
      <p:pic>
        <p:nvPicPr>
          <p:cNvPr id="582" name="IMG_0474.png" descr="IMG_0474.png"/>
          <p:cNvPicPr>
            <a:picLocks noChangeAspect="1"/>
          </p:cNvPicPr>
          <p:nvPr/>
        </p:nvPicPr>
        <p:blipFill>
          <a:blip r:embed="rId4">
            <a:extLst/>
          </a:blip>
          <a:stretch>
            <a:fillRect/>
          </a:stretch>
        </p:blipFill>
        <p:spPr>
          <a:xfrm>
            <a:off x="2034343" y="5108604"/>
            <a:ext cx="730342" cy="730342"/>
          </a:xfrm>
          <a:prstGeom prst="rect">
            <a:avLst/>
          </a:prstGeom>
          <a:ln w="12700">
            <a:miter lim="400000"/>
          </a:ln>
        </p:spPr>
      </p:pic>
      <p:pic>
        <p:nvPicPr>
          <p:cNvPr id="583" name="IMG_0474.png" descr="IMG_0474.png"/>
          <p:cNvPicPr>
            <a:picLocks noChangeAspect="1"/>
          </p:cNvPicPr>
          <p:nvPr/>
        </p:nvPicPr>
        <p:blipFill>
          <a:blip r:embed="rId4">
            <a:extLst/>
          </a:blip>
          <a:stretch>
            <a:fillRect/>
          </a:stretch>
        </p:blipFill>
        <p:spPr>
          <a:xfrm>
            <a:off x="40443" y="5108604"/>
            <a:ext cx="730342" cy="730342"/>
          </a:xfrm>
          <a:prstGeom prst="rect">
            <a:avLst/>
          </a:prstGeom>
          <a:ln w="12700">
            <a:miter lim="400000"/>
          </a:ln>
        </p:spPr>
      </p:pic>
      <p:pic>
        <p:nvPicPr>
          <p:cNvPr id="584"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585"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586"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587" name="السابع"/>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السابع </a:t>
            </a:r>
          </a:p>
        </p:txBody>
      </p:sp>
      <p:grpSp>
        <p:nvGrpSpPr>
          <p:cNvPr id="596" name="تجميع"/>
          <p:cNvGrpSpPr/>
          <p:nvPr/>
        </p:nvGrpSpPr>
        <p:grpSpPr>
          <a:xfrm>
            <a:off x="94682" y="6187416"/>
            <a:ext cx="9855071" cy="1006391"/>
            <a:chOff x="0" y="0"/>
            <a:chExt cx="9855069" cy="1006389"/>
          </a:xfrm>
        </p:grpSpPr>
        <p:grpSp>
          <p:nvGrpSpPr>
            <p:cNvPr id="593" name="تجميع"/>
            <p:cNvGrpSpPr/>
            <p:nvPr/>
          </p:nvGrpSpPr>
          <p:grpSpPr>
            <a:xfrm>
              <a:off x="0" y="0"/>
              <a:ext cx="9855070" cy="1006390"/>
              <a:chOff x="0" y="0"/>
              <a:chExt cx="9855070" cy="1006389"/>
            </a:xfrm>
          </p:grpSpPr>
          <p:sp>
            <p:nvSpPr>
              <p:cNvPr id="588"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591" name="تجميع"/>
              <p:cNvGrpSpPr/>
              <p:nvPr/>
            </p:nvGrpSpPr>
            <p:grpSpPr>
              <a:xfrm>
                <a:off x="3930697" y="0"/>
                <a:ext cx="5924374" cy="1006390"/>
                <a:chOff x="0" y="0"/>
                <a:chExt cx="5924372" cy="1006389"/>
              </a:xfrm>
            </p:grpSpPr>
            <p:sp>
              <p:nvSpPr>
                <p:cNvPr id="589"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590"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592"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594"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595"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597"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598"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grpSp>
        <p:nvGrpSpPr>
          <p:cNvPr id="607" name="تجميع"/>
          <p:cNvGrpSpPr/>
          <p:nvPr/>
        </p:nvGrpSpPr>
        <p:grpSpPr>
          <a:xfrm>
            <a:off x="94682" y="6187416"/>
            <a:ext cx="9855071" cy="1006391"/>
            <a:chOff x="0" y="0"/>
            <a:chExt cx="9855069" cy="1006389"/>
          </a:xfrm>
        </p:grpSpPr>
        <p:grpSp>
          <p:nvGrpSpPr>
            <p:cNvPr id="604" name="تجميع"/>
            <p:cNvGrpSpPr/>
            <p:nvPr/>
          </p:nvGrpSpPr>
          <p:grpSpPr>
            <a:xfrm>
              <a:off x="0" y="0"/>
              <a:ext cx="9855070" cy="1006390"/>
              <a:chOff x="0" y="0"/>
              <a:chExt cx="9855070" cy="1006389"/>
            </a:xfrm>
          </p:grpSpPr>
          <p:sp>
            <p:nvSpPr>
              <p:cNvPr id="599"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602" name="تجميع"/>
              <p:cNvGrpSpPr/>
              <p:nvPr/>
            </p:nvGrpSpPr>
            <p:grpSpPr>
              <a:xfrm>
                <a:off x="3930697" y="0"/>
                <a:ext cx="5924374" cy="1006390"/>
                <a:chOff x="0" y="0"/>
                <a:chExt cx="5924372" cy="1006389"/>
              </a:xfrm>
            </p:grpSpPr>
            <p:sp>
              <p:nvSpPr>
                <p:cNvPr id="600"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601"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2">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603"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605"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606"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608" name="قانون جيوب التمام"/>
          <p:cNvSpPr txBox="1"/>
          <p:nvPr/>
        </p:nvSpPr>
        <p:spPr>
          <a:xfrm>
            <a:off x="8385759" y="2573268"/>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قانون جيوب التمام </a:t>
            </a:r>
          </a:p>
        </p:txBody>
      </p:sp>
      <p:sp>
        <p:nvSpPr>
          <p:cNvPr id="609" name="قانون جيوب التمام"/>
          <p:cNvSpPr txBox="1"/>
          <p:nvPr/>
        </p:nvSpPr>
        <p:spPr>
          <a:xfrm>
            <a:off x="6361913" y="2573268"/>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قانون جيوب التمام </a:t>
            </a:r>
          </a:p>
        </p:txBody>
      </p:sp>
      <p:sp>
        <p:nvSpPr>
          <p:cNvPr id="610" name="قانون جيوب التمام"/>
          <p:cNvSpPr txBox="1"/>
          <p:nvPr/>
        </p:nvSpPr>
        <p:spPr>
          <a:xfrm>
            <a:off x="4332928" y="2566918"/>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قانون جيوب التمام </a:t>
            </a:r>
          </a:p>
        </p:txBody>
      </p:sp>
      <p:sp>
        <p:nvSpPr>
          <p:cNvPr id="611" name="قانون جيوب التمام"/>
          <p:cNvSpPr txBox="1"/>
          <p:nvPr/>
        </p:nvSpPr>
        <p:spPr>
          <a:xfrm>
            <a:off x="2414763" y="2566918"/>
            <a:ext cx="1425309"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قانون جيوب التمام </a:t>
            </a:r>
          </a:p>
        </p:txBody>
      </p:sp>
      <p:sp>
        <p:nvSpPr>
          <p:cNvPr id="612" name="الدوال الدائرية"/>
          <p:cNvSpPr txBox="1"/>
          <p:nvPr/>
        </p:nvSpPr>
        <p:spPr>
          <a:xfrm>
            <a:off x="335696" y="2573268"/>
            <a:ext cx="142530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الدائرية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14" name="تجميع" descr="تجميع"/>
          <p:cNvPicPr>
            <a:picLocks noChangeAspect="1"/>
          </p:cNvPicPr>
          <p:nvPr/>
        </p:nvPicPr>
        <p:blipFill>
          <a:blip r:embed="rId2">
            <a:extLst/>
          </a:blip>
          <a:srcRect l="87086" t="54765" r="6833" b="36939"/>
          <a:stretch>
            <a:fillRect/>
          </a:stretch>
        </p:blipFill>
        <p:spPr>
          <a:xfrm>
            <a:off x="9956102" y="3795133"/>
            <a:ext cx="582614" cy="561976"/>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37" y="0"/>
                </a:moveTo>
                <a:cubicBezTo>
                  <a:pt x="19222" y="1"/>
                  <a:pt x="18875" y="316"/>
                  <a:pt x="18319" y="930"/>
                </a:cubicBezTo>
                <a:cubicBezTo>
                  <a:pt x="17378" y="1968"/>
                  <a:pt x="17289" y="2162"/>
                  <a:pt x="17289" y="3066"/>
                </a:cubicBezTo>
                <a:cubicBezTo>
                  <a:pt x="17289" y="3885"/>
                  <a:pt x="17198" y="4129"/>
                  <a:pt x="16789" y="4408"/>
                </a:cubicBezTo>
                <a:cubicBezTo>
                  <a:pt x="16314" y="4730"/>
                  <a:pt x="16230" y="4710"/>
                  <a:pt x="15111" y="4011"/>
                </a:cubicBezTo>
                <a:cubicBezTo>
                  <a:pt x="11722" y="1896"/>
                  <a:pt x="7695" y="2259"/>
                  <a:pt x="4914" y="4927"/>
                </a:cubicBezTo>
                <a:cubicBezTo>
                  <a:pt x="3214" y="6559"/>
                  <a:pt x="2429" y="8281"/>
                  <a:pt x="2310" y="10631"/>
                </a:cubicBezTo>
                <a:cubicBezTo>
                  <a:pt x="2200" y="12804"/>
                  <a:pt x="2365" y="13867"/>
                  <a:pt x="2840" y="14002"/>
                </a:cubicBezTo>
                <a:cubicBezTo>
                  <a:pt x="3034" y="14057"/>
                  <a:pt x="3843" y="14081"/>
                  <a:pt x="4635" y="14063"/>
                </a:cubicBezTo>
                <a:cubicBezTo>
                  <a:pt x="6040" y="14031"/>
                  <a:pt x="6067" y="14019"/>
                  <a:pt x="6018" y="13499"/>
                </a:cubicBezTo>
                <a:cubicBezTo>
                  <a:pt x="6006" y="13373"/>
                  <a:pt x="5971" y="12979"/>
                  <a:pt x="5944" y="12706"/>
                </a:cubicBezTo>
                <a:cubicBezTo>
                  <a:pt x="5918" y="12582"/>
                  <a:pt x="5889" y="12460"/>
                  <a:pt x="5871" y="12309"/>
                </a:cubicBezTo>
                <a:cubicBezTo>
                  <a:pt x="5870" y="12298"/>
                  <a:pt x="5872" y="12290"/>
                  <a:pt x="5871" y="12279"/>
                </a:cubicBezTo>
                <a:cubicBezTo>
                  <a:pt x="5864" y="12238"/>
                  <a:pt x="5862" y="12197"/>
                  <a:pt x="5856" y="12157"/>
                </a:cubicBezTo>
                <a:cubicBezTo>
                  <a:pt x="5838" y="11961"/>
                  <a:pt x="5815" y="11788"/>
                  <a:pt x="5812" y="11577"/>
                </a:cubicBezTo>
                <a:cubicBezTo>
                  <a:pt x="5809" y="11506"/>
                  <a:pt x="5827" y="11433"/>
                  <a:pt x="5827" y="11363"/>
                </a:cubicBezTo>
                <a:cubicBezTo>
                  <a:pt x="5769" y="10644"/>
                  <a:pt x="5804" y="10238"/>
                  <a:pt x="6033" y="9670"/>
                </a:cubicBezTo>
                <a:cubicBezTo>
                  <a:pt x="6039" y="9632"/>
                  <a:pt x="6037" y="9594"/>
                  <a:pt x="6047" y="9564"/>
                </a:cubicBezTo>
                <a:cubicBezTo>
                  <a:pt x="6104" y="9411"/>
                  <a:pt x="6193" y="9269"/>
                  <a:pt x="6268" y="9121"/>
                </a:cubicBezTo>
                <a:cubicBezTo>
                  <a:pt x="6277" y="9102"/>
                  <a:pt x="6288" y="9079"/>
                  <a:pt x="6298" y="9060"/>
                </a:cubicBezTo>
                <a:cubicBezTo>
                  <a:pt x="6309" y="9039"/>
                  <a:pt x="6315" y="9020"/>
                  <a:pt x="6327" y="8999"/>
                </a:cubicBezTo>
                <a:cubicBezTo>
                  <a:pt x="6376" y="8908"/>
                  <a:pt x="6433" y="8814"/>
                  <a:pt x="6489" y="8725"/>
                </a:cubicBezTo>
                <a:cubicBezTo>
                  <a:pt x="6510" y="8689"/>
                  <a:pt x="6540" y="8669"/>
                  <a:pt x="6562" y="8633"/>
                </a:cubicBezTo>
                <a:cubicBezTo>
                  <a:pt x="7149" y="7639"/>
                  <a:pt x="7893" y="6991"/>
                  <a:pt x="9034" y="6574"/>
                </a:cubicBezTo>
                <a:cubicBezTo>
                  <a:pt x="9043" y="6570"/>
                  <a:pt x="9055" y="6577"/>
                  <a:pt x="9064" y="6574"/>
                </a:cubicBezTo>
                <a:cubicBezTo>
                  <a:pt x="9068" y="6572"/>
                  <a:pt x="9074" y="6561"/>
                  <a:pt x="9078" y="6559"/>
                </a:cubicBezTo>
                <a:cubicBezTo>
                  <a:pt x="9087" y="6556"/>
                  <a:pt x="9099" y="6563"/>
                  <a:pt x="9108" y="6559"/>
                </a:cubicBezTo>
                <a:cubicBezTo>
                  <a:pt x="9112" y="6558"/>
                  <a:pt x="9119" y="6545"/>
                  <a:pt x="9123" y="6543"/>
                </a:cubicBezTo>
                <a:cubicBezTo>
                  <a:pt x="9363" y="6450"/>
                  <a:pt x="9600" y="6380"/>
                  <a:pt x="9844" y="6330"/>
                </a:cubicBezTo>
                <a:cubicBezTo>
                  <a:pt x="10072" y="6283"/>
                  <a:pt x="10295" y="6259"/>
                  <a:pt x="10520" y="6254"/>
                </a:cubicBezTo>
                <a:cubicBezTo>
                  <a:pt x="10541" y="6254"/>
                  <a:pt x="10559" y="6255"/>
                  <a:pt x="10579" y="6254"/>
                </a:cubicBezTo>
                <a:cubicBezTo>
                  <a:pt x="10592" y="6254"/>
                  <a:pt x="10611" y="6254"/>
                  <a:pt x="10623" y="6254"/>
                </a:cubicBezTo>
                <a:cubicBezTo>
                  <a:pt x="10836" y="6257"/>
                  <a:pt x="11057" y="6277"/>
                  <a:pt x="11286" y="6315"/>
                </a:cubicBezTo>
                <a:cubicBezTo>
                  <a:pt x="11287" y="6316"/>
                  <a:pt x="11298" y="6315"/>
                  <a:pt x="11300" y="6315"/>
                </a:cubicBezTo>
                <a:cubicBezTo>
                  <a:pt x="11341" y="6323"/>
                  <a:pt x="11377" y="6337"/>
                  <a:pt x="11418" y="6345"/>
                </a:cubicBezTo>
                <a:cubicBezTo>
                  <a:pt x="11620" y="6385"/>
                  <a:pt x="11827" y="6438"/>
                  <a:pt x="12021" y="6498"/>
                </a:cubicBezTo>
                <a:cubicBezTo>
                  <a:pt x="12039" y="6504"/>
                  <a:pt x="12048" y="6507"/>
                  <a:pt x="12065" y="6513"/>
                </a:cubicBezTo>
                <a:cubicBezTo>
                  <a:pt x="12228" y="6565"/>
                  <a:pt x="12388" y="6625"/>
                  <a:pt x="12536" y="6696"/>
                </a:cubicBezTo>
                <a:cubicBezTo>
                  <a:pt x="12641" y="6742"/>
                  <a:pt x="12707" y="6799"/>
                  <a:pt x="12801" y="6849"/>
                </a:cubicBezTo>
                <a:cubicBezTo>
                  <a:pt x="12922" y="6908"/>
                  <a:pt x="13003" y="6958"/>
                  <a:pt x="13095" y="7016"/>
                </a:cubicBezTo>
                <a:cubicBezTo>
                  <a:pt x="13121" y="7035"/>
                  <a:pt x="13160" y="7057"/>
                  <a:pt x="13184" y="7077"/>
                </a:cubicBezTo>
                <a:lnTo>
                  <a:pt x="13287" y="7154"/>
                </a:lnTo>
                <a:cubicBezTo>
                  <a:pt x="13289" y="7157"/>
                  <a:pt x="13298" y="7166"/>
                  <a:pt x="13301" y="7169"/>
                </a:cubicBezTo>
                <a:cubicBezTo>
                  <a:pt x="13331" y="7191"/>
                  <a:pt x="13373" y="7208"/>
                  <a:pt x="13390" y="7230"/>
                </a:cubicBezTo>
                <a:cubicBezTo>
                  <a:pt x="13393" y="7234"/>
                  <a:pt x="13401" y="7240"/>
                  <a:pt x="13404" y="7245"/>
                </a:cubicBezTo>
                <a:lnTo>
                  <a:pt x="13654" y="7459"/>
                </a:lnTo>
                <a:lnTo>
                  <a:pt x="12963" y="8359"/>
                </a:lnTo>
                <a:cubicBezTo>
                  <a:pt x="12602" y="8825"/>
                  <a:pt x="12342" y="9071"/>
                  <a:pt x="12139" y="9121"/>
                </a:cubicBezTo>
                <a:cubicBezTo>
                  <a:pt x="12071" y="9137"/>
                  <a:pt x="12004" y="9132"/>
                  <a:pt x="11948" y="9106"/>
                </a:cubicBezTo>
                <a:cubicBezTo>
                  <a:pt x="11727" y="9004"/>
                  <a:pt x="11481" y="8952"/>
                  <a:pt x="11241" y="8908"/>
                </a:cubicBezTo>
                <a:cubicBezTo>
                  <a:pt x="11069" y="8882"/>
                  <a:pt x="10893" y="8868"/>
                  <a:pt x="10712" y="8862"/>
                </a:cubicBezTo>
                <a:cubicBezTo>
                  <a:pt x="10073" y="8855"/>
                  <a:pt x="9443" y="9004"/>
                  <a:pt x="8990" y="9335"/>
                </a:cubicBezTo>
                <a:cubicBezTo>
                  <a:pt x="8810" y="9505"/>
                  <a:pt x="8671" y="9736"/>
                  <a:pt x="8549" y="9975"/>
                </a:cubicBezTo>
                <a:cubicBezTo>
                  <a:pt x="8542" y="9988"/>
                  <a:pt x="8526" y="9993"/>
                  <a:pt x="8519" y="10006"/>
                </a:cubicBezTo>
                <a:cubicBezTo>
                  <a:pt x="8399" y="10250"/>
                  <a:pt x="8309" y="10517"/>
                  <a:pt x="8254" y="10799"/>
                </a:cubicBezTo>
                <a:cubicBezTo>
                  <a:pt x="8216" y="11126"/>
                  <a:pt x="8234" y="11479"/>
                  <a:pt x="8269" y="11806"/>
                </a:cubicBezTo>
                <a:cubicBezTo>
                  <a:pt x="8279" y="11883"/>
                  <a:pt x="8270" y="11961"/>
                  <a:pt x="8284" y="12034"/>
                </a:cubicBezTo>
                <a:cubicBezTo>
                  <a:pt x="8295" y="12100"/>
                  <a:pt x="8313" y="12156"/>
                  <a:pt x="8328" y="12218"/>
                </a:cubicBezTo>
                <a:cubicBezTo>
                  <a:pt x="8382" y="12438"/>
                  <a:pt x="8446" y="12642"/>
                  <a:pt x="8534" y="12782"/>
                </a:cubicBezTo>
                <a:cubicBezTo>
                  <a:pt x="8634" y="12939"/>
                  <a:pt x="8756" y="13086"/>
                  <a:pt x="8887" y="13209"/>
                </a:cubicBezTo>
                <a:cubicBezTo>
                  <a:pt x="9805" y="14053"/>
                  <a:pt x="11426" y="14035"/>
                  <a:pt x="12374" y="13072"/>
                </a:cubicBezTo>
                <a:cubicBezTo>
                  <a:pt x="12381" y="13065"/>
                  <a:pt x="12383" y="13063"/>
                  <a:pt x="12389" y="13056"/>
                </a:cubicBezTo>
                <a:cubicBezTo>
                  <a:pt x="12501" y="12941"/>
                  <a:pt x="12595" y="12841"/>
                  <a:pt x="12669" y="12736"/>
                </a:cubicBezTo>
                <a:cubicBezTo>
                  <a:pt x="12671" y="12732"/>
                  <a:pt x="12681" y="12724"/>
                  <a:pt x="12683" y="12721"/>
                </a:cubicBezTo>
                <a:cubicBezTo>
                  <a:pt x="12757" y="12616"/>
                  <a:pt x="12804" y="12501"/>
                  <a:pt x="12845" y="12385"/>
                </a:cubicBezTo>
                <a:cubicBezTo>
                  <a:pt x="12868" y="12321"/>
                  <a:pt x="12859" y="12213"/>
                  <a:pt x="12875" y="12141"/>
                </a:cubicBezTo>
                <a:cubicBezTo>
                  <a:pt x="12879" y="12121"/>
                  <a:pt x="12886" y="12086"/>
                  <a:pt x="12889" y="12065"/>
                </a:cubicBezTo>
                <a:cubicBezTo>
                  <a:pt x="12894" y="12036"/>
                  <a:pt x="12899" y="11987"/>
                  <a:pt x="12904" y="11958"/>
                </a:cubicBezTo>
                <a:cubicBezTo>
                  <a:pt x="12931" y="11798"/>
                  <a:pt x="12961" y="11642"/>
                  <a:pt x="12963" y="11394"/>
                </a:cubicBezTo>
                <a:cubicBezTo>
                  <a:pt x="12963" y="11392"/>
                  <a:pt x="12963" y="11381"/>
                  <a:pt x="12963" y="11379"/>
                </a:cubicBezTo>
                <a:cubicBezTo>
                  <a:pt x="12959" y="11133"/>
                  <a:pt x="12936" y="10883"/>
                  <a:pt x="12904" y="10662"/>
                </a:cubicBezTo>
                <a:cubicBezTo>
                  <a:pt x="12903" y="10656"/>
                  <a:pt x="12905" y="10652"/>
                  <a:pt x="12904" y="10646"/>
                </a:cubicBezTo>
                <a:cubicBezTo>
                  <a:pt x="12869" y="10405"/>
                  <a:pt x="12824" y="10215"/>
                  <a:pt x="12772" y="10113"/>
                </a:cubicBezTo>
                <a:cubicBezTo>
                  <a:pt x="12685" y="9946"/>
                  <a:pt x="12705" y="9774"/>
                  <a:pt x="12831" y="9564"/>
                </a:cubicBezTo>
                <a:cubicBezTo>
                  <a:pt x="12833" y="9560"/>
                  <a:pt x="12843" y="9552"/>
                  <a:pt x="12845" y="9548"/>
                </a:cubicBezTo>
                <a:cubicBezTo>
                  <a:pt x="12854" y="9534"/>
                  <a:pt x="12880" y="9518"/>
                  <a:pt x="12889" y="9503"/>
                </a:cubicBezTo>
                <a:cubicBezTo>
                  <a:pt x="12994" y="9345"/>
                  <a:pt x="13107" y="9179"/>
                  <a:pt x="13360" y="8923"/>
                </a:cubicBezTo>
                <a:cubicBezTo>
                  <a:pt x="13436" y="8846"/>
                  <a:pt x="13485" y="8818"/>
                  <a:pt x="13551" y="8755"/>
                </a:cubicBezTo>
                <a:cubicBezTo>
                  <a:pt x="13696" y="8619"/>
                  <a:pt x="13838" y="8491"/>
                  <a:pt x="13949" y="8420"/>
                </a:cubicBezTo>
                <a:cubicBezTo>
                  <a:pt x="13950" y="8419"/>
                  <a:pt x="13962" y="8405"/>
                  <a:pt x="13963" y="8404"/>
                </a:cubicBezTo>
                <a:cubicBezTo>
                  <a:pt x="14156" y="8279"/>
                  <a:pt x="14320" y="8227"/>
                  <a:pt x="14405" y="8282"/>
                </a:cubicBezTo>
                <a:cubicBezTo>
                  <a:pt x="14479" y="8330"/>
                  <a:pt x="14563" y="8444"/>
                  <a:pt x="14640" y="8557"/>
                </a:cubicBezTo>
                <a:cubicBezTo>
                  <a:pt x="14642" y="8559"/>
                  <a:pt x="14639" y="8569"/>
                  <a:pt x="14640" y="8572"/>
                </a:cubicBezTo>
                <a:cubicBezTo>
                  <a:pt x="14654" y="8590"/>
                  <a:pt x="14671" y="8597"/>
                  <a:pt x="14684" y="8618"/>
                </a:cubicBezTo>
                <a:cubicBezTo>
                  <a:pt x="14760" y="8736"/>
                  <a:pt x="14819" y="8871"/>
                  <a:pt x="14890" y="9030"/>
                </a:cubicBezTo>
                <a:cubicBezTo>
                  <a:pt x="14897" y="9046"/>
                  <a:pt x="14913" y="9059"/>
                  <a:pt x="14920" y="9075"/>
                </a:cubicBezTo>
                <a:cubicBezTo>
                  <a:pt x="14961" y="9162"/>
                  <a:pt x="14993" y="9217"/>
                  <a:pt x="15038" y="9319"/>
                </a:cubicBezTo>
                <a:cubicBezTo>
                  <a:pt x="15055" y="9358"/>
                  <a:pt x="15069" y="9399"/>
                  <a:pt x="15082" y="9441"/>
                </a:cubicBezTo>
                <a:cubicBezTo>
                  <a:pt x="15084" y="9449"/>
                  <a:pt x="15079" y="9449"/>
                  <a:pt x="15082" y="9457"/>
                </a:cubicBezTo>
                <a:cubicBezTo>
                  <a:pt x="15083" y="9459"/>
                  <a:pt x="15081" y="9469"/>
                  <a:pt x="15082" y="9472"/>
                </a:cubicBezTo>
                <a:cubicBezTo>
                  <a:pt x="15083" y="9476"/>
                  <a:pt x="15095" y="9468"/>
                  <a:pt x="15096" y="9472"/>
                </a:cubicBezTo>
                <a:cubicBezTo>
                  <a:pt x="15097" y="9476"/>
                  <a:pt x="15095" y="9484"/>
                  <a:pt x="15096" y="9487"/>
                </a:cubicBezTo>
                <a:cubicBezTo>
                  <a:pt x="15199" y="9756"/>
                  <a:pt x="15266" y="10038"/>
                  <a:pt x="15317" y="10341"/>
                </a:cubicBezTo>
                <a:cubicBezTo>
                  <a:pt x="15318" y="10345"/>
                  <a:pt x="15331" y="10353"/>
                  <a:pt x="15332" y="10357"/>
                </a:cubicBezTo>
                <a:cubicBezTo>
                  <a:pt x="15392" y="10658"/>
                  <a:pt x="15434" y="10954"/>
                  <a:pt x="15435" y="11211"/>
                </a:cubicBezTo>
                <a:cubicBezTo>
                  <a:pt x="15435" y="11330"/>
                  <a:pt x="15403" y="11475"/>
                  <a:pt x="15391" y="11607"/>
                </a:cubicBezTo>
                <a:cubicBezTo>
                  <a:pt x="15362" y="12103"/>
                  <a:pt x="15281" y="12601"/>
                  <a:pt x="15126" y="13056"/>
                </a:cubicBezTo>
                <a:cubicBezTo>
                  <a:pt x="14999" y="13429"/>
                  <a:pt x="14965" y="13602"/>
                  <a:pt x="14964" y="13743"/>
                </a:cubicBezTo>
                <a:cubicBezTo>
                  <a:pt x="14968" y="13809"/>
                  <a:pt x="14970" y="13881"/>
                  <a:pt x="14993" y="13926"/>
                </a:cubicBezTo>
                <a:cubicBezTo>
                  <a:pt x="14996" y="13929"/>
                  <a:pt x="14990" y="13937"/>
                  <a:pt x="14993" y="13941"/>
                </a:cubicBezTo>
                <a:cubicBezTo>
                  <a:pt x="15023" y="13975"/>
                  <a:pt x="15082" y="14010"/>
                  <a:pt x="15126" y="14048"/>
                </a:cubicBezTo>
                <a:cubicBezTo>
                  <a:pt x="15140" y="14055"/>
                  <a:pt x="15155" y="14071"/>
                  <a:pt x="15170" y="14078"/>
                </a:cubicBezTo>
                <a:cubicBezTo>
                  <a:pt x="15657" y="14231"/>
                  <a:pt x="18452" y="14062"/>
                  <a:pt x="18643" y="13865"/>
                </a:cubicBezTo>
                <a:cubicBezTo>
                  <a:pt x="18729" y="13775"/>
                  <a:pt x="18844" y="12831"/>
                  <a:pt x="18893" y="11775"/>
                </a:cubicBezTo>
                <a:cubicBezTo>
                  <a:pt x="18993" y="9601"/>
                  <a:pt x="18559" y="7982"/>
                  <a:pt x="17436" y="6284"/>
                </a:cubicBezTo>
                <a:lnTo>
                  <a:pt x="16833" y="5369"/>
                </a:lnTo>
                <a:lnTo>
                  <a:pt x="17304" y="4850"/>
                </a:lnTo>
                <a:cubicBezTo>
                  <a:pt x="17666" y="4451"/>
                  <a:pt x="17979" y="4332"/>
                  <a:pt x="18701" y="4332"/>
                </a:cubicBezTo>
                <a:cubicBezTo>
                  <a:pt x="19539" y="4332"/>
                  <a:pt x="19732" y="4225"/>
                  <a:pt x="20614" y="3325"/>
                </a:cubicBezTo>
                <a:cubicBezTo>
                  <a:pt x="21156" y="2772"/>
                  <a:pt x="21600" y="2203"/>
                  <a:pt x="21600" y="2059"/>
                </a:cubicBezTo>
                <a:cubicBezTo>
                  <a:pt x="21600" y="1903"/>
                  <a:pt x="21252" y="1763"/>
                  <a:pt x="20732" y="1724"/>
                </a:cubicBezTo>
                <a:cubicBezTo>
                  <a:pt x="19897" y="1662"/>
                  <a:pt x="19853" y="1628"/>
                  <a:pt x="19790" y="915"/>
                </a:cubicBezTo>
                <a:cubicBezTo>
                  <a:pt x="19736" y="306"/>
                  <a:pt x="19652" y="-2"/>
                  <a:pt x="19437" y="0"/>
                </a:cubicBezTo>
                <a:close/>
                <a:moveTo>
                  <a:pt x="10594" y="275"/>
                </a:moveTo>
                <a:cubicBezTo>
                  <a:pt x="10424" y="275"/>
                  <a:pt x="10285" y="419"/>
                  <a:pt x="10285" y="595"/>
                </a:cubicBezTo>
                <a:cubicBezTo>
                  <a:pt x="10285" y="770"/>
                  <a:pt x="10424" y="915"/>
                  <a:pt x="10594" y="915"/>
                </a:cubicBezTo>
                <a:cubicBezTo>
                  <a:pt x="10764" y="915"/>
                  <a:pt x="10903" y="770"/>
                  <a:pt x="10903" y="595"/>
                </a:cubicBezTo>
                <a:cubicBezTo>
                  <a:pt x="10903" y="419"/>
                  <a:pt x="10764" y="275"/>
                  <a:pt x="10594" y="275"/>
                </a:cubicBezTo>
                <a:close/>
                <a:moveTo>
                  <a:pt x="8740" y="488"/>
                </a:moveTo>
                <a:cubicBezTo>
                  <a:pt x="8422" y="488"/>
                  <a:pt x="8332" y="736"/>
                  <a:pt x="8563" y="976"/>
                </a:cubicBezTo>
                <a:cubicBezTo>
                  <a:pt x="8728" y="1146"/>
                  <a:pt x="9064" y="955"/>
                  <a:pt x="9064" y="686"/>
                </a:cubicBezTo>
                <a:cubicBezTo>
                  <a:pt x="9064" y="576"/>
                  <a:pt x="8910" y="488"/>
                  <a:pt x="8740" y="488"/>
                </a:cubicBezTo>
                <a:close/>
                <a:moveTo>
                  <a:pt x="12448" y="488"/>
                </a:moveTo>
                <a:cubicBezTo>
                  <a:pt x="12130" y="488"/>
                  <a:pt x="12040" y="736"/>
                  <a:pt x="12271" y="976"/>
                </a:cubicBezTo>
                <a:cubicBezTo>
                  <a:pt x="12436" y="1146"/>
                  <a:pt x="12757" y="955"/>
                  <a:pt x="12757" y="686"/>
                </a:cubicBezTo>
                <a:cubicBezTo>
                  <a:pt x="12757" y="576"/>
                  <a:pt x="12618" y="488"/>
                  <a:pt x="12448" y="488"/>
                </a:cubicBezTo>
                <a:close/>
                <a:moveTo>
                  <a:pt x="14214" y="915"/>
                </a:moveTo>
                <a:cubicBezTo>
                  <a:pt x="13954" y="915"/>
                  <a:pt x="13770" y="1249"/>
                  <a:pt x="13934" y="1419"/>
                </a:cubicBezTo>
                <a:cubicBezTo>
                  <a:pt x="14166" y="1659"/>
                  <a:pt x="14405" y="1565"/>
                  <a:pt x="14405" y="1235"/>
                </a:cubicBezTo>
                <a:cubicBezTo>
                  <a:pt x="14405" y="1059"/>
                  <a:pt x="14320" y="915"/>
                  <a:pt x="14214" y="915"/>
                </a:cubicBezTo>
                <a:close/>
                <a:moveTo>
                  <a:pt x="7004" y="946"/>
                </a:moveTo>
                <a:cubicBezTo>
                  <a:pt x="6891" y="907"/>
                  <a:pt x="6798" y="1040"/>
                  <a:pt x="6798" y="1235"/>
                </a:cubicBezTo>
                <a:cubicBezTo>
                  <a:pt x="6798" y="1431"/>
                  <a:pt x="6875" y="1532"/>
                  <a:pt x="6974" y="1464"/>
                </a:cubicBezTo>
                <a:cubicBezTo>
                  <a:pt x="7229" y="1288"/>
                  <a:pt x="7246" y="1030"/>
                  <a:pt x="7004" y="946"/>
                </a:cubicBezTo>
                <a:close/>
                <a:moveTo>
                  <a:pt x="5459" y="1708"/>
                </a:moveTo>
                <a:cubicBezTo>
                  <a:pt x="5347" y="1679"/>
                  <a:pt x="5220" y="1840"/>
                  <a:pt x="5179" y="2059"/>
                </a:cubicBezTo>
                <a:cubicBezTo>
                  <a:pt x="5131" y="2318"/>
                  <a:pt x="5205" y="2426"/>
                  <a:pt x="5385" y="2364"/>
                </a:cubicBezTo>
                <a:cubicBezTo>
                  <a:pt x="5706" y="2253"/>
                  <a:pt x="5758" y="1787"/>
                  <a:pt x="5459" y="1708"/>
                </a:cubicBezTo>
                <a:close/>
                <a:moveTo>
                  <a:pt x="15744" y="1769"/>
                </a:moveTo>
                <a:cubicBezTo>
                  <a:pt x="15423" y="1769"/>
                  <a:pt x="15331" y="2028"/>
                  <a:pt x="15567" y="2273"/>
                </a:cubicBezTo>
                <a:cubicBezTo>
                  <a:pt x="15804" y="2519"/>
                  <a:pt x="16053" y="2423"/>
                  <a:pt x="16053" y="2090"/>
                </a:cubicBezTo>
                <a:cubicBezTo>
                  <a:pt x="16053" y="1914"/>
                  <a:pt x="15914" y="1769"/>
                  <a:pt x="15744" y="1769"/>
                </a:cubicBezTo>
                <a:close/>
                <a:moveTo>
                  <a:pt x="4032" y="2746"/>
                </a:moveTo>
                <a:cubicBezTo>
                  <a:pt x="3959" y="2749"/>
                  <a:pt x="3876" y="2783"/>
                  <a:pt x="3796" y="2852"/>
                </a:cubicBezTo>
                <a:cubicBezTo>
                  <a:pt x="3638" y="2988"/>
                  <a:pt x="3558" y="3175"/>
                  <a:pt x="3620" y="3279"/>
                </a:cubicBezTo>
                <a:cubicBezTo>
                  <a:pt x="3770" y="3531"/>
                  <a:pt x="4065" y="3528"/>
                  <a:pt x="4223" y="3264"/>
                </a:cubicBezTo>
                <a:cubicBezTo>
                  <a:pt x="4389" y="2985"/>
                  <a:pt x="4249" y="2736"/>
                  <a:pt x="4032" y="2746"/>
                </a:cubicBezTo>
                <a:close/>
                <a:moveTo>
                  <a:pt x="2663" y="4164"/>
                </a:moveTo>
                <a:cubicBezTo>
                  <a:pt x="2446" y="4173"/>
                  <a:pt x="2270" y="4370"/>
                  <a:pt x="2384" y="4561"/>
                </a:cubicBezTo>
                <a:cubicBezTo>
                  <a:pt x="2449" y="4671"/>
                  <a:pt x="2578" y="4759"/>
                  <a:pt x="2678" y="4759"/>
                </a:cubicBezTo>
                <a:cubicBezTo>
                  <a:pt x="2966" y="4759"/>
                  <a:pt x="3114" y="4372"/>
                  <a:pt x="2884" y="4225"/>
                </a:cubicBezTo>
                <a:cubicBezTo>
                  <a:pt x="2815" y="4181"/>
                  <a:pt x="2736" y="4161"/>
                  <a:pt x="2663" y="4164"/>
                </a:cubicBezTo>
                <a:close/>
                <a:moveTo>
                  <a:pt x="19540" y="5659"/>
                </a:moveTo>
                <a:cubicBezTo>
                  <a:pt x="19323" y="5668"/>
                  <a:pt x="19132" y="5864"/>
                  <a:pt x="19246" y="6055"/>
                </a:cubicBezTo>
                <a:cubicBezTo>
                  <a:pt x="19311" y="6164"/>
                  <a:pt x="19455" y="6254"/>
                  <a:pt x="19555" y="6254"/>
                </a:cubicBezTo>
                <a:cubicBezTo>
                  <a:pt x="19843" y="6254"/>
                  <a:pt x="19991" y="5867"/>
                  <a:pt x="19761" y="5720"/>
                </a:cubicBezTo>
                <a:cubicBezTo>
                  <a:pt x="19692" y="5676"/>
                  <a:pt x="19612" y="5656"/>
                  <a:pt x="19540" y="5659"/>
                </a:cubicBezTo>
                <a:close/>
                <a:moveTo>
                  <a:pt x="1604" y="5720"/>
                </a:moveTo>
                <a:cubicBezTo>
                  <a:pt x="1471" y="5736"/>
                  <a:pt x="1334" y="5844"/>
                  <a:pt x="1280" y="6010"/>
                </a:cubicBezTo>
                <a:cubicBezTo>
                  <a:pt x="1220" y="6197"/>
                  <a:pt x="1324" y="6258"/>
                  <a:pt x="1574" y="6208"/>
                </a:cubicBezTo>
                <a:cubicBezTo>
                  <a:pt x="1785" y="6166"/>
                  <a:pt x="1941" y="6034"/>
                  <a:pt x="1913" y="5918"/>
                </a:cubicBezTo>
                <a:cubicBezTo>
                  <a:pt x="1875" y="5763"/>
                  <a:pt x="1737" y="5703"/>
                  <a:pt x="1604" y="5720"/>
                </a:cubicBezTo>
                <a:close/>
                <a:moveTo>
                  <a:pt x="20379" y="7321"/>
                </a:moveTo>
                <a:cubicBezTo>
                  <a:pt x="20119" y="7321"/>
                  <a:pt x="19935" y="7639"/>
                  <a:pt x="20099" y="7809"/>
                </a:cubicBezTo>
                <a:cubicBezTo>
                  <a:pt x="20331" y="8049"/>
                  <a:pt x="20570" y="7956"/>
                  <a:pt x="20570" y="7626"/>
                </a:cubicBezTo>
                <a:cubicBezTo>
                  <a:pt x="20570" y="7450"/>
                  <a:pt x="20485" y="7321"/>
                  <a:pt x="20379" y="7321"/>
                </a:cubicBezTo>
                <a:close/>
                <a:moveTo>
                  <a:pt x="824" y="7352"/>
                </a:moveTo>
                <a:cubicBezTo>
                  <a:pt x="711" y="7313"/>
                  <a:pt x="618" y="7431"/>
                  <a:pt x="618" y="7626"/>
                </a:cubicBezTo>
                <a:cubicBezTo>
                  <a:pt x="618" y="7822"/>
                  <a:pt x="696" y="7939"/>
                  <a:pt x="795" y="7870"/>
                </a:cubicBezTo>
                <a:cubicBezTo>
                  <a:pt x="1050" y="7694"/>
                  <a:pt x="1066" y="7435"/>
                  <a:pt x="824" y="7352"/>
                </a:cubicBezTo>
                <a:close/>
                <a:moveTo>
                  <a:pt x="441" y="9136"/>
                </a:moveTo>
                <a:cubicBezTo>
                  <a:pt x="340" y="9071"/>
                  <a:pt x="197" y="9159"/>
                  <a:pt x="132" y="9335"/>
                </a:cubicBezTo>
                <a:cubicBezTo>
                  <a:pt x="61" y="9528"/>
                  <a:pt x="140" y="9670"/>
                  <a:pt x="324" y="9670"/>
                </a:cubicBezTo>
                <a:cubicBezTo>
                  <a:pt x="656" y="9670"/>
                  <a:pt x="732" y="9322"/>
                  <a:pt x="441" y="9136"/>
                </a:cubicBezTo>
                <a:close/>
                <a:moveTo>
                  <a:pt x="20688" y="9152"/>
                </a:moveTo>
                <a:cubicBezTo>
                  <a:pt x="20519" y="9219"/>
                  <a:pt x="20419" y="9367"/>
                  <a:pt x="20482" y="9472"/>
                </a:cubicBezTo>
                <a:cubicBezTo>
                  <a:pt x="20661" y="9773"/>
                  <a:pt x="20982" y="9695"/>
                  <a:pt x="20982" y="9350"/>
                </a:cubicBezTo>
                <a:cubicBezTo>
                  <a:pt x="20982" y="9255"/>
                  <a:pt x="20962" y="9185"/>
                  <a:pt x="20908" y="9152"/>
                </a:cubicBezTo>
                <a:cubicBezTo>
                  <a:pt x="20855" y="9118"/>
                  <a:pt x="20781" y="9114"/>
                  <a:pt x="20688" y="9152"/>
                </a:cubicBezTo>
                <a:close/>
                <a:moveTo>
                  <a:pt x="309" y="10936"/>
                </a:moveTo>
                <a:cubicBezTo>
                  <a:pt x="139" y="10936"/>
                  <a:pt x="0" y="11081"/>
                  <a:pt x="0" y="11257"/>
                </a:cubicBezTo>
                <a:cubicBezTo>
                  <a:pt x="0" y="11433"/>
                  <a:pt x="139" y="11577"/>
                  <a:pt x="309" y="11577"/>
                </a:cubicBezTo>
                <a:cubicBezTo>
                  <a:pt x="479" y="11577"/>
                  <a:pt x="618" y="11433"/>
                  <a:pt x="618" y="11257"/>
                </a:cubicBezTo>
                <a:cubicBezTo>
                  <a:pt x="618" y="11081"/>
                  <a:pt x="479" y="10936"/>
                  <a:pt x="309" y="10936"/>
                </a:cubicBezTo>
                <a:close/>
                <a:moveTo>
                  <a:pt x="20879" y="10936"/>
                </a:moveTo>
                <a:cubicBezTo>
                  <a:pt x="20709" y="10936"/>
                  <a:pt x="20570" y="11081"/>
                  <a:pt x="20570" y="11257"/>
                </a:cubicBezTo>
                <a:cubicBezTo>
                  <a:pt x="20570" y="11433"/>
                  <a:pt x="20709" y="11577"/>
                  <a:pt x="20879" y="11577"/>
                </a:cubicBezTo>
                <a:cubicBezTo>
                  <a:pt x="21049" y="11577"/>
                  <a:pt x="21188" y="11433"/>
                  <a:pt x="21188" y="11257"/>
                </a:cubicBezTo>
                <a:cubicBezTo>
                  <a:pt x="21188" y="11081"/>
                  <a:pt x="21049" y="10936"/>
                  <a:pt x="20879" y="10936"/>
                </a:cubicBezTo>
                <a:close/>
                <a:moveTo>
                  <a:pt x="324" y="12858"/>
                </a:moveTo>
                <a:cubicBezTo>
                  <a:pt x="140" y="12858"/>
                  <a:pt x="60" y="12983"/>
                  <a:pt x="132" y="13178"/>
                </a:cubicBezTo>
                <a:cubicBezTo>
                  <a:pt x="198" y="13354"/>
                  <a:pt x="340" y="13499"/>
                  <a:pt x="441" y="13499"/>
                </a:cubicBezTo>
                <a:cubicBezTo>
                  <a:pt x="542" y="13499"/>
                  <a:pt x="618" y="13354"/>
                  <a:pt x="618" y="13178"/>
                </a:cubicBezTo>
                <a:cubicBezTo>
                  <a:pt x="618" y="13002"/>
                  <a:pt x="490" y="12858"/>
                  <a:pt x="324" y="12858"/>
                </a:cubicBezTo>
                <a:close/>
                <a:moveTo>
                  <a:pt x="20805" y="12858"/>
                </a:moveTo>
                <a:cubicBezTo>
                  <a:pt x="20704" y="12858"/>
                  <a:pt x="20562" y="13002"/>
                  <a:pt x="20496" y="13178"/>
                </a:cubicBezTo>
                <a:cubicBezTo>
                  <a:pt x="20424" y="13373"/>
                  <a:pt x="20504" y="13499"/>
                  <a:pt x="20688" y="13499"/>
                </a:cubicBezTo>
                <a:cubicBezTo>
                  <a:pt x="20854" y="13499"/>
                  <a:pt x="20982" y="13354"/>
                  <a:pt x="20982" y="13178"/>
                </a:cubicBezTo>
                <a:cubicBezTo>
                  <a:pt x="20982" y="13002"/>
                  <a:pt x="20907" y="12858"/>
                  <a:pt x="20805" y="12858"/>
                </a:cubicBezTo>
                <a:close/>
                <a:moveTo>
                  <a:pt x="11609" y="14780"/>
                </a:moveTo>
                <a:cubicBezTo>
                  <a:pt x="2852" y="14780"/>
                  <a:pt x="2326" y="14825"/>
                  <a:pt x="1986" y="15741"/>
                </a:cubicBezTo>
                <a:cubicBezTo>
                  <a:pt x="1795" y="16257"/>
                  <a:pt x="1827" y="17104"/>
                  <a:pt x="2060" y="17556"/>
                </a:cubicBezTo>
                <a:cubicBezTo>
                  <a:pt x="2219" y="17864"/>
                  <a:pt x="2176" y="18012"/>
                  <a:pt x="1883" y="18227"/>
                </a:cubicBezTo>
                <a:cubicBezTo>
                  <a:pt x="892" y="18956"/>
                  <a:pt x="791" y="20099"/>
                  <a:pt x="1633" y="20973"/>
                </a:cubicBezTo>
                <a:lnTo>
                  <a:pt x="2237" y="21598"/>
                </a:lnTo>
                <a:lnTo>
                  <a:pt x="10785" y="21598"/>
                </a:lnTo>
                <a:cubicBezTo>
                  <a:pt x="17914" y="21598"/>
                  <a:pt x="19334" y="21553"/>
                  <a:pt x="19334" y="21308"/>
                </a:cubicBezTo>
                <a:cubicBezTo>
                  <a:pt x="19334" y="21147"/>
                  <a:pt x="19210" y="20905"/>
                  <a:pt x="19040" y="20759"/>
                </a:cubicBezTo>
                <a:cubicBezTo>
                  <a:pt x="18670" y="20441"/>
                  <a:pt x="18617" y="19016"/>
                  <a:pt x="18966" y="18654"/>
                </a:cubicBezTo>
                <a:cubicBezTo>
                  <a:pt x="19102" y="18513"/>
                  <a:pt x="19427" y="18410"/>
                  <a:pt x="19687" y="18410"/>
                </a:cubicBezTo>
                <a:cubicBezTo>
                  <a:pt x="20266" y="18410"/>
                  <a:pt x="20286" y="18309"/>
                  <a:pt x="19761" y="17617"/>
                </a:cubicBezTo>
                <a:cubicBezTo>
                  <a:pt x="19232" y="16921"/>
                  <a:pt x="19232" y="16310"/>
                  <a:pt x="19775" y="15710"/>
                </a:cubicBezTo>
                <a:cubicBezTo>
                  <a:pt x="20014" y="15448"/>
                  <a:pt x="20145" y="15135"/>
                  <a:pt x="20070" y="15009"/>
                </a:cubicBezTo>
                <a:cubicBezTo>
                  <a:pt x="19976" y="14852"/>
                  <a:pt x="17324" y="14780"/>
                  <a:pt x="11609" y="14780"/>
                </a:cubicBezTo>
                <a:close/>
              </a:path>
            </a:pathLst>
          </a:custGeom>
          <a:ln w="12700">
            <a:miter lim="400000"/>
          </a:ln>
        </p:spPr>
      </p:pic>
      <p:grpSp>
        <p:nvGrpSpPr>
          <p:cNvPr id="617" name="تجميع"/>
          <p:cNvGrpSpPr/>
          <p:nvPr/>
        </p:nvGrpSpPr>
        <p:grpSpPr>
          <a:xfrm>
            <a:off x="8073879" y="2174436"/>
            <a:ext cx="3853765" cy="3917527"/>
            <a:chOff x="108636" y="0"/>
            <a:chExt cx="3853763" cy="3917525"/>
          </a:xfrm>
        </p:grpSpPr>
        <p:graphicFrame>
          <p:nvGraphicFramePr>
            <p:cNvPr id="615" name="الجدول 1-1"/>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3E4956"/>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3E4956"/>
                            </a:solidFill>
                            <a:latin typeface="Muna Bold"/>
                            <a:ea typeface="Muna Bold"/>
                            <a:cs typeface="Muna Bold"/>
                            <a:sym typeface="Muna Bold"/>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16"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20" name="تجميع"/>
          <p:cNvGrpSpPr/>
          <p:nvPr/>
        </p:nvGrpSpPr>
        <p:grpSpPr>
          <a:xfrm>
            <a:off x="6092679" y="2161736"/>
            <a:ext cx="3853765" cy="3930227"/>
            <a:chOff x="108636" y="0"/>
            <a:chExt cx="3853763" cy="3930225"/>
          </a:xfrm>
        </p:grpSpPr>
        <p:graphicFrame>
          <p:nvGraphicFramePr>
            <p:cNvPr id="618" name="الجدول 1-1-1"/>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82F38"/>
                            </a:solidFill>
                            <a:latin typeface="Muna Regular"/>
                            <a:ea typeface="Muna Regular"/>
                            <a:cs typeface="Muna Regular"/>
                            <a:sym typeface="Muna Regular"/>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282F38"/>
                            </a:solidFill>
                            <a:latin typeface="Muna Regular"/>
                            <a:ea typeface="Muna Regular"/>
                            <a:cs typeface="Muna Regular"/>
                            <a:sym typeface="Muna Regular"/>
                          </a:defRPr>
                        </a:pP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b="1" sz="1600">
                            <a:solidFill>
                              <a:srgbClr val="282F38"/>
                            </a:solidFill>
                            <a:latin typeface="Lamhah"/>
                            <a:ea typeface="Lamhah"/>
                            <a:cs typeface="Lamhah"/>
                            <a:sym typeface="Lamhah"/>
                          </a:defRPr>
                        </a:pP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19"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23" name="تجميع"/>
          <p:cNvGrpSpPr/>
          <p:nvPr/>
        </p:nvGrpSpPr>
        <p:grpSpPr>
          <a:xfrm>
            <a:off x="4111479" y="2161736"/>
            <a:ext cx="3853765" cy="3930227"/>
            <a:chOff x="108636" y="0"/>
            <a:chExt cx="3853763" cy="3930225"/>
          </a:xfrm>
        </p:grpSpPr>
        <p:graphicFrame>
          <p:nvGraphicFramePr>
            <p:cNvPr id="621" name="الجدول 1-1-2"/>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دوال مثلثية بالاعتماد على دائرة الوحدة   . </a:t>
                        </a:r>
                      </a:p>
                      <a:p>
                        <a:pPr indent="457200" algn="r" rtl="0">
                          <a:defRPr sz="1600">
                            <a:solidFill>
                              <a:srgbClr val="3E4956"/>
                            </a:solidFill>
                            <a:latin typeface="Muna Bold"/>
                            <a:ea typeface="Muna Bold"/>
                            <a:cs typeface="Muna Bold"/>
                            <a:sym typeface="Muna Bold"/>
                          </a:defRPr>
                        </a:pPr>
                        <a:r>
                          <a:t>-أستعمل خواص الدوال الدورية في ايجاد قيمة دوال مثلثية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13، ض5 ص 97</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22"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26" name="تجميع"/>
          <p:cNvGrpSpPr/>
          <p:nvPr/>
        </p:nvGrpSpPr>
        <p:grpSpPr>
          <a:xfrm>
            <a:off x="2130279" y="2174436"/>
            <a:ext cx="3853765" cy="3917527"/>
            <a:chOff x="108636" y="0"/>
            <a:chExt cx="3853763" cy="3917525"/>
          </a:xfrm>
        </p:grpSpPr>
        <p:graphicFrame>
          <p:nvGraphicFramePr>
            <p:cNvPr id="624" name="الجدول 1-1-3"/>
            <p:cNvGraphicFramePr/>
            <p:nvPr/>
          </p:nvGraphicFramePr>
          <p:xfrm>
            <a:off x="1968500" y="1837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-أجد قيم دوال مثلثية بالاعتماد على دائرة الوحدة   . </a:t>
                        </a:r>
                      </a:p>
                      <a:p>
                        <a:pPr indent="457200" algn="r" rtl="0">
                          <a:defRPr sz="1600">
                            <a:solidFill>
                              <a:srgbClr val="3E4956"/>
                            </a:solidFill>
                            <a:latin typeface="Muna Bold"/>
                            <a:ea typeface="Muna Bold"/>
                            <a:cs typeface="Muna Bold"/>
                            <a:sym typeface="Muna Bold"/>
                          </a:defRPr>
                        </a:pPr>
                        <a:r>
                          <a:t>-أستعمل خواص الدوال الدورية في ايجاد قيمة دوال مثلثية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17، 18 ص 97</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25"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grpSp>
        <p:nvGrpSpPr>
          <p:cNvPr id="629" name="تجميع"/>
          <p:cNvGrpSpPr/>
          <p:nvPr/>
        </p:nvGrpSpPr>
        <p:grpSpPr>
          <a:xfrm>
            <a:off x="149079" y="2161736"/>
            <a:ext cx="3853765" cy="3930227"/>
            <a:chOff x="108636" y="0"/>
            <a:chExt cx="3853763" cy="3930225"/>
          </a:xfrm>
        </p:grpSpPr>
        <p:graphicFrame>
          <p:nvGraphicFramePr>
            <p:cNvPr id="627" name="الجدول 1-1-4"/>
            <p:cNvGraphicFramePr/>
            <p:nvPr/>
          </p:nvGraphicFramePr>
          <p:xfrm>
            <a:off x="1968500" y="196425"/>
            <a:ext cx="1993900" cy="3733801"/>
          </p:xfrm>
          <a:graphic xmlns:a="http://schemas.openxmlformats.org/drawingml/2006/main">
            <a:graphicData uri="http://schemas.openxmlformats.org/drawingml/2006/table">
              <a:tbl>
                <a:tblPr firstCol="0" firstRow="0" lastCol="0" lastRow="0" bandCol="0" bandRow="1" rtl="1">
                  <a:tableStyleId>{C7B018BB-80A7-4F77-B60F-C8B233D01FF8}</a:tableStyleId>
                </a:tblPr>
                <a:tblGrid>
                  <a:gridCol w="1930711"/>
                </a:tblGrid>
                <a:tr h="855785">
                  <a:tc>
                    <a:txBody>
                      <a:bodyPr/>
                      <a:lstStyle/>
                      <a:p>
                        <a:pPr indent="457200" algn="r" rtl="0">
                          <a:defRPr/>
                        </a:pPr>
                        <a:r>
                          <a:rPr sz="1600">
                            <a:solidFill>
                              <a:srgbClr val="293038"/>
                            </a:solidFill>
                            <a:latin typeface="Muna Bold"/>
                            <a:ea typeface="Muna Bold"/>
                            <a:cs typeface="Muna Bold"/>
                            <a:sym typeface="Muna Bold"/>
                          </a:rPr>
                          <a:t>
</a:t>
                        </a:r>
                      </a:p>
                    </a:txBody>
                    <a:tcPr marL="0" marR="0" marT="0" marB="0" anchor="t" anchorCtr="0" horzOverflow="overflow">
                      <a:lnL w="25400">
                        <a:solidFill>
                          <a:srgbClr val="535353"/>
                        </a:solidFill>
                      </a:lnL>
                      <a:lnR w="25400">
                        <a:solidFill>
                          <a:srgbClr val="535353"/>
                        </a:solidFill>
                      </a:lnR>
                      <a:lnT w="25400">
                        <a:solidFill>
                          <a:srgbClr val="535353"/>
                        </a:solidFill>
                      </a:lnT>
                      <a:solidFill>
                        <a:srgbClr val="A8C0CA"/>
                      </a:solidFill>
                    </a:tcPr>
                  </a:tc>
                </a:tr>
                <a:tr h="2051394">
                  <a:tc>
                    <a:txBody>
                      <a:bodyPr/>
                      <a:lstStyle/>
                      <a:p>
                        <a:pPr indent="457200" algn="r" rtl="0">
                          <a:defRPr sz="1600">
                            <a:solidFill>
                              <a:srgbClr val="4E5764"/>
                            </a:solidFill>
                            <a:latin typeface="Muna Bold"/>
                            <a:ea typeface="Muna Bold"/>
                            <a:cs typeface="Muna Bold"/>
                            <a:sym typeface="Muna Bold"/>
                          </a:defRPr>
                        </a:pPr>
                        <a:r>
                          <a:t>-أصف دوال الجيب وجيب التمام والظل وأمثلها بيانيا. </a:t>
                        </a:r>
                      </a:p>
                      <a:p>
                        <a:pPr indent="457200" algn="r" rtl="0">
                          <a:defRPr sz="1600">
                            <a:solidFill>
                              <a:srgbClr val="3E4956"/>
                            </a:solidFill>
                            <a:latin typeface="Muna Bold"/>
                            <a:ea typeface="Muna Bold"/>
                            <a:cs typeface="Muna Bold"/>
                            <a:sym typeface="Muna Bold"/>
                          </a:defRPr>
                        </a:pPr>
                        <a:r>
                          <a:t>-أصف دوال مثلثية أخرى وأمثلها بيانيا   </a:t>
                        </a:r>
                      </a:p>
                    </a:txBody>
                    <a:tcPr marL="0" marR="0" marT="0" marB="0" anchor="t" anchorCtr="0" horzOverflow="overflow">
                      <a:lnL w="25400">
                        <a:solidFill>
                          <a:srgbClr val="535353"/>
                        </a:solidFill>
                      </a:lnL>
                      <a:lnR w="25400">
                        <a:solidFill>
                          <a:srgbClr val="535353"/>
                        </a:solidFill>
                      </a:lnR>
                      <a:solidFill>
                        <a:srgbClr val="FFFFFF"/>
                      </a:solidFill>
                    </a:tcPr>
                  </a:tc>
                </a:tr>
                <a:tr h="769615">
                  <a:tc>
                    <a:txBody>
                      <a:bodyPr/>
                      <a:lstStyle/>
                      <a:p>
                        <a:pPr algn="r" rtl="0">
                          <a:lnSpc>
                            <a:spcPts val="2100"/>
                          </a:lnSpc>
                          <a:defRPr/>
                        </a:pPr>
                        <a:r>
                          <a:rPr b="1" sz="1600">
                            <a:solidFill>
                              <a:srgbClr val="282F38"/>
                            </a:solidFill>
                            <a:latin typeface="Lamhah"/>
                            <a:ea typeface="Lamhah"/>
                            <a:cs typeface="Lamhah"/>
                            <a:sym typeface="Lamhah"/>
                          </a:rPr>
                          <a:t>في منصة مدرستي
 في الكتاب  9، 15 ص 104</a:t>
                        </a:r>
                      </a:p>
                    </a:txBody>
                    <a:tcPr marL="0" marR="0" marT="0" marB="0" anchor="t" anchorCtr="0" horzOverflow="overflow">
                      <a:lnL w="25400">
                        <a:solidFill>
                          <a:srgbClr val="535353"/>
                        </a:solidFill>
                      </a:lnL>
                      <a:lnR w="25400">
                        <a:solidFill>
                          <a:srgbClr val="535353"/>
                        </a:solidFill>
                      </a:lnR>
                      <a:lnB w="25400">
                        <a:solidFill>
                          <a:srgbClr val="535353"/>
                        </a:solidFill>
                      </a:lnB>
                      <a:solidFill>
                        <a:srgbClr val="A8C0CA"/>
                      </a:solidFill>
                    </a:tcPr>
                  </a:tc>
                </a:tr>
              </a:tbl>
            </a:graphicData>
          </a:graphic>
        </p:graphicFrame>
        <p:sp>
          <p:nvSpPr>
            <p:cNvPr id="628" name="Freeform 32"/>
            <p:cNvSpPr/>
            <p:nvPr/>
          </p:nvSpPr>
          <p:spPr>
            <a:xfrm>
              <a:off x="108636" y="0"/>
              <a:ext cx="1789017" cy="4182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17" y="0"/>
                  </a:moveTo>
                  <a:lnTo>
                    <a:pt x="19683" y="0"/>
                  </a:lnTo>
                  <a:cubicBezTo>
                    <a:pt x="20192" y="0"/>
                    <a:pt x="20679" y="1138"/>
                    <a:pt x="21039" y="3163"/>
                  </a:cubicBezTo>
                  <a:cubicBezTo>
                    <a:pt x="21398" y="5189"/>
                    <a:pt x="21600" y="7936"/>
                    <a:pt x="21600" y="10800"/>
                  </a:cubicBezTo>
                  <a:cubicBezTo>
                    <a:pt x="21600" y="16765"/>
                    <a:pt x="20742" y="21600"/>
                    <a:pt x="19683" y="21600"/>
                  </a:cubicBezTo>
                  <a:lnTo>
                    <a:pt x="1917" y="21600"/>
                  </a:lnTo>
                  <a:cubicBezTo>
                    <a:pt x="858" y="21600"/>
                    <a:pt x="0" y="16765"/>
                    <a:pt x="0" y="10800"/>
                  </a:cubicBezTo>
                  <a:cubicBezTo>
                    <a:pt x="0" y="4835"/>
                    <a:pt x="858" y="0"/>
                    <a:pt x="1917" y="0"/>
                  </a:cubicBezTo>
                  <a:close/>
                </a:path>
              </a:pathLst>
            </a:custGeom>
            <a:solidFill>
              <a:srgbClr val="64758B"/>
            </a:solidFill>
            <a:ln w="12700" cap="flat">
              <a:noFill/>
              <a:miter lim="400000"/>
            </a:ln>
            <a:effectLst/>
          </p:spPr>
          <p:txBody>
            <a:bodyPr wrap="square" lIns="45719" tIns="45719" rIns="45719" bIns="45719" numCol="1" anchor="t">
              <a:noAutofit/>
            </a:bodyPr>
            <a:lstStyle/>
            <a:p>
              <a:pPr rtl="0">
                <a:defRPr>
                  <a:latin typeface="+mj-lt"/>
                  <a:ea typeface="+mj-ea"/>
                  <a:cs typeface="+mj-cs"/>
                  <a:sym typeface="Calibri"/>
                </a:defRPr>
              </a:pPr>
            </a:p>
          </p:txBody>
        </p:sp>
      </p:grpSp>
      <p:sp>
        <p:nvSpPr>
          <p:cNvPr id="630" name="تجميع"/>
          <p:cNvSpPr/>
          <p:nvPr/>
        </p:nvSpPr>
        <p:spPr>
          <a:xfrm>
            <a:off x="251229" y="1290289"/>
            <a:ext cx="9466931" cy="49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a:solidFill>
              <a:srgbClr val="000000"/>
            </a:solidFill>
            <a:custDash>
              <a:ds d="600000" sp="600000"/>
            </a:custDash>
            <a:miter lim="400000"/>
          </a:ln>
          <a:extLst>
            <a:ext uri="{C572A759-6A51-4108-AA02-DFA0A04FC94B}">
              <ma14:wrappingTextBoxFlag xmlns:ma14="http://schemas.microsoft.com/office/mac/drawingml/2011/main" val="1"/>
            </a:ext>
          </a:extLst>
        </p:spPr>
        <p:txBody>
          <a:bodyPr lIns="45719" rIns="45719"/>
          <a:lstStyle>
            <a:lvl1pPr algn="r" rtl="0">
              <a:defRPr sz="2200">
                <a:solidFill>
                  <a:srgbClr val="FFFFFF"/>
                </a:solidFill>
                <a:latin typeface="Muna Black"/>
                <a:ea typeface="Muna Black"/>
                <a:cs typeface="Muna Black"/>
                <a:sym typeface="Muna Black"/>
              </a:defRPr>
            </a:lvl1pPr>
          </a:lstStyle>
          <a:p>
            <a:pPr/>
            <a:r>
              <a:t>الاسبوع</a:t>
            </a:r>
          </a:p>
        </p:txBody>
      </p:sp>
      <p:graphicFrame>
        <p:nvGraphicFramePr>
          <p:cNvPr id="631" name="الجدول 1"/>
          <p:cNvGraphicFramePr/>
          <p:nvPr/>
        </p:nvGraphicFramePr>
        <p:xfrm>
          <a:off x="10618100" y="2393466"/>
          <a:ext cx="668295" cy="843312"/>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55593"/>
              </a:tblGrid>
              <a:tr h="830611">
                <a:tc>
                  <a:txBody>
                    <a:bodyPr/>
                    <a:lstStyle/>
                    <a:p>
                      <a:pPr algn="ctr" rtl="0">
                        <a:defRPr sz="1800"/>
                      </a:pPr>
                      <a:r>
                        <a:rPr sz="1400">
                          <a:solidFill>
                            <a:srgbClr val="FFFFFF"/>
                          </a:solidFill>
                          <a:latin typeface="Muna Black"/>
                          <a:ea typeface="Muna Black"/>
                          <a:cs typeface="Muna Black"/>
                          <a:sym typeface="Muna Black"/>
                        </a:rPr>
                        <a:t>موضوع الدرس</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632" name="الجدول 1-1"/>
          <p:cNvGraphicFramePr/>
          <p:nvPr/>
        </p:nvGraphicFramePr>
        <p:xfrm>
          <a:off x="10636103" y="3248906"/>
          <a:ext cx="692702" cy="2037448"/>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80000"/>
              </a:tblGrid>
              <a:tr h="2024747">
                <a:tc>
                  <a:txBody>
                    <a:bodyPr/>
                    <a:lstStyle/>
                    <a:p>
                      <a:pPr algn="ctr" rtl="0">
                        <a:defRPr sz="1800"/>
                      </a:pPr>
                      <a:r>
                        <a:rPr sz="1400">
                          <a:solidFill>
                            <a:srgbClr val="FFFFFF"/>
                          </a:solidFill>
                          <a:latin typeface="Muna Black"/>
                          <a:ea typeface="Muna Black"/>
                          <a:cs typeface="Muna Black"/>
                          <a:sym typeface="Muna Black"/>
                        </a:rPr>
                        <a:t>الأهداف</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graphicFrame>
        <p:nvGraphicFramePr>
          <p:cNvPr id="633" name="الجدول 1-2"/>
          <p:cNvGraphicFramePr/>
          <p:nvPr/>
        </p:nvGraphicFramePr>
        <p:xfrm>
          <a:off x="10648803" y="5300164"/>
          <a:ext cx="705402" cy="749581"/>
        </p:xfrm>
        <a:graphic xmlns:a="http://schemas.openxmlformats.org/drawingml/2006/main">
          <a:graphicData uri="http://schemas.openxmlformats.org/drawingml/2006/table">
            <a:tbl>
              <a:tblPr firstCol="0" firstRow="0" lastCol="0" lastRow="0" bandCol="0" bandRow="1" rtl="1">
                <a:tableStyleId>{4C3C2611-4C71-4FC5-86AE-919BDF0F9419}</a:tableStyleId>
              </a:tblPr>
              <a:tblGrid>
                <a:gridCol w="692700"/>
              </a:tblGrid>
              <a:tr h="736880">
                <a:tc>
                  <a:txBody>
                    <a:bodyPr/>
                    <a:lstStyle/>
                    <a:p>
                      <a:pPr algn="ctr" rtl="0">
                        <a:defRPr sz="1800"/>
                      </a:pPr>
                      <a:r>
                        <a:rPr sz="1400">
                          <a:solidFill>
                            <a:srgbClr val="FFFFFF"/>
                          </a:solidFill>
                          <a:latin typeface="Muna Black"/>
                          <a:ea typeface="Muna Black"/>
                          <a:cs typeface="Muna Black"/>
                          <a:sym typeface="Muna Black"/>
                        </a:rPr>
                        <a:t>الواجب</a:t>
                      </a:r>
                    </a:p>
                  </a:txBody>
                  <a:tcPr marL="0" marR="0" marT="0" marB="0" anchor="ctr" anchorCtr="0" horzOverflow="overflow">
                    <a:lnL w="12700">
                      <a:solidFill>
                        <a:srgbClr val="000000"/>
                      </a:solidFill>
                      <a:custDash>
                        <a:ds d="200000" sp="200000"/>
                      </a:custDash>
                      <a:miter lim="400000"/>
                    </a:lnL>
                    <a:lnR w="12700">
                      <a:solidFill>
                        <a:srgbClr val="000000"/>
                      </a:solidFill>
                      <a:custDash>
                        <a:ds d="200000" sp="200000"/>
                      </a:custDash>
                      <a:miter lim="400000"/>
                    </a:lnR>
                    <a:lnT w="12700">
                      <a:solidFill>
                        <a:srgbClr val="000000"/>
                      </a:solidFill>
                      <a:custDash>
                        <a:ds d="200000" sp="200000"/>
                      </a:custDash>
                      <a:miter lim="400000"/>
                    </a:lnT>
                    <a:lnB w="12700">
                      <a:solidFill>
                        <a:srgbClr val="000000"/>
                      </a:solidFill>
                      <a:custDash>
                        <a:ds d="200000" sp="200000"/>
                      </a:custDash>
                      <a:miter lim="400000"/>
                    </a:lnB>
                    <a:solidFill>
                      <a:srgbClr val="64758B"/>
                    </a:solidFill>
                  </a:tcPr>
                </a:tc>
              </a:tr>
            </a:tbl>
          </a:graphicData>
        </a:graphic>
      </p:graphicFrame>
      <p:sp>
        <p:nvSpPr>
          <p:cNvPr id="634" name="المملكة العربية السعودية…"/>
          <p:cNvSpPr txBox="1"/>
          <p:nvPr/>
        </p:nvSpPr>
        <p:spPr>
          <a:xfrm>
            <a:off x="8385759" y="360530"/>
            <a:ext cx="2664800" cy="5545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rtl="0">
              <a:defRPr b="1" sz="1600">
                <a:solidFill>
                  <a:srgbClr val="1F5673"/>
                </a:solidFill>
                <a:latin typeface="+mj-lt"/>
                <a:ea typeface="+mj-ea"/>
                <a:cs typeface="+mj-cs"/>
                <a:sym typeface="Calibri"/>
              </a:defRPr>
            </a:pPr>
            <a:r>
              <a:t>المملكة العربية السعودية</a:t>
            </a:r>
          </a:p>
          <a:p>
            <a:pPr algn="ctr" rtl="0">
              <a:defRPr b="1" sz="1600">
                <a:solidFill>
                  <a:srgbClr val="1F5673"/>
                </a:solidFill>
                <a:latin typeface="+mj-lt"/>
                <a:ea typeface="+mj-ea"/>
                <a:cs typeface="+mj-cs"/>
                <a:sym typeface="Calibri"/>
              </a:defRPr>
            </a:pPr>
            <a:r>
              <a:t>وزارة التعليم</a:t>
            </a:r>
          </a:p>
        </p:txBody>
      </p:sp>
      <p:pic>
        <p:nvPicPr>
          <p:cNvPr id="635" name="تجميع" descr="تجميع"/>
          <p:cNvPicPr>
            <a:picLocks noChangeAspect="1"/>
          </p:cNvPicPr>
          <p:nvPr/>
        </p:nvPicPr>
        <p:blipFill>
          <a:blip r:embed="rId2">
            <a:extLst/>
          </a:blip>
          <a:srcRect l="87086" t="54765" r="6830" b="36940"/>
          <a:stretch>
            <a:fillRect/>
          </a:stretch>
        </p:blipFill>
        <p:spPr>
          <a:xfrm>
            <a:off x="9998965" y="3597092"/>
            <a:ext cx="496888" cy="479029"/>
          </a:xfrm>
          <a:custGeom>
            <a:avLst/>
            <a:gdLst/>
            <a:ahLst/>
            <a:cxnLst>
              <a:cxn ang="0">
                <a:pos x="wd2" y="hd2"/>
              </a:cxn>
              <a:cxn ang="5400000">
                <a:pos x="wd2" y="hd2"/>
              </a:cxn>
              <a:cxn ang="10800000">
                <a:pos x="wd2" y="hd2"/>
              </a:cxn>
              <a:cxn ang="16200000">
                <a:pos x="wd2" y="hd2"/>
              </a:cxn>
            </a:cxnLst>
            <a:rect l="0" t="0" r="r" b="b"/>
            <a:pathLst>
              <a:path w="21600" h="21598" fill="norm" stroke="1" extrusionOk="0">
                <a:moveTo>
                  <a:pt x="19426" y="0"/>
                </a:moveTo>
                <a:cubicBezTo>
                  <a:pt x="19211" y="1"/>
                  <a:pt x="18861" y="316"/>
                  <a:pt x="18305" y="930"/>
                </a:cubicBezTo>
                <a:cubicBezTo>
                  <a:pt x="17364" y="1969"/>
                  <a:pt x="17287" y="2156"/>
                  <a:pt x="17287" y="3060"/>
                </a:cubicBezTo>
                <a:cubicBezTo>
                  <a:pt x="17287" y="3879"/>
                  <a:pt x="17195" y="4123"/>
                  <a:pt x="16787" y="4402"/>
                </a:cubicBezTo>
                <a:cubicBezTo>
                  <a:pt x="16312" y="4724"/>
                  <a:pt x="16232" y="4707"/>
                  <a:pt x="15113" y="4008"/>
                </a:cubicBezTo>
                <a:cubicBezTo>
                  <a:pt x="11725" y="1893"/>
                  <a:pt x="7697" y="2252"/>
                  <a:pt x="4917" y="4921"/>
                </a:cubicBezTo>
                <a:cubicBezTo>
                  <a:pt x="3218" y="6553"/>
                  <a:pt x="2431" y="8279"/>
                  <a:pt x="2312" y="10629"/>
                </a:cubicBezTo>
                <a:cubicBezTo>
                  <a:pt x="2202" y="12802"/>
                  <a:pt x="2372" y="13876"/>
                  <a:pt x="2847" y="14011"/>
                </a:cubicBezTo>
                <a:cubicBezTo>
                  <a:pt x="3041" y="14066"/>
                  <a:pt x="3849" y="14083"/>
                  <a:pt x="4641" y="14065"/>
                </a:cubicBezTo>
                <a:cubicBezTo>
                  <a:pt x="6045" y="14033"/>
                  <a:pt x="6070" y="14030"/>
                  <a:pt x="6021" y="13510"/>
                </a:cubicBezTo>
                <a:cubicBezTo>
                  <a:pt x="6009" y="13384"/>
                  <a:pt x="5962" y="12978"/>
                  <a:pt x="5935" y="12705"/>
                </a:cubicBezTo>
                <a:cubicBezTo>
                  <a:pt x="5909" y="12581"/>
                  <a:pt x="5884" y="12462"/>
                  <a:pt x="5866" y="12311"/>
                </a:cubicBezTo>
                <a:cubicBezTo>
                  <a:pt x="5865" y="12300"/>
                  <a:pt x="5867" y="12286"/>
                  <a:pt x="5866" y="12275"/>
                </a:cubicBezTo>
                <a:cubicBezTo>
                  <a:pt x="5859" y="12234"/>
                  <a:pt x="5855" y="12191"/>
                  <a:pt x="5849" y="12150"/>
                </a:cubicBezTo>
                <a:cubicBezTo>
                  <a:pt x="5831" y="11954"/>
                  <a:pt x="5817" y="11788"/>
                  <a:pt x="5814" y="11577"/>
                </a:cubicBezTo>
                <a:cubicBezTo>
                  <a:pt x="5811" y="11506"/>
                  <a:pt x="5831" y="11433"/>
                  <a:pt x="5831" y="11363"/>
                </a:cubicBezTo>
                <a:cubicBezTo>
                  <a:pt x="5773" y="10644"/>
                  <a:pt x="5809" y="10231"/>
                  <a:pt x="6038" y="9663"/>
                </a:cubicBezTo>
                <a:cubicBezTo>
                  <a:pt x="6044" y="9625"/>
                  <a:pt x="6028" y="9603"/>
                  <a:pt x="6038" y="9573"/>
                </a:cubicBezTo>
                <a:cubicBezTo>
                  <a:pt x="6095" y="9420"/>
                  <a:pt x="6188" y="9274"/>
                  <a:pt x="6263" y="9126"/>
                </a:cubicBezTo>
                <a:cubicBezTo>
                  <a:pt x="6272" y="9107"/>
                  <a:pt x="6287" y="9073"/>
                  <a:pt x="6297" y="9054"/>
                </a:cubicBezTo>
                <a:cubicBezTo>
                  <a:pt x="6308" y="9033"/>
                  <a:pt x="6320" y="9022"/>
                  <a:pt x="6332" y="9001"/>
                </a:cubicBezTo>
                <a:cubicBezTo>
                  <a:pt x="6381" y="8910"/>
                  <a:pt x="6431" y="8821"/>
                  <a:pt x="6487" y="8732"/>
                </a:cubicBezTo>
                <a:cubicBezTo>
                  <a:pt x="6508" y="8696"/>
                  <a:pt x="6534" y="8679"/>
                  <a:pt x="6556" y="8643"/>
                </a:cubicBezTo>
                <a:cubicBezTo>
                  <a:pt x="7143" y="7649"/>
                  <a:pt x="7882" y="6984"/>
                  <a:pt x="9023" y="6567"/>
                </a:cubicBezTo>
                <a:cubicBezTo>
                  <a:pt x="9032" y="6563"/>
                  <a:pt x="9049" y="6570"/>
                  <a:pt x="9058" y="6567"/>
                </a:cubicBezTo>
                <a:cubicBezTo>
                  <a:pt x="9062" y="6565"/>
                  <a:pt x="9071" y="6569"/>
                  <a:pt x="9075" y="6567"/>
                </a:cubicBezTo>
                <a:cubicBezTo>
                  <a:pt x="9084" y="6564"/>
                  <a:pt x="9100" y="6571"/>
                  <a:pt x="9109" y="6567"/>
                </a:cubicBezTo>
                <a:cubicBezTo>
                  <a:pt x="9113" y="6566"/>
                  <a:pt x="9123" y="6551"/>
                  <a:pt x="9127" y="6549"/>
                </a:cubicBezTo>
                <a:cubicBezTo>
                  <a:pt x="9366" y="6456"/>
                  <a:pt x="9590" y="6384"/>
                  <a:pt x="9834" y="6334"/>
                </a:cubicBezTo>
                <a:cubicBezTo>
                  <a:pt x="10062" y="6287"/>
                  <a:pt x="10299" y="6268"/>
                  <a:pt x="10524" y="6263"/>
                </a:cubicBezTo>
                <a:cubicBezTo>
                  <a:pt x="10545" y="6263"/>
                  <a:pt x="10556" y="6264"/>
                  <a:pt x="10576" y="6263"/>
                </a:cubicBezTo>
                <a:cubicBezTo>
                  <a:pt x="10589" y="6263"/>
                  <a:pt x="10615" y="6263"/>
                  <a:pt x="10627" y="6263"/>
                </a:cubicBezTo>
                <a:cubicBezTo>
                  <a:pt x="10840" y="6266"/>
                  <a:pt x="11054" y="6279"/>
                  <a:pt x="11283" y="6317"/>
                </a:cubicBezTo>
                <a:cubicBezTo>
                  <a:pt x="11284" y="6318"/>
                  <a:pt x="11298" y="6317"/>
                  <a:pt x="11300" y="6317"/>
                </a:cubicBezTo>
                <a:cubicBezTo>
                  <a:pt x="11341" y="6325"/>
                  <a:pt x="11380" y="6344"/>
                  <a:pt x="11421" y="6352"/>
                </a:cubicBezTo>
                <a:cubicBezTo>
                  <a:pt x="11623" y="6392"/>
                  <a:pt x="11831" y="6435"/>
                  <a:pt x="12025" y="6496"/>
                </a:cubicBezTo>
                <a:cubicBezTo>
                  <a:pt x="12043" y="6502"/>
                  <a:pt x="12042" y="6507"/>
                  <a:pt x="12059" y="6513"/>
                </a:cubicBezTo>
                <a:cubicBezTo>
                  <a:pt x="12222" y="6565"/>
                  <a:pt x="12377" y="6621"/>
                  <a:pt x="12525" y="6692"/>
                </a:cubicBezTo>
                <a:cubicBezTo>
                  <a:pt x="12630" y="6738"/>
                  <a:pt x="12707" y="6803"/>
                  <a:pt x="12801" y="6853"/>
                </a:cubicBezTo>
                <a:cubicBezTo>
                  <a:pt x="12922" y="6912"/>
                  <a:pt x="13003" y="6956"/>
                  <a:pt x="13095" y="7014"/>
                </a:cubicBezTo>
                <a:cubicBezTo>
                  <a:pt x="13121" y="7033"/>
                  <a:pt x="13157" y="7066"/>
                  <a:pt x="13181" y="7086"/>
                </a:cubicBezTo>
                <a:lnTo>
                  <a:pt x="13284" y="7158"/>
                </a:lnTo>
                <a:cubicBezTo>
                  <a:pt x="13286" y="7161"/>
                  <a:pt x="13299" y="7172"/>
                  <a:pt x="13302" y="7175"/>
                </a:cubicBezTo>
                <a:cubicBezTo>
                  <a:pt x="13332" y="7197"/>
                  <a:pt x="13371" y="7207"/>
                  <a:pt x="13388" y="7229"/>
                </a:cubicBezTo>
                <a:cubicBezTo>
                  <a:pt x="13391" y="7233"/>
                  <a:pt x="13402" y="7242"/>
                  <a:pt x="13405" y="7247"/>
                </a:cubicBezTo>
                <a:lnTo>
                  <a:pt x="13647" y="7462"/>
                </a:lnTo>
                <a:lnTo>
                  <a:pt x="12957" y="8356"/>
                </a:lnTo>
                <a:cubicBezTo>
                  <a:pt x="12596" y="8823"/>
                  <a:pt x="12331" y="9076"/>
                  <a:pt x="12128" y="9126"/>
                </a:cubicBezTo>
                <a:cubicBezTo>
                  <a:pt x="12060" y="9142"/>
                  <a:pt x="11995" y="9134"/>
                  <a:pt x="11939" y="9108"/>
                </a:cubicBezTo>
                <a:cubicBezTo>
                  <a:pt x="11718" y="9006"/>
                  <a:pt x="11471" y="8955"/>
                  <a:pt x="11231" y="8911"/>
                </a:cubicBezTo>
                <a:cubicBezTo>
                  <a:pt x="11059" y="8885"/>
                  <a:pt x="10895" y="8864"/>
                  <a:pt x="10714" y="8858"/>
                </a:cubicBezTo>
                <a:cubicBezTo>
                  <a:pt x="10075" y="8851"/>
                  <a:pt x="9441" y="9010"/>
                  <a:pt x="8988" y="9341"/>
                </a:cubicBezTo>
                <a:cubicBezTo>
                  <a:pt x="8809" y="9511"/>
                  <a:pt x="8662" y="9746"/>
                  <a:pt x="8540" y="9985"/>
                </a:cubicBezTo>
                <a:cubicBezTo>
                  <a:pt x="8533" y="9998"/>
                  <a:pt x="8530" y="9990"/>
                  <a:pt x="8523" y="10003"/>
                </a:cubicBezTo>
                <a:cubicBezTo>
                  <a:pt x="8403" y="10247"/>
                  <a:pt x="8302" y="10526"/>
                  <a:pt x="8247" y="10808"/>
                </a:cubicBezTo>
                <a:cubicBezTo>
                  <a:pt x="8209" y="11135"/>
                  <a:pt x="8229" y="11483"/>
                  <a:pt x="8264" y="11810"/>
                </a:cubicBezTo>
                <a:cubicBezTo>
                  <a:pt x="8274" y="11887"/>
                  <a:pt x="8267" y="11970"/>
                  <a:pt x="8281" y="12043"/>
                </a:cubicBezTo>
                <a:cubicBezTo>
                  <a:pt x="8292" y="12109"/>
                  <a:pt x="8318" y="12160"/>
                  <a:pt x="8333" y="12222"/>
                </a:cubicBezTo>
                <a:cubicBezTo>
                  <a:pt x="8387" y="12442"/>
                  <a:pt x="8435" y="12636"/>
                  <a:pt x="8523" y="12776"/>
                </a:cubicBezTo>
                <a:cubicBezTo>
                  <a:pt x="8623" y="12933"/>
                  <a:pt x="8754" y="13083"/>
                  <a:pt x="8885" y="13206"/>
                </a:cubicBezTo>
                <a:cubicBezTo>
                  <a:pt x="9803" y="14050"/>
                  <a:pt x="11422" y="14044"/>
                  <a:pt x="12370" y="13080"/>
                </a:cubicBezTo>
                <a:cubicBezTo>
                  <a:pt x="12377" y="13073"/>
                  <a:pt x="12381" y="13070"/>
                  <a:pt x="12387" y="13063"/>
                </a:cubicBezTo>
                <a:cubicBezTo>
                  <a:pt x="12499" y="12948"/>
                  <a:pt x="12589" y="12846"/>
                  <a:pt x="12663" y="12740"/>
                </a:cubicBezTo>
                <a:cubicBezTo>
                  <a:pt x="12665" y="12736"/>
                  <a:pt x="12679" y="12726"/>
                  <a:pt x="12681" y="12723"/>
                </a:cubicBezTo>
                <a:cubicBezTo>
                  <a:pt x="12754" y="12618"/>
                  <a:pt x="12795" y="12499"/>
                  <a:pt x="12836" y="12383"/>
                </a:cubicBezTo>
                <a:cubicBezTo>
                  <a:pt x="12859" y="12319"/>
                  <a:pt x="12854" y="12222"/>
                  <a:pt x="12870" y="12150"/>
                </a:cubicBezTo>
                <a:cubicBezTo>
                  <a:pt x="12874" y="12130"/>
                  <a:pt x="12885" y="12082"/>
                  <a:pt x="12888" y="12061"/>
                </a:cubicBezTo>
                <a:cubicBezTo>
                  <a:pt x="12893" y="12032"/>
                  <a:pt x="12900" y="11982"/>
                  <a:pt x="12905" y="11953"/>
                </a:cubicBezTo>
                <a:cubicBezTo>
                  <a:pt x="12932" y="11793"/>
                  <a:pt x="12955" y="11646"/>
                  <a:pt x="12957" y="11398"/>
                </a:cubicBezTo>
                <a:cubicBezTo>
                  <a:pt x="12957" y="11396"/>
                  <a:pt x="12957" y="11383"/>
                  <a:pt x="12957" y="11381"/>
                </a:cubicBezTo>
                <a:cubicBezTo>
                  <a:pt x="12953" y="11135"/>
                  <a:pt x="12937" y="10886"/>
                  <a:pt x="12905" y="10665"/>
                </a:cubicBezTo>
                <a:cubicBezTo>
                  <a:pt x="12904" y="10659"/>
                  <a:pt x="12906" y="10653"/>
                  <a:pt x="12905" y="10647"/>
                </a:cubicBezTo>
                <a:cubicBezTo>
                  <a:pt x="12870" y="10406"/>
                  <a:pt x="12819" y="10212"/>
                  <a:pt x="12767" y="10110"/>
                </a:cubicBezTo>
                <a:cubicBezTo>
                  <a:pt x="12680" y="9943"/>
                  <a:pt x="12693" y="9783"/>
                  <a:pt x="12819" y="9573"/>
                </a:cubicBezTo>
                <a:cubicBezTo>
                  <a:pt x="12821" y="9569"/>
                  <a:pt x="12834" y="9559"/>
                  <a:pt x="12836" y="9555"/>
                </a:cubicBezTo>
                <a:cubicBezTo>
                  <a:pt x="12845" y="9541"/>
                  <a:pt x="12879" y="9517"/>
                  <a:pt x="12888" y="9502"/>
                </a:cubicBezTo>
                <a:cubicBezTo>
                  <a:pt x="12992" y="9344"/>
                  <a:pt x="13100" y="9185"/>
                  <a:pt x="13353" y="8929"/>
                </a:cubicBezTo>
                <a:cubicBezTo>
                  <a:pt x="13429" y="8852"/>
                  <a:pt x="13477" y="8813"/>
                  <a:pt x="13543" y="8750"/>
                </a:cubicBezTo>
                <a:cubicBezTo>
                  <a:pt x="13688" y="8614"/>
                  <a:pt x="13829" y="8499"/>
                  <a:pt x="13940" y="8428"/>
                </a:cubicBezTo>
                <a:cubicBezTo>
                  <a:pt x="13941" y="8427"/>
                  <a:pt x="13956" y="8411"/>
                  <a:pt x="13957" y="8410"/>
                </a:cubicBezTo>
                <a:cubicBezTo>
                  <a:pt x="14150" y="8285"/>
                  <a:pt x="14321" y="8230"/>
                  <a:pt x="14406" y="8285"/>
                </a:cubicBezTo>
                <a:cubicBezTo>
                  <a:pt x="14480" y="8333"/>
                  <a:pt x="14553" y="8440"/>
                  <a:pt x="14630" y="8553"/>
                </a:cubicBezTo>
                <a:cubicBezTo>
                  <a:pt x="14632" y="8555"/>
                  <a:pt x="14629" y="8568"/>
                  <a:pt x="14630" y="8571"/>
                </a:cubicBezTo>
                <a:cubicBezTo>
                  <a:pt x="14644" y="8589"/>
                  <a:pt x="14669" y="8604"/>
                  <a:pt x="14682" y="8625"/>
                </a:cubicBezTo>
                <a:cubicBezTo>
                  <a:pt x="14758" y="8743"/>
                  <a:pt x="14818" y="8877"/>
                  <a:pt x="14889" y="9036"/>
                </a:cubicBezTo>
                <a:cubicBezTo>
                  <a:pt x="14896" y="9052"/>
                  <a:pt x="14899" y="9056"/>
                  <a:pt x="14906" y="9072"/>
                </a:cubicBezTo>
                <a:cubicBezTo>
                  <a:pt x="14947" y="9159"/>
                  <a:pt x="14982" y="9221"/>
                  <a:pt x="15027" y="9323"/>
                </a:cubicBezTo>
                <a:cubicBezTo>
                  <a:pt x="15044" y="9362"/>
                  <a:pt x="15066" y="9406"/>
                  <a:pt x="15079" y="9448"/>
                </a:cubicBezTo>
                <a:cubicBezTo>
                  <a:pt x="15081" y="9456"/>
                  <a:pt x="15076" y="9458"/>
                  <a:pt x="15079" y="9466"/>
                </a:cubicBezTo>
                <a:cubicBezTo>
                  <a:pt x="15080" y="9470"/>
                  <a:pt x="15095" y="9462"/>
                  <a:pt x="15096" y="9466"/>
                </a:cubicBezTo>
                <a:cubicBezTo>
                  <a:pt x="15097" y="9470"/>
                  <a:pt x="15095" y="9481"/>
                  <a:pt x="15096" y="9484"/>
                </a:cubicBezTo>
                <a:cubicBezTo>
                  <a:pt x="15199" y="9753"/>
                  <a:pt x="15252" y="10040"/>
                  <a:pt x="15303" y="10343"/>
                </a:cubicBezTo>
                <a:cubicBezTo>
                  <a:pt x="15304" y="10347"/>
                  <a:pt x="15319" y="10357"/>
                  <a:pt x="15320" y="10361"/>
                </a:cubicBezTo>
                <a:cubicBezTo>
                  <a:pt x="15380" y="10662"/>
                  <a:pt x="15423" y="10962"/>
                  <a:pt x="15424" y="11220"/>
                </a:cubicBezTo>
                <a:cubicBezTo>
                  <a:pt x="15424" y="11339"/>
                  <a:pt x="15401" y="11481"/>
                  <a:pt x="15389" y="11613"/>
                </a:cubicBezTo>
                <a:cubicBezTo>
                  <a:pt x="15360" y="12109"/>
                  <a:pt x="15268" y="12608"/>
                  <a:pt x="15113" y="13063"/>
                </a:cubicBezTo>
                <a:cubicBezTo>
                  <a:pt x="14986" y="13436"/>
                  <a:pt x="14959" y="13602"/>
                  <a:pt x="14958" y="13743"/>
                </a:cubicBezTo>
                <a:cubicBezTo>
                  <a:pt x="14962" y="13809"/>
                  <a:pt x="14969" y="13876"/>
                  <a:pt x="14992" y="13921"/>
                </a:cubicBezTo>
                <a:cubicBezTo>
                  <a:pt x="14995" y="13924"/>
                  <a:pt x="14989" y="13935"/>
                  <a:pt x="14992" y="13939"/>
                </a:cubicBezTo>
                <a:cubicBezTo>
                  <a:pt x="15022" y="13973"/>
                  <a:pt x="15069" y="14009"/>
                  <a:pt x="15113" y="14047"/>
                </a:cubicBezTo>
                <a:cubicBezTo>
                  <a:pt x="15127" y="14054"/>
                  <a:pt x="15150" y="14076"/>
                  <a:pt x="15165" y="14083"/>
                </a:cubicBezTo>
                <a:cubicBezTo>
                  <a:pt x="15652" y="14236"/>
                  <a:pt x="18442" y="14065"/>
                  <a:pt x="18633" y="13868"/>
                </a:cubicBezTo>
                <a:cubicBezTo>
                  <a:pt x="18719" y="13778"/>
                  <a:pt x="18842" y="12830"/>
                  <a:pt x="18891" y="11774"/>
                </a:cubicBezTo>
                <a:cubicBezTo>
                  <a:pt x="18991" y="9600"/>
                  <a:pt x="18547" y="7979"/>
                  <a:pt x="17425" y="6281"/>
                </a:cubicBezTo>
                <a:lnTo>
                  <a:pt x="16821" y="5368"/>
                </a:lnTo>
                <a:lnTo>
                  <a:pt x="17304" y="4849"/>
                </a:lnTo>
                <a:cubicBezTo>
                  <a:pt x="17666" y="4450"/>
                  <a:pt x="17980" y="4330"/>
                  <a:pt x="18702" y="4330"/>
                </a:cubicBezTo>
                <a:cubicBezTo>
                  <a:pt x="19539" y="4330"/>
                  <a:pt x="19718" y="4228"/>
                  <a:pt x="20599" y="3328"/>
                </a:cubicBezTo>
                <a:cubicBezTo>
                  <a:pt x="21141" y="2775"/>
                  <a:pt x="21600" y="2202"/>
                  <a:pt x="21600" y="2058"/>
                </a:cubicBezTo>
                <a:cubicBezTo>
                  <a:pt x="21600" y="1902"/>
                  <a:pt x="21240" y="1757"/>
                  <a:pt x="20720" y="1718"/>
                </a:cubicBezTo>
                <a:cubicBezTo>
                  <a:pt x="19885" y="1656"/>
                  <a:pt x="19851" y="1626"/>
                  <a:pt x="19788" y="913"/>
                </a:cubicBezTo>
                <a:cubicBezTo>
                  <a:pt x="19735" y="303"/>
                  <a:pt x="19641" y="-2"/>
                  <a:pt x="19426" y="0"/>
                </a:cubicBezTo>
                <a:close/>
                <a:moveTo>
                  <a:pt x="10593" y="268"/>
                </a:moveTo>
                <a:cubicBezTo>
                  <a:pt x="10423" y="268"/>
                  <a:pt x="10282" y="414"/>
                  <a:pt x="10282" y="591"/>
                </a:cubicBezTo>
                <a:cubicBezTo>
                  <a:pt x="10282" y="766"/>
                  <a:pt x="10423" y="913"/>
                  <a:pt x="10593" y="913"/>
                </a:cubicBezTo>
                <a:cubicBezTo>
                  <a:pt x="10763" y="913"/>
                  <a:pt x="10904" y="766"/>
                  <a:pt x="10904" y="591"/>
                </a:cubicBezTo>
                <a:cubicBezTo>
                  <a:pt x="10904" y="414"/>
                  <a:pt x="10763" y="268"/>
                  <a:pt x="10593" y="268"/>
                </a:cubicBezTo>
                <a:close/>
                <a:moveTo>
                  <a:pt x="8730" y="483"/>
                </a:moveTo>
                <a:cubicBezTo>
                  <a:pt x="8412" y="483"/>
                  <a:pt x="8326" y="744"/>
                  <a:pt x="8557" y="984"/>
                </a:cubicBezTo>
                <a:cubicBezTo>
                  <a:pt x="8722" y="1154"/>
                  <a:pt x="9058" y="949"/>
                  <a:pt x="9058" y="680"/>
                </a:cubicBezTo>
                <a:cubicBezTo>
                  <a:pt x="9058" y="570"/>
                  <a:pt x="8900" y="483"/>
                  <a:pt x="8730" y="483"/>
                </a:cubicBezTo>
                <a:close/>
                <a:moveTo>
                  <a:pt x="12439" y="483"/>
                </a:moveTo>
                <a:cubicBezTo>
                  <a:pt x="12121" y="483"/>
                  <a:pt x="12036" y="744"/>
                  <a:pt x="12266" y="984"/>
                </a:cubicBezTo>
                <a:cubicBezTo>
                  <a:pt x="12431" y="1154"/>
                  <a:pt x="12750" y="949"/>
                  <a:pt x="12750" y="680"/>
                </a:cubicBezTo>
                <a:cubicBezTo>
                  <a:pt x="12750" y="570"/>
                  <a:pt x="12609" y="483"/>
                  <a:pt x="12439" y="483"/>
                </a:cubicBezTo>
                <a:close/>
                <a:moveTo>
                  <a:pt x="14216" y="913"/>
                </a:moveTo>
                <a:cubicBezTo>
                  <a:pt x="13956" y="913"/>
                  <a:pt x="13759" y="1244"/>
                  <a:pt x="13923" y="1414"/>
                </a:cubicBezTo>
                <a:cubicBezTo>
                  <a:pt x="14155" y="1654"/>
                  <a:pt x="14406" y="1565"/>
                  <a:pt x="14406" y="1235"/>
                </a:cubicBezTo>
                <a:cubicBezTo>
                  <a:pt x="14406" y="1059"/>
                  <a:pt x="14322" y="913"/>
                  <a:pt x="14216" y="913"/>
                </a:cubicBezTo>
                <a:close/>
                <a:moveTo>
                  <a:pt x="7004" y="948"/>
                </a:moveTo>
                <a:cubicBezTo>
                  <a:pt x="6892" y="909"/>
                  <a:pt x="6797" y="1040"/>
                  <a:pt x="6797" y="1235"/>
                </a:cubicBezTo>
                <a:cubicBezTo>
                  <a:pt x="6797" y="1431"/>
                  <a:pt x="6871" y="1535"/>
                  <a:pt x="6970" y="1467"/>
                </a:cubicBezTo>
                <a:cubicBezTo>
                  <a:pt x="7225" y="1291"/>
                  <a:pt x="7246" y="1032"/>
                  <a:pt x="7004" y="948"/>
                </a:cubicBezTo>
                <a:close/>
                <a:moveTo>
                  <a:pt x="5452" y="1700"/>
                </a:moveTo>
                <a:cubicBezTo>
                  <a:pt x="5340" y="1671"/>
                  <a:pt x="5217" y="1839"/>
                  <a:pt x="5176" y="2058"/>
                </a:cubicBezTo>
                <a:cubicBezTo>
                  <a:pt x="5128" y="2317"/>
                  <a:pt x="5203" y="2424"/>
                  <a:pt x="5383" y="2362"/>
                </a:cubicBezTo>
                <a:cubicBezTo>
                  <a:pt x="5704" y="2251"/>
                  <a:pt x="5751" y="1779"/>
                  <a:pt x="5452" y="1700"/>
                </a:cubicBezTo>
                <a:close/>
                <a:moveTo>
                  <a:pt x="15734" y="1772"/>
                </a:moveTo>
                <a:cubicBezTo>
                  <a:pt x="15413" y="1772"/>
                  <a:pt x="15326" y="2027"/>
                  <a:pt x="15562" y="2273"/>
                </a:cubicBezTo>
                <a:cubicBezTo>
                  <a:pt x="15799" y="2519"/>
                  <a:pt x="16045" y="2427"/>
                  <a:pt x="16045" y="2094"/>
                </a:cubicBezTo>
                <a:cubicBezTo>
                  <a:pt x="16045" y="1918"/>
                  <a:pt x="15904" y="1772"/>
                  <a:pt x="15734" y="1772"/>
                </a:cubicBezTo>
                <a:close/>
                <a:moveTo>
                  <a:pt x="4037" y="2738"/>
                </a:moveTo>
                <a:cubicBezTo>
                  <a:pt x="3964" y="2741"/>
                  <a:pt x="3875" y="2776"/>
                  <a:pt x="3796" y="2845"/>
                </a:cubicBezTo>
                <a:cubicBezTo>
                  <a:pt x="3638" y="2981"/>
                  <a:pt x="3561" y="3171"/>
                  <a:pt x="3623" y="3275"/>
                </a:cubicBezTo>
                <a:cubicBezTo>
                  <a:pt x="3773" y="3527"/>
                  <a:pt x="4069" y="3521"/>
                  <a:pt x="4227" y="3257"/>
                </a:cubicBezTo>
                <a:cubicBezTo>
                  <a:pt x="4393" y="2978"/>
                  <a:pt x="4254" y="2728"/>
                  <a:pt x="4037" y="2738"/>
                </a:cubicBezTo>
                <a:close/>
                <a:moveTo>
                  <a:pt x="2657" y="4169"/>
                </a:moveTo>
                <a:cubicBezTo>
                  <a:pt x="2440" y="4178"/>
                  <a:pt x="2267" y="4372"/>
                  <a:pt x="2381" y="4563"/>
                </a:cubicBezTo>
                <a:cubicBezTo>
                  <a:pt x="2446" y="4673"/>
                  <a:pt x="2574" y="4760"/>
                  <a:pt x="2674" y="4760"/>
                </a:cubicBezTo>
                <a:cubicBezTo>
                  <a:pt x="2962" y="4760"/>
                  <a:pt x="3111" y="4370"/>
                  <a:pt x="2881" y="4223"/>
                </a:cubicBezTo>
                <a:cubicBezTo>
                  <a:pt x="2812" y="4179"/>
                  <a:pt x="2730" y="4166"/>
                  <a:pt x="2657" y="4169"/>
                </a:cubicBezTo>
                <a:close/>
                <a:moveTo>
                  <a:pt x="19530" y="5654"/>
                </a:moveTo>
                <a:cubicBezTo>
                  <a:pt x="19313" y="5663"/>
                  <a:pt x="19122" y="5857"/>
                  <a:pt x="19236" y="6048"/>
                </a:cubicBezTo>
                <a:cubicBezTo>
                  <a:pt x="19301" y="6157"/>
                  <a:pt x="19447" y="6263"/>
                  <a:pt x="19547" y="6263"/>
                </a:cubicBezTo>
                <a:cubicBezTo>
                  <a:pt x="19835" y="6263"/>
                  <a:pt x="19984" y="5873"/>
                  <a:pt x="19754" y="5726"/>
                </a:cubicBezTo>
                <a:cubicBezTo>
                  <a:pt x="19685" y="5682"/>
                  <a:pt x="19602" y="5651"/>
                  <a:pt x="19530" y="5654"/>
                </a:cubicBezTo>
                <a:close/>
                <a:moveTo>
                  <a:pt x="1604" y="5726"/>
                </a:moveTo>
                <a:cubicBezTo>
                  <a:pt x="1472" y="5742"/>
                  <a:pt x="1331" y="5846"/>
                  <a:pt x="1277" y="6012"/>
                </a:cubicBezTo>
                <a:cubicBezTo>
                  <a:pt x="1217" y="6199"/>
                  <a:pt x="1320" y="6259"/>
                  <a:pt x="1570" y="6209"/>
                </a:cubicBezTo>
                <a:cubicBezTo>
                  <a:pt x="1781" y="6167"/>
                  <a:pt x="1943" y="6039"/>
                  <a:pt x="1915" y="5923"/>
                </a:cubicBezTo>
                <a:cubicBezTo>
                  <a:pt x="1877" y="5768"/>
                  <a:pt x="1737" y="5709"/>
                  <a:pt x="1604" y="5726"/>
                </a:cubicBezTo>
                <a:close/>
                <a:moveTo>
                  <a:pt x="20375" y="7319"/>
                </a:moveTo>
                <a:cubicBezTo>
                  <a:pt x="20115" y="7319"/>
                  <a:pt x="19935" y="7632"/>
                  <a:pt x="20099" y="7802"/>
                </a:cubicBezTo>
                <a:cubicBezTo>
                  <a:pt x="20331" y="8042"/>
                  <a:pt x="20565" y="7953"/>
                  <a:pt x="20565" y="7623"/>
                </a:cubicBezTo>
                <a:cubicBezTo>
                  <a:pt x="20565" y="7447"/>
                  <a:pt x="20481" y="7319"/>
                  <a:pt x="20375" y="7319"/>
                </a:cubicBezTo>
                <a:close/>
                <a:moveTo>
                  <a:pt x="828" y="7354"/>
                </a:moveTo>
                <a:cubicBezTo>
                  <a:pt x="715" y="7315"/>
                  <a:pt x="621" y="7428"/>
                  <a:pt x="621" y="7623"/>
                </a:cubicBezTo>
                <a:cubicBezTo>
                  <a:pt x="621" y="7819"/>
                  <a:pt x="695" y="7942"/>
                  <a:pt x="794" y="7873"/>
                </a:cubicBezTo>
                <a:cubicBezTo>
                  <a:pt x="1049" y="7697"/>
                  <a:pt x="1070" y="7437"/>
                  <a:pt x="828" y="7354"/>
                </a:cubicBezTo>
                <a:close/>
                <a:moveTo>
                  <a:pt x="449" y="9144"/>
                </a:moveTo>
                <a:cubicBezTo>
                  <a:pt x="348" y="9079"/>
                  <a:pt x="203" y="9165"/>
                  <a:pt x="138" y="9341"/>
                </a:cubicBezTo>
                <a:cubicBezTo>
                  <a:pt x="67" y="9534"/>
                  <a:pt x="144" y="9663"/>
                  <a:pt x="328" y="9663"/>
                </a:cubicBezTo>
                <a:cubicBezTo>
                  <a:pt x="660" y="9663"/>
                  <a:pt x="739" y="9330"/>
                  <a:pt x="449" y="9144"/>
                </a:cubicBezTo>
                <a:close/>
                <a:moveTo>
                  <a:pt x="20686" y="9162"/>
                </a:moveTo>
                <a:cubicBezTo>
                  <a:pt x="20517" y="9229"/>
                  <a:pt x="20416" y="9361"/>
                  <a:pt x="20479" y="9466"/>
                </a:cubicBezTo>
                <a:cubicBezTo>
                  <a:pt x="20658" y="9767"/>
                  <a:pt x="20979" y="9704"/>
                  <a:pt x="20979" y="9359"/>
                </a:cubicBezTo>
                <a:cubicBezTo>
                  <a:pt x="20979" y="9264"/>
                  <a:pt x="20947" y="9195"/>
                  <a:pt x="20893" y="9162"/>
                </a:cubicBezTo>
                <a:cubicBezTo>
                  <a:pt x="20840" y="9128"/>
                  <a:pt x="20779" y="9124"/>
                  <a:pt x="20686" y="9162"/>
                </a:cubicBezTo>
                <a:close/>
                <a:moveTo>
                  <a:pt x="311" y="10933"/>
                </a:moveTo>
                <a:cubicBezTo>
                  <a:pt x="141" y="10933"/>
                  <a:pt x="0" y="11079"/>
                  <a:pt x="0" y="11255"/>
                </a:cubicBezTo>
                <a:cubicBezTo>
                  <a:pt x="0" y="11431"/>
                  <a:pt x="141" y="11577"/>
                  <a:pt x="311" y="11577"/>
                </a:cubicBezTo>
                <a:cubicBezTo>
                  <a:pt x="480" y="11577"/>
                  <a:pt x="621" y="11431"/>
                  <a:pt x="621" y="11255"/>
                </a:cubicBezTo>
                <a:cubicBezTo>
                  <a:pt x="621" y="11079"/>
                  <a:pt x="480" y="10933"/>
                  <a:pt x="311" y="10933"/>
                </a:cubicBezTo>
                <a:close/>
                <a:moveTo>
                  <a:pt x="20875" y="10933"/>
                </a:moveTo>
                <a:cubicBezTo>
                  <a:pt x="20705" y="10933"/>
                  <a:pt x="20565" y="11079"/>
                  <a:pt x="20565" y="11255"/>
                </a:cubicBezTo>
                <a:cubicBezTo>
                  <a:pt x="20565" y="11431"/>
                  <a:pt x="20705" y="11577"/>
                  <a:pt x="20875" y="11577"/>
                </a:cubicBezTo>
                <a:cubicBezTo>
                  <a:pt x="21045" y="11577"/>
                  <a:pt x="21186" y="11431"/>
                  <a:pt x="21186" y="11255"/>
                </a:cubicBezTo>
                <a:cubicBezTo>
                  <a:pt x="21186" y="11079"/>
                  <a:pt x="21045" y="10933"/>
                  <a:pt x="20875" y="10933"/>
                </a:cubicBezTo>
                <a:close/>
                <a:moveTo>
                  <a:pt x="328" y="12866"/>
                </a:moveTo>
                <a:cubicBezTo>
                  <a:pt x="144" y="12866"/>
                  <a:pt x="66" y="12993"/>
                  <a:pt x="138" y="13188"/>
                </a:cubicBezTo>
                <a:cubicBezTo>
                  <a:pt x="204" y="13364"/>
                  <a:pt x="348" y="13510"/>
                  <a:pt x="449" y="13510"/>
                </a:cubicBezTo>
                <a:cubicBezTo>
                  <a:pt x="550" y="13510"/>
                  <a:pt x="621" y="13364"/>
                  <a:pt x="621" y="13188"/>
                </a:cubicBezTo>
                <a:cubicBezTo>
                  <a:pt x="621" y="13012"/>
                  <a:pt x="494" y="12866"/>
                  <a:pt x="328" y="12866"/>
                </a:cubicBezTo>
                <a:close/>
                <a:moveTo>
                  <a:pt x="20789" y="12866"/>
                </a:moveTo>
                <a:cubicBezTo>
                  <a:pt x="20688" y="12866"/>
                  <a:pt x="20562" y="13012"/>
                  <a:pt x="20496" y="13188"/>
                </a:cubicBezTo>
                <a:cubicBezTo>
                  <a:pt x="20424" y="13383"/>
                  <a:pt x="20502" y="13510"/>
                  <a:pt x="20686" y="13510"/>
                </a:cubicBezTo>
                <a:cubicBezTo>
                  <a:pt x="20852" y="13510"/>
                  <a:pt x="20979" y="13364"/>
                  <a:pt x="20979" y="13188"/>
                </a:cubicBezTo>
                <a:cubicBezTo>
                  <a:pt x="20979" y="13012"/>
                  <a:pt x="20891" y="12866"/>
                  <a:pt x="20789" y="12866"/>
                </a:cubicBezTo>
                <a:close/>
                <a:moveTo>
                  <a:pt x="11611" y="14780"/>
                </a:moveTo>
                <a:cubicBezTo>
                  <a:pt x="2857" y="14780"/>
                  <a:pt x="2324" y="14831"/>
                  <a:pt x="1984" y="15747"/>
                </a:cubicBezTo>
                <a:cubicBezTo>
                  <a:pt x="1793" y="16263"/>
                  <a:pt x="1820" y="17102"/>
                  <a:pt x="2053" y="17554"/>
                </a:cubicBezTo>
                <a:cubicBezTo>
                  <a:pt x="2212" y="17862"/>
                  <a:pt x="2173" y="18019"/>
                  <a:pt x="1881" y="18234"/>
                </a:cubicBezTo>
                <a:cubicBezTo>
                  <a:pt x="890" y="18963"/>
                  <a:pt x="797" y="20098"/>
                  <a:pt x="1639" y="20972"/>
                </a:cubicBezTo>
                <a:lnTo>
                  <a:pt x="2243" y="21598"/>
                </a:lnTo>
                <a:lnTo>
                  <a:pt x="10783" y="21598"/>
                </a:lnTo>
                <a:cubicBezTo>
                  <a:pt x="17909" y="21598"/>
                  <a:pt x="19323" y="21557"/>
                  <a:pt x="19323" y="21312"/>
                </a:cubicBezTo>
                <a:cubicBezTo>
                  <a:pt x="19323" y="21151"/>
                  <a:pt x="19199" y="20903"/>
                  <a:pt x="19029" y="20757"/>
                </a:cubicBezTo>
                <a:cubicBezTo>
                  <a:pt x="18660" y="20439"/>
                  <a:pt x="18612" y="19025"/>
                  <a:pt x="18960" y="18663"/>
                </a:cubicBezTo>
                <a:cubicBezTo>
                  <a:pt x="19096" y="18522"/>
                  <a:pt x="19425" y="18413"/>
                  <a:pt x="19685" y="18413"/>
                </a:cubicBezTo>
                <a:cubicBezTo>
                  <a:pt x="20264" y="18413"/>
                  <a:pt x="20279" y="18318"/>
                  <a:pt x="19754" y="17626"/>
                </a:cubicBezTo>
                <a:cubicBezTo>
                  <a:pt x="19225" y="16929"/>
                  <a:pt x="19228" y="16311"/>
                  <a:pt x="19771" y="15711"/>
                </a:cubicBezTo>
                <a:cubicBezTo>
                  <a:pt x="20010" y="15449"/>
                  <a:pt x="20140" y="15139"/>
                  <a:pt x="20065" y="15013"/>
                </a:cubicBezTo>
                <a:cubicBezTo>
                  <a:pt x="19971" y="14856"/>
                  <a:pt x="17324" y="14780"/>
                  <a:pt x="11611" y="14780"/>
                </a:cubicBezTo>
                <a:close/>
              </a:path>
            </a:pathLst>
          </a:custGeom>
          <a:ln w="12700">
            <a:miter lim="400000"/>
          </a:ln>
        </p:spPr>
      </p:pic>
      <p:sp>
        <p:nvSpPr>
          <p:cNvPr id="636" name="Freeform 18"/>
          <p:cNvSpPr/>
          <p:nvPr/>
        </p:nvSpPr>
        <p:spPr>
          <a:xfrm>
            <a:off x="2765811" y="459941"/>
            <a:ext cx="5161778" cy="661659"/>
          </a:xfrm>
          <a:prstGeom prst="rect">
            <a:avLst/>
          </a:prstGeom>
          <a:blipFill>
            <a:blip r:embed="rId3"/>
            <a:stretch>
              <a:fillRect/>
            </a:stretch>
          </a:blipFill>
          <a:ln w="12700">
            <a:miter lim="400000"/>
          </a:ln>
          <a:effectLst>
            <a:outerShdw sx="100000" sy="100000" kx="0" ky="0" algn="b" rotWithShape="0" blurRad="50800" dist="63500" dir="2700000">
              <a:srgbClr val="000000">
                <a:alpha val="50000"/>
              </a:srgbClr>
            </a:outerShdw>
          </a:effectLst>
        </p:spPr>
        <p:txBody>
          <a:bodyPr lIns="45718" tIns="45718" rIns="45718" bIns="45718"/>
          <a:lstStyle/>
          <a:p>
            <a:pPr rtl="0">
              <a:defRPr>
                <a:latin typeface="+mj-lt"/>
                <a:ea typeface="+mj-ea"/>
                <a:cs typeface="+mj-cs"/>
                <a:sym typeface="Calibri"/>
              </a:defRPr>
            </a:pPr>
          </a:p>
        </p:txBody>
      </p:sp>
      <p:grpSp>
        <p:nvGrpSpPr>
          <p:cNvPr id="639" name="تجميع"/>
          <p:cNvGrpSpPr/>
          <p:nvPr/>
        </p:nvGrpSpPr>
        <p:grpSpPr>
          <a:xfrm>
            <a:off x="3018593" y="599421"/>
            <a:ext cx="5436632" cy="463291"/>
            <a:chOff x="-188674" y="-5"/>
            <a:chExt cx="5436630" cy="463289"/>
          </a:xfrm>
        </p:grpSpPr>
        <p:sp>
          <p:nvSpPr>
            <p:cNvPr id="637" name="خطة التعلم الأسبوعية  الفصل الدراسي الثاني"/>
            <p:cNvSpPr txBox="1"/>
            <p:nvPr/>
          </p:nvSpPr>
          <p:spPr>
            <a:xfrm>
              <a:off x="-188675" y="30337"/>
              <a:ext cx="4972685" cy="4023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noAutofit/>
            </a:bodyPr>
            <a:lstStyle>
              <a:lvl1pPr algn="ctr">
                <a:defRPr b="1" sz="2300">
                  <a:solidFill>
                    <a:srgbClr val="8C4E80"/>
                  </a:solidFill>
                  <a:latin typeface="+mj-lt"/>
                  <a:ea typeface="+mj-ea"/>
                  <a:cs typeface="+mj-cs"/>
                  <a:sym typeface="Calibri"/>
                </a:defRPr>
              </a:lvl1pPr>
            </a:lstStyle>
            <a:p>
              <a:pPr rtl="0">
                <a:defRPr/>
              </a:pPr>
              <a:r>
                <a:t>خطة التعلم الأسبوعية  الفصل الدراسي الثالث </a:t>
              </a:r>
            </a:p>
          </p:txBody>
        </p:sp>
        <p:pic>
          <p:nvPicPr>
            <p:cNvPr id="638" name="جدول صفوف أزرق وبيج خطوط.png" descr="جدول صفوف أزرق وبيج خطوط.png"/>
            <p:cNvPicPr>
              <a:picLocks noChangeAspect="1"/>
            </p:cNvPicPr>
            <p:nvPr/>
          </p:nvPicPr>
          <p:blipFill>
            <a:blip r:embed="rId2">
              <a:extLst/>
            </a:blip>
            <a:srcRect l="87572" t="66406" r="5125" b="23278"/>
            <a:stretch>
              <a:fillRect/>
            </a:stretch>
          </p:blipFill>
          <p:spPr>
            <a:xfrm>
              <a:off x="4784009" y="-6"/>
              <a:ext cx="463948" cy="463291"/>
            </a:xfrm>
            <a:custGeom>
              <a:avLst/>
              <a:gdLst/>
              <a:ahLst/>
              <a:cxnLst>
                <a:cxn ang="0">
                  <a:pos x="wd2" y="hd2"/>
                </a:cxn>
                <a:cxn ang="5400000">
                  <a:pos x="wd2" y="hd2"/>
                </a:cxn>
                <a:cxn ang="10800000">
                  <a:pos x="wd2" y="hd2"/>
                </a:cxn>
                <a:cxn ang="16200000">
                  <a:pos x="wd2" y="hd2"/>
                </a:cxn>
              </a:cxnLst>
              <a:rect l="0" t="0" r="r" b="b"/>
              <a:pathLst>
                <a:path w="21600" h="21186" fill="norm" stroke="1" extrusionOk="0">
                  <a:moveTo>
                    <a:pt x="5783" y="1"/>
                  </a:moveTo>
                  <a:cubicBezTo>
                    <a:pt x="5256" y="1"/>
                    <a:pt x="4981" y="315"/>
                    <a:pt x="4933" y="945"/>
                  </a:cubicBezTo>
                  <a:lnTo>
                    <a:pt x="4896" y="1544"/>
                  </a:lnTo>
                  <a:lnTo>
                    <a:pt x="3788" y="1544"/>
                  </a:lnTo>
                  <a:lnTo>
                    <a:pt x="2661" y="1544"/>
                  </a:lnTo>
                  <a:lnTo>
                    <a:pt x="2624" y="1054"/>
                  </a:lnTo>
                  <a:cubicBezTo>
                    <a:pt x="2564" y="441"/>
                    <a:pt x="2966" y="231"/>
                    <a:pt x="3344" y="691"/>
                  </a:cubicBezTo>
                  <a:cubicBezTo>
                    <a:pt x="3680" y="1097"/>
                    <a:pt x="3788" y="1095"/>
                    <a:pt x="3788" y="654"/>
                  </a:cubicBezTo>
                  <a:cubicBezTo>
                    <a:pt x="3788" y="40"/>
                    <a:pt x="2845" y="-229"/>
                    <a:pt x="2402" y="255"/>
                  </a:cubicBezTo>
                  <a:cubicBezTo>
                    <a:pt x="2273" y="394"/>
                    <a:pt x="2152" y="737"/>
                    <a:pt x="2125" y="1017"/>
                  </a:cubicBezTo>
                  <a:cubicBezTo>
                    <a:pt x="2077" y="1521"/>
                    <a:pt x="2060" y="1536"/>
                    <a:pt x="1293" y="1580"/>
                  </a:cubicBezTo>
                  <a:cubicBezTo>
                    <a:pt x="6" y="1653"/>
                    <a:pt x="74" y="1258"/>
                    <a:pt x="74" y="8985"/>
                  </a:cubicBezTo>
                  <a:cubicBezTo>
                    <a:pt x="74" y="15366"/>
                    <a:pt x="113" y="16022"/>
                    <a:pt x="480" y="16426"/>
                  </a:cubicBezTo>
                  <a:cubicBezTo>
                    <a:pt x="516" y="16465"/>
                    <a:pt x="2842" y="16513"/>
                    <a:pt x="5654" y="16553"/>
                  </a:cubicBezTo>
                  <a:lnTo>
                    <a:pt x="10772" y="16626"/>
                  </a:lnTo>
                  <a:lnTo>
                    <a:pt x="11012" y="17370"/>
                  </a:lnTo>
                  <a:cubicBezTo>
                    <a:pt x="11373" y="18457"/>
                    <a:pt x="11985" y="19370"/>
                    <a:pt x="12694" y="19929"/>
                  </a:cubicBezTo>
                  <a:cubicBezTo>
                    <a:pt x="13475" y="20545"/>
                    <a:pt x="13545" y="20583"/>
                    <a:pt x="14486" y="20927"/>
                  </a:cubicBezTo>
                  <a:cubicBezTo>
                    <a:pt x="15666" y="21359"/>
                    <a:pt x="17480" y="21242"/>
                    <a:pt x="18662" y="20655"/>
                  </a:cubicBezTo>
                  <a:cubicBezTo>
                    <a:pt x="19821" y="20081"/>
                    <a:pt x="20643" y="19286"/>
                    <a:pt x="21175" y="18223"/>
                  </a:cubicBezTo>
                  <a:cubicBezTo>
                    <a:pt x="21560" y="17452"/>
                    <a:pt x="21600" y="17211"/>
                    <a:pt x="21600" y="15900"/>
                  </a:cubicBezTo>
                  <a:cubicBezTo>
                    <a:pt x="21600" y="14546"/>
                    <a:pt x="21556" y="14376"/>
                    <a:pt x="21101" y="13468"/>
                  </a:cubicBezTo>
                  <a:cubicBezTo>
                    <a:pt x="20761" y="12790"/>
                    <a:pt x="20384" y="12272"/>
                    <a:pt x="19826" y="11798"/>
                  </a:cubicBezTo>
                  <a:lnTo>
                    <a:pt x="19013" y="11145"/>
                  </a:lnTo>
                  <a:lnTo>
                    <a:pt x="19013" y="6662"/>
                  </a:lnTo>
                  <a:cubicBezTo>
                    <a:pt x="19013" y="1338"/>
                    <a:pt x="19103" y="1640"/>
                    <a:pt x="17387" y="1580"/>
                  </a:cubicBezTo>
                  <a:lnTo>
                    <a:pt x="16279" y="1544"/>
                  </a:lnTo>
                  <a:lnTo>
                    <a:pt x="16223" y="1054"/>
                  </a:lnTo>
                  <a:cubicBezTo>
                    <a:pt x="16163" y="433"/>
                    <a:pt x="16575" y="239"/>
                    <a:pt x="16962" y="709"/>
                  </a:cubicBezTo>
                  <a:cubicBezTo>
                    <a:pt x="17258" y="1068"/>
                    <a:pt x="17563" y="1011"/>
                    <a:pt x="17424" y="618"/>
                  </a:cubicBezTo>
                  <a:cubicBezTo>
                    <a:pt x="17216" y="30"/>
                    <a:pt x="16419" y="-210"/>
                    <a:pt x="16057" y="219"/>
                  </a:cubicBezTo>
                  <a:cubicBezTo>
                    <a:pt x="15952" y="343"/>
                    <a:pt x="15810" y="685"/>
                    <a:pt x="15761" y="981"/>
                  </a:cubicBezTo>
                  <a:lnTo>
                    <a:pt x="15687" y="1544"/>
                  </a:lnTo>
                  <a:lnTo>
                    <a:pt x="14653" y="1544"/>
                  </a:lnTo>
                  <a:lnTo>
                    <a:pt x="13618" y="1544"/>
                  </a:lnTo>
                  <a:lnTo>
                    <a:pt x="13562" y="1054"/>
                  </a:lnTo>
                  <a:cubicBezTo>
                    <a:pt x="13503" y="445"/>
                    <a:pt x="13925" y="216"/>
                    <a:pt x="14246" y="691"/>
                  </a:cubicBezTo>
                  <a:cubicBezTo>
                    <a:pt x="14510" y="1082"/>
                    <a:pt x="14726" y="1098"/>
                    <a:pt x="14726" y="727"/>
                  </a:cubicBezTo>
                  <a:cubicBezTo>
                    <a:pt x="14726" y="144"/>
                    <a:pt x="13955" y="-190"/>
                    <a:pt x="13415" y="146"/>
                  </a:cubicBezTo>
                  <a:cubicBezTo>
                    <a:pt x="13298" y="218"/>
                    <a:pt x="13166" y="561"/>
                    <a:pt x="13119" y="908"/>
                  </a:cubicBezTo>
                  <a:lnTo>
                    <a:pt x="13027" y="1544"/>
                  </a:lnTo>
                  <a:lnTo>
                    <a:pt x="11918" y="1544"/>
                  </a:lnTo>
                  <a:cubicBezTo>
                    <a:pt x="10872" y="1544"/>
                    <a:pt x="10818" y="1515"/>
                    <a:pt x="10772" y="1199"/>
                  </a:cubicBezTo>
                  <a:cubicBezTo>
                    <a:pt x="10680" y="561"/>
                    <a:pt x="11425" y="127"/>
                    <a:pt x="11585" y="727"/>
                  </a:cubicBezTo>
                  <a:cubicBezTo>
                    <a:pt x="11670" y="1044"/>
                    <a:pt x="12066" y="1136"/>
                    <a:pt x="12066" y="836"/>
                  </a:cubicBezTo>
                  <a:cubicBezTo>
                    <a:pt x="12066" y="487"/>
                    <a:pt x="11604" y="1"/>
                    <a:pt x="11271" y="1"/>
                  </a:cubicBezTo>
                  <a:cubicBezTo>
                    <a:pt x="10749" y="1"/>
                    <a:pt x="10394" y="344"/>
                    <a:pt x="10292" y="963"/>
                  </a:cubicBezTo>
                  <a:lnTo>
                    <a:pt x="10199" y="1544"/>
                  </a:lnTo>
                  <a:lnTo>
                    <a:pt x="9165" y="1544"/>
                  </a:lnTo>
                  <a:lnTo>
                    <a:pt x="8149" y="1544"/>
                  </a:lnTo>
                  <a:lnTo>
                    <a:pt x="8112" y="1054"/>
                  </a:lnTo>
                  <a:cubicBezTo>
                    <a:pt x="8052" y="441"/>
                    <a:pt x="8435" y="231"/>
                    <a:pt x="8814" y="691"/>
                  </a:cubicBezTo>
                  <a:cubicBezTo>
                    <a:pt x="9134" y="1079"/>
                    <a:pt x="9257" y="1090"/>
                    <a:pt x="9257" y="727"/>
                  </a:cubicBezTo>
                  <a:cubicBezTo>
                    <a:pt x="9257" y="71"/>
                    <a:pt x="8345" y="-241"/>
                    <a:pt x="7890" y="255"/>
                  </a:cubicBezTo>
                  <a:cubicBezTo>
                    <a:pt x="7762" y="394"/>
                    <a:pt x="7621" y="737"/>
                    <a:pt x="7594" y="1017"/>
                  </a:cubicBezTo>
                  <a:lnTo>
                    <a:pt x="7557" y="1544"/>
                  </a:lnTo>
                  <a:lnTo>
                    <a:pt x="6449" y="1544"/>
                  </a:lnTo>
                  <a:cubicBezTo>
                    <a:pt x="5403" y="1544"/>
                    <a:pt x="5331" y="1515"/>
                    <a:pt x="5285" y="1199"/>
                  </a:cubicBezTo>
                  <a:cubicBezTo>
                    <a:pt x="5192" y="561"/>
                    <a:pt x="5938" y="127"/>
                    <a:pt x="6098" y="727"/>
                  </a:cubicBezTo>
                  <a:cubicBezTo>
                    <a:pt x="6183" y="1044"/>
                    <a:pt x="6596" y="1136"/>
                    <a:pt x="6596" y="836"/>
                  </a:cubicBezTo>
                  <a:cubicBezTo>
                    <a:pt x="6596" y="487"/>
                    <a:pt x="6118" y="1"/>
                    <a:pt x="5783" y="1"/>
                  </a:cubicBezTo>
                  <a:close/>
                  <a:moveTo>
                    <a:pt x="9867" y="19402"/>
                  </a:moveTo>
                  <a:cubicBezTo>
                    <a:pt x="9557" y="19369"/>
                    <a:pt x="9534" y="19418"/>
                    <a:pt x="9534" y="20183"/>
                  </a:cubicBezTo>
                  <a:lnTo>
                    <a:pt x="9534" y="21000"/>
                  </a:lnTo>
                  <a:lnTo>
                    <a:pt x="10551" y="21000"/>
                  </a:lnTo>
                  <a:lnTo>
                    <a:pt x="11548" y="20981"/>
                  </a:lnTo>
                  <a:lnTo>
                    <a:pt x="11585" y="20219"/>
                  </a:lnTo>
                  <a:lnTo>
                    <a:pt x="11641" y="19457"/>
                  </a:lnTo>
                  <a:lnTo>
                    <a:pt x="10920" y="19457"/>
                  </a:lnTo>
                  <a:cubicBezTo>
                    <a:pt x="10529" y="19450"/>
                    <a:pt x="10050" y="19422"/>
                    <a:pt x="9867" y="19402"/>
                  </a:cubicBezTo>
                  <a:close/>
                  <a:moveTo>
                    <a:pt x="5229" y="19457"/>
                  </a:moveTo>
                  <a:cubicBezTo>
                    <a:pt x="1797" y="19466"/>
                    <a:pt x="1709" y="19472"/>
                    <a:pt x="868" y="19838"/>
                  </a:cubicBezTo>
                  <a:lnTo>
                    <a:pt x="0" y="20219"/>
                  </a:lnTo>
                  <a:lnTo>
                    <a:pt x="887" y="20637"/>
                  </a:lnTo>
                  <a:lnTo>
                    <a:pt x="1792" y="21036"/>
                  </a:lnTo>
                  <a:lnTo>
                    <a:pt x="5432" y="21036"/>
                  </a:lnTo>
                  <a:lnTo>
                    <a:pt x="9109" y="21036"/>
                  </a:lnTo>
                  <a:lnTo>
                    <a:pt x="9109" y="20256"/>
                  </a:lnTo>
                  <a:cubicBezTo>
                    <a:pt x="9109" y="19724"/>
                    <a:pt x="9049" y="19460"/>
                    <a:pt x="8925" y="19457"/>
                  </a:cubicBezTo>
                  <a:cubicBezTo>
                    <a:pt x="8823" y="19454"/>
                    <a:pt x="7157" y="19451"/>
                    <a:pt x="5229" y="19457"/>
                  </a:cubicBezTo>
                  <a:close/>
                </a:path>
              </a:pathLst>
            </a:custGeom>
            <a:ln w="12700" cap="flat">
              <a:noFill/>
              <a:miter lim="400000"/>
            </a:ln>
            <a:effectLst/>
          </p:spPr>
        </p:pic>
      </p:grpSp>
      <p:sp>
        <p:nvSpPr>
          <p:cNvPr id="640" name="المدير / ة"/>
          <p:cNvSpPr txBox="1"/>
          <p:nvPr/>
        </p:nvSpPr>
        <p:spPr>
          <a:xfrm>
            <a:off x="4136203" y="6724494"/>
            <a:ext cx="1077138"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sp>
        <p:nvSpPr>
          <p:cNvPr id="641" name="المادة"/>
          <p:cNvSpPr txBox="1"/>
          <p:nvPr/>
        </p:nvSpPr>
        <p:spPr>
          <a:xfrm>
            <a:off x="5497349" y="1345204"/>
            <a:ext cx="682721" cy="3835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المادة</a:t>
            </a:r>
          </a:p>
        </p:txBody>
      </p:sp>
      <p:sp>
        <p:nvSpPr>
          <p:cNvPr id="642" name="الصف"/>
          <p:cNvSpPr txBox="1"/>
          <p:nvPr/>
        </p:nvSpPr>
        <p:spPr>
          <a:xfrm>
            <a:off x="2414763" y="1345207"/>
            <a:ext cx="702096"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2200">
                <a:solidFill>
                  <a:srgbClr val="FFFFFF"/>
                </a:solidFill>
                <a:latin typeface="Muna Black"/>
                <a:ea typeface="Muna Black"/>
                <a:cs typeface="Muna Black"/>
                <a:sym typeface="Muna Black"/>
              </a:defRPr>
            </a:lvl1pPr>
          </a:lstStyle>
          <a:p>
            <a:pPr rtl="0">
              <a:defRPr/>
            </a:pPr>
            <a:r>
              <a:t>الصف</a:t>
            </a:r>
          </a:p>
        </p:txBody>
      </p:sp>
      <p:sp>
        <p:nvSpPr>
          <p:cNvPr id="643" name="الأحد ١٠/ ٨ / ١٤٤٦"/>
          <p:cNvSpPr txBox="1"/>
          <p:nvPr/>
        </p:nvSpPr>
        <p:spPr>
          <a:xfrm>
            <a:off x="8160722" y="2207782"/>
            <a:ext cx="1602938"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الأحد ٦/ ١١ / ١٤٤٦ </a:t>
            </a:r>
          </a:p>
        </p:txBody>
      </p:sp>
      <p:sp>
        <p:nvSpPr>
          <p:cNvPr id="644" name="الاثنين ١١/ ٨ / ١٤٤٦"/>
          <p:cNvSpPr txBox="1"/>
          <p:nvPr/>
        </p:nvSpPr>
        <p:spPr>
          <a:xfrm>
            <a:off x="6120178" y="2207782"/>
            <a:ext cx="1639847"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الاثنين ٧/ ١١/ ١٤٤٦ </a:t>
            </a:r>
          </a:p>
        </p:txBody>
      </p:sp>
      <p:sp>
        <p:nvSpPr>
          <p:cNvPr id="645" name="الثلاثاء ١٢/ ٨ / ١٤٤٦"/>
          <p:cNvSpPr txBox="1"/>
          <p:nvPr/>
        </p:nvSpPr>
        <p:spPr>
          <a:xfrm>
            <a:off x="4112204" y="2207782"/>
            <a:ext cx="172924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الثلاثاء ٨ / ١١ / ١٤٤٦ </a:t>
            </a:r>
          </a:p>
        </p:txBody>
      </p:sp>
      <p:sp>
        <p:nvSpPr>
          <p:cNvPr id="646" name="الاربعاء ١٣/ ٨ / ١٤٤٦"/>
          <p:cNvSpPr txBox="1"/>
          <p:nvPr/>
        </p:nvSpPr>
        <p:spPr>
          <a:xfrm>
            <a:off x="2159081" y="2207782"/>
            <a:ext cx="1719023"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a:defRPr b="1" cap="all" sz="1600">
                <a:solidFill>
                  <a:srgbClr val="FFFFFF"/>
                </a:solidFill>
                <a:latin typeface="+mj-lt"/>
                <a:ea typeface="+mj-ea"/>
                <a:cs typeface="+mj-cs"/>
                <a:sym typeface="Calibri"/>
              </a:defRPr>
            </a:lvl1pPr>
          </a:lstStyle>
          <a:p>
            <a:pPr rtl="0">
              <a:defRPr/>
            </a:pPr>
            <a:r>
              <a:t>الاربعاء ٩/ ١١ / ١٤٤٦ </a:t>
            </a:r>
          </a:p>
        </p:txBody>
      </p:sp>
      <p:sp>
        <p:nvSpPr>
          <p:cNvPr id="647" name="الخميس ١٤/ ٨ / ١٤٤٦"/>
          <p:cNvSpPr txBox="1"/>
          <p:nvPr/>
        </p:nvSpPr>
        <p:spPr>
          <a:xfrm>
            <a:off x="64519" y="2207782"/>
            <a:ext cx="1841162" cy="3005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r" rtl="0">
              <a:defRPr b="1" cap="all" sz="1600">
                <a:solidFill>
                  <a:srgbClr val="FFFFFF"/>
                </a:solidFill>
                <a:latin typeface="+mj-lt"/>
                <a:ea typeface="+mj-ea"/>
                <a:cs typeface="+mj-cs"/>
                <a:sym typeface="Calibri"/>
              </a:defRPr>
            </a:pPr>
            <a:r>
              <a:t>الخميس١٠/ ١١ / </a:t>
            </a:r>
            <a:r>
              <a:rPr sz="1500"/>
              <a:t>١٤٤٦</a:t>
            </a:r>
            <a:r>
              <a:t> </a:t>
            </a:r>
          </a:p>
        </p:txBody>
      </p:sp>
      <p:grpSp>
        <p:nvGrpSpPr>
          <p:cNvPr id="650" name="Google Shape;450;p23"/>
          <p:cNvGrpSpPr/>
          <p:nvPr/>
        </p:nvGrpSpPr>
        <p:grpSpPr>
          <a:xfrm rot="9894527">
            <a:off x="10179289" y="5315954"/>
            <a:ext cx="439213" cy="301205"/>
            <a:chOff x="0" y="0"/>
            <a:chExt cx="439212" cy="301204"/>
          </a:xfrm>
        </p:grpSpPr>
        <p:sp>
          <p:nvSpPr>
            <p:cNvPr id="649" name="Google Shape;450;p23"/>
            <p:cNvSpPr/>
            <p:nvPr/>
          </p:nvSpPr>
          <p:spPr>
            <a:xfrm>
              <a:off x="1587" y="1587"/>
              <a:ext cx="436038" cy="298031"/>
            </a:xfrm>
            <a:custGeom>
              <a:avLst/>
              <a:gdLst/>
              <a:ahLst/>
              <a:cxnLst>
                <a:cxn ang="0">
                  <a:pos x="wd2" y="hd2"/>
                </a:cxn>
                <a:cxn ang="5400000">
                  <a:pos x="wd2" y="hd2"/>
                </a:cxn>
                <a:cxn ang="10800000">
                  <a:pos x="wd2" y="hd2"/>
                </a:cxn>
                <a:cxn ang="16200000">
                  <a:pos x="wd2" y="hd2"/>
                </a:cxn>
              </a:cxnLst>
              <a:rect l="0" t="0" r="r" b="b"/>
              <a:pathLst>
                <a:path w="21553" h="21600" fill="norm" stroke="1" extrusionOk="0">
                  <a:moveTo>
                    <a:pt x="14940" y="21089"/>
                  </a:moveTo>
                  <a:cubicBezTo>
                    <a:pt x="15044" y="21089"/>
                    <a:pt x="15149" y="21071"/>
                    <a:pt x="15255" y="21037"/>
                  </a:cubicBezTo>
                  <a:cubicBezTo>
                    <a:pt x="15258" y="21013"/>
                    <a:pt x="15264" y="20990"/>
                    <a:pt x="15275" y="20968"/>
                  </a:cubicBezTo>
                  <a:cubicBezTo>
                    <a:pt x="16613" y="18241"/>
                    <a:pt x="17910" y="15220"/>
                    <a:pt x="19757" y="12861"/>
                  </a:cubicBezTo>
                  <a:cubicBezTo>
                    <a:pt x="18316" y="12752"/>
                    <a:pt x="16960" y="12222"/>
                    <a:pt x="15692" y="11452"/>
                  </a:cubicBezTo>
                  <a:cubicBezTo>
                    <a:pt x="14915" y="10980"/>
                    <a:pt x="14098" y="10452"/>
                    <a:pt x="13495" y="9718"/>
                  </a:cubicBezTo>
                  <a:cubicBezTo>
                    <a:pt x="14633" y="11626"/>
                    <a:pt x="16437" y="12751"/>
                    <a:pt x="18571" y="12934"/>
                  </a:cubicBezTo>
                  <a:cubicBezTo>
                    <a:pt x="18669" y="12943"/>
                    <a:pt x="18714" y="13041"/>
                    <a:pt x="18710" y="13136"/>
                  </a:cubicBezTo>
                  <a:cubicBezTo>
                    <a:pt x="18771" y="13200"/>
                    <a:pt x="18793" y="13322"/>
                    <a:pt x="18711" y="13403"/>
                  </a:cubicBezTo>
                  <a:cubicBezTo>
                    <a:pt x="16684" y="15419"/>
                    <a:pt x="15734" y="18293"/>
                    <a:pt x="14222" y="20740"/>
                  </a:cubicBezTo>
                  <a:cubicBezTo>
                    <a:pt x="14420" y="20974"/>
                    <a:pt x="14674" y="21089"/>
                    <a:pt x="14940" y="21089"/>
                  </a:cubicBezTo>
                  <a:close/>
                  <a:moveTo>
                    <a:pt x="13438" y="21189"/>
                  </a:moveTo>
                  <a:cubicBezTo>
                    <a:pt x="13458" y="21189"/>
                    <a:pt x="13478" y="21189"/>
                    <a:pt x="13498" y="21188"/>
                  </a:cubicBezTo>
                  <a:cubicBezTo>
                    <a:pt x="13505" y="21165"/>
                    <a:pt x="13516" y="21142"/>
                    <a:pt x="13529" y="21122"/>
                  </a:cubicBezTo>
                  <a:cubicBezTo>
                    <a:pt x="15257" y="18621"/>
                    <a:pt x="16198" y="15433"/>
                    <a:pt x="18350" y="13310"/>
                  </a:cubicBezTo>
                  <a:cubicBezTo>
                    <a:pt x="15915" y="13238"/>
                    <a:pt x="13585" y="11353"/>
                    <a:pt x="12713" y="8826"/>
                  </a:cubicBezTo>
                  <a:cubicBezTo>
                    <a:pt x="11089" y="11423"/>
                    <a:pt x="9206" y="13883"/>
                    <a:pt x="7241" y="16165"/>
                  </a:cubicBezTo>
                  <a:cubicBezTo>
                    <a:pt x="7804" y="17605"/>
                    <a:pt x="8463" y="18912"/>
                    <a:pt x="9632" y="19852"/>
                  </a:cubicBezTo>
                  <a:cubicBezTo>
                    <a:pt x="10749" y="20749"/>
                    <a:pt x="12071" y="21189"/>
                    <a:pt x="13438" y="21189"/>
                  </a:cubicBezTo>
                  <a:close/>
                  <a:moveTo>
                    <a:pt x="5888" y="16081"/>
                  </a:moveTo>
                  <a:cubicBezTo>
                    <a:pt x="6263" y="16081"/>
                    <a:pt x="6634" y="16021"/>
                    <a:pt x="6991" y="15882"/>
                  </a:cubicBezTo>
                  <a:cubicBezTo>
                    <a:pt x="6996" y="15879"/>
                    <a:pt x="7001" y="15880"/>
                    <a:pt x="7007" y="15879"/>
                  </a:cubicBezTo>
                  <a:cubicBezTo>
                    <a:pt x="8934" y="13517"/>
                    <a:pt x="10730" y="11070"/>
                    <a:pt x="12517" y="8575"/>
                  </a:cubicBezTo>
                  <a:cubicBezTo>
                    <a:pt x="12487" y="8567"/>
                    <a:pt x="12458" y="8559"/>
                    <a:pt x="12428" y="8552"/>
                  </a:cubicBezTo>
                  <a:cubicBezTo>
                    <a:pt x="12412" y="8559"/>
                    <a:pt x="12393" y="8564"/>
                    <a:pt x="12373" y="8564"/>
                  </a:cubicBezTo>
                  <a:cubicBezTo>
                    <a:pt x="12348" y="8564"/>
                    <a:pt x="12322" y="8557"/>
                    <a:pt x="12293" y="8541"/>
                  </a:cubicBezTo>
                  <a:cubicBezTo>
                    <a:pt x="12262" y="8524"/>
                    <a:pt x="12231" y="8505"/>
                    <a:pt x="12200" y="8487"/>
                  </a:cubicBezTo>
                  <a:cubicBezTo>
                    <a:pt x="10119" y="7878"/>
                    <a:pt x="7666" y="6355"/>
                    <a:pt x="6622" y="4234"/>
                  </a:cubicBezTo>
                  <a:cubicBezTo>
                    <a:pt x="4798" y="7049"/>
                    <a:pt x="2637" y="9678"/>
                    <a:pt x="584" y="12286"/>
                  </a:cubicBezTo>
                  <a:cubicBezTo>
                    <a:pt x="1105" y="13697"/>
                    <a:pt x="1985" y="14680"/>
                    <a:pt x="3232" y="15316"/>
                  </a:cubicBezTo>
                  <a:cubicBezTo>
                    <a:pt x="4039" y="15728"/>
                    <a:pt x="4975" y="16081"/>
                    <a:pt x="5888" y="16081"/>
                  </a:cubicBezTo>
                  <a:close/>
                  <a:moveTo>
                    <a:pt x="1232" y="10797"/>
                  </a:moveTo>
                  <a:cubicBezTo>
                    <a:pt x="2940" y="8514"/>
                    <a:pt x="4620" y="6172"/>
                    <a:pt x="6438" y="4013"/>
                  </a:cubicBezTo>
                  <a:cubicBezTo>
                    <a:pt x="6468" y="3977"/>
                    <a:pt x="6504" y="3962"/>
                    <a:pt x="6538" y="3962"/>
                  </a:cubicBezTo>
                  <a:cubicBezTo>
                    <a:pt x="6570" y="3962"/>
                    <a:pt x="6601" y="3976"/>
                    <a:pt x="6625" y="3999"/>
                  </a:cubicBezTo>
                  <a:cubicBezTo>
                    <a:pt x="6642" y="3989"/>
                    <a:pt x="6659" y="3984"/>
                    <a:pt x="6677" y="3984"/>
                  </a:cubicBezTo>
                  <a:cubicBezTo>
                    <a:pt x="6697" y="3984"/>
                    <a:pt x="6718" y="3991"/>
                    <a:pt x="6734" y="4008"/>
                  </a:cubicBezTo>
                  <a:cubicBezTo>
                    <a:pt x="7573" y="4849"/>
                    <a:pt x="8251" y="5794"/>
                    <a:pt x="9197" y="6511"/>
                  </a:cubicBezTo>
                  <a:cubicBezTo>
                    <a:pt x="9626" y="6833"/>
                    <a:pt x="10077" y="7117"/>
                    <a:pt x="10546" y="7361"/>
                  </a:cubicBezTo>
                  <a:cubicBezTo>
                    <a:pt x="8967" y="6070"/>
                    <a:pt x="7641" y="4305"/>
                    <a:pt x="6976" y="2283"/>
                  </a:cubicBezTo>
                  <a:cubicBezTo>
                    <a:pt x="6059" y="3630"/>
                    <a:pt x="4943" y="4847"/>
                    <a:pt x="3924" y="6100"/>
                  </a:cubicBezTo>
                  <a:cubicBezTo>
                    <a:pt x="2881" y="7384"/>
                    <a:pt x="1837" y="8667"/>
                    <a:pt x="792" y="9948"/>
                  </a:cubicBezTo>
                  <a:cubicBezTo>
                    <a:pt x="785" y="9956"/>
                    <a:pt x="778" y="9962"/>
                    <a:pt x="769" y="9968"/>
                  </a:cubicBezTo>
                  <a:cubicBezTo>
                    <a:pt x="818" y="10137"/>
                    <a:pt x="870" y="10298"/>
                    <a:pt x="960" y="10449"/>
                  </a:cubicBezTo>
                  <a:cubicBezTo>
                    <a:pt x="1038" y="10581"/>
                    <a:pt x="1137" y="10685"/>
                    <a:pt x="1232" y="10797"/>
                  </a:cubicBezTo>
                  <a:close/>
                  <a:moveTo>
                    <a:pt x="16434" y="20944"/>
                  </a:moveTo>
                  <a:cubicBezTo>
                    <a:pt x="16437" y="20930"/>
                    <a:pt x="16441" y="20916"/>
                    <a:pt x="16447" y="20904"/>
                  </a:cubicBezTo>
                  <a:cubicBezTo>
                    <a:pt x="17952" y="18142"/>
                    <a:pt x="19447" y="15278"/>
                    <a:pt x="21225" y="12723"/>
                  </a:cubicBezTo>
                  <a:cubicBezTo>
                    <a:pt x="18677" y="12004"/>
                    <a:pt x="16046" y="10895"/>
                    <a:pt x="13928" y="9128"/>
                  </a:cubicBezTo>
                  <a:cubicBezTo>
                    <a:pt x="13913" y="9116"/>
                    <a:pt x="13901" y="9099"/>
                    <a:pt x="13896" y="9080"/>
                  </a:cubicBezTo>
                  <a:cubicBezTo>
                    <a:pt x="13809" y="9033"/>
                    <a:pt x="13757" y="8914"/>
                    <a:pt x="13835" y="8801"/>
                  </a:cubicBezTo>
                  <a:cubicBezTo>
                    <a:pt x="14057" y="8480"/>
                    <a:pt x="13928" y="7824"/>
                    <a:pt x="13709" y="7530"/>
                  </a:cubicBezTo>
                  <a:cubicBezTo>
                    <a:pt x="13596" y="7378"/>
                    <a:pt x="13478" y="7326"/>
                    <a:pt x="13358" y="7326"/>
                  </a:cubicBezTo>
                  <a:cubicBezTo>
                    <a:pt x="13104" y="7326"/>
                    <a:pt x="12838" y="7559"/>
                    <a:pt x="12576" y="7594"/>
                  </a:cubicBezTo>
                  <a:cubicBezTo>
                    <a:pt x="12572" y="7594"/>
                    <a:pt x="12568" y="7594"/>
                    <a:pt x="12564" y="7594"/>
                  </a:cubicBezTo>
                  <a:cubicBezTo>
                    <a:pt x="12540" y="7594"/>
                    <a:pt x="12516" y="7584"/>
                    <a:pt x="12499" y="7565"/>
                  </a:cubicBezTo>
                  <a:cubicBezTo>
                    <a:pt x="12481" y="7571"/>
                    <a:pt x="12463" y="7575"/>
                    <a:pt x="12444" y="7575"/>
                  </a:cubicBezTo>
                  <a:cubicBezTo>
                    <a:pt x="12410" y="7575"/>
                    <a:pt x="12373" y="7562"/>
                    <a:pt x="12338" y="7532"/>
                  </a:cubicBezTo>
                  <a:cubicBezTo>
                    <a:pt x="10198" y="5656"/>
                    <a:pt x="8193" y="3153"/>
                    <a:pt x="7118" y="326"/>
                  </a:cubicBezTo>
                  <a:cubicBezTo>
                    <a:pt x="7117" y="350"/>
                    <a:pt x="7110" y="373"/>
                    <a:pt x="7097" y="393"/>
                  </a:cubicBezTo>
                  <a:cubicBezTo>
                    <a:pt x="5093" y="3240"/>
                    <a:pt x="2626" y="5791"/>
                    <a:pt x="333" y="8344"/>
                  </a:cubicBezTo>
                  <a:cubicBezTo>
                    <a:pt x="316" y="8363"/>
                    <a:pt x="297" y="8377"/>
                    <a:pt x="275" y="8387"/>
                  </a:cubicBezTo>
                  <a:cubicBezTo>
                    <a:pt x="427" y="8729"/>
                    <a:pt x="601" y="9030"/>
                    <a:pt x="826" y="9321"/>
                  </a:cubicBezTo>
                  <a:cubicBezTo>
                    <a:pt x="1806" y="8119"/>
                    <a:pt x="2784" y="6917"/>
                    <a:pt x="3765" y="5715"/>
                  </a:cubicBezTo>
                  <a:cubicBezTo>
                    <a:pt x="4773" y="4480"/>
                    <a:pt x="5742" y="3140"/>
                    <a:pt x="6846" y="2013"/>
                  </a:cubicBezTo>
                  <a:cubicBezTo>
                    <a:pt x="6863" y="1997"/>
                    <a:pt x="6884" y="1985"/>
                    <a:pt x="6907" y="1982"/>
                  </a:cubicBezTo>
                  <a:cubicBezTo>
                    <a:pt x="6922" y="1932"/>
                    <a:pt x="6967" y="1902"/>
                    <a:pt x="7014" y="1902"/>
                  </a:cubicBezTo>
                  <a:cubicBezTo>
                    <a:pt x="7055" y="1902"/>
                    <a:pt x="7098" y="1925"/>
                    <a:pt x="7123" y="1978"/>
                  </a:cubicBezTo>
                  <a:cubicBezTo>
                    <a:pt x="8372" y="4603"/>
                    <a:pt x="9948" y="6694"/>
                    <a:pt x="12318" y="8097"/>
                  </a:cubicBezTo>
                  <a:cubicBezTo>
                    <a:pt x="12428" y="8134"/>
                    <a:pt x="12538" y="8170"/>
                    <a:pt x="12650" y="8202"/>
                  </a:cubicBezTo>
                  <a:cubicBezTo>
                    <a:pt x="12737" y="8228"/>
                    <a:pt x="12780" y="8305"/>
                    <a:pt x="12786" y="8384"/>
                  </a:cubicBezTo>
                  <a:cubicBezTo>
                    <a:pt x="12834" y="8391"/>
                    <a:pt x="12874" y="8425"/>
                    <a:pt x="12890" y="8475"/>
                  </a:cubicBezTo>
                  <a:cubicBezTo>
                    <a:pt x="12895" y="8485"/>
                    <a:pt x="12900" y="8494"/>
                    <a:pt x="12903" y="8504"/>
                  </a:cubicBezTo>
                  <a:cubicBezTo>
                    <a:pt x="12915" y="8499"/>
                    <a:pt x="12927" y="8496"/>
                    <a:pt x="12939" y="8496"/>
                  </a:cubicBezTo>
                  <a:cubicBezTo>
                    <a:pt x="12963" y="8496"/>
                    <a:pt x="12986" y="8507"/>
                    <a:pt x="13004" y="8535"/>
                  </a:cubicBezTo>
                  <a:cubicBezTo>
                    <a:pt x="14448" y="10885"/>
                    <a:pt x="17511" y="12349"/>
                    <a:pt x="20001" y="12471"/>
                  </a:cubicBezTo>
                  <a:cubicBezTo>
                    <a:pt x="20165" y="12479"/>
                    <a:pt x="20182" y="12676"/>
                    <a:pt x="20099" y="12792"/>
                  </a:cubicBezTo>
                  <a:cubicBezTo>
                    <a:pt x="20102" y="12829"/>
                    <a:pt x="20094" y="12866"/>
                    <a:pt x="20075" y="12896"/>
                  </a:cubicBezTo>
                  <a:cubicBezTo>
                    <a:pt x="18581" y="15432"/>
                    <a:pt x="17204" y="18001"/>
                    <a:pt x="15854" y="20632"/>
                  </a:cubicBezTo>
                  <a:cubicBezTo>
                    <a:pt x="16037" y="20758"/>
                    <a:pt x="16230" y="20869"/>
                    <a:pt x="16434" y="20944"/>
                  </a:cubicBezTo>
                  <a:close/>
                  <a:moveTo>
                    <a:pt x="13480" y="21600"/>
                  </a:moveTo>
                  <a:cubicBezTo>
                    <a:pt x="10630" y="21600"/>
                    <a:pt x="7657" y="19555"/>
                    <a:pt x="7013" y="16303"/>
                  </a:cubicBezTo>
                  <a:cubicBezTo>
                    <a:pt x="6627" y="16438"/>
                    <a:pt x="6209" y="16503"/>
                    <a:pt x="5776" y="16503"/>
                  </a:cubicBezTo>
                  <a:cubicBezTo>
                    <a:pt x="3506" y="16503"/>
                    <a:pt x="849" y="14744"/>
                    <a:pt x="332" y="12381"/>
                  </a:cubicBezTo>
                  <a:cubicBezTo>
                    <a:pt x="235" y="12329"/>
                    <a:pt x="175" y="12195"/>
                    <a:pt x="265" y="12077"/>
                  </a:cubicBezTo>
                  <a:cubicBezTo>
                    <a:pt x="523" y="11740"/>
                    <a:pt x="780" y="11401"/>
                    <a:pt x="1035" y="11060"/>
                  </a:cubicBezTo>
                  <a:cubicBezTo>
                    <a:pt x="733" y="10821"/>
                    <a:pt x="520" y="10378"/>
                    <a:pt x="464" y="9982"/>
                  </a:cubicBezTo>
                  <a:cubicBezTo>
                    <a:pt x="458" y="9945"/>
                    <a:pt x="466" y="9907"/>
                    <a:pt x="486" y="9877"/>
                  </a:cubicBezTo>
                  <a:cubicBezTo>
                    <a:pt x="468" y="9822"/>
                    <a:pt x="471" y="9758"/>
                    <a:pt x="519" y="9700"/>
                  </a:cubicBezTo>
                  <a:lnTo>
                    <a:pt x="634" y="9557"/>
                  </a:lnTo>
                  <a:cubicBezTo>
                    <a:pt x="344" y="9237"/>
                    <a:pt x="110" y="8825"/>
                    <a:pt x="5" y="8381"/>
                  </a:cubicBezTo>
                  <a:cubicBezTo>
                    <a:pt x="-6" y="8339"/>
                    <a:pt x="2" y="8293"/>
                    <a:pt x="27" y="8258"/>
                  </a:cubicBezTo>
                  <a:cubicBezTo>
                    <a:pt x="13" y="8208"/>
                    <a:pt x="21" y="8152"/>
                    <a:pt x="67" y="8102"/>
                  </a:cubicBezTo>
                  <a:cubicBezTo>
                    <a:pt x="2396" y="5526"/>
                    <a:pt x="4551" y="2708"/>
                    <a:pt x="6942" y="209"/>
                  </a:cubicBezTo>
                  <a:cubicBezTo>
                    <a:pt x="6962" y="188"/>
                    <a:pt x="6983" y="180"/>
                    <a:pt x="7004" y="180"/>
                  </a:cubicBezTo>
                  <a:cubicBezTo>
                    <a:pt x="7029" y="180"/>
                    <a:pt x="7054" y="193"/>
                    <a:pt x="7074" y="212"/>
                  </a:cubicBezTo>
                  <a:cubicBezTo>
                    <a:pt x="7069" y="199"/>
                    <a:pt x="7063" y="186"/>
                    <a:pt x="7058" y="173"/>
                  </a:cubicBezTo>
                  <a:cubicBezTo>
                    <a:pt x="7025" y="83"/>
                    <a:pt x="7102" y="0"/>
                    <a:pt x="7174" y="0"/>
                  </a:cubicBezTo>
                  <a:cubicBezTo>
                    <a:pt x="7205" y="0"/>
                    <a:pt x="7236" y="16"/>
                    <a:pt x="7256" y="54"/>
                  </a:cubicBezTo>
                  <a:cubicBezTo>
                    <a:pt x="8730" y="2804"/>
                    <a:pt x="10291" y="5210"/>
                    <a:pt x="12564" y="7221"/>
                  </a:cubicBezTo>
                  <a:cubicBezTo>
                    <a:pt x="12574" y="7229"/>
                    <a:pt x="12582" y="7238"/>
                    <a:pt x="12589" y="7247"/>
                  </a:cubicBezTo>
                  <a:cubicBezTo>
                    <a:pt x="12769" y="7055"/>
                    <a:pt x="13028" y="6954"/>
                    <a:pt x="13284" y="6954"/>
                  </a:cubicBezTo>
                  <a:cubicBezTo>
                    <a:pt x="13540" y="6954"/>
                    <a:pt x="13793" y="7056"/>
                    <a:pt x="13957" y="7268"/>
                  </a:cubicBezTo>
                  <a:cubicBezTo>
                    <a:pt x="14261" y="7663"/>
                    <a:pt x="14450" y="8514"/>
                    <a:pt x="14146" y="8973"/>
                  </a:cubicBezTo>
                  <a:cubicBezTo>
                    <a:pt x="16504" y="10386"/>
                    <a:pt x="18792" y="11646"/>
                    <a:pt x="21413" y="12366"/>
                  </a:cubicBezTo>
                  <a:cubicBezTo>
                    <a:pt x="21594" y="12416"/>
                    <a:pt x="21588" y="12688"/>
                    <a:pt x="21459" y="12752"/>
                  </a:cubicBezTo>
                  <a:cubicBezTo>
                    <a:pt x="21468" y="12783"/>
                    <a:pt x="21464" y="12816"/>
                    <a:pt x="21448" y="12843"/>
                  </a:cubicBezTo>
                  <a:cubicBezTo>
                    <a:pt x="19951" y="15625"/>
                    <a:pt x="18255" y="18278"/>
                    <a:pt x="16745" y="21054"/>
                  </a:cubicBezTo>
                  <a:cubicBezTo>
                    <a:pt x="16719" y="21103"/>
                    <a:pt x="16675" y="21136"/>
                    <a:pt x="16624" y="21143"/>
                  </a:cubicBezTo>
                  <a:cubicBezTo>
                    <a:pt x="16622" y="21223"/>
                    <a:pt x="16581" y="21300"/>
                    <a:pt x="16505" y="21300"/>
                  </a:cubicBezTo>
                  <a:cubicBezTo>
                    <a:pt x="16493" y="21300"/>
                    <a:pt x="16479" y="21298"/>
                    <a:pt x="16464" y="21293"/>
                  </a:cubicBezTo>
                  <a:cubicBezTo>
                    <a:pt x="16191" y="21203"/>
                    <a:pt x="15948" y="21064"/>
                    <a:pt x="15740" y="20852"/>
                  </a:cubicBezTo>
                  <a:cubicBezTo>
                    <a:pt x="15692" y="20945"/>
                    <a:pt x="15645" y="21038"/>
                    <a:pt x="15597" y="21132"/>
                  </a:cubicBezTo>
                  <a:cubicBezTo>
                    <a:pt x="15590" y="21146"/>
                    <a:pt x="15582" y="21158"/>
                    <a:pt x="15573" y="21169"/>
                  </a:cubicBezTo>
                  <a:cubicBezTo>
                    <a:pt x="15579" y="21228"/>
                    <a:pt x="15563" y="21287"/>
                    <a:pt x="15505" y="21323"/>
                  </a:cubicBezTo>
                  <a:cubicBezTo>
                    <a:pt x="15342" y="21423"/>
                    <a:pt x="15159" y="21472"/>
                    <a:pt x="14976" y="21472"/>
                  </a:cubicBezTo>
                  <a:cubicBezTo>
                    <a:pt x="14629" y="21472"/>
                    <a:pt x="14281" y="21297"/>
                    <a:pt x="14073" y="20977"/>
                  </a:cubicBezTo>
                  <a:cubicBezTo>
                    <a:pt x="13987" y="21112"/>
                    <a:pt x="13900" y="21246"/>
                    <a:pt x="13810" y="21377"/>
                  </a:cubicBezTo>
                  <a:cubicBezTo>
                    <a:pt x="13786" y="21413"/>
                    <a:pt x="13753" y="21438"/>
                    <a:pt x="13715" y="21449"/>
                  </a:cubicBezTo>
                  <a:cubicBezTo>
                    <a:pt x="13704" y="21530"/>
                    <a:pt x="13654" y="21599"/>
                    <a:pt x="13557" y="21599"/>
                  </a:cubicBezTo>
                  <a:cubicBezTo>
                    <a:pt x="13531" y="21600"/>
                    <a:pt x="13506" y="21600"/>
                    <a:pt x="13480" y="21600"/>
                  </a:cubicBezTo>
                  <a:close/>
                </a:path>
              </a:pathLst>
            </a:custGeom>
            <a:solidFill>
              <a:srgbClr val="FFFFFF"/>
            </a:solidFill>
            <a:ln>
              <a:noFill/>
            </a:ln>
            <a:effectLst/>
          </p:spPr>
          <p:txBody>
            <a:bodyPr wrap="square" lIns="0" tIns="0" rIns="0" bIns="0" numCol="1" anchor="ctr">
              <a:noAutofit/>
            </a:bodyPr>
            <a:lstStyle/>
            <a:p>
              <a:pPr defTabSz="1219200" rtl="0">
                <a:defRPr sz="3200">
                  <a:latin typeface="+mj-lt"/>
                  <a:ea typeface="+mj-ea"/>
                  <a:cs typeface="+mj-cs"/>
                  <a:sym typeface="Calibri"/>
                </a:defRPr>
              </a:pPr>
            </a:p>
          </p:txBody>
        </p:sp>
        <p:pic>
          <p:nvPicPr>
            <p:cNvPr id="648" name="Google Shape;450;p23" descr="Google Shape;450;p23"/>
            <p:cNvPicPr>
              <a:picLocks noChangeAspect="0"/>
            </p:cNvPicPr>
            <p:nvPr/>
          </p:nvPicPr>
          <p:blipFill>
            <a:blip r:embed="rId4">
              <a:extLst/>
            </a:blip>
            <a:stretch>
              <a:fillRect/>
            </a:stretch>
          </p:blipFill>
          <p:spPr>
            <a:xfrm>
              <a:off x="-1" y="0"/>
              <a:ext cx="439214" cy="301205"/>
            </a:xfrm>
            <a:prstGeom prst="rect">
              <a:avLst/>
            </a:prstGeom>
            <a:effectLst/>
          </p:spPr>
        </p:pic>
      </p:grpSp>
      <p:pic>
        <p:nvPicPr>
          <p:cNvPr id="651" name="IMG_0474.png" descr="IMG_0474.png"/>
          <p:cNvPicPr>
            <a:picLocks noChangeAspect="1"/>
          </p:cNvPicPr>
          <p:nvPr/>
        </p:nvPicPr>
        <p:blipFill>
          <a:blip r:embed="rId5">
            <a:extLst/>
          </a:blip>
          <a:stretch>
            <a:fillRect/>
          </a:stretch>
        </p:blipFill>
        <p:spPr>
          <a:xfrm>
            <a:off x="4002843" y="5108604"/>
            <a:ext cx="730342" cy="730342"/>
          </a:xfrm>
          <a:prstGeom prst="rect">
            <a:avLst/>
          </a:prstGeom>
          <a:ln w="12700">
            <a:miter lim="400000"/>
          </a:ln>
        </p:spPr>
      </p:pic>
      <p:pic>
        <p:nvPicPr>
          <p:cNvPr id="652" name="IMG_0474.png" descr="IMG_0474.png"/>
          <p:cNvPicPr>
            <a:picLocks noChangeAspect="1"/>
          </p:cNvPicPr>
          <p:nvPr/>
        </p:nvPicPr>
        <p:blipFill>
          <a:blip r:embed="rId5">
            <a:extLst/>
          </a:blip>
          <a:stretch>
            <a:fillRect/>
          </a:stretch>
        </p:blipFill>
        <p:spPr>
          <a:xfrm>
            <a:off x="2034343" y="5108604"/>
            <a:ext cx="730342" cy="730342"/>
          </a:xfrm>
          <a:prstGeom prst="rect">
            <a:avLst/>
          </a:prstGeom>
          <a:ln w="12700">
            <a:miter lim="400000"/>
          </a:ln>
        </p:spPr>
      </p:pic>
      <p:pic>
        <p:nvPicPr>
          <p:cNvPr id="653" name="IMG_0474.png" descr="IMG_0474.png"/>
          <p:cNvPicPr>
            <a:picLocks noChangeAspect="1"/>
          </p:cNvPicPr>
          <p:nvPr/>
        </p:nvPicPr>
        <p:blipFill>
          <a:blip r:embed="rId5">
            <a:extLst/>
          </a:blip>
          <a:stretch>
            <a:fillRect/>
          </a:stretch>
        </p:blipFill>
        <p:spPr>
          <a:xfrm>
            <a:off x="40443" y="5108604"/>
            <a:ext cx="730342" cy="730342"/>
          </a:xfrm>
          <a:prstGeom prst="rect">
            <a:avLst/>
          </a:prstGeom>
          <a:ln w="12700">
            <a:miter lim="400000"/>
          </a:ln>
        </p:spPr>
      </p:pic>
      <p:pic>
        <p:nvPicPr>
          <p:cNvPr id="654" name="مستطيل مستطيل" descr="مستطيل مستطيل"/>
          <p:cNvPicPr>
            <a:picLocks noChangeAspect="0"/>
          </p:cNvPicPr>
          <p:nvPr/>
        </p:nvPicPr>
        <p:blipFill>
          <a:blip r:embed="rId6">
            <a:extLst/>
          </a:blip>
          <a:stretch>
            <a:fillRect/>
          </a:stretch>
        </p:blipFill>
        <p:spPr>
          <a:xfrm>
            <a:off x="6167371" y="1332507"/>
            <a:ext cx="2708297" cy="380796"/>
          </a:xfrm>
          <a:prstGeom prst="rect">
            <a:avLst/>
          </a:prstGeom>
          <a:effectLst>
            <a:outerShdw sx="100000" sy="100000" kx="0" ky="0" algn="b" rotWithShape="0" blurRad="38100" dist="23000" dir="5400000">
              <a:srgbClr val="000000">
                <a:alpha val="35000"/>
              </a:srgbClr>
            </a:outerShdw>
          </a:effectLst>
        </p:spPr>
      </p:pic>
      <p:pic>
        <p:nvPicPr>
          <p:cNvPr id="655" name="مستطيل مستطيل" descr="مستطيل مستطيل"/>
          <p:cNvPicPr>
            <a:picLocks noChangeAspect="0"/>
          </p:cNvPicPr>
          <p:nvPr/>
        </p:nvPicPr>
        <p:blipFill>
          <a:blip r:embed="rId7">
            <a:extLst/>
          </a:blip>
          <a:stretch>
            <a:fillRect/>
          </a:stretch>
        </p:blipFill>
        <p:spPr>
          <a:xfrm>
            <a:off x="3104158" y="1332507"/>
            <a:ext cx="2408130" cy="380796"/>
          </a:xfrm>
          <a:prstGeom prst="rect">
            <a:avLst/>
          </a:prstGeom>
          <a:effectLst>
            <a:outerShdw sx="100000" sy="100000" kx="0" ky="0" algn="b" rotWithShape="0" blurRad="38100" dist="23000" dir="5400000">
              <a:srgbClr val="000000">
                <a:alpha val="35000"/>
              </a:srgbClr>
            </a:outerShdw>
          </a:effectLst>
        </p:spPr>
      </p:pic>
      <p:pic>
        <p:nvPicPr>
          <p:cNvPr id="656" name="مستطيل مستطيل" descr="مستطيل مستطيل"/>
          <p:cNvPicPr>
            <a:picLocks noChangeAspect="0"/>
          </p:cNvPicPr>
          <p:nvPr/>
        </p:nvPicPr>
        <p:blipFill>
          <a:blip r:embed="rId8">
            <a:extLst/>
          </a:blip>
          <a:stretch>
            <a:fillRect/>
          </a:stretch>
        </p:blipFill>
        <p:spPr>
          <a:xfrm>
            <a:off x="322996" y="1316904"/>
            <a:ext cx="2089218" cy="412002"/>
          </a:xfrm>
          <a:prstGeom prst="rect">
            <a:avLst/>
          </a:prstGeom>
          <a:effectLst>
            <a:outerShdw sx="100000" sy="100000" kx="0" ky="0" algn="b" rotWithShape="0" blurRad="38100" dist="23000" dir="5400000">
              <a:srgbClr val="000000">
                <a:alpha val="35000"/>
              </a:srgbClr>
            </a:outerShdw>
          </a:effectLst>
        </p:spPr>
      </p:pic>
      <p:sp>
        <p:nvSpPr>
          <p:cNvPr id="657" name="الثامن"/>
          <p:cNvSpPr txBox="1"/>
          <p:nvPr/>
        </p:nvSpPr>
        <p:spPr>
          <a:xfrm>
            <a:off x="6361913" y="1318031"/>
            <a:ext cx="2364140" cy="38257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2300">
                <a:solidFill>
                  <a:srgbClr val="99244F"/>
                </a:solidFill>
                <a:latin typeface="+mj-lt"/>
                <a:ea typeface="+mj-ea"/>
                <a:cs typeface="+mj-cs"/>
                <a:sym typeface="Calibri"/>
              </a:defRPr>
            </a:lvl1pPr>
          </a:lstStyle>
          <a:p>
            <a:pPr rtl="0">
              <a:defRPr b="0" sz="1500">
                <a:latin typeface="Muna Bold"/>
                <a:ea typeface="Muna Bold"/>
                <a:cs typeface="Muna Bold"/>
                <a:sym typeface="Muna Bold"/>
              </a:defRPr>
            </a:pPr>
            <a:r>
              <a:rPr b="1" sz="2300">
                <a:latin typeface="+mj-lt"/>
                <a:ea typeface="+mj-ea"/>
                <a:cs typeface="+mj-cs"/>
                <a:sym typeface="Calibri"/>
              </a:rPr>
              <a:t>الثامن  </a:t>
            </a:r>
          </a:p>
        </p:txBody>
      </p:sp>
      <p:grpSp>
        <p:nvGrpSpPr>
          <p:cNvPr id="666" name="تجميع"/>
          <p:cNvGrpSpPr/>
          <p:nvPr/>
        </p:nvGrpSpPr>
        <p:grpSpPr>
          <a:xfrm>
            <a:off x="94682" y="6187416"/>
            <a:ext cx="9855071" cy="1006391"/>
            <a:chOff x="0" y="0"/>
            <a:chExt cx="9855069" cy="1006389"/>
          </a:xfrm>
        </p:grpSpPr>
        <p:grpSp>
          <p:nvGrpSpPr>
            <p:cNvPr id="663" name="تجميع"/>
            <p:cNvGrpSpPr/>
            <p:nvPr/>
          </p:nvGrpSpPr>
          <p:grpSpPr>
            <a:xfrm>
              <a:off x="0" y="0"/>
              <a:ext cx="9855070" cy="1006390"/>
              <a:chOff x="0" y="0"/>
              <a:chExt cx="9855070" cy="1006389"/>
            </a:xfrm>
          </p:grpSpPr>
          <p:sp>
            <p:nvSpPr>
              <p:cNvPr id="658"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661" name="تجميع"/>
              <p:cNvGrpSpPr/>
              <p:nvPr/>
            </p:nvGrpSpPr>
            <p:grpSpPr>
              <a:xfrm>
                <a:off x="3930697" y="0"/>
                <a:ext cx="5924374" cy="1006390"/>
                <a:chOff x="0" y="0"/>
                <a:chExt cx="5924372" cy="1006389"/>
              </a:xfrm>
            </p:grpSpPr>
            <p:sp>
              <p:nvSpPr>
                <p:cNvPr id="659"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660" name="مستطيل مستطيل" descr="مستطيل مستطيل"/>
                <p:cNvPicPr>
                  <a:picLocks noChangeAspect="0"/>
                </p:cNvPicPr>
                <p:nvPr/>
              </p:nvPicPr>
              <p:blipFill>
                <a:blip r:embed="rId9">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662"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664"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665"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667" name="مستطيل"/>
          <p:cNvSpPr/>
          <p:nvPr/>
        </p:nvSpPr>
        <p:spPr>
          <a:xfrm>
            <a:off x="6009443" y="3238130"/>
            <a:ext cx="3933960" cy="2036759"/>
          </a:xfrm>
          <a:prstGeom prst="rect">
            <a:avLst/>
          </a:prstGeom>
          <a:solidFill>
            <a:srgbClr val="FFFFFF"/>
          </a:solidFill>
          <a:ln w="25400">
            <a:solidFill>
              <a:schemeClr val="accent1"/>
            </a:solidFill>
          </a:ln>
          <a:effectLst>
            <a:outerShdw sx="100000" sy="100000" kx="0" ky="0" algn="b" rotWithShape="0" blurRad="38100" dist="23000" dir="5400000">
              <a:srgbClr val="000000">
                <a:alpha val="35000"/>
              </a:srgbClr>
            </a:outerShdw>
          </a:effectLst>
        </p:spPr>
        <p:txBody>
          <a:bodyPr lIns="45718" tIns="45718" rIns="45718" bIns="45718" anchor="ctr"/>
          <a:lstStyle/>
          <a:p>
            <a:pPr/>
          </a:p>
        </p:txBody>
      </p:sp>
      <p:sp>
        <p:nvSpPr>
          <p:cNvPr id="668" name="Freeform 17"/>
          <p:cNvSpPr/>
          <p:nvPr/>
        </p:nvSpPr>
        <p:spPr>
          <a:xfrm flipH="1">
            <a:off x="6011261" y="3248906"/>
            <a:ext cx="3938492" cy="2794489"/>
          </a:xfrm>
          <a:prstGeom prst="rect">
            <a:avLst/>
          </a:prstGeom>
          <a:blipFill>
            <a:blip r:embed="rId12">
              <a:alphaModFix amt="12100"/>
            </a:blip>
            <a:stretch>
              <a:fillRect/>
            </a:stretch>
          </a:blipFill>
          <a:ln w="12700">
            <a:miter lim="400000"/>
          </a:ln>
        </p:spPr>
        <p:txBody>
          <a:bodyPr lIns="45718" tIns="45718" rIns="45718" bIns="45718"/>
          <a:lstStyle/>
          <a:p>
            <a:pPr rtl="0">
              <a:defRPr>
                <a:latin typeface="+mj-lt"/>
                <a:ea typeface="+mj-ea"/>
                <a:cs typeface="+mj-cs"/>
                <a:sym typeface="Calibri"/>
              </a:defRPr>
            </a:pPr>
          </a:p>
        </p:txBody>
      </p:sp>
      <p:sp>
        <p:nvSpPr>
          <p:cNvPr id="669" name="اجازة مطولة"/>
          <p:cNvSpPr txBox="1"/>
          <p:nvPr/>
        </p:nvSpPr>
        <p:spPr>
          <a:xfrm>
            <a:off x="6506245" y="3612106"/>
            <a:ext cx="2983219" cy="6638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4500">
                <a:solidFill>
                  <a:srgbClr val="99244F"/>
                </a:solidFill>
                <a:latin typeface="+mj-lt"/>
                <a:ea typeface="+mj-ea"/>
                <a:cs typeface="+mj-cs"/>
                <a:sym typeface="Calibri"/>
              </a:defRPr>
            </a:lvl1pPr>
          </a:lstStyle>
          <a:p>
            <a:pPr rtl="0">
              <a:defRPr b="0">
                <a:latin typeface="Muna Bold"/>
                <a:ea typeface="Muna Bold"/>
                <a:cs typeface="Muna Bold"/>
                <a:sym typeface="Muna Bold"/>
              </a:defRPr>
            </a:pPr>
            <a:r>
              <a:rPr b="1">
                <a:latin typeface="+mj-lt"/>
                <a:ea typeface="+mj-ea"/>
                <a:cs typeface="+mj-cs"/>
                <a:sym typeface="Calibri"/>
              </a:rPr>
              <a:t>اجازة مطولة   </a:t>
            </a:r>
          </a:p>
        </p:txBody>
      </p:sp>
      <p:pic>
        <p:nvPicPr>
          <p:cNvPr id="670" name="image7.png" descr="image7.png"/>
          <p:cNvPicPr>
            <a:picLocks noChangeAspect="1"/>
          </p:cNvPicPr>
          <p:nvPr/>
        </p:nvPicPr>
        <p:blipFill>
          <a:blip r:embed="rId2">
            <a:extLst/>
          </a:blip>
          <a:srcRect l="6973" t="55394" r="82513" b="28556"/>
          <a:stretch>
            <a:fillRect/>
          </a:stretch>
        </p:blipFill>
        <p:spPr>
          <a:xfrm>
            <a:off x="7518387" y="4357108"/>
            <a:ext cx="818401" cy="883339"/>
          </a:xfrm>
          <a:custGeom>
            <a:avLst/>
            <a:gdLst/>
            <a:ahLst/>
            <a:cxnLst>
              <a:cxn ang="0">
                <a:pos x="wd2" y="hd2"/>
              </a:cxn>
              <a:cxn ang="5400000">
                <a:pos x="wd2" y="hd2"/>
              </a:cxn>
              <a:cxn ang="10800000">
                <a:pos x="wd2" y="hd2"/>
              </a:cxn>
              <a:cxn ang="16200000">
                <a:pos x="wd2" y="hd2"/>
              </a:cxn>
            </a:cxnLst>
            <a:rect l="0" t="0" r="r" b="b"/>
            <a:pathLst>
              <a:path w="21526" h="21460" fill="norm" stroke="1" extrusionOk="0">
                <a:moveTo>
                  <a:pt x="2402" y="0"/>
                </a:moveTo>
                <a:cubicBezTo>
                  <a:pt x="1851" y="0"/>
                  <a:pt x="1610" y="208"/>
                  <a:pt x="1567" y="733"/>
                </a:cubicBezTo>
                <a:cubicBezTo>
                  <a:pt x="1531" y="1173"/>
                  <a:pt x="1521" y="1190"/>
                  <a:pt x="982" y="1273"/>
                </a:cubicBezTo>
                <a:cubicBezTo>
                  <a:pt x="-74" y="1436"/>
                  <a:pt x="1" y="837"/>
                  <a:pt x="1" y="9536"/>
                </a:cubicBezTo>
                <a:cubicBezTo>
                  <a:pt x="1" y="15991"/>
                  <a:pt x="22" y="17267"/>
                  <a:pt x="168" y="17452"/>
                </a:cubicBezTo>
                <a:cubicBezTo>
                  <a:pt x="321" y="17646"/>
                  <a:pt x="544" y="17672"/>
                  <a:pt x="1984" y="17722"/>
                </a:cubicBezTo>
                <a:lnTo>
                  <a:pt x="3623" y="17780"/>
                </a:lnTo>
                <a:lnTo>
                  <a:pt x="3665" y="18175"/>
                </a:lnTo>
                <a:cubicBezTo>
                  <a:pt x="3709" y="18638"/>
                  <a:pt x="3956" y="18860"/>
                  <a:pt x="4448" y="18860"/>
                </a:cubicBezTo>
                <a:cubicBezTo>
                  <a:pt x="4640" y="18860"/>
                  <a:pt x="4832" y="18924"/>
                  <a:pt x="4865" y="19004"/>
                </a:cubicBezTo>
                <a:cubicBezTo>
                  <a:pt x="4899" y="19085"/>
                  <a:pt x="4778" y="19607"/>
                  <a:pt x="4604" y="20161"/>
                </a:cubicBezTo>
                <a:cubicBezTo>
                  <a:pt x="4430" y="20716"/>
                  <a:pt x="4318" y="21241"/>
                  <a:pt x="4354" y="21328"/>
                </a:cubicBezTo>
                <a:cubicBezTo>
                  <a:pt x="4400" y="21440"/>
                  <a:pt x="4590" y="21478"/>
                  <a:pt x="5001" y="21453"/>
                </a:cubicBezTo>
                <a:lnTo>
                  <a:pt x="5586" y="21415"/>
                </a:lnTo>
                <a:lnTo>
                  <a:pt x="5972" y="20171"/>
                </a:lnTo>
                <a:lnTo>
                  <a:pt x="6358" y="18918"/>
                </a:lnTo>
                <a:lnTo>
                  <a:pt x="10283" y="18918"/>
                </a:lnTo>
                <a:lnTo>
                  <a:pt x="14208" y="18918"/>
                </a:lnTo>
                <a:lnTo>
                  <a:pt x="14584" y="20171"/>
                </a:lnTo>
                <a:lnTo>
                  <a:pt x="14970" y="21415"/>
                </a:lnTo>
                <a:lnTo>
                  <a:pt x="15544" y="21453"/>
                </a:lnTo>
                <a:cubicBezTo>
                  <a:pt x="15967" y="21479"/>
                  <a:pt x="16139" y="21434"/>
                  <a:pt x="16192" y="21309"/>
                </a:cubicBezTo>
                <a:cubicBezTo>
                  <a:pt x="16231" y="21215"/>
                  <a:pt x="16116" y="20685"/>
                  <a:pt x="15941" y="20123"/>
                </a:cubicBezTo>
                <a:cubicBezTo>
                  <a:pt x="15766" y="19561"/>
                  <a:pt x="15618" y="19051"/>
                  <a:pt x="15618" y="18985"/>
                </a:cubicBezTo>
                <a:cubicBezTo>
                  <a:pt x="15618" y="18920"/>
                  <a:pt x="15805" y="18793"/>
                  <a:pt x="16025" y="18706"/>
                </a:cubicBezTo>
                <a:cubicBezTo>
                  <a:pt x="16245" y="18618"/>
                  <a:pt x="16616" y="18363"/>
                  <a:pt x="16849" y="18137"/>
                </a:cubicBezTo>
                <a:lnTo>
                  <a:pt x="17267" y="17722"/>
                </a:lnTo>
                <a:lnTo>
                  <a:pt x="19094" y="17722"/>
                </a:lnTo>
                <a:cubicBezTo>
                  <a:pt x="20870" y="17722"/>
                  <a:pt x="20930" y="17714"/>
                  <a:pt x="21223" y="17442"/>
                </a:cubicBezTo>
                <a:lnTo>
                  <a:pt x="21526" y="17163"/>
                </a:lnTo>
                <a:lnTo>
                  <a:pt x="21526" y="9517"/>
                </a:lnTo>
                <a:cubicBezTo>
                  <a:pt x="21526" y="1987"/>
                  <a:pt x="21521" y="1854"/>
                  <a:pt x="21275" y="1611"/>
                </a:cubicBezTo>
                <a:cubicBezTo>
                  <a:pt x="21043" y="1380"/>
                  <a:pt x="20855" y="1310"/>
                  <a:pt x="20242" y="1225"/>
                </a:cubicBezTo>
                <a:cubicBezTo>
                  <a:pt x="20066" y="1200"/>
                  <a:pt x="19971" y="1073"/>
                  <a:pt x="19918" y="772"/>
                </a:cubicBezTo>
                <a:cubicBezTo>
                  <a:pt x="19820" y="212"/>
                  <a:pt x="19609" y="-2"/>
                  <a:pt x="19146" y="0"/>
                </a:cubicBezTo>
                <a:cubicBezTo>
                  <a:pt x="18586" y="3"/>
                  <a:pt x="18422" y="152"/>
                  <a:pt x="18342" y="704"/>
                </a:cubicBezTo>
                <a:lnTo>
                  <a:pt x="18269" y="1196"/>
                </a:lnTo>
                <a:lnTo>
                  <a:pt x="17476" y="1196"/>
                </a:lnTo>
                <a:lnTo>
                  <a:pt x="16693" y="1196"/>
                </a:lnTo>
                <a:lnTo>
                  <a:pt x="16557" y="685"/>
                </a:lnTo>
                <a:cubicBezTo>
                  <a:pt x="16452" y="285"/>
                  <a:pt x="16353" y="154"/>
                  <a:pt x="16087" y="68"/>
                </a:cubicBezTo>
                <a:cubicBezTo>
                  <a:pt x="15502" y="-121"/>
                  <a:pt x="15105" y="94"/>
                  <a:pt x="14949" y="685"/>
                </a:cubicBezTo>
                <a:lnTo>
                  <a:pt x="14814" y="1196"/>
                </a:lnTo>
                <a:lnTo>
                  <a:pt x="14020" y="1196"/>
                </a:lnTo>
                <a:lnTo>
                  <a:pt x="13227" y="1196"/>
                </a:lnTo>
                <a:lnTo>
                  <a:pt x="13185" y="743"/>
                </a:lnTo>
                <a:cubicBezTo>
                  <a:pt x="13142" y="215"/>
                  <a:pt x="12902" y="0"/>
                  <a:pt x="12350" y="0"/>
                </a:cubicBezTo>
                <a:cubicBezTo>
                  <a:pt x="11880" y="0"/>
                  <a:pt x="11721" y="162"/>
                  <a:pt x="11588" y="753"/>
                </a:cubicBezTo>
                <a:lnTo>
                  <a:pt x="11484" y="1196"/>
                </a:lnTo>
                <a:lnTo>
                  <a:pt x="10690" y="1196"/>
                </a:lnTo>
                <a:lnTo>
                  <a:pt x="9897" y="1196"/>
                </a:lnTo>
                <a:lnTo>
                  <a:pt x="9824" y="704"/>
                </a:lnTo>
                <a:cubicBezTo>
                  <a:pt x="9744" y="152"/>
                  <a:pt x="9580" y="3"/>
                  <a:pt x="9020" y="0"/>
                </a:cubicBezTo>
                <a:cubicBezTo>
                  <a:pt x="8557" y="-2"/>
                  <a:pt x="8346" y="211"/>
                  <a:pt x="8248" y="772"/>
                </a:cubicBezTo>
                <a:lnTo>
                  <a:pt x="8175" y="1196"/>
                </a:lnTo>
                <a:lnTo>
                  <a:pt x="7381" y="1196"/>
                </a:lnTo>
                <a:lnTo>
                  <a:pt x="6577" y="1196"/>
                </a:lnTo>
                <a:lnTo>
                  <a:pt x="6536" y="801"/>
                </a:lnTo>
                <a:cubicBezTo>
                  <a:pt x="6483" y="279"/>
                  <a:pt x="6207" y="0"/>
                  <a:pt x="5721" y="0"/>
                </a:cubicBezTo>
                <a:cubicBezTo>
                  <a:pt x="5236" y="0"/>
                  <a:pt x="4950" y="279"/>
                  <a:pt x="4897" y="801"/>
                </a:cubicBezTo>
                <a:lnTo>
                  <a:pt x="4855" y="1196"/>
                </a:lnTo>
                <a:lnTo>
                  <a:pt x="4051" y="1196"/>
                </a:lnTo>
                <a:lnTo>
                  <a:pt x="3258" y="1196"/>
                </a:lnTo>
                <a:lnTo>
                  <a:pt x="3185" y="772"/>
                </a:lnTo>
                <a:cubicBezTo>
                  <a:pt x="3086" y="209"/>
                  <a:pt x="2873" y="0"/>
                  <a:pt x="2402" y="0"/>
                </a:cubicBezTo>
                <a:close/>
              </a:path>
            </a:pathLst>
          </a:custGeom>
          <a:ln w="12700">
            <a:miter lim="400000"/>
          </a:ln>
        </p:spPr>
      </p:pic>
      <p:sp>
        <p:nvSpPr>
          <p:cNvPr id="671" name="رياضيات"/>
          <p:cNvSpPr txBox="1"/>
          <p:nvPr/>
        </p:nvSpPr>
        <p:spPr>
          <a:xfrm>
            <a:off x="3723730" y="1254935"/>
            <a:ext cx="1218397" cy="535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300">
                <a:solidFill>
                  <a:srgbClr val="E36365"/>
                </a:solidFill>
                <a:latin typeface="Muna Bold"/>
                <a:ea typeface="Muna Bold"/>
                <a:cs typeface="Muna Bold"/>
                <a:sym typeface="Muna Bold"/>
              </a:defRPr>
            </a:lvl1pPr>
          </a:lstStyle>
          <a:p>
            <a:pPr rtl="0">
              <a:defRPr>
                <a:solidFill>
                  <a:srgbClr val="99244F"/>
                </a:solidFill>
              </a:defRPr>
            </a:pPr>
            <a:r>
              <a:rPr>
                <a:solidFill>
                  <a:srgbClr val="E36365"/>
                </a:solidFill>
              </a:rPr>
              <a:t>رياضيات</a:t>
            </a:r>
          </a:p>
        </p:txBody>
      </p:sp>
      <p:sp>
        <p:nvSpPr>
          <p:cNvPr id="672" name="ثاني ثانوي"/>
          <p:cNvSpPr txBox="1"/>
          <p:nvPr/>
        </p:nvSpPr>
        <p:spPr>
          <a:xfrm>
            <a:off x="539118" y="1221726"/>
            <a:ext cx="1656974" cy="5486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ctr">
              <a:defRPr sz="3400">
                <a:solidFill>
                  <a:srgbClr val="A9D175"/>
                </a:solidFill>
                <a:latin typeface="Muna Bold"/>
                <a:ea typeface="Muna Bold"/>
                <a:cs typeface="Muna Bold"/>
                <a:sym typeface="Muna Bold"/>
              </a:defRPr>
            </a:lvl1pPr>
          </a:lstStyle>
          <a:p>
            <a:pPr rtl="0">
              <a:defRPr/>
            </a:pPr>
            <a:r>
              <a:t>ثاني ثانوي </a:t>
            </a:r>
          </a:p>
        </p:txBody>
      </p:sp>
      <p:grpSp>
        <p:nvGrpSpPr>
          <p:cNvPr id="681" name="تجميع"/>
          <p:cNvGrpSpPr/>
          <p:nvPr/>
        </p:nvGrpSpPr>
        <p:grpSpPr>
          <a:xfrm>
            <a:off x="94682" y="6187416"/>
            <a:ext cx="9855071" cy="1006391"/>
            <a:chOff x="0" y="0"/>
            <a:chExt cx="9855069" cy="1006389"/>
          </a:xfrm>
        </p:grpSpPr>
        <p:grpSp>
          <p:nvGrpSpPr>
            <p:cNvPr id="678" name="تجميع"/>
            <p:cNvGrpSpPr/>
            <p:nvPr/>
          </p:nvGrpSpPr>
          <p:grpSpPr>
            <a:xfrm>
              <a:off x="0" y="0"/>
              <a:ext cx="9855070" cy="1006390"/>
              <a:chOff x="0" y="0"/>
              <a:chExt cx="9855070" cy="1006389"/>
            </a:xfrm>
          </p:grpSpPr>
          <p:sp>
            <p:nvSpPr>
              <p:cNvPr id="673" name="تجميع"/>
              <p:cNvSpPr/>
              <p:nvPr/>
            </p:nvSpPr>
            <p:spPr>
              <a:xfrm>
                <a:off x="0" y="0"/>
                <a:ext cx="3875063" cy="9955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r" rtl="0">
                  <a:defRPr sz="2200">
                    <a:solidFill>
                      <a:srgbClr val="FFFFFF"/>
                    </a:solidFill>
                    <a:latin typeface="Muna Black"/>
                    <a:ea typeface="Muna Black"/>
                    <a:cs typeface="Muna Black"/>
                    <a:sym typeface="Muna Black"/>
                  </a:defRPr>
                </a:lvl1pPr>
              </a:lstStyle>
              <a:p>
                <a:pPr/>
                <a:r>
                  <a:t>المعلمـ /ة</a:t>
                </a:r>
              </a:p>
            </p:txBody>
          </p:sp>
          <p:grpSp>
            <p:nvGrpSpPr>
              <p:cNvPr id="676" name="تجميع"/>
              <p:cNvGrpSpPr/>
              <p:nvPr/>
            </p:nvGrpSpPr>
            <p:grpSpPr>
              <a:xfrm>
                <a:off x="3930697" y="0"/>
                <a:ext cx="5924374" cy="1006390"/>
                <a:chOff x="0" y="0"/>
                <a:chExt cx="5924372" cy="1006389"/>
              </a:xfrm>
            </p:grpSpPr>
            <p:sp>
              <p:nvSpPr>
                <p:cNvPr id="674" name="Freeform 57"/>
                <p:cNvSpPr/>
                <p:nvPr/>
              </p:nvSpPr>
              <p:spPr>
                <a:xfrm>
                  <a:off x="0" y="0"/>
                  <a:ext cx="5924373" cy="10063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9" y="0"/>
                      </a:moveTo>
                      <a:lnTo>
                        <a:pt x="21501" y="0"/>
                      </a:lnTo>
                      <a:cubicBezTo>
                        <a:pt x="21527" y="0"/>
                        <a:pt x="21552" y="153"/>
                        <a:pt x="21571" y="425"/>
                      </a:cubicBezTo>
                      <a:cubicBezTo>
                        <a:pt x="21590" y="698"/>
                        <a:pt x="21600" y="1067"/>
                        <a:pt x="21600" y="1452"/>
                      </a:cubicBezTo>
                      <a:lnTo>
                        <a:pt x="21600" y="20147"/>
                      </a:lnTo>
                      <a:cubicBezTo>
                        <a:pt x="21600" y="20950"/>
                        <a:pt x="21556" y="21600"/>
                        <a:pt x="21501" y="21600"/>
                      </a:cubicBezTo>
                      <a:lnTo>
                        <a:pt x="99" y="21600"/>
                      </a:lnTo>
                      <a:cubicBezTo>
                        <a:pt x="73" y="21600"/>
                        <a:pt x="48" y="21447"/>
                        <a:pt x="29" y="21174"/>
                      </a:cubicBezTo>
                      <a:cubicBezTo>
                        <a:pt x="10" y="20902"/>
                        <a:pt x="0" y="20533"/>
                        <a:pt x="0" y="20147"/>
                      </a:cubicBezTo>
                      <a:lnTo>
                        <a:pt x="0" y="1452"/>
                      </a:lnTo>
                      <a:cubicBezTo>
                        <a:pt x="0" y="650"/>
                        <a:pt x="44" y="0"/>
                        <a:pt x="99" y="0"/>
                      </a:cubicBezTo>
                      <a:close/>
                    </a:path>
                  </a:pathLst>
                </a:custGeom>
                <a:solidFill>
                  <a:srgbClr val="64758B"/>
                </a:solid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r" rtl="0">
                    <a:defRPr sz="2200">
                      <a:solidFill>
                        <a:srgbClr val="FFFFFF"/>
                      </a:solidFill>
                      <a:latin typeface="Muna Black"/>
                      <a:ea typeface="Muna Black"/>
                      <a:cs typeface="Muna Black"/>
                      <a:sym typeface="Muna Black"/>
                    </a:defRPr>
                  </a:lvl1pPr>
                </a:lstStyle>
                <a:p>
                  <a:pPr/>
                  <a:r>
                    <a:t>الملاحظات</a:t>
                  </a:r>
                </a:p>
              </p:txBody>
            </p:sp>
            <p:pic>
              <p:nvPicPr>
                <p:cNvPr id="675" name="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descr="نأمل حل الواجبات اليومية في الكتاب ومنصة مدرستي ومتابعة اولياء الامور المستمرة  والحرص على الحضور والانضباط المدرسي . نأمل حل الواجبات اليومية في الكتاب ومنصة مدرستي ومتابعة اولياء الامور المستمرة  والحرص على الحضور والانضباط المدرسي ."/>
                <p:cNvPicPr>
                  <a:picLocks noChangeAspect="0"/>
                </p:cNvPicPr>
                <p:nvPr/>
              </p:nvPicPr>
              <p:blipFill>
                <a:blip r:embed="rId13">
                  <a:extLst/>
                </a:blip>
                <a:stretch>
                  <a:fillRect/>
                </a:stretch>
              </p:blipFill>
              <p:spPr>
                <a:xfrm>
                  <a:off x="110945" y="33064"/>
                  <a:ext cx="4632770" cy="927766"/>
                </a:xfrm>
                <a:prstGeom prst="rect">
                  <a:avLst/>
                </a:prstGeom>
                <a:effectLst>
                  <a:outerShdw sx="100000" sy="100000" kx="0" ky="0" algn="b" rotWithShape="0" blurRad="38100" dist="23000" dir="5400000">
                    <a:srgbClr val="000000">
                      <a:alpha val="35000"/>
                    </a:srgbClr>
                  </a:outerShdw>
                </a:effectLst>
              </p:spPr>
            </p:pic>
          </p:grpSp>
          <p:sp>
            <p:nvSpPr>
              <p:cNvPr id="677" name="المدير / ة"/>
              <p:cNvSpPr txBox="1"/>
              <p:nvPr/>
            </p:nvSpPr>
            <p:spPr>
              <a:xfrm>
                <a:off x="2797925" y="544584"/>
                <a:ext cx="1077138" cy="3835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algn="ctr">
                  <a:defRPr sz="2200">
                    <a:solidFill>
                      <a:srgbClr val="FFFFFF"/>
                    </a:solidFill>
                    <a:latin typeface="Muna Black"/>
                    <a:ea typeface="Muna Black"/>
                    <a:cs typeface="Muna Black"/>
                    <a:sym typeface="Muna Black"/>
                  </a:defRPr>
                </a:lvl1pPr>
              </a:lstStyle>
              <a:p>
                <a:pPr rtl="0">
                  <a:defRPr/>
                </a:pPr>
                <a:r>
                  <a:t>المدير / ة</a:t>
                </a:r>
              </a:p>
            </p:txBody>
          </p:sp>
        </p:grpSp>
        <p:pic>
          <p:nvPicPr>
            <p:cNvPr id="679" name="مستطيل مستطيل" descr="مستطيل مستطيل"/>
            <p:cNvPicPr>
              <a:picLocks noChangeAspect="0"/>
            </p:cNvPicPr>
            <p:nvPr/>
          </p:nvPicPr>
          <p:blipFill>
            <a:blip r:embed="rId10">
              <a:extLst/>
            </a:blip>
            <a:stretch>
              <a:fillRect/>
            </a:stretch>
          </p:blipFill>
          <p:spPr>
            <a:xfrm>
              <a:off x="13949" y="28632"/>
              <a:ext cx="2517947" cy="481864"/>
            </a:xfrm>
            <a:prstGeom prst="rect">
              <a:avLst/>
            </a:prstGeom>
            <a:effectLst>
              <a:outerShdw sx="100000" sy="100000" kx="0" ky="0" algn="b" rotWithShape="0" blurRad="38100" dist="23000" dir="5400000">
                <a:srgbClr val="000000">
                  <a:alpha val="35000"/>
                </a:srgbClr>
              </a:outerShdw>
            </a:effectLst>
          </p:spPr>
        </p:pic>
        <p:pic>
          <p:nvPicPr>
            <p:cNvPr id="680" name="مستطيل مستطيل" descr="مستطيل مستطيل"/>
            <p:cNvPicPr>
              <a:picLocks noChangeAspect="0"/>
            </p:cNvPicPr>
            <p:nvPr/>
          </p:nvPicPr>
          <p:blipFill>
            <a:blip r:embed="rId11">
              <a:extLst/>
            </a:blip>
            <a:stretch>
              <a:fillRect/>
            </a:stretch>
          </p:blipFill>
          <p:spPr>
            <a:xfrm>
              <a:off x="13949" y="531884"/>
              <a:ext cx="2517947" cy="448221"/>
            </a:xfrm>
            <a:prstGeom prst="rect">
              <a:avLst/>
            </a:prstGeom>
            <a:effectLst>
              <a:outerShdw sx="100000" sy="100000" kx="0" ky="0" algn="b" rotWithShape="0" blurRad="38100" dist="23000" dir="5400000">
                <a:srgbClr val="000000">
                  <a:alpha val="35000"/>
                </a:srgbClr>
              </a:outerShdw>
            </a:effectLst>
          </p:spPr>
        </p:pic>
      </p:grpSp>
      <p:sp>
        <p:nvSpPr>
          <p:cNvPr id="682" name="الدوال الدائرية"/>
          <p:cNvSpPr txBox="1"/>
          <p:nvPr/>
        </p:nvSpPr>
        <p:spPr>
          <a:xfrm>
            <a:off x="4308223" y="2626572"/>
            <a:ext cx="142530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الدائرية </a:t>
            </a:r>
          </a:p>
        </p:txBody>
      </p:sp>
      <p:sp>
        <p:nvSpPr>
          <p:cNvPr id="683" name="الدوال الدائرية"/>
          <p:cNvSpPr txBox="1"/>
          <p:nvPr/>
        </p:nvSpPr>
        <p:spPr>
          <a:xfrm>
            <a:off x="2356314" y="2617003"/>
            <a:ext cx="1425309" cy="3835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الدوال الدائرية </a:t>
            </a:r>
          </a:p>
        </p:txBody>
      </p:sp>
      <p:sp>
        <p:nvSpPr>
          <p:cNvPr id="684" name="تمثيل الدوال المثلثية بيانيا"/>
          <p:cNvSpPr txBox="1"/>
          <p:nvPr/>
        </p:nvSpPr>
        <p:spPr>
          <a:xfrm>
            <a:off x="413556" y="2554789"/>
            <a:ext cx="1425308" cy="675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2601">
              <a:defRPr sz="2200">
                <a:solidFill>
                  <a:srgbClr val="011D57"/>
                </a:solidFill>
                <a:latin typeface="Muna Bold"/>
                <a:ea typeface="Muna Bold"/>
                <a:cs typeface="Muna Bold"/>
                <a:sym typeface="Muna Bold"/>
              </a:defRPr>
            </a:lvl1pPr>
          </a:lstStyle>
          <a:p>
            <a:pPr rtl="0">
              <a:defRPr/>
            </a:pPr>
            <a:r>
              <a:t>تمثيل الدوال المثلثية بيانيا</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ageCurlDouble"/>
      </p:transition>
    </mc:Choice>
    <mc:Choice xmlns:p14="http://schemas.microsoft.com/office/powerpoint/2010/main" Requires="p14">
      <p:transition spd="med" advClick="1" p14:dur="1000">
        <p:pageCurlDoubl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1"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