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28"/>
  </p:notesMasterIdLst>
  <p:sldIdLst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</p14:sldIdLst>
        </p14:section>
        <p14:section name="CREDITS &amp; COPYRIGHTS" id="{2FDD1312-9DC1-4874-A32E-87A5D85FEE89}">
          <p14:sldIdLst>
            <p14:sldId id="300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45" autoAdjust="0"/>
  </p:normalViewPr>
  <p:slideViewPr>
    <p:cSldViewPr snapToGrid="0">
      <p:cViewPr varScale="1">
        <p:scale>
          <a:sx n="104" d="100"/>
          <a:sy n="104" d="100"/>
        </p:scale>
        <p:origin x="10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71-478F-A8DE-3D426B9F74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71-478F-A8DE-3D426B9F74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71-478F-A8DE-3D426B9F74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7359496"/>
        <c:axId val="667359824"/>
      </c:barChart>
      <c:catAx>
        <c:axId val="667359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359824"/>
        <c:crosses val="autoZero"/>
        <c:auto val="1"/>
        <c:lblAlgn val="ctr"/>
        <c:lblOffset val="100"/>
        <c:noMultiLvlLbl val="0"/>
      </c:catAx>
      <c:valAx>
        <c:axId val="667359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359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65E4E4-3A76-4BE6-BEF6-1559318E03E9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C0E1E64-00B6-4955-9C90-DB0DDA6C75F3}">
      <dgm:prSet phldrT="[Text]"/>
      <dgm:spPr/>
      <dgm:t>
        <a:bodyPr/>
        <a:lstStyle/>
        <a:p>
          <a:r>
            <a:rPr lang="en-US"/>
            <a:t>04</a:t>
          </a:r>
        </a:p>
      </dgm:t>
    </dgm:pt>
    <dgm:pt modelId="{85DBD0A5-E662-40BE-8DF2-DD196CF60E2B}" type="parTrans" cxnId="{88E0BD09-18A5-4337-92DA-F8563640272A}">
      <dgm:prSet/>
      <dgm:spPr/>
      <dgm:t>
        <a:bodyPr/>
        <a:lstStyle/>
        <a:p>
          <a:endParaRPr lang="en-US"/>
        </a:p>
      </dgm:t>
    </dgm:pt>
    <dgm:pt modelId="{9EF8A287-A356-4804-A17B-20779C55BB62}" type="sibTrans" cxnId="{88E0BD09-18A5-4337-92DA-F8563640272A}">
      <dgm:prSet/>
      <dgm:spPr/>
      <dgm:t>
        <a:bodyPr/>
        <a:lstStyle/>
        <a:p>
          <a:endParaRPr lang="en-US"/>
        </a:p>
      </dgm:t>
    </dgm:pt>
    <dgm:pt modelId="{3E74B36D-DF7F-4814-AA0C-FAD8BEE000E9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F7794261-BB20-4A9F-94E4-9544EFB39520}" type="parTrans" cxnId="{6A5E456D-0163-43D5-8127-BD58B2E1D6A5}">
      <dgm:prSet/>
      <dgm:spPr/>
      <dgm:t>
        <a:bodyPr/>
        <a:lstStyle/>
        <a:p>
          <a:endParaRPr lang="en-US"/>
        </a:p>
      </dgm:t>
    </dgm:pt>
    <dgm:pt modelId="{AD9C5DE0-0A0A-416A-ACE6-7B7C47792BFC}" type="sibTrans" cxnId="{6A5E456D-0163-43D5-8127-BD58B2E1D6A5}">
      <dgm:prSet/>
      <dgm:spPr/>
      <dgm:t>
        <a:bodyPr/>
        <a:lstStyle/>
        <a:p>
          <a:endParaRPr lang="en-US"/>
        </a:p>
      </dgm:t>
    </dgm:pt>
    <dgm:pt modelId="{1550F053-240B-4B3F-A575-308801A16162}">
      <dgm:prSet phldrT="[Text]"/>
      <dgm:spPr/>
      <dgm:t>
        <a:bodyPr/>
        <a:lstStyle/>
        <a:p>
          <a:r>
            <a:rPr lang="en-US"/>
            <a:t>01</a:t>
          </a:r>
        </a:p>
      </dgm:t>
    </dgm:pt>
    <dgm:pt modelId="{99730E93-50BF-4EC0-AFDA-9532C2376775}" type="parTrans" cxnId="{2CE4243C-CBC1-4905-8C83-CDC217BFDD10}">
      <dgm:prSet/>
      <dgm:spPr/>
      <dgm:t>
        <a:bodyPr/>
        <a:lstStyle/>
        <a:p>
          <a:endParaRPr lang="en-US"/>
        </a:p>
      </dgm:t>
    </dgm:pt>
    <dgm:pt modelId="{2188B527-13AA-470C-ADDD-79EAC6E6BF88}" type="sibTrans" cxnId="{2CE4243C-CBC1-4905-8C83-CDC217BFDD10}">
      <dgm:prSet/>
      <dgm:spPr/>
      <dgm:t>
        <a:bodyPr/>
        <a:lstStyle/>
        <a:p>
          <a:endParaRPr lang="en-US"/>
        </a:p>
      </dgm:t>
    </dgm:pt>
    <dgm:pt modelId="{76C63168-FD54-4FF2-9452-E272A8FCC28D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59DBD05C-05A4-4E19-8869-3E4B728894B8}" type="parTrans" cxnId="{06EAA80D-F55C-4C19-8AB1-99B0B22ADE26}">
      <dgm:prSet/>
      <dgm:spPr/>
      <dgm:t>
        <a:bodyPr/>
        <a:lstStyle/>
        <a:p>
          <a:endParaRPr lang="en-US"/>
        </a:p>
      </dgm:t>
    </dgm:pt>
    <dgm:pt modelId="{2729F8C7-C309-415E-B483-AB8C2A6283DE}" type="sibTrans" cxnId="{06EAA80D-F55C-4C19-8AB1-99B0B22ADE26}">
      <dgm:prSet/>
      <dgm:spPr/>
      <dgm:t>
        <a:bodyPr/>
        <a:lstStyle/>
        <a:p>
          <a:endParaRPr lang="en-US"/>
        </a:p>
      </dgm:t>
    </dgm:pt>
    <dgm:pt modelId="{87976DE0-BEB7-4015-A510-BA43C75804AA}">
      <dgm:prSet phldrT="[Text]"/>
      <dgm:spPr/>
      <dgm:t>
        <a:bodyPr/>
        <a:lstStyle/>
        <a:p>
          <a:r>
            <a:rPr lang="en-US"/>
            <a:t>02</a:t>
          </a:r>
        </a:p>
      </dgm:t>
    </dgm:pt>
    <dgm:pt modelId="{4A3AC2A5-3DD6-4E90-A768-5B40298A6D97}" type="parTrans" cxnId="{F9A0CFA3-7D0A-478B-A1E7-852CDBB93DF6}">
      <dgm:prSet/>
      <dgm:spPr/>
      <dgm:t>
        <a:bodyPr/>
        <a:lstStyle/>
        <a:p>
          <a:endParaRPr lang="en-US"/>
        </a:p>
      </dgm:t>
    </dgm:pt>
    <dgm:pt modelId="{E81E3AA6-53AE-4577-A7D3-9503602F6D54}" type="sibTrans" cxnId="{F9A0CFA3-7D0A-478B-A1E7-852CDBB93DF6}">
      <dgm:prSet/>
      <dgm:spPr/>
      <dgm:t>
        <a:bodyPr/>
        <a:lstStyle/>
        <a:p>
          <a:endParaRPr lang="en-US"/>
        </a:p>
      </dgm:t>
    </dgm:pt>
    <dgm:pt modelId="{D9DEBE5A-6315-4064-9498-319900BCD60B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D53EF2CC-BFC0-42AF-93A2-D6E8DDD0B228}" type="parTrans" cxnId="{2491EBFE-73BB-4ABA-8797-3CB95F713192}">
      <dgm:prSet/>
      <dgm:spPr/>
      <dgm:t>
        <a:bodyPr/>
        <a:lstStyle/>
        <a:p>
          <a:endParaRPr lang="en-US"/>
        </a:p>
      </dgm:t>
    </dgm:pt>
    <dgm:pt modelId="{415CB91D-6CDB-4DAF-A1FC-94132146C1D2}" type="sibTrans" cxnId="{2491EBFE-73BB-4ABA-8797-3CB95F713192}">
      <dgm:prSet/>
      <dgm:spPr/>
      <dgm:t>
        <a:bodyPr/>
        <a:lstStyle/>
        <a:p>
          <a:endParaRPr lang="en-US"/>
        </a:p>
      </dgm:t>
    </dgm:pt>
    <dgm:pt modelId="{F5943A60-22BE-4EF7-AF97-DADD8911677B}">
      <dgm:prSet phldrT="[Text]"/>
      <dgm:spPr/>
      <dgm:t>
        <a:bodyPr/>
        <a:lstStyle/>
        <a:p>
          <a:r>
            <a:rPr lang="en-US"/>
            <a:t>03</a:t>
          </a:r>
        </a:p>
      </dgm:t>
    </dgm:pt>
    <dgm:pt modelId="{BC4B8601-78BD-4F48-917F-6303AD269EC1}" type="parTrans" cxnId="{33D05854-7987-4AA8-AA67-01B4765022C8}">
      <dgm:prSet/>
      <dgm:spPr/>
      <dgm:t>
        <a:bodyPr/>
        <a:lstStyle/>
        <a:p>
          <a:endParaRPr lang="en-US"/>
        </a:p>
      </dgm:t>
    </dgm:pt>
    <dgm:pt modelId="{F39FE867-B625-4D27-A680-A73691C9E44B}" type="sibTrans" cxnId="{33D05854-7987-4AA8-AA67-01B4765022C8}">
      <dgm:prSet/>
      <dgm:spPr/>
      <dgm:t>
        <a:bodyPr/>
        <a:lstStyle/>
        <a:p>
          <a:endParaRPr lang="en-US"/>
        </a:p>
      </dgm:t>
    </dgm:pt>
    <dgm:pt modelId="{6DF511DB-5144-4B19-9CB3-50E788A6B401}">
      <dgm:prSet phldrT="[Text]"/>
      <dgm:spPr/>
      <dgm:t>
        <a:bodyPr/>
        <a:lstStyle/>
        <a:p>
          <a:r>
            <a:rPr lang="en-US"/>
            <a:t>Lorem ipsum</a:t>
          </a:r>
        </a:p>
      </dgm:t>
    </dgm:pt>
    <dgm:pt modelId="{550AC8D7-992F-40A0-8606-A51E006B7219}" type="parTrans" cxnId="{EFC93223-45BE-4443-8162-4B65A48514F5}">
      <dgm:prSet/>
      <dgm:spPr/>
      <dgm:t>
        <a:bodyPr/>
        <a:lstStyle/>
        <a:p>
          <a:endParaRPr lang="en-US"/>
        </a:p>
      </dgm:t>
    </dgm:pt>
    <dgm:pt modelId="{CFC27876-B90C-4C48-B505-C4D32129C44B}" type="sibTrans" cxnId="{EFC93223-45BE-4443-8162-4B65A48514F5}">
      <dgm:prSet/>
      <dgm:spPr/>
      <dgm:t>
        <a:bodyPr/>
        <a:lstStyle/>
        <a:p>
          <a:endParaRPr lang="en-US"/>
        </a:p>
      </dgm:t>
    </dgm:pt>
    <dgm:pt modelId="{1A90FF66-89E2-4D60-9166-3011CB2EA1FE}" type="pres">
      <dgm:prSet presAssocID="{6365E4E4-3A76-4BE6-BEF6-1559318E03E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7E5A809-475B-4FCB-8964-37E0714A2659}" type="pres">
      <dgm:prSet presAssocID="{6365E4E4-3A76-4BE6-BEF6-1559318E03E9}" presName="children" presStyleCnt="0"/>
      <dgm:spPr/>
    </dgm:pt>
    <dgm:pt modelId="{6907FADB-F6C0-46B7-9E45-4B4126FF6AB3}" type="pres">
      <dgm:prSet presAssocID="{6365E4E4-3A76-4BE6-BEF6-1559318E03E9}" presName="child1group" presStyleCnt="0"/>
      <dgm:spPr/>
    </dgm:pt>
    <dgm:pt modelId="{E4BDD6DD-A6B2-4A36-9592-00CEBE2C4FD9}" type="pres">
      <dgm:prSet presAssocID="{6365E4E4-3A76-4BE6-BEF6-1559318E03E9}" presName="child1" presStyleLbl="bgAcc1" presStyleIdx="0" presStyleCnt="4"/>
      <dgm:spPr/>
    </dgm:pt>
    <dgm:pt modelId="{78A98FEF-A943-42C1-ABF7-2BF744754027}" type="pres">
      <dgm:prSet presAssocID="{6365E4E4-3A76-4BE6-BEF6-1559318E03E9}" presName="child1Text" presStyleLbl="bgAcc1" presStyleIdx="0" presStyleCnt="4">
        <dgm:presLayoutVars>
          <dgm:bulletEnabled val="1"/>
        </dgm:presLayoutVars>
      </dgm:prSet>
      <dgm:spPr/>
    </dgm:pt>
    <dgm:pt modelId="{45DB8B50-0C5A-4F3D-8DB2-D93A755D94DF}" type="pres">
      <dgm:prSet presAssocID="{6365E4E4-3A76-4BE6-BEF6-1559318E03E9}" presName="child2group" presStyleCnt="0"/>
      <dgm:spPr/>
    </dgm:pt>
    <dgm:pt modelId="{DD05F377-FE8C-44A5-BE10-FDE84A46A85E}" type="pres">
      <dgm:prSet presAssocID="{6365E4E4-3A76-4BE6-BEF6-1559318E03E9}" presName="child2" presStyleLbl="bgAcc1" presStyleIdx="1" presStyleCnt="4"/>
      <dgm:spPr/>
    </dgm:pt>
    <dgm:pt modelId="{385F4260-F4B9-4045-991A-E0AA1AA81586}" type="pres">
      <dgm:prSet presAssocID="{6365E4E4-3A76-4BE6-BEF6-1559318E03E9}" presName="child2Text" presStyleLbl="bgAcc1" presStyleIdx="1" presStyleCnt="4">
        <dgm:presLayoutVars>
          <dgm:bulletEnabled val="1"/>
        </dgm:presLayoutVars>
      </dgm:prSet>
      <dgm:spPr/>
    </dgm:pt>
    <dgm:pt modelId="{BC50A08E-63BC-4371-9330-D1080F722467}" type="pres">
      <dgm:prSet presAssocID="{6365E4E4-3A76-4BE6-BEF6-1559318E03E9}" presName="child3group" presStyleCnt="0"/>
      <dgm:spPr/>
    </dgm:pt>
    <dgm:pt modelId="{435CDC99-658B-4FFD-ACE4-9867CCE15B4F}" type="pres">
      <dgm:prSet presAssocID="{6365E4E4-3A76-4BE6-BEF6-1559318E03E9}" presName="child3" presStyleLbl="bgAcc1" presStyleIdx="2" presStyleCnt="4"/>
      <dgm:spPr/>
    </dgm:pt>
    <dgm:pt modelId="{0499F32E-3DDC-4972-BDD5-7D5CABC47869}" type="pres">
      <dgm:prSet presAssocID="{6365E4E4-3A76-4BE6-BEF6-1559318E03E9}" presName="child3Text" presStyleLbl="bgAcc1" presStyleIdx="2" presStyleCnt="4">
        <dgm:presLayoutVars>
          <dgm:bulletEnabled val="1"/>
        </dgm:presLayoutVars>
      </dgm:prSet>
      <dgm:spPr/>
    </dgm:pt>
    <dgm:pt modelId="{94323D43-BFDA-4F6D-A15C-0B7E9ABD4F63}" type="pres">
      <dgm:prSet presAssocID="{6365E4E4-3A76-4BE6-BEF6-1559318E03E9}" presName="child4group" presStyleCnt="0"/>
      <dgm:spPr/>
    </dgm:pt>
    <dgm:pt modelId="{2C00140F-E182-4C0C-9625-4C687593C614}" type="pres">
      <dgm:prSet presAssocID="{6365E4E4-3A76-4BE6-BEF6-1559318E03E9}" presName="child4" presStyleLbl="bgAcc1" presStyleIdx="3" presStyleCnt="4"/>
      <dgm:spPr/>
    </dgm:pt>
    <dgm:pt modelId="{54849086-C48C-4345-B40A-C89B38BCE22D}" type="pres">
      <dgm:prSet presAssocID="{6365E4E4-3A76-4BE6-BEF6-1559318E03E9}" presName="child4Text" presStyleLbl="bgAcc1" presStyleIdx="3" presStyleCnt="4">
        <dgm:presLayoutVars>
          <dgm:bulletEnabled val="1"/>
        </dgm:presLayoutVars>
      </dgm:prSet>
      <dgm:spPr/>
    </dgm:pt>
    <dgm:pt modelId="{8F4215F7-127D-4212-8304-06D370AE2EC7}" type="pres">
      <dgm:prSet presAssocID="{6365E4E4-3A76-4BE6-BEF6-1559318E03E9}" presName="childPlaceholder" presStyleCnt="0"/>
      <dgm:spPr/>
    </dgm:pt>
    <dgm:pt modelId="{00E3C8BD-AC6E-430B-B476-0DF0C2E849AA}" type="pres">
      <dgm:prSet presAssocID="{6365E4E4-3A76-4BE6-BEF6-1559318E03E9}" presName="circle" presStyleCnt="0"/>
      <dgm:spPr/>
    </dgm:pt>
    <dgm:pt modelId="{15860E72-CEF0-4E02-9990-6F5E9AE99B51}" type="pres">
      <dgm:prSet presAssocID="{6365E4E4-3A76-4BE6-BEF6-1559318E03E9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604579C-A154-482E-B2DC-4E140EDA4147}" type="pres">
      <dgm:prSet presAssocID="{6365E4E4-3A76-4BE6-BEF6-1559318E03E9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6D0E9E9-FA25-48C4-9C34-606EF84691D8}" type="pres">
      <dgm:prSet presAssocID="{6365E4E4-3A76-4BE6-BEF6-1559318E03E9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038F08A-1D95-4FDD-BC79-60916B76E777}" type="pres">
      <dgm:prSet presAssocID="{6365E4E4-3A76-4BE6-BEF6-1559318E03E9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82EEFEB6-48F3-436E-A9EE-F9CDF5CA8A59}" type="pres">
      <dgm:prSet presAssocID="{6365E4E4-3A76-4BE6-BEF6-1559318E03E9}" presName="quadrantPlaceholder" presStyleCnt="0"/>
      <dgm:spPr/>
    </dgm:pt>
    <dgm:pt modelId="{217AFC3B-254E-4FA2-A1B8-10D84B75DEF0}" type="pres">
      <dgm:prSet presAssocID="{6365E4E4-3A76-4BE6-BEF6-1559318E03E9}" presName="center1" presStyleLbl="fgShp" presStyleIdx="0" presStyleCnt="2"/>
      <dgm:spPr/>
    </dgm:pt>
    <dgm:pt modelId="{A01BE851-2C27-4DC6-AEEF-26CA68C935B4}" type="pres">
      <dgm:prSet presAssocID="{6365E4E4-3A76-4BE6-BEF6-1559318E03E9}" presName="center2" presStyleLbl="fgShp" presStyleIdx="1" presStyleCnt="2"/>
      <dgm:spPr/>
    </dgm:pt>
  </dgm:ptLst>
  <dgm:cxnLst>
    <dgm:cxn modelId="{AA03EB38-F68F-4AD2-941A-F6BA648532FE}" type="presOf" srcId="{1550F053-240B-4B3F-A575-308801A16162}" destId="{1604579C-A154-482E-B2DC-4E140EDA4147}" srcOrd="0" destOrd="0" presId="urn:microsoft.com/office/officeart/2005/8/layout/cycle4"/>
    <dgm:cxn modelId="{06EAA80D-F55C-4C19-8AB1-99B0B22ADE26}" srcId="{1550F053-240B-4B3F-A575-308801A16162}" destId="{76C63168-FD54-4FF2-9452-E272A8FCC28D}" srcOrd="0" destOrd="0" parTransId="{59DBD05C-05A4-4E19-8869-3E4B728894B8}" sibTransId="{2729F8C7-C309-415E-B483-AB8C2A6283DE}"/>
    <dgm:cxn modelId="{E6F7FB72-9D61-4197-AD89-0797874B9653}" type="presOf" srcId="{D9DEBE5A-6315-4064-9498-319900BCD60B}" destId="{435CDC99-658B-4FFD-ACE4-9867CCE15B4F}" srcOrd="0" destOrd="0" presId="urn:microsoft.com/office/officeart/2005/8/layout/cycle4"/>
    <dgm:cxn modelId="{4F6543C7-26F8-4E6C-93AD-39B0EB8A1730}" type="presOf" srcId="{6365E4E4-3A76-4BE6-BEF6-1559318E03E9}" destId="{1A90FF66-89E2-4D60-9166-3011CB2EA1FE}" srcOrd="0" destOrd="0" presId="urn:microsoft.com/office/officeart/2005/8/layout/cycle4"/>
    <dgm:cxn modelId="{62361FD2-302A-443E-82BC-5C71347E2E7E}" type="presOf" srcId="{6DF511DB-5144-4B19-9CB3-50E788A6B401}" destId="{54849086-C48C-4345-B40A-C89B38BCE22D}" srcOrd="1" destOrd="0" presId="urn:microsoft.com/office/officeart/2005/8/layout/cycle4"/>
    <dgm:cxn modelId="{6A5E456D-0163-43D5-8127-BD58B2E1D6A5}" srcId="{BC0E1E64-00B6-4955-9C90-DB0DDA6C75F3}" destId="{3E74B36D-DF7F-4814-AA0C-FAD8BEE000E9}" srcOrd="0" destOrd="0" parTransId="{F7794261-BB20-4A9F-94E4-9544EFB39520}" sibTransId="{AD9C5DE0-0A0A-416A-ACE6-7B7C47792BFC}"/>
    <dgm:cxn modelId="{9E010984-E7FF-49E7-9282-D48DD85541A8}" type="presOf" srcId="{D9DEBE5A-6315-4064-9498-319900BCD60B}" destId="{0499F32E-3DDC-4972-BDD5-7D5CABC47869}" srcOrd="1" destOrd="0" presId="urn:microsoft.com/office/officeart/2005/8/layout/cycle4"/>
    <dgm:cxn modelId="{F78ADB73-750D-45D9-9A29-0CD48A868940}" type="presOf" srcId="{87976DE0-BEB7-4015-A510-BA43C75804AA}" destId="{F6D0E9E9-FA25-48C4-9C34-606EF84691D8}" srcOrd="0" destOrd="0" presId="urn:microsoft.com/office/officeart/2005/8/layout/cycle4"/>
    <dgm:cxn modelId="{F523BF1C-A053-464D-9C50-335E67C221AF}" type="presOf" srcId="{76C63168-FD54-4FF2-9452-E272A8FCC28D}" destId="{385F4260-F4B9-4045-991A-E0AA1AA81586}" srcOrd="1" destOrd="0" presId="urn:microsoft.com/office/officeart/2005/8/layout/cycle4"/>
    <dgm:cxn modelId="{F4883B2A-EF5C-488B-B81F-188DF1ACADC3}" type="presOf" srcId="{6DF511DB-5144-4B19-9CB3-50E788A6B401}" destId="{2C00140F-E182-4C0C-9625-4C687593C614}" srcOrd="0" destOrd="0" presId="urn:microsoft.com/office/officeart/2005/8/layout/cycle4"/>
    <dgm:cxn modelId="{3FE8E73D-83BF-4874-A423-21276B233562}" type="presOf" srcId="{3E74B36D-DF7F-4814-AA0C-FAD8BEE000E9}" destId="{78A98FEF-A943-42C1-ABF7-2BF744754027}" srcOrd="1" destOrd="0" presId="urn:microsoft.com/office/officeart/2005/8/layout/cycle4"/>
    <dgm:cxn modelId="{F5623BCF-FEC0-4C21-83D4-5095BC9093A4}" type="presOf" srcId="{3E74B36D-DF7F-4814-AA0C-FAD8BEE000E9}" destId="{E4BDD6DD-A6B2-4A36-9592-00CEBE2C4FD9}" srcOrd="0" destOrd="0" presId="urn:microsoft.com/office/officeart/2005/8/layout/cycle4"/>
    <dgm:cxn modelId="{0B9EB23A-C88B-4268-88C1-A6606F06F974}" type="presOf" srcId="{BC0E1E64-00B6-4955-9C90-DB0DDA6C75F3}" destId="{15860E72-CEF0-4E02-9990-6F5E9AE99B51}" srcOrd="0" destOrd="0" presId="urn:microsoft.com/office/officeart/2005/8/layout/cycle4"/>
    <dgm:cxn modelId="{EFC93223-45BE-4443-8162-4B65A48514F5}" srcId="{F5943A60-22BE-4EF7-AF97-DADD8911677B}" destId="{6DF511DB-5144-4B19-9CB3-50E788A6B401}" srcOrd="0" destOrd="0" parTransId="{550AC8D7-992F-40A0-8606-A51E006B7219}" sibTransId="{CFC27876-B90C-4C48-B505-C4D32129C44B}"/>
    <dgm:cxn modelId="{F9A0CFA3-7D0A-478B-A1E7-852CDBB93DF6}" srcId="{6365E4E4-3A76-4BE6-BEF6-1559318E03E9}" destId="{87976DE0-BEB7-4015-A510-BA43C75804AA}" srcOrd="2" destOrd="0" parTransId="{4A3AC2A5-3DD6-4E90-A768-5B40298A6D97}" sibTransId="{E81E3AA6-53AE-4577-A7D3-9503602F6D54}"/>
    <dgm:cxn modelId="{33D05854-7987-4AA8-AA67-01B4765022C8}" srcId="{6365E4E4-3A76-4BE6-BEF6-1559318E03E9}" destId="{F5943A60-22BE-4EF7-AF97-DADD8911677B}" srcOrd="3" destOrd="0" parTransId="{BC4B8601-78BD-4F48-917F-6303AD269EC1}" sibTransId="{F39FE867-B625-4D27-A680-A73691C9E44B}"/>
    <dgm:cxn modelId="{2CE4243C-CBC1-4905-8C83-CDC217BFDD10}" srcId="{6365E4E4-3A76-4BE6-BEF6-1559318E03E9}" destId="{1550F053-240B-4B3F-A575-308801A16162}" srcOrd="1" destOrd="0" parTransId="{99730E93-50BF-4EC0-AFDA-9532C2376775}" sibTransId="{2188B527-13AA-470C-ADDD-79EAC6E6BF88}"/>
    <dgm:cxn modelId="{2491EBFE-73BB-4ABA-8797-3CB95F713192}" srcId="{87976DE0-BEB7-4015-A510-BA43C75804AA}" destId="{D9DEBE5A-6315-4064-9498-319900BCD60B}" srcOrd="0" destOrd="0" parTransId="{D53EF2CC-BFC0-42AF-93A2-D6E8DDD0B228}" sibTransId="{415CB91D-6CDB-4DAF-A1FC-94132146C1D2}"/>
    <dgm:cxn modelId="{8072B311-EC44-4918-AAA0-FB860EDEB589}" type="presOf" srcId="{76C63168-FD54-4FF2-9452-E272A8FCC28D}" destId="{DD05F377-FE8C-44A5-BE10-FDE84A46A85E}" srcOrd="0" destOrd="0" presId="urn:microsoft.com/office/officeart/2005/8/layout/cycle4"/>
    <dgm:cxn modelId="{6EB19A58-B3B5-4AA8-B156-E515F7EF73F4}" type="presOf" srcId="{F5943A60-22BE-4EF7-AF97-DADD8911677B}" destId="{B038F08A-1D95-4FDD-BC79-60916B76E777}" srcOrd="0" destOrd="0" presId="urn:microsoft.com/office/officeart/2005/8/layout/cycle4"/>
    <dgm:cxn modelId="{88E0BD09-18A5-4337-92DA-F8563640272A}" srcId="{6365E4E4-3A76-4BE6-BEF6-1559318E03E9}" destId="{BC0E1E64-00B6-4955-9C90-DB0DDA6C75F3}" srcOrd="0" destOrd="0" parTransId="{85DBD0A5-E662-40BE-8DF2-DD196CF60E2B}" sibTransId="{9EF8A287-A356-4804-A17B-20779C55BB62}"/>
    <dgm:cxn modelId="{5B8B4F49-C8AC-4809-9A44-D3C90D044455}" type="presParOf" srcId="{1A90FF66-89E2-4D60-9166-3011CB2EA1FE}" destId="{C7E5A809-475B-4FCB-8964-37E0714A2659}" srcOrd="0" destOrd="0" presId="urn:microsoft.com/office/officeart/2005/8/layout/cycle4"/>
    <dgm:cxn modelId="{017FCE8E-3775-4C40-8885-579C088FAE72}" type="presParOf" srcId="{C7E5A809-475B-4FCB-8964-37E0714A2659}" destId="{6907FADB-F6C0-46B7-9E45-4B4126FF6AB3}" srcOrd="0" destOrd="0" presId="urn:microsoft.com/office/officeart/2005/8/layout/cycle4"/>
    <dgm:cxn modelId="{4AF891F9-223E-4CFE-8E8C-1DFDE415CF11}" type="presParOf" srcId="{6907FADB-F6C0-46B7-9E45-4B4126FF6AB3}" destId="{E4BDD6DD-A6B2-4A36-9592-00CEBE2C4FD9}" srcOrd="0" destOrd="0" presId="urn:microsoft.com/office/officeart/2005/8/layout/cycle4"/>
    <dgm:cxn modelId="{C838BD0B-CD52-4977-86B2-9A0F383BF9E5}" type="presParOf" srcId="{6907FADB-F6C0-46B7-9E45-4B4126FF6AB3}" destId="{78A98FEF-A943-42C1-ABF7-2BF744754027}" srcOrd="1" destOrd="0" presId="urn:microsoft.com/office/officeart/2005/8/layout/cycle4"/>
    <dgm:cxn modelId="{25A18A78-4583-4AC8-9DD3-16976EBDF205}" type="presParOf" srcId="{C7E5A809-475B-4FCB-8964-37E0714A2659}" destId="{45DB8B50-0C5A-4F3D-8DB2-D93A755D94DF}" srcOrd="1" destOrd="0" presId="urn:microsoft.com/office/officeart/2005/8/layout/cycle4"/>
    <dgm:cxn modelId="{7745A53D-4B86-4673-B231-D7B3952485F4}" type="presParOf" srcId="{45DB8B50-0C5A-4F3D-8DB2-D93A755D94DF}" destId="{DD05F377-FE8C-44A5-BE10-FDE84A46A85E}" srcOrd="0" destOrd="0" presId="urn:microsoft.com/office/officeart/2005/8/layout/cycle4"/>
    <dgm:cxn modelId="{A2B89934-DBD2-4149-9957-AEE31AF89A3B}" type="presParOf" srcId="{45DB8B50-0C5A-4F3D-8DB2-D93A755D94DF}" destId="{385F4260-F4B9-4045-991A-E0AA1AA81586}" srcOrd="1" destOrd="0" presId="urn:microsoft.com/office/officeart/2005/8/layout/cycle4"/>
    <dgm:cxn modelId="{778EAB1B-4105-4B15-A508-749C5EA172EB}" type="presParOf" srcId="{C7E5A809-475B-4FCB-8964-37E0714A2659}" destId="{BC50A08E-63BC-4371-9330-D1080F722467}" srcOrd="2" destOrd="0" presId="urn:microsoft.com/office/officeart/2005/8/layout/cycle4"/>
    <dgm:cxn modelId="{4979288B-C0D9-49E5-8CC8-F57B35543063}" type="presParOf" srcId="{BC50A08E-63BC-4371-9330-D1080F722467}" destId="{435CDC99-658B-4FFD-ACE4-9867CCE15B4F}" srcOrd="0" destOrd="0" presId="urn:microsoft.com/office/officeart/2005/8/layout/cycle4"/>
    <dgm:cxn modelId="{D3095CE2-3120-4046-A075-A763C1FF3CA3}" type="presParOf" srcId="{BC50A08E-63BC-4371-9330-D1080F722467}" destId="{0499F32E-3DDC-4972-BDD5-7D5CABC47869}" srcOrd="1" destOrd="0" presId="urn:microsoft.com/office/officeart/2005/8/layout/cycle4"/>
    <dgm:cxn modelId="{79DE1841-FACB-4A28-B901-C2F47ABE365D}" type="presParOf" srcId="{C7E5A809-475B-4FCB-8964-37E0714A2659}" destId="{94323D43-BFDA-4F6D-A15C-0B7E9ABD4F63}" srcOrd="3" destOrd="0" presId="urn:microsoft.com/office/officeart/2005/8/layout/cycle4"/>
    <dgm:cxn modelId="{64667F31-03FD-42EB-AF80-8F44B2A1C1F4}" type="presParOf" srcId="{94323D43-BFDA-4F6D-A15C-0B7E9ABD4F63}" destId="{2C00140F-E182-4C0C-9625-4C687593C614}" srcOrd="0" destOrd="0" presId="urn:microsoft.com/office/officeart/2005/8/layout/cycle4"/>
    <dgm:cxn modelId="{D32AADFE-2FE0-41AF-82F6-36DF2C64D675}" type="presParOf" srcId="{94323D43-BFDA-4F6D-A15C-0B7E9ABD4F63}" destId="{54849086-C48C-4345-B40A-C89B38BCE22D}" srcOrd="1" destOrd="0" presId="urn:microsoft.com/office/officeart/2005/8/layout/cycle4"/>
    <dgm:cxn modelId="{AD48D5BD-BBFD-42CC-AF32-B58E1D73F299}" type="presParOf" srcId="{C7E5A809-475B-4FCB-8964-37E0714A2659}" destId="{8F4215F7-127D-4212-8304-06D370AE2EC7}" srcOrd="4" destOrd="0" presId="urn:microsoft.com/office/officeart/2005/8/layout/cycle4"/>
    <dgm:cxn modelId="{5721D1FA-FAA4-48CB-A809-F3F672F7CD16}" type="presParOf" srcId="{1A90FF66-89E2-4D60-9166-3011CB2EA1FE}" destId="{00E3C8BD-AC6E-430B-B476-0DF0C2E849AA}" srcOrd="1" destOrd="0" presId="urn:microsoft.com/office/officeart/2005/8/layout/cycle4"/>
    <dgm:cxn modelId="{A959CE22-0847-4E50-A962-79D87F8D4404}" type="presParOf" srcId="{00E3C8BD-AC6E-430B-B476-0DF0C2E849AA}" destId="{15860E72-CEF0-4E02-9990-6F5E9AE99B51}" srcOrd="0" destOrd="0" presId="urn:microsoft.com/office/officeart/2005/8/layout/cycle4"/>
    <dgm:cxn modelId="{EE752B6C-8464-4C72-9218-04D0C6C599D0}" type="presParOf" srcId="{00E3C8BD-AC6E-430B-B476-0DF0C2E849AA}" destId="{1604579C-A154-482E-B2DC-4E140EDA4147}" srcOrd="1" destOrd="0" presId="urn:microsoft.com/office/officeart/2005/8/layout/cycle4"/>
    <dgm:cxn modelId="{1C7EA1B8-8C58-47E1-9C58-F0F58921E8A8}" type="presParOf" srcId="{00E3C8BD-AC6E-430B-B476-0DF0C2E849AA}" destId="{F6D0E9E9-FA25-48C4-9C34-606EF84691D8}" srcOrd="2" destOrd="0" presId="urn:microsoft.com/office/officeart/2005/8/layout/cycle4"/>
    <dgm:cxn modelId="{0D2889CB-9782-4606-958D-1282BAEF520F}" type="presParOf" srcId="{00E3C8BD-AC6E-430B-B476-0DF0C2E849AA}" destId="{B038F08A-1D95-4FDD-BC79-60916B76E777}" srcOrd="3" destOrd="0" presId="urn:microsoft.com/office/officeart/2005/8/layout/cycle4"/>
    <dgm:cxn modelId="{FD648FE3-13BC-4DCF-941A-58845D43EDB7}" type="presParOf" srcId="{00E3C8BD-AC6E-430B-B476-0DF0C2E849AA}" destId="{82EEFEB6-48F3-436E-A9EE-F9CDF5CA8A59}" srcOrd="4" destOrd="0" presId="urn:microsoft.com/office/officeart/2005/8/layout/cycle4"/>
    <dgm:cxn modelId="{91B8EDA3-DDE1-4A60-A8DA-30B37FB53B8D}" type="presParOf" srcId="{1A90FF66-89E2-4D60-9166-3011CB2EA1FE}" destId="{217AFC3B-254E-4FA2-A1B8-10D84B75DEF0}" srcOrd="2" destOrd="0" presId="urn:microsoft.com/office/officeart/2005/8/layout/cycle4"/>
    <dgm:cxn modelId="{115057BF-064C-4B12-B08A-C499795B3A49}" type="presParOf" srcId="{1A90FF66-89E2-4D60-9166-3011CB2EA1FE}" destId="{A01BE851-2C27-4DC6-AEEF-26CA68C935B4}" srcOrd="3" destOrd="0" presId="urn:microsoft.com/office/officeart/2005/8/layout/cycle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DC99-658B-4FFD-ACE4-9867CCE15B4F}">
      <dsp:nvSpPr>
        <dsp:cNvPr id="0" name=""/>
        <dsp:cNvSpPr/>
      </dsp:nvSpPr>
      <dsp:spPr>
        <a:xfrm>
          <a:off x="3758781" y="2084514"/>
          <a:ext cx="1514338" cy="98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Lorem ipsum</a:t>
          </a:r>
        </a:p>
      </dsp:txBody>
      <dsp:txXfrm>
        <a:off x="4234630" y="2351299"/>
        <a:ext cx="1016941" cy="692615"/>
      </dsp:txXfrm>
    </dsp:sp>
    <dsp:sp modelId="{2C00140F-E182-4C0C-9625-4C687593C614}">
      <dsp:nvSpPr>
        <dsp:cNvPr id="0" name=""/>
        <dsp:cNvSpPr/>
      </dsp:nvSpPr>
      <dsp:spPr>
        <a:xfrm>
          <a:off x="1288018" y="2084514"/>
          <a:ext cx="1514338" cy="98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Lorem ipsum</a:t>
          </a:r>
        </a:p>
      </dsp:txBody>
      <dsp:txXfrm>
        <a:off x="1309566" y="2351299"/>
        <a:ext cx="1016941" cy="692615"/>
      </dsp:txXfrm>
    </dsp:sp>
    <dsp:sp modelId="{DD05F377-FE8C-44A5-BE10-FDE84A46A85E}">
      <dsp:nvSpPr>
        <dsp:cNvPr id="0" name=""/>
        <dsp:cNvSpPr/>
      </dsp:nvSpPr>
      <dsp:spPr>
        <a:xfrm>
          <a:off x="3758781" y="0"/>
          <a:ext cx="1514338" cy="98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Lorem ipsum</a:t>
          </a:r>
        </a:p>
      </dsp:txBody>
      <dsp:txXfrm>
        <a:off x="4234630" y="21548"/>
        <a:ext cx="1016941" cy="692615"/>
      </dsp:txXfrm>
    </dsp:sp>
    <dsp:sp modelId="{E4BDD6DD-A6B2-4A36-9592-00CEBE2C4FD9}">
      <dsp:nvSpPr>
        <dsp:cNvPr id="0" name=""/>
        <dsp:cNvSpPr/>
      </dsp:nvSpPr>
      <dsp:spPr>
        <a:xfrm>
          <a:off x="1288018" y="0"/>
          <a:ext cx="1514338" cy="980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Lorem ipsum</a:t>
          </a:r>
        </a:p>
      </dsp:txBody>
      <dsp:txXfrm>
        <a:off x="1309566" y="21548"/>
        <a:ext cx="1016941" cy="692615"/>
      </dsp:txXfrm>
    </dsp:sp>
    <dsp:sp modelId="{15860E72-CEF0-4E02-9990-6F5E9AE99B51}">
      <dsp:nvSpPr>
        <dsp:cNvPr id="0" name=""/>
        <dsp:cNvSpPr/>
      </dsp:nvSpPr>
      <dsp:spPr>
        <a:xfrm>
          <a:off x="1922568" y="174731"/>
          <a:ext cx="1327345" cy="1327345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04</a:t>
          </a:r>
        </a:p>
      </dsp:txBody>
      <dsp:txXfrm>
        <a:off x="2311338" y="563501"/>
        <a:ext cx="938575" cy="938575"/>
      </dsp:txXfrm>
    </dsp:sp>
    <dsp:sp modelId="{1604579C-A154-482E-B2DC-4E140EDA4147}">
      <dsp:nvSpPr>
        <dsp:cNvPr id="0" name=""/>
        <dsp:cNvSpPr/>
      </dsp:nvSpPr>
      <dsp:spPr>
        <a:xfrm rot="5400000">
          <a:off x="3311223" y="174731"/>
          <a:ext cx="1327345" cy="1327345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01</a:t>
          </a:r>
        </a:p>
      </dsp:txBody>
      <dsp:txXfrm rot="-5400000">
        <a:off x="3311223" y="563501"/>
        <a:ext cx="938575" cy="938575"/>
      </dsp:txXfrm>
    </dsp:sp>
    <dsp:sp modelId="{F6D0E9E9-FA25-48C4-9C34-606EF84691D8}">
      <dsp:nvSpPr>
        <dsp:cNvPr id="0" name=""/>
        <dsp:cNvSpPr/>
      </dsp:nvSpPr>
      <dsp:spPr>
        <a:xfrm rot="10800000">
          <a:off x="3311223" y="1563386"/>
          <a:ext cx="1327345" cy="1327345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02</a:t>
          </a:r>
        </a:p>
      </dsp:txBody>
      <dsp:txXfrm rot="10800000">
        <a:off x="3311223" y="1563386"/>
        <a:ext cx="938575" cy="938575"/>
      </dsp:txXfrm>
    </dsp:sp>
    <dsp:sp modelId="{B038F08A-1D95-4FDD-BC79-60916B76E777}">
      <dsp:nvSpPr>
        <dsp:cNvPr id="0" name=""/>
        <dsp:cNvSpPr/>
      </dsp:nvSpPr>
      <dsp:spPr>
        <a:xfrm rot="16200000">
          <a:off x="1922568" y="1563386"/>
          <a:ext cx="1327345" cy="132734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03</a:t>
          </a:r>
        </a:p>
      </dsp:txBody>
      <dsp:txXfrm rot="5400000">
        <a:off x="2311338" y="1563386"/>
        <a:ext cx="938575" cy="938575"/>
      </dsp:txXfrm>
    </dsp:sp>
    <dsp:sp modelId="{217AFC3B-254E-4FA2-A1B8-10D84B75DEF0}">
      <dsp:nvSpPr>
        <dsp:cNvPr id="0" name=""/>
        <dsp:cNvSpPr/>
      </dsp:nvSpPr>
      <dsp:spPr>
        <a:xfrm>
          <a:off x="3051425" y="1256839"/>
          <a:ext cx="458286" cy="39851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BE851-2C27-4DC6-AEEF-26CA68C935B4}">
      <dsp:nvSpPr>
        <dsp:cNvPr id="0" name=""/>
        <dsp:cNvSpPr/>
      </dsp:nvSpPr>
      <dsp:spPr>
        <a:xfrm rot="10800000">
          <a:off x="3051425" y="1410112"/>
          <a:ext cx="458286" cy="39851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27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70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0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22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1566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350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5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91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6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659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4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597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129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803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</a:t>
            </a:r>
            <a:r>
              <a:rPr lang="en-US" sz="1200">
                <a:solidFill>
                  <a:prstClr val="black"/>
                </a:solidFill>
              </a:rPr>
              <a:t>Copyright Showeet.com – Free PowerPoint Templates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32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19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Freepik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65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Freepik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5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Freepik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09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21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65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oceanservice.noaa.gov/facts/et-ocean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www.showeet.com/terms-of-use/" TargetMode="External"/><Relationship Id="rId4" Type="http://schemas.openxmlformats.org/officeDocument/2006/relationships/hyperlink" Target="http://www.freepik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weet.com/" TargetMode="External"/><Relationship Id="rId7" Type="http://schemas.openxmlformats.org/officeDocument/2006/relationships/hyperlink" Target="http://twitter.com/showee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pinterest.com/showeet/pins" TargetMode="External"/><Relationship Id="rId5" Type="http://schemas.openxmlformats.org/officeDocument/2006/relationships/hyperlink" Target="http://www.facebook.com/showeetcom" TargetMode="External"/><Relationship Id="rId4" Type="http://schemas.openxmlformats.org/officeDocument/2006/relationships/hyperlink" Target="http://plus.google.com/10642216161307107930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Your Awesome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 Even More Amazing Subtitle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Use a </a:t>
            </a:r>
            <a:r>
              <a:rPr lang="en-US"/>
              <a:t>title</a:t>
            </a:r>
            <a:r>
              <a:rPr lang="en-US" b="0"/>
              <a:t> with specific &amp; relevant (only) </a:t>
            </a:r>
            <a:r>
              <a:rPr lang="en-US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People CAN’T listen while reading your slide.</a:t>
            </a:r>
          </a:p>
          <a:p>
            <a:r>
              <a:rPr lang="en-US"/>
              <a:t>Always stick to the most important message.</a:t>
            </a:r>
          </a:p>
          <a:p>
            <a:r>
              <a:rPr lang="en-US"/>
              <a:t>Less is more… be concise.</a:t>
            </a:r>
          </a:p>
          <a:p>
            <a:r>
              <a:rPr lang="en-US"/>
              <a:t>And don’t kill your presentation with too many bullet point slides. Use visuals instead!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10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0909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But you may prefer a white background layout for handouts!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/>
              <a:t>Dark or colored background work well for projections.</a:t>
            </a:r>
          </a:p>
          <a:p>
            <a:r>
              <a:rPr lang="en-US"/>
              <a:t>But white background is the best option if you have to print out the document.</a:t>
            </a:r>
          </a:p>
          <a:p>
            <a:r>
              <a:rPr lang="en-US"/>
              <a:t>It is the best ink-saving option!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11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Relevant content displayed with </a:t>
            </a:r>
            <a:br>
              <a:rPr lang="en-US" b="0"/>
            </a:br>
            <a:r>
              <a:rPr lang="en-US"/>
              <a:t>2 columns</a:t>
            </a:r>
            <a:r>
              <a:rPr lang="en-US" b="0"/>
              <a:t> is also nice!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/>
              <a:t>Lorem ipsum dolor sit amet, duis eu. Metus tortor. Eu ut lorem, est sodales amet. Maecenas nam mattis, condimentum semper tristique. Morbi sed diam ullamcorper cubilia et.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Lectus mi at, inceptos lacinia necessitatibus. Velit risus suspendisse. Orci ut, ultricies id. Tempor ut id, nam praesentium, ridiculus dui sodales. Justo ipsum magna, massa nec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4984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563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…than a thousand words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2913" y="5098622"/>
            <a:ext cx="8258175" cy="886397"/>
          </a:xfrm>
        </p:spPr>
        <p:txBody>
          <a:bodyPr/>
          <a:lstStyle/>
          <a:p>
            <a:r>
              <a:rPr lang="en-US"/>
              <a:t>1 image says more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 (text) is more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is beautiful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14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9919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Support your claims with a short and powerful </a:t>
            </a:r>
            <a:r>
              <a:rPr lang="en-US"/>
              <a:t>quote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/>
              <a:t>The best </a:t>
            </a:r>
            <a:r>
              <a:rPr lang="en-US" b="1">
                <a:solidFill>
                  <a:schemeClr val="accent4">
                    <a:lumMod val="75000"/>
                  </a:schemeClr>
                </a:solidFill>
              </a:rPr>
              <a:t>c</a:t>
            </a:r>
            <a:r>
              <a:rPr lang="en-US" b="1">
                <a:solidFill>
                  <a:schemeClr val="accent1"/>
                </a:solidFill>
              </a:rPr>
              <a:t>o</a:t>
            </a:r>
            <a:r>
              <a:rPr lang="en-US" b="1">
                <a:solidFill>
                  <a:schemeClr val="tx2">
                    <a:lumMod val="40000"/>
                    <a:lumOff val="60000"/>
                  </a:schemeClr>
                </a:solidFill>
              </a:rPr>
              <a:t>l</a:t>
            </a:r>
            <a:r>
              <a:rPr lang="en-US" b="1">
                <a:solidFill>
                  <a:schemeClr val="accent3"/>
                </a:solidFill>
              </a:rPr>
              <a:t>o</a:t>
            </a:r>
            <a:r>
              <a:rPr lang="en-US" b="1">
                <a:solidFill>
                  <a:schemeClr val="accent4"/>
                </a:solidFill>
              </a:rPr>
              <a:t>u</a:t>
            </a:r>
            <a:r>
              <a:rPr lang="en-US" b="1">
                <a:solidFill>
                  <a:schemeClr val="accent2"/>
                </a:solidFill>
              </a:rPr>
              <a:t>r</a:t>
            </a:r>
            <a:r>
              <a:rPr lang="en-US"/>
              <a:t> in the </a:t>
            </a:r>
          </a:p>
          <a:p>
            <a:pPr marL="0" indent="0" algn="ctr">
              <a:buNone/>
            </a:pPr>
            <a:r>
              <a:rPr lang="en-US"/>
              <a:t>whole world is the one that looks good on you.</a:t>
            </a:r>
          </a:p>
          <a:p>
            <a:pPr marL="0" indent="0" algn="ctr">
              <a:buNone/>
            </a:pPr>
            <a:r>
              <a:rPr lang="en-US" sz="2100"/>
              <a:t>-- Coco Chanel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15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186570" y="1794178"/>
            <a:ext cx="657561" cy="524061"/>
            <a:chOff x="10185401" y="2103304"/>
            <a:chExt cx="735012" cy="585788"/>
          </a:xfrm>
          <a:solidFill>
            <a:schemeClr val="accent3"/>
          </a:solidFill>
        </p:grpSpPr>
        <p:sp>
          <p:nvSpPr>
            <p:cNvPr id="21" name="Freeform 156"/>
            <p:cNvSpPr>
              <a:spLocks noEditPoints="1"/>
            </p:cNvSpPr>
            <p:nvPr userDrawn="1"/>
          </p:nvSpPr>
          <p:spPr bwMode="auto">
            <a:xfrm>
              <a:off x="10185401" y="2106479"/>
              <a:ext cx="360363" cy="582613"/>
            </a:xfrm>
            <a:custGeom>
              <a:avLst/>
              <a:gdLst>
                <a:gd name="T0" fmla="*/ 202 w 227"/>
                <a:gd name="T1" fmla="*/ 202 h 367"/>
                <a:gd name="T2" fmla="*/ 209 w 227"/>
                <a:gd name="T3" fmla="*/ 194 h 367"/>
                <a:gd name="T4" fmla="*/ 112 w 227"/>
                <a:gd name="T5" fmla="*/ 180 h 367"/>
                <a:gd name="T6" fmla="*/ 119 w 227"/>
                <a:gd name="T7" fmla="*/ 175 h 367"/>
                <a:gd name="T8" fmla="*/ 52 w 227"/>
                <a:gd name="T9" fmla="*/ 162 h 367"/>
                <a:gd name="T10" fmla="*/ 52 w 227"/>
                <a:gd name="T11" fmla="*/ 160 h 367"/>
                <a:gd name="T12" fmla="*/ 209 w 227"/>
                <a:gd name="T13" fmla="*/ 150 h 367"/>
                <a:gd name="T14" fmla="*/ 209 w 227"/>
                <a:gd name="T15" fmla="*/ 156 h 367"/>
                <a:gd name="T16" fmla="*/ 210 w 227"/>
                <a:gd name="T17" fmla="*/ 143 h 367"/>
                <a:gd name="T18" fmla="*/ 202 w 227"/>
                <a:gd name="T19" fmla="*/ 113 h 367"/>
                <a:gd name="T20" fmla="*/ 205 w 227"/>
                <a:gd name="T21" fmla="*/ 113 h 367"/>
                <a:gd name="T22" fmla="*/ 26 w 227"/>
                <a:gd name="T23" fmla="*/ 109 h 367"/>
                <a:gd name="T24" fmla="*/ 26 w 227"/>
                <a:gd name="T25" fmla="*/ 117 h 367"/>
                <a:gd name="T26" fmla="*/ 31 w 227"/>
                <a:gd name="T27" fmla="*/ 116 h 367"/>
                <a:gd name="T28" fmla="*/ 27 w 227"/>
                <a:gd name="T29" fmla="*/ 112 h 367"/>
                <a:gd name="T30" fmla="*/ 110 w 227"/>
                <a:gd name="T31" fmla="*/ 108 h 367"/>
                <a:gd name="T32" fmla="*/ 100 w 227"/>
                <a:gd name="T33" fmla="*/ 120 h 367"/>
                <a:gd name="T34" fmla="*/ 110 w 227"/>
                <a:gd name="T35" fmla="*/ 108 h 367"/>
                <a:gd name="T36" fmla="*/ 27 w 227"/>
                <a:gd name="T37" fmla="*/ 80 h 367"/>
                <a:gd name="T38" fmla="*/ 30 w 227"/>
                <a:gd name="T39" fmla="*/ 72 h 367"/>
                <a:gd name="T40" fmla="*/ 176 w 227"/>
                <a:gd name="T41" fmla="*/ 84 h 367"/>
                <a:gd name="T42" fmla="*/ 185 w 227"/>
                <a:gd name="T43" fmla="*/ 70 h 367"/>
                <a:gd name="T44" fmla="*/ 127 w 227"/>
                <a:gd name="T45" fmla="*/ 25 h 367"/>
                <a:gd name="T46" fmla="*/ 127 w 227"/>
                <a:gd name="T47" fmla="*/ 23 h 367"/>
                <a:gd name="T48" fmla="*/ 108 w 227"/>
                <a:gd name="T49" fmla="*/ 24 h 367"/>
                <a:gd name="T50" fmla="*/ 110 w 227"/>
                <a:gd name="T51" fmla="*/ 21 h 367"/>
                <a:gd name="T52" fmla="*/ 121 w 227"/>
                <a:gd name="T53" fmla="*/ 2 h 367"/>
                <a:gd name="T54" fmla="*/ 151 w 227"/>
                <a:gd name="T55" fmla="*/ 8 h 367"/>
                <a:gd name="T56" fmla="*/ 176 w 227"/>
                <a:gd name="T57" fmla="*/ 27 h 367"/>
                <a:gd name="T58" fmla="*/ 205 w 227"/>
                <a:gd name="T59" fmla="*/ 61 h 367"/>
                <a:gd name="T60" fmla="*/ 223 w 227"/>
                <a:gd name="T61" fmla="*/ 112 h 367"/>
                <a:gd name="T62" fmla="*/ 227 w 227"/>
                <a:gd name="T63" fmla="*/ 173 h 367"/>
                <a:gd name="T64" fmla="*/ 214 w 227"/>
                <a:gd name="T65" fmla="*/ 230 h 367"/>
                <a:gd name="T66" fmla="*/ 184 w 227"/>
                <a:gd name="T67" fmla="*/ 282 h 367"/>
                <a:gd name="T68" fmla="*/ 136 w 227"/>
                <a:gd name="T69" fmla="*/ 328 h 367"/>
                <a:gd name="T70" fmla="*/ 78 w 227"/>
                <a:gd name="T71" fmla="*/ 358 h 367"/>
                <a:gd name="T72" fmla="*/ 41 w 227"/>
                <a:gd name="T73" fmla="*/ 367 h 367"/>
                <a:gd name="T74" fmla="*/ 38 w 227"/>
                <a:gd name="T75" fmla="*/ 364 h 367"/>
                <a:gd name="T76" fmla="*/ 35 w 227"/>
                <a:gd name="T77" fmla="*/ 359 h 367"/>
                <a:gd name="T78" fmla="*/ 38 w 227"/>
                <a:gd name="T79" fmla="*/ 354 h 367"/>
                <a:gd name="T80" fmla="*/ 96 w 227"/>
                <a:gd name="T81" fmla="*/ 296 h 367"/>
                <a:gd name="T82" fmla="*/ 142 w 227"/>
                <a:gd name="T83" fmla="*/ 227 h 367"/>
                <a:gd name="T84" fmla="*/ 154 w 227"/>
                <a:gd name="T85" fmla="*/ 193 h 367"/>
                <a:gd name="T86" fmla="*/ 117 w 227"/>
                <a:gd name="T87" fmla="*/ 202 h 367"/>
                <a:gd name="T88" fmla="*/ 77 w 227"/>
                <a:gd name="T89" fmla="*/ 196 h 367"/>
                <a:gd name="T90" fmla="*/ 41 w 227"/>
                <a:gd name="T91" fmla="*/ 176 h 367"/>
                <a:gd name="T92" fmla="*/ 10 w 227"/>
                <a:gd name="T93" fmla="*/ 142 h 367"/>
                <a:gd name="T94" fmla="*/ 0 w 227"/>
                <a:gd name="T95" fmla="*/ 91 h 367"/>
                <a:gd name="T96" fmla="*/ 19 w 227"/>
                <a:gd name="T97" fmla="*/ 41 h 367"/>
                <a:gd name="T98" fmla="*/ 62 w 227"/>
                <a:gd name="T99" fmla="*/ 8 h 367"/>
                <a:gd name="T100" fmla="*/ 107 w 227"/>
                <a:gd name="T10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7" h="367">
                  <a:moveTo>
                    <a:pt x="209" y="194"/>
                  </a:moveTo>
                  <a:lnTo>
                    <a:pt x="202" y="202"/>
                  </a:lnTo>
                  <a:lnTo>
                    <a:pt x="208" y="202"/>
                  </a:lnTo>
                  <a:lnTo>
                    <a:pt x="209" y="194"/>
                  </a:lnTo>
                  <a:close/>
                  <a:moveTo>
                    <a:pt x="119" y="175"/>
                  </a:moveTo>
                  <a:lnTo>
                    <a:pt x="112" y="180"/>
                  </a:lnTo>
                  <a:lnTo>
                    <a:pt x="115" y="180"/>
                  </a:lnTo>
                  <a:lnTo>
                    <a:pt x="119" y="175"/>
                  </a:lnTo>
                  <a:close/>
                  <a:moveTo>
                    <a:pt x="52" y="160"/>
                  </a:moveTo>
                  <a:lnTo>
                    <a:pt x="52" y="162"/>
                  </a:lnTo>
                  <a:lnTo>
                    <a:pt x="53" y="162"/>
                  </a:lnTo>
                  <a:lnTo>
                    <a:pt x="52" y="160"/>
                  </a:lnTo>
                  <a:close/>
                  <a:moveTo>
                    <a:pt x="210" y="143"/>
                  </a:moveTo>
                  <a:lnTo>
                    <a:pt x="209" y="150"/>
                  </a:lnTo>
                  <a:lnTo>
                    <a:pt x="206" y="156"/>
                  </a:lnTo>
                  <a:lnTo>
                    <a:pt x="209" y="156"/>
                  </a:lnTo>
                  <a:lnTo>
                    <a:pt x="212" y="156"/>
                  </a:lnTo>
                  <a:lnTo>
                    <a:pt x="210" y="143"/>
                  </a:lnTo>
                  <a:close/>
                  <a:moveTo>
                    <a:pt x="204" y="109"/>
                  </a:moveTo>
                  <a:lnTo>
                    <a:pt x="202" y="113"/>
                  </a:lnTo>
                  <a:lnTo>
                    <a:pt x="202" y="113"/>
                  </a:lnTo>
                  <a:lnTo>
                    <a:pt x="205" y="113"/>
                  </a:lnTo>
                  <a:lnTo>
                    <a:pt x="204" y="109"/>
                  </a:lnTo>
                  <a:close/>
                  <a:moveTo>
                    <a:pt x="26" y="109"/>
                  </a:moveTo>
                  <a:lnTo>
                    <a:pt x="24" y="110"/>
                  </a:lnTo>
                  <a:lnTo>
                    <a:pt x="26" y="117"/>
                  </a:lnTo>
                  <a:lnTo>
                    <a:pt x="27" y="124"/>
                  </a:lnTo>
                  <a:lnTo>
                    <a:pt x="31" y="116"/>
                  </a:lnTo>
                  <a:lnTo>
                    <a:pt x="28" y="113"/>
                  </a:lnTo>
                  <a:lnTo>
                    <a:pt x="27" y="112"/>
                  </a:lnTo>
                  <a:lnTo>
                    <a:pt x="26" y="109"/>
                  </a:lnTo>
                  <a:close/>
                  <a:moveTo>
                    <a:pt x="110" y="108"/>
                  </a:moveTo>
                  <a:lnTo>
                    <a:pt x="99" y="118"/>
                  </a:lnTo>
                  <a:lnTo>
                    <a:pt x="100" y="120"/>
                  </a:lnTo>
                  <a:lnTo>
                    <a:pt x="110" y="109"/>
                  </a:lnTo>
                  <a:lnTo>
                    <a:pt x="110" y="108"/>
                  </a:lnTo>
                  <a:close/>
                  <a:moveTo>
                    <a:pt x="30" y="72"/>
                  </a:moveTo>
                  <a:lnTo>
                    <a:pt x="27" y="80"/>
                  </a:lnTo>
                  <a:lnTo>
                    <a:pt x="31" y="75"/>
                  </a:lnTo>
                  <a:lnTo>
                    <a:pt x="30" y="72"/>
                  </a:lnTo>
                  <a:close/>
                  <a:moveTo>
                    <a:pt x="185" y="70"/>
                  </a:moveTo>
                  <a:lnTo>
                    <a:pt x="176" y="84"/>
                  </a:lnTo>
                  <a:lnTo>
                    <a:pt x="187" y="71"/>
                  </a:lnTo>
                  <a:lnTo>
                    <a:pt x="185" y="70"/>
                  </a:lnTo>
                  <a:close/>
                  <a:moveTo>
                    <a:pt x="127" y="23"/>
                  </a:moveTo>
                  <a:lnTo>
                    <a:pt x="127" y="25"/>
                  </a:lnTo>
                  <a:lnTo>
                    <a:pt x="129" y="23"/>
                  </a:lnTo>
                  <a:lnTo>
                    <a:pt x="127" y="23"/>
                  </a:lnTo>
                  <a:close/>
                  <a:moveTo>
                    <a:pt x="110" y="21"/>
                  </a:moveTo>
                  <a:lnTo>
                    <a:pt x="108" y="24"/>
                  </a:lnTo>
                  <a:lnTo>
                    <a:pt x="112" y="21"/>
                  </a:lnTo>
                  <a:lnTo>
                    <a:pt x="110" y="21"/>
                  </a:lnTo>
                  <a:close/>
                  <a:moveTo>
                    <a:pt x="107" y="0"/>
                  </a:moveTo>
                  <a:lnTo>
                    <a:pt x="121" y="2"/>
                  </a:lnTo>
                  <a:lnTo>
                    <a:pt x="137" y="4"/>
                  </a:lnTo>
                  <a:lnTo>
                    <a:pt x="151" y="8"/>
                  </a:lnTo>
                  <a:lnTo>
                    <a:pt x="164" y="16"/>
                  </a:lnTo>
                  <a:lnTo>
                    <a:pt x="176" y="27"/>
                  </a:lnTo>
                  <a:lnTo>
                    <a:pt x="192" y="42"/>
                  </a:lnTo>
                  <a:lnTo>
                    <a:pt x="205" y="61"/>
                  </a:lnTo>
                  <a:lnTo>
                    <a:pt x="214" y="80"/>
                  </a:lnTo>
                  <a:lnTo>
                    <a:pt x="223" y="112"/>
                  </a:lnTo>
                  <a:lnTo>
                    <a:pt x="227" y="144"/>
                  </a:lnTo>
                  <a:lnTo>
                    <a:pt x="227" y="173"/>
                  </a:lnTo>
                  <a:lnTo>
                    <a:pt x="223" y="202"/>
                  </a:lnTo>
                  <a:lnTo>
                    <a:pt x="214" y="230"/>
                  </a:lnTo>
                  <a:lnTo>
                    <a:pt x="202" y="256"/>
                  </a:lnTo>
                  <a:lnTo>
                    <a:pt x="184" y="282"/>
                  </a:lnTo>
                  <a:lnTo>
                    <a:pt x="161" y="307"/>
                  </a:lnTo>
                  <a:lnTo>
                    <a:pt x="136" y="328"/>
                  </a:lnTo>
                  <a:lnTo>
                    <a:pt x="108" y="345"/>
                  </a:lnTo>
                  <a:lnTo>
                    <a:pt x="78" y="358"/>
                  </a:lnTo>
                  <a:lnTo>
                    <a:pt x="45" y="367"/>
                  </a:lnTo>
                  <a:lnTo>
                    <a:pt x="41" y="367"/>
                  </a:lnTo>
                  <a:lnTo>
                    <a:pt x="40" y="366"/>
                  </a:lnTo>
                  <a:lnTo>
                    <a:pt x="38" y="364"/>
                  </a:lnTo>
                  <a:lnTo>
                    <a:pt x="36" y="362"/>
                  </a:lnTo>
                  <a:lnTo>
                    <a:pt x="35" y="359"/>
                  </a:lnTo>
                  <a:lnTo>
                    <a:pt x="36" y="357"/>
                  </a:lnTo>
                  <a:lnTo>
                    <a:pt x="38" y="354"/>
                  </a:lnTo>
                  <a:lnTo>
                    <a:pt x="69" y="326"/>
                  </a:lnTo>
                  <a:lnTo>
                    <a:pt x="96" y="296"/>
                  </a:lnTo>
                  <a:lnTo>
                    <a:pt x="121" y="262"/>
                  </a:lnTo>
                  <a:lnTo>
                    <a:pt x="142" y="227"/>
                  </a:lnTo>
                  <a:lnTo>
                    <a:pt x="144" y="224"/>
                  </a:lnTo>
                  <a:lnTo>
                    <a:pt x="154" y="193"/>
                  </a:lnTo>
                  <a:lnTo>
                    <a:pt x="137" y="199"/>
                  </a:lnTo>
                  <a:lnTo>
                    <a:pt x="117" y="202"/>
                  </a:lnTo>
                  <a:lnTo>
                    <a:pt x="96" y="201"/>
                  </a:lnTo>
                  <a:lnTo>
                    <a:pt x="77" y="196"/>
                  </a:lnTo>
                  <a:lnTo>
                    <a:pt x="58" y="188"/>
                  </a:lnTo>
                  <a:lnTo>
                    <a:pt x="41" y="176"/>
                  </a:lnTo>
                  <a:lnTo>
                    <a:pt x="23" y="160"/>
                  </a:lnTo>
                  <a:lnTo>
                    <a:pt x="10" y="142"/>
                  </a:lnTo>
                  <a:lnTo>
                    <a:pt x="2" y="120"/>
                  </a:lnTo>
                  <a:lnTo>
                    <a:pt x="0" y="91"/>
                  </a:lnTo>
                  <a:lnTo>
                    <a:pt x="6" y="65"/>
                  </a:lnTo>
                  <a:lnTo>
                    <a:pt x="19" y="41"/>
                  </a:lnTo>
                  <a:lnTo>
                    <a:pt x="39" y="23"/>
                  </a:lnTo>
                  <a:lnTo>
                    <a:pt x="62" y="8"/>
                  </a:lnTo>
                  <a:lnTo>
                    <a:pt x="90" y="0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2" name="Freeform 157"/>
            <p:cNvSpPr>
              <a:spLocks noEditPoints="1"/>
            </p:cNvSpPr>
            <p:nvPr userDrawn="1"/>
          </p:nvSpPr>
          <p:spPr bwMode="auto">
            <a:xfrm>
              <a:off x="10558463" y="2103304"/>
              <a:ext cx="361950" cy="579438"/>
            </a:xfrm>
            <a:custGeom>
              <a:avLst/>
              <a:gdLst>
                <a:gd name="T0" fmla="*/ 176 w 228"/>
                <a:gd name="T1" fmla="*/ 174 h 365"/>
                <a:gd name="T2" fmla="*/ 177 w 228"/>
                <a:gd name="T3" fmla="*/ 174 h 365"/>
                <a:gd name="T4" fmla="*/ 83 w 228"/>
                <a:gd name="T5" fmla="*/ 173 h 365"/>
                <a:gd name="T6" fmla="*/ 80 w 228"/>
                <a:gd name="T7" fmla="*/ 177 h 365"/>
                <a:gd name="T8" fmla="*/ 88 w 228"/>
                <a:gd name="T9" fmla="*/ 120 h 365"/>
                <a:gd name="T10" fmla="*/ 58 w 228"/>
                <a:gd name="T11" fmla="*/ 165 h 365"/>
                <a:gd name="T12" fmla="*/ 88 w 228"/>
                <a:gd name="T13" fmla="*/ 123 h 365"/>
                <a:gd name="T14" fmla="*/ 206 w 228"/>
                <a:gd name="T15" fmla="*/ 112 h 365"/>
                <a:gd name="T16" fmla="*/ 206 w 228"/>
                <a:gd name="T17" fmla="*/ 114 h 365"/>
                <a:gd name="T18" fmla="*/ 38 w 228"/>
                <a:gd name="T19" fmla="*/ 80 h 365"/>
                <a:gd name="T20" fmla="*/ 25 w 228"/>
                <a:gd name="T21" fmla="*/ 98 h 365"/>
                <a:gd name="T22" fmla="*/ 25 w 228"/>
                <a:gd name="T23" fmla="*/ 109 h 365"/>
                <a:gd name="T24" fmla="*/ 189 w 228"/>
                <a:gd name="T25" fmla="*/ 73 h 365"/>
                <a:gd name="T26" fmla="*/ 177 w 228"/>
                <a:gd name="T27" fmla="*/ 101 h 365"/>
                <a:gd name="T28" fmla="*/ 189 w 228"/>
                <a:gd name="T29" fmla="*/ 78 h 365"/>
                <a:gd name="T30" fmla="*/ 191 w 228"/>
                <a:gd name="T31" fmla="*/ 77 h 365"/>
                <a:gd name="T32" fmla="*/ 97 w 228"/>
                <a:gd name="T33" fmla="*/ 52 h 365"/>
                <a:gd name="T34" fmla="*/ 66 w 228"/>
                <a:gd name="T35" fmla="*/ 101 h 365"/>
                <a:gd name="T36" fmla="*/ 98 w 228"/>
                <a:gd name="T37" fmla="*/ 52 h 365"/>
                <a:gd name="T38" fmla="*/ 53 w 228"/>
                <a:gd name="T39" fmla="*/ 40 h 365"/>
                <a:gd name="T40" fmla="*/ 33 w 228"/>
                <a:gd name="T41" fmla="*/ 67 h 365"/>
                <a:gd name="T42" fmla="*/ 159 w 228"/>
                <a:gd name="T43" fmla="*/ 35 h 365"/>
                <a:gd name="T44" fmla="*/ 159 w 228"/>
                <a:gd name="T45" fmla="*/ 37 h 365"/>
                <a:gd name="T46" fmla="*/ 87 w 228"/>
                <a:gd name="T47" fmla="*/ 31 h 365"/>
                <a:gd name="T48" fmla="*/ 87 w 228"/>
                <a:gd name="T49" fmla="*/ 35 h 365"/>
                <a:gd name="T50" fmla="*/ 93 w 228"/>
                <a:gd name="T51" fmla="*/ 22 h 365"/>
                <a:gd name="T52" fmla="*/ 92 w 228"/>
                <a:gd name="T53" fmla="*/ 25 h 365"/>
                <a:gd name="T54" fmla="*/ 108 w 228"/>
                <a:gd name="T55" fmla="*/ 0 h 365"/>
                <a:gd name="T56" fmla="*/ 138 w 228"/>
                <a:gd name="T57" fmla="*/ 2 h 365"/>
                <a:gd name="T58" fmla="*/ 165 w 228"/>
                <a:gd name="T59" fmla="*/ 16 h 365"/>
                <a:gd name="T60" fmla="*/ 193 w 228"/>
                <a:gd name="T61" fmla="*/ 42 h 365"/>
                <a:gd name="T62" fmla="*/ 215 w 228"/>
                <a:gd name="T63" fmla="*/ 80 h 365"/>
                <a:gd name="T64" fmla="*/ 228 w 228"/>
                <a:gd name="T65" fmla="*/ 144 h 365"/>
                <a:gd name="T66" fmla="*/ 224 w 228"/>
                <a:gd name="T67" fmla="*/ 200 h 365"/>
                <a:gd name="T68" fmla="*/ 203 w 228"/>
                <a:gd name="T69" fmla="*/ 255 h 365"/>
                <a:gd name="T70" fmla="*/ 161 w 228"/>
                <a:gd name="T71" fmla="*/ 306 h 365"/>
                <a:gd name="T72" fmla="*/ 109 w 228"/>
                <a:gd name="T73" fmla="*/ 344 h 365"/>
                <a:gd name="T74" fmla="*/ 45 w 228"/>
                <a:gd name="T75" fmla="*/ 365 h 365"/>
                <a:gd name="T76" fmla="*/ 39 w 228"/>
                <a:gd name="T77" fmla="*/ 365 h 365"/>
                <a:gd name="T78" fmla="*/ 37 w 228"/>
                <a:gd name="T79" fmla="*/ 361 h 365"/>
                <a:gd name="T80" fmla="*/ 37 w 228"/>
                <a:gd name="T81" fmla="*/ 356 h 365"/>
                <a:gd name="T82" fmla="*/ 70 w 228"/>
                <a:gd name="T83" fmla="*/ 326 h 365"/>
                <a:gd name="T84" fmla="*/ 122 w 228"/>
                <a:gd name="T85" fmla="*/ 262 h 365"/>
                <a:gd name="T86" fmla="*/ 144 w 228"/>
                <a:gd name="T87" fmla="*/ 224 h 365"/>
                <a:gd name="T88" fmla="*/ 138 w 228"/>
                <a:gd name="T89" fmla="*/ 199 h 365"/>
                <a:gd name="T90" fmla="*/ 97 w 228"/>
                <a:gd name="T91" fmla="*/ 200 h 365"/>
                <a:gd name="T92" fmla="*/ 59 w 228"/>
                <a:gd name="T93" fmla="*/ 186 h 365"/>
                <a:gd name="T94" fmla="*/ 24 w 228"/>
                <a:gd name="T95" fmla="*/ 160 h 365"/>
                <a:gd name="T96" fmla="*/ 3 w 228"/>
                <a:gd name="T97" fmla="*/ 119 h 365"/>
                <a:gd name="T98" fmla="*/ 7 w 228"/>
                <a:gd name="T99" fmla="*/ 64 h 365"/>
                <a:gd name="T100" fmla="*/ 39 w 228"/>
                <a:gd name="T101" fmla="*/ 21 h 365"/>
                <a:gd name="T102" fmla="*/ 91 w 228"/>
                <a:gd name="T103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" h="365">
                  <a:moveTo>
                    <a:pt x="176" y="174"/>
                  </a:moveTo>
                  <a:lnTo>
                    <a:pt x="176" y="174"/>
                  </a:lnTo>
                  <a:lnTo>
                    <a:pt x="173" y="181"/>
                  </a:lnTo>
                  <a:lnTo>
                    <a:pt x="177" y="174"/>
                  </a:lnTo>
                  <a:lnTo>
                    <a:pt x="176" y="174"/>
                  </a:lnTo>
                  <a:close/>
                  <a:moveTo>
                    <a:pt x="83" y="173"/>
                  </a:moveTo>
                  <a:lnTo>
                    <a:pt x="79" y="177"/>
                  </a:lnTo>
                  <a:lnTo>
                    <a:pt x="80" y="177"/>
                  </a:lnTo>
                  <a:lnTo>
                    <a:pt x="83" y="173"/>
                  </a:lnTo>
                  <a:close/>
                  <a:moveTo>
                    <a:pt x="88" y="120"/>
                  </a:moveTo>
                  <a:lnTo>
                    <a:pt x="58" y="165"/>
                  </a:lnTo>
                  <a:lnTo>
                    <a:pt x="58" y="165"/>
                  </a:lnTo>
                  <a:lnTo>
                    <a:pt x="59" y="166"/>
                  </a:lnTo>
                  <a:lnTo>
                    <a:pt x="88" y="123"/>
                  </a:lnTo>
                  <a:lnTo>
                    <a:pt x="88" y="120"/>
                  </a:lnTo>
                  <a:close/>
                  <a:moveTo>
                    <a:pt x="206" y="112"/>
                  </a:moveTo>
                  <a:lnTo>
                    <a:pt x="206" y="114"/>
                  </a:lnTo>
                  <a:lnTo>
                    <a:pt x="206" y="114"/>
                  </a:lnTo>
                  <a:lnTo>
                    <a:pt x="206" y="112"/>
                  </a:lnTo>
                  <a:close/>
                  <a:moveTo>
                    <a:pt x="38" y="80"/>
                  </a:moveTo>
                  <a:lnTo>
                    <a:pt x="32" y="89"/>
                  </a:lnTo>
                  <a:lnTo>
                    <a:pt x="25" y="98"/>
                  </a:lnTo>
                  <a:lnTo>
                    <a:pt x="25" y="98"/>
                  </a:lnTo>
                  <a:lnTo>
                    <a:pt x="25" y="109"/>
                  </a:lnTo>
                  <a:lnTo>
                    <a:pt x="38" y="80"/>
                  </a:lnTo>
                  <a:close/>
                  <a:moveTo>
                    <a:pt x="189" y="73"/>
                  </a:moveTo>
                  <a:lnTo>
                    <a:pt x="153" y="126"/>
                  </a:lnTo>
                  <a:lnTo>
                    <a:pt x="177" y="101"/>
                  </a:lnTo>
                  <a:lnTo>
                    <a:pt x="177" y="101"/>
                  </a:lnTo>
                  <a:lnTo>
                    <a:pt x="189" y="78"/>
                  </a:lnTo>
                  <a:lnTo>
                    <a:pt x="190" y="77"/>
                  </a:lnTo>
                  <a:lnTo>
                    <a:pt x="191" y="77"/>
                  </a:lnTo>
                  <a:lnTo>
                    <a:pt x="189" y="73"/>
                  </a:lnTo>
                  <a:close/>
                  <a:moveTo>
                    <a:pt x="97" y="52"/>
                  </a:moveTo>
                  <a:lnTo>
                    <a:pt x="83" y="77"/>
                  </a:lnTo>
                  <a:lnTo>
                    <a:pt x="66" y="101"/>
                  </a:lnTo>
                  <a:lnTo>
                    <a:pt x="71" y="97"/>
                  </a:lnTo>
                  <a:lnTo>
                    <a:pt x="98" y="52"/>
                  </a:lnTo>
                  <a:lnTo>
                    <a:pt x="97" y="52"/>
                  </a:lnTo>
                  <a:close/>
                  <a:moveTo>
                    <a:pt x="53" y="40"/>
                  </a:moveTo>
                  <a:lnTo>
                    <a:pt x="41" y="52"/>
                  </a:lnTo>
                  <a:lnTo>
                    <a:pt x="33" y="67"/>
                  </a:lnTo>
                  <a:lnTo>
                    <a:pt x="53" y="40"/>
                  </a:lnTo>
                  <a:close/>
                  <a:moveTo>
                    <a:pt x="159" y="35"/>
                  </a:moveTo>
                  <a:lnTo>
                    <a:pt x="159" y="37"/>
                  </a:lnTo>
                  <a:lnTo>
                    <a:pt x="159" y="37"/>
                  </a:lnTo>
                  <a:lnTo>
                    <a:pt x="159" y="35"/>
                  </a:lnTo>
                  <a:close/>
                  <a:moveTo>
                    <a:pt x="87" y="31"/>
                  </a:moveTo>
                  <a:lnTo>
                    <a:pt x="80" y="42"/>
                  </a:lnTo>
                  <a:lnTo>
                    <a:pt x="87" y="35"/>
                  </a:lnTo>
                  <a:lnTo>
                    <a:pt x="87" y="31"/>
                  </a:lnTo>
                  <a:close/>
                  <a:moveTo>
                    <a:pt x="93" y="22"/>
                  </a:moveTo>
                  <a:lnTo>
                    <a:pt x="93" y="22"/>
                  </a:lnTo>
                  <a:lnTo>
                    <a:pt x="92" y="25"/>
                  </a:lnTo>
                  <a:lnTo>
                    <a:pt x="93" y="22"/>
                  </a:lnTo>
                  <a:close/>
                  <a:moveTo>
                    <a:pt x="108" y="0"/>
                  </a:moveTo>
                  <a:lnTo>
                    <a:pt x="122" y="1"/>
                  </a:lnTo>
                  <a:lnTo>
                    <a:pt x="138" y="2"/>
                  </a:lnTo>
                  <a:lnTo>
                    <a:pt x="152" y="8"/>
                  </a:lnTo>
                  <a:lnTo>
                    <a:pt x="165" y="16"/>
                  </a:lnTo>
                  <a:lnTo>
                    <a:pt x="177" y="26"/>
                  </a:lnTo>
                  <a:lnTo>
                    <a:pt x="193" y="42"/>
                  </a:lnTo>
                  <a:lnTo>
                    <a:pt x="206" y="60"/>
                  </a:lnTo>
                  <a:lnTo>
                    <a:pt x="215" y="80"/>
                  </a:lnTo>
                  <a:lnTo>
                    <a:pt x="224" y="111"/>
                  </a:lnTo>
                  <a:lnTo>
                    <a:pt x="228" y="144"/>
                  </a:lnTo>
                  <a:lnTo>
                    <a:pt x="228" y="173"/>
                  </a:lnTo>
                  <a:lnTo>
                    <a:pt x="224" y="200"/>
                  </a:lnTo>
                  <a:lnTo>
                    <a:pt x="215" y="229"/>
                  </a:lnTo>
                  <a:lnTo>
                    <a:pt x="203" y="255"/>
                  </a:lnTo>
                  <a:lnTo>
                    <a:pt x="185" y="281"/>
                  </a:lnTo>
                  <a:lnTo>
                    <a:pt x="161" y="306"/>
                  </a:lnTo>
                  <a:lnTo>
                    <a:pt x="136" y="327"/>
                  </a:lnTo>
                  <a:lnTo>
                    <a:pt x="109" y="344"/>
                  </a:lnTo>
                  <a:lnTo>
                    <a:pt x="77" y="357"/>
                  </a:lnTo>
                  <a:lnTo>
                    <a:pt x="45" y="365"/>
                  </a:lnTo>
                  <a:lnTo>
                    <a:pt x="42" y="365"/>
                  </a:lnTo>
                  <a:lnTo>
                    <a:pt x="39" y="365"/>
                  </a:lnTo>
                  <a:lnTo>
                    <a:pt x="38" y="362"/>
                  </a:lnTo>
                  <a:lnTo>
                    <a:pt x="37" y="361"/>
                  </a:lnTo>
                  <a:lnTo>
                    <a:pt x="36" y="359"/>
                  </a:lnTo>
                  <a:lnTo>
                    <a:pt x="37" y="356"/>
                  </a:lnTo>
                  <a:lnTo>
                    <a:pt x="38" y="353"/>
                  </a:lnTo>
                  <a:lnTo>
                    <a:pt x="70" y="326"/>
                  </a:lnTo>
                  <a:lnTo>
                    <a:pt x="97" y="296"/>
                  </a:lnTo>
                  <a:lnTo>
                    <a:pt x="122" y="262"/>
                  </a:lnTo>
                  <a:lnTo>
                    <a:pt x="143" y="226"/>
                  </a:lnTo>
                  <a:lnTo>
                    <a:pt x="144" y="224"/>
                  </a:lnTo>
                  <a:lnTo>
                    <a:pt x="155" y="192"/>
                  </a:lnTo>
                  <a:lnTo>
                    <a:pt x="138" y="199"/>
                  </a:lnTo>
                  <a:lnTo>
                    <a:pt x="118" y="201"/>
                  </a:lnTo>
                  <a:lnTo>
                    <a:pt x="97" y="200"/>
                  </a:lnTo>
                  <a:lnTo>
                    <a:pt x="77" y="195"/>
                  </a:lnTo>
                  <a:lnTo>
                    <a:pt x="59" y="186"/>
                  </a:lnTo>
                  <a:lnTo>
                    <a:pt x="42" y="175"/>
                  </a:lnTo>
                  <a:lnTo>
                    <a:pt x="24" y="160"/>
                  </a:lnTo>
                  <a:lnTo>
                    <a:pt x="11" y="141"/>
                  </a:lnTo>
                  <a:lnTo>
                    <a:pt x="3" y="119"/>
                  </a:lnTo>
                  <a:lnTo>
                    <a:pt x="0" y="90"/>
                  </a:lnTo>
                  <a:lnTo>
                    <a:pt x="7" y="64"/>
                  </a:lnTo>
                  <a:lnTo>
                    <a:pt x="20" y="40"/>
                  </a:lnTo>
                  <a:lnTo>
                    <a:pt x="39" y="21"/>
                  </a:lnTo>
                  <a:lnTo>
                    <a:pt x="63" y="8"/>
                  </a:lnTo>
                  <a:lnTo>
                    <a:pt x="91" y="0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5613" y="5611000"/>
            <a:ext cx="658982" cy="524060"/>
            <a:chOff x="1271588" y="5246115"/>
            <a:chExt cx="736600" cy="585787"/>
          </a:xfrm>
          <a:solidFill>
            <a:schemeClr val="accent3"/>
          </a:solidFill>
        </p:grpSpPr>
        <p:sp>
          <p:nvSpPr>
            <p:cNvPr id="24" name="Freeform 158"/>
            <p:cNvSpPr>
              <a:spLocks noEditPoints="1"/>
            </p:cNvSpPr>
            <p:nvPr userDrawn="1"/>
          </p:nvSpPr>
          <p:spPr bwMode="auto">
            <a:xfrm>
              <a:off x="1646238" y="5246115"/>
              <a:ext cx="361950" cy="582613"/>
            </a:xfrm>
            <a:custGeom>
              <a:avLst/>
              <a:gdLst>
                <a:gd name="T0" fmla="*/ 116 w 228"/>
                <a:gd name="T1" fmla="*/ 346 h 367"/>
                <a:gd name="T2" fmla="*/ 119 w 228"/>
                <a:gd name="T3" fmla="*/ 343 h 367"/>
                <a:gd name="T4" fmla="*/ 99 w 228"/>
                <a:gd name="T5" fmla="*/ 344 h 367"/>
                <a:gd name="T6" fmla="*/ 101 w 228"/>
                <a:gd name="T7" fmla="*/ 342 h 367"/>
                <a:gd name="T8" fmla="*/ 196 w 228"/>
                <a:gd name="T9" fmla="*/ 292 h 367"/>
                <a:gd name="T10" fmla="*/ 201 w 228"/>
                <a:gd name="T11" fmla="*/ 286 h 367"/>
                <a:gd name="T12" fmla="*/ 40 w 228"/>
                <a:gd name="T13" fmla="*/ 295 h 367"/>
                <a:gd name="T14" fmla="*/ 51 w 228"/>
                <a:gd name="T15" fmla="*/ 282 h 367"/>
                <a:gd name="T16" fmla="*/ 23 w 228"/>
                <a:gd name="T17" fmla="*/ 254 h 367"/>
                <a:gd name="T18" fmla="*/ 26 w 228"/>
                <a:gd name="T19" fmla="*/ 254 h 367"/>
                <a:gd name="T20" fmla="*/ 127 w 228"/>
                <a:gd name="T21" fmla="*/ 248 h 367"/>
                <a:gd name="T22" fmla="*/ 119 w 228"/>
                <a:gd name="T23" fmla="*/ 259 h 367"/>
                <a:gd name="T24" fmla="*/ 127 w 228"/>
                <a:gd name="T25" fmla="*/ 248 h 367"/>
                <a:gd name="T26" fmla="*/ 196 w 228"/>
                <a:gd name="T27" fmla="*/ 252 h 367"/>
                <a:gd name="T28" fmla="*/ 201 w 228"/>
                <a:gd name="T29" fmla="*/ 255 h 367"/>
                <a:gd name="T30" fmla="*/ 203 w 228"/>
                <a:gd name="T31" fmla="*/ 257 h 367"/>
                <a:gd name="T32" fmla="*/ 200 w 228"/>
                <a:gd name="T33" fmla="*/ 244 h 367"/>
                <a:gd name="T34" fmla="*/ 19 w 228"/>
                <a:gd name="T35" fmla="*/ 211 h 367"/>
                <a:gd name="T36" fmla="*/ 17 w 228"/>
                <a:gd name="T37" fmla="*/ 223 h 367"/>
                <a:gd name="T38" fmla="*/ 22 w 228"/>
                <a:gd name="T39" fmla="*/ 210 h 367"/>
                <a:gd name="T40" fmla="*/ 175 w 228"/>
                <a:gd name="T41" fmla="*/ 207 h 367"/>
                <a:gd name="T42" fmla="*/ 175 w 228"/>
                <a:gd name="T43" fmla="*/ 204 h 367"/>
                <a:gd name="T44" fmla="*/ 112 w 228"/>
                <a:gd name="T45" fmla="*/ 186 h 367"/>
                <a:gd name="T46" fmla="*/ 115 w 228"/>
                <a:gd name="T47" fmla="*/ 186 h 367"/>
                <a:gd name="T48" fmla="*/ 18 w 228"/>
                <a:gd name="T49" fmla="*/ 173 h 367"/>
                <a:gd name="T50" fmla="*/ 21 w 228"/>
                <a:gd name="T51" fmla="*/ 165 h 367"/>
                <a:gd name="T52" fmla="*/ 186 w 228"/>
                <a:gd name="T53" fmla="*/ 0 h 367"/>
                <a:gd name="T54" fmla="*/ 191 w 228"/>
                <a:gd name="T55" fmla="*/ 3 h 367"/>
                <a:gd name="T56" fmla="*/ 192 w 228"/>
                <a:gd name="T57" fmla="*/ 8 h 367"/>
                <a:gd name="T58" fmla="*/ 190 w 228"/>
                <a:gd name="T59" fmla="*/ 12 h 367"/>
                <a:gd name="T60" fmla="*/ 131 w 228"/>
                <a:gd name="T61" fmla="*/ 71 h 367"/>
                <a:gd name="T62" fmla="*/ 85 w 228"/>
                <a:gd name="T63" fmla="*/ 140 h 367"/>
                <a:gd name="T64" fmla="*/ 73 w 228"/>
                <a:gd name="T65" fmla="*/ 174 h 367"/>
                <a:gd name="T66" fmla="*/ 111 w 228"/>
                <a:gd name="T67" fmla="*/ 164 h 367"/>
                <a:gd name="T68" fmla="*/ 150 w 228"/>
                <a:gd name="T69" fmla="*/ 172 h 367"/>
                <a:gd name="T70" fmla="*/ 187 w 228"/>
                <a:gd name="T71" fmla="*/ 191 h 367"/>
                <a:gd name="T72" fmla="*/ 218 w 228"/>
                <a:gd name="T73" fmla="*/ 225 h 367"/>
                <a:gd name="T74" fmla="*/ 228 w 228"/>
                <a:gd name="T75" fmla="*/ 276 h 367"/>
                <a:gd name="T76" fmla="*/ 208 w 228"/>
                <a:gd name="T77" fmla="*/ 326 h 367"/>
                <a:gd name="T78" fmla="*/ 165 w 228"/>
                <a:gd name="T79" fmla="*/ 359 h 367"/>
                <a:gd name="T80" fmla="*/ 122 w 228"/>
                <a:gd name="T81" fmla="*/ 367 h 367"/>
                <a:gd name="T82" fmla="*/ 90 w 228"/>
                <a:gd name="T83" fmla="*/ 363 h 367"/>
                <a:gd name="T84" fmla="*/ 64 w 228"/>
                <a:gd name="T85" fmla="*/ 350 h 367"/>
                <a:gd name="T86" fmla="*/ 35 w 228"/>
                <a:gd name="T87" fmla="*/ 325 h 367"/>
                <a:gd name="T88" fmla="*/ 13 w 228"/>
                <a:gd name="T89" fmla="*/ 287 h 367"/>
                <a:gd name="T90" fmla="*/ 0 w 228"/>
                <a:gd name="T91" fmla="*/ 223 h 367"/>
                <a:gd name="T92" fmla="*/ 5 w 228"/>
                <a:gd name="T93" fmla="*/ 165 h 367"/>
                <a:gd name="T94" fmla="*/ 26 w 228"/>
                <a:gd name="T95" fmla="*/ 111 h 367"/>
                <a:gd name="T96" fmla="*/ 67 w 228"/>
                <a:gd name="T97" fmla="*/ 60 h 367"/>
                <a:gd name="T98" fmla="*/ 120 w 228"/>
                <a:gd name="T99" fmla="*/ 22 h 367"/>
                <a:gd name="T100" fmla="*/ 183 w 228"/>
                <a:gd name="T101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367">
                  <a:moveTo>
                    <a:pt x="119" y="343"/>
                  </a:moveTo>
                  <a:lnTo>
                    <a:pt x="116" y="346"/>
                  </a:lnTo>
                  <a:lnTo>
                    <a:pt x="119" y="346"/>
                  </a:lnTo>
                  <a:lnTo>
                    <a:pt x="119" y="343"/>
                  </a:lnTo>
                  <a:close/>
                  <a:moveTo>
                    <a:pt x="101" y="342"/>
                  </a:moveTo>
                  <a:lnTo>
                    <a:pt x="99" y="344"/>
                  </a:lnTo>
                  <a:lnTo>
                    <a:pt x="102" y="344"/>
                  </a:lnTo>
                  <a:lnTo>
                    <a:pt x="101" y="342"/>
                  </a:lnTo>
                  <a:close/>
                  <a:moveTo>
                    <a:pt x="201" y="286"/>
                  </a:moveTo>
                  <a:lnTo>
                    <a:pt x="196" y="292"/>
                  </a:lnTo>
                  <a:lnTo>
                    <a:pt x="199" y="293"/>
                  </a:lnTo>
                  <a:lnTo>
                    <a:pt x="201" y="286"/>
                  </a:lnTo>
                  <a:close/>
                  <a:moveTo>
                    <a:pt x="51" y="282"/>
                  </a:moveTo>
                  <a:lnTo>
                    <a:pt x="40" y="295"/>
                  </a:lnTo>
                  <a:lnTo>
                    <a:pt x="42" y="297"/>
                  </a:lnTo>
                  <a:lnTo>
                    <a:pt x="51" y="282"/>
                  </a:lnTo>
                  <a:close/>
                  <a:moveTo>
                    <a:pt x="26" y="254"/>
                  </a:moveTo>
                  <a:lnTo>
                    <a:pt x="23" y="254"/>
                  </a:lnTo>
                  <a:lnTo>
                    <a:pt x="23" y="257"/>
                  </a:lnTo>
                  <a:lnTo>
                    <a:pt x="26" y="254"/>
                  </a:lnTo>
                  <a:lnTo>
                    <a:pt x="26" y="254"/>
                  </a:lnTo>
                  <a:close/>
                  <a:moveTo>
                    <a:pt x="127" y="248"/>
                  </a:moveTo>
                  <a:lnTo>
                    <a:pt x="118" y="258"/>
                  </a:lnTo>
                  <a:lnTo>
                    <a:pt x="119" y="259"/>
                  </a:lnTo>
                  <a:lnTo>
                    <a:pt x="128" y="248"/>
                  </a:lnTo>
                  <a:lnTo>
                    <a:pt x="127" y="248"/>
                  </a:lnTo>
                  <a:close/>
                  <a:moveTo>
                    <a:pt x="200" y="244"/>
                  </a:moveTo>
                  <a:lnTo>
                    <a:pt x="196" y="252"/>
                  </a:lnTo>
                  <a:lnTo>
                    <a:pt x="199" y="253"/>
                  </a:lnTo>
                  <a:lnTo>
                    <a:pt x="201" y="255"/>
                  </a:lnTo>
                  <a:lnTo>
                    <a:pt x="201" y="258"/>
                  </a:lnTo>
                  <a:lnTo>
                    <a:pt x="203" y="257"/>
                  </a:lnTo>
                  <a:lnTo>
                    <a:pt x="203" y="250"/>
                  </a:lnTo>
                  <a:lnTo>
                    <a:pt x="200" y="244"/>
                  </a:lnTo>
                  <a:close/>
                  <a:moveTo>
                    <a:pt x="22" y="210"/>
                  </a:moveTo>
                  <a:lnTo>
                    <a:pt x="19" y="211"/>
                  </a:lnTo>
                  <a:lnTo>
                    <a:pt x="16" y="210"/>
                  </a:lnTo>
                  <a:lnTo>
                    <a:pt x="17" y="223"/>
                  </a:lnTo>
                  <a:lnTo>
                    <a:pt x="19" y="216"/>
                  </a:lnTo>
                  <a:lnTo>
                    <a:pt x="22" y="210"/>
                  </a:lnTo>
                  <a:close/>
                  <a:moveTo>
                    <a:pt x="175" y="204"/>
                  </a:moveTo>
                  <a:lnTo>
                    <a:pt x="175" y="207"/>
                  </a:lnTo>
                  <a:lnTo>
                    <a:pt x="177" y="206"/>
                  </a:lnTo>
                  <a:lnTo>
                    <a:pt x="175" y="204"/>
                  </a:lnTo>
                  <a:close/>
                  <a:moveTo>
                    <a:pt x="115" y="186"/>
                  </a:moveTo>
                  <a:lnTo>
                    <a:pt x="112" y="186"/>
                  </a:lnTo>
                  <a:lnTo>
                    <a:pt x="110" y="191"/>
                  </a:lnTo>
                  <a:lnTo>
                    <a:pt x="115" y="186"/>
                  </a:lnTo>
                  <a:close/>
                  <a:moveTo>
                    <a:pt x="21" y="165"/>
                  </a:moveTo>
                  <a:lnTo>
                    <a:pt x="18" y="173"/>
                  </a:lnTo>
                  <a:lnTo>
                    <a:pt x="25" y="165"/>
                  </a:lnTo>
                  <a:lnTo>
                    <a:pt x="21" y="165"/>
                  </a:lnTo>
                  <a:close/>
                  <a:moveTo>
                    <a:pt x="183" y="0"/>
                  </a:moveTo>
                  <a:lnTo>
                    <a:pt x="186" y="0"/>
                  </a:lnTo>
                  <a:lnTo>
                    <a:pt x="188" y="2"/>
                  </a:lnTo>
                  <a:lnTo>
                    <a:pt x="191" y="3"/>
                  </a:lnTo>
                  <a:lnTo>
                    <a:pt x="192" y="5"/>
                  </a:lnTo>
                  <a:lnTo>
                    <a:pt x="192" y="8"/>
                  </a:lnTo>
                  <a:lnTo>
                    <a:pt x="192" y="11"/>
                  </a:lnTo>
                  <a:lnTo>
                    <a:pt x="190" y="12"/>
                  </a:lnTo>
                  <a:lnTo>
                    <a:pt x="158" y="41"/>
                  </a:lnTo>
                  <a:lnTo>
                    <a:pt x="131" y="71"/>
                  </a:lnTo>
                  <a:lnTo>
                    <a:pt x="106" y="104"/>
                  </a:lnTo>
                  <a:lnTo>
                    <a:pt x="85" y="140"/>
                  </a:lnTo>
                  <a:lnTo>
                    <a:pt x="85" y="143"/>
                  </a:lnTo>
                  <a:lnTo>
                    <a:pt x="73" y="174"/>
                  </a:lnTo>
                  <a:lnTo>
                    <a:pt x="91" y="166"/>
                  </a:lnTo>
                  <a:lnTo>
                    <a:pt x="111" y="164"/>
                  </a:lnTo>
                  <a:lnTo>
                    <a:pt x="131" y="166"/>
                  </a:lnTo>
                  <a:lnTo>
                    <a:pt x="150" y="172"/>
                  </a:lnTo>
                  <a:lnTo>
                    <a:pt x="170" y="180"/>
                  </a:lnTo>
                  <a:lnTo>
                    <a:pt x="187" y="191"/>
                  </a:lnTo>
                  <a:lnTo>
                    <a:pt x="204" y="206"/>
                  </a:lnTo>
                  <a:lnTo>
                    <a:pt x="218" y="225"/>
                  </a:lnTo>
                  <a:lnTo>
                    <a:pt x="226" y="248"/>
                  </a:lnTo>
                  <a:lnTo>
                    <a:pt x="228" y="276"/>
                  </a:lnTo>
                  <a:lnTo>
                    <a:pt x="221" y="303"/>
                  </a:lnTo>
                  <a:lnTo>
                    <a:pt x="208" y="326"/>
                  </a:lnTo>
                  <a:lnTo>
                    <a:pt x="188" y="344"/>
                  </a:lnTo>
                  <a:lnTo>
                    <a:pt x="165" y="359"/>
                  </a:lnTo>
                  <a:lnTo>
                    <a:pt x="137" y="365"/>
                  </a:lnTo>
                  <a:lnTo>
                    <a:pt x="122" y="367"/>
                  </a:lnTo>
                  <a:lnTo>
                    <a:pt x="106" y="365"/>
                  </a:lnTo>
                  <a:lnTo>
                    <a:pt x="90" y="363"/>
                  </a:lnTo>
                  <a:lnTo>
                    <a:pt x="76" y="358"/>
                  </a:lnTo>
                  <a:lnTo>
                    <a:pt x="64" y="350"/>
                  </a:lnTo>
                  <a:lnTo>
                    <a:pt x="52" y="339"/>
                  </a:lnTo>
                  <a:lnTo>
                    <a:pt x="35" y="325"/>
                  </a:lnTo>
                  <a:lnTo>
                    <a:pt x="22" y="307"/>
                  </a:lnTo>
                  <a:lnTo>
                    <a:pt x="13" y="287"/>
                  </a:lnTo>
                  <a:lnTo>
                    <a:pt x="4" y="254"/>
                  </a:lnTo>
                  <a:lnTo>
                    <a:pt x="0" y="223"/>
                  </a:lnTo>
                  <a:lnTo>
                    <a:pt x="0" y="194"/>
                  </a:lnTo>
                  <a:lnTo>
                    <a:pt x="5" y="165"/>
                  </a:lnTo>
                  <a:lnTo>
                    <a:pt x="13" y="138"/>
                  </a:lnTo>
                  <a:lnTo>
                    <a:pt x="26" y="111"/>
                  </a:lnTo>
                  <a:lnTo>
                    <a:pt x="44" y="85"/>
                  </a:lnTo>
                  <a:lnTo>
                    <a:pt x="67" y="60"/>
                  </a:lnTo>
                  <a:lnTo>
                    <a:pt x="91" y="39"/>
                  </a:lnTo>
                  <a:lnTo>
                    <a:pt x="120" y="22"/>
                  </a:lnTo>
                  <a:lnTo>
                    <a:pt x="150" y="9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5" name="Freeform 159"/>
            <p:cNvSpPr>
              <a:spLocks noEditPoints="1"/>
            </p:cNvSpPr>
            <p:nvPr userDrawn="1"/>
          </p:nvSpPr>
          <p:spPr bwMode="auto">
            <a:xfrm>
              <a:off x="1271588" y="5250877"/>
              <a:ext cx="361950" cy="581025"/>
            </a:xfrm>
            <a:custGeom>
              <a:avLst/>
              <a:gdLst>
                <a:gd name="T0" fmla="*/ 135 w 228"/>
                <a:gd name="T1" fmla="*/ 344 h 366"/>
                <a:gd name="T2" fmla="*/ 138 w 228"/>
                <a:gd name="T3" fmla="*/ 341 h 366"/>
                <a:gd name="T4" fmla="*/ 70 w 228"/>
                <a:gd name="T5" fmla="*/ 330 h 366"/>
                <a:gd name="T6" fmla="*/ 71 w 228"/>
                <a:gd name="T7" fmla="*/ 328 h 366"/>
                <a:gd name="T8" fmla="*/ 142 w 228"/>
                <a:gd name="T9" fmla="*/ 331 h 366"/>
                <a:gd name="T10" fmla="*/ 149 w 228"/>
                <a:gd name="T11" fmla="*/ 323 h 366"/>
                <a:gd name="T12" fmla="*/ 176 w 228"/>
                <a:gd name="T13" fmla="*/ 324 h 366"/>
                <a:gd name="T14" fmla="*/ 197 w 228"/>
                <a:gd name="T15" fmla="*/ 300 h 366"/>
                <a:gd name="T16" fmla="*/ 157 w 228"/>
                <a:gd name="T17" fmla="*/ 268 h 366"/>
                <a:gd name="T18" fmla="*/ 130 w 228"/>
                <a:gd name="T19" fmla="*/ 313 h 366"/>
                <a:gd name="T20" fmla="*/ 147 w 228"/>
                <a:gd name="T21" fmla="*/ 289 h 366"/>
                <a:gd name="T22" fmla="*/ 203 w 228"/>
                <a:gd name="T23" fmla="*/ 258 h 366"/>
                <a:gd name="T24" fmla="*/ 198 w 228"/>
                <a:gd name="T25" fmla="*/ 277 h 366"/>
                <a:gd name="T26" fmla="*/ 204 w 228"/>
                <a:gd name="T27" fmla="*/ 268 h 366"/>
                <a:gd name="T28" fmla="*/ 22 w 228"/>
                <a:gd name="T29" fmla="*/ 252 h 366"/>
                <a:gd name="T30" fmla="*/ 22 w 228"/>
                <a:gd name="T31" fmla="*/ 252 h 366"/>
                <a:gd name="T32" fmla="*/ 76 w 228"/>
                <a:gd name="T33" fmla="*/ 241 h 366"/>
                <a:gd name="T34" fmla="*/ 53 w 228"/>
                <a:gd name="T35" fmla="*/ 266 h 366"/>
                <a:gd name="T36" fmla="*/ 38 w 228"/>
                <a:gd name="T37" fmla="*/ 288 h 366"/>
                <a:gd name="T38" fmla="*/ 39 w 228"/>
                <a:gd name="T39" fmla="*/ 293 h 366"/>
                <a:gd name="T40" fmla="*/ 170 w 228"/>
                <a:gd name="T41" fmla="*/ 200 h 366"/>
                <a:gd name="T42" fmla="*/ 142 w 228"/>
                <a:gd name="T43" fmla="*/ 245 h 366"/>
                <a:gd name="T44" fmla="*/ 170 w 228"/>
                <a:gd name="T45" fmla="*/ 201 h 366"/>
                <a:gd name="T46" fmla="*/ 149 w 228"/>
                <a:gd name="T47" fmla="*/ 190 h 366"/>
                <a:gd name="T48" fmla="*/ 151 w 228"/>
                <a:gd name="T49" fmla="*/ 190 h 366"/>
                <a:gd name="T50" fmla="*/ 55 w 228"/>
                <a:gd name="T51" fmla="*/ 184 h 366"/>
                <a:gd name="T52" fmla="*/ 53 w 228"/>
                <a:gd name="T53" fmla="*/ 192 h 366"/>
                <a:gd name="T54" fmla="*/ 55 w 228"/>
                <a:gd name="T55" fmla="*/ 184 h 366"/>
                <a:gd name="T56" fmla="*/ 186 w 228"/>
                <a:gd name="T57" fmla="*/ 0 h 366"/>
                <a:gd name="T58" fmla="*/ 191 w 228"/>
                <a:gd name="T59" fmla="*/ 2 h 366"/>
                <a:gd name="T60" fmla="*/ 193 w 228"/>
                <a:gd name="T61" fmla="*/ 8 h 366"/>
                <a:gd name="T62" fmla="*/ 190 w 228"/>
                <a:gd name="T63" fmla="*/ 13 h 366"/>
                <a:gd name="T64" fmla="*/ 131 w 228"/>
                <a:gd name="T65" fmla="*/ 71 h 366"/>
                <a:gd name="T66" fmla="*/ 85 w 228"/>
                <a:gd name="T67" fmla="*/ 140 h 366"/>
                <a:gd name="T68" fmla="*/ 73 w 228"/>
                <a:gd name="T69" fmla="*/ 174 h 366"/>
                <a:gd name="T70" fmla="*/ 111 w 228"/>
                <a:gd name="T71" fmla="*/ 165 h 366"/>
                <a:gd name="T72" fmla="*/ 151 w 228"/>
                <a:gd name="T73" fmla="*/ 171 h 366"/>
                <a:gd name="T74" fmla="*/ 187 w 228"/>
                <a:gd name="T75" fmla="*/ 191 h 366"/>
                <a:gd name="T76" fmla="*/ 219 w 228"/>
                <a:gd name="T77" fmla="*/ 225 h 366"/>
                <a:gd name="T78" fmla="*/ 228 w 228"/>
                <a:gd name="T79" fmla="*/ 276 h 366"/>
                <a:gd name="T80" fmla="*/ 208 w 228"/>
                <a:gd name="T81" fmla="*/ 326 h 366"/>
                <a:gd name="T82" fmla="*/ 165 w 228"/>
                <a:gd name="T83" fmla="*/ 359 h 366"/>
                <a:gd name="T84" fmla="*/ 122 w 228"/>
                <a:gd name="T85" fmla="*/ 366 h 366"/>
                <a:gd name="T86" fmla="*/ 90 w 228"/>
                <a:gd name="T87" fmla="*/ 362 h 366"/>
                <a:gd name="T88" fmla="*/ 64 w 228"/>
                <a:gd name="T89" fmla="*/ 349 h 366"/>
                <a:gd name="T90" fmla="*/ 36 w 228"/>
                <a:gd name="T91" fmla="*/ 324 h 366"/>
                <a:gd name="T92" fmla="*/ 13 w 228"/>
                <a:gd name="T93" fmla="*/ 287 h 366"/>
                <a:gd name="T94" fmla="*/ 0 w 228"/>
                <a:gd name="T95" fmla="*/ 222 h 366"/>
                <a:gd name="T96" fmla="*/ 5 w 228"/>
                <a:gd name="T97" fmla="*/ 165 h 366"/>
                <a:gd name="T98" fmla="*/ 26 w 228"/>
                <a:gd name="T99" fmla="*/ 111 h 366"/>
                <a:gd name="T100" fmla="*/ 67 w 228"/>
                <a:gd name="T101" fmla="*/ 60 h 366"/>
                <a:gd name="T102" fmla="*/ 121 w 228"/>
                <a:gd name="T103" fmla="*/ 22 h 366"/>
                <a:gd name="T104" fmla="*/ 183 w 228"/>
                <a:gd name="T10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" h="366">
                  <a:moveTo>
                    <a:pt x="138" y="341"/>
                  </a:moveTo>
                  <a:lnTo>
                    <a:pt x="135" y="344"/>
                  </a:lnTo>
                  <a:lnTo>
                    <a:pt x="136" y="344"/>
                  </a:lnTo>
                  <a:lnTo>
                    <a:pt x="138" y="341"/>
                  </a:lnTo>
                  <a:close/>
                  <a:moveTo>
                    <a:pt x="71" y="328"/>
                  </a:moveTo>
                  <a:lnTo>
                    <a:pt x="70" y="330"/>
                  </a:lnTo>
                  <a:lnTo>
                    <a:pt x="70" y="330"/>
                  </a:lnTo>
                  <a:lnTo>
                    <a:pt x="71" y="328"/>
                  </a:lnTo>
                  <a:close/>
                  <a:moveTo>
                    <a:pt x="149" y="323"/>
                  </a:moveTo>
                  <a:lnTo>
                    <a:pt x="142" y="331"/>
                  </a:lnTo>
                  <a:lnTo>
                    <a:pt x="143" y="334"/>
                  </a:lnTo>
                  <a:lnTo>
                    <a:pt x="149" y="323"/>
                  </a:lnTo>
                  <a:close/>
                  <a:moveTo>
                    <a:pt x="197" y="300"/>
                  </a:moveTo>
                  <a:lnTo>
                    <a:pt x="176" y="324"/>
                  </a:lnTo>
                  <a:lnTo>
                    <a:pt x="187" y="313"/>
                  </a:lnTo>
                  <a:lnTo>
                    <a:pt x="197" y="300"/>
                  </a:lnTo>
                  <a:close/>
                  <a:moveTo>
                    <a:pt x="162" y="266"/>
                  </a:moveTo>
                  <a:lnTo>
                    <a:pt x="157" y="268"/>
                  </a:lnTo>
                  <a:lnTo>
                    <a:pt x="144" y="292"/>
                  </a:lnTo>
                  <a:lnTo>
                    <a:pt x="130" y="313"/>
                  </a:lnTo>
                  <a:lnTo>
                    <a:pt x="131" y="313"/>
                  </a:lnTo>
                  <a:lnTo>
                    <a:pt x="147" y="289"/>
                  </a:lnTo>
                  <a:lnTo>
                    <a:pt x="162" y="266"/>
                  </a:lnTo>
                  <a:close/>
                  <a:moveTo>
                    <a:pt x="203" y="258"/>
                  </a:moveTo>
                  <a:lnTo>
                    <a:pt x="191" y="285"/>
                  </a:lnTo>
                  <a:lnTo>
                    <a:pt x="198" y="277"/>
                  </a:lnTo>
                  <a:lnTo>
                    <a:pt x="203" y="268"/>
                  </a:lnTo>
                  <a:lnTo>
                    <a:pt x="204" y="268"/>
                  </a:lnTo>
                  <a:lnTo>
                    <a:pt x="203" y="258"/>
                  </a:lnTo>
                  <a:close/>
                  <a:moveTo>
                    <a:pt x="22" y="252"/>
                  </a:moveTo>
                  <a:lnTo>
                    <a:pt x="22" y="252"/>
                  </a:lnTo>
                  <a:lnTo>
                    <a:pt x="22" y="252"/>
                  </a:lnTo>
                  <a:lnTo>
                    <a:pt x="22" y="252"/>
                  </a:lnTo>
                  <a:close/>
                  <a:moveTo>
                    <a:pt x="76" y="241"/>
                  </a:moveTo>
                  <a:lnTo>
                    <a:pt x="53" y="264"/>
                  </a:lnTo>
                  <a:lnTo>
                    <a:pt x="53" y="266"/>
                  </a:lnTo>
                  <a:lnTo>
                    <a:pt x="39" y="287"/>
                  </a:lnTo>
                  <a:lnTo>
                    <a:pt x="38" y="288"/>
                  </a:lnTo>
                  <a:lnTo>
                    <a:pt x="37" y="289"/>
                  </a:lnTo>
                  <a:lnTo>
                    <a:pt x="39" y="293"/>
                  </a:lnTo>
                  <a:lnTo>
                    <a:pt x="76" y="241"/>
                  </a:lnTo>
                  <a:close/>
                  <a:moveTo>
                    <a:pt x="170" y="200"/>
                  </a:moveTo>
                  <a:lnTo>
                    <a:pt x="140" y="243"/>
                  </a:lnTo>
                  <a:lnTo>
                    <a:pt x="142" y="245"/>
                  </a:lnTo>
                  <a:lnTo>
                    <a:pt x="170" y="201"/>
                  </a:lnTo>
                  <a:lnTo>
                    <a:pt x="170" y="201"/>
                  </a:lnTo>
                  <a:lnTo>
                    <a:pt x="170" y="200"/>
                  </a:lnTo>
                  <a:close/>
                  <a:moveTo>
                    <a:pt x="149" y="190"/>
                  </a:moveTo>
                  <a:lnTo>
                    <a:pt x="147" y="194"/>
                  </a:lnTo>
                  <a:lnTo>
                    <a:pt x="151" y="190"/>
                  </a:lnTo>
                  <a:lnTo>
                    <a:pt x="149" y="190"/>
                  </a:lnTo>
                  <a:close/>
                  <a:moveTo>
                    <a:pt x="55" y="184"/>
                  </a:moveTo>
                  <a:lnTo>
                    <a:pt x="51" y="192"/>
                  </a:lnTo>
                  <a:lnTo>
                    <a:pt x="53" y="192"/>
                  </a:lnTo>
                  <a:lnTo>
                    <a:pt x="54" y="191"/>
                  </a:lnTo>
                  <a:lnTo>
                    <a:pt x="55" y="184"/>
                  </a:lnTo>
                  <a:close/>
                  <a:moveTo>
                    <a:pt x="183" y="0"/>
                  </a:moveTo>
                  <a:lnTo>
                    <a:pt x="186" y="0"/>
                  </a:lnTo>
                  <a:lnTo>
                    <a:pt x="189" y="1"/>
                  </a:lnTo>
                  <a:lnTo>
                    <a:pt x="191" y="2"/>
                  </a:lnTo>
                  <a:lnTo>
                    <a:pt x="193" y="5"/>
                  </a:lnTo>
                  <a:lnTo>
                    <a:pt x="193" y="8"/>
                  </a:lnTo>
                  <a:lnTo>
                    <a:pt x="193" y="10"/>
                  </a:lnTo>
                  <a:lnTo>
                    <a:pt x="190" y="13"/>
                  </a:lnTo>
                  <a:lnTo>
                    <a:pt x="159" y="40"/>
                  </a:lnTo>
                  <a:lnTo>
                    <a:pt x="131" y="71"/>
                  </a:lnTo>
                  <a:lnTo>
                    <a:pt x="108" y="103"/>
                  </a:lnTo>
                  <a:lnTo>
                    <a:pt x="85" y="140"/>
                  </a:lnTo>
                  <a:lnTo>
                    <a:pt x="85" y="143"/>
                  </a:lnTo>
                  <a:lnTo>
                    <a:pt x="73" y="174"/>
                  </a:lnTo>
                  <a:lnTo>
                    <a:pt x="92" y="166"/>
                  </a:lnTo>
                  <a:lnTo>
                    <a:pt x="111" y="165"/>
                  </a:lnTo>
                  <a:lnTo>
                    <a:pt x="131" y="166"/>
                  </a:lnTo>
                  <a:lnTo>
                    <a:pt x="151" y="171"/>
                  </a:lnTo>
                  <a:lnTo>
                    <a:pt x="170" y="179"/>
                  </a:lnTo>
                  <a:lnTo>
                    <a:pt x="187" y="191"/>
                  </a:lnTo>
                  <a:lnTo>
                    <a:pt x="204" y="205"/>
                  </a:lnTo>
                  <a:lnTo>
                    <a:pt x="219" y="225"/>
                  </a:lnTo>
                  <a:lnTo>
                    <a:pt x="227" y="247"/>
                  </a:lnTo>
                  <a:lnTo>
                    <a:pt x="228" y="276"/>
                  </a:lnTo>
                  <a:lnTo>
                    <a:pt x="221" y="302"/>
                  </a:lnTo>
                  <a:lnTo>
                    <a:pt x="208" y="326"/>
                  </a:lnTo>
                  <a:lnTo>
                    <a:pt x="189" y="344"/>
                  </a:lnTo>
                  <a:lnTo>
                    <a:pt x="165" y="359"/>
                  </a:lnTo>
                  <a:lnTo>
                    <a:pt x="138" y="365"/>
                  </a:lnTo>
                  <a:lnTo>
                    <a:pt x="122" y="366"/>
                  </a:lnTo>
                  <a:lnTo>
                    <a:pt x="106" y="365"/>
                  </a:lnTo>
                  <a:lnTo>
                    <a:pt x="90" y="362"/>
                  </a:lnTo>
                  <a:lnTo>
                    <a:pt x="76" y="359"/>
                  </a:lnTo>
                  <a:lnTo>
                    <a:pt x="64" y="349"/>
                  </a:lnTo>
                  <a:lnTo>
                    <a:pt x="53" y="340"/>
                  </a:lnTo>
                  <a:lnTo>
                    <a:pt x="36" y="324"/>
                  </a:lnTo>
                  <a:lnTo>
                    <a:pt x="22" y="306"/>
                  </a:lnTo>
                  <a:lnTo>
                    <a:pt x="13" y="287"/>
                  </a:lnTo>
                  <a:lnTo>
                    <a:pt x="4" y="254"/>
                  </a:lnTo>
                  <a:lnTo>
                    <a:pt x="0" y="222"/>
                  </a:lnTo>
                  <a:lnTo>
                    <a:pt x="0" y="194"/>
                  </a:lnTo>
                  <a:lnTo>
                    <a:pt x="5" y="165"/>
                  </a:lnTo>
                  <a:lnTo>
                    <a:pt x="13" y="137"/>
                  </a:lnTo>
                  <a:lnTo>
                    <a:pt x="26" y="111"/>
                  </a:lnTo>
                  <a:lnTo>
                    <a:pt x="45" y="85"/>
                  </a:lnTo>
                  <a:lnTo>
                    <a:pt x="67" y="60"/>
                  </a:lnTo>
                  <a:lnTo>
                    <a:pt x="92" y="39"/>
                  </a:lnTo>
                  <a:lnTo>
                    <a:pt x="121" y="22"/>
                  </a:lnTo>
                  <a:lnTo>
                    <a:pt x="151" y="9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209406" y="3072589"/>
            <a:ext cx="934595" cy="1197516"/>
            <a:chOff x="10945875" y="2666238"/>
            <a:chExt cx="1246126" cy="1596688"/>
          </a:xfrm>
        </p:grpSpPr>
        <p:sp>
          <p:nvSpPr>
            <p:cNvPr id="53" name="Freeform: Shape 52"/>
            <p:cNvSpPr>
              <a:spLocks/>
            </p:cNvSpPr>
            <p:nvPr/>
          </p:nvSpPr>
          <p:spPr bwMode="auto">
            <a:xfrm flipH="1">
              <a:off x="10991797" y="3794613"/>
              <a:ext cx="419186" cy="422137"/>
            </a:xfrm>
            <a:custGeom>
              <a:avLst/>
              <a:gdLst>
                <a:gd name="connsiteX0" fmla="*/ 347640 w 419186"/>
                <a:gd name="connsiteY0" fmla="*/ 0 h 422137"/>
                <a:gd name="connsiteX1" fmla="*/ 22224 w 419186"/>
                <a:gd name="connsiteY1" fmla="*/ 30163 h 422137"/>
                <a:gd name="connsiteX2" fmla="*/ 0 w 419186"/>
                <a:gd name="connsiteY2" fmla="*/ 350838 h 422137"/>
                <a:gd name="connsiteX3" fmla="*/ 282286 w 419186"/>
                <a:gd name="connsiteY3" fmla="*/ 422137 h 422137"/>
                <a:gd name="connsiteX4" fmla="*/ 283491 w 419186"/>
                <a:gd name="connsiteY4" fmla="*/ 420932 h 422137"/>
                <a:gd name="connsiteX5" fmla="*/ 282557 w 419186"/>
                <a:gd name="connsiteY5" fmla="*/ 420688 h 422137"/>
                <a:gd name="connsiteX6" fmla="*/ 333909 w 419186"/>
                <a:gd name="connsiteY6" fmla="*/ 370514 h 422137"/>
                <a:gd name="connsiteX7" fmla="*/ 419186 w 419186"/>
                <a:gd name="connsiteY7" fmla="*/ 285236 h 42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186" h="422137">
                  <a:moveTo>
                    <a:pt x="347640" y="0"/>
                  </a:moveTo>
                  <a:lnTo>
                    <a:pt x="22224" y="30163"/>
                  </a:lnTo>
                  <a:lnTo>
                    <a:pt x="0" y="350838"/>
                  </a:lnTo>
                  <a:lnTo>
                    <a:pt x="282286" y="422137"/>
                  </a:lnTo>
                  <a:lnTo>
                    <a:pt x="283491" y="420932"/>
                  </a:lnTo>
                  <a:lnTo>
                    <a:pt x="282557" y="420688"/>
                  </a:lnTo>
                  <a:lnTo>
                    <a:pt x="333909" y="370514"/>
                  </a:lnTo>
                  <a:lnTo>
                    <a:pt x="419186" y="285236"/>
                  </a:lnTo>
                  <a:close/>
                </a:path>
              </a:pathLst>
            </a:custGeom>
            <a:solidFill>
              <a:srgbClr val="EFD7C2"/>
            </a:solidFill>
            <a:ln w="0">
              <a:solidFill>
                <a:srgbClr val="EFD7C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>
              <a:spLocks/>
            </p:cNvSpPr>
            <p:nvPr/>
          </p:nvSpPr>
          <p:spPr bwMode="auto">
            <a:xfrm flipH="1">
              <a:off x="11056403" y="3824776"/>
              <a:ext cx="354581" cy="391974"/>
            </a:xfrm>
            <a:custGeom>
              <a:avLst/>
              <a:gdLst>
                <a:gd name="connsiteX0" fmla="*/ 34923 w 354581"/>
                <a:gd name="connsiteY0" fmla="*/ 0 h 391974"/>
                <a:gd name="connsiteX1" fmla="*/ 22224 w 354581"/>
                <a:gd name="connsiteY1" fmla="*/ 0 h 391974"/>
                <a:gd name="connsiteX2" fmla="*/ 0 w 354581"/>
                <a:gd name="connsiteY2" fmla="*/ 320675 h 391974"/>
                <a:gd name="connsiteX3" fmla="*/ 282286 w 354581"/>
                <a:gd name="connsiteY3" fmla="*/ 391974 h 391974"/>
                <a:gd name="connsiteX4" fmla="*/ 283491 w 354581"/>
                <a:gd name="connsiteY4" fmla="*/ 390769 h 391974"/>
                <a:gd name="connsiteX5" fmla="*/ 282557 w 354581"/>
                <a:gd name="connsiteY5" fmla="*/ 390525 h 391974"/>
                <a:gd name="connsiteX6" fmla="*/ 333893 w 354581"/>
                <a:gd name="connsiteY6" fmla="*/ 340366 h 391974"/>
                <a:gd name="connsiteX7" fmla="*/ 354581 w 354581"/>
                <a:gd name="connsiteY7" fmla="*/ 319678 h 391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4581" h="391974">
                  <a:moveTo>
                    <a:pt x="34923" y="0"/>
                  </a:moveTo>
                  <a:lnTo>
                    <a:pt x="22224" y="0"/>
                  </a:lnTo>
                  <a:lnTo>
                    <a:pt x="0" y="320675"/>
                  </a:lnTo>
                  <a:lnTo>
                    <a:pt x="282286" y="391974"/>
                  </a:lnTo>
                  <a:lnTo>
                    <a:pt x="283491" y="390769"/>
                  </a:lnTo>
                  <a:lnTo>
                    <a:pt x="282557" y="390525"/>
                  </a:lnTo>
                  <a:lnTo>
                    <a:pt x="333893" y="340366"/>
                  </a:lnTo>
                  <a:lnTo>
                    <a:pt x="354581" y="319678"/>
                  </a:lnTo>
                  <a:close/>
                </a:path>
              </a:pathLst>
            </a:custGeom>
            <a:solidFill>
              <a:srgbClr val="C6A691"/>
            </a:solidFill>
            <a:ln w="0">
              <a:solidFill>
                <a:srgbClr val="C6A69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57" name="Freeform: Shape 56"/>
            <p:cNvSpPr>
              <a:spLocks/>
            </p:cNvSpPr>
            <p:nvPr/>
          </p:nvSpPr>
          <p:spPr bwMode="auto">
            <a:xfrm flipH="1">
              <a:off x="10988770" y="3807313"/>
              <a:ext cx="409515" cy="406408"/>
            </a:xfrm>
            <a:custGeom>
              <a:avLst/>
              <a:gdLst>
                <a:gd name="connsiteX0" fmla="*/ 163502 w 409515"/>
                <a:gd name="connsiteY0" fmla="*/ 0 h 406408"/>
                <a:gd name="connsiteX1" fmla="*/ 12699 w 409515"/>
                <a:gd name="connsiteY1" fmla="*/ 14288 h 406408"/>
                <a:gd name="connsiteX2" fmla="*/ 0 w 409515"/>
                <a:gd name="connsiteY2" fmla="*/ 168275 h 406408"/>
                <a:gd name="connsiteX3" fmla="*/ 226998 w 409515"/>
                <a:gd name="connsiteY3" fmla="*/ 395288 h 406408"/>
                <a:gd name="connsiteX4" fmla="*/ 271475 w 409515"/>
                <a:gd name="connsiteY4" fmla="*/ 406408 h 406408"/>
                <a:gd name="connsiteX5" fmla="*/ 321207 w 409515"/>
                <a:gd name="connsiteY5" fmla="*/ 357816 h 406408"/>
                <a:gd name="connsiteX6" fmla="*/ 409515 w 409515"/>
                <a:gd name="connsiteY6" fmla="*/ 269508 h 406408"/>
                <a:gd name="connsiteX7" fmla="*/ 401612 w 409515"/>
                <a:gd name="connsiteY7" fmla="*/ 238125 h 40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15" h="406408">
                  <a:moveTo>
                    <a:pt x="163502" y="0"/>
                  </a:moveTo>
                  <a:lnTo>
                    <a:pt x="12699" y="14288"/>
                  </a:lnTo>
                  <a:lnTo>
                    <a:pt x="0" y="168275"/>
                  </a:lnTo>
                  <a:lnTo>
                    <a:pt x="226998" y="395288"/>
                  </a:lnTo>
                  <a:lnTo>
                    <a:pt x="271475" y="406408"/>
                  </a:lnTo>
                  <a:lnTo>
                    <a:pt x="321207" y="357816"/>
                  </a:lnTo>
                  <a:lnTo>
                    <a:pt x="409515" y="269508"/>
                  </a:lnTo>
                  <a:lnTo>
                    <a:pt x="401612" y="238125"/>
                  </a:lnTo>
                  <a:close/>
                </a:path>
              </a:pathLst>
            </a:custGeom>
            <a:solidFill>
              <a:srgbClr val="E2C0A8"/>
            </a:solidFill>
            <a:ln w="0">
              <a:solidFill>
                <a:srgbClr val="E2C0A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64" name="Freeform: Shape 63"/>
            <p:cNvSpPr>
              <a:spLocks/>
            </p:cNvSpPr>
            <p:nvPr/>
          </p:nvSpPr>
          <p:spPr bwMode="auto">
            <a:xfrm flipH="1">
              <a:off x="11039532" y="2666238"/>
              <a:ext cx="1152469" cy="1479213"/>
            </a:xfrm>
            <a:custGeom>
              <a:avLst/>
              <a:gdLst>
                <a:gd name="connsiteX0" fmla="*/ 0 w 1152469"/>
                <a:gd name="connsiteY0" fmla="*/ 0 h 1479213"/>
                <a:gd name="connsiteX1" fmla="*/ 0 w 1152469"/>
                <a:gd name="connsiteY1" fmla="*/ 698033 h 1479213"/>
                <a:gd name="connsiteX2" fmla="*/ 776256 w 1152469"/>
                <a:gd name="connsiteY2" fmla="*/ 1476038 h 1479213"/>
                <a:gd name="connsiteX3" fmla="*/ 781018 w 1152469"/>
                <a:gd name="connsiteY3" fmla="*/ 1479213 h 1479213"/>
                <a:gd name="connsiteX4" fmla="*/ 1034051 w 1152469"/>
                <a:gd name="connsiteY4" fmla="*/ 1223853 h 1479213"/>
                <a:gd name="connsiteX5" fmla="*/ 1049288 w 1152469"/>
                <a:gd name="connsiteY5" fmla="*/ 1234738 h 1479213"/>
                <a:gd name="connsiteX6" fmla="*/ 1074687 w 1152469"/>
                <a:gd name="connsiteY6" fmla="*/ 1245851 h 1479213"/>
                <a:gd name="connsiteX7" fmla="*/ 1101672 w 1152469"/>
                <a:gd name="connsiteY7" fmla="*/ 1247438 h 1479213"/>
                <a:gd name="connsiteX8" fmla="*/ 1128658 w 1152469"/>
                <a:gd name="connsiteY8" fmla="*/ 1241088 h 1479213"/>
                <a:gd name="connsiteX9" fmla="*/ 1152469 w 1152469"/>
                <a:gd name="connsiteY9" fmla="*/ 1231563 h 1479213"/>
                <a:gd name="connsiteX10" fmla="*/ 1128658 w 1152469"/>
                <a:gd name="connsiteY10" fmla="*/ 1131551 h 1479213"/>
                <a:gd name="connsiteX11" fmla="*/ 1127393 w 1152469"/>
                <a:gd name="connsiteY11" fmla="*/ 1129653 h 1479213"/>
                <a:gd name="connsiteX12" fmla="*/ 1128658 w 1152469"/>
                <a:gd name="connsiteY12" fmla="*/ 1128376 h 1479213"/>
                <a:gd name="connsiteX13" fmla="*/ 1125483 w 1152469"/>
                <a:gd name="connsiteY13" fmla="*/ 1126788 h 1479213"/>
                <a:gd name="connsiteX14" fmla="*/ 1054050 w 1152469"/>
                <a:gd name="connsiteY14" fmla="*/ 1053763 h 1479213"/>
                <a:gd name="connsiteX15" fmla="*/ 1053045 w 1152469"/>
                <a:gd name="connsiteY15" fmla="*/ 1054266 h 147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2469" h="1479213">
                  <a:moveTo>
                    <a:pt x="0" y="0"/>
                  </a:moveTo>
                  <a:lnTo>
                    <a:pt x="0" y="698033"/>
                  </a:lnTo>
                  <a:lnTo>
                    <a:pt x="776256" y="1476038"/>
                  </a:lnTo>
                  <a:lnTo>
                    <a:pt x="781018" y="1479213"/>
                  </a:lnTo>
                  <a:lnTo>
                    <a:pt x="1034051" y="1223853"/>
                  </a:lnTo>
                  <a:lnTo>
                    <a:pt x="1049288" y="1234738"/>
                  </a:lnTo>
                  <a:lnTo>
                    <a:pt x="1074687" y="1245851"/>
                  </a:lnTo>
                  <a:lnTo>
                    <a:pt x="1101672" y="1247438"/>
                  </a:lnTo>
                  <a:lnTo>
                    <a:pt x="1128658" y="1241088"/>
                  </a:lnTo>
                  <a:lnTo>
                    <a:pt x="1152469" y="1231563"/>
                  </a:lnTo>
                  <a:lnTo>
                    <a:pt x="1128658" y="1131551"/>
                  </a:lnTo>
                  <a:lnTo>
                    <a:pt x="1127393" y="1129653"/>
                  </a:lnTo>
                  <a:lnTo>
                    <a:pt x="1128658" y="1128376"/>
                  </a:lnTo>
                  <a:lnTo>
                    <a:pt x="1125483" y="1126788"/>
                  </a:lnTo>
                  <a:lnTo>
                    <a:pt x="1054050" y="1053763"/>
                  </a:lnTo>
                  <a:lnTo>
                    <a:pt x="1053045" y="1054266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60" name="Freeform: Shape 59"/>
            <p:cNvSpPr>
              <a:spLocks/>
            </p:cNvSpPr>
            <p:nvPr/>
          </p:nvSpPr>
          <p:spPr bwMode="auto">
            <a:xfrm flipH="1">
              <a:off x="11249068" y="3038014"/>
              <a:ext cx="942932" cy="1131251"/>
            </a:xfrm>
            <a:custGeom>
              <a:avLst/>
              <a:gdLst>
                <a:gd name="connsiteX0" fmla="*/ 0 w 942932"/>
                <a:gd name="connsiteY0" fmla="*/ 0 h 1131251"/>
                <a:gd name="connsiteX1" fmla="*/ 0 w 942932"/>
                <a:gd name="connsiteY1" fmla="*/ 326259 h 1131251"/>
                <a:gd name="connsiteX2" fmla="*/ 776177 w 942932"/>
                <a:gd name="connsiteY2" fmla="*/ 1104185 h 1131251"/>
                <a:gd name="connsiteX3" fmla="*/ 776254 w 942932"/>
                <a:gd name="connsiteY3" fmla="*/ 1104264 h 1131251"/>
                <a:gd name="connsiteX4" fmla="*/ 781017 w 942932"/>
                <a:gd name="connsiteY4" fmla="*/ 1107439 h 1131251"/>
                <a:gd name="connsiteX5" fmla="*/ 881023 w 942932"/>
                <a:gd name="connsiteY5" fmla="*/ 1131251 h 1131251"/>
                <a:gd name="connsiteX6" fmla="*/ 893722 w 942932"/>
                <a:gd name="connsiteY6" fmla="*/ 1102676 h 1131251"/>
                <a:gd name="connsiteX7" fmla="*/ 893722 w 942932"/>
                <a:gd name="connsiteY7" fmla="*/ 1069338 h 1131251"/>
                <a:gd name="connsiteX8" fmla="*/ 882610 w 942932"/>
                <a:gd name="connsiteY8" fmla="*/ 1037588 h 1131251"/>
                <a:gd name="connsiteX9" fmla="*/ 868935 w 942932"/>
                <a:gd name="connsiteY9" fmla="*/ 1018653 h 1131251"/>
                <a:gd name="connsiteX10" fmla="*/ 942932 w 942932"/>
                <a:gd name="connsiteY10" fmla="*/ 943925 h 113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42932" h="1131251">
                  <a:moveTo>
                    <a:pt x="0" y="0"/>
                  </a:moveTo>
                  <a:lnTo>
                    <a:pt x="0" y="326259"/>
                  </a:lnTo>
                  <a:lnTo>
                    <a:pt x="776177" y="1104185"/>
                  </a:lnTo>
                  <a:lnTo>
                    <a:pt x="776254" y="1104264"/>
                  </a:lnTo>
                  <a:lnTo>
                    <a:pt x="781017" y="1107439"/>
                  </a:lnTo>
                  <a:lnTo>
                    <a:pt x="881023" y="1131251"/>
                  </a:lnTo>
                  <a:lnTo>
                    <a:pt x="893722" y="1102676"/>
                  </a:lnTo>
                  <a:lnTo>
                    <a:pt x="893722" y="1069338"/>
                  </a:lnTo>
                  <a:lnTo>
                    <a:pt x="882610" y="1037588"/>
                  </a:lnTo>
                  <a:lnTo>
                    <a:pt x="868935" y="1018653"/>
                  </a:lnTo>
                  <a:lnTo>
                    <a:pt x="942932" y="94392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0">
              <a:solidFill>
                <a:schemeClr val="accent3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62" name="Freeform: Shape 61"/>
            <p:cNvSpPr/>
            <p:nvPr/>
          </p:nvSpPr>
          <p:spPr>
            <a:xfrm>
              <a:off x="11130014" y="2861615"/>
              <a:ext cx="1061987" cy="1229481"/>
            </a:xfrm>
            <a:custGeom>
              <a:avLst/>
              <a:gdLst>
                <a:gd name="connsiteX0" fmla="*/ 1061987 w 1061987"/>
                <a:gd name="connsiteY0" fmla="*/ 0 h 1229481"/>
                <a:gd name="connsiteX1" fmla="*/ 1061987 w 1061987"/>
                <a:gd name="connsiteY1" fmla="*/ 333541 h 1229481"/>
                <a:gd name="connsiteX2" fmla="*/ 205505 w 1061987"/>
                <a:gd name="connsiteY2" fmla="*/ 1190933 h 1229481"/>
                <a:gd name="connsiteX3" fmla="*/ 205468 w 1061987"/>
                <a:gd name="connsiteY3" fmla="*/ 1190896 h 1229481"/>
                <a:gd name="connsiteX4" fmla="*/ 202927 w 1061987"/>
                <a:gd name="connsiteY4" fmla="*/ 1194664 h 1229481"/>
                <a:gd name="connsiteX5" fmla="*/ 118872 w 1061987"/>
                <a:gd name="connsiteY5" fmla="*/ 1229481 h 1229481"/>
                <a:gd name="connsiteX6" fmla="*/ 0 w 1061987"/>
                <a:gd name="connsiteY6" fmla="*/ 1110609 h 1229481"/>
                <a:gd name="connsiteX7" fmla="*/ 34817 w 1061987"/>
                <a:gd name="connsiteY7" fmla="*/ 1026554 h 1229481"/>
                <a:gd name="connsiteX8" fmla="*/ 40040 w 1061987"/>
                <a:gd name="connsiteY8" fmla="*/ 1023033 h 122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987" h="1229481">
                  <a:moveTo>
                    <a:pt x="1061987" y="0"/>
                  </a:moveTo>
                  <a:lnTo>
                    <a:pt x="1061987" y="333541"/>
                  </a:lnTo>
                  <a:lnTo>
                    <a:pt x="205505" y="1190933"/>
                  </a:lnTo>
                  <a:lnTo>
                    <a:pt x="205468" y="1190896"/>
                  </a:lnTo>
                  <a:lnTo>
                    <a:pt x="202927" y="1194664"/>
                  </a:lnTo>
                  <a:cubicBezTo>
                    <a:pt x="181416" y="1216176"/>
                    <a:pt x="151698" y="1229481"/>
                    <a:pt x="118872" y="1229481"/>
                  </a:cubicBezTo>
                  <a:cubicBezTo>
                    <a:pt x="53221" y="1229481"/>
                    <a:pt x="0" y="1176260"/>
                    <a:pt x="0" y="1110609"/>
                  </a:cubicBezTo>
                  <a:cubicBezTo>
                    <a:pt x="0" y="1077784"/>
                    <a:pt x="13305" y="1048066"/>
                    <a:pt x="34817" y="1026554"/>
                  </a:cubicBezTo>
                  <a:lnTo>
                    <a:pt x="40040" y="1023033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52" name="Freeform 85"/>
            <p:cNvSpPr>
              <a:spLocks/>
            </p:cNvSpPr>
            <p:nvPr/>
          </p:nvSpPr>
          <p:spPr bwMode="auto">
            <a:xfrm flipH="1">
              <a:off x="10945875" y="4080363"/>
              <a:ext cx="182551" cy="182563"/>
            </a:xfrm>
            <a:custGeom>
              <a:avLst/>
              <a:gdLst>
                <a:gd name="T0" fmla="*/ 87 w 115"/>
                <a:gd name="T1" fmla="*/ 0 h 115"/>
                <a:gd name="T2" fmla="*/ 115 w 115"/>
                <a:gd name="T3" fmla="*/ 115 h 115"/>
                <a:gd name="T4" fmla="*/ 0 w 115"/>
                <a:gd name="T5" fmla="*/ 85 h 115"/>
                <a:gd name="T6" fmla="*/ 87 w 115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" h="115">
                  <a:moveTo>
                    <a:pt x="87" y="0"/>
                  </a:moveTo>
                  <a:lnTo>
                    <a:pt x="115" y="115"/>
                  </a:lnTo>
                  <a:lnTo>
                    <a:pt x="0" y="8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chemeClr val="accent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3037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/>
              <a:t>Use </a:t>
            </a:r>
            <a:r>
              <a:rPr lang="en-US"/>
              <a:t>infographics</a:t>
            </a:r>
            <a:r>
              <a:rPr lang="en-US" b="0"/>
              <a:t> to transform your data into engaging visual content</a:t>
            </a:r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16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448" y="5012834"/>
            <a:ext cx="2540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>
                <a:solidFill>
                  <a:srgbClr val="FFFFFF">
                    <a:lumMod val="50000"/>
                  </a:srgbClr>
                </a:solidFill>
                <a:latin typeface="Calibri" panose="020F0502020204030204"/>
              </a:rPr>
              <a:t>Source: https://www.thebalance.com/how-long-does-it-take-garbage-to-decompose-2878033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88972" y="1805898"/>
            <a:ext cx="4855028" cy="4136491"/>
            <a:chOff x="5718630" y="1264864"/>
            <a:chExt cx="6473370" cy="5515321"/>
          </a:xfrm>
        </p:grpSpPr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5817736" y="5646518"/>
              <a:ext cx="1159748" cy="587698"/>
            </a:xfrm>
            <a:custGeom>
              <a:avLst/>
              <a:gdLst>
                <a:gd name="T0" fmla="*/ 75 w 2672"/>
                <a:gd name="T1" fmla="*/ 1355 h 1355"/>
                <a:gd name="T2" fmla="*/ 72 w 2672"/>
                <a:gd name="T3" fmla="*/ 1343 h 1355"/>
                <a:gd name="T4" fmla="*/ 35 w 2672"/>
                <a:gd name="T5" fmla="*/ 1221 h 1355"/>
                <a:gd name="T6" fmla="*/ 8 w 2672"/>
                <a:gd name="T7" fmla="*/ 1071 h 1355"/>
                <a:gd name="T8" fmla="*/ 0 w 2672"/>
                <a:gd name="T9" fmla="*/ 953 h 1355"/>
                <a:gd name="T10" fmla="*/ 4 w 2672"/>
                <a:gd name="T11" fmla="*/ 825 h 1355"/>
                <a:gd name="T12" fmla="*/ 26 w 2672"/>
                <a:gd name="T13" fmla="*/ 692 h 1355"/>
                <a:gd name="T14" fmla="*/ 59 w 2672"/>
                <a:gd name="T15" fmla="*/ 593 h 1355"/>
                <a:gd name="T16" fmla="*/ 88 w 2672"/>
                <a:gd name="T17" fmla="*/ 527 h 1355"/>
                <a:gd name="T18" fmla="*/ 125 w 2672"/>
                <a:gd name="T19" fmla="*/ 463 h 1355"/>
                <a:gd name="T20" fmla="*/ 169 w 2672"/>
                <a:gd name="T21" fmla="*/ 400 h 1355"/>
                <a:gd name="T22" fmla="*/ 221 w 2672"/>
                <a:gd name="T23" fmla="*/ 340 h 1355"/>
                <a:gd name="T24" fmla="*/ 283 w 2672"/>
                <a:gd name="T25" fmla="*/ 283 h 1355"/>
                <a:gd name="T26" fmla="*/ 354 w 2672"/>
                <a:gd name="T27" fmla="*/ 230 h 1355"/>
                <a:gd name="T28" fmla="*/ 436 w 2672"/>
                <a:gd name="T29" fmla="*/ 181 h 1355"/>
                <a:gd name="T30" fmla="*/ 528 w 2672"/>
                <a:gd name="T31" fmla="*/ 135 h 1355"/>
                <a:gd name="T32" fmla="*/ 632 w 2672"/>
                <a:gd name="T33" fmla="*/ 96 h 1355"/>
                <a:gd name="T34" fmla="*/ 748 w 2672"/>
                <a:gd name="T35" fmla="*/ 63 h 1355"/>
                <a:gd name="T36" fmla="*/ 876 w 2672"/>
                <a:gd name="T37" fmla="*/ 37 h 1355"/>
                <a:gd name="T38" fmla="*/ 1019 w 2672"/>
                <a:gd name="T39" fmla="*/ 16 h 1355"/>
                <a:gd name="T40" fmla="*/ 1175 w 2672"/>
                <a:gd name="T41" fmla="*/ 4 h 1355"/>
                <a:gd name="T42" fmla="*/ 1346 w 2672"/>
                <a:gd name="T43" fmla="*/ 0 h 1355"/>
                <a:gd name="T44" fmla="*/ 1531 w 2672"/>
                <a:gd name="T45" fmla="*/ 6 h 1355"/>
                <a:gd name="T46" fmla="*/ 1631 w 2672"/>
                <a:gd name="T47" fmla="*/ 12 h 1355"/>
                <a:gd name="T48" fmla="*/ 1729 w 2672"/>
                <a:gd name="T49" fmla="*/ 20 h 1355"/>
                <a:gd name="T50" fmla="*/ 1908 w 2672"/>
                <a:gd name="T51" fmla="*/ 39 h 1355"/>
                <a:gd name="T52" fmla="*/ 2065 w 2672"/>
                <a:gd name="T53" fmla="*/ 63 h 1355"/>
                <a:gd name="T54" fmla="*/ 2201 w 2672"/>
                <a:gd name="T55" fmla="*/ 90 h 1355"/>
                <a:gd name="T56" fmla="*/ 2318 w 2672"/>
                <a:gd name="T57" fmla="*/ 122 h 1355"/>
                <a:gd name="T58" fmla="*/ 2416 w 2672"/>
                <a:gd name="T59" fmla="*/ 157 h 1355"/>
                <a:gd name="T60" fmla="*/ 2495 w 2672"/>
                <a:gd name="T61" fmla="*/ 196 h 1355"/>
                <a:gd name="T62" fmla="*/ 2560 w 2672"/>
                <a:gd name="T63" fmla="*/ 238 h 1355"/>
                <a:gd name="T64" fmla="*/ 2608 w 2672"/>
                <a:gd name="T65" fmla="*/ 282 h 1355"/>
                <a:gd name="T66" fmla="*/ 2642 w 2672"/>
                <a:gd name="T67" fmla="*/ 327 h 1355"/>
                <a:gd name="T68" fmla="*/ 2663 w 2672"/>
                <a:gd name="T69" fmla="*/ 375 h 1355"/>
                <a:gd name="T70" fmla="*/ 2672 w 2672"/>
                <a:gd name="T71" fmla="*/ 424 h 1355"/>
                <a:gd name="T72" fmla="*/ 2669 w 2672"/>
                <a:gd name="T73" fmla="*/ 475 h 1355"/>
                <a:gd name="T74" fmla="*/ 2657 w 2672"/>
                <a:gd name="T75" fmla="*/ 525 h 1355"/>
                <a:gd name="T76" fmla="*/ 2635 w 2672"/>
                <a:gd name="T77" fmla="*/ 577 h 1355"/>
                <a:gd name="T78" fmla="*/ 2606 w 2672"/>
                <a:gd name="T79" fmla="*/ 629 h 1355"/>
                <a:gd name="T80" fmla="*/ 2550 w 2672"/>
                <a:gd name="T81" fmla="*/ 705 h 1355"/>
                <a:gd name="T82" fmla="*/ 2456 w 2672"/>
                <a:gd name="T83" fmla="*/ 805 h 1355"/>
                <a:gd name="T84" fmla="*/ 2351 w 2672"/>
                <a:gd name="T85" fmla="*/ 899 h 1355"/>
                <a:gd name="T86" fmla="*/ 2241 w 2672"/>
                <a:gd name="T87" fmla="*/ 983 h 1355"/>
                <a:gd name="T88" fmla="*/ 1991 w 2672"/>
                <a:gd name="T89" fmla="*/ 1150 h 1355"/>
                <a:gd name="T90" fmla="*/ 1933 w 2672"/>
                <a:gd name="T91" fmla="*/ 1182 h 1355"/>
                <a:gd name="T92" fmla="*/ 179 w 2672"/>
                <a:gd name="T93" fmla="*/ 1339 h 1355"/>
                <a:gd name="T94" fmla="*/ 0 w 2672"/>
                <a:gd name="T95" fmla="*/ 1355 h 1355"/>
                <a:gd name="T96" fmla="*/ 75 w 2672"/>
                <a:gd name="T97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72" h="1355">
                  <a:moveTo>
                    <a:pt x="75" y="1355"/>
                  </a:moveTo>
                  <a:lnTo>
                    <a:pt x="72" y="1343"/>
                  </a:lnTo>
                  <a:lnTo>
                    <a:pt x="35" y="1221"/>
                  </a:lnTo>
                  <a:lnTo>
                    <a:pt x="8" y="1071"/>
                  </a:lnTo>
                  <a:lnTo>
                    <a:pt x="0" y="953"/>
                  </a:lnTo>
                  <a:lnTo>
                    <a:pt x="4" y="825"/>
                  </a:lnTo>
                  <a:lnTo>
                    <a:pt x="26" y="692"/>
                  </a:lnTo>
                  <a:lnTo>
                    <a:pt x="59" y="593"/>
                  </a:lnTo>
                  <a:lnTo>
                    <a:pt x="88" y="527"/>
                  </a:lnTo>
                  <a:lnTo>
                    <a:pt x="125" y="463"/>
                  </a:lnTo>
                  <a:lnTo>
                    <a:pt x="169" y="400"/>
                  </a:lnTo>
                  <a:lnTo>
                    <a:pt x="221" y="340"/>
                  </a:lnTo>
                  <a:lnTo>
                    <a:pt x="283" y="283"/>
                  </a:lnTo>
                  <a:lnTo>
                    <a:pt x="354" y="230"/>
                  </a:lnTo>
                  <a:lnTo>
                    <a:pt x="436" y="181"/>
                  </a:lnTo>
                  <a:lnTo>
                    <a:pt x="528" y="135"/>
                  </a:lnTo>
                  <a:lnTo>
                    <a:pt x="632" y="96"/>
                  </a:lnTo>
                  <a:lnTo>
                    <a:pt x="748" y="63"/>
                  </a:lnTo>
                  <a:lnTo>
                    <a:pt x="876" y="37"/>
                  </a:lnTo>
                  <a:lnTo>
                    <a:pt x="1019" y="16"/>
                  </a:lnTo>
                  <a:lnTo>
                    <a:pt x="1175" y="4"/>
                  </a:lnTo>
                  <a:lnTo>
                    <a:pt x="1346" y="0"/>
                  </a:lnTo>
                  <a:lnTo>
                    <a:pt x="1531" y="6"/>
                  </a:lnTo>
                  <a:lnTo>
                    <a:pt x="1631" y="12"/>
                  </a:lnTo>
                  <a:lnTo>
                    <a:pt x="1729" y="20"/>
                  </a:lnTo>
                  <a:lnTo>
                    <a:pt x="1908" y="39"/>
                  </a:lnTo>
                  <a:lnTo>
                    <a:pt x="2065" y="63"/>
                  </a:lnTo>
                  <a:lnTo>
                    <a:pt x="2201" y="90"/>
                  </a:lnTo>
                  <a:lnTo>
                    <a:pt x="2318" y="122"/>
                  </a:lnTo>
                  <a:lnTo>
                    <a:pt x="2416" y="157"/>
                  </a:lnTo>
                  <a:lnTo>
                    <a:pt x="2495" y="196"/>
                  </a:lnTo>
                  <a:lnTo>
                    <a:pt x="2560" y="238"/>
                  </a:lnTo>
                  <a:lnTo>
                    <a:pt x="2608" y="282"/>
                  </a:lnTo>
                  <a:lnTo>
                    <a:pt x="2642" y="327"/>
                  </a:lnTo>
                  <a:lnTo>
                    <a:pt x="2663" y="375"/>
                  </a:lnTo>
                  <a:lnTo>
                    <a:pt x="2672" y="424"/>
                  </a:lnTo>
                  <a:lnTo>
                    <a:pt x="2669" y="475"/>
                  </a:lnTo>
                  <a:lnTo>
                    <a:pt x="2657" y="525"/>
                  </a:lnTo>
                  <a:lnTo>
                    <a:pt x="2635" y="577"/>
                  </a:lnTo>
                  <a:lnTo>
                    <a:pt x="2606" y="629"/>
                  </a:lnTo>
                  <a:lnTo>
                    <a:pt x="2550" y="705"/>
                  </a:lnTo>
                  <a:lnTo>
                    <a:pt x="2456" y="805"/>
                  </a:lnTo>
                  <a:lnTo>
                    <a:pt x="2351" y="899"/>
                  </a:lnTo>
                  <a:lnTo>
                    <a:pt x="2241" y="983"/>
                  </a:lnTo>
                  <a:lnTo>
                    <a:pt x="1991" y="1150"/>
                  </a:lnTo>
                  <a:lnTo>
                    <a:pt x="1933" y="1182"/>
                  </a:lnTo>
                  <a:lnTo>
                    <a:pt x="179" y="1339"/>
                  </a:lnTo>
                  <a:lnTo>
                    <a:pt x="0" y="1355"/>
                  </a:lnTo>
                  <a:lnTo>
                    <a:pt x="75" y="1355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91" name="Freeform: Shape 90"/>
            <p:cNvSpPr>
              <a:spLocks/>
            </p:cNvSpPr>
            <p:nvPr/>
          </p:nvSpPr>
          <p:spPr bwMode="auto">
            <a:xfrm>
              <a:off x="5718630" y="1638696"/>
              <a:ext cx="4969335" cy="4926552"/>
            </a:xfrm>
            <a:custGeom>
              <a:avLst/>
              <a:gdLst>
                <a:gd name="connsiteX0" fmla="*/ 4014776 w 4969335"/>
                <a:gd name="connsiteY0" fmla="*/ 0 h 4926552"/>
                <a:gd name="connsiteX1" fmla="*/ 4014776 w 4969335"/>
                <a:gd name="connsiteY1" fmla="*/ 0 h 4926552"/>
                <a:gd name="connsiteX2" fmla="*/ 4052159 w 4969335"/>
                <a:gd name="connsiteY2" fmla="*/ 22604 h 4926552"/>
                <a:gd name="connsiteX3" fmla="*/ 4124752 w 4969335"/>
                <a:gd name="connsiteY3" fmla="*/ 69550 h 4926552"/>
                <a:gd name="connsiteX4" fmla="*/ 4195607 w 4969335"/>
                <a:gd name="connsiteY4" fmla="*/ 119104 h 4926552"/>
                <a:gd name="connsiteX5" fmla="*/ 4265591 w 4969335"/>
                <a:gd name="connsiteY5" fmla="*/ 170398 h 4926552"/>
                <a:gd name="connsiteX6" fmla="*/ 4332967 w 4969335"/>
                <a:gd name="connsiteY6" fmla="*/ 223864 h 4926552"/>
                <a:gd name="connsiteX7" fmla="*/ 4399040 w 4969335"/>
                <a:gd name="connsiteY7" fmla="*/ 279504 h 4926552"/>
                <a:gd name="connsiteX8" fmla="*/ 4463374 w 4969335"/>
                <a:gd name="connsiteY8" fmla="*/ 336883 h 4926552"/>
                <a:gd name="connsiteX9" fmla="*/ 4525099 w 4969335"/>
                <a:gd name="connsiteY9" fmla="*/ 396870 h 4926552"/>
                <a:gd name="connsiteX10" fmla="*/ 4585521 w 4969335"/>
                <a:gd name="connsiteY10" fmla="*/ 458596 h 4926552"/>
                <a:gd name="connsiteX11" fmla="*/ 4644204 w 4969335"/>
                <a:gd name="connsiteY11" fmla="*/ 522495 h 4926552"/>
                <a:gd name="connsiteX12" fmla="*/ 4699844 w 4969335"/>
                <a:gd name="connsiteY12" fmla="*/ 587698 h 4926552"/>
                <a:gd name="connsiteX13" fmla="*/ 4754180 w 4969335"/>
                <a:gd name="connsiteY13" fmla="*/ 655509 h 4926552"/>
                <a:gd name="connsiteX14" fmla="*/ 4805908 w 4969335"/>
                <a:gd name="connsiteY14" fmla="*/ 724625 h 4926552"/>
                <a:gd name="connsiteX15" fmla="*/ 4855463 w 4969335"/>
                <a:gd name="connsiteY15" fmla="*/ 795044 h 4926552"/>
                <a:gd name="connsiteX16" fmla="*/ 4902843 w 4969335"/>
                <a:gd name="connsiteY16" fmla="*/ 867637 h 4926552"/>
                <a:gd name="connsiteX17" fmla="*/ 4947617 w 4969335"/>
                <a:gd name="connsiteY17" fmla="*/ 941969 h 4926552"/>
                <a:gd name="connsiteX18" fmla="*/ 4969335 w 4969335"/>
                <a:gd name="connsiteY18" fmla="*/ 979760 h 4926552"/>
                <a:gd name="connsiteX19" fmla="*/ 4026513 w 4969335"/>
                <a:gd name="connsiteY19" fmla="*/ 4554701 h 4926552"/>
                <a:gd name="connsiteX20" fmla="*/ 4026389 w 4969335"/>
                <a:gd name="connsiteY20" fmla="*/ 4555171 h 4926552"/>
                <a:gd name="connsiteX21" fmla="*/ 3974350 w 4969335"/>
                <a:gd name="connsiteY21" fmla="*/ 4586393 h 4926552"/>
                <a:gd name="connsiteX22" fmla="*/ 3866547 w 4969335"/>
                <a:gd name="connsiteY22" fmla="*/ 4644207 h 4926552"/>
                <a:gd name="connsiteX23" fmla="*/ 3756137 w 4969335"/>
                <a:gd name="connsiteY23" fmla="*/ 4697674 h 4926552"/>
                <a:gd name="connsiteX24" fmla="*/ 3643553 w 4969335"/>
                <a:gd name="connsiteY24" fmla="*/ 4746359 h 4926552"/>
                <a:gd name="connsiteX25" fmla="*/ 3527491 w 4969335"/>
                <a:gd name="connsiteY25" fmla="*/ 4789827 h 4926552"/>
                <a:gd name="connsiteX26" fmla="*/ 3409691 w 4969335"/>
                <a:gd name="connsiteY26" fmla="*/ 4827645 h 4926552"/>
                <a:gd name="connsiteX27" fmla="*/ 3289282 w 4969335"/>
                <a:gd name="connsiteY27" fmla="*/ 4860247 h 4926552"/>
                <a:gd name="connsiteX28" fmla="*/ 3166265 w 4969335"/>
                <a:gd name="connsiteY28" fmla="*/ 4887198 h 4926552"/>
                <a:gd name="connsiteX29" fmla="*/ 3104105 w 4969335"/>
                <a:gd name="connsiteY29" fmla="*/ 4898499 h 4926552"/>
                <a:gd name="connsiteX30" fmla="*/ 3049769 w 4969335"/>
                <a:gd name="connsiteY30" fmla="*/ 4907628 h 4926552"/>
                <a:gd name="connsiteX31" fmla="*/ 2938489 w 4969335"/>
                <a:gd name="connsiteY31" fmla="*/ 4921538 h 4926552"/>
                <a:gd name="connsiteX32" fmla="*/ 2884593 w 4969335"/>
                <a:gd name="connsiteY32" fmla="*/ 4926552 h 4926552"/>
                <a:gd name="connsiteX33" fmla="*/ 2882415 w 4969335"/>
                <a:gd name="connsiteY33" fmla="*/ 4926327 h 4926552"/>
                <a:gd name="connsiteX34" fmla="*/ 2797650 w 4969335"/>
                <a:gd name="connsiteY34" fmla="*/ 4919373 h 4926552"/>
                <a:gd name="connsiteX35" fmla="*/ 2644206 w 4969335"/>
                <a:gd name="connsiteY35" fmla="*/ 4901552 h 4926552"/>
                <a:gd name="connsiteX36" fmla="*/ 2529013 w 4969335"/>
                <a:gd name="connsiteY36" fmla="*/ 4885036 h 4926552"/>
                <a:gd name="connsiteX37" fmla="*/ 2405127 w 4969335"/>
                <a:gd name="connsiteY37" fmla="*/ 4864172 h 4926552"/>
                <a:gd name="connsiteX38" fmla="*/ 2273417 w 4969335"/>
                <a:gd name="connsiteY38" fmla="*/ 4838093 h 4926552"/>
                <a:gd name="connsiteX39" fmla="*/ 2135186 w 4969335"/>
                <a:gd name="connsiteY39" fmla="*/ 4806799 h 4926552"/>
                <a:gd name="connsiteX40" fmla="*/ 1991739 w 4969335"/>
                <a:gd name="connsiteY40" fmla="*/ 4769419 h 4926552"/>
                <a:gd name="connsiteX41" fmla="*/ 1843945 w 4969335"/>
                <a:gd name="connsiteY41" fmla="*/ 4725084 h 4926552"/>
                <a:gd name="connsiteX42" fmla="*/ 1693978 w 4969335"/>
                <a:gd name="connsiteY42" fmla="*/ 4673361 h 4926552"/>
                <a:gd name="connsiteX43" fmla="*/ 1542707 w 4969335"/>
                <a:gd name="connsiteY43" fmla="*/ 4614248 h 4926552"/>
                <a:gd name="connsiteX44" fmla="*/ 1391000 w 4969335"/>
                <a:gd name="connsiteY44" fmla="*/ 4546443 h 4926552"/>
                <a:gd name="connsiteX45" fmla="*/ 1240598 w 4969335"/>
                <a:gd name="connsiteY45" fmla="*/ 4469944 h 4926552"/>
                <a:gd name="connsiteX46" fmla="*/ 1092805 w 4969335"/>
                <a:gd name="connsiteY46" fmla="*/ 4383449 h 4926552"/>
                <a:gd name="connsiteX47" fmla="*/ 984567 w 4969335"/>
                <a:gd name="connsiteY47" fmla="*/ 4312166 h 4926552"/>
                <a:gd name="connsiteX48" fmla="*/ 913713 w 4969335"/>
                <a:gd name="connsiteY48" fmla="*/ 4261312 h 4926552"/>
                <a:gd name="connsiteX49" fmla="*/ 844598 w 4969335"/>
                <a:gd name="connsiteY49" fmla="*/ 4207850 h 4926552"/>
                <a:gd name="connsiteX50" fmla="*/ 776352 w 4969335"/>
                <a:gd name="connsiteY50" fmla="*/ 4152215 h 4926552"/>
                <a:gd name="connsiteX51" fmla="*/ 742881 w 4969335"/>
                <a:gd name="connsiteY51" fmla="*/ 4122659 h 4926552"/>
                <a:gd name="connsiteX52" fmla="*/ 700281 w 4969335"/>
                <a:gd name="connsiteY52" fmla="*/ 4077890 h 4926552"/>
                <a:gd name="connsiteX53" fmla="*/ 618125 w 4969335"/>
                <a:gd name="connsiteY53" fmla="*/ 3984005 h 4926552"/>
                <a:gd name="connsiteX54" fmla="*/ 540751 w 4969335"/>
                <a:gd name="connsiteY54" fmla="*/ 3887513 h 4926552"/>
                <a:gd name="connsiteX55" fmla="*/ 467723 w 4969335"/>
                <a:gd name="connsiteY55" fmla="*/ 3785805 h 4926552"/>
                <a:gd name="connsiteX56" fmla="*/ 398608 w 4969335"/>
                <a:gd name="connsiteY56" fmla="*/ 3681488 h 4926552"/>
                <a:gd name="connsiteX57" fmla="*/ 335578 w 4969335"/>
                <a:gd name="connsiteY57" fmla="*/ 3574130 h 4926552"/>
                <a:gd name="connsiteX58" fmla="*/ 276895 w 4969335"/>
                <a:gd name="connsiteY58" fmla="*/ 3463294 h 4926552"/>
                <a:gd name="connsiteX59" fmla="*/ 223429 w 4969335"/>
                <a:gd name="connsiteY59" fmla="*/ 3349415 h 4926552"/>
                <a:gd name="connsiteX60" fmla="*/ 175178 w 4969335"/>
                <a:gd name="connsiteY60" fmla="*/ 3232494 h 4926552"/>
                <a:gd name="connsiteX61" fmla="*/ 133014 w 4969335"/>
                <a:gd name="connsiteY61" fmla="*/ 3113400 h 4926552"/>
                <a:gd name="connsiteX62" fmla="*/ 95631 w 4969335"/>
                <a:gd name="connsiteY62" fmla="*/ 2990829 h 4926552"/>
                <a:gd name="connsiteX63" fmla="*/ 64768 w 4969335"/>
                <a:gd name="connsiteY63" fmla="*/ 2866519 h 4926552"/>
                <a:gd name="connsiteX64" fmla="*/ 39121 w 4969335"/>
                <a:gd name="connsiteY64" fmla="*/ 2739601 h 4926552"/>
                <a:gd name="connsiteX65" fmla="*/ 19995 w 4969335"/>
                <a:gd name="connsiteY65" fmla="*/ 2611379 h 4926552"/>
                <a:gd name="connsiteX66" fmla="*/ 7389 w 4969335"/>
                <a:gd name="connsiteY66" fmla="*/ 2480549 h 4926552"/>
                <a:gd name="connsiteX67" fmla="*/ 434 w 4969335"/>
                <a:gd name="connsiteY67" fmla="*/ 2347546 h 4926552"/>
                <a:gd name="connsiteX68" fmla="*/ 0 w 4969335"/>
                <a:gd name="connsiteY68" fmla="*/ 2281163 h 4926552"/>
                <a:gd name="connsiteX69" fmla="*/ 434 w 4969335"/>
                <a:gd name="connsiteY69" fmla="*/ 2235600 h 4926552"/>
                <a:gd name="connsiteX70" fmla="*/ 3477 w 4969335"/>
                <a:gd name="connsiteY70" fmla="*/ 2146055 h 4926552"/>
                <a:gd name="connsiteX71" fmla="*/ 9562 w 4969335"/>
                <a:gd name="connsiteY71" fmla="*/ 2056944 h 4926552"/>
                <a:gd name="connsiteX72" fmla="*/ 17821 w 4969335"/>
                <a:gd name="connsiteY72" fmla="*/ 1968702 h 4926552"/>
                <a:gd name="connsiteX73" fmla="*/ 23472 w 4969335"/>
                <a:gd name="connsiteY73" fmla="*/ 1924798 h 4926552"/>
                <a:gd name="connsiteX74" fmla="*/ 23499 w 4969335"/>
                <a:gd name="connsiteY74" fmla="*/ 1924618 h 4926552"/>
                <a:gd name="connsiteX75" fmla="*/ 4014776 w 4969335"/>
                <a:gd name="connsiteY75" fmla="*/ 0 h 492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4969335" h="4926552">
                  <a:moveTo>
                    <a:pt x="4014776" y="0"/>
                  </a:moveTo>
                  <a:lnTo>
                    <a:pt x="4014776" y="0"/>
                  </a:lnTo>
                  <a:lnTo>
                    <a:pt x="4052159" y="22604"/>
                  </a:lnTo>
                  <a:lnTo>
                    <a:pt x="4124752" y="69550"/>
                  </a:lnTo>
                  <a:lnTo>
                    <a:pt x="4195607" y="119104"/>
                  </a:lnTo>
                  <a:lnTo>
                    <a:pt x="4265591" y="170398"/>
                  </a:lnTo>
                  <a:lnTo>
                    <a:pt x="4332967" y="223864"/>
                  </a:lnTo>
                  <a:lnTo>
                    <a:pt x="4399040" y="279504"/>
                  </a:lnTo>
                  <a:lnTo>
                    <a:pt x="4463374" y="336883"/>
                  </a:lnTo>
                  <a:lnTo>
                    <a:pt x="4525099" y="396870"/>
                  </a:lnTo>
                  <a:lnTo>
                    <a:pt x="4585521" y="458596"/>
                  </a:lnTo>
                  <a:lnTo>
                    <a:pt x="4644204" y="522495"/>
                  </a:lnTo>
                  <a:lnTo>
                    <a:pt x="4699844" y="587698"/>
                  </a:lnTo>
                  <a:lnTo>
                    <a:pt x="4754180" y="655509"/>
                  </a:lnTo>
                  <a:lnTo>
                    <a:pt x="4805908" y="724625"/>
                  </a:lnTo>
                  <a:lnTo>
                    <a:pt x="4855463" y="795044"/>
                  </a:lnTo>
                  <a:lnTo>
                    <a:pt x="4902843" y="867637"/>
                  </a:lnTo>
                  <a:lnTo>
                    <a:pt x="4947617" y="941969"/>
                  </a:lnTo>
                  <a:lnTo>
                    <a:pt x="4969335" y="979760"/>
                  </a:lnTo>
                  <a:lnTo>
                    <a:pt x="4026513" y="4554701"/>
                  </a:lnTo>
                  <a:lnTo>
                    <a:pt x="4026389" y="4555171"/>
                  </a:lnTo>
                  <a:lnTo>
                    <a:pt x="3974350" y="4586393"/>
                  </a:lnTo>
                  <a:lnTo>
                    <a:pt x="3866547" y="4644207"/>
                  </a:lnTo>
                  <a:lnTo>
                    <a:pt x="3756137" y="4697674"/>
                  </a:lnTo>
                  <a:lnTo>
                    <a:pt x="3643553" y="4746359"/>
                  </a:lnTo>
                  <a:lnTo>
                    <a:pt x="3527491" y="4789827"/>
                  </a:lnTo>
                  <a:lnTo>
                    <a:pt x="3409691" y="4827645"/>
                  </a:lnTo>
                  <a:lnTo>
                    <a:pt x="3289282" y="4860247"/>
                  </a:lnTo>
                  <a:lnTo>
                    <a:pt x="3166265" y="4887198"/>
                  </a:lnTo>
                  <a:lnTo>
                    <a:pt x="3104105" y="4898499"/>
                  </a:lnTo>
                  <a:lnTo>
                    <a:pt x="3049769" y="4907628"/>
                  </a:lnTo>
                  <a:lnTo>
                    <a:pt x="2938489" y="4921538"/>
                  </a:lnTo>
                  <a:lnTo>
                    <a:pt x="2884593" y="4926552"/>
                  </a:lnTo>
                  <a:lnTo>
                    <a:pt x="2882415" y="4926327"/>
                  </a:lnTo>
                  <a:lnTo>
                    <a:pt x="2797650" y="4919373"/>
                  </a:lnTo>
                  <a:lnTo>
                    <a:pt x="2644206" y="4901552"/>
                  </a:lnTo>
                  <a:lnTo>
                    <a:pt x="2529013" y="4885036"/>
                  </a:lnTo>
                  <a:lnTo>
                    <a:pt x="2405127" y="4864172"/>
                  </a:lnTo>
                  <a:lnTo>
                    <a:pt x="2273417" y="4838093"/>
                  </a:lnTo>
                  <a:lnTo>
                    <a:pt x="2135186" y="4806799"/>
                  </a:lnTo>
                  <a:lnTo>
                    <a:pt x="1991739" y="4769419"/>
                  </a:lnTo>
                  <a:lnTo>
                    <a:pt x="1843945" y="4725084"/>
                  </a:lnTo>
                  <a:lnTo>
                    <a:pt x="1693978" y="4673361"/>
                  </a:lnTo>
                  <a:lnTo>
                    <a:pt x="1542707" y="4614248"/>
                  </a:lnTo>
                  <a:lnTo>
                    <a:pt x="1391000" y="4546443"/>
                  </a:lnTo>
                  <a:lnTo>
                    <a:pt x="1240598" y="4469944"/>
                  </a:lnTo>
                  <a:lnTo>
                    <a:pt x="1092805" y="4383449"/>
                  </a:lnTo>
                  <a:lnTo>
                    <a:pt x="984567" y="4312166"/>
                  </a:lnTo>
                  <a:lnTo>
                    <a:pt x="913713" y="4261312"/>
                  </a:lnTo>
                  <a:lnTo>
                    <a:pt x="844598" y="4207850"/>
                  </a:lnTo>
                  <a:lnTo>
                    <a:pt x="776352" y="4152215"/>
                  </a:lnTo>
                  <a:lnTo>
                    <a:pt x="742881" y="4122659"/>
                  </a:lnTo>
                  <a:lnTo>
                    <a:pt x="700281" y="4077890"/>
                  </a:lnTo>
                  <a:lnTo>
                    <a:pt x="618125" y="3984005"/>
                  </a:lnTo>
                  <a:lnTo>
                    <a:pt x="540751" y="3887513"/>
                  </a:lnTo>
                  <a:lnTo>
                    <a:pt x="467723" y="3785805"/>
                  </a:lnTo>
                  <a:lnTo>
                    <a:pt x="398608" y="3681488"/>
                  </a:lnTo>
                  <a:lnTo>
                    <a:pt x="335578" y="3574130"/>
                  </a:lnTo>
                  <a:lnTo>
                    <a:pt x="276895" y="3463294"/>
                  </a:lnTo>
                  <a:lnTo>
                    <a:pt x="223429" y="3349415"/>
                  </a:lnTo>
                  <a:lnTo>
                    <a:pt x="175178" y="3232494"/>
                  </a:lnTo>
                  <a:lnTo>
                    <a:pt x="133014" y="3113400"/>
                  </a:lnTo>
                  <a:lnTo>
                    <a:pt x="95631" y="2990829"/>
                  </a:lnTo>
                  <a:lnTo>
                    <a:pt x="64768" y="2866519"/>
                  </a:lnTo>
                  <a:lnTo>
                    <a:pt x="39121" y="2739601"/>
                  </a:lnTo>
                  <a:lnTo>
                    <a:pt x="19995" y="2611379"/>
                  </a:lnTo>
                  <a:lnTo>
                    <a:pt x="7389" y="2480549"/>
                  </a:lnTo>
                  <a:lnTo>
                    <a:pt x="434" y="2347546"/>
                  </a:lnTo>
                  <a:lnTo>
                    <a:pt x="0" y="2281163"/>
                  </a:lnTo>
                  <a:lnTo>
                    <a:pt x="434" y="2235600"/>
                  </a:lnTo>
                  <a:lnTo>
                    <a:pt x="3477" y="2146055"/>
                  </a:lnTo>
                  <a:lnTo>
                    <a:pt x="9562" y="2056944"/>
                  </a:lnTo>
                  <a:lnTo>
                    <a:pt x="17821" y="1968702"/>
                  </a:lnTo>
                  <a:lnTo>
                    <a:pt x="23472" y="1924798"/>
                  </a:lnTo>
                  <a:lnTo>
                    <a:pt x="23499" y="1924618"/>
                  </a:lnTo>
                  <a:lnTo>
                    <a:pt x="4014776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92" name="Freeform: Shape 91"/>
            <p:cNvSpPr>
              <a:spLocks/>
            </p:cNvSpPr>
            <p:nvPr/>
          </p:nvSpPr>
          <p:spPr bwMode="auto">
            <a:xfrm>
              <a:off x="5742129" y="1264864"/>
              <a:ext cx="3991277" cy="2298450"/>
            </a:xfrm>
            <a:custGeom>
              <a:avLst/>
              <a:gdLst>
                <a:gd name="connsiteX0" fmla="*/ 2631574 w 3991277"/>
                <a:gd name="connsiteY0" fmla="*/ 0 h 2298450"/>
                <a:gd name="connsiteX1" fmla="*/ 2678085 w 3991277"/>
                <a:gd name="connsiteY1" fmla="*/ 435 h 2298450"/>
                <a:gd name="connsiteX2" fmla="*/ 2770239 w 3991277"/>
                <a:gd name="connsiteY2" fmla="*/ 3043 h 2298450"/>
                <a:gd name="connsiteX3" fmla="*/ 2862393 w 3991277"/>
                <a:gd name="connsiteY3" fmla="*/ 9998 h 2298450"/>
                <a:gd name="connsiteX4" fmla="*/ 2952808 w 3991277"/>
                <a:gd name="connsiteY4" fmla="*/ 19126 h 2298450"/>
                <a:gd name="connsiteX5" fmla="*/ 3042354 w 3991277"/>
                <a:gd name="connsiteY5" fmla="*/ 31298 h 2298450"/>
                <a:gd name="connsiteX6" fmla="*/ 3131030 w 3991277"/>
                <a:gd name="connsiteY6" fmla="*/ 46512 h 2298450"/>
                <a:gd name="connsiteX7" fmla="*/ 3218837 w 3991277"/>
                <a:gd name="connsiteY7" fmla="*/ 65203 h 2298450"/>
                <a:gd name="connsiteX8" fmla="*/ 3305774 w 3991277"/>
                <a:gd name="connsiteY8" fmla="*/ 86068 h 2298450"/>
                <a:gd name="connsiteX9" fmla="*/ 3391408 w 3991277"/>
                <a:gd name="connsiteY9" fmla="*/ 110411 h 2298450"/>
                <a:gd name="connsiteX10" fmla="*/ 3475737 w 3991277"/>
                <a:gd name="connsiteY10" fmla="*/ 136927 h 2298450"/>
                <a:gd name="connsiteX11" fmla="*/ 3558763 w 3991277"/>
                <a:gd name="connsiteY11" fmla="*/ 166051 h 2298450"/>
                <a:gd name="connsiteX12" fmla="*/ 3640049 w 3991277"/>
                <a:gd name="connsiteY12" fmla="*/ 198218 h 2298450"/>
                <a:gd name="connsiteX13" fmla="*/ 3720901 w 3991277"/>
                <a:gd name="connsiteY13" fmla="*/ 232993 h 2298450"/>
                <a:gd name="connsiteX14" fmla="*/ 3799580 w 3991277"/>
                <a:gd name="connsiteY14" fmla="*/ 270376 h 2298450"/>
                <a:gd name="connsiteX15" fmla="*/ 3877389 w 3991277"/>
                <a:gd name="connsiteY15" fmla="*/ 309933 h 2298450"/>
                <a:gd name="connsiteX16" fmla="*/ 3953459 w 3991277"/>
                <a:gd name="connsiteY16" fmla="*/ 352097 h 2298450"/>
                <a:gd name="connsiteX17" fmla="*/ 3991277 w 3991277"/>
                <a:gd name="connsiteY17" fmla="*/ 373832 h 2298450"/>
                <a:gd name="connsiteX18" fmla="*/ 0 w 3991277"/>
                <a:gd name="connsiteY18" fmla="*/ 2298450 h 2298450"/>
                <a:gd name="connsiteX19" fmla="*/ 9102 w 3991277"/>
                <a:gd name="connsiteY19" fmla="*/ 2238209 h 2298450"/>
                <a:gd name="connsiteX20" fmla="*/ 30402 w 3991277"/>
                <a:gd name="connsiteY20" fmla="*/ 2118235 h 2298450"/>
                <a:gd name="connsiteX21" fmla="*/ 57352 w 3991277"/>
                <a:gd name="connsiteY21" fmla="*/ 2000435 h 2298450"/>
                <a:gd name="connsiteX22" fmla="*/ 89519 w 3991277"/>
                <a:gd name="connsiteY22" fmla="*/ 1884373 h 2298450"/>
                <a:gd name="connsiteX23" fmla="*/ 127337 w 3991277"/>
                <a:gd name="connsiteY23" fmla="*/ 1770485 h 2298450"/>
                <a:gd name="connsiteX24" fmla="*/ 169067 w 3991277"/>
                <a:gd name="connsiteY24" fmla="*/ 1659204 h 2298450"/>
                <a:gd name="connsiteX25" fmla="*/ 216448 w 3991277"/>
                <a:gd name="connsiteY25" fmla="*/ 1550532 h 2298450"/>
                <a:gd name="connsiteX26" fmla="*/ 267741 w 3991277"/>
                <a:gd name="connsiteY26" fmla="*/ 1444034 h 2298450"/>
                <a:gd name="connsiteX27" fmla="*/ 323816 w 3991277"/>
                <a:gd name="connsiteY27" fmla="*/ 1340143 h 2298450"/>
                <a:gd name="connsiteX28" fmla="*/ 384237 w 3991277"/>
                <a:gd name="connsiteY28" fmla="*/ 1239730 h 2298450"/>
                <a:gd name="connsiteX29" fmla="*/ 449875 w 3991277"/>
                <a:gd name="connsiteY29" fmla="*/ 1141926 h 2298450"/>
                <a:gd name="connsiteX30" fmla="*/ 518556 w 3991277"/>
                <a:gd name="connsiteY30" fmla="*/ 1047164 h 2298450"/>
                <a:gd name="connsiteX31" fmla="*/ 591149 w 3991277"/>
                <a:gd name="connsiteY31" fmla="*/ 955444 h 2298450"/>
                <a:gd name="connsiteX32" fmla="*/ 668089 w 3991277"/>
                <a:gd name="connsiteY32" fmla="*/ 867637 h 2298450"/>
                <a:gd name="connsiteX33" fmla="*/ 748941 w 3991277"/>
                <a:gd name="connsiteY33" fmla="*/ 782873 h 2298450"/>
                <a:gd name="connsiteX34" fmla="*/ 832835 w 3991277"/>
                <a:gd name="connsiteY34" fmla="*/ 702021 h 2298450"/>
                <a:gd name="connsiteX35" fmla="*/ 920642 w 3991277"/>
                <a:gd name="connsiteY35" fmla="*/ 624212 h 2298450"/>
                <a:gd name="connsiteX36" fmla="*/ 1011927 w 3991277"/>
                <a:gd name="connsiteY36" fmla="*/ 550750 h 2298450"/>
                <a:gd name="connsiteX37" fmla="*/ 1106254 w 3991277"/>
                <a:gd name="connsiteY37" fmla="*/ 481634 h 2298450"/>
                <a:gd name="connsiteX38" fmla="*/ 1203624 w 3991277"/>
                <a:gd name="connsiteY38" fmla="*/ 415997 h 2298450"/>
                <a:gd name="connsiteX39" fmla="*/ 1303602 w 3991277"/>
                <a:gd name="connsiteY39" fmla="*/ 354706 h 2298450"/>
                <a:gd name="connsiteX40" fmla="*/ 1407493 w 3991277"/>
                <a:gd name="connsiteY40" fmla="*/ 298631 h 2298450"/>
                <a:gd name="connsiteX41" fmla="*/ 1513556 w 3991277"/>
                <a:gd name="connsiteY41" fmla="*/ 246033 h 2298450"/>
                <a:gd name="connsiteX42" fmla="*/ 1622228 w 3991277"/>
                <a:gd name="connsiteY42" fmla="*/ 198653 h 2298450"/>
                <a:gd name="connsiteX43" fmla="*/ 1733074 w 3991277"/>
                <a:gd name="connsiteY43" fmla="*/ 156053 h 2298450"/>
                <a:gd name="connsiteX44" fmla="*/ 1846527 w 3991277"/>
                <a:gd name="connsiteY44" fmla="*/ 117801 h 2298450"/>
                <a:gd name="connsiteX45" fmla="*/ 1961720 w 3991277"/>
                <a:gd name="connsiteY45" fmla="*/ 84764 h 2298450"/>
                <a:gd name="connsiteX46" fmla="*/ 2079520 w 3991277"/>
                <a:gd name="connsiteY46" fmla="*/ 57379 h 2298450"/>
                <a:gd name="connsiteX47" fmla="*/ 2199059 w 3991277"/>
                <a:gd name="connsiteY47" fmla="*/ 34775 h 2298450"/>
                <a:gd name="connsiteX48" fmla="*/ 2320772 w 3991277"/>
                <a:gd name="connsiteY48" fmla="*/ 17822 h 2298450"/>
                <a:gd name="connsiteX49" fmla="*/ 2443788 w 3991277"/>
                <a:gd name="connsiteY49" fmla="*/ 6086 h 2298450"/>
                <a:gd name="connsiteX50" fmla="*/ 2568544 w 3991277"/>
                <a:gd name="connsiteY50" fmla="*/ 435 h 2298450"/>
                <a:gd name="connsiteX51" fmla="*/ 2631574 w 3991277"/>
                <a:gd name="connsiteY51" fmla="*/ 0 h 2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991277" h="2298450">
                  <a:moveTo>
                    <a:pt x="2631574" y="0"/>
                  </a:moveTo>
                  <a:lnTo>
                    <a:pt x="2678085" y="435"/>
                  </a:lnTo>
                  <a:lnTo>
                    <a:pt x="2770239" y="3043"/>
                  </a:lnTo>
                  <a:lnTo>
                    <a:pt x="2862393" y="9998"/>
                  </a:lnTo>
                  <a:lnTo>
                    <a:pt x="2952808" y="19126"/>
                  </a:lnTo>
                  <a:lnTo>
                    <a:pt x="3042354" y="31298"/>
                  </a:lnTo>
                  <a:lnTo>
                    <a:pt x="3131030" y="46512"/>
                  </a:lnTo>
                  <a:lnTo>
                    <a:pt x="3218837" y="65203"/>
                  </a:lnTo>
                  <a:lnTo>
                    <a:pt x="3305774" y="86068"/>
                  </a:lnTo>
                  <a:lnTo>
                    <a:pt x="3391408" y="110411"/>
                  </a:lnTo>
                  <a:lnTo>
                    <a:pt x="3475737" y="136927"/>
                  </a:lnTo>
                  <a:lnTo>
                    <a:pt x="3558763" y="166051"/>
                  </a:lnTo>
                  <a:lnTo>
                    <a:pt x="3640049" y="198218"/>
                  </a:lnTo>
                  <a:lnTo>
                    <a:pt x="3720901" y="232993"/>
                  </a:lnTo>
                  <a:lnTo>
                    <a:pt x="3799580" y="270376"/>
                  </a:lnTo>
                  <a:lnTo>
                    <a:pt x="3877389" y="309933"/>
                  </a:lnTo>
                  <a:lnTo>
                    <a:pt x="3953459" y="352097"/>
                  </a:lnTo>
                  <a:lnTo>
                    <a:pt x="3991277" y="373832"/>
                  </a:lnTo>
                  <a:lnTo>
                    <a:pt x="0" y="2298450"/>
                  </a:lnTo>
                  <a:lnTo>
                    <a:pt x="9102" y="2238209"/>
                  </a:lnTo>
                  <a:lnTo>
                    <a:pt x="30402" y="2118235"/>
                  </a:lnTo>
                  <a:lnTo>
                    <a:pt x="57352" y="2000435"/>
                  </a:lnTo>
                  <a:lnTo>
                    <a:pt x="89519" y="1884373"/>
                  </a:lnTo>
                  <a:lnTo>
                    <a:pt x="127337" y="1770485"/>
                  </a:lnTo>
                  <a:lnTo>
                    <a:pt x="169067" y="1659204"/>
                  </a:lnTo>
                  <a:lnTo>
                    <a:pt x="216448" y="1550532"/>
                  </a:lnTo>
                  <a:lnTo>
                    <a:pt x="267741" y="1444034"/>
                  </a:lnTo>
                  <a:lnTo>
                    <a:pt x="323816" y="1340143"/>
                  </a:lnTo>
                  <a:lnTo>
                    <a:pt x="384237" y="1239730"/>
                  </a:lnTo>
                  <a:lnTo>
                    <a:pt x="449875" y="1141926"/>
                  </a:lnTo>
                  <a:lnTo>
                    <a:pt x="518556" y="1047164"/>
                  </a:lnTo>
                  <a:lnTo>
                    <a:pt x="591149" y="955444"/>
                  </a:lnTo>
                  <a:lnTo>
                    <a:pt x="668089" y="867637"/>
                  </a:lnTo>
                  <a:lnTo>
                    <a:pt x="748941" y="782873"/>
                  </a:lnTo>
                  <a:lnTo>
                    <a:pt x="832835" y="702021"/>
                  </a:lnTo>
                  <a:lnTo>
                    <a:pt x="920642" y="624212"/>
                  </a:lnTo>
                  <a:lnTo>
                    <a:pt x="1011927" y="550750"/>
                  </a:lnTo>
                  <a:lnTo>
                    <a:pt x="1106254" y="481634"/>
                  </a:lnTo>
                  <a:lnTo>
                    <a:pt x="1203624" y="415997"/>
                  </a:lnTo>
                  <a:lnTo>
                    <a:pt x="1303602" y="354706"/>
                  </a:lnTo>
                  <a:lnTo>
                    <a:pt x="1407493" y="298631"/>
                  </a:lnTo>
                  <a:lnTo>
                    <a:pt x="1513556" y="246033"/>
                  </a:lnTo>
                  <a:lnTo>
                    <a:pt x="1622228" y="198653"/>
                  </a:lnTo>
                  <a:lnTo>
                    <a:pt x="1733074" y="156053"/>
                  </a:lnTo>
                  <a:lnTo>
                    <a:pt x="1846527" y="117801"/>
                  </a:lnTo>
                  <a:lnTo>
                    <a:pt x="1961720" y="84764"/>
                  </a:lnTo>
                  <a:lnTo>
                    <a:pt x="2079520" y="57379"/>
                  </a:lnTo>
                  <a:lnTo>
                    <a:pt x="2199059" y="34775"/>
                  </a:lnTo>
                  <a:lnTo>
                    <a:pt x="2320772" y="17822"/>
                  </a:lnTo>
                  <a:lnTo>
                    <a:pt x="2443788" y="6086"/>
                  </a:lnTo>
                  <a:lnTo>
                    <a:pt x="2568544" y="435"/>
                  </a:lnTo>
                  <a:lnTo>
                    <a:pt x="2631574" y="0"/>
                  </a:lnTo>
                  <a:close/>
                </a:path>
              </a:pathLst>
            </a:custGeom>
            <a:solidFill>
              <a:srgbClr val="00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93" name="Freeform: Shape 92"/>
            <p:cNvSpPr>
              <a:spLocks/>
            </p:cNvSpPr>
            <p:nvPr/>
          </p:nvSpPr>
          <p:spPr bwMode="auto">
            <a:xfrm>
              <a:off x="9745019" y="2618457"/>
              <a:ext cx="1283757" cy="3575411"/>
            </a:xfrm>
            <a:custGeom>
              <a:avLst/>
              <a:gdLst>
                <a:gd name="connsiteX0" fmla="*/ 942946 w 1283757"/>
                <a:gd name="connsiteY0" fmla="*/ 0 h 3575411"/>
                <a:gd name="connsiteX1" fmla="*/ 942962 w 1283757"/>
                <a:gd name="connsiteY1" fmla="*/ 27 h 3575411"/>
                <a:gd name="connsiteX2" fmla="*/ 982953 w 1283757"/>
                <a:gd name="connsiteY2" fmla="*/ 72185 h 3575411"/>
                <a:gd name="connsiteX3" fmla="*/ 1055546 w 1283757"/>
                <a:gd name="connsiteY3" fmla="*/ 222152 h 3575411"/>
                <a:gd name="connsiteX4" fmla="*/ 1103362 w 1283757"/>
                <a:gd name="connsiteY4" fmla="*/ 337779 h 3575411"/>
                <a:gd name="connsiteX5" fmla="*/ 1132486 w 1283757"/>
                <a:gd name="connsiteY5" fmla="*/ 416458 h 3575411"/>
                <a:gd name="connsiteX6" fmla="*/ 1159002 w 1283757"/>
                <a:gd name="connsiteY6" fmla="*/ 496006 h 3575411"/>
                <a:gd name="connsiteX7" fmla="*/ 1183344 w 1283757"/>
                <a:gd name="connsiteY7" fmla="*/ 576423 h 3575411"/>
                <a:gd name="connsiteX8" fmla="*/ 1205513 w 1283757"/>
                <a:gd name="connsiteY8" fmla="*/ 658579 h 3575411"/>
                <a:gd name="connsiteX9" fmla="*/ 1224640 w 1283757"/>
                <a:gd name="connsiteY9" fmla="*/ 741605 h 3575411"/>
                <a:gd name="connsiteX10" fmla="*/ 1240723 w 1283757"/>
                <a:gd name="connsiteY10" fmla="*/ 825065 h 3575411"/>
                <a:gd name="connsiteX11" fmla="*/ 1255068 w 1283757"/>
                <a:gd name="connsiteY11" fmla="*/ 909829 h 3575411"/>
                <a:gd name="connsiteX12" fmla="*/ 1266370 w 1283757"/>
                <a:gd name="connsiteY12" fmla="*/ 995462 h 3575411"/>
                <a:gd name="connsiteX13" fmla="*/ 1274628 w 1283757"/>
                <a:gd name="connsiteY13" fmla="*/ 1081965 h 3575411"/>
                <a:gd name="connsiteX14" fmla="*/ 1280280 w 1283757"/>
                <a:gd name="connsiteY14" fmla="*/ 1169337 h 3575411"/>
                <a:gd name="connsiteX15" fmla="*/ 1282888 w 1283757"/>
                <a:gd name="connsiteY15" fmla="*/ 1257144 h 3575411"/>
                <a:gd name="connsiteX16" fmla="*/ 1283757 w 1283757"/>
                <a:gd name="connsiteY16" fmla="*/ 1301483 h 3575411"/>
                <a:gd name="connsiteX17" fmla="*/ 1282888 w 1283757"/>
                <a:gd name="connsiteY17" fmla="*/ 1346690 h 3575411"/>
                <a:gd name="connsiteX18" fmla="*/ 1280280 w 1283757"/>
                <a:gd name="connsiteY18" fmla="*/ 1436236 h 3575411"/>
                <a:gd name="connsiteX19" fmla="*/ 1274194 w 1283757"/>
                <a:gd name="connsiteY19" fmla="*/ 1525347 h 3575411"/>
                <a:gd name="connsiteX20" fmla="*/ 1265500 w 1283757"/>
                <a:gd name="connsiteY20" fmla="*/ 1613154 h 3575411"/>
                <a:gd name="connsiteX21" fmla="*/ 1253764 w 1283757"/>
                <a:gd name="connsiteY21" fmla="*/ 1700526 h 3575411"/>
                <a:gd name="connsiteX22" fmla="*/ 1238984 w 1283757"/>
                <a:gd name="connsiteY22" fmla="*/ 1786594 h 3575411"/>
                <a:gd name="connsiteX23" fmla="*/ 1222466 w 1283757"/>
                <a:gd name="connsiteY23" fmla="*/ 1872228 h 3575411"/>
                <a:gd name="connsiteX24" fmla="*/ 1202036 w 1283757"/>
                <a:gd name="connsiteY24" fmla="*/ 1956123 h 3575411"/>
                <a:gd name="connsiteX25" fmla="*/ 1179432 w 1283757"/>
                <a:gd name="connsiteY25" fmla="*/ 2039583 h 3575411"/>
                <a:gd name="connsiteX26" fmla="*/ 1154654 w 1283757"/>
                <a:gd name="connsiteY26" fmla="*/ 2121739 h 3575411"/>
                <a:gd name="connsiteX27" fmla="*/ 1126400 w 1283757"/>
                <a:gd name="connsiteY27" fmla="*/ 2203026 h 3575411"/>
                <a:gd name="connsiteX28" fmla="*/ 1096406 w 1283757"/>
                <a:gd name="connsiteY28" fmla="*/ 2282574 h 3575411"/>
                <a:gd name="connsiteX29" fmla="*/ 1063370 w 1283757"/>
                <a:gd name="connsiteY29" fmla="*/ 2361252 h 3575411"/>
                <a:gd name="connsiteX30" fmla="*/ 1028595 w 1283757"/>
                <a:gd name="connsiteY30" fmla="*/ 2438627 h 3575411"/>
                <a:gd name="connsiteX31" fmla="*/ 990778 w 1283757"/>
                <a:gd name="connsiteY31" fmla="*/ 2514697 h 3575411"/>
                <a:gd name="connsiteX32" fmla="*/ 951221 w 1283757"/>
                <a:gd name="connsiteY32" fmla="*/ 2589029 h 3575411"/>
                <a:gd name="connsiteX33" fmla="*/ 909056 w 1283757"/>
                <a:gd name="connsiteY33" fmla="*/ 2662056 h 3575411"/>
                <a:gd name="connsiteX34" fmla="*/ 864283 w 1283757"/>
                <a:gd name="connsiteY34" fmla="*/ 2733780 h 3575411"/>
                <a:gd name="connsiteX35" fmla="*/ 818206 w 1283757"/>
                <a:gd name="connsiteY35" fmla="*/ 2803764 h 3575411"/>
                <a:gd name="connsiteX36" fmla="*/ 769086 w 1283757"/>
                <a:gd name="connsiteY36" fmla="*/ 2872445 h 3575411"/>
                <a:gd name="connsiteX37" fmla="*/ 692582 w 1283757"/>
                <a:gd name="connsiteY37" fmla="*/ 2971989 h 3575411"/>
                <a:gd name="connsiteX38" fmla="*/ 583475 w 1283757"/>
                <a:gd name="connsiteY38" fmla="*/ 3098918 h 3575411"/>
                <a:gd name="connsiteX39" fmla="*/ 465674 w 1283757"/>
                <a:gd name="connsiteY39" fmla="*/ 3218892 h 3575411"/>
                <a:gd name="connsiteX40" fmla="*/ 340919 w 1283757"/>
                <a:gd name="connsiteY40" fmla="*/ 3331041 h 3575411"/>
                <a:gd name="connsiteX41" fmla="*/ 243114 w 1283757"/>
                <a:gd name="connsiteY41" fmla="*/ 3409285 h 3575411"/>
                <a:gd name="connsiteX42" fmla="*/ 175303 w 1283757"/>
                <a:gd name="connsiteY42" fmla="*/ 3459274 h 3575411"/>
                <a:gd name="connsiteX43" fmla="*/ 106622 w 1283757"/>
                <a:gd name="connsiteY43" fmla="*/ 3507525 h 3575411"/>
                <a:gd name="connsiteX44" fmla="*/ 35768 w 1283757"/>
                <a:gd name="connsiteY44" fmla="*/ 3553167 h 3575411"/>
                <a:gd name="connsiteX45" fmla="*/ 124 w 1283757"/>
                <a:gd name="connsiteY45" fmla="*/ 3575336 h 3575411"/>
                <a:gd name="connsiteX46" fmla="*/ 0 w 1283757"/>
                <a:gd name="connsiteY46" fmla="*/ 3575411 h 3575411"/>
                <a:gd name="connsiteX47" fmla="*/ 124 w 1283757"/>
                <a:gd name="connsiteY47" fmla="*/ 3574941 h 3575411"/>
                <a:gd name="connsiteX48" fmla="*/ 942946 w 1283757"/>
                <a:gd name="connsiteY48" fmla="*/ 0 h 3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283757" h="3575411">
                  <a:moveTo>
                    <a:pt x="942946" y="0"/>
                  </a:moveTo>
                  <a:lnTo>
                    <a:pt x="942962" y="27"/>
                  </a:lnTo>
                  <a:lnTo>
                    <a:pt x="982953" y="72185"/>
                  </a:lnTo>
                  <a:lnTo>
                    <a:pt x="1055546" y="222152"/>
                  </a:lnTo>
                  <a:lnTo>
                    <a:pt x="1103362" y="337779"/>
                  </a:lnTo>
                  <a:lnTo>
                    <a:pt x="1132486" y="416458"/>
                  </a:lnTo>
                  <a:lnTo>
                    <a:pt x="1159002" y="496006"/>
                  </a:lnTo>
                  <a:lnTo>
                    <a:pt x="1183344" y="576423"/>
                  </a:lnTo>
                  <a:lnTo>
                    <a:pt x="1205513" y="658579"/>
                  </a:lnTo>
                  <a:lnTo>
                    <a:pt x="1224640" y="741605"/>
                  </a:lnTo>
                  <a:lnTo>
                    <a:pt x="1240723" y="825065"/>
                  </a:lnTo>
                  <a:lnTo>
                    <a:pt x="1255068" y="909829"/>
                  </a:lnTo>
                  <a:lnTo>
                    <a:pt x="1266370" y="995462"/>
                  </a:lnTo>
                  <a:lnTo>
                    <a:pt x="1274628" y="1081965"/>
                  </a:lnTo>
                  <a:lnTo>
                    <a:pt x="1280280" y="1169337"/>
                  </a:lnTo>
                  <a:lnTo>
                    <a:pt x="1282888" y="1257144"/>
                  </a:lnTo>
                  <a:lnTo>
                    <a:pt x="1283757" y="1301483"/>
                  </a:lnTo>
                  <a:lnTo>
                    <a:pt x="1282888" y="1346690"/>
                  </a:lnTo>
                  <a:lnTo>
                    <a:pt x="1280280" y="1436236"/>
                  </a:lnTo>
                  <a:lnTo>
                    <a:pt x="1274194" y="1525347"/>
                  </a:lnTo>
                  <a:lnTo>
                    <a:pt x="1265500" y="1613154"/>
                  </a:lnTo>
                  <a:lnTo>
                    <a:pt x="1253764" y="1700526"/>
                  </a:lnTo>
                  <a:lnTo>
                    <a:pt x="1238984" y="1786594"/>
                  </a:lnTo>
                  <a:lnTo>
                    <a:pt x="1222466" y="1872228"/>
                  </a:lnTo>
                  <a:lnTo>
                    <a:pt x="1202036" y="1956123"/>
                  </a:lnTo>
                  <a:lnTo>
                    <a:pt x="1179432" y="2039583"/>
                  </a:lnTo>
                  <a:lnTo>
                    <a:pt x="1154654" y="2121739"/>
                  </a:lnTo>
                  <a:lnTo>
                    <a:pt x="1126400" y="2203026"/>
                  </a:lnTo>
                  <a:lnTo>
                    <a:pt x="1096406" y="2282574"/>
                  </a:lnTo>
                  <a:lnTo>
                    <a:pt x="1063370" y="2361252"/>
                  </a:lnTo>
                  <a:lnTo>
                    <a:pt x="1028595" y="2438627"/>
                  </a:lnTo>
                  <a:lnTo>
                    <a:pt x="990778" y="2514697"/>
                  </a:lnTo>
                  <a:lnTo>
                    <a:pt x="951221" y="2589029"/>
                  </a:lnTo>
                  <a:lnTo>
                    <a:pt x="909056" y="2662056"/>
                  </a:lnTo>
                  <a:lnTo>
                    <a:pt x="864283" y="2733780"/>
                  </a:lnTo>
                  <a:lnTo>
                    <a:pt x="818206" y="2803764"/>
                  </a:lnTo>
                  <a:lnTo>
                    <a:pt x="769086" y="2872445"/>
                  </a:lnTo>
                  <a:lnTo>
                    <a:pt x="692582" y="2971989"/>
                  </a:lnTo>
                  <a:lnTo>
                    <a:pt x="583475" y="3098918"/>
                  </a:lnTo>
                  <a:lnTo>
                    <a:pt x="465674" y="3218892"/>
                  </a:lnTo>
                  <a:lnTo>
                    <a:pt x="340919" y="3331041"/>
                  </a:lnTo>
                  <a:lnTo>
                    <a:pt x="243114" y="3409285"/>
                  </a:lnTo>
                  <a:lnTo>
                    <a:pt x="175303" y="3459274"/>
                  </a:lnTo>
                  <a:lnTo>
                    <a:pt x="106622" y="3507525"/>
                  </a:lnTo>
                  <a:lnTo>
                    <a:pt x="35768" y="3553167"/>
                  </a:lnTo>
                  <a:lnTo>
                    <a:pt x="124" y="3575336"/>
                  </a:lnTo>
                  <a:lnTo>
                    <a:pt x="0" y="3575411"/>
                  </a:lnTo>
                  <a:lnTo>
                    <a:pt x="124" y="3574941"/>
                  </a:lnTo>
                  <a:lnTo>
                    <a:pt x="942946" y="0"/>
                  </a:lnTo>
                  <a:close/>
                </a:path>
              </a:pathLst>
            </a:custGeom>
            <a:solidFill>
              <a:srgbClr val="0098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6454120" y="2486338"/>
              <a:ext cx="31297" cy="118235"/>
            </a:xfrm>
            <a:custGeom>
              <a:avLst/>
              <a:gdLst>
                <a:gd name="T0" fmla="*/ 72 w 72"/>
                <a:gd name="T1" fmla="*/ 234 h 270"/>
                <a:gd name="T2" fmla="*/ 70 w 72"/>
                <a:gd name="T3" fmla="*/ 248 h 270"/>
                <a:gd name="T4" fmla="*/ 50 w 72"/>
                <a:gd name="T5" fmla="*/ 267 h 270"/>
                <a:gd name="T6" fmla="*/ 36 w 72"/>
                <a:gd name="T7" fmla="*/ 270 h 270"/>
                <a:gd name="T8" fmla="*/ 22 w 72"/>
                <a:gd name="T9" fmla="*/ 267 h 270"/>
                <a:gd name="T10" fmla="*/ 2 w 72"/>
                <a:gd name="T11" fmla="*/ 248 h 270"/>
                <a:gd name="T12" fmla="*/ 0 w 72"/>
                <a:gd name="T13" fmla="*/ 234 h 270"/>
                <a:gd name="T14" fmla="*/ 0 w 72"/>
                <a:gd name="T15" fmla="*/ 35 h 270"/>
                <a:gd name="T16" fmla="*/ 2 w 72"/>
                <a:gd name="T17" fmla="*/ 21 h 270"/>
                <a:gd name="T18" fmla="*/ 22 w 72"/>
                <a:gd name="T19" fmla="*/ 2 h 270"/>
                <a:gd name="T20" fmla="*/ 36 w 72"/>
                <a:gd name="T21" fmla="*/ 0 h 270"/>
                <a:gd name="T22" fmla="*/ 50 w 72"/>
                <a:gd name="T23" fmla="*/ 2 h 270"/>
                <a:gd name="T24" fmla="*/ 70 w 72"/>
                <a:gd name="T25" fmla="*/ 21 h 270"/>
                <a:gd name="T26" fmla="*/ 72 w 72"/>
                <a:gd name="T27" fmla="*/ 35 h 270"/>
                <a:gd name="T28" fmla="*/ 72 w 72"/>
                <a:gd name="T29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70">
                  <a:moveTo>
                    <a:pt x="72" y="234"/>
                  </a:moveTo>
                  <a:lnTo>
                    <a:pt x="70" y="248"/>
                  </a:lnTo>
                  <a:lnTo>
                    <a:pt x="50" y="267"/>
                  </a:lnTo>
                  <a:lnTo>
                    <a:pt x="36" y="270"/>
                  </a:lnTo>
                  <a:lnTo>
                    <a:pt x="22" y="267"/>
                  </a:lnTo>
                  <a:lnTo>
                    <a:pt x="2" y="248"/>
                  </a:lnTo>
                  <a:lnTo>
                    <a:pt x="0" y="234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70" y="21"/>
                  </a:lnTo>
                  <a:lnTo>
                    <a:pt x="72" y="35"/>
                  </a:lnTo>
                  <a:lnTo>
                    <a:pt x="72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6525408" y="2688033"/>
              <a:ext cx="31297" cy="118235"/>
            </a:xfrm>
            <a:custGeom>
              <a:avLst/>
              <a:gdLst>
                <a:gd name="T0" fmla="*/ 72 w 72"/>
                <a:gd name="T1" fmla="*/ 234 h 270"/>
                <a:gd name="T2" fmla="*/ 70 w 72"/>
                <a:gd name="T3" fmla="*/ 248 h 270"/>
                <a:gd name="T4" fmla="*/ 50 w 72"/>
                <a:gd name="T5" fmla="*/ 269 h 270"/>
                <a:gd name="T6" fmla="*/ 36 w 72"/>
                <a:gd name="T7" fmla="*/ 270 h 270"/>
                <a:gd name="T8" fmla="*/ 22 w 72"/>
                <a:gd name="T9" fmla="*/ 269 h 270"/>
                <a:gd name="T10" fmla="*/ 2 w 72"/>
                <a:gd name="T11" fmla="*/ 248 h 270"/>
                <a:gd name="T12" fmla="*/ 0 w 72"/>
                <a:gd name="T13" fmla="*/ 234 h 270"/>
                <a:gd name="T14" fmla="*/ 0 w 72"/>
                <a:gd name="T15" fmla="*/ 37 h 270"/>
                <a:gd name="T16" fmla="*/ 2 w 72"/>
                <a:gd name="T17" fmla="*/ 22 h 270"/>
                <a:gd name="T18" fmla="*/ 22 w 72"/>
                <a:gd name="T19" fmla="*/ 2 h 270"/>
                <a:gd name="T20" fmla="*/ 36 w 72"/>
                <a:gd name="T21" fmla="*/ 0 h 270"/>
                <a:gd name="T22" fmla="*/ 50 w 72"/>
                <a:gd name="T23" fmla="*/ 2 h 270"/>
                <a:gd name="T24" fmla="*/ 70 w 72"/>
                <a:gd name="T25" fmla="*/ 22 h 270"/>
                <a:gd name="T26" fmla="*/ 72 w 72"/>
                <a:gd name="T27" fmla="*/ 37 h 270"/>
                <a:gd name="T28" fmla="*/ 72 w 72"/>
                <a:gd name="T29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70">
                  <a:moveTo>
                    <a:pt x="72" y="234"/>
                  </a:moveTo>
                  <a:lnTo>
                    <a:pt x="70" y="248"/>
                  </a:lnTo>
                  <a:lnTo>
                    <a:pt x="50" y="269"/>
                  </a:lnTo>
                  <a:lnTo>
                    <a:pt x="36" y="270"/>
                  </a:lnTo>
                  <a:lnTo>
                    <a:pt x="22" y="269"/>
                  </a:lnTo>
                  <a:lnTo>
                    <a:pt x="2" y="248"/>
                  </a:lnTo>
                  <a:lnTo>
                    <a:pt x="0" y="234"/>
                  </a:lnTo>
                  <a:lnTo>
                    <a:pt x="0" y="37"/>
                  </a:lnTo>
                  <a:lnTo>
                    <a:pt x="2" y="22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70" y="22"/>
                  </a:lnTo>
                  <a:lnTo>
                    <a:pt x="72" y="37"/>
                  </a:lnTo>
                  <a:lnTo>
                    <a:pt x="72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6139405" y="3907767"/>
              <a:ext cx="29560" cy="116497"/>
            </a:xfrm>
            <a:custGeom>
              <a:avLst/>
              <a:gdLst>
                <a:gd name="T0" fmla="*/ 72 w 72"/>
                <a:gd name="T1" fmla="*/ 233 h 270"/>
                <a:gd name="T2" fmla="*/ 70 w 72"/>
                <a:gd name="T3" fmla="*/ 249 h 270"/>
                <a:gd name="T4" fmla="*/ 51 w 72"/>
                <a:gd name="T5" fmla="*/ 268 h 270"/>
                <a:gd name="T6" fmla="*/ 37 w 72"/>
                <a:gd name="T7" fmla="*/ 270 h 270"/>
                <a:gd name="T8" fmla="*/ 21 w 72"/>
                <a:gd name="T9" fmla="*/ 268 h 270"/>
                <a:gd name="T10" fmla="*/ 2 w 72"/>
                <a:gd name="T11" fmla="*/ 249 h 270"/>
                <a:gd name="T12" fmla="*/ 0 w 72"/>
                <a:gd name="T13" fmla="*/ 233 h 270"/>
                <a:gd name="T14" fmla="*/ 0 w 72"/>
                <a:gd name="T15" fmla="*/ 36 h 270"/>
                <a:gd name="T16" fmla="*/ 2 w 72"/>
                <a:gd name="T17" fmla="*/ 22 h 270"/>
                <a:gd name="T18" fmla="*/ 21 w 72"/>
                <a:gd name="T19" fmla="*/ 3 h 270"/>
                <a:gd name="T20" fmla="*/ 37 w 72"/>
                <a:gd name="T21" fmla="*/ 0 h 270"/>
                <a:gd name="T22" fmla="*/ 51 w 72"/>
                <a:gd name="T23" fmla="*/ 3 h 270"/>
                <a:gd name="T24" fmla="*/ 70 w 72"/>
                <a:gd name="T25" fmla="*/ 22 h 270"/>
                <a:gd name="T26" fmla="*/ 72 w 72"/>
                <a:gd name="T27" fmla="*/ 36 h 270"/>
                <a:gd name="T28" fmla="*/ 72 w 72"/>
                <a:gd name="T29" fmla="*/ 233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70">
                  <a:moveTo>
                    <a:pt x="72" y="233"/>
                  </a:moveTo>
                  <a:lnTo>
                    <a:pt x="70" y="249"/>
                  </a:lnTo>
                  <a:lnTo>
                    <a:pt x="51" y="268"/>
                  </a:lnTo>
                  <a:lnTo>
                    <a:pt x="37" y="270"/>
                  </a:lnTo>
                  <a:lnTo>
                    <a:pt x="21" y="268"/>
                  </a:lnTo>
                  <a:lnTo>
                    <a:pt x="2" y="249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3"/>
                  </a:lnTo>
                  <a:lnTo>
                    <a:pt x="70" y="22"/>
                  </a:lnTo>
                  <a:lnTo>
                    <a:pt x="72" y="36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6593220" y="2581969"/>
              <a:ext cx="29560" cy="118235"/>
            </a:xfrm>
            <a:custGeom>
              <a:avLst/>
              <a:gdLst>
                <a:gd name="T0" fmla="*/ 72 w 72"/>
                <a:gd name="T1" fmla="*/ 233 h 269"/>
                <a:gd name="T2" fmla="*/ 70 w 72"/>
                <a:gd name="T3" fmla="*/ 247 h 269"/>
                <a:gd name="T4" fmla="*/ 51 w 72"/>
                <a:gd name="T5" fmla="*/ 268 h 269"/>
                <a:gd name="T6" fmla="*/ 37 w 72"/>
                <a:gd name="T7" fmla="*/ 269 h 269"/>
                <a:gd name="T8" fmla="*/ 21 w 72"/>
                <a:gd name="T9" fmla="*/ 268 h 269"/>
                <a:gd name="T10" fmla="*/ 2 w 72"/>
                <a:gd name="T11" fmla="*/ 247 h 269"/>
                <a:gd name="T12" fmla="*/ 0 w 72"/>
                <a:gd name="T13" fmla="*/ 233 h 269"/>
                <a:gd name="T14" fmla="*/ 0 w 72"/>
                <a:gd name="T15" fmla="*/ 36 h 269"/>
                <a:gd name="T16" fmla="*/ 2 w 72"/>
                <a:gd name="T17" fmla="*/ 20 h 269"/>
                <a:gd name="T18" fmla="*/ 21 w 72"/>
                <a:gd name="T19" fmla="*/ 1 h 269"/>
                <a:gd name="T20" fmla="*/ 37 w 72"/>
                <a:gd name="T21" fmla="*/ 0 h 269"/>
                <a:gd name="T22" fmla="*/ 51 w 72"/>
                <a:gd name="T23" fmla="*/ 1 h 269"/>
                <a:gd name="T24" fmla="*/ 70 w 72"/>
                <a:gd name="T25" fmla="*/ 20 h 269"/>
                <a:gd name="T26" fmla="*/ 72 w 72"/>
                <a:gd name="T27" fmla="*/ 36 h 269"/>
                <a:gd name="T28" fmla="*/ 72 w 72"/>
                <a:gd name="T29" fmla="*/ 23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69">
                  <a:moveTo>
                    <a:pt x="72" y="233"/>
                  </a:moveTo>
                  <a:lnTo>
                    <a:pt x="70" y="247"/>
                  </a:lnTo>
                  <a:lnTo>
                    <a:pt x="51" y="268"/>
                  </a:lnTo>
                  <a:lnTo>
                    <a:pt x="37" y="269"/>
                  </a:lnTo>
                  <a:lnTo>
                    <a:pt x="21" y="268"/>
                  </a:lnTo>
                  <a:lnTo>
                    <a:pt x="2" y="247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21" y="1"/>
                  </a:lnTo>
                  <a:lnTo>
                    <a:pt x="37" y="0"/>
                  </a:lnTo>
                  <a:lnTo>
                    <a:pt x="51" y="1"/>
                  </a:lnTo>
                  <a:lnTo>
                    <a:pt x="70" y="20"/>
                  </a:lnTo>
                  <a:lnTo>
                    <a:pt x="72" y="36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9" name="Freeform 17"/>
            <p:cNvSpPr>
              <a:spLocks/>
            </p:cNvSpPr>
            <p:nvPr/>
          </p:nvSpPr>
          <p:spPr bwMode="auto">
            <a:xfrm>
              <a:off x="6667986" y="2700204"/>
              <a:ext cx="31297" cy="116497"/>
            </a:xfrm>
            <a:custGeom>
              <a:avLst/>
              <a:gdLst>
                <a:gd name="T0" fmla="*/ 72 w 72"/>
                <a:gd name="T1" fmla="*/ 235 h 270"/>
                <a:gd name="T2" fmla="*/ 70 w 72"/>
                <a:gd name="T3" fmla="*/ 249 h 270"/>
                <a:gd name="T4" fmla="*/ 50 w 72"/>
                <a:gd name="T5" fmla="*/ 269 h 270"/>
                <a:gd name="T6" fmla="*/ 36 w 72"/>
                <a:gd name="T7" fmla="*/ 270 h 270"/>
                <a:gd name="T8" fmla="*/ 22 w 72"/>
                <a:gd name="T9" fmla="*/ 269 h 270"/>
                <a:gd name="T10" fmla="*/ 2 w 72"/>
                <a:gd name="T11" fmla="*/ 249 h 270"/>
                <a:gd name="T12" fmla="*/ 0 w 72"/>
                <a:gd name="T13" fmla="*/ 235 h 270"/>
                <a:gd name="T14" fmla="*/ 0 w 72"/>
                <a:gd name="T15" fmla="*/ 36 h 270"/>
                <a:gd name="T16" fmla="*/ 2 w 72"/>
                <a:gd name="T17" fmla="*/ 22 h 270"/>
                <a:gd name="T18" fmla="*/ 22 w 72"/>
                <a:gd name="T19" fmla="*/ 3 h 270"/>
                <a:gd name="T20" fmla="*/ 36 w 72"/>
                <a:gd name="T21" fmla="*/ 0 h 270"/>
                <a:gd name="T22" fmla="*/ 50 w 72"/>
                <a:gd name="T23" fmla="*/ 3 h 270"/>
                <a:gd name="T24" fmla="*/ 70 w 72"/>
                <a:gd name="T25" fmla="*/ 22 h 270"/>
                <a:gd name="T26" fmla="*/ 72 w 72"/>
                <a:gd name="T27" fmla="*/ 36 h 270"/>
                <a:gd name="T28" fmla="*/ 72 w 72"/>
                <a:gd name="T29" fmla="*/ 2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70">
                  <a:moveTo>
                    <a:pt x="72" y="235"/>
                  </a:moveTo>
                  <a:lnTo>
                    <a:pt x="70" y="249"/>
                  </a:lnTo>
                  <a:lnTo>
                    <a:pt x="50" y="269"/>
                  </a:lnTo>
                  <a:lnTo>
                    <a:pt x="36" y="270"/>
                  </a:lnTo>
                  <a:lnTo>
                    <a:pt x="22" y="269"/>
                  </a:lnTo>
                  <a:lnTo>
                    <a:pt x="2" y="249"/>
                  </a:lnTo>
                  <a:lnTo>
                    <a:pt x="0" y="235"/>
                  </a:lnTo>
                  <a:lnTo>
                    <a:pt x="0" y="36"/>
                  </a:lnTo>
                  <a:lnTo>
                    <a:pt x="2" y="22"/>
                  </a:lnTo>
                  <a:lnTo>
                    <a:pt x="22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70" y="22"/>
                  </a:lnTo>
                  <a:lnTo>
                    <a:pt x="72" y="36"/>
                  </a:lnTo>
                  <a:lnTo>
                    <a:pt x="72" y="235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0" name="Freeform 18"/>
            <p:cNvSpPr>
              <a:spLocks/>
            </p:cNvSpPr>
            <p:nvPr/>
          </p:nvSpPr>
          <p:spPr bwMode="auto">
            <a:xfrm>
              <a:off x="6288938" y="3980794"/>
              <a:ext cx="31297" cy="116497"/>
            </a:xfrm>
            <a:custGeom>
              <a:avLst/>
              <a:gdLst>
                <a:gd name="T0" fmla="*/ 73 w 73"/>
                <a:gd name="T1" fmla="*/ 233 h 269"/>
                <a:gd name="T2" fmla="*/ 71 w 73"/>
                <a:gd name="T3" fmla="*/ 247 h 269"/>
                <a:gd name="T4" fmla="*/ 51 w 73"/>
                <a:gd name="T5" fmla="*/ 267 h 269"/>
                <a:gd name="T6" fmla="*/ 36 w 73"/>
                <a:gd name="T7" fmla="*/ 269 h 269"/>
                <a:gd name="T8" fmla="*/ 22 w 73"/>
                <a:gd name="T9" fmla="*/ 267 h 269"/>
                <a:gd name="T10" fmla="*/ 3 w 73"/>
                <a:gd name="T11" fmla="*/ 247 h 269"/>
                <a:gd name="T12" fmla="*/ 0 w 73"/>
                <a:gd name="T13" fmla="*/ 233 h 269"/>
                <a:gd name="T14" fmla="*/ 0 w 73"/>
                <a:gd name="T15" fmla="*/ 36 h 269"/>
                <a:gd name="T16" fmla="*/ 3 w 73"/>
                <a:gd name="T17" fmla="*/ 20 h 269"/>
                <a:gd name="T18" fmla="*/ 22 w 73"/>
                <a:gd name="T19" fmla="*/ 1 h 269"/>
                <a:gd name="T20" fmla="*/ 36 w 73"/>
                <a:gd name="T21" fmla="*/ 0 h 269"/>
                <a:gd name="T22" fmla="*/ 51 w 73"/>
                <a:gd name="T23" fmla="*/ 1 h 269"/>
                <a:gd name="T24" fmla="*/ 71 w 73"/>
                <a:gd name="T25" fmla="*/ 20 h 269"/>
                <a:gd name="T26" fmla="*/ 73 w 73"/>
                <a:gd name="T27" fmla="*/ 36 h 269"/>
                <a:gd name="T28" fmla="*/ 73 w 73"/>
                <a:gd name="T29" fmla="*/ 23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69">
                  <a:moveTo>
                    <a:pt x="73" y="233"/>
                  </a:moveTo>
                  <a:lnTo>
                    <a:pt x="71" y="247"/>
                  </a:lnTo>
                  <a:lnTo>
                    <a:pt x="51" y="267"/>
                  </a:lnTo>
                  <a:lnTo>
                    <a:pt x="36" y="269"/>
                  </a:lnTo>
                  <a:lnTo>
                    <a:pt x="22" y="267"/>
                  </a:lnTo>
                  <a:lnTo>
                    <a:pt x="3" y="247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3" y="20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71" y="20"/>
                  </a:lnTo>
                  <a:lnTo>
                    <a:pt x="73" y="36"/>
                  </a:lnTo>
                  <a:lnTo>
                    <a:pt x="73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6742753" y="2465472"/>
              <a:ext cx="31297" cy="116497"/>
            </a:xfrm>
            <a:custGeom>
              <a:avLst/>
              <a:gdLst>
                <a:gd name="T0" fmla="*/ 73 w 73"/>
                <a:gd name="T1" fmla="*/ 234 h 271"/>
                <a:gd name="T2" fmla="*/ 71 w 73"/>
                <a:gd name="T3" fmla="*/ 249 h 271"/>
                <a:gd name="T4" fmla="*/ 51 w 73"/>
                <a:gd name="T5" fmla="*/ 268 h 271"/>
                <a:gd name="T6" fmla="*/ 36 w 73"/>
                <a:gd name="T7" fmla="*/ 271 h 271"/>
                <a:gd name="T8" fmla="*/ 22 w 73"/>
                <a:gd name="T9" fmla="*/ 268 h 271"/>
                <a:gd name="T10" fmla="*/ 3 w 73"/>
                <a:gd name="T11" fmla="*/ 249 h 271"/>
                <a:gd name="T12" fmla="*/ 0 w 73"/>
                <a:gd name="T13" fmla="*/ 234 h 271"/>
                <a:gd name="T14" fmla="*/ 0 w 73"/>
                <a:gd name="T15" fmla="*/ 36 h 271"/>
                <a:gd name="T16" fmla="*/ 3 w 73"/>
                <a:gd name="T17" fmla="*/ 22 h 271"/>
                <a:gd name="T18" fmla="*/ 22 w 73"/>
                <a:gd name="T19" fmla="*/ 2 h 271"/>
                <a:gd name="T20" fmla="*/ 36 w 73"/>
                <a:gd name="T21" fmla="*/ 0 h 271"/>
                <a:gd name="T22" fmla="*/ 51 w 73"/>
                <a:gd name="T23" fmla="*/ 2 h 271"/>
                <a:gd name="T24" fmla="*/ 71 w 73"/>
                <a:gd name="T25" fmla="*/ 22 h 271"/>
                <a:gd name="T26" fmla="*/ 73 w 73"/>
                <a:gd name="T27" fmla="*/ 36 h 271"/>
                <a:gd name="T28" fmla="*/ 73 w 73"/>
                <a:gd name="T29" fmla="*/ 23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271">
                  <a:moveTo>
                    <a:pt x="73" y="234"/>
                  </a:moveTo>
                  <a:lnTo>
                    <a:pt x="71" y="249"/>
                  </a:lnTo>
                  <a:lnTo>
                    <a:pt x="51" y="268"/>
                  </a:lnTo>
                  <a:lnTo>
                    <a:pt x="36" y="271"/>
                  </a:lnTo>
                  <a:lnTo>
                    <a:pt x="22" y="268"/>
                  </a:lnTo>
                  <a:lnTo>
                    <a:pt x="3" y="249"/>
                  </a:lnTo>
                  <a:lnTo>
                    <a:pt x="0" y="234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1" y="2"/>
                  </a:lnTo>
                  <a:lnTo>
                    <a:pt x="71" y="22"/>
                  </a:lnTo>
                  <a:lnTo>
                    <a:pt x="73" y="36"/>
                  </a:lnTo>
                  <a:lnTo>
                    <a:pt x="73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6454120" y="2768015"/>
              <a:ext cx="31297" cy="118235"/>
            </a:xfrm>
            <a:custGeom>
              <a:avLst/>
              <a:gdLst>
                <a:gd name="T0" fmla="*/ 72 w 72"/>
                <a:gd name="T1" fmla="*/ 234 h 270"/>
                <a:gd name="T2" fmla="*/ 70 w 72"/>
                <a:gd name="T3" fmla="*/ 248 h 270"/>
                <a:gd name="T4" fmla="*/ 50 w 72"/>
                <a:gd name="T5" fmla="*/ 267 h 270"/>
                <a:gd name="T6" fmla="*/ 36 w 72"/>
                <a:gd name="T7" fmla="*/ 270 h 270"/>
                <a:gd name="T8" fmla="*/ 22 w 72"/>
                <a:gd name="T9" fmla="*/ 267 h 270"/>
                <a:gd name="T10" fmla="*/ 2 w 72"/>
                <a:gd name="T11" fmla="*/ 248 h 270"/>
                <a:gd name="T12" fmla="*/ 0 w 72"/>
                <a:gd name="T13" fmla="*/ 234 h 270"/>
                <a:gd name="T14" fmla="*/ 0 w 72"/>
                <a:gd name="T15" fmla="*/ 35 h 270"/>
                <a:gd name="T16" fmla="*/ 2 w 72"/>
                <a:gd name="T17" fmla="*/ 21 h 270"/>
                <a:gd name="T18" fmla="*/ 22 w 72"/>
                <a:gd name="T19" fmla="*/ 2 h 270"/>
                <a:gd name="T20" fmla="*/ 36 w 72"/>
                <a:gd name="T21" fmla="*/ 0 h 270"/>
                <a:gd name="T22" fmla="*/ 50 w 72"/>
                <a:gd name="T23" fmla="*/ 2 h 270"/>
                <a:gd name="T24" fmla="*/ 70 w 72"/>
                <a:gd name="T25" fmla="*/ 21 h 270"/>
                <a:gd name="T26" fmla="*/ 72 w 72"/>
                <a:gd name="T27" fmla="*/ 35 h 270"/>
                <a:gd name="T28" fmla="*/ 72 w 72"/>
                <a:gd name="T29" fmla="*/ 23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70">
                  <a:moveTo>
                    <a:pt x="72" y="234"/>
                  </a:moveTo>
                  <a:lnTo>
                    <a:pt x="70" y="248"/>
                  </a:lnTo>
                  <a:lnTo>
                    <a:pt x="50" y="267"/>
                  </a:lnTo>
                  <a:lnTo>
                    <a:pt x="36" y="270"/>
                  </a:lnTo>
                  <a:lnTo>
                    <a:pt x="22" y="267"/>
                  </a:lnTo>
                  <a:lnTo>
                    <a:pt x="2" y="248"/>
                  </a:lnTo>
                  <a:lnTo>
                    <a:pt x="0" y="234"/>
                  </a:lnTo>
                  <a:lnTo>
                    <a:pt x="0" y="35"/>
                  </a:lnTo>
                  <a:lnTo>
                    <a:pt x="2" y="21"/>
                  </a:lnTo>
                  <a:lnTo>
                    <a:pt x="22" y="2"/>
                  </a:lnTo>
                  <a:lnTo>
                    <a:pt x="36" y="0"/>
                  </a:lnTo>
                  <a:lnTo>
                    <a:pt x="50" y="2"/>
                  </a:lnTo>
                  <a:lnTo>
                    <a:pt x="70" y="21"/>
                  </a:lnTo>
                  <a:lnTo>
                    <a:pt x="72" y="35"/>
                  </a:lnTo>
                  <a:lnTo>
                    <a:pt x="72" y="234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6000305" y="3980794"/>
              <a:ext cx="31297" cy="116497"/>
            </a:xfrm>
            <a:custGeom>
              <a:avLst/>
              <a:gdLst>
                <a:gd name="T0" fmla="*/ 72 w 72"/>
                <a:gd name="T1" fmla="*/ 233 h 269"/>
                <a:gd name="T2" fmla="*/ 70 w 72"/>
                <a:gd name="T3" fmla="*/ 247 h 269"/>
                <a:gd name="T4" fmla="*/ 50 w 72"/>
                <a:gd name="T5" fmla="*/ 268 h 269"/>
                <a:gd name="T6" fmla="*/ 36 w 72"/>
                <a:gd name="T7" fmla="*/ 269 h 269"/>
                <a:gd name="T8" fmla="*/ 22 w 72"/>
                <a:gd name="T9" fmla="*/ 268 h 269"/>
                <a:gd name="T10" fmla="*/ 2 w 72"/>
                <a:gd name="T11" fmla="*/ 247 h 269"/>
                <a:gd name="T12" fmla="*/ 0 w 72"/>
                <a:gd name="T13" fmla="*/ 233 h 269"/>
                <a:gd name="T14" fmla="*/ 0 w 72"/>
                <a:gd name="T15" fmla="*/ 36 h 269"/>
                <a:gd name="T16" fmla="*/ 2 w 72"/>
                <a:gd name="T17" fmla="*/ 20 h 269"/>
                <a:gd name="T18" fmla="*/ 22 w 72"/>
                <a:gd name="T19" fmla="*/ 1 h 269"/>
                <a:gd name="T20" fmla="*/ 36 w 72"/>
                <a:gd name="T21" fmla="*/ 0 h 269"/>
                <a:gd name="T22" fmla="*/ 50 w 72"/>
                <a:gd name="T23" fmla="*/ 1 h 269"/>
                <a:gd name="T24" fmla="*/ 70 w 72"/>
                <a:gd name="T25" fmla="*/ 20 h 269"/>
                <a:gd name="T26" fmla="*/ 72 w 72"/>
                <a:gd name="T27" fmla="*/ 36 h 269"/>
                <a:gd name="T28" fmla="*/ 72 w 72"/>
                <a:gd name="T29" fmla="*/ 23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69">
                  <a:moveTo>
                    <a:pt x="72" y="233"/>
                  </a:moveTo>
                  <a:lnTo>
                    <a:pt x="70" y="247"/>
                  </a:lnTo>
                  <a:lnTo>
                    <a:pt x="50" y="268"/>
                  </a:lnTo>
                  <a:lnTo>
                    <a:pt x="36" y="269"/>
                  </a:lnTo>
                  <a:lnTo>
                    <a:pt x="22" y="268"/>
                  </a:lnTo>
                  <a:lnTo>
                    <a:pt x="2" y="247"/>
                  </a:lnTo>
                  <a:lnTo>
                    <a:pt x="0" y="233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50" y="1"/>
                  </a:lnTo>
                  <a:lnTo>
                    <a:pt x="70" y="20"/>
                  </a:lnTo>
                  <a:lnTo>
                    <a:pt x="72" y="36"/>
                  </a:lnTo>
                  <a:lnTo>
                    <a:pt x="72" y="233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4" name="Freeform 43"/>
            <p:cNvSpPr>
              <a:spLocks/>
            </p:cNvSpPr>
            <p:nvPr/>
          </p:nvSpPr>
          <p:spPr bwMode="auto">
            <a:xfrm>
              <a:off x="9430861" y="1530892"/>
              <a:ext cx="1373614" cy="1373614"/>
            </a:xfrm>
            <a:custGeom>
              <a:avLst/>
              <a:gdLst>
                <a:gd name="T0" fmla="*/ 2982 w 3159"/>
                <a:gd name="T1" fmla="*/ 1766 h 3159"/>
                <a:gd name="T2" fmla="*/ 3130 w 3159"/>
                <a:gd name="T3" fmla="*/ 1895 h 3159"/>
                <a:gd name="T4" fmla="*/ 2916 w 3159"/>
                <a:gd name="T5" fmla="*/ 2039 h 3159"/>
                <a:gd name="T6" fmla="*/ 2850 w 3159"/>
                <a:gd name="T7" fmla="*/ 2201 h 3159"/>
                <a:gd name="T8" fmla="*/ 2898 w 3159"/>
                <a:gd name="T9" fmla="*/ 2454 h 3159"/>
                <a:gd name="T10" fmla="*/ 2701 w 3159"/>
                <a:gd name="T11" fmla="*/ 2441 h 3159"/>
                <a:gd name="T12" fmla="*/ 2765 w 3159"/>
                <a:gd name="T13" fmla="*/ 2629 h 3159"/>
                <a:gd name="T14" fmla="*/ 2508 w 3159"/>
                <a:gd name="T15" fmla="*/ 2647 h 3159"/>
                <a:gd name="T16" fmla="*/ 2369 w 3159"/>
                <a:gd name="T17" fmla="*/ 2753 h 3159"/>
                <a:gd name="T18" fmla="*/ 2285 w 3159"/>
                <a:gd name="T19" fmla="*/ 2997 h 3159"/>
                <a:gd name="T20" fmla="*/ 2120 w 3159"/>
                <a:gd name="T21" fmla="*/ 2888 h 3159"/>
                <a:gd name="T22" fmla="*/ 2082 w 3159"/>
                <a:gd name="T23" fmla="*/ 3080 h 3159"/>
                <a:gd name="T24" fmla="*/ 1851 w 3159"/>
                <a:gd name="T25" fmla="*/ 2969 h 3159"/>
                <a:gd name="T26" fmla="*/ 1676 w 3159"/>
                <a:gd name="T27" fmla="*/ 2991 h 3159"/>
                <a:gd name="T28" fmla="*/ 1481 w 3159"/>
                <a:gd name="T29" fmla="*/ 3159 h 3159"/>
                <a:gd name="T30" fmla="*/ 1393 w 3159"/>
                <a:gd name="T31" fmla="*/ 2983 h 3159"/>
                <a:gd name="T32" fmla="*/ 1265 w 3159"/>
                <a:gd name="T33" fmla="*/ 3131 h 3159"/>
                <a:gd name="T34" fmla="*/ 1120 w 3159"/>
                <a:gd name="T35" fmla="*/ 2918 h 3159"/>
                <a:gd name="T36" fmla="*/ 958 w 3159"/>
                <a:gd name="T37" fmla="*/ 2851 h 3159"/>
                <a:gd name="T38" fmla="*/ 705 w 3159"/>
                <a:gd name="T39" fmla="*/ 2900 h 3159"/>
                <a:gd name="T40" fmla="*/ 718 w 3159"/>
                <a:gd name="T41" fmla="*/ 2703 h 3159"/>
                <a:gd name="T42" fmla="*/ 531 w 3159"/>
                <a:gd name="T43" fmla="*/ 2766 h 3159"/>
                <a:gd name="T44" fmla="*/ 513 w 3159"/>
                <a:gd name="T45" fmla="*/ 2508 h 3159"/>
                <a:gd name="T46" fmla="*/ 406 w 3159"/>
                <a:gd name="T47" fmla="*/ 2370 h 3159"/>
                <a:gd name="T48" fmla="*/ 163 w 3159"/>
                <a:gd name="T49" fmla="*/ 2285 h 3159"/>
                <a:gd name="T50" fmla="*/ 272 w 3159"/>
                <a:gd name="T51" fmla="*/ 2122 h 3159"/>
                <a:gd name="T52" fmla="*/ 79 w 3159"/>
                <a:gd name="T53" fmla="*/ 2083 h 3159"/>
                <a:gd name="T54" fmla="*/ 192 w 3159"/>
                <a:gd name="T55" fmla="*/ 1851 h 3159"/>
                <a:gd name="T56" fmla="*/ 168 w 3159"/>
                <a:gd name="T57" fmla="*/ 1678 h 3159"/>
                <a:gd name="T58" fmla="*/ 0 w 3159"/>
                <a:gd name="T59" fmla="*/ 1483 h 3159"/>
                <a:gd name="T60" fmla="*/ 176 w 3159"/>
                <a:gd name="T61" fmla="*/ 1395 h 3159"/>
                <a:gd name="T62" fmla="*/ 28 w 3159"/>
                <a:gd name="T63" fmla="*/ 1265 h 3159"/>
                <a:gd name="T64" fmla="*/ 241 w 3159"/>
                <a:gd name="T65" fmla="*/ 1122 h 3159"/>
                <a:gd name="T66" fmla="*/ 308 w 3159"/>
                <a:gd name="T67" fmla="*/ 960 h 3159"/>
                <a:gd name="T68" fmla="*/ 260 w 3159"/>
                <a:gd name="T69" fmla="*/ 707 h 3159"/>
                <a:gd name="T70" fmla="*/ 456 w 3159"/>
                <a:gd name="T71" fmla="*/ 718 h 3159"/>
                <a:gd name="T72" fmla="*/ 394 w 3159"/>
                <a:gd name="T73" fmla="*/ 532 h 3159"/>
                <a:gd name="T74" fmla="*/ 651 w 3159"/>
                <a:gd name="T75" fmla="*/ 514 h 3159"/>
                <a:gd name="T76" fmla="*/ 789 w 3159"/>
                <a:gd name="T77" fmla="*/ 407 h 3159"/>
                <a:gd name="T78" fmla="*/ 874 w 3159"/>
                <a:gd name="T79" fmla="*/ 164 h 3159"/>
                <a:gd name="T80" fmla="*/ 1037 w 3159"/>
                <a:gd name="T81" fmla="*/ 273 h 3159"/>
                <a:gd name="T82" fmla="*/ 1077 w 3159"/>
                <a:gd name="T83" fmla="*/ 79 h 3159"/>
                <a:gd name="T84" fmla="*/ 1308 w 3159"/>
                <a:gd name="T85" fmla="*/ 192 h 3159"/>
                <a:gd name="T86" fmla="*/ 1481 w 3159"/>
                <a:gd name="T87" fmla="*/ 170 h 3159"/>
                <a:gd name="T88" fmla="*/ 1676 w 3159"/>
                <a:gd name="T89" fmla="*/ 0 h 3159"/>
                <a:gd name="T90" fmla="*/ 1764 w 3159"/>
                <a:gd name="T91" fmla="*/ 178 h 3159"/>
                <a:gd name="T92" fmla="*/ 1894 w 3159"/>
                <a:gd name="T93" fmla="*/ 29 h 3159"/>
                <a:gd name="T94" fmla="*/ 2039 w 3159"/>
                <a:gd name="T95" fmla="*/ 243 h 3159"/>
                <a:gd name="T96" fmla="*/ 2201 w 3159"/>
                <a:gd name="T97" fmla="*/ 310 h 3159"/>
                <a:gd name="T98" fmla="*/ 2452 w 3159"/>
                <a:gd name="T99" fmla="*/ 261 h 3159"/>
                <a:gd name="T100" fmla="*/ 2441 w 3159"/>
                <a:gd name="T101" fmla="*/ 458 h 3159"/>
                <a:gd name="T102" fmla="*/ 2627 w 3159"/>
                <a:gd name="T103" fmla="*/ 394 h 3159"/>
                <a:gd name="T104" fmla="*/ 2645 w 3159"/>
                <a:gd name="T105" fmla="*/ 652 h 3159"/>
                <a:gd name="T106" fmla="*/ 2753 w 3159"/>
                <a:gd name="T107" fmla="*/ 791 h 3159"/>
                <a:gd name="T108" fmla="*/ 2995 w 3159"/>
                <a:gd name="T109" fmla="*/ 875 h 3159"/>
                <a:gd name="T110" fmla="*/ 2886 w 3159"/>
                <a:gd name="T111" fmla="*/ 1039 h 3159"/>
                <a:gd name="T112" fmla="*/ 3080 w 3159"/>
                <a:gd name="T113" fmla="*/ 1077 h 3159"/>
                <a:gd name="T114" fmla="*/ 2967 w 3159"/>
                <a:gd name="T115" fmla="*/ 1310 h 3159"/>
                <a:gd name="T116" fmla="*/ 2990 w 3159"/>
                <a:gd name="T117" fmla="*/ 1483 h 3159"/>
                <a:gd name="T118" fmla="*/ 3159 w 3159"/>
                <a:gd name="T119" fmla="*/ 1678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59" h="3159">
                  <a:moveTo>
                    <a:pt x="2990" y="1678"/>
                  </a:moveTo>
                  <a:lnTo>
                    <a:pt x="2982" y="1766"/>
                  </a:lnTo>
                  <a:lnTo>
                    <a:pt x="2967" y="1851"/>
                  </a:lnTo>
                  <a:lnTo>
                    <a:pt x="3130" y="1895"/>
                  </a:lnTo>
                  <a:lnTo>
                    <a:pt x="3080" y="2083"/>
                  </a:lnTo>
                  <a:lnTo>
                    <a:pt x="2916" y="2039"/>
                  </a:lnTo>
                  <a:lnTo>
                    <a:pt x="2886" y="2122"/>
                  </a:lnTo>
                  <a:lnTo>
                    <a:pt x="2850" y="2201"/>
                  </a:lnTo>
                  <a:lnTo>
                    <a:pt x="2995" y="2285"/>
                  </a:lnTo>
                  <a:lnTo>
                    <a:pt x="2898" y="2454"/>
                  </a:lnTo>
                  <a:lnTo>
                    <a:pt x="2753" y="2370"/>
                  </a:lnTo>
                  <a:lnTo>
                    <a:pt x="2701" y="2441"/>
                  </a:lnTo>
                  <a:lnTo>
                    <a:pt x="2645" y="2508"/>
                  </a:lnTo>
                  <a:lnTo>
                    <a:pt x="2765" y="2629"/>
                  </a:lnTo>
                  <a:lnTo>
                    <a:pt x="2627" y="2766"/>
                  </a:lnTo>
                  <a:lnTo>
                    <a:pt x="2508" y="2647"/>
                  </a:lnTo>
                  <a:lnTo>
                    <a:pt x="2441" y="2703"/>
                  </a:lnTo>
                  <a:lnTo>
                    <a:pt x="2369" y="2753"/>
                  </a:lnTo>
                  <a:lnTo>
                    <a:pt x="2454" y="2900"/>
                  </a:lnTo>
                  <a:lnTo>
                    <a:pt x="2285" y="2997"/>
                  </a:lnTo>
                  <a:lnTo>
                    <a:pt x="2201" y="2851"/>
                  </a:lnTo>
                  <a:lnTo>
                    <a:pt x="2120" y="2888"/>
                  </a:lnTo>
                  <a:lnTo>
                    <a:pt x="2039" y="2918"/>
                  </a:lnTo>
                  <a:lnTo>
                    <a:pt x="2082" y="3080"/>
                  </a:lnTo>
                  <a:lnTo>
                    <a:pt x="1894" y="3131"/>
                  </a:lnTo>
                  <a:lnTo>
                    <a:pt x="1851" y="2969"/>
                  </a:lnTo>
                  <a:lnTo>
                    <a:pt x="1764" y="2983"/>
                  </a:lnTo>
                  <a:lnTo>
                    <a:pt x="1676" y="2991"/>
                  </a:lnTo>
                  <a:lnTo>
                    <a:pt x="1676" y="3159"/>
                  </a:lnTo>
                  <a:lnTo>
                    <a:pt x="1481" y="3159"/>
                  </a:lnTo>
                  <a:lnTo>
                    <a:pt x="1481" y="2991"/>
                  </a:lnTo>
                  <a:lnTo>
                    <a:pt x="1393" y="2983"/>
                  </a:lnTo>
                  <a:lnTo>
                    <a:pt x="1308" y="2969"/>
                  </a:lnTo>
                  <a:lnTo>
                    <a:pt x="1265" y="3131"/>
                  </a:lnTo>
                  <a:lnTo>
                    <a:pt x="1077" y="3080"/>
                  </a:lnTo>
                  <a:lnTo>
                    <a:pt x="1120" y="2918"/>
                  </a:lnTo>
                  <a:lnTo>
                    <a:pt x="1037" y="2888"/>
                  </a:lnTo>
                  <a:lnTo>
                    <a:pt x="958" y="2851"/>
                  </a:lnTo>
                  <a:lnTo>
                    <a:pt x="874" y="2997"/>
                  </a:lnTo>
                  <a:lnTo>
                    <a:pt x="705" y="2900"/>
                  </a:lnTo>
                  <a:lnTo>
                    <a:pt x="789" y="2753"/>
                  </a:lnTo>
                  <a:lnTo>
                    <a:pt x="718" y="2703"/>
                  </a:lnTo>
                  <a:lnTo>
                    <a:pt x="651" y="2647"/>
                  </a:lnTo>
                  <a:lnTo>
                    <a:pt x="531" y="2766"/>
                  </a:lnTo>
                  <a:lnTo>
                    <a:pt x="394" y="2629"/>
                  </a:lnTo>
                  <a:lnTo>
                    <a:pt x="513" y="2508"/>
                  </a:lnTo>
                  <a:lnTo>
                    <a:pt x="456" y="2441"/>
                  </a:lnTo>
                  <a:lnTo>
                    <a:pt x="406" y="2370"/>
                  </a:lnTo>
                  <a:lnTo>
                    <a:pt x="260" y="2454"/>
                  </a:lnTo>
                  <a:lnTo>
                    <a:pt x="163" y="2285"/>
                  </a:lnTo>
                  <a:lnTo>
                    <a:pt x="308" y="2201"/>
                  </a:lnTo>
                  <a:lnTo>
                    <a:pt x="272" y="2122"/>
                  </a:lnTo>
                  <a:lnTo>
                    <a:pt x="241" y="2039"/>
                  </a:lnTo>
                  <a:lnTo>
                    <a:pt x="79" y="2083"/>
                  </a:lnTo>
                  <a:lnTo>
                    <a:pt x="28" y="1895"/>
                  </a:lnTo>
                  <a:lnTo>
                    <a:pt x="192" y="1851"/>
                  </a:lnTo>
                  <a:lnTo>
                    <a:pt x="176" y="1766"/>
                  </a:lnTo>
                  <a:lnTo>
                    <a:pt x="168" y="1678"/>
                  </a:lnTo>
                  <a:lnTo>
                    <a:pt x="0" y="1678"/>
                  </a:lnTo>
                  <a:lnTo>
                    <a:pt x="0" y="1483"/>
                  </a:lnTo>
                  <a:lnTo>
                    <a:pt x="168" y="1483"/>
                  </a:lnTo>
                  <a:lnTo>
                    <a:pt x="176" y="1395"/>
                  </a:lnTo>
                  <a:lnTo>
                    <a:pt x="192" y="1310"/>
                  </a:lnTo>
                  <a:lnTo>
                    <a:pt x="28" y="1265"/>
                  </a:lnTo>
                  <a:lnTo>
                    <a:pt x="79" y="1077"/>
                  </a:lnTo>
                  <a:lnTo>
                    <a:pt x="241" y="1122"/>
                  </a:lnTo>
                  <a:lnTo>
                    <a:pt x="272" y="1039"/>
                  </a:lnTo>
                  <a:lnTo>
                    <a:pt x="308" y="960"/>
                  </a:lnTo>
                  <a:lnTo>
                    <a:pt x="163" y="875"/>
                  </a:lnTo>
                  <a:lnTo>
                    <a:pt x="260" y="707"/>
                  </a:lnTo>
                  <a:lnTo>
                    <a:pt x="406" y="791"/>
                  </a:lnTo>
                  <a:lnTo>
                    <a:pt x="456" y="718"/>
                  </a:lnTo>
                  <a:lnTo>
                    <a:pt x="513" y="652"/>
                  </a:lnTo>
                  <a:lnTo>
                    <a:pt x="394" y="532"/>
                  </a:lnTo>
                  <a:lnTo>
                    <a:pt x="531" y="394"/>
                  </a:lnTo>
                  <a:lnTo>
                    <a:pt x="651" y="514"/>
                  </a:lnTo>
                  <a:lnTo>
                    <a:pt x="718" y="458"/>
                  </a:lnTo>
                  <a:lnTo>
                    <a:pt x="789" y="407"/>
                  </a:lnTo>
                  <a:lnTo>
                    <a:pt x="705" y="261"/>
                  </a:lnTo>
                  <a:lnTo>
                    <a:pt x="874" y="164"/>
                  </a:lnTo>
                  <a:lnTo>
                    <a:pt x="958" y="310"/>
                  </a:lnTo>
                  <a:lnTo>
                    <a:pt x="1037" y="273"/>
                  </a:lnTo>
                  <a:lnTo>
                    <a:pt x="1120" y="243"/>
                  </a:lnTo>
                  <a:lnTo>
                    <a:pt x="1077" y="79"/>
                  </a:lnTo>
                  <a:lnTo>
                    <a:pt x="1265" y="29"/>
                  </a:lnTo>
                  <a:lnTo>
                    <a:pt x="1308" y="192"/>
                  </a:lnTo>
                  <a:lnTo>
                    <a:pt x="1393" y="178"/>
                  </a:lnTo>
                  <a:lnTo>
                    <a:pt x="1481" y="170"/>
                  </a:lnTo>
                  <a:lnTo>
                    <a:pt x="1481" y="0"/>
                  </a:lnTo>
                  <a:lnTo>
                    <a:pt x="1676" y="0"/>
                  </a:lnTo>
                  <a:lnTo>
                    <a:pt x="1676" y="170"/>
                  </a:lnTo>
                  <a:lnTo>
                    <a:pt x="1764" y="178"/>
                  </a:lnTo>
                  <a:lnTo>
                    <a:pt x="1851" y="192"/>
                  </a:lnTo>
                  <a:lnTo>
                    <a:pt x="1894" y="29"/>
                  </a:lnTo>
                  <a:lnTo>
                    <a:pt x="2082" y="79"/>
                  </a:lnTo>
                  <a:lnTo>
                    <a:pt x="2039" y="243"/>
                  </a:lnTo>
                  <a:lnTo>
                    <a:pt x="2120" y="273"/>
                  </a:lnTo>
                  <a:lnTo>
                    <a:pt x="2201" y="310"/>
                  </a:lnTo>
                  <a:lnTo>
                    <a:pt x="2285" y="164"/>
                  </a:lnTo>
                  <a:lnTo>
                    <a:pt x="2452" y="261"/>
                  </a:lnTo>
                  <a:lnTo>
                    <a:pt x="2368" y="407"/>
                  </a:lnTo>
                  <a:lnTo>
                    <a:pt x="2441" y="458"/>
                  </a:lnTo>
                  <a:lnTo>
                    <a:pt x="2508" y="514"/>
                  </a:lnTo>
                  <a:lnTo>
                    <a:pt x="2627" y="394"/>
                  </a:lnTo>
                  <a:lnTo>
                    <a:pt x="2765" y="532"/>
                  </a:lnTo>
                  <a:lnTo>
                    <a:pt x="2645" y="652"/>
                  </a:lnTo>
                  <a:lnTo>
                    <a:pt x="2701" y="718"/>
                  </a:lnTo>
                  <a:lnTo>
                    <a:pt x="2753" y="791"/>
                  </a:lnTo>
                  <a:lnTo>
                    <a:pt x="2898" y="707"/>
                  </a:lnTo>
                  <a:lnTo>
                    <a:pt x="2995" y="875"/>
                  </a:lnTo>
                  <a:lnTo>
                    <a:pt x="2850" y="958"/>
                  </a:lnTo>
                  <a:lnTo>
                    <a:pt x="2886" y="1039"/>
                  </a:lnTo>
                  <a:lnTo>
                    <a:pt x="2916" y="1122"/>
                  </a:lnTo>
                  <a:lnTo>
                    <a:pt x="3080" y="1077"/>
                  </a:lnTo>
                  <a:lnTo>
                    <a:pt x="3130" y="1265"/>
                  </a:lnTo>
                  <a:lnTo>
                    <a:pt x="2967" y="1310"/>
                  </a:lnTo>
                  <a:lnTo>
                    <a:pt x="2982" y="1395"/>
                  </a:lnTo>
                  <a:lnTo>
                    <a:pt x="2990" y="1483"/>
                  </a:lnTo>
                  <a:lnTo>
                    <a:pt x="3159" y="1483"/>
                  </a:lnTo>
                  <a:lnTo>
                    <a:pt x="3159" y="1678"/>
                  </a:lnTo>
                  <a:lnTo>
                    <a:pt x="2990" y="1678"/>
                  </a:lnTo>
                  <a:close/>
                </a:path>
              </a:pathLst>
            </a:custGeom>
            <a:solidFill>
              <a:srgbClr val="FFD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5" name="Freeform 44"/>
            <p:cNvSpPr>
              <a:spLocks/>
            </p:cNvSpPr>
            <p:nvPr/>
          </p:nvSpPr>
          <p:spPr bwMode="auto">
            <a:xfrm>
              <a:off x="10117668" y="1530892"/>
              <a:ext cx="686807" cy="1373614"/>
            </a:xfrm>
            <a:custGeom>
              <a:avLst/>
              <a:gdLst>
                <a:gd name="T0" fmla="*/ 0 w 1580"/>
                <a:gd name="T1" fmla="*/ 0 h 3159"/>
                <a:gd name="T2" fmla="*/ 0 w 1580"/>
                <a:gd name="T3" fmla="*/ 3159 h 3159"/>
                <a:gd name="T4" fmla="*/ 98 w 1580"/>
                <a:gd name="T5" fmla="*/ 3159 h 3159"/>
                <a:gd name="T6" fmla="*/ 98 w 1580"/>
                <a:gd name="T7" fmla="*/ 2991 h 3159"/>
                <a:gd name="T8" fmla="*/ 185 w 1580"/>
                <a:gd name="T9" fmla="*/ 2983 h 3159"/>
                <a:gd name="T10" fmla="*/ 272 w 1580"/>
                <a:gd name="T11" fmla="*/ 2969 h 3159"/>
                <a:gd name="T12" fmla="*/ 315 w 1580"/>
                <a:gd name="T13" fmla="*/ 3131 h 3159"/>
                <a:gd name="T14" fmla="*/ 503 w 1580"/>
                <a:gd name="T15" fmla="*/ 3080 h 3159"/>
                <a:gd name="T16" fmla="*/ 460 w 1580"/>
                <a:gd name="T17" fmla="*/ 2918 h 3159"/>
                <a:gd name="T18" fmla="*/ 543 w 1580"/>
                <a:gd name="T19" fmla="*/ 2888 h 3159"/>
                <a:gd name="T20" fmla="*/ 622 w 1580"/>
                <a:gd name="T21" fmla="*/ 2851 h 3159"/>
                <a:gd name="T22" fmla="*/ 706 w 1580"/>
                <a:gd name="T23" fmla="*/ 2997 h 3159"/>
                <a:gd name="T24" fmla="*/ 875 w 1580"/>
                <a:gd name="T25" fmla="*/ 2900 h 3159"/>
                <a:gd name="T26" fmla="*/ 790 w 1580"/>
                <a:gd name="T27" fmla="*/ 2753 h 3159"/>
                <a:gd name="T28" fmla="*/ 862 w 1580"/>
                <a:gd name="T29" fmla="*/ 2703 h 3159"/>
                <a:gd name="T30" fmla="*/ 929 w 1580"/>
                <a:gd name="T31" fmla="*/ 2647 h 3159"/>
                <a:gd name="T32" fmla="*/ 1048 w 1580"/>
                <a:gd name="T33" fmla="*/ 2766 h 3159"/>
                <a:gd name="T34" fmla="*/ 1186 w 1580"/>
                <a:gd name="T35" fmla="*/ 2629 h 3159"/>
                <a:gd name="T36" fmla="*/ 1066 w 1580"/>
                <a:gd name="T37" fmla="*/ 2508 h 3159"/>
                <a:gd name="T38" fmla="*/ 1123 w 1580"/>
                <a:gd name="T39" fmla="*/ 2441 h 3159"/>
                <a:gd name="T40" fmla="*/ 1174 w 1580"/>
                <a:gd name="T41" fmla="*/ 2370 h 3159"/>
                <a:gd name="T42" fmla="*/ 1319 w 1580"/>
                <a:gd name="T43" fmla="*/ 2454 h 3159"/>
                <a:gd name="T44" fmla="*/ 1416 w 1580"/>
                <a:gd name="T45" fmla="*/ 2285 h 3159"/>
                <a:gd name="T46" fmla="*/ 1271 w 1580"/>
                <a:gd name="T47" fmla="*/ 2201 h 3159"/>
                <a:gd name="T48" fmla="*/ 1307 w 1580"/>
                <a:gd name="T49" fmla="*/ 2122 h 3159"/>
                <a:gd name="T50" fmla="*/ 1337 w 1580"/>
                <a:gd name="T51" fmla="*/ 2039 h 3159"/>
                <a:gd name="T52" fmla="*/ 1501 w 1580"/>
                <a:gd name="T53" fmla="*/ 2083 h 3159"/>
                <a:gd name="T54" fmla="*/ 1551 w 1580"/>
                <a:gd name="T55" fmla="*/ 1895 h 3159"/>
                <a:gd name="T56" fmla="*/ 1388 w 1580"/>
                <a:gd name="T57" fmla="*/ 1851 h 3159"/>
                <a:gd name="T58" fmla="*/ 1403 w 1580"/>
                <a:gd name="T59" fmla="*/ 1766 h 3159"/>
                <a:gd name="T60" fmla="*/ 1411 w 1580"/>
                <a:gd name="T61" fmla="*/ 1678 h 3159"/>
                <a:gd name="T62" fmla="*/ 1580 w 1580"/>
                <a:gd name="T63" fmla="*/ 1678 h 3159"/>
                <a:gd name="T64" fmla="*/ 1580 w 1580"/>
                <a:gd name="T65" fmla="*/ 1483 h 3159"/>
                <a:gd name="T66" fmla="*/ 1411 w 1580"/>
                <a:gd name="T67" fmla="*/ 1483 h 3159"/>
                <a:gd name="T68" fmla="*/ 1403 w 1580"/>
                <a:gd name="T69" fmla="*/ 1395 h 3159"/>
                <a:gd name="T70" fmla="*/ 1388 w 1580"/>
                <a:gd name="T71" fmla="*/ 1310 h 3159"/>
                <a:gd name="T72" fmla="*/ 1551 w 1580"/>
                <a:gd name="T73" fmla="*/ 1265 h 3159"/>
                <a:gd name="T74" fmla="*/ 1501 w 1580"/>
                <a:gd name="T75" fmla="*/ 1077 h 3159"/>
                <a:gd name="T76" fmla="*/ 1337 w 1580"/>
                <a:gd name="T77" fmla="*/ 1122 h 3159"/>
                <a:gd name="T78" fmla="*/ 1307 w 1580"/>
                <a:gd name="T79" fmla="*/ 1039 h 3159"/>
                <a:gd name="T80" fmla="*/ 1271 w 1580"/>
                <a:gd name="T81" fmla="*/ 960 h 3159"/>
                <a:gd name="T82" fmla="*/ 1416 w 1580"/>
                <a:gd name="T83" fmla="*/ 875 h 3159"/>
                <a:gd name="T84" fmla="*/ 1319 w 1580"/>
                <a:gd name="T85" fmla="*/ 707 h 3159"/>
                <a:gd name="T86" fmla="*/ 1174 w 1580"/>
                <a:gd name="T87" fmla="*/ 791 h 3159"/>
                <a:gd name="T88" fmla="*/ 1122 w 1580"/>
                <a:gd name="T89" fmla="*/ 718 h 3159"/>
                <a:gd name="T90" fmla="*/ 1066 w 1580"/>
                <a:gd name="T91" fmla="*/ 652 h 3159"/>
                <a:gd name="T92" fmla="*/ 1186 w 1580"/>
                <a:gd name="T93" fmla="*/ 532 h 3159"/>
                <a:gd name="T94" fmla="*/ 1048 w 1580"/>
                <a:gd name="T95" fmla="*/ 394 h 3159"/>
                <a:gd name="T96" fmla="*/ 929 w 1580"/>
                <a:gd name="T97" fmla="*/ 514 h 3159"/>
                <a:gd name="T98" fmla="*/ 862 w 1580"/>
                <a:gd name="T99" fmla="*/ 458 h 3159"/>
                <a:gd name="T100" fmla="*/ 790 w 1580"/>
                <a:gd name="T101" fmla="*/ 407 h 3159"/>
                <a:gd name="T102" fmla="*/ 875 w 1580"/>
                <a:gd name="T103" fmla="*/ 261 h 3159"/>
                <a:gd name="T104" fmla="*/ 706 w 1580"/>
                <a:gd name="T105" fmla="*/ 164 h 3159"/>
                <a:gd name="T106" fmla="*/ 622 w 1580"/>
                <a:gd name="T107" fmla="*/ 310 h 3159"/>
                <a:gd name="T108" fmla="*/ 543 w 1580"/>
                <a:gd name="T109" fmla="*/ 273 h 3159"/>
                <a:gd name="T110" fmla="*/ 460 w 1580"/>
                <a:gd name="T111" fmla="*/ 243 h 3159"/>
                <a:gd name="T112" fmla="*/ 503 w 1580"/>
                <a:gd name="T113" fmla="*/ 79 h 3159"/>
                <a:gd name="T114" fmla="*/ 315 w 1580"/>
                <a:gd name="T115" fmla="*/ 29 h 3159"/>
                <a:gd name="T116" fmla="*/ 272 w 1580"/>
                <a:gd name="T117" fmla="*/ 192 h 3159"/>
                <a:gd name="T118" fmla="*/ 185 w 1580"/>
                <a:gd name="T119" fmla="*/ 178 h 3159"/>
                <a:gd name="T120" fmla="*/ 98 w 1580"/>
                <a:gd name="T121" fmla="*/ 170 h 3159"/>
                <a:gd name="T122" fmla="*/ 98 w 1580"/>
                <a:gd name="T123" fmla="*/ 0 h 3159"/>
                <a:gd name="T124" fmla="*/ 0 w 1580"/>
                <a:gd name="T125" fmla="*/ 0 h 3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0" h="3159">
                  <a:moveTo>
                    <a:pt x="0" y="0"/>
                  </a:moveTo>
                  <a:lnTo>
                    <a:pt x="0" y="3159"/>
                  </a:lnTo>
                  <a:lnTo>
                    <a:pt x="98" y="3159"/>
                  </a:lnTo>
                  <a:lnTo>
                    <a:pt x="98" y="2991"/>
                  </a:lnTo>
                  <a:lnTo>
                    <a:pt x="185" y="2983"/>
                  </a:lnTo>
                  <a:lnTo>
                    <a:pt x="272" y="2969"/>
                  </a:lnTo>
                  <a:lnTo>
                    <a:pt x="315" y="3131"/>
                  </a:lnTo>
                  <a:lnTo>
                    <a:pt x="503" y="3080"/>
                  </a:lnTo>
                  <a:lnTo>
                    <a:pt x="460" y="2918"/>
                  </a:lnTo>
                  <a:lnTo>
                    <a:pt x="543" y="2888"/>
                  </a:lnTo>
                  <a:lnTo>
                    <a:pt x="622" y="2851"/>
                  </a:lnTo>
                  <a:lnTo>
                    <a:pt x="706" y="2997"/>
                  </a:lnTo>
                  <a:lnTo>
                    <a:pt x="875" y="2900"/>
                  </a:lnTo>
                  <a:lnTo>
                    <a:pt x="790" y="2753"/>
                  </a:lnTo>
                  <a:lnTo>
                    <a:pt x="862" y="2703"/>
                  </a:lnTo>
                  <a:lnTo>
                    <a:pt x="929" y="2647"/>
                  </a:lnTo>
                  <a:lnTo>
                    <a:pt x="1048" y="2766"/>
                  </a:lnTo>
                  <a:lnTo>
                    <a:pt x="1186" y="2629"/>
                  </a:lnTo>
                  <a:lnTo>
                    <a:pt x="1066" y="2508"/>
                  </a:lnTo>
                  <a:lnTo>
                    <a:pt x="1123" y="2441"/>
                  </a:lnTo>
                  <a:lnTo>
                    <a:pt x="1174" y="2370"/>
                  </a:lnTo>
                  <a:lnTo>
                    <a:pt x="1319" y="2454"/>
                  </a:lnTo>
                  <a:lnTo>
                    <a:pt x="1416" y="2285"/>
                  </a:lnTo>
                  <a:lnTo>
                    <a:pt x="1271" y="2201"/>
                  </a:lnTo>
                  <a:lnTo>
                    <a:pt x="1307" y="2122"/>
                  </a:lnTo>
                  <a:lnTo>
                    <a:pt x="1337" y="2039"/>
                  </a:lnTo>
                  <a:lnTo>
                    <a:pt x="1501" y="2083"/>
                  </a:lnTo>
                  <a:lnTo>
                    <a:pt x="1551" y="1895"/>
                  </a:lnTo>
                  <a:lnTo>
                    <a:pt x="1388" y="1851"/>
                  </a:lnTo>
                  <a:lnTo>
                    <a:pt x="1403" y="1766"/>
                  </a:lnTo>
                  <a:lnTo>
                    <a:pt x="1411" y="1678"/>
                  </a:lnTo>
                  <a:lnTo>
                    <a:pt x="1580" y="1678"/>
                  </a:lnTo>
                  <a:lnTo>
                    <a:pt x="1580" y="1483"/>
                  </a:lnTo>
                  <a:lnTo>
                    <a:pt x="1411" y="1483"/>
                  </a:lnTo>
                  <a:lnTo>
                    <a:pt x="1403" y="1395"/>
                  </a:lnTo>
                  <a:lnTo>
                    <a:pt x="1388" y="1310"/>
                  </a:lnTo>
                  <a:lnTo>
                    <a:pt x="1551" y="1265"/>
                  </a:lnTo>
                  <a:lnTo>
                    <a:pt x="1501" y="1077"/>
                  </a:lnTo>
                  <a:lnTo>
                    <a:pt x="1337" y="1122"/>
                  </a:lnTo>
                  <a:lnTo>
                    <a:pt x="1307" y="1039"/>
                  </a:lnTo>
                  <a:lnTo>
                    <a:pt x="1271" y="960"/>
                  </a:lnTo>
                  <a:lnTo>
                    <a:pt x="1416" y="875"/>
                  </a:lnTo>
                  <a:lnTo>
                    <a:pt x="1319" y="707"/>
                  </a:lnTo>
                  <a:lnTo>
                    <a:pt x="1174" y="791"/>
                  </a:lnTo>
                  <a:lnTo>
                    <a:pt x="1122" y="718"/>
                  </a:lnTo>
                  <a:lnTo>
                    <a:pt x="1066" y="652"/>
                  </a:lnTo>
                  <a:lnTo>
                    <a:pt x="1186" y="532"/>
                  </a:lnTo>
                  <a:lnTo>
                    <a:pt x="1048" y="394"/>
                  </a:lnTo>
                  <a:lnTo>
                    <a:pt x="929" y="514"/>
                  </a:lnTo>
                  <a:lnTo>
                    <a:pt x="862" y="458"/>
                  </a:lnTo>
                  <a:lnTo>
                    <a:pt x="790" y="407"/>
                  </a:lnTo>
                  <a:lnTo>
                    <a:pt x="875" y="261"/>
                  </a:lnTo>
                  <a:lnTo>
                    <a:pt x="706" y="164"/>
                  </a:lnTo>
                  <a:lnTo>
                    <a:pt x="622" y="310"/>
                  </a:lnTo>
                  <a:lnTo>
                    <a:pt x="543" y="273"/>
                  </a:lnTo>
                  <a:lnTo>
                    <a:pt x="460" y="243"/>
                  </a:lnTo>
                  <a:lnTo>
                    <a:pt x="503" y="79"/>
                  </a:lnTo>
                  <a:lnTo>
                    <a:pt x="315" y="29"/>
                  </a:lnTo>
                  <a:lnTo>
                    <a:pt x="272" y="192"/>
                  </a:lnTo>
                  <a:lnTo>
                    <a:pt x="185" y="178"/>
                  </a:lnTo>
                  <a:lnTo>
                    <a:pt x="98" y="170"/>
                  </a:lnTo>
                  <a:lnTo>
                    <a:pt x="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6" name="Freeform 45"/>
            <p:cNvSpPr>
              <a:spLocks/>
            </p:cNvSpPr>
            <p:nvPr/>
          </p:nvSpPr>
          <p:spPr bwMode="auto">
            <a:xfrm>
              <a:off x="5746448" y="1787359"/>
              <a:ext cx="1415344" cy="697240"/>
            </a:xfrm>
            <a:custGeom>
              <a:avLst/>
              <a:gdLst>
                <a:gd name="T0" fmla="*/ 3254 w 3256"/>
                <a:gd name="T1" fmla="*/ 1341 h 1604"/>
                <a:gd name="T2" fmla="*/ 3222 w 3256"/>
                <a:gd name="T3" fmla="*/ 1448 h 1604"/>
                <a:gd name="T4" fmla="*/ 3151 w 3256"/>
                <a:gd name="T5" fmla="*/ 1534 h 1604"/>
                <a:gd name="T6" fmla="*/ 3054 w 3256"/>
                <a:gd name="T7" fmla="*/ 1587 h 1604"/>
                <a:gd name="T8" fmla="*/ 2968 w 3256"/>
                <a:gd name="T9" fmla="*/ 1599 h 1604"/>
                <a:gd name="T10" fmla="*/ 2399 w 3256"/>
                <a:gd name="T11" fmla="*/ 1602 h 1604"/>
                <a:gd name="T12" fmla="*/ 2328 w 3256"/>
                <a:gd name="T13" fmla="*/ 1602 h 1604"/>
                <a:gd name="T14" fmla="*/ 1538 w 3256"/>
                <a:gd name="T15" fmla="*/ 1599 h 1604"/>
                <a:gd name="T16" fmla="*/ 1454 w 3256"/>
                <a:gd name="T17" fmla="*/ 1604 h 1604"/>
                <a:gd name="T18" fmla="*/ 1439 w 3256"/>
                <a:gd name="T19" fmla="*/ 1604 h 1604"/>
                <a:gd name="T20" fmla="*/ 1370 w 3256"/>
                <a:gd name="T21" fmla="*/ 1599 h 1604"/>
                <a:gd name="T22" fmla="*/ 422 w 3256"/>
                <a:gd name="T23" fmla="*/ 1597 h 1604"/>
                <a:gd name="T24" fmla="*/ 246 w 3256"/>
                <a:gd name="T25" fmla="*/ 1543 h 1604"/>
                <a:gd name="T26" fmla="*/ 107 w 3256"/>
                <a:gd name="T27" fmla="*/ 1429 h 1604"/>
                <a:gd name="T28" fmla="*/ 21 w 3256"/>
                <a:gd name="T29" fmla="*/ 1269 h 1604"/>
                <a:gd name="T30" fmla="*/ 0 w 3256"/>
                <a:gd name="T31" fmla="*/ 1128 h 1604"/>
                <a:gd name="T32" fmla="*/ 21 w 3256"/>
                <a:gd name="T33" fmla="*/ 988 h 1604"/>
                <a:gd name="T34" fmla="*/ 107 w 3256"/>
                <a:gd name="T35" fmla="*/ 829 h 1604"/>
                <a:gd name="T36" fmla="*/ 246 w 3256"/>
                <a:gd name="T37" fmla="*/ 715 h 1604"/>
                <a:gd name="T38" fmla="*/ 422 w 3256"/>
                <a:gd name="T39" fmla="*/ 660 h 1604"/>
                <a:gd name="T40" fmla="*/ 521 w 3256"/>
                <a:gd name="T41" fmla="*/ 660 h 1604"/>
                <a:gd name="T42" fmla="*/ 660 w 3256"/>
                <a:gd name="T43" fmla="*/ 698 h 1604"/>
                <a:gd name="T44" fmla="*/ 680 w 3256"/>
                <a:gd name="T45" fmla="*/ 592 h 1604"/>
                <a:gd name="T46" fmla="*/ 730 w 3256"/>
                <a:gd name="T47" fmla="*/ 458 h 1604"/>
                <a:gd name="T48" fmla="*/ 801 w 3256"/>
                <a:gd name="T49" fmla="*/ 336 h 1604"/>
                <a:gd name="T50" fmla="*/ 943 w 3256"/>
                <a:gd name="T51" fmla="*/ 183 h 1604"/>
                <a:gd name="T52" fmla="*/ 1059 w 3256"/>
                <a:gd name="T53" fmla="*/ 104 h 1604"/>
                <a:gd name="T54" fmla="*/ 1188 w 3256"/>
                <a:gd name="T55" fmla="*/ 45 h 1604"/>
                <a:gd name="T56" fmla="*/ 1328 w 3256"/>
                <a:gd name="T57" fmla="*/ 10 h 1604"/>
                <a:gd name="T58" fmla="*/ 1439 w 3256"/>
                <a:gd name="T59" fmla="*/ 0 h 1604"/>
                <a:gd name="T60" fmla="*/ 1454 w 3256"/>
                <a:gd name="T61" fmla="*/ 0 h 1604"/>
                <a:gd name="T62" fmla="*/ 1637 w 3256"/>
                <a:gd name="T63" fmla="*/ 20 h 1604"/>
                <a:gd name="T64" fmla="*/ 1856 w 3256"/>
                <a:gd name="T65" fmla="*/ 107 h 1604"/>
                <a:gd name="T66" fmla="*/ 2039 w 3256"/>
                <a:gd name="T67" fmla="*/ 251 h 1604"/>
                <a:gd name="T68" fmla="*/ 2172 w 3256"/>
                <a:gd name="T69" fmla="*/ 441 h 1604"/>
                <a:gd name="T70" fmla="*/ 2236 w 3256"/>
                <a:gd name="T71" fmla="*/ 484 h 1604"/>
                <a:gd name="T72" fmla="*/ 2363 w 3256"/>
                <a:gd name="T73" fmla="*/ 470 h 1604"/>
                <a:gd name="T74" fmla="*/ 2530 w 3256"/>
                <a:gd name="T75" fmla="*/ 494 h 1604"/>
                <a:gd name="T76" fmla="*/ 2720 w 3256"/>
                <a:gd name="T77" fmla="*/ 595 h 1604"/>
                <a:gd name="T78" fmla="*/ 2858 w 3256"/>
                <a:gd name="T79" fmla="*/ 760 h 1604"/>
                <a:gd name="T80" fmla="*/ 2927 w 3256"/>
                <a:gd name="T81" fmla="*/ 967 h 1604"/>
                <a:gd name="T82" fmla="*/ 2949 w 3256"/>
                <a:gd name="T83" fmla="*/ 1022 h 1604"/>
                <a:gd name="T84" fmla="*/ 2997 w 3256"/>
                <a:gd name="T85" fmla="*/ 1023 h 1604"/>
                <a:gd name="T86" fmla="*/ 3105 w 3256"/>
                <a:gd name="T87" fmla="*/ 1057 h 1604"/>
                <a:gd name="T88" fmla="*/ 3191 w 3256"/>
                <a:gd name="T89" fmla="*/ 1127 h 1604"/>
                <a:gd name="T90" fmla="*/ 3243 w 3256"/>
                <a:gd name="T91" fmla="*/ 1224 h 1604"/>
                <a:gd name="T92" fmla="*/ 3256 w 3256"/>
                <a:gd name="T93" fmla="*/ 1311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56" h="1604">
                  <a:moveTo>
                    <a:pt x="3256" y="1311"/>
                  </a:moveTo>
                  <a:lnTo>
                    <a:pt x="3254" y="1341"/>
                  </a:lnTo>
                  <a:lnTo>
                    <a:pt x="3243" y="1396"/>
                  </a:lnTo>
                  <a:lnTo>
                    <a:pt x="3222" y="1448"/>
                  </a:lnTo>
                  <a:lnTo>
                    <a:pt x="3191" y="1495"/>
                  </a:lnTo>
                  <a:lnTo>
                    <a:pt x="3151" y="1534"/>
                  </a:lnTo>
                  <a:lnTo>
                    <a:pt x="3105" y="1565"/>
                  </a:lnTo>
                  <a:lnTo>
                    <a:pt x="3054" y="1587"/>
                  </a:lnTo>
                  <a:lnTo>
                    <a:pt x="2997" y="1599"/>
                  </a:lnTo>
                  <a:lnTo>
                    <a:pt x="2968" y="1599"/>
                  </a:lnTo>
                  <a:lnTo>
                    <a:pt x="2433" y="1599"/>
                  </a:lnTo>
                  <a:lnTo>
                    <a:pt x="2399" y="1602"/>
                  </a:lnTo>
                  <a:lnTo>
                    <a:pt x="2363" y="1604"/>
                  </a:lnTo>
                  <a:lnTo>
                    <a:pt x="2328" y="1602"/>
                  </a:lnTo>
                  <a:lnTo>
                    <a:pt x="2294" y="1599"/>
                  </a:lnTo>
                  <a:lnTo>
                    <a:pt x="1538" y="1599"/>
                  </a:lnTo>
                  <a:lnTo>
                    <a:pt x="1497" y="1602"/>
                  </a:lnTo>
                  <a:lnTo>
                    <a:pt x="1454" y="1604"/>
                  </a:lnTo>
                  <a:lnTo>
                    <a:pt x="1446" y="1604"/>
                  </a:lnTo>
                  <a:lnTo>
                    <a:pt x="1439" y="1604"/>
                  </a:lnTo>
                  <a:lnTo>
                    <a:pt x="1405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7"/>
                  </a:lnTo>
                  <a:lnTo>
                    <a:pt x="330" y="1579"/>
                  </a:lnTo>
                  <a:lnTo>
                    <a:pt x="246" y="1543"/>
                  </a:lnTo>
                  <a:lnTo>
                    <a:pt x="171" y="1492"/>
                  </a:lnTo>
                  <a:lnTo>
                    <a:pt x="107" y="1429"/>
                  </a:lnTo>
                  <a:lnTo>
                    <a:pt x="57" y="1354"/>
                  </a:lnTo>
                  <a:lnTo>
                    <a:pt x="21" y="1269"/>
                  </a:lnTo>
                  <a:lnTo>
                    <a:pt x="2" y="1177"/>
                  </a:lnTo>
                  <a:lnTo>
                    <a:pt x="0" y="1128"/>
                  </a:lnTo>
                  <a:lnTo>
                    <a:pt x="2" y="1080"/>
                  </a:lnTo>
                  <a:lnTo>
                    <a:pt x="21" y="988"/>
                  </a:lnTo>
                  <a:lnTo>
                    <a:pt x="57" y="904"/>
                  </a:lnTo>
                  <a:lnTo>
                    <a:pt x="107" y="829"/>
                  </a:lnTo>
                  <a:lnTo>
                    <a:pt x="171" y="765"/>
                  </a:lnTo>
                  <a:lnTo>
                    <a:pt x="246" y="715"/>
                  </a:lnTo>
                  <a:lnTo>
                    <a:pt x="330" y="678"/>
                  </a:lnTo>
                  <a:lnTo>
                    <a:pt x="422" y="660"/>
                  </a:lnTo>
                  <a:lnTo>
                    <a:pt x="470" y="659"/>
                  </a:lnTo>
                  <a:lnTo>
                    <a:pt x="521" y="660"/>
                  </a:lnTo>
                  <a:lnTo>
                    <a:pt x="616" y="681"/>
                  </a:lnTo>
                  <a:lnTo>
                    <a:pt x="660" y="698"/>
                  </a:lnTo>
                  <a:lnTo>
                    <a:pt x="665" y="662"/>
                  </a:lnTo>
                  <a:lnTo>
                    <a:pt x="680" y="592"/>
                  </a:lnTo>
                  <a:lnTo>
                    <a:pt x="702" y="523"/>
                  </a:lnTo>
                  <a:lnTo>
                    <a:pt x="730" y="458"/>
                  </a:lnTo>
                  <a:lnTo>
                    <a:pt x="763" y="394"/>
                  </a:lnTo>
                  <a:lnTo>
                    <a:pt x="801" y="336"/>
                  </a:lnTo>
                  <a:lnTo>
                    <a:pt x="867" y="255"/>
                  </a:lnTo>
                  <a:lnTo>
                    <a:pt x="943" y="183"/>
                  </a:lnTo>
                  <a:lnTo>
                    <a:pt x="1001" y="140"/>
                  </a:lnTo>
                  <a:lnTo>
                    <a:pt x="1059" y="104"/>
                  </a:lnTo>
                  <a:lnTo>
                    <a:pt x="1122" y="72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10"/>
                  </a:lnTo>
                  <a:lnTo>
                    <a:pt x="1401" y="2"/>
                  </a:lnTo>
                  <a:lnTo>
                    <a:pt x="1439" y="0"/>
                  </a:lnTo>
                  <a:lnTo>
                    <a:pt x="1446" y="0"/>
                  </a:lnTo>
                  <a:lnTo>
                    <a:pt x="1454" y="0"/>
                  </a:lnTo>
                  <a:lnTo>
                    <a:pt x="1516" y="2"/>
                  </a:lnTo>
                  <a:lnTo>
                    <a:pt x="1637" y="20"/>
                  </a:lnTo>
                  <a:lnTo>
                    <a:pt x="1751" y="56"/>
                  </a:lnTo>
                  <a:lnTo>
                    <a:pt x="1856" y="107"/>
                  </a:lnTo>
                  <a:lnTo>
                    <a:pt x="1953" y="173"/>
                  </a:lnTo>
                  <a:lnTo>
                    <a:pt x="2039" y="251"/>
                  </a:lnTo>
                  <a:lnTo>
                    <a:pt x="2111" y="341"/>
                  </a:lnTo>
                  <a:lnTo>
                    <a:pt x="2172" y="441"/>
                  </a:lnTo>
                  <a:lnTo>
                    <a:pt x="2196" y="496"/>
                  </a:lnTo>
                  <a:lnTo>
                    <a:pt x="2236" y="484"/>
                  </a:lnTo>
                  <a:lnTo>
                    <a:pt x="2320" y="471"/>
                  </a:lnTo>
                  <a:lnTo>
                    <a:pt x="2363" y="470"/>
                  </a:lnTo>
                  <a:lnTo>
                    <a:pt x="2421" y="472"/>
                  </a:lnTo>
                  <a:lnTo>
                    <a:pt x="2530" y="494"/>
                  </a:lnTo>
                  <a:lnTo>
                    <a:pt x="2631" y="536"/>
                  </a:lnTo>
                  <a:lnTo>
                    <a:pt x="2720" y="595"/>
                  </a:lnTo>
                  <a:lnTo>
                    <a:pt x="2797" y="671"/>
                  </a:lnTo>
                  <a:lnTo>
                    <a:pt x="2858" y="760"/>
                  </a:lnTo>
                  <a:lnTo>
                    <a:pt x="2902" y="859"/>
                  </a:lnTo>
                  <a:lnTo>
                    <a:pt x="2927" y="967"/>
                  </a:lnTo>
                  <a:lnTo>
                    <a:pt x="2929" y="1024"/>
                  </a:lnTo>
                  <a:lnTo>
                    <a:pt x="2949" y="1022"/>
                  </a:lnTo>
                  <a:lnTo>
                    <a:pt x="2968" y="1022"/>
                  </a:lnTo>
                  <a:lnTo>
                    <a:pt x="2997" y="1023"/>
                  </a:lnTo>
                  <a:lnTo>
                    <a:pt x="3054" y="1035"/>
                  </a:lnTo>
                  <a:lnTo>
                    <a:pt x="3105" y="1057"/>
                  </a:lnTo>
                  <a:lnTo>
                    <a:pt x="3151" y="1088"/>
                  </a:lnTo>
                  <a:lnTo>
                    <a:pt x="3191" y="1127"/>
                  </a:lnTo>
                  <a:lnTo>
                    <a:pt x="3222" y="1172"/>
                  </a:lnTo>
                  <a:lnTo>
                    <a:pt x="3243" y="1224"/>
                  </a:lnTo>
                  <a:lnTo>
                    <a:pt x="3254" y="1281"/>
                  </a:lnTo>
                  <a:lnTo>
                    <a:pt x="3256" y="1311"/>
                  </a:ln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7" name="Freeform 46"/>
            <p:cNvSpPr>
              <a:spLocks/>
            </p:cNvSpPr>
            <p:nvPr/>
          </p:nvSpPr>
          <p:spPr bwMode="auto">
            <a:xfrm>
              <a:off x="5746448" y="1787359"/>
              <a:ext cx="625951" cy="697240"/>
            </a:xfrm>
            <a:custGeom>
              <a:avLst/>
              <a:gdLst>
                <a:gd name="T0" fmla="*/ 1439 w 1439"/>
                <a:gd name="T1" fmla="*/ 0 h 1604"/>
                <a:gd name="T2" fmla="*/ 1439 w 1439"/>
                <a:gd name="T3" fmla="*/ 1604 h 1604"/>
                <a:gd name="T4" fmla="*/ 1405 w 1439"/>
                <a:gd name="T5" fmla="*/ 1602 h 1604"/>
                <a:gd name="T6" fmla="*/ 1370 w 1439"/>
                <a:gd name="T7" fmla="*/ 1599 h 1604"/>
                <a:gd name="T8" fmla="*/ 470 w 1439"/>
                <a:gd name="T9" fmla="*/ 1599 h 1604"/>
                <a:gd name="T10" fmla="*/ 422 w 1439"/>
                <a:gd name="T11" fmla="*/ 1597 h 1604"/>
                <a:gd name="T12" fmla="*/ 330 w 1439"/>
                <a:gd name="T13" fmla="*/ 1579 h 1604"/>
                <a:gd name="T14" fmla="*/ 246 w 1439"/>
                <a:gd name="T15" fmla="*/ 1543 h 1604"/>
                <a:gd name="T16" fmla="*/ 171 w 1439"/>
                <a:gd name="T17" fmla="*/ 1492 h 1604"/>
                <a:gd name="T18" fmla="*/ 107 w 1439"/>
                <a:gd name="T19" fmla="*/ 1429 h 1604"/>
                <a:gd name="T20" fmla="*/ 57 w 1439"/>
                <a:gd name="T21" fmla="*/ 1354 h 1604"/>
                <a:gd name="T22" fmla="*/ 21 w 1439"/>
                <a:gd name="T23" fmla="*/ 1269 h 1604"/>
                <a:gd name="T24" fmla="*/ 2 w 1439"/>
                <a:gd name="T25" fmla="*/ 1177 h 1604"/>
                <a:gd name="T26" fmla="*/ 0 w 1439"/>
                <a:gd name="T27" fmla="*/ 1128 h 1604"/>
                <a:gd name="T28" fmla="*/ 2 w 1439"/>
                <a:gd name="T29" fmla="*/ 1080 h 1604"/>
                <a:gd name="T30" fmla="*/ 21 w 1439"/>
                <a:gd name="T31" fmla="*/ 988 h 1604"/>
                <a:gd name="T32" fmla="*/ 57 w 1439"/>
                <a:gd name="T33" fmla="*/ 904 h 1604"/>
                <a:gd name="T34" fmla="*/ 107 w 1439"/>
                <a:gd name="T35" fmla="*/ 829 h 1604"/>
                <a:gd name="T36" fmla="*/ 171 w 1439"/>
                <a:gd name="T37" fmla="*/ 765 h 1604"/>
                <a:gd name="T38" fmla="*/ 246 w 1439"/>
                <a:gd name="T39" fmla="*/ 715 h 1604"/>
                <a:gd name="T40" fmla="*/ 330 w 1439"/>
                <a:gd name="T41" fmla="*/ 678 h 1604"/>
                <a:gd name="T42" fmla="*/ 422 w 1439"/>
                <a:gd name="T43" fmla="*/ 660 h 1604"/>
                <a:gd name="T44" fmla="*/ 470 w 1439"/>
                <a:gd name="T45" fmla="*/ 659 h 1604"/>
                <a:gd name="T46" fmla="*/ 521 w 1439"/>
                <a:gd name="T47" fmla="*/ 660 h 1604"/>
                <a:gd name="T48" fmla="*/ 616 w 1439"/>
                <a:gd name="T49" fmla="*/ 681 h 1604"/>
                <a:gd name="T50" fmla="*/ 660 w 1439"/>
                <a:gd name="T51" fmla="*/ 698 h 1604"/>
                <a:gd name="T52" fmla="*/ 665 w 1439"/>
                <a:gd name="T53" fmla="*/ 662 h 1604"/>
                <a:gd name="T54" fmla="*/ 680 w 1439"/>
                <a:gd name="T55" fmla="*/ 592 h 1604"/>
                <a:gd name="T56" fmla="*/ 702 w 1439"/>
                <a:gd name="T57" fmla="*/ 523 h 1604"/>
                <a:gd name="T58" fmla="*/ 730 w 1439"/>
                <a:gd name="T59" fmla="*/ 458 h 1604"/>
                <a:gd name="T60" fmla="*/ 763 w 1439"/>
                <a:gd name="T61" fmla="*/ 394 h 1604"/>
                <a:gd name="T62" fmla="*/ 801 w 1439"/>
                <a:gd name="T63" fmla="*/ 336 h 1604"/>
                <a:gd name="T64" fmla="*/ 867 w 1439"/>
                <a:gd name="T65" fmla="*/ 255 h 1604"/>
                <a:gd name="T66" fmla="*/ 943 w 1439"/>
                <a:gd name="T67" fmla="*/ 183 h 1604"/>
                <a:gd name="T68" fmla="*/ 1001 w 1439"/>
                <a:gd name="T69" fmla="*/ 140 h 1604"/>
                <a:gd name="T70" fmla="*/ 1059 w 1439"/>
                <a:gd name="T71" fmla="*/ 104 h 1604"/>
                <a:gd name="T72" fmla="*/ 1122 w 1439"/>
                <a:gd name="T73" fmla="*/ 72 h 1604"/>
                <a:gd name="T74" fmla="*/ 1188 w 1439"/>
                <a:gd name="T75" fmla="*/ 45 h 1604"/>
                <a:gd name="T76" fmla="*/ 1257 w 1439"/>
                <a:gd name="T77" fmla="*/ 24 h 1604"/>
                <a:gd name="T78" fmla="*/ 1328 w 1439"/>
                <a:gd name="T79" fmla="*/ 10 h 1604"/>
                <a:gd name="T80" fmla="*/ 1401 w 1439"/>
                <a:gd name="T81" fmla="*/ 2 h 1604"/>
                <a:gd name="T82" fmla="*/ 1439 w 1439"/>
                <a:gd name="T83" fmla="*/ 0 h 1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9" h="1604">
                  <a:moveTo>
                    <a:pt x="1439" y="0"/>
                  </a:moveTo>
                  <a:lnTo>
                    <a:pt x="1439" y="1604"/>
                  </a:lnTo>
                  <a:lnTo>
                    <a:pt x="1405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7"/>
                  </a:lnTo>
                  <a:lnTo>
                    <a:pt x="330" y="1579"/>
                  </a:lnTo>
                  <a:lnTo>
                    <a:pt x="246" y="1543"/>
                  </a:lnTo>
                  <a:lnTo>
                    <a:pt x="171" y="1492"/>
                  </a:lnTo>
                  <a:lnTo>
                    <a:pt x="107" y="1429"/>
                  </a:lnTo>
                  <a:lnTo>
                    <a:pt x="57" y="1354"/>
                  </a:lnTo>
                  <a:lnTo>
                    <a:pt x="21" y="1269"/>
                  </a:lnTo>
                  <a:lnTo>
                    <a:pt x="2" y="1177"/>
                  </a:lnTo>
                  <a:lnTo>
                    <a:pt x="0" y="1128"/>
                  </a:lnTo>
                  <a:lnTo>
                    <a:pt x="2" y="1080"/>
                  </a:lnTo>
                  <a:lnTo>
                    <a:pt x="21" y="988"/>
                  </a:lnTo>
                  <a:lnTo>
                    <a:pt x="57" y="904"/>
                  </a:lnTo>
                  <a:lnTo>
                    <a:pt x="107" y="829"/>
                  </a:lnTo>
                  <a:lnTo>
                    <a:pt x="171" y="765"/>
                  </a:lnTo>
                  <a:lnTo>
                    <a:pt x="246" y="715"/>
                  </a:lnTo>
                  <a:lnTo>
                    <a:pt x="330" y="678"/>
                  </a:lnTo>
                  <a:lnTo>
                    <a:pt x="422" y="660"/>
                  </a:lnTo>
                  <a:lnTo>
                    <a:pt x="470" y="659"/>
                  </a:lnTo>
                  <a:lnTo>
                    <a:pt x="521" y="660"/>
                  </a:lnTo>
                  <a:lnTo>
                    <a:pt x="616" y="681"/>
                  </a:lnTo>
                  <a:lnTo>
                    <a:pt x="660" y="698"/>
                  </a:lnTo>
                  <a:lnTo>
                    <a:pt x="665" y="662"/>
                  </a:lnTo>
                  <a:lnTo>
                    <a:pt x="680" y="592"/>
                  </a:lnTo>
                  <a:lnTo>
                    <a:pt x="702" y="523"/>
                  </a:lnTo>
                  <a:lnTo>
                    <a:pt x="730" y="458"/>
                  </a:lnTo>
                  <a:lnTo>
                    <a:pt x="763" y="394"/>
                  </a:lnTo>
                  <a:lnTo>
                    <a:pt x="801" y="336"/>
                  </a:lnTo>
                  <a:lnTo>
                    <a:pt x="867" y="255"/>
                  </a:lnTo>
                  <a:lnTo>
                    <a:pt x="943" y="183"/>
                  </a:lnTo>
                  <a:lnTo>
                    <a:pt x="1001" y="140"/>
                  </a:lnTo>
                  <a:lnTo>
                    <a:pt x="1059" y="104"/>
                  </a:lnTo>
                  <a:lnTo>
                    <a:pt x="1122" y="72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10"/>
                  </a:lnTo>
                  <a:lnTo>
                    <a:pt x="1401" y="2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8" name="Freeform 47"/>
            <p:cNvSpPr>
              <a:spLocks/>
            </p:cNvSpPr>
            <p:nvPr/>
          </p:nvSpPr>
          <p:spPr bwMode="auto">
            <a:xfrm>
              <a:off x="7245252" y="1572623"/>
              <a:ext cx="1415344" cy="697240"/>
            </a:xfrm>
            <a:custGeom>
              <a:avLst/>
              <a:gdLst>
                <a:gd name="T0" fmla="*/ 2948 w 3256"/>
                <a:gd name="T1" fmla="*/ 1022 h 1603"/>
                <a:gd name="T2" fmla="*/ 2926 w 3256"/>
                <a:gd name="T3" fmla="*/ 967 h 1603"/>
                <a:gd name="T4" fmla="*/ 2858 w 3256"/>
                <a:gd name="T5" fmla="*/ 759 h 1603"/>
                <a:gd name="T6" fmla="*/ 2720 w 3256"/>
                <a:gd name="T7" fmla="*/ 596 h 1603"/>
                <a:gd name="T8" fmla="*/ 2530 w 3256"/>
                <a:gd name="T9" fmla="*/ 493 h 1603"/>
                <a:gd name="T10" fmla="*/ 2363 w 3256"/>
                <a:gd name="T11" fmla="*/ 470 h 1603"/>
                <a:gd name="T12" fmla="*/ 2236 w 3256"/>
                <a:gd name="T13" fmla="*/ 484 h 1603"/>
                <a:gd name="T14" fmla="*/ 2171 w 3256"/>
                <a:gd name="T15" fmla="*/ 442 h 1603"/>
                <a:gd name="T16" fmla="*/ 2037 w 3256"/>
                <a:gd name="T17" fmla="*/ 251 h 1603"/>
                <a:gd name="T18" fmla="*/ 1856 w 3256"/>
                <a:gd name="T19" fmla="*/ 106 h 1603"/>
                <a:gd name="T20" fmla="*/ 1637 w 3256"/>
                <a:gd name="T21" fmla="*/ 19 h 1603"/>
                <a:gd name="T22" fmla="*/ 1454 w 3256"/>
                <a:gd name="T23" fmla="*/ 0 h 1603"/>
                <a:gd name="T24" fmla="*/ 1341 w 3256"/>
                <a:gd name="T25" fmla="*/ 7 h 1603"/>
                <a:gd name="T26" fmla="*/ 1199 w 3256"/>
                <a:gd name="T27" fmla="*/ 41 h 1603"/>
                <a:gd name="T28" fmla="*/ 1068 w 3256"/>
                <a:gd name="T29" fmla="*/ 98 h 1603"/>
                <a:gd name="T30" fmla="*/ 950 w 3256"/>
                <a:gd name="T31" fmla="*/ 177 h 1603"/>
                <a:gd name="T32" fmla="*/ 847 w 3256"/>
                <a:gd name="T33" fmla="*/ 276 h 1603"/>
                <a:gd name="T34" fmla="*/ 764 w 3256"/>
                <a:gd name="T35" fmla="*/ 391 h 1603"/>
                <a:gd name="T36" fmla="*/ 702 w 3256"/>
                <a:gd name="T37" fmla="*/ 521 h 1603"/>
                <a:gd name="T38" fmla="*/ 665 w 3256"/>
                <a:gd name="T39" fmla="*/ 661 h 1603"/>
                <a:gd name="T40" fmla="*/ 615 w 3256"/>
                <a:gd name="T41" fmla="*/ 680 h 1603"/>
                <a:gd name="T42" fmla="*/ 470 w 3256"/>
                <a:gd name="T43" fmla="*/ 658 h 1603"/>
                <a:gd name="T44" fmla="*/ 330 w 3256"/>
                <a:gd name="T45" fmla="*/ 679 h 1603"/>
                <a:gd name="T46" fmla="*/ 171 w 3256"/>
                <a:gd name="T47" fmla="*/ 764 h 1603"/>
                <a:gd name="T48" fmla="*/ 55 w 3256"/>
                <a:gd name="T49" fmla="*/ 904 h 1603"/>
                <a:gd name="T50" fmla="*/ 1 w 3256"/>
                <a:gd name="T51" fmla="*/ 1081 h 1603"/>
                <a:gd name="T52" fmla="*/ 1 w 3256"/>
                <a:gd name="T53" fmla="*/ 1177 h 1603"/>
                <a:gd name="T54" fmla="*/ 55 w 3256"/>
                <a:gd name="T55" fmla="*/ 1353 h 1603"/>
                <a:gd name="T56" fmla="*/ 171 w 3256"/>
                <a:gd name="T57" fmla="*/ 1491 h 1603"/>
                <a:gd name="T58" fmla="*/ 330 w 3256"/>
                <a:gd name="T59" fmla="*/ 1578 h 1603"/>
                <a:gd name="T60" fmla="*/ 470 w 3256"/>
                <a:gd name="T61" fmla="*/ 1599 h 1603"/>
                <a:gd name="T62" fmla="*/ 1411 w 3256"/>
                <a:gd name="T63" fmla="*/ 1603 h 1603"/>
                <a:gd name="T64" fmla="*/ 1497 w 3256"/>
                <a:gd name="T65" fmla="*/ 1603 h 1603"/>
                <a:gd name="T66" fmla="*/ 2293 w 3256"/>
                <a:gd name="T67" fmla="*/ 1599 h 1603"/>
                <a:gd name="T68" fmla="*/ 2363 w 3256"/>
                <a:gd name="T69" fmla="*/ 1603 h 1603"/>
                <a:gd name="T70" fmla="*/ 2433 w 3256"/>
                <a:gd name="T71" fmla="*/ 1599 h 1603"/>
                <a:gd name="T72" fmla="*/ 2996 w 3256"/>
                <a:gd name="T73" fmla="*/ 1598 h 1603"/>
                <a:gd name="T74" fmla="*/ 3105 w 3256"/>
                <a:gd name="T75" fmla="*/ 1564 h 1603"/>
                <a:gd name="T76" fmla="*/ 3189 w 3256"/>
                <a:gd name="T77" fmla="*/ 1494 h 1603"/>
                <a:gd name="T78" fmla="*/ 3243 w 3256"/>
                <a:gd name="T79" fmla="*/ 1397 h 1603"/>
                <a:gd name="T80" fmla="*/ 3256 w 3256"/>
                <a:gd name="T81" fmla="*/ 1310 h 1603"/>
                <a:gd name="T82" fmla="*/ 3243 w 3256"/>
                <a:gd name="T83" fmla="*/ 1224 h 1603"/>
                <a:gd name="T84" fmla="*/ 3189 w 3256"/>
                <a:gd name="T85" fmla="*/ 1126 h 1603"/>
                <a:gd name="T86" fmla="*/ 3105 w 3256"/>
                <a:gd name="T87" fmla="*/ 1056 h 1603"/>
                <a:gd name="T88" fmla="*/ 2996 w 3256"/>
                <a:gd name="T89" fmla="*/ 1022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6" h="1603">
                  <a:moveTo>
                    <a:pt x="2967" y="1021"/>
                  </a:moveTo>
                  <a:lnTo>
                    <a:pt x="2948" y="1022"/>
                  </a:lnTo>
                  <a:lnTo>
                    <a:pt x="2929" y="1025"/>
                  </a:lnTo>
                  <a:lnTo>
                    <a:pt x="2926" y="967"/>
                  </a:lnTo>
                  <a:lnTo>
                    <a:pt x="2902" y="859"/>
                  </a:lnTo>
                  <a:lnTo>
                    <a:pt x="2858" y="759"/>
                  </a:lnTo>
                  <a:lnTo>
                    <a:pt x="2797" y="671"/>
                  </a:lnTo>
                  <a:lnTo>
                    <a:pt x="2720" y="596"/>
                  </a:lnTo>
                  <a:lnTo>
                    <a:pt x="2630" y="536"/>
                  </a:lnTo>
                  <a:lnTo>
                    <a:pt x="2530" y="493"/>
                  </a:lnTo>
                  <a:lnTo>
                    <a:pt x="2420" y="471"/>
                  </a:lnTo>
                  <a:lnTo>
                    <a:pt x="2363" y="470"/>
                  </a:lnTo>
                  <a:lnTo>
                    <a:pt x="2320" y="471"/>
                  </a:lnTo>
                  <a:lnTo>
                    <a:pt x="2236" y="484"/>
                  </a:lnTo>
                  <a:lnTo>
                    <a:pt x="2195" y="495"/>
                  </a:lnTo>
                  <a:lnTo>
                    <a:pt x="2171" y="442"/>
                  </a:lnTo>
                  <a:lnTo>
                    <a:pt x="2111" y="341"/>
                  </a:lnTo>
                  <a:lnTo>
                    <a:pt x="2037" y="251"/>
                  </a:lnTo>
                  <a:lnTo>
                    <a:pt x="1952" y="172"/>
                  </a:lnTo>
                  <a:lnTo>
                    <a:pt x="1856" y="106"/>
                  </a:lnTo>
                  <a:lnTo>
                    <a:pt x="1751" y="55"/>
                  </a:lnTo>
                  <a:lnTo>
                    <a:pt x="1637" y="19"/>
                  </a:lnTo>
                  <a:lnTo>
                    <a:pt x="1516" y="1"/>
                  </a:lnTo>
                  <a:lnTo>
                    <a:pt x="1454" y="0"/>
                  </a:lnTo>
                  <a:lnTo>
                    <a:pt x="1416" y="0"/>
                  </a:lnTo>
                  <a:lnTo>
                    <a:pt x="1341" y="7"/>
                  </a:lnTo>
                  <a:lnTo>
                    <a:pt x="1269" y="20"/>
                  </a:lnTo>
                  <a:lnTo>
                    <a:pt x="1199" y="41"/>
                  </a:lnTo>
                  <a:lnTo>
                    <a:pt x="1131" y="67"/>
                  </a:lnTo>
                  <a:lnTo>
                    <a:pt x="1068" y="98"/>
                  </a:lnTo>
                  <a:lnTo>
                    <a:pt x="1007" y="136"/>
                  </a:lnTo>
                  <a:lnTo>
                    <a:pt x="950" y="177"/>
                  </a:lnTo>
                  <a:lnTo>
                    <a:pt x="897" y="225"/>
                  </a:lnTo>
                  <a:lnTo>
                    <a:pt x="847" y="276"/>
                  </a:lnTo>
                  <a:lnTo>
                    <a:pt x="803" y="331"/>
                  </a:lnTo>
                  <a:lnTo>
                    <a:pt x="764" y="391"/>
                  </a:lnTo>
                  <a:lnTo>
                    <a:pt x="731" y="455"/>
                  </a:lnTo>
                  <a:lnTo>
                    <a:pt x="702" y="521"/>
                  </a:lnTo>
                  <a:lnTo>
                    <a:pt x="680" y="589"/>
                  </a:lnTo>
                  <a:lnTo>
                    <a:pt x="665" y="661"/>
                  </a:lnTo>
                  <a:lnTo>
                    <a:pt x="659" y="697"/>
                  </a:lnTo>
                  <a:lnTo>
                    <a:pt x="615" y="680"/>
                  </a:lnTo>
                  <a:lnTo>
                    <a:pt x="521" y="659"/>
                  </a:lnTo>
                  <a:lnTo>
                    <a:pt x="470" y="658"/>
                  </a:lnTo>
                  <a:lnTo>
                    <a:pt x="422" y="659"/>
                  </a:lnTo>
                  <a:lnTo>
                    <a:pt x="330" y="679"/>
                  </a:lnTo>
                  <a:lnTo>
                    <a:pt x="246" y="714"/>
                  </a:lnTo>
                  <a:lnTo>
                    <a:pt x="171" y="764"/>
                  </a:lnTo>
                  <a:lnTo>
                    <a:pt x="107" y="829"/>
                  </a:lnTo>
                  <a:lnTo>
                    <a:pt x="55" y="904"/>
                  </a:lnTo>
                  <a:lnTo>
                    <a:pt x="20" y="989"/>
                  </a:lnTo>
                  <a:lnTo>
                    <a:pt x="1" y="1081"/>
                  </a:lnTo>
                  <a:lnTo>
                    <a:pt x="0" y="1129"/>
                  </a:lnTo>
                  <a:lnTo>
                    <a:pt x="1" y="1177"/>
                  </a:lnTo>
                  <a:lnTo>
                    <a:pt x="20" y="1269"/>
                  </a:lnTo>
                  <a:lnTo>
                    <a:pt x="55" y="1353"/>
                  </a:lnTo>
                  <a:lnTo>
                    <a:pt x="107" y="1428"/>
                  </a:lnTo>
                  <a:lnTo>
                    <a:pt x="171" y="1491"/>
                  </a:lnTo>
                  <a:lnTo>
                    <a:pt x="246" y="1543"/>
                  </a:lnTo>
                  <a:lnTo>
                    <a:pt x="330" y="1578"/>
                  </a:lnTo>
                  <a:lnTo>
                    <a:pt x="422" y="1598"/>
                  </a:lnTo>
                  <a:lnTo>
                    <a:pt x="470" y="1599"/>
                  </a:lnTo>
                  <a:lnTo>
                    <a:pt x="1370" y="1599"/>
                  </a:lnTo>
                  <a:lnTo>
                    <a:pt x="1411" y="1603"/>
                  </a:lnTo>
                  <a:lnTo>
                    <a:pt x="1454" y="1603"/>
                  </a:lnTo>
                  <a:lnTo>
                    <a:pt x="1497" y="1603"/>
                  </a:lnTo>
                  <a:lnTo>
                    <a:pt x="1538" y="1599"/>
                  </a:lnTo>
                  <a:lnTo>
                    <a:pt x="2293" y="1599"/>
                  </a:lnTo>
                  <a:lnTo>
                    <a:pt x="2328" y="1603"/>
                  </a:lnTo>
                  <a:lnTo>
                    <a:pt x="2363" y="1603"/>
                  </a:lnTo>
                  <a:lnTo>
                    <a:pt x="2398" y="1603"/>
                  </a:lnTo>
                  <a:lnTo>
                    <a:pt x="2433" y="1599"/>
                  </a:lnTo>
                  <a:lnTo>
                    <a:pt x="2967" y="1599"/>
                  </a:lnTo>
                  <a:lnTo>
                    <a:pt x="2996" y="1598"/>
                  </a:lnTo>
                  <a:lnTo>
                    <a:pt x="3053" y="1586"/>
                  </a:lnTo>
                  <a:lnTo>
                    <a:pt x="3105" y="1564"/>
                  </a:lnTo>
                  <a:lnTo>
                    <a:pt x="3151" y="1533"/>
                  </a:lnTo>
                  <a:lnTo>
                    <a:pt x="3189" y="1494"/>
                  </a:lnTo>
                  <a:lnTo>
                    <a:pt x="3221" y="1447"/>
                  </a:lnTo>
                  <a:lnTo>
                    <a:pt x="3243" y="1397"/>
                  </a:lnTo>
                  <a:lnTo>
                    <a:pt x="3254" y="1340"/>
                  </a:lnTo>
                  <a:lnTo>
                    <a:pt x="3256" y="1310"/>
                  </a:lnTo>
                  <a:lnTo>
                    <a:pt x="3254" y="1280"/>
                  </a:lnTo>
                  <a:lnTo>
                    <a:pt x="3243" y="1224"/>
                  </a:lnTo>
                  <a:lnTo>
                    <a:pt x="3221" y="1173"/>
                  </a:lnTo>
                  <a:lnTo>
                    <a:pt x="3189" y="1126"/>
                  </a:lnTo>
                  <a:lnTo>
                    <a:pt x="3151" y="1087"/>
                  </a:lnTo>
                  <a:lnTo>
                    <a:pt x="3105" y="1056"/>
                  </a:lnTo>
                  <a:lnTo>
                    <a:pt x="3053" y="1034"/>
                  </a:lnTo>
                  <a:lnTo>
                    <a:pt x="2996" y="1022"/>
                  </a:lnTo>
                  <a:lnTo>
                    <a:pt x="2967" y="1021"/>
                  </a:ln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9" name="Freeform 48"/>
            <p:cNvSpPr>
              <a:spLocks/>
            </p:cNvSpPr>
            <p:nvPr/>
          </p:nvSpPr>
          <p:spPr bwMode="auto">
            <a:xfrm>
              <a:off x="7245252" y="1572623"/>
              <a:ext cx="624213" cy="697240"/>
            </a:xfrm>
            <a:custGeom>
              <a:avLst/>
              <a:gdLst>
                <a:gd name="T0" fmla="*/ 1438 w 1438"/>
                <a:gd name="T1" fmla="*/ 0 h 1603"/>
                <a:gd name="T2" fmla="*/ 1438 w 1438"/>
                <a:gd name="T3" fmla="*/ 1603 h 1603"/>
                <a:gd name="T4" fmla="*/ 1403 w 1438"/>
                <a:gd name="T5" fmla="*/ 1602 h 1603"/>
                <a:gd name="T6" fmla="*/ 1370 w 1438"/>
                <a:gd name="T7" fmla="*/ 1599 h 1603"/>
                <a:gd name="T8" fmla="*/ 470 w 1438"/>
                <a:gd name="T9" fmla="*/ 1599 h 1603"/>
                <a:gd name="T10" fmla="*/ 422 w 1438"/>
                <a:gd name="T11" fmla="*/ 1596 h 1603"/>
                <a:gd name="T12" fmla="*/ 330 w 1438"/>
                <a:gd name="T13" fmla="*/ 1578 h 1603"/>
                <a:gd name="T14" fmla="*/ 246 w 1438"/>
                <a:gd name="T15" fmla="*/ 1542 h 1603"/>
                <a:gd name="T16" fmla="*/ 171 w 1438"/>
                <a:gd name="T17" fmla="*/ 1491 h 1603"/>
                <a:gd name="T18" fmla="*/ 107 w 1438"/>
                <a:gd name="T19" fmla="*/ 1428 h 1603"/>
                <a:gd name="T20" fmla="*/ 55 w 1438"/>
                <a:gd name="T21" fmla="*/ 1353 h 1603"/>
                <a:gd name="T22" fmla="*/ 20 w 1438"/>
                <a:gd name="T23" fmla="*/ 1269 h 1603"/>
                <a:gd name="T24" fmla="*/ 1 w 1438"/>
                <a:gd name="T25" fmla="*/ 1177 h 1603"/>
                <a:gd name="T26" fmla="*/ 0 w 1438"/>
                <a:gd name="T27" fmla="*/ 1129 h 1603"/>
                <a:gd name="T28" fmla="*/ 1 w 1438"/>
                <a:gd name="T29" fmla="*/ 1079 h 1603"/>
                <a:gd name="T30" fmla="*/ 20 w 1438"/>
                <a:gd name="T31" fmla="*/ 989 h 1603"/>
                <a:gd name="T32" fmla="*/ 55 w 1438"/>
                <a:gd name="T33" fmla="*/ 904 h 1603"/>
                <a:gd name="T34" fmla="*/ 107 w 1438"/>
                <a:gd name="T35" fmla="*/ 829 h 1603"/>
                <a:gd name="T36" fmla="*/ 171 w 1438"/>
                <a:gd name="T37" fmla="*/ 764 h 1603"/>
                <a:gd name="T38" fmla="*/ 246 w 1438"/>
                <a:gd name="T39" fmla="*/ 714 h 1603"/>
                <a:gd name="T40" fmla="*/ 330 w 1438"/>
                <a:gd name="T41" fmla="*/ 679 h 1603"/>
                <a:gd name="T42" fmla="*/ 422 w 1438"/>
                <a:gd name="T43" fmla="*/ 659 h 1603"/>
                <a:gd name="T44" fmla="*/ 470 w 1438"/>
                <a:gd name="T45" fmla="*/ 658 h 1603"/>
                <a:gd name="T46" fmla="*/ 521 w 1438"/>
                <a:gd name="T47" fmla="*/ 659 h 1603"/>
                <a:gd name="T48" fmla="*/ 615 w 1438"/>
                <a:gd name="T49" fmla="*/ 680 h 1603"/>
                <a:gd name="T50" fmla="*/ 659 w 1438"/>
                <a:gd name="T51" fmla="*/ 697 h 1603"/>
                <a:gd name="T52" fmla="*/ 665 w 1438"/>
                <a:gd name="T53" fmla="*/ 661 h 1603"/>
                <a:gd name="T54" fmla="*/ 680 w 1438"/>
                <a:gd name="T55" fmla="*/ 591 h 1603"/>
                <a:gd name="T56" fmla="*/ 702 w 1438"/>
                <a:gd name="T57" fmla="*/ 522 h 1603"/>
                <a:gd name="T58" fmla="*/ 729 w 1438"/>
                <a:gd name="T59" fmla="*/ 457 h 1603"/>
                <a:gd name="T60" fmla="*/ 763 w 1438"/>
                <a:gd name="T61" fmla="*/ 395 h 1603"/>
                <a:gd name="T62" fmla="*/ 801 w 1438"/>
                <a:gd name="T63" fmla="*/ 335 h 1603"/>
                <a:gd name="T64" fmla="*/ 867 w 1438"/>
                <a:gd name="T65" fmla="*/ 254 h 1603"/>
                <a:gd name="T66" fmla="*/ 943 w 1438"/>
                <a:gd name="T67" fmla="*/ 182 h 1603"/>
                <a:gd name="T68" fmla="*/ 999 w 1438"/>
                <a:gd name="T69" fmla="*/ 141 h 1603"/>
                <a:gd name="T70" fmla="*/ 1059 w 1438"/>
                <a:gd name="T71" fmla="*/ 103 h 1603"/>
                <a:gd name="T72" fmla="*/ 1122 w 1438"/>
                <a:gd name="T73" fmla="*/ 71 h 1603"/>
                <a:gd name="T74" fmla="*/ 1188 w 1438"/>
                <a:gd name="T75" fmla="*/ 45 h 1603"/>
                <a:gd name="T76" fmla="*/ 1257 w 1438"/>
                <a:gd name="T77" fmla="*/ 24 h 1603"/>
                <a:gd name="T78" fmla="*/ 1328 w 1438"/>
                <a:gd name="T79" fmla="*/ 9 h 1603"/>
                <a:gd name="T80" fmla="*/ 1401 w 1438"/>
                <a:gd name="T81" fmla="*/ 1 h 1603"/>
                <a:gd name="T82" fmla="*/ 1438 w 1438"/>
                <a:gd name="T83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8" h="1603">
                  <a:moveTo>
                    <a:pt x="1438" y="0"/>
                  </a:moveTo>
                  <a:lnTo>
                    <a:pt x="1438" y="1603"/>
                  </a:lnTo>
                  <a:lnTo>
                    <a:pt x="1403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6"/>
                  </a:lnTo>
                  <a:lnTo>
                    <a:pt x="330" y="1578"/>
                  </a:lnTo>
                  <a:lnTo>
                    <a:pt x="246" y="1542"/>
                  </a:lnTo>
                  <a:lnTo>
                    <a:pt x="171" y="1491"/>
                  </a:lnTo>
                  <a:lnTo>
                    <a:pt x="107" y="1428"/>
                  </a:lnTo>
                  <a:lnTo>
                    <a:pt x="55" y="1353"/>
                  </a:lnTo>
                  <a:lnTo>
                    <a:pt x="20" y="1269"/>
                  </a:lnTo>
                  <a:lnTo>
                    <a:pt x="1" y="1177"/>
                  </a:lnTo>
                  <a:lnTo>
                    <a:pt x="0" y="1129"/>
                  </a:lnTo>
                  <a:lnTo>
                    <a:pt x="1" y="1079"/>
                  </a:lnTo>
                  <a:lnTo>
                    <a:pt x="20" y="989"/>
                  </a:lnTo>
                  <a:lnTo>
                    <a:pt x="55" y="904"/>
                  </a:lnTo>
                  <a:lnTo>
                    <a:pt x="107" y="829"/>
                  </a:lnTo>
                  <a:lnTo>
                    <a:pt x="171" y="764"/>
                  </a:lnTo>
                  <a:lnTo>
                    <a:pt x="246" y="714"/>
                  </a:lnTo>
                  <a:lnTo>
                    <a:pt x="330" y="679"/>
                  </a:lnTo>
                  <a:lnTo>
                    <a:pt x="422" y="659"/>
                  </a:lnTo>
                  <a:lnTo>
                    <a:pt x="470" y="658"/>
                  </a:lnTo>
                  <a:lnTo>
                    <a:pt x="521" y="659"/>
                  </a:lnTo>
                  <a:lnTo>
                    <a:pt x="615" y="680"/>
                  </a:lnTo>
                  <a:lnTo>
                    <a:pt x="659" y="697"/>
                  </a:lnTo>
                  <a:lnTo>
                    <a:pt x="665" y="661"/>
                  </a:lnTo>
                  <a:lnTo>
                    <a:pt x="680" y="591"/>
                  </a:lnTo>
                  <a:lnTo>
                    <a:pt x="702" y="522"/>
                  </a:lnTo>
                  <a:lnTo>
                    <a:pt x="729" y="457"/>
                  </a:lnTo>
                  <a:lnTo>
                    <a:pt x="763" y="395"/>
                  </a:lnTo>
                  <a:lnTo>
                    <a:pt x="801" y="335"/>
                  </a:lnTo>
                  <a:lnTo>
                    <a:pt x="867" y="254"/>
                  </a:lnTo>
                  <a:lnTo>
                    <a:pt x="943" y="182"/>
                  </a:lnTo>
                  <a:lnTo>
                    <a:pt x="999" y="141"/>
                  </a:lnTo>
                  <a:lnTo>
                    <a:pt x="1059" y="103"/>
                  </a:lnTo>
                  <a:lnTo>
                    <a:pt x="1122" y="71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9"/>
                  </a:lnTo>
                  <a:lnTo>
                    <a:pt x="1401" y="1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0" name="Freeform 49"/>
            <p:cNvSpPr>
              <a:spLocks/>
            </p:cNvSpPr>
            <p:nvPr/>
          </p:nvSpPr>
          <p:spPr bwMode="auto">
            <a:xfrm>
              <a:off x="10122884" y="3337456"/>
              <a:ext cx="1415344" cy="695501"/>
            </a:xfrm>
            <a:custGeom>
              <a:avLst/>
              <a:gdLst>
                <a:gd name="T0" fmla="*/ 2947 w 3255"/>
                <a:gd name="T1" fmla="*/ 1022 h 1603"/>
                <a:gd name="T2" fmla="*/ 2925 w 3255"/>
                <a:gd name="T3" fmla="*/ 966 h 1603"/>
                <a:gd name="T4" fmla="*/ 2858 w 3255"/>
                <a:gd name="T5" fmla="*/ 759 h 1603"/>
                <a:gd name="T6" fmla="*/ 2719 w 3255"/>
                <a:gd name="T7" fmla="*/ 596 h 1603"/>
                <a:gd name="T8" fmla="*/ 2530 w 3255"/>
                <a:gd name="T9" fmla="*/ 493 h 1603"/>
                <a:gd name="T10" fmla="*/ 2362 w 3255"/>
                <a:gd name="T11" fmla="*/ 470 h 1603"/>
                <a:gd name="T12" fmla="*/ 2235 w 3255"/>
                <a:gd name="T13" fmla="*/ 484 h 1603"/>
                <a:gd name="T14" fmla="*/ 2171 w 3255"/>
                <a:gd name="T15" fmla="*/ 441 h 1603"/>
                <a:gd name="T16" fmla="*/ 2037 w 3255"/>
                <a:gd name="T17" fmla="*/ 251 h 1603"/>
                <a:gd name="T18" fmla="*/ 1856 w 3255"/>
                <a:gd name="T19" fmla="*/ 107 h 1603"/>
                <a:gd name="T20" fmla="*/ 1637 w 3255"/>
                <a:gd name="T21" fmla="*/ 19 h 1603"/>
                <a:gd name="T22" fmla="*/ 1454 w 3255"/>
                <a:gd name="T23" fmla="*/ 0 h 1603"/>
                <a:gd name="T24" fmla="*/ 1341 w 3255"/>
                <a:gd name="T25" fmla="*/ 7 h 1603"/>
                <a:gd name="T26" fmla="*/ 1199 w 3255"/>
                <a:gd name="T27" fmla="*/ 41 h 1603"/>
                <a:gd name="T28" fmla="*/ 1066 w 3255"/>
                <a:gd name="T29" fmla="*/ 98 h 1603"/>
                <a:gd name="T30" fmla="*/ 950 w 3255"/>
                <a:gd name="T31" fmla="*/ 177 h 1603"/>
                <a:gd name="T32" fmla="*/ 847 w 3255"/>
                <a:gd name="T33" fmla="*/ 276 h 1603"/>
                <a:gd name="T34" fmla="*/ 764 w 3255"/>
                <a:gd name="T35" fmla="*/ 391 h 1603"/>
                <a:gd name="T36" fmla="*/ 702 w 3255"/>
                <a:gd name="T37" fmla="*/ 521 h 1603"/>
                <a:gd name="T38" fmla="*/ 665 w 3255"/>
                <a:gd name="T39" fmla="*/ 661 h 1603"/>
                <a:gd name="T40" fmla="*/ 614 w 3255"/>
                <a:gd name="T41" fmla="*/ 680 h 1603"/>
                <a:gd name="T42" fmla="*/ 470 w 3255"/>
                <a:gd name="T43" fmla="*/ 658 h 1603"/>
                <a:gd name="T44" fmla="*/ 330 w 3255"/>
                <a:gd name="T45" fmla="*/ 679 h 1603"/>
                <a:gd name="T46" fmla="*/ 171 w 3255"/>
                <a:gd name="T47" fmla="*/ 764 h 1603"/>
                <a:gd name="T48" fmla="*/ 55 w 3255"/>
                <a:gd name="T49" fmla="*/ 904 h 1603"/>
                <a:gd name="T50" fmla="*/ 1 w 3255"/>
                <a:gd name="T51" fmla="*/ 1080 h 1603"/>
                <a:gd name="T52" fmla="*/ 1 w 3255"/>
                <a:gd name="T53" fmla="*/ 1176 h 1603"/>
                <a:gd name="T54" fmla="*/ 55 w 3255"/>
                <a:gd name="T55" fmla="*/ 1353 h 1603"/>
                <a:gd name="T56" fmla="*/ 171 w 3255"/>
                <a:gd name="T57" fmla="*/ 1491 h 1603"/>
                <a:gd name="T58" fmla="*/ 330 w 3255"/>
                <a:gd name="T59" fmla="*/ 1578 h 1603"/>
                <a:gd name="T60" fmla="*/ 470 w 3255"/>
                <a:gd name="T61" fmla="*/ 1599 h 1603"/>
                <a:gd name="T62" fmla="*/ 1411 w 3255"/>
                <a:gd name="T63" fmla="*/ 1603 h 1603"/>
                <a:gd name="T64" fmla="*/ 1497 w 3255"/>
                <a:gd name="T65" fmla="*/ 1603 h 1603"/>
                <a:gd name="T66" fmla="*/ 2292 w 3255"/>
                <a:gd name="T67" fmla="*/ 1599 h 1603"/>
                <a:gd name="T68" fmla="*/ 2362 w 3255"/>
                <a:gd name="T69" fmla="*/ 1603 h 1603"/>
                <a:gd name="T70" fmla="*/ 2432 w 3255"/>
                <a:gd name="T71" fmla="*/ 1599 h 1603"/>
                <a:gd name="T72" fmla="*/ 2996 w 3255"/>
                <a:gd name="T73" fmla="*/ 1598 h 1603"/>
                <a:gd name="T74" fmla="*/ 3104 w 3255"/>
                <a:gd name="T75" fmla="*/ 1564 h 1603"/>
                <a:gd name="T76" fmla="*/ 3189 w 3255"/>
                <a:gd name="T77" fmla="*/ 1494 h 1603"/>
                <a:gd name="T78" fmla="*/ 3243 w 3255"/>
                <a:gd name="T79" fmla="*/ 1397 h 1603"/>
                <a:gd name="T80" fmla="*/ 3255 w 3255"/>
                <a:gd name="T81" fmla="*/ 1310 h 1603"/>
                <a:gd name="T82" fmla="*/ 3243 w 3255"/>
                <a:gd name="T83" fmla="*/ 1224 h 1603"/>
                <a:gd name="T84" fmla="*/ 3189 w 3255"/>
                <a:gd name="T85" fmla="*/ 1126 h 1603"/>
                <a:gd name="T86" fmla="*/ 3104 w 3255"/>
                <a:gd name="T87" fmla="*/ 1056 h 1603"/>
                <a:gd name="T88" fmla="*/ 2996 w 3255"/>
                <a:gd name="T89" fmla="*/ 1022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55" h="1603">
                  <a:moveTo>
                    <a:pt x="2966" y="1021"/>
                  </a:moveTo>
                  <a:lnTo>
                    <a:pt x="2947" y="1022"/>
                  </a:lnTo>
                  <a:lnTo>
                    <a:pt x="2929" y="1025"/>
                  </a:lnTo>
                  <a:lnTo>
                    <a:pt x="2925" y="966"/>
                  </a:lnTo>
                  <a:lnTo>
                    <a:pt x="2902" y="859"/>
                  </a:lnTo>
                  <a:lnTo>
                    <a:pt x="2858" y="759"/>
                  </a:lnTo>
                  <a:lnTo>
                    <a:pt x="2795" y="671"/>
                  </a:lnTo>
                  <a:lnTo>
                    <a:pt x="2719" y="596"/>
                  </a:lnTo>
                  <a:lnTo>
                    <a:pt x="2629" y="536"/>
                  </a:lnTo>
                  <a:lnTo>
                    <a:pt x="2530" y="493"/>
                  </a:lnTo>
                  <a:lnTo>
                    <a:pt x="2419" y="471"/>
                  </a:lnTo>
                  <a:lnTo>
                    <a:pt x="2362" y="470"/>
                  </a:lnTo>
                  <a:lnTo>
                    <a:pt x="2318" y="471"/>
                  </a:lnTo>
                  <a:lnTo>
                    <a:pt x="2235" y="484"/>
                  </a:lnTo>
                  <a:lnTo>
                    <a:pt x="2195" y="495"/>
                  </a:lnTo>
                  <a:lnTo>
                    <a:pt x="2171" y="441"/>
                  </a:lnTo>
                  <a:lnTo>
                    <a:pt x="2111" y="340"/>
                  </a:lnTo>
                  <a:lnTo>
                    <a:pt x="2037" y="251"/>
                  </a:lnTo>
                  <a:lnTo>
                    <a:pt x="1952" y="172"/>
                  </a:lnTo>
                  <a:lnTo>
                    <a:pt x="1856" y="107"/>
                  </a:lnTo>
                  <a:lnTo>
                    <a:pt x="1749" y="55"/>
                  </a:lnTo>
                  <a:lnTo>
                    <a:pt x="1637" y="19"/>
                  </a:lnTo>
                  <a:lnTo>
                    <a:pt x="1516" y="1"/>
                  </a:lnTo>
                  <a:lnTo>
                    <a:pt x="1454" y="0"/>
                  </a:lnTo>
                  <a:lnTo>
                    <a:pt x="1415" y="0"/>
                  </a:lnTo>
                  <a:lnTo>
                    <a:pt x="1341" y="7"/>
                  </a:lnTo>
                  <a:lnTo>
                    <a:pt x="1269" y="20"/>
                  </a:lnTo>
                  <a:lnTo>
                    <a:pt x="1199" y="41"/>
                  </a:lnTo>
                  <a:lnTo>
                    <a:pt x="1131" y="67"/>
                  </a:lnTo>
                  <a:lnTo>
                    <a:pt x="1066" y="98"/>
                  </a:lnTo>
                  <a:lnTo>
                    <a:pt x="1007" y="136"/>
                  </a:lnTo>
                  <a:lnTo>
                    <a:pt x="950" y="177"/>
                  </a:lnTo>
                  <a:lnTo>
                    <a:pt x="897" y="225"/>
                  </a:lnTo>
                  <a:lnTo>
                    <a:pt x="847" y="276"/>
                  </a:lnTo>
                  <a:lnTo>
                    <a:pt x="803" y="331"/>
                  </a:lnTo>
                  <a:lnTo>
                    <a:pt x="764" y="391"/>
                  </a:lnTo>
                  <a:lnTo>
                    <a:pt x="731" y="454"/>
                  </a:lnTo>
                  <a:lnTo>
                    <a:pt x="702" y="521"/>
                  </a:lnTo>
                  <a:lnTo>
                    <a:pt x="680" y="589"/>
                  </a:lnTo>
                  <a:lnTo>
                    <a:pt x="665" y="661"/>
                  </a:lnTo>
                  <a:lnTo>
                    <a:pt x="658" y="697"/>
                  </a:lnTo>
                  <a:lnTo>
                    <a:pt x="614" y="680"/>
                  </a:lnTo>
                  <a:lnTo>
                    <a:pt x="519" y="659"/>
                  </a:lnTo>
                  <a:lnTo>
                    <a:pt x="470" y="658"/>
                  </a:lnTo>
                  <a:lnTo>
                    <a:pt x="422" y="659"/>
                  </a:lnTo>
                  <a:lnTo>
                    <a:pt x="330" y="679"/>
                  </a:lnTo>
                  <a:lnTo>
                    <a:pt x="246" y="714"/>
                  </a:lnTo>
                  <a:lnTo>
                    <a:pt x="171" y="764"/>
                  </a:lnTo>
                  <a:lnTo>
                    <a:pt x="106" y="829"/>
                  </a:lnTo>
                  <a:lnTo>
                    <a:pt x="55" y="904"/>
                  </a:lnTo>
                  <a:lnTo>
                    <a:pt x="20" y="988"/>
                  </a:lnTo>
                  <a:lnTo>
                    <a:pt x="1" y="1080"/>
                  </a:lnTo>
                  <a:lnTo>
                    <a:pt x="0" y="1128"/>
                  </a:lnTo>
                  <a:lnTo>
                    <a:pt x="1" y="1176"/>
                  </a:lnTo>
                  <a:lnTo>
                    <a:pt x="20" y="1268"/>
                  </a:lnTo>
                  <a:lnTo>
                    <a:pt x="55" y="1353"/>
                  </a:lnTo>
                  <a:lnTo>
                    <a:pt x="106" y="1428"/>
                  </a:lnTo>
                  <a:lnTo>
                    <a:pt x="171" y="1491"/>
                  </a:lnTo>
                  <a:lnTo>
                    <a:pt x="246" y="1543"/>
                  </a:lnTo>
                  <a:lnTo>
                    <a:pt x="330" y="1578"/>
                  </a:lnTo>
                  <a:lnTo>
                    <a:pt x="422" y="1598"/>
                  </a:lnTo>
                  <a:lnTo>
                    <a:pt x="470" y="1599"/>
                  </a:lnTo>
                  <a:lnTo>
                    <a:pt x="1370" y="1599"/>
                  </a:lnTo>
                  <a:lnTo>
                    <a:pt x="1411" y="1603"/>
                  </a:lnTo>
                  <a:lnTo>
                    <a:pt x="1454" y="1603"/>
                  </a:lnTo>
                  <a:lnTo>
                    <a:pt x="1497" y="1603"/>
                  </a:lnTo>
                  <a:lnTo>
                    <a:pt x="1538" y="1599"/>
                  </a:lnTo>
                  <a:lnTo>
                    <a:pt x="2292" y="1599"/>
                  </a:lnTo>
                  <a:lnTo>
                    <a:pt x="2327" y="1603"/>
                  </a:lnTo>
                  <a:lnTo>
                    <a:pt x="2362" y="1603"/>
                  </a:lnTo>
                  <a:lnTo>
                    <a:pt x="2397" y="1603"/>
                  </a:lnTo>
                  <a:lnTo>
                    <a:pt x="2432" y="1599"/>
                  </a:lnTo>
                  <a:lnTo>
                    <a:pt x="2966" y="1599"/>
                  </a:lnTo>
                  <a:lnTo>
                    <a:pt x="2996" y="1598"/>
                  </a:lnTo>
                  <a:lnTo>
                    <a:pt x="3052" y="1586"/>
                  </a:lnTo>
                  <a:lnTo>
                    <a:pt x="3104" y="1564"/>
                  </a:lnTo>
                  <a:lnTo>
                    <a:pt x="3151" y="1533"/>
                  </a:lnTo>
                  <a:lnTo>
                    <a:pt x="3189" y="1494"/>
                  </a:lnTo>
                  <a:lnTo>
                    <a:pt x="3220" y="1449"/>
                  </a:lnTo>
                  <a:lnTo>
                    <a:pt x="3243" y="1397"/>
                  </a:lnTo>
                  <a:lnTo>
                    <a:pt x="3254" y="1340"/>
                  </a:lnTo>
                  <a:lnTo>
                    <a:pt x="3255" y="1310"/>
                  </a:lnTo>
                  <a:lnTo>
                    <a:pt x="3254" y="1280"/>
                  </a:lnTo>
                  <a:lnTo>
                    <a:pt x="3243" y="1224"/>
                  </a:lnTo>
                  <a:lnTo>
                    <a:pt x="3220" y="1173"/>
                  </a:lnTo>
                  <a:lnTo>
                    <a:pt x="3189" y="1126"/>
                  </a:lnTo>
                  <a:lnTo>
                    <a:pt x="3151" y="1087"/>
                  </a:lnTo>
                  <a:lnTo>
                    <a:pt x="3104" y="1056"/>
                  </a:lnTo>
                  <a:lnTo>
                    <a:pt x="3052" y="1034"/>
                  </a:lnTo>
                  <a:lnTo>
                    <a:pt x="2996" y="1022"/>
                  </a:lnTo>
                  <a:lnTo>
                    <a:pt x="2966" y="1021"/>
                  </a:lnTo>
                  <a:close/>
                </a:path>
              </a:pathLst>
            </a:custGeom>
            <a:solidFill>
              <a:srgbClr val="D2E2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1" name="Freeform 50"/>
            <p:cNvSpPr>
              <a:spLocks/>
            </p:cNvSpPr>
            <p:nvPr/>
          </p:nvSpPr>
          <p:spPr bwMode="auto">
            <a:xfrm>
              <a:off x="10117668" y="3337456"/>
              <a:ext cx="625951" cy="695501"/>
            </a:xfrm>
            <a:custGeom>
              <a:avLst/>
              <a:gdLst>
                <a:gd name="T0" fmla="*/ 1438 w 1438"/>
                <a:gd name="T1" fmla="*/ 0 h 1603"/>
                <a:gd name="T2" fmla="*/ 1438 w 1438"/>
                <a:gd name="T3" fmla="*/ 1603 h 1603"/>
                <a:gd name="T4" fmla="*/ 1405 w 1438"/>
                <a:gd name="T5" fmla="*/ 1602 h 1603"/>
                <a:gd name="T6" fmla="*/ 1370 w 1438"/>
                <a:gd name="T7" fmla="*/ 1599 h 1603"/>
                <a:gd name="T8" fmla="*/ 470 w 1438"/>
                <a:gd name="T9" fmla="*/ 1599 h 1603"/>
                <a:gd name="T10" fmla="*/ 422 w 1438"/>
                <a:gd name="T11" fmla="*/ 1598 h 1603"/>
                <a:gd name="T12" fmla="*/ 330 w 1438"/>
                <a:gd name="T13" fmla="*/ 1578 h 1603"/>
                <a:gd name="T14" fmla="*/ 246 w 1438"/>
                <a:gd name="T15" fmla="*/ 1542 h 1603"/>
                <a:gd name="T16" fmla="*/ 171 w 1438"/>
                <a:gd name="T17" fmla="*/ 1491 h 1603"/>
                <a:gd name="T18" fmla="*/ 107 w 1438"/>
                <a:gd name="T19" fmla="*/ 1428 h 1603"/>
                <a:gd name="T20" fmla="*/ 57 w 1438"/>
                <a:gd name="T21" fmla="*/ 1353 h 1603"/>
                <a:gd name="T22" fmla="*/ 20 w 1438"/>
                <a:gd name="T23" fmla="*/ 1268 h 1603"/>
                <a:gd name="T24" fmla="*/ 2 w 1438"/>
                <a:gd name="T25" fmla="*/ 1176 h 1603"/>
                <a:gd name="T26" fmla="*/ 0 w 1438"/>
                <a:gd name="T27" fmla="*/ 1128 h 1603"/>
                <a:gd name="T28" fmla="*/ 2 w 1438"/>
                <a:gd name="T29" fmla="*/ 1080 h 1603"/>
                <a:gd name="T30" fmla="*/ 20 w 1438"/>
                <a:gd name="T31" fmla="*/ 988 h 1603"/>
                <a:gd name="T32" fmla="*/ 57 w 1438"/>
                <a:gd name="T33" fmla="*/ 904 h 1603"/>
                <a:gd name="T34" fmla="*/ 107 w 1438"/>
                <a:gd name="T35" fmla="*/ 829 h 1603"/>
                <a:gd name="T36" fmla="*/ 171 w 1438"/>
                <a:gd name="T37" fmla="*/ 764 h 1603"/>
                <a:gd name="T38" fmla="*/ 246 w 1438"/>
                <a:gd name="T39" fmla="*/ 714 h 1603"/>
                <a:gd name="T40" fmla="*/ 330 w 1438"/>
                <a:gd name="T41" fmla="*/ 679 h 1603"/>
                <a:gd name="T42" fmla="*/ 422 w 1438"/>
                <a:gd name="T43" fmla="*/ 659 h 1603"/>
                <a:gd name="T44" fmla="*/ 470 w 1438"/>
                <a:gd name="T45" fmla="*/ 658 h 1603"/>
                <a:gd name="T46" fmla="*/ 521 w 1438"/>
                <a:gd name="T47" fmla="*/ 659 h 1603"/>
                <a:gd name="T48" fmla="*/ 615 w 1438"/>
                <a:gd name="T49" fmla="*/ 680 h 1603"/>
                <a:gd name="T50" fmla="*/ 659 w 1438"/>
                <a:gd name="T51" fmla="*/ 697 h 1603"/>
                <a:gd name="T52" fmla="*/ 665 w 1438"/>
                <a:gd name="T53" fmla="*/ 661 h 1603"/>
                <a:gd name="T54" fmla="*/ 680 w 1438"/>
                <a:gd name="T55" fmla="*/ 591 h 1603"/>
                <a:gd name="T56" fmla="*/ 702 w 1438"/>
                <a:gd name="T57" fmla="*/ 522 h 1603"/>
                <a:gd name="T58" fmla="*/ 729 w 1438"/>
                <a:gd name="T59" fmla="*/ 457 h 1603"/>
                <a:gd name="T60" fmla="*/ 763 w 1438"/>
                <a:gd name="T61" fmla="*/ 395 h 1603"/>
                <a:gd name="T62" fmla="*/ 801 w 1438"/>
                <a:gd name="T63" fmla="*/ 335 h 1603"/>
                <a:gd name="T64" fmla="*/ 867 w 1438"/>
                <a:gd name="T65" fmla="*/ 254 h 1603"/>
                <a:gd name="T66" fmla="*/ 943 w 1438"/>
                <a:gd name="T67" fmla="*/ 182 h 1603"/>
                <a:gd name="T68" fmla="*/ 1000 w 1438"/>
                <a:gd name="T69" fmla="*/ 141 h 1603"/>
                <a:gd name="T70" fmla="*/ 1059 w 1438"/>
                <a:gd name="T71" fmla="*/ 103 h 1603"/>
                <a:gd name="T72" fmla="*/ 1122 w 1438"/>
                <a:gd name="T73" fmla="*/ 71 h 1603"/>
                <a:gd name="T74" fmla="*/ 1188 w 1438"/>
                <a:gd name="T75" fmla="*/ 45 h 1603"/>
                <a:gd name="T76" fmla="*/ 1257 w 1438"/>
                <a:gd name="T77" fmla="*/ 24 h 1603"/>
                <a:gd name="T78" fmla="*/ 1328 w 1438"/>
                <a:gd name="T79" fmla="*/ 9 h 1603"/>
                <a:gd name="T80" fmla="*/ 1401 w 1438"/>
                <a:gd name="T81" fmla="*/ 1 h 1603"/>
                <a:gd name="T82" fmla="*/ 1438 w 1438"/>
                <a:gd name="T83" fmla="*/ 0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8" h="1603">
                  <a:moveTo>
                    <a:pt x="1438" y="0"/>
                  </a:moveTo>
                  <a:lnTo>
                    <a:pt x="1438" y="1603"/>
                  </a:lnTo>
                  <a:lnTo>
                    <a:pt x="1405" y="1602"/>
                  </a:lnTo>
                  <a:lnTo>
                    <a:pt x="1370" y="1599"/>
                  </a:lnTo>
                  <a:lnTo>
                    <a:pt x="470" y="1599"/>
                  </a:lnTo>
                  <a:lnTo>
                    <a:pt x="422" y="1598"/>
                  </a:lnTo>
                  <a:lnTo>
                    <a:pt x="330" y="1578"/>
                  </a:lnTo>
                  <a:lnTo>
                    <a:pt x="246" y="1542"/>
                  </a:lnTo>
                  <a:lnTo>
                    <a:pt x="171" y="1491"/>
                  </a:lnTo>
                  <a:lnTo>
                    <a:pt x="107" y="1428"/>
                  </a:lnTo>
                  <a:lnTo>
                    <a:pt x="57" y="1353"/>
                  </a:lnTo>
                  <a:lnTo>
                    <a:pt x="20" y="1268"/>
                  </a:lnTo>
                  <a:lnTo>
                    <a:pt x="2" y="1176"/>
                  </a:lnTo>
                  <a:lnTo>
                    <a:pt x="0" y="1128"/>
                  </a:lnTo>
                  <a:lnTo>
                    <a:pt x="2" y="1080"/>
                  </a:lnTo>
                  <a:lnTo>
                    <a:pt x="20" y="988"/>
                  </a:lnTo>
                  <a:lnTo>
                    <a:pt x="57" y="904"/>
                  </a:lnTo>
                  <a:lnTo>
                    <a:pt x="107" y="829"/>
                  </a:lnTo>
                  <a:lnTo>
                    <a:pt x="171" y="764"/>
                  </a:lnTo>
                  <a:lnTo>
                    <a:pt x="246" y="714"/>
                  </a:lnTo>
                  <a:lnTo>
                    <a:pt x="330" y="679"/>
                  </a:lnTo>
                  <a:lnTo>
                    <a:pt x="422" y="659"/>
                  </a:lnTo>
                  <a:lnTo>
                    <a:pt x="470" y="658"/>
                  </a:lnTo>
                  <a:lnTo>
                    <a:pt x="521" y="659"/>
                  </a:lnTo>
                  <a:lnTo>
                    <a:pt x="615" y="680"/>
                  </a:lnTo>
                  <a:lnTo>
                    <a:pt x="659" y="697"/>
                  </a:lnTo>
                  <a:lnTo>
                    <a:pt x="665" y="661"/>
                  </a:lnTo>
                  <a:lnTo>
                    <a:pt x="680" y="591"/>
                  </a:lnTo>
                  <a:lnTo>
                    <a:pt x="702" y="522"/>
                  </a:lnTo>
                  <a:lnTo>
                    <a:pt x="729" y="457"/>
                  </a:lnTo>
                  <a:lnTo>
                    <a:pt x="763" y="395"/>
                  </a:lnTo>
                  <a:lnTo>
                    <a:pt x="801" y="335"/>
                  </a:lnTo>
                  <a:lnTo>
                    <a:pt x="867" y="254"/>
                  </a:lnTo>
                  <a:lnTo>
                    <a:pt x="943" y="182"/>
                  </a:lnTo>
                  <a:lnTo>
                    <a:pt x="1000" y="141"/>
                  </a:lnTo>
                  <a:lnTo>
                    <a:pt x="1059" y="103"/>
                  </a:lnTo>
                  <a:lnTo>
                    <a:pt x="1122" y="71"/>
                  </a:lnTo>
                  <a:lnTo>
                    <a:pt x="1188" y="45"/>
                  </a:lnTo>
                  <a:lnTo>
                    <a:pt x="1257" y="24"/>
                  </a:lnTo>
                  <a:lnTo>
                    <a:pt x="1328" y="9"/>
                  </a:lnTo>
                  <a:lnTo>
                    <a:pt x="1401" y="1"/>
                  </a:lnTo>
                  <a:lnTo>
                    <a:pt x="1438" y="0"/>
                  </a:lnTo>
                  <a:close/>
                </a:path>
              </a:pathLst>
            </a:custGeom>
            <a:solidFill>
              <a:srgbClr val="BDD9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2" name="Freeform 51"/>
            <p:cNvSpPr>
              <a:spLocks/>
            </p:cNvSpPr>
            <p:nvPr/>
          </p:nvSpPr>
          <p:spPr bwMode="auto">
            <a:xfrm>
              <a:off x="5776006" y="4679772"/>
              <a:ext cx="6415993" cy="2100413"/>
            </a:xfrm>
            <a:custGeom>
              <a:avLst/>
              <a:gdLst>
                <a:gd name="T0" fmla="*/ 14469 w 14760"/>
                <a:gd name="T1" fmla="*/ 4010 h 4832"/>
                <a:gd name="T2" fmla="*/ 12895 w 14760"/>
                <a:gd name="T3" fmla="*/ 3473 h 4832"/>
                <a:gd name="T4" fmla="*/ 12322 w 14760"/>
                <a:gd name="T5" fmla="*/ 3307 h 4832"/>
                <a:gd name="T6" fmla="*/ 12212 w 14760"/>
                <a:gd name="T7" fmla="*/ 3291 h 4832"/>
                <a:gd name="T8" fmla="*/ 12050 w 14760"/>
                <a:gd name="T9" fmla="*/ 3331 h 4832"/>
                <a:gd name="T10" fmla="*/ 10622 w 14760"/>
                <a:gd name="T11" fmla="*/ 3754 h 4832"/>
                <a:gd name="T12" fmla="*/ 8282 w 14760"/>
                <a:gd name="T13" fmla="*/ 4432 h 4832"/>
                <a:gd name="T14" fmla="*/ 7266 w 14760"/>
                <a:gd name="T15" fmla="*/ 4695 h 4832"/>
                <a:gd name="T16" fmla="*/ 6675 w 14760"/>
                <a:gd name="T17" fmla="*/ 4814 h 4832"/>
                <a:gd name="T18" fmla="*/ 6525 w 14760"/>
                <a:gd name="T19" fmla="*/ 4830 h 4832"/>
                <a:gd name="T20" fmla="*/ 6183 w 14760"/>
                <a:gd name="T21" fmla="*/ 4827 h 4832"/>
                <a:gd name="T22" fmla="*/ 5367 w 14760"/>
                <a:gd name="T23" fmla="*/ 4756 h 4832"/>
                <a:gd name="T24" fmla="*/ 3487 w 14760"/>
                <a:gd name="T25" fmla="*/ 4503 h 4832"/>
                <a:gd name="T26" fmla="*/ 1321 w 14760"/>
                <a:gd name="T27" fmla="*/ 4158 h 4832"/>
                <a:gd name="T28" fmla="*/ 12 w 14760"/>
                <a:gd name="T29" fmla="*/ 3933 h 4832"/>
                <a:gd name="T30" fmla="*/ 0 w 14760"/>
                <a:gd name="T31" fmla="*/ 3730 h 4832"/>
                <a:gd name="T32" fmla="*/ 23 w 14760"/>
                <a:gd name="T33" fmla="*/ 3528 h 4832"/>
                <a:gd name="T34" fmla="*/ 79 w 14760"/>
                <a:gd name="T35" fmla="*/ 3349 h 4832"/>
                <a:gd name="T36" fmla="*/ 181 w 14760"/>
                <a:gd name="T37" fmla="*/ 3177 h 4832"/>
                <a:gd name="T38" fmla="*/ 345 w 14760"/>
                <a:gd name="T39" fmla="*/ 3028 h 4832"/>
                <a:gd name="T40" fmla="*/ 581 w 14760"/>
                <a:gd name="T41" fmla="*/ 2920 h 4832"/>
                <a:gd name="T42" fmla="*/ 736 w 14760"/>
                <a:gd name="T43" fmla="*/ 2888 h 4832"/>
                <a:gd name="T44" fmla="*/ 1281 w 14760"/>
                <a:gd name="T45" fmla="*/ 2854 h 4832"/>
                <a:gd name="T46" fmla="*/ 2285 w 14760"/>
                <a:gd name="T47" fmla="*/ 2861 h 4832"/>
                <a:gd name="T48" fmla="*/ 4667 w 14760"/>
                <a:gd name="T49" fmla="*/ 2962 h 4832"/>
                <a:gd name="T50" fmla="*/ 6185 w 14760"/>
                <a:gd name="T51" fmla="*/ 3056 h 4832"/>
                <a:gd name="T52" fmla="*/ 7651 w 14760"/>
                <a:gd name="T53" fmla="*/ 2560 h 4832"/>
                <a:gd name="T54" fmla="*/ 7471 w 14760"/>
                <a:gd name="T55" fmla="*/ 2616 h 4832"/>
                <a:gd name="T56" fmla="*/ 6956 w 14760"/>
                <a:gd name="T57" fmla="*/ 2672 h 4832"/>
                <a:gd name="T58" fmla="*/ 6455 w 14760"/>
                <a:gd name="T59" fmla="*/ 2683 h 4832"/>
                <a:gd name="T60" fmla="*/ 5763 w 14760"/>
                <a:gd name="T61" fmla="*/ 2668 h 4832"/>
                <a:gd name="T62" fmla="*/ 4851 w 14760"/>
                <a:gd name="T63" fmla="*/ 2614 h 4832"/>
                <a:gd name="T64" fmla="*/ 4005 w 14760"/>
                <a:gd name="T65" fmla="*/ 2543 h 4832"/>
                <a:gd name="T66" fmla="*/ 3980 w 14760"/>
                <a:gd name="T67" fmla="*/ 2439 h 4832"/>
                <a:gd name="T68" fmla="*/ 3967 w 14760"/>
                <a:gd name="T69" fmla="*/ 2224 h 4832"/>
                <a:gd name="T70" fmla="*/ 4001 w 14760"/>
                <a:gd name="T71" fmla="*/ 2007 h 4832"/>
                <a:gd name="T72" fmla="*/ 4106 w 14760"/>
                <a:gd name="T73" fmla="*/ 1772 h 4832"/>
                <a:gd name="T74" fmla="*/ 4221 w 14760"/>
                <a:gd name="T75" fmla="*/ 1627 h 4832"/>
                <a:gd name="T76" fmla="*/ 4345 w 14760"/>
                <a:gd name="T77" fmla="*/ 1518 h 4832"/>
                <a:gd name="T78" fmla="*/ 4501 w 14760"/>
                <a:gd name="T79" fmla="*/ 1418 h 4832"/>
                <a:gd name="T80" fmla="*/ 4695 w 14760"/>
                <a:gd name="T81" fmla="*/ 1329 h 4832"/>
                <a:gd name="T82" fmla="*/ 4928 w 14760"/>
                <a:gd name="T83" fmla="*/ 1255 h 4832"/>
                <a:gd name="T84" fmla="*/ 5204 w 14760"/>
                <a:gd name="T85" fmla="*/ 1198 h 4832"/>
                <a:gd name="T86" fmla="*/ 5588 w 14760"/>
                <a:gd name="T87" fmla="*/ 1146 h 4832"/>
                <a:gd name="T88" fmla="*/ 6961 w 14760"/>
                <a:gd name="T89" fmla="*/ 928 h 4832"/>
                <a:gd name="T90" fmla="*/ 8269 w 14760"/>
                <a:gd name="T91" fmla="*/ 673 h 4832"/>
                <a:gd name="T92" fmla="*/ 8541 w 14760"/>
                <a:gd name="T93" fmla="*/ 493 h 4832"/>
                <a:gd name="T94" fmla="*/ 8880 w 14760"/>
                <a:gd name="T95" fmla="*/ 326 h 4832"/>
                <a:gd name="T96" fmla="*/ 9239 w 14760"/>
                <a:gd name="T97" fmla="*/ 192 h 4832"/>
                <a:gd name="T98" fmla="*/ 9673 w 14760"/>
                <a:gd name="T99" fmla="*/ 82 h 4832"/>
                <a:gd name="T100" fmla="*/ 10181 w 14760"/>
                <a:gd name="T101" fmla="*/ 12 h 4832"/>
                <a:gd name="T102" fmla="*/ 10759 w 14760"/>
                <a:gd name="T103" fmla="*/ 7 h 4832"/>
                <a:gd name="T104" fmla="*/ 11042 w 14760"/>
                <a:gd name="T105" fmla="*/ 30 h 4832"/>
                <a:gd name="T106" fmla="*/ 11476 w 14760"/>
                <a:gd name="T107" fmla="*/ 104 h 4832"/>
                <a:gd name="T108" fmla="*/ 11815 w 14760"/>
                <a:gd name="T109" fmla="*/ 206 h 4832"/>
                <a:gd name="T110" fmla="*/ 12071 w 14760"/>
                <a:gd name="T111" fmla="*/ 324 h 4832"/>
                <a:gd name="T112" fmla="*/ 12254 w 14760"/>
                <a:gd name="T113" fmla="*/ 446 h 4832"/>
                <a:gd name="T114" fmla="*/ 12397 w 14760"/>
                <a:gd name="T115" fmla="*/ 586 h 4832"/>
                <a:gd name="T116" fmla="*/ 12483 w 14760"/>
                <a:gd name="T117" fmla="*/ 726 h 4832"/>
                <a:gd name="T118" fmla="*/ 14760 w 14760"/>
                <a:gd name="T119" fmla="*/ 4115 h 4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760" h="4832">
                  <a:moveTo>
                    <a:pt x="14760" y="4115"/>
                  </a:moveTo>
                  <a:lnTo>
                    <a:pt x="14469" y="4010"/>
                  </a:lnTo>
                  <a:lnTo>
                    <a:pt x="13337" y="3618"/>
                  </a:lnTo>
                  <a:lnTo>
                    <a:pt x="12895" y="3473"/>
                  </a:lnTo>
                  <a:lnTo>
                    <a:pt x="12521" y="3358"/>
                  </a:lnTo>
                  <a:lnTo>
                    <a:pt x="12322" y="3307"/>
                  </a:lnTo>
                  <a:lnTo>
                    <a:pt x="12235" y="3291"/>
                  </a:lnTo>
                  <a:lnTo>
                    <a:pt x="12212" y="3291"/>
                  </a:lnTo>
                  <a:lnTo>
                    <a:pt x="12184" y="3296"/>
                  </a:lnTo>
                  <a:lnTo>
                    <a:pt x="12050" y="3331"/>
                  </a:lnTo>
                  <a:lnTo>
                    <a:pt x="11709" y="3428"/>
                  </a:lnTo>
                  <a:lnTo>
                    <a:pt x="10622" y="3754"/>
                  </a:lnTo>
                  <a:lnTo>
                    <a:pt x="9218" y="4167"/>
                  </a:lnTo>
                  <a:lnTo>
                    <a:pt x="8282" y="4432"/>
                  </a:lnTo>
                  <a:lnTo>
                    <a:pt x="7645" y="4601"/>
                  </a:lnTo>
                  <a:lnTo>
                    <a:pt x="7266" y="4695"/>
                  </a:lnTo>
                  <a:lnTo>
                    <a:pt x="6939" y="4766"/>
                  </a:lnTo>
                  <a:lnTo>
                    <a:pt x="6675" y="4814"/>
                  </a:lnTo>
                  <a:lnTo>
                    <a:pt x="6574" y="4826"/>
                  </a:lnTo>
                  <a:lnTo>
                    <a:pt x="6525" y="4830"/>
                  </a:lnTo>
                  <a:lnTo>
                    <a:pt x="6404" y="4832"/>
                  </a:lnTo>
                  <a:lnTo>
                    <a:pt x="6183" y="4827"/>
                  </a:lnTo>
                  <a:lnTo>
                    <a:pt x="5809" y="4800"/>
                  </a:lnTo>
                  <a:lnTo>
                    <a:pt x="5367" y="4756"/>
                  </a:lnTo>
                  <a:lnTo>
                    <a:pt x="4610" y="4664"/>
                  </a:lnTo>
                  <a:lnTo>
                    <a:pt x="3487" y="4503"/>
                  </a:lnTo>
                  <a:lnTo>
                    <a:pt x="2350" y="4327"/>
                  </a:lnTo>
                  <a:lnTo>
                    <a:pt x="1321" y="4158"/>
                  </a:lnTo>
                  <a:lnTo>
                    <a:pt x="185" y="3964"/>
                  </a:lnTo>
                  <a:lnTo>
                    <a:pt x="12" y="3933"/>
                  </a:lnTo>
                  <a:lnTo>
                    <a:pt x="8" y="3907"/>
                  </a:lnTo>
                  <a:lnTo>
                    <a:pt x="0" y="3730"/>
                  </a:lnTo>
                  <a:lnTo>
                    <a:pt x="9" y="3612"/>
                  </a:lnTo>
                  <a:lnTo>
                    <a:pt x="23" y="3528"/>
                  </a:lnTo>
                  <a:lnTo>
                    <a:pt x="47" y="3439"/>
                  </a:lnTo>
                  <a:lnTo>
                    <a:pt x="79" y="3349"/>
                  </a:lnTo>
                  <a:lnTo>
                    <a:pt x="124" y="3263"/>
                  </a:lnTo>
                  <a:lnTo>
                    <a:pt x="181" y="3177"/>
                  </a:lnTo>
                  <a:lnTo>
                    <a:pt x="255" y="3099"/>
                  </a:lnTo>
                  <a:lnTo>
                    <a:pt x="345" y="3028"/>
                  </a:lnTo>
                  <a:lnTo>
                    <a:pt x="452" y="2968"/>
                  </a:lnTo>
                  <a:lnTo>
                    <a:pt x="581" y="2920"/>
                  </a:lnTo>
                  <a:lnTo>
                    <a:pt x="653" y="2904"/>
                  </a:lnTo>
                  <a:lnTo>
                    <a:pt x="736" y="2888"/>
                  </a:lnTo>
                  <a:lnTo>
                    <a:pt x="972" y="2866"/>
                  </a:lnTo>
                  <a:lnTo>
                    <a:pt x="1281" y="2854"/>
                  </a:lnTo>
                  <a:lnTo>
                    <a:pt x="1649" y="2852"/>
                  </a:lnTo>
                  <a:lnTo>
                    <a:pt x="2285" y="2861"/>
                  </a:lnTo>
                  <a:lnTo>
                    <a:pt x="3234" y="2892"/>
                  </a:lnTo>
                  <a:lnTo>
                    <a:pt x="4667" y="2962"/>
                  </a:lnTo>
                  <a:lnTo>
                    <a:pt x="6037" y="3046"/>
                  </a:lnTo>
                  <a:lnTo>
                    <a:pt x="6185" y="3056"/>
                  </a:lnTo>
                  <a:lnTo>
                    <a:pt x="7655" y="2557"/>
                  </a:lnTo>
                  <a:lnTo>
                    <a:pt x="7651" y="2560"/>
                  </a:lnTo>
                  <a:lnTo>
                    <a:pt x="7600" y="2582"/>
                  </a:lnTo>
                  <a:lnTo>
                    <a:pt x="7471" y="2616"/>
                  </a:lnTo>
                  <a:lnTo>
                    <a:pt x="7231" y="2651"/>
                  </a:lnTo>
                  <a:lnTo>
                    <a:pt x="6956" y="2672"/>
                  </a:lnTo>
                  <a:lnTo>
                    <a:pt x="6727" y="2681"/>
                  </a:lnTo>
                  <a:lnTo>
                    <a:pt x="6455" y="2683"/>
                  </a:lnTo>
                  <a:lnTo>
                    <a:pt x="6133" y="2679"/>
                  </a:lnTo>
                  <a:lnTo>
                    <a:pt x="5763" y="2668"/>
                  </a:lnTo>
                  <a:lnTo>
                    <a:pt x="5336" y="2647"/>
                  </a:lnTo>
                  <a:lnTo>
                    <a:pt x="4851" y="2614"/>
                  </a:lnTo>
                  <a:lnTo>
                    <a:pt x="4306" y="2570"/>
                  </a:lnTo>
                  <a:lnTo>
                    <a:pt x="4005" y="2543"/>
                  </a:lnTo>
                  <a:lnTo>
                    <a:pt x="4001" y="2534"/>
                  </a:lnTo>
                  <a:lnTo>
                    <a:pt x="3980" y="2439"/>
                  </a:lnTo>
                  <a:lnTo>
                    <a:pt x="3967" y="2320"/>
                  </a:lnTo>
                  <a:lnTo>
                    <a:pt x="3967" y="2224"/>
                  </a:lnTo>
                  <a:lnTo>
                    <a:pt x="3976" y="2119"/>
                  </a:lnTo>
                  <a:lnTo>
                    <a:pt x="4001" y="2007"/>
                  </a:lnTo>
                  <a:lnTo>
                    <a:pt x="4043" y="1890"/>
                  </a:lnTo>
                  <a:lnTo>
                    <a:pt x="4106" y="1772"/>
                  </a:lnTo>
                  <a:lnTo>
                    <a:pt x="4171" y="1684"/>
                  </a:lnTo>
                  <a:lnTo>
                    <a:pt x="4221" y="1627"/>
                  </a:lnTo>
                  <a:lnTo>
                    <a:pt x="4280" y="1572"/>
                  </a:lnTo>
                  <a:lnTo>
                    <a:pt x="4345" y="1518"/>
                  </a:lnTo>
                  <a:lnTo>
                    <a:pt x="4420" y="1466"/>
                  </a:lnTo>
                  <a:lnTo>
                    <a:pt x="4501" y="1418"/>
                  </a:lnTo>
                  <a:lnTo>
                    <a:pt x="4593" y="1371"/>
                  </a:lnTo>
                  <a:lnTo>
                    <a:pt x="4695" y="1329"/>
                  </a:lnTo>
                  <a:lnTo>
                    <a:pt x="4806" y="1290"/>
                  </a:lnTo>
                  <a:lnTo>
                    <a:pt x="4928" y="1255"/>
                  </a:lnTo>
                  <a:lnTo>
                    <a:pt x="5060" y="1224"/>
                  </a:lnTo>
                  <a:lnTo>
                    <a:pt x="5204" y="1198"/>
                  </a:lnTo>
                  <a:lnTo>
                    <a:pt x="5280" y="1187"/>
                  </a:lnTo>
                  <a:lnTo>
                    <a:pt x="5588" y="1146"/>
                  </a:lnTo>
                  <a:lnTo>
                    <a:pt x="6171" y="1059"/>
                  </a:lnTo>
                  <a:lnTo>
                    <a:pt x="6961" y="928"/>
                  </a:lnTo>
                  <a:lnTo>
                    <a:pt x="8102" y="710"/>
                  </a:lnTo>
                  <a:lnTo>
                    <a:pt x="8269" y="673"/>
                  </a:lnTo>
                  <a:lnTo>
                    <a:pt x="8299" y="648"/>
                  </a:lnTo>
                  <a:lnTo>
                    <a:pt x="8541" y="493"/>
                  </a:lnTo>
                  <a:lnTo>
                    <a:pt x="8731" y="394"/>
                  </a:lnTo>
                  <a:lnTo>
                    <a:pt x="8880" y="326"/>
                  </a:lnTo>
                  <a:lnTo>
                    <a:pt x="9050" y="258"/>
                  </a:lnTo>
                  <a:lnTo>
                    <a:pt x="9239" y="192"/>
                  </a:lnTo>
                  <a:lnTo>
                    <a:pt x="9446" y="132"/>
                  </a:lnTo>
                  <a:lnTo>
                    <a:pt x="9673" y="82"/>
                  </a:lnTo>
                  <a:lnTo>
                    <a:pt x="9918" y="40"/>
                  </a:lnTo>
                  <a:lnTo>
                    <a:pt x="10181" y="12"/>
                  </a:lnTo>
                  <a:lnTo>
                    <a:pt x="10461" y="0"/>
                  </a:lnTo>
                  <a:lnTo>
                    <a:pt x="10759" y="7"/>
                  </a:lnTo>
                  <a:lnTo>
                    <a:pt x="10916" y="18"/>
                  </a:lnTo>
                  <a:lnTo>
                    <a:pt x="11042" y="30"/>
                  </a:lnTo>
                  <a:lnTo>
                    <a:pt x="11271" y="62"/>
                  </a:lnTo>
                  <a:lnTo>
                    <a:pt x="11476" y="104"/>
                  </a:lnTo>
                  <a:lnTo>
                    <a:pt x="11657" y="152"/>
                  </a:lnTo>
                  <a:lnTo>
                    <a:pt x="11815" y="206"/>
                  </a:lnTo>
                  <a:lnTo>
                    <a:pt x="11953" y="265"/>
                  </a:lnTo>
                  <a:lnTo>
                    <a:pt x="12071" y="324"/>
                  </a:lnTo>
                  <a:lnTo>
                    <a:pt x="12171" y="386"/>
                  </a:lnTo>
                  <a:lnTo>
                    <a:pt x="12254" y="446"/>
                  </a:lnTo>
                  <a:lnTo>
                    <a:pt x="12321" y="506"/>
                  </a:lnTo>
                  <a:lnTo>
                    <a:pt x="12397" y="586"/>
                  </a:lnTo>
                  <a:lnTo>
                    <a:pt x="12478" y="708"/>
                  </a:lnTo>
                  <a:lnTo>
                    <a:pt x="12483" y="726"/>
                  </a:lnTo>
                  <a:lnTo>
                    <a:pt x="14760" y="1431"/>
                  </a:lnTo>
                  <a:lnTo>
                    <a:pt x="14760" y="4115"/>
                  </a:lnTo>
                  <a:close/>
                </a:path>
              </a:pathLst>
            </a:custGeom>
            <a:solidFill>
              <a:srgbClr val="FFC6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3" name="Freeform 52"/>
            <p:cNvSpPr>
              <a:spLocks/>
            </p:cNvSpPr>
            <p:nvPr/>
          </p:nvSpPr>
          <p:spPr bwMode="auto">
            <a:xfrm>
              <a:off x="7584308" y="5472643"/>
              <a:ext cx="544229" cy="358182"/>
            </a:xfrm>
            <a:custGeom>
              <a:avLst/>
              <a:gdLst>
                <a:gd name="T0" fmla="*/ 0 w 1250"/>
                <a:gd name="T1" fmla="*/ 733 h 824"/>
                <a:gd name="T2" fmla="*/ 579 w 1250"/>
                <a:gd name="T3" fmla="*/ 778 h 824"/>
                <a:gd name="T4" fmla="*/ 1202 w 1250"/>
                <a:gd name="T5" fmla="*/ 824 h 824"/>
                <a:gd name="T6" fmla="*/ 1211 w 1250"/>
                <a:gd name="T7" fmla="*/ 822 h 824"/>
                <a:gd name="T8" fmla="*/ 1228 w 1250"/>
                <a:gd name="T9" fmla="*/ 790 h 824"/>
                <a:gd name="T10" fmla="*/ 1243 w 1250"/>
                <a:gd name="T11" fmla="*/ 730 h 824"/>
                <a:gd name="T12" fmla="*/ 1250 w 1250"/>
                <a:gd name="T13" fmla="*/ 643 h 824"/>
                <a:gd name="T14" fmla="*/ 1250 w 1250"/>
                <a:gd name="T15" fmla="*/ 531 h 824"/>
                <a:gd name="T16" fmla="*/ 1239 w 1250"/>
                <a:gd name="T17" fmla="*/ 400 h 824"/>
                <a:gd name="T18" fmla="*/ 1213 w 1250"/>
                <a:gd name="T19" fmla="*/ 251 h 824"/>
                <a:gd name="T20" fmla="*/ 1169 w 1250"/>
                <a:gd name="T21" fmla="*/ 88 h 824"/>
                <a:gd name="T22" fmla="*/ 1139 w 1250"/>
                <a:gd name="T23" fmla="*/ 1 h 824"/>
                <a:gd name="T24" fmla="*/ 1114 w 1250"/>
                <a:gd name="T25" fmla="*/ 0 h 824"/>
                <a:gd name="T26" fmla="*/ 955 w 1250"/>
                <a:gd name="T27" fmla="*/ 2 h 824"/>
                <a:gd name="T28" fmla="*/ 810 w 1250"/>
                <a:gd name="T29" fmla="*/ 13 h 824"/>
                <a:gd name="T30" fmla="*/ 649 w 1250"/>
                <a:gd name="T31" fmla="*/ 39 h 824"/>
                <a:gd name="T32" fmla="*/ 526 w 1250"/>
                <a:gd name="T33" fmla="*/ 71 h 824"/>
                <a:gd name="T34" fmla="*/ 448 w 1250"/>
                <a:gd name="T35" fmla="*/ 100 h 824"/>
                <a:gd name="T36" fmla="*/ 375 w 1250"/>
                <a:gd name="T37" fmla="*/ 135 h 824"/>
                <a:gd name="T38" fmla="*/ 309 w 1250"/>
                <a:gd name="T39" fmla="*/ 177 h 824"/>
                <a:gd name="T40" fmla="*/ 252 w 1250"/>
                <a:gd name="T41" fmla="*/ 227 h 824"/>
                <a:gd name="T42" fmla="*/ 206 w 1250"/>
                <a:gd name="T43" fmla="*/ 285 h 824"/>
                <a:gd name="T44" fmla="*/ 187 w 1250"/>
                <a:gd name="T45" fmla="*/ 319 h 824"/>
                <a:gd name="T46" fmla="*/ 75 w 1250"/>
                <a:gd name="T47" fmla="*/ 551 h 824"/>
                <a:gd name="T48" fmla="*/ 1 w 1250"/>
                <a:gd name="T49" fmla="*/ 727 h 824"/>
                <a:gd name="T50" fmla="*/ 0 w 1250"/>
                <a:gd name="T51" fmla="*/ 73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0" h="824">
                  <a:moveTo>
                    <a:pt x="0" y="733"/>
                  </a:moveTo>
                  <a:lnTo>
                    <a:pt x="579" y="778"/>
                  </a:lnTo>
                  <a:lnTo>
                    <a:pt x="1202" y="824"/>
                  </a:lnTo>
                  <a:lnTo>
                    <a:pt x="1211" y="822"/>
                  </a:lnTo>
                  <a:lnTo>
                    <a:pt x="1228" y="790"/>
                  </a:lnTo>
                  <a:lnTo>
                    <a:pt x="1243" y="730"/>
                  </a:lnTo>
                  <a:lnTo>
                    <a:pt x="1250" y="643"/>
                  </a:lnTo>
                  <a:lnTo>
                    <a:pt x="1250" y="531"/>
                  </a:lnTo>
                  <a:lnTo>
                    <a:pt x="1239" y="400"/>
                  </a:lnTo>
                  <a:lnTo>
                    <a:pt x="1213" y="251"/>
                  </a:lnTo>
                  <a:lnTo>
                    <a:pt x="1169" y="88"/>
                  </a:lnTo>
                  <a:lnTo>
                    <a:pt x="1139" y="1"/>
                  </a:lnTo>
                  <a:lnTo>
                    <a:pt x="1114" y="0"/>
                  </a:lnTo>
                  <a:lnTo>
                    <a:pt x="955" y="2"/>
                  </a:lnTo>
                  <a:lnTo>
                    <a:pt x="810" y="13"/>
                  </a:lnTo>
                  <a:lnTo>
                    <a:pt x="649" y="39"/>
                  </a:lnTo>
                  <a:lnTo>
                    <a:pt x="526" y="71"/>
                  </a:lnTo>
                  <a:lnTo>
                    <a:pt x="448" y="100"/>
                  </a:lnTo>
                  <a:lnTo>
                    <a:pt x="375" y="135"/>
                  </a:lnTo>
                  <a:lnTo>
                    <a:pt x="309" y="177"/>
                  </a:lnTo>
                  <a:lnTo>
                    <a:pt x="252" y="227"/>
                  </a:lnTo>
                  <a:lnTo>
                    <a:pt x="206" y="285"/>
                  </a:lnTo>
                  <a:lnTo>
                    <a:pt x="187" y="319"/>
                  </a:lnTo>
                  <a:lnTo>
                    <a:pt x="75" y="551"/>
                  </a:lnTo>
                  <a:lnTo>
                    <a:pt x="1" y="727"/>
                  </a:lnTo>
                  <a:lnTo>
                    <a:pt x="0" y="733"/>
                  </a:ln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4" name="Freeform 53"/>
            <p:cNvSpPr>
              <a:spLocks/>
            </p:cNvSpPr>
            <p:nvPr/>
          </p:nvSpPr>
          <p:spPr bwMode="auto">
            <a:xfrm>
              <a:off x="7584308" y="5456994"/>
              <a:ext cx="495544" cy="333840"/>
            </a:xfrm>
            <a:custGeom>
              <a:avLst/>
              <a:gdLst>
                <a:gd name="T0" fmla="*/ 0 w 1139"/>
                <a:gd name="T1" fmla="*/ 768 h 768"/>
                <a:gd name="T2" fmla="*/ 2 w 1139"/>
                <a:gd name="T3" fmla="*/ 752 h 768"/>
                <a:gd name="T4" fmla="*/ 27 w 1139"/>
                <a:gd name="T5" fmla="*/ 639 h 768"/>
                <a:gd name="T6" fmla="*/ 58 w 1139"/>
                <a:gd name="T7" fmla="*/ 536 h 768"/>
                <a:gd name="T8" fmla="*/ 103 w 1139"/>
                <a:gd name="T9" fmla="*/ 421 h 768"/>
                <a:gd name="T10" fmla="*/ 165 w 1139"/>
                <a:gd name="T11" fmla="*/ 306 h 768"/>
                <a:gd name="T12" fmla="*/ 225 w 1139"/>
                <a:gd name="T13" fmla="*/ 225 h 768"/>
                <a:gd name="T14" fmla="*/ 272 w 1139"/>
                <a:gd name="T15" fmla="*/ 177 h 768"/>
                <a:gd name="T16" fmla="*/ 322 w 1139"/>
                <a:gd name="T17" fmla="*/ 135 h 768"/>
                <a:gd name="T18" fmla="*/ 379 w 1139"/>
                <a:gd name="T19" fmla="*/ 101 h 768"/>
                <a:gd name="T20" fmla="*/ 410 w 1139"/>
                <a:gd name="T21" fmla="*/ 87 h 768"/>
                <a:gd name="T22" fmla="*/ 483 w 1139"/>
                <a:gd name="T23" fmla="*/ 59 h 768"/>
                <a:gd name="T24" fmla="*/ 623 w 1139"/>
                <a:gd name="T25" fmla="*/ 23 h 768"/>
                <a:gd name="T26" fmla="*/ 753 w 1139"/>
                <a:gd name="T27" fmla="*/ 4 h 768"/>
                <a:gd name="T28" fmla="*/ 869 w 1139"/>
                <a:gd name="T29" fmla="*/ 0 h 768"/>
                <a:gd name="T30" fmla="*/ 1014 w 1139"/>
                <a:gd name="T31" fmla="*/ 10 h 768"/>
                <a:gd name="T32" fmla="*/ 1127 w 1139"/>
                <a:gd name="T33" fmla="*/ 32 h 768"/>
                <a:gd name="T34" fmla="*/ 1139 w 1139"/>
                <a:gd name="T35" fmla="*/ 36 h 768"/>
                <a:gd name="T36" fmla="*/ 1113 w 1139"/>
                <a:gd name="T37" fmla="*/ 32 h 768"/>
                <a:gd name="T38" fmla="*/ 939 w 1139"/>
                <a:gd name="T39" fmla="*/ 34 h 768"/>
                <a:gd name="T40" fmla="*/ 819 w 1139"/>
                <a:gd name="T41" fmla="*/ 49 h 768"/>
                <a:gd name="T42" fmla="*/ 732 w 1139"/>
                <a:gd name="T43" fmla="*/ 69 h 768"/>
                <a:gd name="T44" fmla="*/ 640 w 1139"/>
                <a:gd name="T45" fmla="*/ 98 h 768"/>
                <a:gd name="T46" fmla="*/ 545 w 1139"/>
                <a:gd name="T47" fmla="*/ 137 h 768"/>
                <a:gd name="T48" fmla="*/ 449 w 1139"/>
                <a:gd name="T49" fmla="*/ 189 h 768"/>
                <a:gd name="T50" fmla="*/ 355 w 1139"/>
                <a:gd name="T51" fmla="*/ 255 h 768"/>
                <a:gd name="T52" fmla="*/ 264 w 1139"/>
                <a:gd name="T53" fmla="*/ 337 h 768"/>
                <a:gd name="T54" fmla="*/ 178 w 1139"/>
                <a:gd name="T55" fmla="*/ 435 h 768"/>
                <a:gd name="T56" fmla="*/ 99 w 1139"/>
                <a:gd name="T57" fmla="*/ 552 h 768"/>
                <a:gd name="T58" fmla="*/ 29 w 1139"/>
                <a:gd name="T59" fmla="*/ 691 h 768"/>
                <a:gd name="T60" fmla="*/ 0 w 1139"/>
                <a:gd name="T61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39" h="768">
                  <a:moveTo>
                    <a:pt x="0" y="768"/>
                  </a:moveTo>
                  <a:lnTo>
                    <a:pt x="2" y="752"/>
                  </a:lnTo>
                  <a:lnTo>
                    <a:pt x="27" y="639"/>
                  </a:lnTo>
                  <a:lnTo>
                    <a:pt x="58" y="536"/>
                  </a:lnTo>
                  <a:lnTo>
                    <a:pt x="103" y="421"/>
                  </a:lnTo>
                  <a:lnTo>
                    <a:pt x="165" y="306"/>
                  </a:lnTo>
                  <a:lnTo>
                    <a:pt x="225" y="225"/>
                  </a:lnTo>
                  <a:lnTo>
                    <a:pt x="272" y="177"/>
                  </a:lnTo>
                  <a:lnTo>
                    <a:pt x="322" y="135"/>
                  </a:lnTo>
                  <a:lnTo>
                    <a:pt x="379" y="101"/>
                  </a:lnTo>
                  <a:lnTo>
                    <a:pt x="410" y="87"/>
                  </a:lnTo>
                  <a:lnTo>
                    <a:pt x="483" y="59"/>
                  </a:lnTo>
                  <a:lnTo>
                    <a:pt x="623" y="23"/>
                  </a:lnTo>
                  <a:lnTo>
                    <a:pt x="753" y="4"/>
                  </a:lnTo>
                  <a:lnTo>
                    <a:pt x="869" y="0"/>
                  </a:lnTo>
                  <a:lnTo>
                    <a:pt x="1014" y="10"/>
                  </a:lnTo>
                  <a:lnTo>
                    <a:pt x="1127" y="32"/>
                  </a:lnTo>
                  <a:lnTo>
                    <a:pt x="1139" y="36"/>
                  </a:lnTo>
                  <a:lnTo>
                    <a:pt x="1113" y="32"/>
                  </a:lnTo>
                  <a:lnTo>
                    <a:pt x="939" y="34"/>
                  </a:lnTo>
                  <a:lnTo>
                    <a:pt x="819" y="49"/>
                  </a:lnTo>
                  <a:lnTo>
                    <a:pt x="732" y="69"/>
                  </a:lnTo>
                  <a:lnTo>
                    <a:pt x="640" y="98"/>
                  </a:lnTo>
                  <a:lnTo>
                    <a:pt x="545" y="137"/>
                  </a:lnTo>
                  <a:lnTo>
                    <a:pt x="449" y="189"/>
                  </a:lnTo>
                  <a:lnTo>
                    <a:pt x="355" y="255"/>
                  </a:lnTo>
                  <a:lnTo>
                    <a:pt x="264" y="337"/>
                  </a:lnTo>
                  <a:lnTo>
                    <a:pt x="178" y="435"/>
                  </a:lnTo>
                  <a:lnTo>
                    <a:pt x="99" y="552"/>
                  </a:lnTo>
                  <a:lnTo>
                    <a:pt x="29" y="691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5" name="Freeform 54"/>
            <p:cNvSpPr>
              <a:spLocks/>
            </p:cNvSpPr>
            <p:nvPr/>
          </p:nvSpPr>
          <p:spPr bwMode="auto">
            <a:xfrm>
              <a:off x="6577571" y="5623915"/>
              <a:ext cx="3227123" cy="384265"/>
            </a:xfrm>
            <a:custGeom>
              <a:avLst/>
              <a:gdLst>
                <a:gd name="T0" fmla="*/ 0 w 7423"/>
                <a:gd name="T1" fmla="*/ 679 h 882"/>
                <a:gd name="T2" fmla="*/ 4342 w 7423"/>
                <a:gd name="T3" fmla="*/ 882 h 882"/>
                <a:gd name="T4" fmla="*/ 7423 w 7423"/>
                <a:gd name="T5" fmla="*/ 0 h 882"/>
                <a:gd name="T6" fmla="*/ 4514 w 7423"/>
                <a:gd name="T7" fmla="*/ 474 h 882"/>
                <a:gd name="T8" fmla="*/ 0 w 7423"/>
                <a:gd name="T9" fmla="*/ 679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23" h="882">
                  <a:moveTo>
                    <a:pt x="0" y="679"/>
                  </a:moveTo>
                  <a:lnTo>
                    <a:pt x="4342" y="882"/>
                  </a:lnTo>
                  <a:lnTo>
                    <a:pt x="7423" y="0"/>
                  </a:lnTo>
                  <a:lnTo>
                    <a:pt x="4514" y="474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6" name="Freeform 55"/>
            <p:cNvSpPr>
              <a:spLocks/>
            </p:cNvSpPr>
            <p:nvPr/>
          </p:nvSpPr>
          <p:spPr bwMode="auto">
            <a:xfrm>
              <a:off x="5849033" y="6142063"/>
              <a:ext cx="500760" cy="340796"/>
            </a:xfrm>
            <a:custGeom>
              <a:avLst/>
              <a:gdLst>
                <a:gd name="T0" fmla="*/ 0 w 1150"/>
                <a:gd name="T1" fmla="*/ 595 h 782"/>
                <a:gd name="T2" fmla="*/ 3 w 1150"/>
                <a:gd name="T3" fmla="*/ 582 h 782"/>
                <a:gd name="T4" fmla="*/ 39 w 1150"/>
                <a:gd name="T5" fmla="*/ 455 h 782"/>
                <a:gd name="T6" fmla="*/ 94 w 1150"/>
                <a:gd name="T7" fmla="*/ 320 h 782"/>
                <a:gd name="T8" fmla="*/ 144 w 1150"/>
                <a:gd name="T9" fmla="*/ 228 h 782"/>
                <a:gd name="T10" fmla="*/ 208 w 1150"/>
                <a:gd name="T11" fmla="*/ 144 h 782"/>
                <a:gd name="T12" fmla="*/ 264 w 1150"/>
                <a:gd name="T13" fmla="*/ 91 h 782"/>
                <a:gd name="T14" fmla="*/ 306 w 1150"/>
                <a:gd name="T15" fmla="*/ 64 h 782"/>
                <a:gd name="T16" fmla="*/ 328 w 1150"/>
                <a:gd name="T17" fmla="*/ 52 h 782"/>
                <a:gd name="T18" fmla="*/ 352 w 1150"/>
                <a:gd name="T19" fmla="*/ 42 h 782"/>
                <a:gd name="T20" fmla="*/ 405 w 1150"/>
                <a:gd name="T21" fmla="*/ 25 h 782"/>
                <a:gd name="T22" fmla="*/ 492 w 1150"/>
                <a:gd name="T23" fmla="*/ 8 h 782"/>
                <a:gd name="T24" fmla="*/ 620 w 1150"/>
                <a:gd name="T25" fmla="*/ 0 h 782"/>
                <a:gd name="T26" fmla="*/ 750 w 1150"/>
                <a:gd name="T27" fmla="*/ 3 h 782"/>
                <a:gd name="T28" fmla="*/ 934 w 1150"/>
                <a:gd name="T29" fmla="*/ 21 h 782"/>
                <a:gd name="T30" fmla="*/ 1096 w 1150"/>
                <a:gd name="T31" fmla="*/ 48 h 782"/>
                <a:gd name="T32" fmla="*/ 1113 w 1150"/>
                <a:gd name="T33" fmla="*/ 52 h 782"/>
                <a:gd name="T34" fmla="*/ 1116 w 1150"/>
                <a:gd name="T35" fmla="*/ 64 h 782"/>
                <a:gd name="T36" fmla="*/ 1140 w 1150"/>
                <a:gd name="T37" fmla="*/ 189 h 782"/>
                <a:gd name="T38" fmla="*/ 1150 w 1150"/>
                <a:gd name="T39" fmla="*/ 342 h 782"/>
                <a:gd name="T40" fmla="*/ 1146 w 1150"/>
                <a:gd name="T41" fmla="*/ 460 h 782"/>
                <a:gd name="T42" fmla="*/ 1128 w 1150"/>
                <a:gd name="T43" fmla="*/ 587 h 782"/>
                <a:gd name="T44" fmla="*/ 1091 w 1150"/>
                <a:gd name="T45" fmla="*/ 717 h 782"/>
                <a:gd name="T46" fmla="*/ 1063 w 1150"/>
                <a:gd name="T47" fmla="*/ 782 h 782"/>
                <a:gd name="T48" fmla="*/ 0 w 1150"/>
                <a:gd name="T49" fmla="*/ 59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0" h="782">
                  <a:moveTo>
                    <a:pt x="0" y="595"/>
                  </a:moveTo>
                  <a:lnTo>
                    <a:pt x="3" y="582"/>
                  </a:lnTo>
                  <a:lnTo>
                    <a:pt x="39" y="455"/>
                  </a:lnTo>
                  <a:lnTo>
                    <a:pt x="94" y="320"/>
                  </a:lnTo>
                  <a:lnTo>
                    <a:pt x="144" y="228"/>
                  </a:lnTo>
                  <a:lnTo>
                    <a:pt x="208" y="144"/>
                  </a:lnTo>
                  <a:lnTo>
                    <a:pt x="264" y="91"/>
                  </a:lnTo>
                  <a:lnTo>
                    <a:pt x="306" y="64"/>
                  </a:lnTo>
                  <a:lnTo>
                    <a:pt x="328" y="52"/>
                  </a:lnTo>
                  <a:lnTo>
                    <a:pt x="352" y="42"/>
                  </a:lnTo>
                  <a:lnTo>
                    <a:pt x="405" y="25"/>
                  </a:lnTo>
                  <a:lnTo>
                    <a:pt x="492" y="8"/>
                  </a:lnTo>
                  <a:lnTo>
                    <a:pt x="620" y="0"/>
                  </a:lnTo>
                  <a:lnTo>
                    <a:pt x="750" y="3"/>
                  </a:lnTo>
                  <a:lnTo>
                    <a:pt x="934" y="21"/>
                  </a:lnTo>
                  <a:lnTo>
                    <a:pt x="1096" y="48"/>
                  </a:lnTo>
                  <a:lnTo>
                    <a:pt x="1113" y="52"/>
                  </a:lnTo>
                  <a:lnTo>
                    <a:pt x="1116" y="64"/>
                  </a:lnTo>
                  <a:lnTo>
                    <a:pt x="1140" y="189"/>
                  </a:lnTo>
                  <a:lnTo>
                    <a:pt x="1150" y="342"/>
                  </a:lnTo>
                  <a:lnTo>
                    <a:pt x="1146" y="460"/>
                  </a:lnTo>
                  <a:lnTo>
                    <a:pt x="1128" y="587"/>
                  </a:lnTo>
                  <a:lnTo>
                    <a:pt x="1091" y="717"/>
                  </a:lnTo>
                  <a:lnTo>
                    <a:pt x="1063" y="782"/>
                  </a:lnTo>
                  <a:lnTo>
                    <a:pt x="0" y="595"/>
                  </a:lnTo>
                  <a:close/>
                </a:path>
              </a:pathLst>
            </a:custGeom>
            <a:solidFill>
              <a:srgbClr val="FFD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7" name="Freeform 56"/>
            <p:cNvSpPr>
              <a:spLocks/>
            </p:cNvSpPr>
            <p:nvPr/>
          </p:nvSpPr>
          <p:spPr bwMode="auto">
            <a:xfrm>
              <a:off x="9206563" y="6075990"/>
              <a:ext cx="2985437" cy="582482"/>
            </a:xfrm>
            <a:custGeom>
              <a:avLst/>
              <a:gdLst>
                <a:gd name="T0" fmla="*/ 0 w 6869"/>
                <a:gd name="T1" fmla="*/ 1340 h 1340"/>
                <a:gd name="T2" fmla="*/ 4337 w 6869"/>
                <a:gd name="T3" fmla="*/ 461 h 1340"/>
                <a:gd name="T4" fmla="*/ 6869 w 6869"/>
                <a:gd name="T5" fmla="*/ 1340 h 1340"/>
                <a:gd name="T6" fmla="*/ 6869 w 6869"/>
                <a:gd name="T7" fmla="*/ 900 h 1340"/>
                <a:gd name="T8" fmla="*/ 4337 w 6869"/>
                <a:gd name="T9" fmla="*/ 0 h 1340"/>
                <a:gd name="T10" fmla="*/ 0 w 6869"/>
                <a:gd name="T11" fmla="*/ 1340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69" h="1340">
                  <a:moveTo>
                    <a:pt x="0" y="1340"/>
                  </a:moveTo>
                  <a:lnTo>
                    <a:pt x="4337" y="461"/>
                  </a:lnTo>
                  <a:lnTo>
                    <a:pt x="6869" y="1340"/>
                  </a:lnTo>
                  <a:lnTo>
                    <a:pt x="6869" y="900"/>
                  </a:lnTo>
                  <a:lnTo>
                    <a:pt x="4337" y="0"/>
                  </a:lnTo>
                  <a:lnTo>
                    <a:pt x="0" y="1340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8" name="Freeform 57"/>
            <p:cNvSpPr>
              <a:spLocks/>
            </p:cNvSpPr>
            <p:nvPr/>
          </p:nvSpPr>
          <p:spPr bwMode="auto">
            <a:xfrm>
              <a:off x="5849033" y="6133369"/>
              <a:ext cx="472940" cy="267768"/>
            </a:xfrm>
            <a:custGeom>
              <a:avLst/>
              <a:gdLst>
                <a:gd name="T0" fmla="*/ 0 w 1088"/>
                <a:gd name="T1" fmla="*/ 616 h 616"/>
                <a:gd name="T2" fmla="*/ 2 w 1088"/>
                <a:gd name="T3" fmla="*/ 593 h 616"/>
                <a:gd name="T4" fmla="*/ 39 w 1088"/>
                <a:gd name="T5" fmla="*/ 448 h 616"/>
                <a:gd name="T6" fmla="*/ 83 w 1088"/>
                <a:gd name="T7" fmla="*/ 357 h 616"/>
                <a:gd name="T8" fmla="*/ 125 w 1088"/>
                <a:gd name="T9" fmla="*/ 295 h 616"/>
                <a:gd name="T10" fmla="*/ 177 w 1088"/>
                <a:gd name="T11" fmla="*/ 234 h 616"/>
                <a:gd name="T12" fmla="*/ 243 w 1088"/>
                <a:gd name="T13" fmla="*/ 177 h 616"/>
                <a:gd name="T14" fmla="*/ 323 w 1088"/>
                <a:gd name="T15" fmla="*/ 126 h 616"/>
                <a:gd name="T16" fmla="*/ 419 w 1088"/>
                <a:gd name="T17" fmla="*/ 83 h 616"/>
                <a:gd name="T18" fmla="*/ 533 w 1088"/>
                <a:gd name="T19" fmla="*/ 54 h 616"/>
                <a:gd name="T20" fmla="*/ 665 w 1088"/>
                <a:gd name="T21" fmla="*/ 37 h 616"/>
                <a:gd name="T22" fmla="*/ 817 w 1088"/>
                <a:gd name="T23" fmla="*/ 35 h 616"/>
                <a:gd name="T24" fmla="*/ 991 w 1088"/>
                <a:gd name="T25" fmla="*/ 55 h 616"/>
                <a:gd name="T26" fmla="*/ 1088 w 1088"/>
                <a:gd name="T27" fmla="*/ 73 h 616"/>
                <a:gd name="T28" fmla="*/ 1054 w 1088"/>
                <a:gd name="T29" fmla="*/ 61 h 616"/>
                <a:gd name="T30" fmla="*/ 842 w 1088"/>
                <a:gd name="T31" fmla="*/ 15 h 616"/>
                <a:gd name="T32" fmla="*/ 702 w 1088"/>
                <a:gd name="T33" fmla="*/ 2 h 616"/>
                <a:gd name="T34" fmla="*/ 603 w 1088"/>
                <a:gd name="T35" fmla="*/ 0 h 616"/>
                <a:gd name="T36" fmla="*/ 502 w 1088"/>
                <a:gd name="T37" fmla="*/ 8 h 616"/>
                <a:gd name="T38" fmla="*/ 402 w 1088"/>
                <a:gd name="T39" fmla="*/ 29 h 616"/>
                <a:gd name="T40" fmla="*/ 308 w 1088"/>
                <a:gd name="T41" fmla="*/ 63 h 616"/>
                <a:gd name="T42" fmla="*/ 220 w 1088"/>
                <a:gd name="T43" fmla="*/ 115 h 616"/>
                <a:gd name="T44" fmla="*/ 161 w 1088"/>
                <a:gd name="T45" fmla="*/ 165 h 616"/>
                <a:gd name="T46" fmla="*/ 125 w 1088"/>
                <a:gd name="T47" fmla="*/ 205 h 616"/>
                <a:gd name="T48" fmla="*/ 94 w 1088"/>
                <a:gd name="T49" fmla="*/ 252 h 616"/>
                <a:gd name="T50" fmla="*/ 65 w 1088"/>
                <a:gd name="T51" fmla="*/ 304 h 616"/>
                <a:gd name="T52" fmla="*/ 42 w 1088"/>
                <a:gd name="T53" fmla="*/ 361 h 616"/>
                <a:gd name="T54" fmla="*/ 24 w 1088"/>
                <a:gd name="T55" fmla="*/ 426 h 616"/>
                <a:gd name="T56" fmla="*/ 11 w 1088"/>
                <a:gd name="T57" fmla="*/ 497 h 616"/>
                <a:gd name="T58" fmla="*/ 2 w 1088"/>
                <a:gd name="T59" fmla="*/ 575 h 616"/>
                <a:gd name="T60" fmla="*/ 0 w 1088"/>
                <a:gd name="T61" fmla="*/ 61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88" h="616">
                  <a:moveTo>
                    <a:pt x="0" y="616"/>
                  </a:moveTo>
                  <a:lnTo>
                    <a:pt x="2" y="593"/>
                  </a:lnTo>
                  <a:lnTo>
                    <a:pt x="39" y="448"/>
                  </a:lnTo>
                  <a:lnTo>
                    <a:pt x="83" y="357"/>
                  </a:lnTo>
                  <a:lnTo>
                    <a:pt x="125" y="295"/>
                  </a:lnTo>
                  <a:lnTo>
                    <a:pt x="177" y="234"/>
                  </a:lnTo>
                  <a:lnTo>
                    <a:pt x="243" y="177"/>
                  </a:lnTo>
                  <a:lnTo>
                    <a:pt x="323" y="126"/>
                  </a:lnTo>
                  <a:lnTo>
                    <a:pt x="419" y="83"/>
                  </a:lnTo>
                  <a:lnTo>
                    <a:pt x="533" y="54"/>
                  </a:lnTo>
                  <a:lnTo>
                    <a:pt x="665" y="37"/>
                  </a:lnTo>
                  <a:lnTo>
                    <a:pt x="817" y="35"/>
                  </a:lnTo>
                  <a:lnTo>
                    <a:pt x="991" y="55"/>
                  </a:lnTo>
                  <a:lnTo>
                    <a:pt x="1088" y="73"/>
                  </a:lnTo>
                  <a:lnTo>
                    <a:pt x="1054" y="61"/>
                  </a:lnTo>
                  <a:lnTo>
                    <a:pt x="842" y="15"/>
                  </a:lnTo>
                  <a:lnTo>
                    <a:pt x="702" y="2"/>
                  </a:lnTo>
                  <a:lnTo>
                    <a:pt x="603" y="0"/>
                  </a:lnTo>
                  <a:lnTo>
                    <a:pt x="502" y="8"/>
                  </a:lnTo>
                  <a:lnTo>
                    <a:pt x="402" y="29"/>
                  </a:lnTo>
                  <a:lnTo>
                    <a:pt x="308" y="63"/>
                  </a:lnTo>
                  <a:lnTo>
                    <a:pt x="220" y="115"/>
                  </a:lnTo>
                  <a:lnTo>
                    <a:pt x="161" y="165"/>
                  </a:lnTo>
                  <a:lnTo>
                    <a:pt x="125" y="205"/>
                  </a:lnTo>
                  <a:lnTo>
                    <a:pt x="94" y="252"/>
                  </a:lnTo>
                  <a:lnTo>
                    <a:pt x="65" y="304"/>
                  </a:lnTo>
                  <a:lnTo>
                    <a:pt x="42" y="361"/>
                  </a:lnTo>
                  <a:lnTo>
                    <a:pt x="24" y="426"/>
                  </a:lnTo>
                  <a:lnTo>
                    <a:pt x="11" y="497"/>
                  </a:lnTo>
                  <a:lnTo>
                    <a:pt x="2" y="575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EAA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6000304" y="3508821"/>
              <a:ext cx="1260644" cy="1557543"/>
              <a:chOff x="3455995" y="3669741"/>
              <a:chExt cx="1975104" cy="2440269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455995" y="5627804"/>
                <a:ext cx="1975104" cy="4822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85800"/>
                <a:r>
                  <a:rPr lang="en-US" sz="900">
                    <a:solidFill>
                      <a:srgbClr val="FFFFFF">
                        <a:lumMod val="50000"/>
                      </a:srgbClr>
                    </a:solidFill>
                    <a:latin typeface="Calibri" panose="020F0502020204030204"/>
                  </a:rPr>
                  <a:t>Aluminium can</a:t>
                </a:r>
              </a:p>
            </p:txBody>
          </p:sp>
          <p:sp>
            <p:nvSpPr>
              <p:cNvPr id="79" name="Freeform: Shape 78"/>
              <p:cNvSpPr>
                <a:spLocks/>
              </p:cNvSpPr>
              <p:nvPr/>
            </p:nvSpPr>
            <p:spPr bwMode="auto">
              <a:xfrm>
                <a:off x="3943890" y="3669741"/>
                <a:ext cx="994206" cy="1889848"/>
              </a:xfrm>
              <a:custGeom>
                <a:avLst/>
                <a:gdLst>
                  <a:gd name="connsiteX0" fmla="*/ 4829 w 1095215"/>
                  <a:gd name="connsiteY0" fmla="*/ 1938480 h 2081851"/>
                  <a:gd name="connsiteX1" fmla="*/ 1088981 w 1095215"/>
                  <a:gd name="connsiteY1" fmla="*/ 1938480 h 2081851"/>
                  <a:gd name="connsiteX2" fmla="*/ 1083375 w 1095215"/>
                  <a:gd name="connsiteY2" fmla="*/ 1959221 h 2081851"/>
                  <a:gd name="connsiteX3" fmla="*/ 1069843 w 1095215"/>
                  <a:gd name="connsiteY3" fmla="*/ 1987976 h 2081851"/>
                  <a:gd name="connsiteX4" fmla="*/ 1050392 w 1095215"/>
                  <a:gd name="connsiteY4" fmla="*/ 2014194 h 2081851"/>
                  <a:gd name="connsiteX5" fmla="*/ 1028403 w 1095215"/>
                  <a:gd name="connsiteY5" fmla="*/ 2037028 h 2081851"/>
                  <a:gd name="connsiteX6" fmla="*/ 1003031 w 1095215"/>
                  <a:gd name="connsiteY6" fmla="*/ 2055634 h 2081851"/>
                  <a:gd name="connsiteX7" fmla="*/ 972585 w 1095215"/>
                  <a:gd name="connsiteY7" fmla="*/ 2069165 h 2081851"/>
                  <a:gd name="connsiteX8" fmla="*/ 941293 w 1095215"/>
                  <a:gd name="connsiteY8" fmla="*/ 2078468 h 2081851"/>
                  <a:gd name="connsiteX9" fmla="*/ 908310 w 1095215"/>
                  <a:gd name="connsiteY9" fmla="*/ 2081851 h 2081851"/>
                  <a:gd name="connsiteX10" fmla="*/ 186906 w 1095215"/>
                  <a:gd name="connsiteY10" fmla="*/ 2081851 h 2081851"/>
                  <a:gd name="connsiteX11" fmla="*/ 153077 w 1095215"/>
                  <a:gd name="connsiteY11" fmla="*/ 2078468 h 2081851"/>
                  <a:gd name="connsiteX12" fmla="*/ 121785 w 1095215"/>
                  <a:gd name="connsiteY12" fmla="*/ 2069165 h 2081851"/>
                  <a:gd name="connsiteX13" fmla="*/ 92184 w 1095215"/>
                  <a:gd name="connsiteY13" fmla="*/ 2055634 h 2081851"/>
                  <a:gd name="connsiteX14" fmla="*/ 65967 w 1095215"/>
                  <a:gd name="connsiteY14" fmla="*/ 2037028 h 2081851"/>
                  <a:gd name="connsiteX15" fmla="*/ 43132 w 1095215"/>
                  <a:gd name="connsiteY15" fmla="*/ 2014194 h 2081851"/>
                  <a:gd name="connsiteX16" fmla="*/ 24527 w 1095215"/>
                  <a:gd name="connsiteY16" fmla="*/ 1987976 h 2081851"/>
                  <a:gd name="connsiteX17" fmla="*/ 10995 w 1095215"/>
                  <a:gd name="connsiteY17" fmla="*/ 1959221 h 2081851"/>
                  <a:gd name="connsiteX18" fmla="*/ 504 w 1095215"/>
                  <a:gd name="connsiteY18" fmla="*/ 575950 h 2081851"/>
                  <a:gd name="connsiteX19" fmla="*/ 1094209 w 1095215"/>
                  <a:gd name="connsiteY19" fmla="*/ 575950 h 2081851"/>
                  <a:gd name="connsiteX20" fmla="*/ 1095215 w 1095215"/>
                  <a:gd name="connsiteY20" fmla="*/ 585763 h 2081851"/>
                  <a:gd name="connsiteX21" fmla="*/ 1095215 w 1095215"/>
                  <a:gd name="connsiteY21" fmla="*/ 1893255 h 2081851"/>
                  <a:gd name="connsiteX22" fmla="*/ 1093479 w 1095215"/>
                  <a:gd name="connsiteY22" fmla="*/ 1911048 h 2081851"/>
                  <a:gd name="connsiteX23" fmla="*/ 868 w 1095215"/>
                  <a:gd name="connsiteY23" fmla="*/ 1911048 h 2081851"/>
                  <a:gd name="connsiteX24" fmla="*/ 0 w 1095215"/>
                  <a:gd name="connsiteY24" fmla="*/ 1893255 h 2081851"/>
                  <a:gd name="connsiteX25" fmla="*/ 0 w 1095215"/>
                  <a:gd name="connsiteY25" fmla="*/ 585763 h 2081851"/>
                  <a:gd name="connsiteX26" fmla="*/ 105775 w 1095215"/>
                  <a:gd name="connsiteY26" fmla="*/ 417151 h 2081851"/>
                  <a:gd name="connsiteX27" fmla="*/ 989441 w 1095215"/>
                  <a:gd name="connsiteY27" fmla="*/ 417151 h 2081851"/>
                  <a:gd name="connsiteX28" fmla="*/ 1008106 w 1095215"/>
                  <a:gd name="connsiteY28" fmla="*/ 426766 h 2081851"/>
                  <a:gd name="connsiteX29" fmla="*/ 1032631 w 1095215"/>
                  <a:gd name="connsiteY29" fmla="*/ 445372 h 2081851"/>
                  <a:gd name="connsiteX30" fmla="*/ 1053775 w 1095215"/>
                  <a:gd name="connsiteY30" fmla="*/ 467361 h 2081851"/>
                  <a:gd name="connsiteX31" fmla="*/ 1070690 w 1095215"/>
                  <a:gd name="connsiteY31" fmla="*/ 492733 h 2081851"/>
                  <a:gd name="connsiteX32" fmla="*/ 1084221 w 1095215"/>
                  <a:gd name="connsiteY32" fmla="*/ 522333 h 2081851"/>
                  <a:gd name="connsiteX33" fmla="*/ 1090767 w 1095215"/>
                  <a:gd name="connsiteY33" fmla="*/ 548518 h 2081851"/>
                  <a:gd name="connsiteX34" fmla="*/ 2876 w 1095215"/>
                  <a:gd name="connsiteY34" fmla="*/ 548518 h 2081851"/>
                  <a:gd name="connsiteX35" fmla="*/ 10149 w 1095215"/>
                  <a:gd name="connsiteY35" fmla="*/ 522333 h 2081851"/>
                  <a:gd name="connsiteX36" fmla="*/ 22835 w 1095215"/>
                  <a:gd name="connsiteY36" fmla="*/ 492733 h 2081851"/>
                  <a:gd name="connsiteX37" fmla="*/ 41441 w 1095215"/>
                  <a:gd name="connsiteY37" fmla="*/ 467361 h 2081851"/>
                  <a:gd name="connsiteX38" fmla="*/ 62584 w 1095215"/>
                  <a:gd name="connsiteY38" fmla="*/ 445372 h 2081851"/>
                  <a:gd name="connsiteX39" fmla="*/ 87111 w 1095215"/>
                  <a:gd name="connsiteY39" fmla="*/ 426766 h 2081851"/>
                  <a:gd name="connsiteX40" fmla="*/ 515362 w 1095215"/>
                  <a:gd name="connsiteY40" fmla="*/ 253396 h 2081851"/>
                  <a:gd name="connsiteX41" fmla="*/ 478954 w 1095215"/>
                  <a:gd name="connsiteY41" fmla="*/ 289804 h 2081851"/>
                  <a:gd name="connsiteX42" fmla="*/ 478954 w 1095215"/>
                  <a:gd name="connsiteY42" fmla="*/ 316822 h 2081851"/>
                  <a:gd name="connsiteX43" fmla="*/ 616262 w 1095215"/>
                  <a:gd name="connsiteY43" fmla="*/ 316822 h 2081851"/>
                  <a:gd name="connsiteX44" fmla="*/ 616262 w 1095215"/>
                  <a:gd name="connsiteY44" fmla="*/ 289804 h 2081851"/>
                  <a:gd name="connsiteX45" fmla="*/ 579853 w 1095215"/>
                  <a:gd name="connsiteY45" fmla="*/ 253396 h 2081851"/>
                  <a:gd name="connsiteX46" fmla="*/ 471113 w 1095215"/>
                  <a:gd name="connsiteY46" fmla="*/ 0 h 2081851"/>
                  <a:gd name="connsiteX47" fmla="*/ 624103 w 1095215"/>
                  <a:gd name="connsiteY47" fmla="*/ 0 h 2081851"/>
                  <a:gd name="connsiteX48" fmla="*/ 708719 w 1095215"/>
                  <a:gd name="connsiteY48" fmla="*/ 84616 h 2081851"/>
                  <a:gd name="connsiteX49" fmla="*/ 708719 w 1095215"/>
                  <a:gd name="connsiteY49" fmla="*/ 101457 h 2081851"/>
                  <a:gd name="connsiteX50" fmla="*/ 662644 w 1095215"/>
                  <a:gd name="connsiteY50" fmla="*/ 316822 h 2081851"/>
                  <a:gd name="connsiteX51" fmla="*/ 904927 w 1095215"/>
                  <a:gd name="connsiteY51" fmla="*/ 316822 h 2081851"/>
                  <a:gd name="connsiteX52" fmla="*/ 919304 w 1095215"/>
                  <a:gd name="connsiteY52" fmla="*/ 318514 h 2081851"/>
                  <a:gd name="connsiteX53" fmla="*/ 931144 w 1095215"/>
                  <a:gd name="connsiteY53" fmla="*/ 324433 h 2081851"/>
                  <a:gd name="connsiteX54" fmla="*/ 941293 w 1095215"/>
                  <a:gd name="connsiteY54" fmla="*/ 334582 h 2081851"/>
                  <a:gd name="connsiteX55" fmla="*/ 948059 w 1095215"/>
                  <a:gd name="connsiteY55" fmla="*/ 348114 h 2081851"/>
                  <a:gd name="connsiteX56" fmla="*/ 950596 w 1095215"/>
                  <a:gd name="connsiteY56" fmla="*/ 361646 h 2081851"/>
                  <a:gd name="connsiteX57" fmla="*/ 950596 w 1095215"/>
                  <a:gd name="connsiteY57" fmla="*/ 389719 h 2081851"/>
                  <a:gd name="connsiteX58" fmla="*/ 144620 w 1095215"/>
                  <a:gd name="connsiteY58" fmla="*/ 389719 h 2081851"/>
                  <a:gd name="connsiteX59" fmla="*/ 144620 w 1095215"/>
                  <a:gd name="connsiteY59" fmla="*/ 361646 h 2081851"/>
                  <a:gd name="connsiteX60" fmla="*/ 147158 w 1095215"/>
                  <a:gd name="connsiteY60" fmla="*/ 348114 h 2081851"/>
                  <a:gd name="connsiteX61" fmla="*/ 153923 w 1095215"/>
                  <a:gd name="connsiteY61" fmla="*/ 334582 h 2081851"/>
                  <a:gd name="connsiteX62" fmla="*/ 162380 w 1095215"/>
                  <a:gd name="connsiteY62" fmla="*/ 324433 h 2081851"/>
                  <a:gd name="connsiteX63" fmla="*/ 175912 w 1095215"/>
                  <a:gd name="connsiteY63" fmla="*/ 318514 h 2081851"/>
                  <a:gd name="connsiteX64" fmla="*/ 190290 w 1095215"/>
                  <a:gd name="connsiteY64" fmla="*/ 316822 h 2081851"/>
                  <a:gd name="connsiteX65" fmla="*/ 432574 w 1095215"/>
                  <a:gd name="connsiteY65" fmla="*/ 316822 h 2081851"/>
                  <a:gd name="connsiteX66" fmla="*/ 386497 w 1095215"/>
                  <a:gd name="connsiteY66" fmla="*/ 101454 h 2081851"/>
                  <a:gd name="connsiteX67" fmla="*/ 386497 w 1095215"/>
                  <a:gd name="connsiteY67" fmla="*/ 84616 h 2081851"/>
                  <a:gd name="connsiteX68" fmla="*/ 471113 w 1095215"/>
                  <a:gd name="connsiteY68" fmla="*/ 0 h 208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095215" h="2081851">
                    <a:moveTo>
                      <a:pt x="4829" y="1938480"/>
                    </a:moveTo>
                    <a:lnTo>
                      <a:pt x="1088981" y="1938480"/>
                    </a:lnTo>
                    <a:lnTo>
                      <a:pt x="1083375" y="1959221"/>
                    </a:lnTo>
                    <a:lnTo>
                      <a:pt x="1069843" y="1987976"/>
                    </a:lnTo>
                    <a:lnTo>
                      <a:pt x="1050392" y="2014194"/>
                    </a:lnTo>
                    <a:lnTo>
                      <a:pt x="1028403" y="2037028"/>
                    </a:lnTo>
                    <a:lnTo>
                      <a:pt x="1003031" y="2055634"/>
                    </a:lnTo>
                    <a:lnTo>
                      <a:pt x="972585" y="2069165"/>
                    </a:lnTo>
                    <a:lnTo>
                      <a:pt x="941293" y="2078468"/>
                    </a:lnTo>
                    <a:lnTo>
                      <a:pt x="908310" y="2081851"/>
                    </a:lnTo>
                    <a:lnTo>
                      <a:pt x="186906" y="2081851"/>
                    </a:lnTo>
                    <a:lnTo>
                      <a:pt x="153077" y="2078468"/>
                    </a:lnTo>
                    <a:lnTo>
                      <a:pt x="121785" y="2069165"/>
                    </a:lnTo>
                    <a:lnTo>
                      <a:pt x="92184" y="2055634"/>
                    </a:lnTo>
                    <a:lnTo>
                      <a:pt x="65967" y="2037028"/>
                    </a:lnTo>
                    <a:lnTo>
                      <a:pt x="43132" y="2014194"/>
                    </a:lnTo>
                    <a:lnTo>
                      <a:pt x="24527" y="1987976"/>
                    </a:lnTo>
                    <a:lnTo>
                      <a:pt x="10995" y="1959221"/>
                    </a:lnTo>
                    <a:close/>
                    <a:moveTo>
                      <a:pt x="504" y="575950"/>
                    </a:moveTo>
                    <a:lnTo>
                      <a:pt x="1094209" y="575950"/>
                    </a:lnTo>
                    <a:lnTo>
                      <a:pt x="1095215" y="585763"/>
                    </a:lnTo>
                    <a:lnTo>
                      <a:pt x="1095215" y="1893255"/>
                    </a:lnTo>
                    <a:lnTo>
                      <a:pt x="1093479" y="1911048"/>
                    </a:lnTo>
                    <a:lnTo>
                      <a:pt x="868" y="1911048"/>
                    </a:lnTo>
                    <a:lnTo>
                      <a:pt x="0" y="1893255"/>
                    </a:lnTo>
                    <a:lnTo>
                      <a:pt x="0" y="585763"/>
                    </a:lnTo>
                    <a:close/>
                    <a:moveTo>
                      <a:pt x="105775" y="417151"/>
                    </a:moveTo>
                    <a:lnTo>
                      <a:pt x="989441" y="417151"/>
                    </a:lnTo>
                    <a:lnTo>
                      <a:pt x="1008106" y="426766"/>
                    </a:lnTo>
                    <a:lnTo>
                      <a:pt x="1032631" y="445372"/>
                    </a:lnTo>
                    <a:lnTo>
                      <a:pt x="1053775" y="467361"/>
                    </a:lnTo>
                    <a:lnTo>
                      <a:pt x="1070690" y="492733"/>
                    </a:lnTo>
                    <a:lnTo>
                      <a:pt x="1084221" y="522333"/>
                    </a:lnTo>
                    <a:lnTo>
                      <a:pt x="1090767" y="548518"/>
                    </a:lnTo>
                    <a:lnTo>
                      <a:pt x="2876" y="548518"/>
                    </a:lnTo>
                    <a:lnTo>
                      <a:pt x="10149" y="522333"/>
                    </a:lnTo>
                    <a:lnTo>
                      <a:pt x="22835" y="492733"/>
                    </a:lnTo>
                    <a:lnTo>
                      <a:pt x="41441" y="467361"/>
                    </a:lnTo>
                    <a:lnTo>
                      <a:pt x="62584" y="445372"/>
                    </a:lnTo>
                    <a:lnTo>
                      <a:pt x="87111" y="426766"/>
                    </a:lnTo>
                    <a:close/>
                    <a:moveTo>
                      <a:pt x="515362" y="253396"/>
                    </a:moveTo>
                    <a:cubicBezTo>
                      <a:pt x="495255" y="253396"/>
                      <a:pt x="478954" y="269697"/>
                      <a:pt x="478954" y="289804"/>
                    </a:cubicBezTo>
                    <a:lnTo>
                      <a:pt x="478954" y="316822"/>
                    </a:lnTo>
                    <a:lnTo>
                      <a:pt x="616262" y="316822"/>
                    </a:lnTo>
                    <a:lnTo>
                      <a:pt x="616262" y="289804"/>
                    </a:lnTo>
                    <a:cubicBezTo>
                      <a:pt x="616262" y="269697"/>
                      <a:pt x="599961" y="253396"/>
                      <a:pt x="579853" y="253396"/>
                    </a:cubicBezTo>
                    <a:close/>
                    <a:moveTo>
                      <a:pt x="471113" y="0"/>
                    </a:moveTo>
                    <a:lnTo>
                      <a:pt x="624103" y="0"/>
                    </a:lnTo>
                    <a:cubicBezTo>
                      <a:pt x="670835" y="0"/>
                      <a:pt x="708719" y="37884"/>
                      <a:pt x="708719" y="84616"/>
                    </a:cubicBezTo>
                    <a:lnTo>
                      <a:pt x="708719" y="101457"/>
                    </a:lnTo>
                    <a:lnTo>
                      <a:pt x="662644" y="316822"/>
                    </a:lnTo>
                    <a:lnTo>
                      <a:pt x="904927" y="316822"/>
                    </a:lnTo>
                    <a:lnTo>
                      <a:pt x="919304" y="318514"/>
                    </a:lnTo>
                    <a:lnTo>
                      <a:pt x="931144" y="324433"/>
                    </a:lnTo>
                    <a:lnTo>
                      <a:pt x="941293" y="334582"/>
                    </a:lnTo>
                    <a:lnTo>
                      <a:pt x="948059" y="348114"/>
                    </a:lnTo>
                    <a:lnTo>
                      <a:pt x="950596" y="361646"/>
                    </a:lnTo>
                    <a:lnTo>
                      <a:pt x="950596" y="389719"/>
                    </a:lnTo>
                    <a:lnTo>
                      <a:pt x="144620" y="389719"/>
                    </a:lnTo>
                    <a:lnTo>
                      <a:pt x="144620" y="361646"/>
                    </a:lnTo>
                    <a:lnTo>
                      <a:pt x="147158" y="348114"/>
                    </a:lnTo>
                    <a:lnTo>
                      <a:pt x="153923" y="334582"/>
                    </a:lnTo>
                    <a:lnTo>
                      <a:pt x="162380" y="324433"/>
                    </a:lnTo>
                    <a:lnTo>
                      <a:pt x="175912" y="318514"/>
                    </a:lnTo>
                    <a:lnTo>
                      <a:pt x="190290" y="316822"/>
                    </a:lnTo>
                    <a:lnTo>
                      <a:pt x="432574" y="316822"/>
                    </a:lnTo>
                    <a:lnTo>
                      <a:pt x="386497" y="101454"/>
                    </a:lnTo>
                    <a:lnTo>
                      <a:pt x="386497" y="84616"/>
                    </a:lnTo>
                    <a:cubicBezTo>
                      <a:pt x="386497" y="37884"/>
                      <a:pt x="424381" y="0"/>
                      <a:pt x="47111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137160" numCol="1" anchor="b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/>
                <a:r>
                  <a:rPr lang="en-US" sz="1350" b="1" cap="all">
                    <a:ln w="0"/>
                    <a:solidFill>
                      <a:srgbClr val="FFFFFF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  <a:t>80-200</a:t>
                </a:r>
              </a:p>
              <a:p>
                <a:pPr algn="ctr" defTabSz="685800"/>
                <a:r>
                  <a:rPr lang="en-US" sz="900" cap="all">
                    <a:ln w="0"/>
                    <a:solidFill>
                      <a:srgbClr val="FFFFFF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Calibri" panose="020F0502020204030204"/>
                  </a:rPr>
                  <a:t>years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7128779" y="3073598"/>
              <a:ext cx="1260644" cy="1992767"/>
              <a:chOff x="5037446" y="2987858"/>
              <a:chExt cx="1975104" cy="3122152"/>
            </a:xfrm>
          </p:grpSpPr>
          <p:sp>
            <p:nvSpPr>
              <p:cNvPr id="81" name="Freeform 19"/>
              <p:cNvSpPr>
                <a:spLocks/>
              </p:cNvSpPr>
              <p:nvPr/>
            </p:nvSpPr>
            <p:spPr bwMode="auto">
              <a:xfrm>
                <a:off x="5650189" y="2987858"/>
                <a:ext cx="749619" cy="2572400"/>
              </a:xfrm>
              <a:custGeom>
                <a:avLst/>
                <a:gdLst>
                  <a:gd name="T0" fmla="*/ 183 w 329"/>
                  <a:gd name="T1" fmla="*/ 0 h 1129"/>
                  <a:gd name="T2" fmla="*/ 226 w 329"/>
                  <a:gd name="T3" fmla="*/ 1 h 1129"/>
                  <a:gd name="T4" fmla="*/ 240 w 329"/>
                  <a:gd name="T5" fmla="*/ 14 h 1129"/>
                  <a:gd name="T6" fmla="*/ 241 w 329"/>
                  <a:gd name="T7" fmla="*/ 38 h 1129"/>
                  <a:gd name="T8" fmla="*/ 233 w 329"/>
                  <a:gd name="T9" fmla="*/ 44 h 1129"/>
                  <a:gd name="T10" fmla="*/ 232 w 329"/>
                  <a:gd name="T11" fmla="*/ 51 h 1129"/>
                  <a:gd name="T12" fmla="*/ 238 w 329"/>
                  <a:gd name="T13" fmla="*/ 58 h 1129"/>
                  <a:gd name="T14" fmla="*/ 245 w 329"/>
                  <a:gd name="T15" fmla="*/ 69 h 1129"/>
                  <a:gd name="T16" fmla="*/ 242 w 329"/>
                  <a:gd name="T17" fmla="*/ 76 h 1129"/>
                  <a:gd name="T18" fmla="*/ 233 w 329"/>
                  <a:gd name="T19" fmla="*/ 82 h 1129"/>
                  <a:gd name="T20" fmla="*/ 236 w 329"/>
                  <a:gd name="T21" fmla="*/ 128 h 1129"/>
                  <a:gd name="T22" fmla="*/ 251 w 329"/>
                  <a:gd name="T23" fmla="*/ 208 h 1129"/>
                  <a:gd name="T24" fmla="*/ 260 w 329"/>
                  <a:gd name="T25" fmla="*/ 314 h 1129"/>
                  <a:gd name="T26" fmla="*/ 262 w 329"/>
                  <a:gd name="T27" fmla="*/ 382 h 1129"/>
                  <a:gd name="T28" fmla="*/ 288 w 329"/>
                  <a:gd name="T29" fmla="*/ 402 h 1129"/>
                  <a:gd name="T30" fmla="*/ 319 w 329"/>
                  <a:gd name="T31" fmla="*/ 447 h 1129"/>
                  <a:gd name="T32" fmla="*/ 328 w 329"/>
                  <a:gd name="T33" fmla="*/ 508 h 1129"/>
                  <a:gd name="T34" fmla="*/ 329 w 329"/>
                  <a:gd name="T35" fmla="*/ 588 h 1129"/>
                  <a:gd name="T36" fmla="*/ 329 w 329"/>
                  <a:gd name="T37" fmla="*/ 701 h 1129"/>
                  <a:gd name="T38" fmla="*/ 329 w 329"/>
                  <a:gd name="T39" fmla="*/ 827 h 1129"/>
                  <a:gd name="T40" fmla="*/ 329 w 329"/>
                  <a:gd name="T41" fmla="*/ 946 h 1129"/>
                  <a:gd name="T42" fmla="*/ 328 w 329"/>
                  <a:gd name="T43" fmla="*/ 1034 h 1129"/>
                  <a:gd name="T44" fmla="*/ 328 w 329"/>
                  <a:gd name="T45" fmla="*/ 1072 h 1129"/>
                  <a:gd name="T46" fmla="*/ 328 w 329"/>
                  <a:gd name="T47" fmla="*/ 1090 h 1129"/>
                  <a:gd name="T48" fmla="*/ 316 w 329"/>
                  <a:gd name="T49" fmla="*/ 1112 h 1129"/>
                  <a:gd name="T50" fmla="*/ 276 w 329"/>
                  <a:gd name="T51" fmla="*/ 1128 h 1129"/>
                  <a:gd name="T52" fmla="*/ 53 w 329"/>
                  <a:gd name="T53" fmla="*/ 1128 h 1129"/>
                  <a:gd name="T54" fmla="*/ 13 w 329"/>
                  <a:gd name="T55" fmla="*/ 1112 h 1129"/>
                  <a:gd name="T56" fmla="*/ 1 w 329"/>
                  <a:gd name="T57" fmla="*/ 1090 h 1129"/>
                  <a:gd name="T58" fmla="*/ 1 w 329"/>
                  <a:gd name="T59" fmla="*/ 1072 h 1129"/>
                  <a:gd name="T60" fmla="*/ 1 w 329"/>
                  <a:gd name="T61" fmla="*/ 1034 h 1129"/>
                  <a:gd name="T62" fmla="*/ 0 w 329"/>
                  <a:gd name="T63" fmla="*/ 946 h 1129"/>
                  <a:gd name="T64" fmla="*/ 0 w 329"/>
                  <a:gd name="T65" fmla="*/ 827 h 1129"/>
                  <a:gd name="T66" fmla="*/ 0 w 329"/>
                  <a:gd name="T67" fmla="*/ 701 h 1129"/>
                  <a:gd name="T68" fmla="*/ 0 w 329"/>
                  <a:gd name="T69" fmla="*/ 588 h 1129"/>
                  <a:gd name="T70" fmla="*/ 1 w 329"/>
                  <a:gd name="T71" fmla="*/ 508 h 1129"/>
                  <a:gd name="T72" fmla="*/ 11 w 329"/>
                  <a:gd name="T73" fmla="*/ 447 h 1129"/>
                  <a:gd name="T74" fmla="*/ 41 w 329"/>
                  <a:gd name="T75" fmla="*/ 402 h 1129"/>
                  <a:gd name="T76" fmla="*/ 67 w 329"/>
                  <a:gd name="T77" fmla="*/ 382 h 1129"/>
                  <a:gd name="T78" fmla="*/ 69 w 329"/>
                  <a:gd name="T79" fmla="*/ 314 h 1129"/>
                  <a:gd name="T80" fmla="*/ 78 w 329"/>
                  <a:gd name="T81" fmla="*/ 208 h 1129"/>
                  <a:gd name="T82" fmla="*/ 93 w 329"/>
                  <a:gd name="T83" fmla="*/ 128 h 1129"/>
                  <a:gd name="T84" fmla="*/ 97 w 329"/>
                  <a:gd name="T85" fmla="*/ 82 h 1129"/>
                  <a:gd name="T86" fmla="*/ 87 w 329"/>
                  <a:gd name="T87" fmla="*/ 76 h 1129"/>
                  <a:gd name="T88" fmla="*/ 85 w 329"/>
                  <a:gd name="T89" fmla="*/ 69 h 1129"/>
                  <a:gd name="T90" fmla="*/ 91 w 329"/>
                  <a:gd name="T91" fmla="*/ 58 h 1129"/>
                  <a:gd name="T92" fmla="*/ 98 w 329"/>
                  <a:gd name="T93" fmla="*/ 51 h 1129"/>
                  <a:gd name="T94" fmla="*/ 97 w 329"/>
                  <a:gd name="T95" fmla="*/ 44 h 1129"/>
                  <a:gd name="T96" fmla="*/ 88 w 329"/>
                  <a:gd name="T97" fmla="*/ 38 h 1129"/>
                  <a:gd name="T98" fmla="*/ 89 w 329"/>
                  <a:gd name="T99" fmla="*/ 14 h 1129"/>
                  <a:gd name="T100" fmla="*/ 103 w 329"/>
                  <a:gd name="T101" fmla="*/ 1 h 1129"/>
                  <a:gd name="T102" fmla="*/ 147 w 329"/>
                  <a:gd name="T103" fmla="*/ 0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9" h="1129">
                    <a:moveTo>
                      <a:pt x="147" y="0"/>
                    </a:moveTo>
                    <a:lnTo>
                      <a:pt x="165" y="0"/>
                    </a:lnTo>
                    <a:lnTo>
                      <a:pt x="183" y="0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26" y="1"/>
                    </a:lnTo>
                    <a:lnTo>
                      <a:pt x="233" y="2"/>
                    </a:lnTo>
                    <a:lnTo>
                      <a:pt x="237" y="7"/>
                    </a:lnTo>
                    <a:lnTo>
                      <a:pt x="240" y="14"/>
                    </a:lnTo>
                    <a:lnTo>
                      <a:pt x="242" y="23"/>
                    </a:lnTo>
                    <a:lnTo>
                      <a:pt x="242" y="31"/>
                    </a:lnTo>
                    <a:lnTo>
                      <a:pt x="241" y="38"/>
                    </a:lnTo>
                    <a:lnTo>
                      <a:pt x="237" y="41"/>
                    </a:lnTo>
                    <a:lnTo>
                      <a:pt x="234" y="43"/>
                    </a:lnTo>
                    <a:lnTo>
                      <a:pt x="233" y="44"/>
                    </a:lnTo>
                    <a:lnTo>
                      <a:pt x="232" y="46"/>
                    </a:lnTo>
                    <a:lnTo>
                      <a:pt x="232" y="49"/>
                    </a:lnTo>
                    <a:lnTo>
                      <a:pt x="232" y="51"/>
                    </a:lnTo>
                    <a:lnTo>
                      <a:pt x="233" y="53"/>
                    </a:lnTo>
                    <a:lnTo>
                      <a:pt x="235" y="56"/>
                    </a:lnTo>
                    <a:lnTo>
                      <a:pt x="238" y="58"/>
                    </a:lnTo>
                    <a:lnTo>
                      <a:pt x="241" y="60"/>
                    </a:lnTo>
                    <a:lnTo>
                      <a:pt x="244" y="64"/>
                    </a:lnTo>
                    <a:lnTo>
                      <a:pt x="245" y="69"/>
                    </a:lnTo>
                    <a:lnTo>
                      <a:pt x="245" y="69"/>
                    </a:lnTo>
                    <a:lnTo>
                      <a:pt x="245" y="73"/>
                    </a:lnTo>
                    <a:lnTo>
                      <a:pt x="242" y="76"/>
                    </a:lnTo>
                    <a:lnTo>
                      <a:pt x="240" y="78"/>
                    </a:lnTo>
                    <a:lnTo>
                      <a:pt x="237" y="81"/>
                    </a:lnTo>
                    <a:lnTo>
                      <a:pt x="233" y="82"/>
                    </a:lnTo>
                    <a:lnTo>
                      <a:pt x="232" y="93"/>
                    </a:lnTo>
                    <a:lnTo>
                      <a:pt x="232" y="108"/>
                    </a:lnTo>
                    <a:lnTo>
                      <a:pt x="236" y="128"/>
                    </a:lnTo>
                    <a:lnTo>
                      <a:pt x="241" y="155"/>
                    </a:lnTo>
                    <a:lnTo>
                      <a:pt x="247" y="179"/>
                    </a:lnTo>
                    <a:lnTo>
                      <a:pt x="251" y="208"/>
                    </a:lnTo>
                    <a:lnTo>
                      <a:pt x="255" y="242"/>
                    </a:lnTo>
                    <a:lnTo>
                      <a:pt x="258" y="278"/>
                    </a:lnTo>
                    <a:lnTo>
                      <a:pt x="260" y="314"/>
                    </a:lnTo>
                    <a:lnTo>
                      <a:pt x="261" y="348"/>
                    </a:lnTo>
                    <a:lnTo>
                      <a:pt x="260" y="381"/>
                    </a:lnTo>
                    <a:lnTo>
                      <a:pt x="262" y="382"/>
                    </a:lnTo>
                    <a:lnTo>
                      <a:pt x="269" y="386"/>
                    </a:lnTo>
                    <a:lnTo>
                      <a:pt x="277" y="393"/>
                    </a:lnTo>
                    <a:lnTo>
                      <a:pt x="288" y="402"/>
                    </a:lnTo>
                    <a:lnTo>
                      <a:pt x="299" y="415"/>
                    </a:lnTo>
                    <a:lnTo>
                      <a:pt x="310" y="430"/>
                    </a:lnTo>
                    <a:lnTo>
                      <a:pt x="319" y="447"/>
                    </a:lnTo>
                    <a:lnTo>
                      <a:pt x="325" y="469"/>
                    </a:lnTo>
                    <a:lnTo>
                      <a:pt x="328" y="493"/>
                    </a:lnTo>
                    <a:lnTo>
                      <a:pt x="328" y="508"/>
                    </a:lnTo>
                    <a:lnTo>
                      <a:pt x="329" y="530"/>
                    </a:lnTo>
                    <a:lnTo>
                      <a:pt x="329" y="556"/>
                    </a:lnTo>
                    <a:lnTo>
                      <a:pt x="329" y="588"/>
                    </a:lnTo>
                    <a:lnTo>
                      <a:pt x="329" y="623"/>
                    </a:lnTo>
                    <a:lnTo>
                      <a:pt x="329" y="661"/>
                    </a:lnTo>
                    <a:lnTo>
                      <a:pt x="329" y="701"/>
                    </a:lnTo>
                    <a:lnTo>
                      <a:pt x="329" y="743"/>
                    </a:lnTo>
                    <a:lnTo>
                      <a:pt x="329" y="785"/>
                    </a:lnTo>
                    <a:lnTo>
                      <a:pt x="329" y="827"/>
                    </a:lnTo>
                    <a:lnTo>
                      <a:pt x="329" y="869"/>
                    </a:lnTo>
                    <a:lnTo>
                      <a:pt x="329" y="909"/>
                    </a:lnTo>
                    <a:lnTo>
                      <a:pt x="329" y="946"/>
                    </a:lnTo>
                    <a:lnTo>
                      <a:pt x="329" y="980"/>
                    </a:lnTo>
                    <a:lnTo>
                      <a:pt x="329" y="1009"/>
                    </a:lnTo>
                    <a:lnTo>
                      <a:pt x="328" y="1034"/>
                    </a:lnTo>
                    <a:lnTo>
                      <a:pt x="328" y="1054"/>
                    </a:lnTo>
                    <a:lnTo>
                      <a:pt x="328" y="1067"/>
                    </a:lnTo>
                    <a:lnTo>
                      <a:pt x="328" y="1072"/>
                    </a:lnTo>
                    <a:lnTo>
                      <a:pt x="328" y="1077"/>
                    </a:lnTo>
                    <a:lnTo>
                      <a:pt x="328" y="1083"/>
                    </a:lnTo>
                    <a:lnTo>
                      <a:pt x="328" y="1090"/>
                    </a:lnTo>
                    <a:lnTo>
                      <a:pt x="326" y="1097"/>
                    </a:lnTo>
                    <a:lnTo>
                      <a:pt x="323" y="1106"/>
                    </a:lnTo>
                    <a:lnTo>
                      <a:pt x="316" y="1112"/>
                    </a:lnTo>
                    <a:lnTo>
                      <a:pt x="308" y="1119"/>
                    </a:lnTo>
                    <a:lnTo>
                      <a:pt x="294" y="1124"/>
                    </a:lnTo>
                    <a:lnTo>
                      <a:pt x="276" y="1128"/>
                    </a:lnTo>
                    <a:lnTo>
                      <a:pt x="253" y="1129"/>
                    </a:lnTo>
                    <a:lnTo>
                      <a:pt x="76" y="1129"/>
                    </a:lnTo>
                    <a:lnTo>
                      <a:pt x="53" y="1128"/>
                    </a:lnTo>
                    <a:lnTo>
                      <a:pt x="36" y="1124"/>
                    </a:lnTo>
                    <a:lnTo>
                      <a:pt x="21" y="1119"/>
                    </a:lnTo>
                    <a:lnTo>
                      <a:pt x="13" y="1112"/>
                    </a:lnTo>
                    <a:lnTo>
                      <a:pt x="6" y="1106"/>
                    </a:lnTo>
                    <a:lnTo>
                      <a:pt x="3" y="1097"/>
                    </a:lnTo>
                    <a:lnTo>
                      <a:pt x="1" y="1090"/>
                    </a:lnTo>
                    <a:lnTo>
                      <a:pt x="1" y="1083"/>
                    </a:lnTo>
                    <a:lnTo>
                      <a:pt x="1" y="1077"/>
                    </a:lnTo>
                    <a:lnTo>
                      <a:pt x="1" y="1072"/>
                    </a:lnTo>
                    <a:lnTo>
                      <a:pt x="1" y="1067"/>
                    </a:lnTo>
                    <a:lnTo>
                      <a:pt x="1" y="1054"/>
                    </a:lnTo>
                    <a:lnTo>
                      <a:pt x="1" y="1034"/>
                    </a:lnTo>
                    <a:lnTo>
                      <a:pt x="0" y="1009"/>
                    </a:lnTo>
                    <a:lnTo>
                      <a:pt x="0" y="980"/>
                    </a:lnTo>
                    <a:lnTo>
                      <a:pt x="0" y="946"/>
                    </a:lnTo>
                    <a:lnTo>
                      <a:pt x="0" y="909"/>
                    </a:lnTo>
                    <a:lnTo>
                      <a:pt x="0" y="869"/>
                    </a:lnTo>
                    <a:lnTo>
                      <a:pt x="0" y="827"/>
                    </a:lnTo>
                    <a:lnTo>
                      <a:pt x="0" y="785"/>
                    </a:lnTo>
                    <a:lnTo>
                      <a:pt x="0" y="743"/>
                    </a:lnTo>
                    <a:lnTo>
                      <a:pt x="0" y="701"/>
                    </a:lnTo>
                    <a:lnTo>
                      <a:pt x="0" y="661"/>
                    </a:lnTo>
                    <a:lnTo>
                      <a:pt x="0" y="623"/>
                    </a:lnTo>
                    <a:lnTo>
                      <a:pt x="0" y="588"/>
                    </a:lnTo>
                    <a:lnTo>
                      <a:pt x="0" y="556"/>
                    </a:lnTo>
                    <a:lnTo>
                      <a:pt x="0" y="530"/>
                    </a:lnTo>
                    <a:lnTo>
                      <a:pt x="1" y="508"/>
                    </a:lnTo>
                    <a:lnTo>
                      <a:pt x="1" y="493"/>
                    </a:lnTo>
                    <a:lnTo>
                      <a:pt x="4" y="469"/>
                    </a:lnTo>
                    <a:lnTo>
                      <a:pt x="11" y="447"/>
                    </a:lnTo>
                    <a:lnTo>
                      <a:pt x="19" y="430"/>
                    </a:lnTo>
                    <a:lnTo>
                      <a:pt x="30" y="415"/>
                    </a:lnTo>
                    <a:lnTo>
                      <a:pt x="41" y="402"/>
                    </a:lnTo>
                    <a:lnTo>
                      <a:pt x="52" y="393"/>
                    </a:lnTo>
                    <a:lnTo>
                      <a:pt x="61" y="386"/>
                    </a:lnTo>
                    <a:lnTo>
                      <a:pt x="67" y="382"/>
                    </a:lnTo>
                    <a:lnTo>
                      <a:pt x="69" y="381"/>
                    </a:lnTo>
                    <a:lnTo>
                      <a:pt x="68" y="348"/>
                    </a:lnTo>
                    <a:lnTo>
                      <a:pt x="69" y="314"/>
                    </a:lnTo>
                    <a:lnTo>
                      <a:pt x="72" y="278"/>
                    </a:lnTo>
                    <a:lnTo>
                      <a:pt x="74" y="242"/>
                    </a:lnTo>
                    <a:lnTo>
                      <a:pt x="78" y="208"/>
                    </a:lnTo>
                    <a:lnTo>
                      <a:pt x="82" y="179"/>
                    </a:lnTo>
                    <a:lnTo>
                      <a:pt x="88" y="155"/>
                    </a:lnTo>
                    <a:lnTo>
                      <a:pt x="93" y="128"/>
                    </a:lnTo>
                    <a:lnTo>
                      <a:pt x="98" y="108"/>
                    </a:lnTo>
                    <a:lnTo>
                      <a:pt x="98" y="93"/>
                    </a:lnTo>
                    <a:lnTo>
                      <a:pt x="97" y="82"/>
                    </a:lnTo>
                    <a:lnTo>
                      <a:pt x="92" y="81"/>
                    </a:lnTo>
                    <a:lnTo>
                      <a:pt x="89" y="78"/>
                    </a:lnTo>
                    <a:lnTo>
                      <a:pt x="87" y="76"/>
                    </a:lnTo>
                    <a:lnTo>
                      <a:pt x="86" y="73"/>
                    </a:lnTo>
                    <a:lnTo>
                      <a:pt x="85" y="69"/>
                    </a:lnTo>
                    <a:lnTo>
                      <a:pt x="85" y="69"/>
                    </a:lnTo>
                    <a:lnTo>
                      <a:pt x="86" y="64"/>
                    </a:lnTo>
                    <a:lnTo>
                      <a:pt x="88" y="60"/>
                    </a:lnTo>
                    <a:lnTo>
                      <a:pt x="91" y="58"/>
                    </a:lnTo>
                    <a:lnTo>
                      <a:pt x="94" y="56"/>
                    </a:lnTo>
                    <a:lnTo>
                      <a:pt x="97" y="53"/>
                    </a:lnTo>
                    <a:lnTo>
                      <a:pt x="98" y="51"/>
                    </a:lnTo>
                    <a:lnTo>
                      <a:pt x="98" y="49"/>
                    </a:lnTo>
                    <a:lnTo>
                      <a:pt x="98" y="46"/>
                    </a:lnTo>
                    <a:lnTo>
                      <a:pt x="97" y="44"/>
                    </a:lnTo>
                    <a:lnTo>
                      <a:pt x="95" y="43"/>
                    </a:lnTo>
                    <a:lnTo>
                      <a:pt x="92" y="41"/>
                    </a:lnTo>
                    <a:lnTo>
                      <a:pt x="88" y="38"/>
                    </a:lnTo>
                    <a:lnTo>
                      <a:pt x="87" y="31"/>
                    </a:lnTo>
                    <a:lnTo>
                      <a:pt x="87" y="23"/>
                    </a:lnTo>
                    <a:lnTo>
                      <a:pt x="89" y="14"/>
                    </a:lnTo>
                    <a:lnTo>
                      <a:pt x="92" y="7"/>
                    </a:lnTo>
                    <a:lnTo>
                      <a:pt x="97" y="2"/>
                    </a:lnTo>
                    <a:lnTo>
                      <a:pt x="103" y="1"/>
                    </a:lnTo>
                    <a:lnTo>
                      <a:pt x="115" y="0"/>
                    </a:lnTo>
                    <a:lnTo>
                      <a:pt x="129" y="0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1A1A1A"/>
              </a:solidFill>
              <a:ln w="0">
                <a:solidFill>
                  <a:srgbClr val="1A1A1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0" tIns="34290" rIns="0" bIns="13716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500" b="1" cap="all">
                    <a:solidFill>
                      <a:srgbClr val="FFFFFF"/>
                    </a:solidFill>
                    <a:latin typeface="Calibri" panose="020F0502020204030204"/>
                  </a:rPr>
                  <a:t>&gt;1 MIL</a:t>
                </a:r>
                <a:endParaRPr lang="en-US" sz="1200" b="1" cap="all">
                  <a:solidFill>
                    <a:srgbClr val="FFFFFF"/>
                  </a:solidFill>
                  <a:latin typeface="Calibri" panose="020F0502020204030204"/>
                </a:endParaRPr>
              </a:p>
              <a:p>
                <a:pPr algn="ctr" defTabSz="685800"/>
                <a:r>
                  <a:rPr lang="en-US" sz="900" cap="all">
                    <a:solidFill>
                      <a:srgbClr val="FFFFFF"/>
                    </a:solidFill>
                    <a:latin typeface="Calibri" panose="020F0502020204030204"/>
                  </a:rPr>
                  <a:t>years</a:t>
                </a:r>
                <a:endParaRPr lang="en-US" sz="1050" cap="all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5037446" y="5627804"/>
                <a:ext cx="1975104" cy="4822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85800"/>
                <a:r>
                  <a:rPr lang="en-US" sz="900">
                    <a:solidFill>
                      <a:srgbClr val="FFFFFF">
                        <a:lumMod val="50000"/>
                      </a:srgbClr>
                    </a:solidFill>
                    <a:latin typeface="Calibri" panose="020F0502020204030204"/>
                  </a:rPr>
                  <a:t>Glass bottle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8257253" y="2465473"/>
              <a:ext cx="1260644" cy="2600892"/>
              <a:chOff x="6617307" y="2035083"/>
              <a:chExt cx="1975104" cy="4074927"/>
            </a:xfrm>
          </p:grpSpPr>
          <p:sp>
            <p:nvSpPr>
              <p:cNvPr id="84" name="Freeform 10"/>
              <p:cNvSpPr>
                <a:spLocks/>
              </p:cNvSpPr>
              <p:nvPr/>
            </p:nvSpPr>
            <p:spPr bwMode="auto">
              <a:xfrm>
                <a:off x="6949403" y="2035083"/>
                <a:ext cx="1310912" cy="3519296"/>
              </a:xfrm>
              <a:custGeom>
                <a:avLst/>
                <a:gdLst>
                  <a:gd name="T0" fmla="*/ 360 w 520"/>
                  <a:gd name="T1" fmla="*/ 14 h 1396"/>
                  <a:gd name="T2" fmla="*/ 377 w 520"/>
                  <a:gd name="T3" fmla="*/ 66 h 1396"/>
                  <a:gd name="T4" fmla="*/ 374 w 520"/>
                  <a:gd name="T5" fmla="*/ 91 h 1396"/>
                  <a:gd name="T6" fmla="*/ 351 w 520"/>
                  <a:gd name="T7" fmla="*/ 112 h 1396"/>
                  <a:gd name="T8" fmla="*/ 387 w 520"/>
                  <a:gd name="T9" fmla="*/ 179 h 1396"/>
                  <a:gd name="T10" fmla="*/ 502 w 520"/>
                  <a:gd name="T11" fmla="*/ 292 h 1396"/>
                  <a:gd name="T12" fmla="*/ 510 w 520"/>
                  <a:gd name="T13" fmla="*/ 462 h 1396"/>
                  <a:gd name="T14" fmla="*/ 498 w 520"/>
                  <a:gd name="T15" fmla="*/ 489 h 1396"/>
                  <a:gd name="T16" fmla="*/ 516 w 520"/>
                  <a:gd name="T17" fmla="*/ 564 h 1396"/>
                  <a:gd name="T18" fmla="*/ 501 w 520"/>
                  <a:gd name="T19" fmla="*/ 600 h 1396"/>
                  <a:gd name="T20" fmla="*/ 506 w 520"/>
                  <a:gd name="T21" fmla="*/ 617 h 1396"/>
                  <a:gd name="T22" fmla="*/ 513 w 520"/>
                  <a:gd name="T23" fmla="*/ 695 h 1396"/>
                  <a:gd name="T24" fmla="*/ 496 w 520"/>
                  <a:gd name="T25" fmla="*/ 720 h 1396"/>
                  <a:gd name="T26" fmla="*/ 514 w 520"/>
                  <a:gd name="T27" fmla="*/ 750 h 1396"/>
                  <a:gd name="T28" fmla="*/ 510 w 520"/>
                  <a:gd name="T29" fmla="*/ 824 h 1396"/>
                  <a:gd name="T30" fmla="*/ 493 w 520"/>
                  <a:gd name="T31" fmla="*/ 840 h 1396"/>
                  <a:gd name="T32" fmla="*/ 518 w 520"/>
                  <a:gd name="T33" fmla="*/ 885 h 1396"/>
                  <a:gd name="T34" fmla="*/ 508 w 520"/>
                  <a:gd name="T35" fmla="*/ 947 h 1396"/>
                  <a:gd name="T36" fmla="*/ 498 w 520"/>
                  <a:gd name="T37" fmla="*/ 962 h 1396"/>
                  <a:gd name="T38" fmla="*/ 518 w 520"/>
                  <a:gd name="T39" fmla="*/ 1020 h 1396"/>
                  <a:gd name="T40" fmla="*/ 504 w 520"/>
                  <a:gd name="T41" fmla="*/ 1069 h 1396"/>
                  <a:gd name="T42" fmla="*/ 499 w 520"/>
                  <a:gd name="T43" fmla="*/ 1081 h 1396"/>
                  <a:gd name="T44" fmla="*/ 517 w 520"/>
                  <a:gd name="T45" fmla="*/ 1138 h 1396"/>
                  <a:gd name="T46" fmla="*/ 516 w 520"/>
                  <a:gd name="T47" fmla="*/ 1175 h 1396"/>
                  <a:gd name="T48" fmla="*/ 515 w 520"/>
                  <a:gd name="T49" fmla="*/ 1293 h 1396"/>
                  <a:gd name="T50" fmla="*/ 485 w 520"/>
                  <a:gd name="T51" fmla="*/ 1362 h 1396"/>
                  <a:gd name="T52" fmla="*/ 390 w 520"/>
                  <a:gd name="T53" fmla="*/ 1393 h 1396"/>
                  <a:gd name="T54" fmla="*/ 308 w 520"/>
                  <a:gd name="T55" fmla="*/ 1395 h 1396"/>
                  <a:gd name="T56" fmla="*/ 195 w 520"/>
                  <a:gd name="T57" fmla="*/ 1396 h 1396"/>
                  <a:gd name="T58" fmla="*/ 109 w 520"/>
                  <a:gd name="T59" fmla="*/ 1394 h 1396"/>
                  <a:gd name="T60" fmla="*/ 31 w 520"/>
                  <a:gd name="T61" fmla="*/ 1348 h 1396"/>
                  <a:gd name="T62" fmla="*/ 3 w 520"/>
                  <a:gd name="T63" fmla="*/ 1224 h 1396"/>
                  <a:gd name="T64" fmla="*/ 0 w 520"/>
                  <a:gd name="T65" fmla="*/ 1133 h 1396"/>
                  <a:gd name="T66" fmla="*/ 20 w 520"/>
                  <a:gd name="T67" fmla="*/ 1079 h 1396"/>
                  <a:gd name="T68" fmla="*/ 11 w 520"/>
                  <a:gd name="T69" fmla="*/ 1065 h 1396"/>
                  <a:gd name="T70" fmla="*/ 6 w 520"/>
                  <a:gd name="T71" fmla="*/ 981 h 1396"/>
                  <a:gd name="T72" fmla="*/ 25 w 520"/>
                  <a:gd name="T73" fmla="*/ 958 h 1396"/>
                  <a:gd name="T74" fmla="*/ 6 w 520"/>
                  <a:gd name="T75" fmla="*/ 935 h 1396"/>
                  <a:gd name="T76" fmla="*/ 11 w 520"/>
                  <a:gd name="T77" fmla="*/ 850 h 1396"/>
                  <a:gd name="T78" fmla="*/ 22 w 520"/>
                  <a:gd name="T79" fmla="*/ 839 h 1396"/>
                  <a:gd name="T80" fmla="*/ 1 w 520"/>
                  <a:gd name="T81" fmla="*/ 800 h 1396"/>
                  <a:gd name="T82" fmla="*/ 14 w 520"/>
                  <a:gd name="T83" fmla="*/ 728 h 1396"/>
                  <a:gd name="T84" fmla="*/ 18 w 520"/>
                  <a:gd name="T85" fmla="*/ 718 h 1396"/>
                  <a:gd name="T86" fmla="*/ 0 w 520"/>
                  <a:gd name="T87" fmla="*/ 663 h 1396"/>
                  <a:gd name="T88" fmla="*/ 18 w 520"/>
                  <a:gd name="T89" fmla="*/ 607 h 1396"/>
                  <a:gd name="T90" fmla="*/ 14 w 520"/>
                  <a:gd name="T91" fmla="*/ 597 h 1396"/>
                  <a:gd name="T92" fmla="*/ 1 w 520"/>
                  <a:gd name="T93" fmla="*/ 526 h 1396"/>
                  <a:gd name="T94" fmla="*/ 21 w 520"/>
                  <a:gd name="T95" fmla="*/ 488 h 1396"/>
                  <a:gd name="T96" fmla="*/ 17 w 520"/>
                  <a:gd name="T97" fmla="*/ 476 h 1396"/>
                  <a:gd name="T98" fmla="*/ 0 w 520"/>
                  <a:gd name="T99" fmla="*/ 424 h 1396"/>
                  <a:gd name="T100" fmla="*/ 3 w 520"/>
                  <a:gd name="T101" fmla="*/ 329 h 1396"/>
                  <a:gd name="T102" fmla="*/ 67 w 520"/>
                  <a:gd name="T103" fmla="*/ 221 h 1396"/>
                  <a:gd name="T104" fmla="*/ 165 w 520"/>
                  <a:gd name="T105" fmla="*/ 116 h 1396"/>
                  <a:gd name="T106" fmla="*/ 151 w 520"/>
                  <a:gd name="T107" fmla="*/ 103 h 1396"/>
                  <a:gd name="T108" fmla="*/ 151 w 520"/>
                  <a:gd name="T109" fmla="*/ 17 h 1396"/>
                  <a:gd name="T110" fmla="*/ 242 w 520"/>
                  <a:gd name="T111" fmla="*/ 0 h 1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20" h="1396">
                    <a:moveTo>
                      <a:pt x="271" y="0"/>
                    </a:moveTo>
                    <a:lnTo>
                      <a:pt x="301" y="1"/>
                    </a:lnTo>
                    <a:lnTo>
                      <a:pt x="325" y="3"/>
                    </a:lnTo>
                    <a:lnTo>
                      <a:pt x="344" y="8"/>
                    </a:lnTo>
                    <a:lnTo>
                      <a:pt x="360" y="14"/>
                    </a:lnTo>
                    <a:lnTo>
                      <a:pt x="370" y="23"/>
                    </a:lnTo>
                    <a:lnTo>
                      <a:pt x="376" y="30"/>
                    </a:lnTo>
                    <a:lnTo>
                      <a:pt x="377" y="40"/>
                    </a:lnTo>
                    <a:lnTo>
                      <a:pt x="377" y="52"/>
                    </a:lnTo>
                    <a:lnTo>
                      <a:pt x="377" y="66"/>
                    </a:lnTo>
                    <a:lnTo>
                      <a:pt x="378" y="74"/>
                    </a:lnTo>
                    <a:lnTo>
                      <a:pt x="378" y="78"/>
                    </a:lnTo>
                    <a:lnTo>
                      <a:pt x="377" y="80"/>
                    </a:lnTo>
                    <a:lnTo>
                      <a:pt x="376" y="85"/>
                    </a:lnTo>
                    <a:lnTo>
                      <a:pt x="374" y="91"/>
                    </a:lnTo>
                    <a:lnTo>
                      <a:pt x="370" y="97"/>
                    </a:lnTo>
                    <a:lnTo>
                      <a:pt x="367" y="101"/>
                    </a:lnTo>
                    <a:lnTo>
                      <a:pt x="362" y="105"/>
                    </a:lnTo>
                    <a:lnTo>
                      <a:pt x="356" y="109"/>
                    </a:lnTo>
                    <a:lnTo>
                      <a:pt x="351" y="112"/>
                    </a:lnTo>
                    <a:lnTo>
                      <a:pt x="354" y="127"/>
                    </a:lnTo>
                    <a:lnTo>
                      <a:pt x="354" y="142"/>
                    </a:lnTo>
                    <a:lnTo>
                      <a:pt x="354" y="159"/>
                    </a:lnTo>
                    <a:lnTo>
                      <a:pt x="353" y="168"/>
                    </a:lnTo>
                    <a:lnTo>
                      <a:pt x="387" y="179"/>
                    </a:lnTo>
                    <a:lnTo>
                      <a:pt x="417" y="196"/>
                    </a:lnTo>
                    <a:lnTo>
                      <a:pt x="444" y="215"/>
                    </a:lnTo>
                    <a:lnTo>
                      <a:pt x="467" y="238"/>
                    </a:lnTo>
                    <a:lnTo>
                      <a:pt x="487" y="263"/>
                    </a:lnTo>
                    <a:lnTo>
                      <a:pt x="502" y="292"/>
                    </a:lnTo>
                    <a:lnTo>
                      <a:pt x="512" y="322"/>
                    </a:lnTo>
                    <a:lnTo>
                      <a:pt x="518" y="355"/>
                    </a:lnTo>
                    <a:lnTo>
                      <a:pt x="520" y="388"/>
                    </a:lnTo>
                    <a:lnTo>
                      <a:pt x="517" y="425"/>
                    </a:lnTo>
                    <a:lnTo>
                      <a:pt x="510" y="462"/>
                    </a:lnTo>
                    <a:lnTo>
                      <a:pt x="506" y="470"/>
                    </a:lnTo>
                    <a:lnTo>
                      <a:pt x="500" y="477"/>
                    </a:lnTo>
                    <a:lnTo>
                      <a:pt x="492" y="480"/>
                    </a:lnTo>
                    <a:lnTo>
                      <a:pt x="487" y="482"/>
                    </a:lnTo>
                    <a:lnTo>
                      <a:pt x="498" y="489"/>
                    </a:lnTo>
                    <a:lnTo>
                      <a:pt x="506" y="498"/>
                    </a:lnTo>
                    <a:lnTo>
                      <a:pt x="514" y="514"/>
                    </a:lnTo>
                    <a:lnTo>
                      <a:pt x="518" y="531"/>
                    </a:lnTo>
                    <a:lnTo>
                      <a:pt x="518" y="547"/>
                    </a:lnTo>
                    <a:lnTo>
                      <a:pt x="516" y="564"/>
                    </a:lnTo>
                    <a:lnTo>
                      <a:pt x="513" y="578"/>
                    </a:lnTo>
                    <a:lnTo>
                      <a:pt x="510" y="588"/>
                    </a:lnTo>
                    <a:lnTo>
                      <a:pt x="508" y="592"/>
                    </a:lnTo>
                    <a:lnTo>
                      <a:pt x="504" y="596"/>
                    </a:lnTo>
                    <a:lnTo>
                      <a:pt x="501" y="600"/>
                    </a:lnTo>
                    <a:lnTo>
                      <a:pt x="496" y="602"/>
                    </a:lnTo>
                    <a:lnTo>
                      <a:pt x="493" y="604"/>
                    </a:lnTo>
                    <a:lnTo>
                      <a:pt x="498" y="607"/>
                    </a:lnTo>
                    <a:lnTo>
                      <a:pt x="503" y="612"/>
                    </a:lnTo>
                    <a:lnTo>
                      <a:pt x="506" y="617"/>
                    </a:lnTo>
                    <a:lnTo>
                      <a:pt x="514" y="632"/>
                    </a:lnTo>
                    <a:lnTo>
                      <a:pt x="518" y="649"/>
                    </a:lnTo>
                    <a:lnTo>
                      <a:pt x="518" y="666"/>
                    </a:lnTo>
                    <a:lnTo>
                      <a:pt x="516" y="681"/>
                    </a:lnTo>
                    <a:lnTo>
                      <a:pt x="513" y="695"/>
                    </a:lnTo>
                    <a:lnTo>
                      <a:pt x="510" y="706"/>
                    </a:lnTo>
                    <a:lnTo>
                      <a:pt x="508" y="711"/>
                    </a:lnTo>
                    <a:lnTo>
                      <a:pt x="504" y="715"/>
                    </a:lnTo>
                    <a:lnTo>
                      <a:pt x="501" y="718"/>
                    </a:lnTo>
                    <a:lnTo>
                      <a:pt x="496" y="720"/>
                    </a:lnTo>
                    <a:lnTo>
                      <a:pt x="493" y="722"/>
                    </a:lnTo>
                    <a:lnTo>
                      <a:pt x="498" y="726"/>
                    </a:lnTo>
                    <a:lnTo>
                      <a:pt x="503" y="730"/>
                    </a:lnTo>
                    <a:lnTo>
                      <a:pt x="506" y="735"/>
                    </a:lnTo>
                    <a:lnTo>
                      <a:pt x="514" y="750"/>
                    </a:lnTo>
                    <a:lnTo>
                      <a:pt x="518" y="767"/>
                    </a:lnTo>
                    <a:lnTo>
                      <a:pt x="518" y="784"/>
                    </a:lnTo>
                    <a:lnTo>
                      <a:pt x="516" y="800"/>
                    </a:lnTo>
                    <a:lnTo>
                      <a:pt x="513" y="813"/>
                    </a:lnTo>
                    <a:lnTo>
                      <a:pt x="510" y="824"/>
                    </a:lnTo>
                    <a:lnTo>
                      <a:pt x="508" y="828"/>
                    </a:lnTo>
                    <a:lnTo>
                      <a:pt x="504" y="833"/>
                    </a:lnTo>
                    <a:lnTo>
                      <a:pt x="501" y="836"/>
                    </a:lnTo>
                    <a:lnTo>
                      <a:pt x="496" y="838"/>
                    </a:lnTo>
                    <a:lnTo>
                      <a:pt x="493" y="840"/>
                    </a:lnTo>
                    <a:lnTo>
                      <a:pt x="498" y="843"/>
                    </a:lnTo>
                    <a:lnTo>
                      <a:pt x="503" y="848"/>
                    </a:lnTo>
                    <a:lnTo>
                      <a:pt x="506" y="853"/>
                    </a:lnTo>
                    <a:lnTo>
                      <a:pt x="514" y="868"/>
                    </a:lnTo>
                    <a:lnTo>
                      <a:pt x="518" y="885"/>
                    </a:lnTo>
                    <a:lnTo>
                      <a:pt x="518" y="902"/>
                    </a:lnTo>
                    <a:lnTo>
                      <a:pt x="516" y="917"/>
                    </a:lnTo>
                    <a:lnTo>
                      <a:pt x="513" y="932"/>
                    </a:lnTo>
                    <a:lnTo>
                      <a:pt x="510" y="942"/>
                    </a:lnTo>
                    <a:lnTo>
                      <a:pt x="508" y="947"/>
                    </a:lnTo>
                    <a:lnTo>
                      <a:pt x="504" y="950"/>
                    </a:lnTo>
                    <a:lnTo>
                      <a:pt x="501" y="953"/>
                    </a:lnTo>
                    <a:lnTo>
                      <a:pt x="496" y="957"/>
                    </a:lnTo>
                    <a:lnTo>
                      <a:pt x="493" y="958"/>
                    </a:lnTo>
                    <a:lnTo>
                      <a:pt x="498" y="962"/>
                    </a:lnTo>
                    <a:lnTo>
                      <a:pt x="503" y="966"/>
                    </a:lnTo>
                    <a:lnTo>
                      <a:pt x="506" y="971"/>
                    </a:lnTo>
                    <a:lnTo>
                      <a:pt x="514" y="986"/>
                    </a:lnTo>
                    <a:lnTo>
                      <a:pt x="518" y="1003"/>
                    </a:lnTo>
                    <a:lnTo>
                      <a:pt x="518" y="1020"/>
                    </a:lnTo>
                    <a:lnTo>
                      <a:pt x="516" y="1036"/>
                    </a:lnTo>
                    <a:lnTo>
                      <a:pt x="513" y="1049"/>
                    </a:lnTo>
                    <a:lnTo>
                      <a:pt x="510" y="1060"/>
                    </a:lnTo>
                    <a:lnTo>
                      <a:pt x="508" y="1064"/>
                    </a:lnTo>
                    <a:lnTo>
                      <a:pt x="504" y="1069"/>
                    </a:lnTo>
                    <a:lnTo>
                      <a:pt x="501" y="1072"/>
                    </a:lnTo>
                    <a:lnTo>
                      <a:pt x="496" y="1074"/>
                    </a:lnTo>
                    <a:lnTo>
                      <a:pt x="491" y="1076"/>
                    </a:lnTo>
                    <a:lnTo>
                      <a:pt x="496" y="1079"/>
                    </a:lnTo>
                    <a:lnTo>
                      <a:pt x="499" y="1081"/>
                    </a:lnTo>
                    <a:lnTo>
                      <a:pt x="502" y="1084"/>
                    </a:lnTo>
                    <a:lnTo>
                      <a:pt x="511" y="1097"/>
                    </a:lnTo>
                    <a:lnTo>
                      <a:pt x="515" y="1110"/>
                    </a:lnTo>
                    <a:lnTo>
                      <a:pt x="517" y="1124"/>
                    </a:lnTo>
                    <a:lnTo>
                      <a:pt x="517" y="1138"/>
                    </a:lnTo>
                    <a:lnTo>
                      <a:pt x="517" y="1151"/>
                    </a:lnTo>
                    <a:lnTo>
                      <a:pt x="516" y="1159"/>
                    </a:lnTo>
                    <a:lnTo>
                      <a:pt x="516" y="1166"/>
                    </a:lnTo>
                    <a:lnTo>
                      <a:pt x="516" y="1170"/>
                    </a:lnTo>
                    <a:lnTo>
                      <a:pt x="516" y="1175"/>
                    </a:lnTo>
                    <a:lnTo>
                      <a:pt x="516" y="1182"/>
                    </a:lnTo>
                    <a:lnTo>
                      <a:pt x="517" y="1218"/>
                    </a:lnTo>
                    <a:lnTo>
                      <a:pt x="516" y="1248"/>
                    </a:lnTo>
                    <a:lnTo>
                      <a:pt x="516" y="1272"/>
                    </a:lnTo>
                    <a:lnTo>
                      <a:pt x="515" y="1293"/>
                    </a:lnTo>
                    <a:lnTo>
                      <a:pt x="513" y="1308"/>
                    </a:lnTo>
                    <a:lnTo>
                      <a:pt x="512" y="1319"/>
                    </a:lnTo>
                    <a:lnTo>
                      <a:pt x="509" y="1328"/>
                    </a:lnTo>
                    <a:lnTo>
                      <a:pt x="499" y="1346"/>
                    </a:lnTo>
                    <a:lnTo>
                      <a:pt x="485" y="1362"/>
                    </a:lnTo>
                    <a:lnTo>
                      <a:pt x="469" y="1372"/>
                    </a:lnTo>
                    <a:lnTo>
                      <a:pt x="451" y="1381"/>
                    </a:lnTo>
                    <a:lnTo>
                      <a:pt x="431" y="1388"/>
                    </a:lnTo>
                    <a:lnTo>
                      <a:pt x="411" y="1391"/>
                    </a:lnTo>
                    <a:lnTo>
                      <a:pt x="390" y="1393"/>
                    </a:lnTo>
                    <a:lnTo>
                      <a:pt x="368" y="1394"/>
                    </a:lnTo>
                    <a:lnTo>
                      <a:pt x="346" y="1395"/>
                    </a:lnTo>
                    <a:lnTo>
                      <a:pt x="339" y="1395"/>
                    </a:lnTo>
                    <a:lnTo>
                      <a:pt x="326" y="1395"/>
                    </a:lnTo>
                    <a:lnTo>
                      <a:pt x="308" y="1395"/>
                    </a:lnTo>
                    <a:lnTo>
                      <a:pt x="287" y="1395"/>
                    </a:lnTo>
                    <a:lnTo>
                      <a:pt x="264" y="1395"/>
                    </a:lnTo>
                    <a:lnTo>
                      <a:pt x="240" y="1396"/>
                    </a:lnTo>
                    <a:lnTo>
                      <a:pt x="216" y="1396"/>
                    </a:lnTo>
                    <a:lnTo>
                      <a:pt x="195" y="1396"/>
                    </a:lnTo>
                    <a:lnTo>
                      <a:pt x="177" y="1396"/>
                    </a:lnTo>
                    <a:lnTo>
                      <a:pt x="163" y="1396"/>
                    </a:lnTo>
                    <a:lnTo>
                      <a:pt x="155" y="1396"/>
                    </a:lnTo>
                    <a:lnTo>
                      <a:pt x="130" y="1396"/>
                    </a:lnTo>
                    <a:lnTo>
                      <a:pt x="109" y="1394"/>
                    </a:lnTo>
                    <a:lnTo>
                      <a:pt x="92" y="1391"/>
                    </a:lnTo>
                    <a:lnTo>
                      <a:pt x="75" y="1387"/>
                    </a:lnTo>
                    <a:lnTo>
                      <a:pt x="57" y="1378"/>
                    </a:lnTo>
                    <a:lnTo>
                      <a:pt x="43" y="1365"/>
                    </a:lnTo>
                    <a:lnTo>
                      <a:pt x="31" y="1348"/>
                    </a:lnTo>
                    <a:lnTo>
                      <a:pt x="21" y="1328"/>
                    </a:lnTo>
                    <a:lnTo>
                      <a:pt x="14" y="1305"/>
                    </a:lnTo>
                    <a:lnTo>
                      <a:pt x="9" y="1279"/>
                    </a:lnTo>
                    <a:lnTo>
                      <a:pt x="5" y="1253"/>
                    </a:lnTo>
                    <a:lnTo>
                      <a:pt x="3" y="1224"/>
                    </a:lnTo>
                    <a:lnTo>
                      <a:pt x="1" y="1195"/>
                    </a:lnTo>
                    <a:lnTo>
                      <a:pt x="1" y="1166"/>
                    </a:lnTo>
                    <a:lnTo>
                      <a:pt x="1" y="1159"/>
                    </a:lnTo>
                    <a:lnTo>
                      <a:pt x="1" y="1153"/>
                    </a:lnTo>
                    <a:lnTo>
                      <a:pt x="0" y="1133"/>
                    </a:lnTo>
                    <a:lnTo>
                      <a:pt x="3" y="1112"/>
                    </a:lnTo>
                    <a:lnTo>
                      <a:pt x="9" y="1089"/>
                    </a:lnTo>
                    <a:lnTo>
                      <a:pt x="12" y="1085"/>
                    </a:lnTo>
                    <a:lnTo>
                      <a:pt x="16" y="1081"/>
                    </a:lnTo>
                    <a:lnTo>
                      <a:pt x="20" y="1079"/>
                    </a:lnTo>
                    <a:lnTo>
                      <a:pt x="25" y="1076"/>
                    </a:lnTo>
                    <a:lnTo>
                      <a:pt x="22" y="1074"/>
                    </a:lnTo>
                    <a:lnTo>
                      <a:pt x="18" y="1072"/>
                    </a:lnTo>
                    <a:lnTo>
                      <a:pt x="14" y="1069"/>
                    </a:lnTo>
                    <a:lnTo>
                      <a:pt x="11" y="1065"/>
                    </a:lnTo>
                    <a:lnTo>
                      <a:pt x="6" y="1052"/>
                    </a:lnTo>
                    <a:lnTo>
                      <a:pt x="1" y="1035"/>
                    </a:lnTo>
                    <a:lnTo>
                      <a:pt x="0" y="1016"/>
                    </a:lnTo>
                    <a:lnTo>
                      <a:pt x="1" y="998"/>
                    </a:lnTo>
                    <a:lnTo>
                      <a:pt x="6" y="981"/>
                    </a:lnTo>
                    <a:lnTo>
                      <a:pt x="11" y="968"/>
                    </a:lnTo>
                    <a:lnTo>
                      <a:pt x="14" y="964"/>
                    </a:lnTo>
                    <a:lnTo>
                      <a:pt x="18" y="962"/>
                    </a:lnTo>
                    <a:lnTo>
                      <a:pt x="21" y="960"/>
                    </a:lnTo>
                    <a:lnTo>
                      <a:pt x="25" y="958"/>
                    </a:lnTo>
                    <a:lnTo>
                      <a:pt x="22" y="957"/>
                    </a:lnTo>
                    <a:lnTo>
                      <a:pt x="18" y="954"/>
                    </a:lnTo>
                    <a:lnTo>
                      <a:pt x="14" y="951"/>
                    </a:lnTo>
                    <a:lnTo>
                      <a:pt x="11" y="948"/>
                    </a:lnTo>
                    <a:lnTo>
                      <a:pt x="6" y="935"/>
                    </a:lnTo>
                    <a:lnTo>
                      <a:pt x="1" y="917"/>
                    </a:lnTo>
                    <a:lnTo>
                      <a:pt x="0" y="899"/>
                    </a:lnTo>
                    <a:lnTo>
                      <a:pt x="1" y="880"/>
                    </a:lnTo>
                    <a:lnTo>
                      <a:pt x="6" y="863"/>
                    </a:lnTo>
                    <a:lnTo>
                      <a:pt x="11" y="850"/>
                    </a:lnTo>
                    <a:lnTo>
                      <a:pt x="14" y="847"/>
                    </a:lnTo>
                    <a:lnTo>
                      <a:pt x="18" y="843"/>
                    </a:lnTo>
                    <a:lnTo>
                      <a:pt x="21" y="841"/>
                    </a:lnTo>
                    <a:lnTo>
                      <a:pt x="25" y="839"/>
                    </a:lnTo>
                    <a:lnTo>
                      <a:pt x="22" y="839"/>
                    </a:lnTo>
                    <a:lnTo>
                      <a:pt x="18" y="836"/>
                    </a:lnTo>
                    <a:lnTo>
                      <a:pt x="14" y="834"/>
                    </a:lnTo>
                    <a:lnTo>
                      <a:pt x="11" y="829"/>
                    </a:lnTo>
                    <a:lnTo>
                      <a:pt x="6" y="816"/>
                    </a:lnTo>
                    <a:lnTo>
                      <a:pt x="1" y="800"/>
                    </a:lnTo>
                    <a:lnTo>
                      <a:pt x="0" y="780"/>
                    </a:lnTo>
                    <a:lnTo>
                      <a:pt x="1" y="762"/>
                    </a:lnTo>
                    <a:lnTo>
                      <a:pt x="6" y="745"/>
                    </a:lnTo>
                    <a:lnTo>
                      <a:pt x="11" y="731"/>
                    </a:lnTo>
                    <a:lnTo>
                      <a:pt x="14" y="728"/>
                    </a:lnTo>
                    <a:lnTo>
                      <a:pt x="18" y="726"/>
                    </a:lnTo>
                    <a:lnTo>
                      <a:pt x="21" y="724"/>
                    </a:lnTo>
                    <a:lnTo>
                      <a:pt x="25" y="722"/>
                    </a:lnTo>
                    <a:lnTo>
                      <a:pt x="22" y="720"/>
                    </a:lnTo>
                    <a:lnTo>
                      <a:pt x="18" y="718"/>
                    </a:lnTo>
                    <a:lnTo>
                      <a:pt x="14" y="715"/>
                    </a:lnTo>
                    <a:lnTo>
                      <a:pt x="11" y="712"/>
                    </a:lnTo>
                    <a:lnTo>
                      <a:pt x="6" y="699"/>
                    </a:lnTo>
                    <a:lnTo>
                      <a:pt x="1" y="681"/>
                    </a:lnTo>
                    <a:lnTo>
                      <a:pt x="0" y="663"/>
                    </a:lnTo>
                    <a:lnTo>
                      <a:pt x="1" y="644"/>
                    </a:lnTo>
                    <a:lnTo>
                      <a:pt x="6" y="627"/>
                    </a:lnTo>
                    <a:lnTo>
                      <a:pt x="11" y="614"/>
                    </a:lnTo>
                    <a:lnTo>
                      <a:pt x="14" y="611"/>
                    </a:lnTo>
                    <a:lnTo>
                      <a:pt x="18" y="607"/>
                    </a:lnTo>
                    <a:lnTo>
                      <a:pt x="21" y="605"/>
                    </a:lnTo>
                    <a:lnTo>
                      <a:pt x="25" y="604"/>
                    </a:lnTo>
                    <a:lnTo>
                      <a:pt x="22" y="603"/>
                    </a:lnTo>
                    <a:lnTo>
                      <a:pt x="18" y="600"/>
                    </a:lnTo>
                    <a:lnTo>
                      <a:pt x="14" y="597"/>
                    </a:lnTo>
                    <a:lnTo>
                      <a:pt x="11" y="593"/>
                    </a:lnTo>
                    <a:lnTo>
                      <a:pt x="6" y="580"/>
                    </a:lnTo>
                    <a:lnTo>
                      <a:pt x="1" y="564"/>
                    </a:lnTo>
                    <a:lnTo>
                      <a:pt x="0" y="544"/>
                    </a:lnTo>
                    <a:lnTo>
                      <a:pt x="1" y="526"/>
                    </a:lnTo>
                    <a:lnTo>
                      <a:pt x="6" y="509"/>
                    </a:lnTo>
                    <a:lnTo>
                      <a:pt x="11" y="495"/>
                    </a:lnTo>
                    <a:lnTo>
                      <a:pt x="14" y="492"/>
                    </a:lnTo>
                    <a:lnTo>
                      <a:pt x="18" y="490"/>
                    </a:lnTo>
                    <a:lnTo>
                      <a:pt x="21" y="488"/>
                    </a:lnTo>
                    <a:lnTo>
                      <a:pt x="28" y="484"/>
                    </a:lnTo>
                    <a:lnTo>
                      <a:pt x="33" y="482"/>
                    </a:lnTo>
                    <a:lnTo>
                      <a:pt x="26" y="480"/>
                    </a:lnTo>
                    <a:lnTo>
                      <a:pt x="21" y="479"/>
                    </a:lnTo>
                    <a:lnTo>
                      <a:pt x="17" y="476"/>
                    </a:lnTo>
                    <a:lnTo>
                      <a:pt x="13" y="472"/>
                    </a:lnTo>
                    <a:lnTo>
                      <a:pt x="10" y="468"/>
                    </a:lnTo>
                    <a:lnTo>
                      <a:pt x="5" y="454"/>
                    </a:lnTo>
                    <a:lnTo>
                      <a:pt x="1" y="439"/>
                    </a:lnTo>
                    <a:lnTo>
                      <a:pt x="0" y="424"/>
                    </a:lnTo>
                    <a:lnTo>
                      <a:pt x="1" y="410"/>
                    </a:lnTo>
                    <a:lnTo>
                      <a:pt x="1" y="396"/>
                    </a:lnTo>
                    <a:lnTo>
                      <a:pt x="1" y="376"/>
                    </a:lnTo>
                    <a:lnTo>
                      <a:pt x="1" y="351"/>
                    </a:lnTo>
                    <a:lnTo>
                      <a:pt x="3" y="329"/>
                    </a:lnTo>
                    <a:lnTo>
                      <a:pt x="5" y="309"/>
                    </a:lnTo>
                    <a:lnTo>
                      <a:pt x="14" y="283"/>
                    </a:lnTo>
                    <a:lnTo>
                      <a:pt x="29" y="259"/>
                    </a:lnTo>
                    <a:lnTo>
                      <a:pt x="46" y="238"/>
                    </a:lnTo>
                    <a:lnTo>
                      <a:pt x="67" y="221"/>
                    </a:lnTo>
                    <a:lnTo>
                      <a:pt x="89" y="205"/>
                    </a:lnTo>
                    <a:lnTo>
                      <a:pt x="112" y="190"/>
                    </a:lnTo>
                    <a:lnTo>
                      <a:pt x="139" y="178"/>
                    </a:lnTo>
                    <a:lnTo>
                      <a:pt x="165" y="168"/>
                    </a:lnTo>
                    <a:lnTo>
                      <a:pt x="165" y="116"/>
                    </a:lnTo>
                    <a:lnTo>
                      <a:pt x="165" y="113"/>
                    </a:lnTo>
                    <a:lnTo>
                      <a:pt x="164" y="112"/>
                    </a:lnTo>
                    <a:lnTo>
                      <a:pt x="158" y="110"/>
                    </a:lnTo>
                    <a:lnTo>
                      <a:pt x="155" y="107"/>
                    </a:lnTo>
                    <a:lnTo>
                      <a:pt x="151" y="103"/>
                    </a:lnTo>
                    <a:lnTo>
                      <a:pt x="142" y="87"/>
                    </a:lnTo>
                    <a:lnTo>
                      <a:pt x="137" y="70"/>
                    </a:lnTo>
                    <a:lnTo>
                      <a:pt x="137" y="51"/>
                    </a:lnTo>
                    <a:lnTo>
                      <a:pt x="142" y="34"/>
                    </a:lnTo>
                    <a:lnTo>
                      <a:pt x="151" y="17"/>
                    </a:lnTo>
                    <a:lnTo>
                      <a:pt x="159" y="11"/>
                    </a:lnTo>
                    <a:lnTo>
                      <a:pt x="169" y="6"/>
                    </a:lnTo>
                    <a:lnTo>
                      <a:pt x="190" y="4"/>
                    </a:lnTo>
                    <a:lnTo>
                      <a:pt x="215" y="2"/>
                    </a:lnTo>
                    <a:lnTo>
                      <a:pt x="242" y="0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chemeClr val="tx1"/>
              </a:solidFill>
              <a:ln w="0">
                <a:solidFill>
                  <a:schemeClr val="bg1">
                    <a:lumMod val="5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137160" numCol="1" anchor="b" anchorCtr="0" compatLnSpc="1">
                <a:prstTxWarp prst="textNoShape">
                  <a:avLst/>
                </a:prstTxWarp>
              </a:bodyPr>
              <a:lstStyle/>
              <a:p>
                <a:pPr algn="ctr" defTabSz="685800"/>
                <a:r>
                  <a:rPr lang="en-US" sz="1500" b="1" cap="all">
                    <a:solidFill>
                      <a:srgbClr val="FFFFFF"/>
                    </a:solidFill>
                    <a:latin typeface="Calibri" panose="020F0502020204030204"/>
                  </a:rPr>
                  <a:t>&gt;450</a:t>
                </a:r>
              </a:p>
              <a:p>
                <a:pPr algn="ctr" defTabSz="685800"/>
                <a:r>
                  <a:rPr lang="en-US" sz="900" cap="all">
                    <a:solidFill>
                      <a:srgbClr val="FFFFFF"/>
                    </a:solidFill>
                    <a:latin typeface="Calibri" panose="020F0502020204030204"/>
                  </a:rPr>
                  <a:t>years</a:t>
                </a:r>
                <a:endParaRPr lang="en-US" sz="1350" cap="all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617307" y="5627804"/>
                <a:ext cx="1975104" cy="48220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 defTabSz="685800"/>
                <a:r>
                  <a:rPr lang="en-US" sz="900">
                    <a:solidFill>
                      <a:srgbClr val="FFFFFF">
                        <a:lumMod val="50000"/>
                      </a:srgbClr>
                    </a:solidFill>
                    <a:latin typeface="Calibri" panose="020F0502020204030204"/>
                  </a:rPr>
                  <a:t>Plastic bottle</a:t>
                </a:r>
              </a:p>
            </p:txBody>
          </p:sp>
        </p:grpSp>
      </p:grpSp>
      <p:sp>
        <p:nvSpPr>
          <p:cNvPr id="86" name="TextBox 85"/>
          <p:cNvSpPr txBox="1"/>
          <p:nvPr/>
        </p:nvSpPr>
        <p:spPr>
          <a:xfrm>
            <a:off x="4143866" y="783796"/>
            <a:ext cx="3942368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 defTabSz="685800"/>
            <a:r>
              <a:rPr lang="en-US" sz="3300" b="1">
                <a:solidFill>
                  <a:srgbClr val="FF6600"/>
                </a:solidFill>
                <a:latin typeface="Calibri" panose="020F0502020204030204"/>
              </a:rPr>
              <a:t>Biodegrading in a landfall takes:</a:t>
            </a:r>
          </a:p>
        </p:txBody>
      </p:sp>
    </p:spTree>
    <p:extLst>
      <p:ext uri="{BB962C8B-B14F-4D97-AF65-F5344CB8AC3E}">
        <p14:creationId xmlns:p14="http://schemas.microsoft.com/office/powerpoint/2010/main" val="298768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/>
              <a:t>Earth</a:t>
            </a:r>
            <a:r>
              <a:rPr lang="en-US" b="0"/>
              <a:t> is the only known planet to have consistent, stable bodies of </a:t>
            </a:r>
            <a:r>
              <a:rPr lang="en-US"/>
              <a:t>liquid water </a:t>
            </a:r>
            <a:r>
              <a:rPr lang="en-US" b="0"/>
              <a:t>on its surface</a:t>
            </a:r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" r="868"/>
          <a:stretch>
            <a:fillRect/>
          </a:stretch>
        </p:blipFill>
        <p:spPr/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17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" y="5410540"/>
            <a:ext cx="188064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825">
                <a:solidFill>
                  <a:srgbClr val="FFFFFF">
                    <a:lumMod val="75000"/>
                  </a:srgbClr>
                </a:solidFill>
                <a:latin typeface="Calibri" panose="020F0502020204030204"/>
              </a:rPr>
              <a:t>Source: National Ocean Service (</a:t>
            </a:r>
            <a:r>
              <a:rPr lang="en-US" sz="825">
                <a:solidFill>
                  <a:srgbClr val="FFFFFF">
                    <a:lumMod val="75000"/>
                  </a:srgbClr>
                </a:solidFill>
                <a:latin typeface="Calibri" panose="020F0502020204030204"/>
                <a:hlinkClick r:id="rId4"/>
              </a:rPr>
              <a:t>NOAA</a:t>
            </a:r>
            <a:r>
              <a:rPr lang="en-US" sz="825">
                <a:solidFill>
                  <a:srgbClr val="FFFFFF">
                    <a:lumMod val="75000"/>
                  </a:srgbClr>
                </a:solidFill>
                <a:latin typeface="Calibri" panose="020F0502020204030204"/>
              </a:rPr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Support your </a:t>
            </a:r>
            <a:r>
              <a:rPr lang="en-US"/>
              <a:t>text</a:t>
            </a:r>
            <a:r>
              <a:rPr lang="en-US" b="0"/>
              <a:t> with a strong and relevant </a:t>
            </a:r>
            <a:r>
              <a:rPr lang="en-US"/>
              <a:t>picture</a:t>
            </a:r>
            <a:endParaRPr lang="en-US">
              <a:solidFill>
                <a:srgbClr val="CD57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5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/>
              <a:t>SmartArt </a:t>
            </a:r>
            <a:r>
              <a:rPr lang="en-US" b="0"/>
              <a:t>graphics are very easy-to-use and so effective!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561138" cy="306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18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1475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Use simple and clear </a:t>
            </a:r>
            <a:r>
              <a:rPr lang="en-US" b="1"/>
              <a:t>data-driven charts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561138" cy="3065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19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50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Begin with an </a:t>
            </a:r>
            <a:r>
              <a:rPr lang="en-US"/>
              <a:t>outline</a:t>
            </a:r>
            <a:r>
              <a:rPr lang="en-US" b="0"/>
              <a:t> or </a:t>
            </a:r>
            <a:r>
              <a:rPr lang="en-US"/>
              <a:t>agenda</a:t>
            </a:r>
            <a:r>
              <a:rPr lang="en-US" b="0"/>
              <a:t> to give a big picture view</a:t>
            </a:r>
            <a:endParaRPr lang="en-US" b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6240" y="3485514"/>
            <a:ext cx="1527686" cy="855691"/>
            <a:chOff x="8513806" y="3496961"/>
            <a:chExt cx="2036915" cy="1140921"/>
          </a:xfrm>
        </p:grpSpPr>
        <p:sp>
          <p:nvSpPr>
            <p:cNvPr id="42" name="Freeform: Shape 41"/>
            <p:cNvSpPr>
              <a:spLocks/>
            </p:cNvSpPr>
            <p:nvPr/>
          </p:nvSpPr>
          <p:spPr bwMode="auto">
            <a:xfrm rot="16200000">
              <a:off x="8863975" y="3982790"/>
              <a:ext cx="304923" cy="1005261"/>
            </a:xfrm>
            <a:custGeom>
              <a:avLst/>
              <a:gdLst>
                <a:gd name="connsiteX0" fmla="*/ 304923 w 304923"/>
                <a:gd name="connsiteY0" fmla="*/ 0 h 1005261"/>
                <a:gd name="connsiteX1" fmla="*/ 304923 w 304923"/>
                <a:gd name="connsiteY1" fmla="*/ 1005261 h 1005261"/>
                <a:gd name="connsiteX2" fmla="*/ 0 w 304923"/>
                <a:gd name="connsiteY2" fmla="*/ 929650 h 1005261"/>
                <a:gd name="connsiteX3" fmla="*/ 0 w 304923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23" h="1005261">
                  <a:moveTo>
                    <a:pt x="304923" y="0"/>
                  </a:moveTo>
                  <a:lnTo>
                    <a:pt x="304923" y="1005261"/>
                  </a:lnTo>
                  <a:lnTo>
                    <a:pt x="0" y="929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0" name="Freeform: Shape 39"/>
            <p:cNvSpPr>
              <a:spLocks/>
            </p:cNvSpPr>
            <p:nvPr/>
          </p:nvSpPr>
          <p:spPr bwMode="auto">
            <a:xfrm rot="16200000">
              <a:off x="8863975" y="3146793"/>
              <a:ext cx="304923" cy="1005261"/>
            </a:xfrm>
            <a:custGeom>
              <a:avLst/>
              <a:gdLst>
                <a:gd name="connsiteX0" fmla="*/ 304923 w 304923"/>
                <a:gd name="connsiteY0" fmla="*/ 0 h 1005261"/>
                <a:gd name="connsiteX1" fmla="*/ 304923 w 304923"/>
                <a:gd name="connsiteY1" fmla="*/ 951899 h 1005261"/>
                <a:gd name="connsiteX2" fmla="*/ 0 w 304923"/>
                <a:gd name="connsiteY2" fmla="*/ 1005261 h 1005261"/>
                <a:gd name="connsiteX3" fmla="*/ 0 w 304923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923" h="1005261">
                  <a:moveTo>
                    <a:pt x="304923" y="0"/>
                  </a:moveTo>
                  <a:lnTo>
                    <a:pt x="304923" y="951899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8" name="Freeform: Shape 37"/>
            <p:cNvSpPr>
              <a:spLocks noChangeArrowheads="1"/>
            </p:cNvSpPr>
            <p:nvPr/>
          </p:nvSpPr>
          <p:spPr bwMode="auto">
            <a:xfrm rot="16200000">
              <a:off x="8734383" y="3563521"/>
              <a:ext cx="564107" cy="1005261"/>
            </a:xfrm>
            <a:custGeom>
              <a:avLst/>
              <a:gdLst>
                <a:gd name="connsiteX0" fmla="*/ 564107 w 564107"/>
                <a:gd name="connsiteY0" fmla="*/ 0 h 1005261"/>
                <a:gd name="connsiteX1" fmla="*/ 564107 w 564107"/>
                <a:gd name="connsiteY1" fmla="*/ 1005261 h 1005261"/>
                <a:gd name="connsiteX2" fmla="*/ 0 w 564107"/>
                <a:gd name="connsiteY2" fmla="*/ 1005261 h 1005261"/>
                <a:gd name="connsiteX3" fmla="*/ 0 w 564107"/>
                <a:gd name="connsiteY3" fmla="*/ 0 h 100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4107" h="1005261">
                  <a:moveTo>
                    <a:pt x="564107" y="0"/>
                  </a:moveTo>
                  <a:lnTo>
                    <a:pt x="564107" y="1005261"/>
                  </a:lnTo>
                  <a:lnTo>
                    <a:pt x="0" y="10052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29" name="Freeform 40"/>
            <p:cNvSpPr>
              <a:spLocks/>
            </p:cNvSpPr>
            <p:nvPr/>
          </p:nvSpPr>
          <p:spPr bwMode="auto">
            <a:xfrm rot="16200000">
              <a:off x="9392013" y="3479174"/>
              <a:ext cx="1140920" cy="1176494"/>
            </a:xfrm>
            <a:custGeom>
              <a:avLst/>
              <a:gdLst>
                <a:gd name="T0" fmla="*/ 454 w 1794"/>
                <a:gd name="T1" fmla="*/ 227 h 1852"/>
                <a:gd name="T2" fmla="*/ 482 w 1794"/>
                <a:gd name="T3" fmla="*/ 196 h 1852"/>
                <a:gd name="T4" fmla="*/ 620 w 1794"/>
                <a:gd name="T5" fmla="*/ 84 h 1852"/>
                <a:gd name="T6" fmla="*/ 683 w 1794"/>
                <a:gd name="T7" fmla="*/ 44 h 1852"/>
                <a:gd name="T8" fmla="*/ 750 w 1794"/>
                <a:gd name="T9" fmla="*/ 14 h 1852"/>
                <a:gd name="T10" fmla="*/ 817 w 1794"/>
                <a:gd name="T11" fmla="*/ 0 h 1852"/>
                <a:gd name="T12" fmla="*/ 848 w 1794"/>
                <a:gd name="T13" fmla="*/ 3 h 1852"/>
                <a:gd name="T14" fmla="*/ 880 w 1794"/>
                <a:gd name="T15" fmla="*/ 8 h 1852"/>
                <a:gd name="T16" fmla="*/ 950 w 1794"/>
                <a:gd name="T17" fmla="*/ 33 h 1852"/>
                <a:gd name="T18" fmla="*/ 1062 w 1794"/>
                <a:gd name="T19" fmla="*/ 88 h 1852"/>
                <a:gd name="T20" fmla="*/ 1204 w 1794"/>
                <a:gd name="T21" fmla="*/ 171 h 1852"/>
                <a:gd name="T22" fmla="*/ 1288 w 1794"/>
                <a:gd name="T23" fmla="*/ 215 h 1852"/>
                <a:gd name="T24" fmla="*/ 1327 w 1794"/>
                <a:gd name="T25" fmla="*/ 228 h 1852"/>
                <a:gd name="T26" fmla="*/ 1340 w 1794"/>
                <a:gd name="T27" fmla="*/ 227 h 1852"/>
                <a:gd name="T28" fmla="*/ 1352 w 1794"/>
                <a:gd name="T29" fmla="*/ 222 h 1852"/>
                <a:gd name="T30" fmla="*/ 1375 w 1794"/>
                <a:gd name="T31" fmla="*/ 201 h 1852"/>
                <a:gd name="T32" fmla="*/ 1417 w 1794"/>
                <a:gd name="T33" fmla="*/ 152 h 1852"/>
                <a:gd name="T34" fmla="*/ 1466 w 1794"/>
                <a:gd name="T35" fmla="*/ 93 h 1852"/>
                <a:gd name="T36" fmla="*/ 1502 w 1794"/>
                <a:gd name="T37" fmla="*/ 58 h 1852"/>
                <a:gd name="T38" fmla="*/ 1544 w 1794"/>
                <a:gd name="T39" fmla="*/ 29 h 1852"/>
                <a:gd name="T40" fmla="*/ 1589 w 1794"/>
                <a:gd name="T41" fmla="*/ 12 h 1852"/>
                <a:gd name="T42" fmla="*/ 1615 w 1794"/>
                <a:gd name="T43" fmla="*/ 11 h 1852"/>
                <a:gd name="T44" fmla="*/ 1638 w 1794"/>
                <a:gd name="T45" fmla="*/ 11 h 1852"/>
                <a:gd name="T46" fmla="*/ 1681 w 1794"/>
                <a:gd name="T47" fmla="*/ 17 h 1852"/>
                <a:gd name="T48" fmla="*/ 1732 w 1794"/>
                <a:gd name="T49" fmla="*/ 39 h 1852"/>
                <a:gd name="T50" fmla="*/ 1789 w 1794"/>
                <a:gd name="T51" fmla="*/ 95 h 1852"/>
                <a:gd name="T52" fmla="*/ 1794 w 1794"/>
                <a:gd name="T53" fmla="*/ 108 h 1852"/>
                <a:gd name="T54" fmla="*/ 953 w 1794"/>
                <a:gd name="T55" fmla="*/ 1852 h 1852"/>
                <a:gd name="T56" fmla="*/ 0 w 1794"/>
                <a:gd name="T57" fmla="*/ 108 h 1852"/>
                <a:gd name="T58" fmla="*/ 9 w 1794"/>
                <a:gd name="T59" fmla="*/ 100 h 1852"/>
                <a:gd name="T60" fmla="*/ 69 w 1794"/>
                <a:gd name="T61" fmla="*/ 68 h 1852"/>
                <a:gd name="T62" fmla="*/ 127 w 1794"/>
                <a:gd name="T63" fmla="*/ 48 h 1852"/>
                <a:gd name="T64" fmla="*/ 196 w 1794"/>
                <a:gd name="T65" fmla="*/ 39 h 1852"/>
                <a:gd name="T66" fmla="*/ 251 w 1794"/>
                <a:gd name="T67" fmla="*/ 46 h 1852"/>
                <a:gd name="T68" fmla="*/ 290 w 1794"/>
                <a:gd name="T69" fmla="*/ 58 h 1852"/>
                <a:gd name="T70" fmla="*/ 328 w 1794"/>
                <a:gd name="T71" fmla="*/ 78 h 1852"/>
                <a:gd name="T72" fmla="*/ 365 w 1794"/>
                <a:gd name="T73" fmla="*/ 108 h 1852"/>
                <a:gd name="T74" fmla="*/ 402 w 1794"/>
                <a:gd name="T75" fmla="*/ 147 h 1852"/>
                <a:gd name="T76" fmla="*/ 437 w 1794"/>
                <a:gd name="T77" fmla="*/ 197 h 1852"/>
                <a:gd name="T78" fmla="*/ 454 w 1794"/>
                <a:gd name="T79" fmla="*/ 227 h 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94" h="1852">
                  <a:moveTo>
                    <a:pt x="454" y="227"/>
                  </a:moveTo>
                  <a:lnTo>
                    <a:pt x="482" y="196"/>
                  </a:lnTo>
                  <a:lnTo>
                    <a:pt x="620" y="84"/>
                  </a:lnTo>
                  <a:lnTo>
                    <a:pt x="683" y="44"/>
                  </a:lnTo>
                  <a:lnTo>
                    <a:pt x="750" y="14"/>
                  </a:lnTo>
                  <a:lnTo>
                    <a:pt x="817" y="0"/>
                  </a:lnTo>
                  <a:lnTo>
                    <a:pt x="848" y="3"/>
                  </a:lnTo>
                  <a:lnTo>
                    <a:pt x="880" y="8"/>
                  </a:lnTo>
                  <a:lnTo>
                    <a:pt x="950" y="33"/>
                  </a:lnTo>
                  <a:lnTo>
                    <a:pt x="1062" y="88"/>
                  </a:lnTo>
                  <a:lnTo>
                    <a:pt x="1204" y="171"/>
                  </a:lnTo>
                  <a:lnTo>
                    <a:pt x="1288" y="215"/>
                  </a:lnTo>
                  <a:lnTo>
                    <a:pt x="1327" y="228"/>
                  </a:lnTo>
                  <a:lnTo>
                    <a:pt x="1340" y="227"/>
                  </a:lnTo>
                  <a:lnTo>
                    <a:pt x="1352" y="222"/>
                  </a:lnTo>
                  <a:lnTo>
                    <a:pt x="1375" y="201"/>
                  </a:lnTo>
                  <a:lnTo>
                    <a:pt x="1417" y="152"/>
                  </a:lnTo>
                  <a:lnTo>
                    <a:pt x="1466" y="93"/>
                  </a:lnTo>
                  <a:lnTo>
                    <a:pt x="1502" y="58"/>
                  </a:lnTo>
                  <a:lnTo>
                    <a:pt x="1544" y="29"/>
                  </a:lnTo>
                  <a:lnTo>
                    <a:pt x="1589" y="12"/>
                  </a:lnTo>
                  <a:lnTo>
                    <a:pt x="1615" y="11"/>
                  </a:lnTo>
                  <a:lnTo>
                    <a:pt x="1638" y="11"/>
                  </a:lnTo>
                  <a:lnTo>
                    <a:pt x="1681" y="17"/>
                  </a:lnTo>
                  <a:lnTo>
                    <a:pt x="1732" y="39"/>
                  </a:lnTo>
                  <a:lnTo>
                    <a:pt x="1789" y="95"/>
                  </a:lnTo>
                  <a:lnTo>
                    <a:pt x="1794" y="108"/>
                  </a:lnTo>
                  <a:lnTo>
                    <a:pt x="953" y="1852"/>
                  </a:lnTo>
                  <a:lnTo>
                    <a:pt x="0" y="108"/>
                  </a:lnTo>
                  <a:lnTo>
                    <a:pt x="9" y="100"/>
                  </a:lnTo>
                  <a:lnTo>
                    <a:pt x="69" y="68"/>
                  </a:lnTo>
                  <a:lnTo>
                    <a:pt x="127" y="48"/>
                  </a:lnTo>
                  <a:lnTo>
                    <a:pt x="196" y="39"/>
                  </a:lnTo>
                  <a:lnTo>
                    <a:pt x="251" y="46"/>
                  </a:lnTo>
                  <a:lnTo>
                    <a:pt x="290" y="58"/>
                  </a:lnTo>
                  <a:lnTo>
                    <a:pt x="328" y="78"/>
                  </a:lnTo>
                  <a:lnTo>
                    <a:pt x="365" y="108"/>
                  </a:lnTo>
                  <a:lnTo>
                    <a:pt x="402" y="147"/>
                  </a:lnTo>
                  <a:lnTo>
                    <a:pt x="437" y="197"/>
                  </a:lnTo>
                  <a:lnTo>
                    <a:pt x="454" y="227"/>
                  </a:ln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0" name="Freeform 41"/>
            <p:cNvSpPr>
              <a:spLocks/>
            </p:cNvSpPr>
            <p:nvPr/>
          </p:nvSpPr>
          <p:spPr bwMode="auto">
            <a:xfrm rot="16200000">
              <a:off x="10122558" y="3823483"/>
              <a:ext cx="414188" cy="442138"/>
            </a:xfrm>
            <a:custGeom>
              <a:avLst/>
              <a:gdLst>
                <a:gd name="T0" fmla="*/ 0 w 651"/>
                <a:gd name="T1" fmla="*/ 65 h 697"/>
                <a:gd name="T2" fmla="*/ 345 w 651"/>
                <a:gd name="T3" fmla="*/ 697 h 697"/>
                <a:gd name="T4" fmla="*/ 651 w 651"/>
                <a:gd name="T5" fmla="*/ 65 h 697"/>
                <a:gd name="T6" fmla="*/ 640 w 651"/>
                <a:gd name="T7" fmla="*/ 61 h 697"/>
                <a:gd name="T8" fmla="*/ 534 w 651"/>
                <a:gd name="T9" fmla="*/ 26 h 697"/>
                <a:gd name="T10" fmla="*/ 399 w 651"/>
                <a:gd name="T11" fmla="*/ 4 h 697"/>
                <a:gd name="T12" fmla="*/ 294 w 651"/>
                <a:gd name="T13" fmla="*/ 0 h 697"/>
                <a:gd name="T14" fmla="*/ 180 w 651"/>
                <a:gd name="T15" fmla="*/ 10 h 697"/>
                <a:gd name="T16" fmla="*/ 61 w 651"/>
                <a:gd name="T17" fmla="*/ 40 h 697"/>
                <a:gd name="T18" fmla="*/ 0 w 651"/>
                <a:gd name="T19" fmla="*/ 65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1" h="697">
                  <a:moveTo>
                    <a:pt x="0" y="65"/>
                  </a:moveTo>
                  <a:lnTo>
                    <a:pt x="345" y="697"/>
                  </a:lnTo>
                  <a:lnTo>
                    <a:pt x="651" y="65"/>
                  </a:lnTo>
                  <a:lnTo>
                    <a:pt x="640" y="61"/>
                  </a:lnTo>
                  <a:lnTo>
                    <a:pt x="534" y="26"/>
                  </a:lnTo>
                  <a:lnTo>
                    <a:pt x="399" y="4"/>
                  </a:lnTo>
                  <a:lnTo>
                    <a:pt x="294" y="0"/>
                  </a:lnTo>
                  <a:lnTo>
                    <a:pt x="180" y="10"/>
                  </a:lnTo>
                  <a:lnTo>
                    <a:pt x="61" y="4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84827" y="3063212"/>
            <a:ext cx="1112108" cy="855690"/>
            <a:chOff x="1804085" y="3496961"/>
            <a:chExt cx="1482811" cy="1140920"/>
          </a:xfrm>
        </p:grpSpPr>
        <p:sp>
          <p:nvSpPr>
            <p:cNvPr id="7" name="Rectangle 6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041998" y="3063212"/>
            <a:ext cx="1112108" cy="855690"/>
            <a:chOff x="1804085" y="3496961"/>
            <a:chExt cx="1482811" cy="1140920"/>
          </a:xfrm>
        </p:grpSpPr>
        <p:sp>
          <p:nvSpPr>
            <p:cNvPr id="55" name="Rectangle 54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313413" y="3907816"/>
            <a:ext cx="1112108" cy="855690"/>
            <a:chOff x="1804085" y="3496961"/>
            <a:chExt cx="1482811" cy="1140920"/>
          </a:xfrm>
        </p:grpSpPr>
        <p:sp>
          <p:nvSpPr>
            <p:cNvPr id="45" name="Rectangle 44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770584" y="3907816"/>
            <a:ext cx="1112108" cy="855690"/>
            <a:chOff x="1804085" y="3496961"/>
            <a:chExt cx="1482811" cy="1140920"/>
          </a:xfrm>
        </p:grpSpPr>
        <p:sp>
          <p:nvSpPr>
            <p:cNvPr id="68" name="Rectangle 67"/>
            <p:cNvSpPr/>
            <p:nvPr/>
          </p:nvSpPr>
          <p:spPr>
            <a:xfrm>
              <a:off x="1804085" y="3496961"/>
              <a:ext cx="1482811" cy="3049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804085" y="3784098"/>
              <a:ext cx="1482811" cy="5641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04085" y="4332958"/>
              <a:ext cx="1482811" cy="30492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770584" y="3907816"/>
            <a:ext cx="1112108" cy="85569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6000" b="1">
                <a:solidFill>
                  <a:srgbClr val="0D0707"/>
                </a:solidFill>
                <a:latin typeface="Calibri" panose="020F0502020204030204"/>
              </a:rPr>
              <a:t>01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041998" y="3063212"/>
            <a:ext cx="1112108" cy="85569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0" b="1">
                <a:solidFill>
                  <a:srgbClr val="0D0707"/>
                </a:solidFill>
                <a:latin typeface="Calibri" panose="020F0502020204030204"/>
              </a:rPr>
              <a:t>02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313412" y="3907816"/>
            <a:ext cx="1112108" cy="85569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0" b="1">
                <a:solidFill>
                  <a:srgbClr val="0D0707"/>
                </a:solidFill>
                <a:latin typeface="Calibri" panose="020F0502020204030204"/>
              </a:rPr>
              <a:t>03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584827" y="3063212"/>
            <a:ext cx="1112108" cy="85569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6000" b="1">
                <a:solidFill>
                  <a:srgbClr val="0D0707"/>
                </a:solidFill>
                <a:latin typeface="Calibri" panose="020F0502020204030204"/>
              </a:rPr>
              <a:t>04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766023" y="2936416"/>
            <a:ext cx="1116668" cy="969496"/>
          </a:xfrm>
          <a:prstGeom prst="rect">
            <a:avLst/>
          </a:prstGeom>
          <a:noFill/>
        </p:spPr>
        <p:txBody>
          <a:bodyPr wrap="square" tIns="0" bIns="137160" rtlCol="0">
            <a:spAutoFit/>
          </a:bodyPr>
          <a:lstStyle/>
          <a:p>
            <a:pPr defTabSz="685800"/>
            <a:r>
              <a:rPr lang="en-US" b="1">
                <a:solidFill>
                  <a:srgbClr val="0D0707"/>
                </a:solidFill>
                <a:latin typeface="Calibri" panose="020F0502020204030204"/>
              </a:rPr>
              <a:t>Title of your first part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39718" y="3907816"/>
            <a:ext cx="1116668" cy="1292662"/>
          </a:xfrm>
          <a:prstGeom prst="rect">
            <a:avLst/>
          </a:prstGeom>
          <a:noFill/>
        </p:spPr>
        <p:txBody>
          <a:bodyPr wrap="square" tIns="137160" rtlCol="0">
            <a:spAutoFit/>
          </a:bodyPr>
          <a:lstStyle/>
          <a:p>
            <a:pPr defTabSz="685800"/>
            <a:r>
              <a:rPr lang="en-US" b="1">
                <a:solidFill>
                  <a:srgbClr val="0D0707"/>
                </a:solidFill>
                <a:latin typeface="Calibri" panose="020F0502020204030204"/>
              </a:rPr>
              <a:t>Title of your second part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311132" y="2936416"/>
            <a:ext cx="1116668" cy="969496"/>
          </a:xfrm>
          <a:prstGeom prst="rect">
            <a:avLst/>
          </a:prstGeom>
          <a:noFill/>
        </p:spPr>
        <p:txBody>
          <a:bodyPr wrap="square" tIns="0" bIns="137160" rtlCol="0">
            <a:spAutoFit/>
          </a:bodyPr>
          <a:lstStyle/>
          <a:p>
            <a:pPr defTabSz="685800"/>
            <a:r>
              <a:rPr lang="en-US" b="1">
                <a:solidFill>
                  <a:srgbClr val="0D0707"/>
                </a:solidFill>
                <a:latin typeface="Calibri" panose="020F0502020204030204"/>
              </a:rPr>
              <a:t>Title of your third part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80267" y="3907816"/>
            <a:ext cx="1116668" cy="1292662"/>
          </a:xfrm>
          <a:prstGeom prst="rect">
            <a:avLst/>
          </a:prstGeom>
          <a:noFill/>
        </p:spPr>
        <p:txBody>
          <a:bodyPr wrap="square" tIns="137160" rtlCol="0">
            <a:spAutoFit/>
          </a:bodyPr>
          <a:lstStyle/>
          <a:p>
            <a:pPr defTabSz="685800"/>
            <a:r>
              <a:rPr lang="en-US" b="1">
                <a:solidFill>
                  <a:srgbClr val="0D0707"/>
                </a:solidFill>
                <a:latin typeface="Calibri" panose="020F0502020204030204"/>
              </a:rPr>
              <a:t>Title of your fourth part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0075" y="3485514"/>
            <a:ext cx="846641" cy="855690"/>
            <a:chOff x="7806598" y="7019169"/>
            <a:chExt cx="1128855" cy="1140920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7806598" y="7019169"/>
              <a:ext cx="904032" cy="114092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8558346" y="7019169"/>
              <a:ext cx="377107" cy="1140920"/>
            </a:xfrm>
            <a:custGeom>
              <a:avLst/>
              <a:gdLst>
                <a:gd name="connsiteX0" fmla="*/ 0 w 464432"/>
                <a:gd name="connsiteY0" fmla="*/ 0 h 1140920"/>
                <a:gd name="connsiteX1" fmla="*/ 464432 w 464432"/>
                <a:gd name="connsiteY1" fmla="*/ 0 h 1140920"/>
                <a:gd name="connsiteX2" fmla="*/ 464432 w 464432"/>
                <a:gd name="connsiteY2" fmla="*/ 287137 h 1140920"/>
                <a:gd name="connsiteX3" fmla="*/ 464432 w 464432"/>
                <a:gd name="connsiteY3" fmla="*/ 304924 h 1140920"/>
                <a:gd name="connsiteX4" fmla="*/ 464432 w 464432"/>
                <a:gd name="connsiteY4" fmla="*/ 835997 h 1140920"/>
                <a:gd name="connsiteX5" fmla="*/ 464432 w 464432"/>
                <a:gd name="connsiteY5" fmla="*/ 851245 h 1140920"/>
                <a:gd name="connsiteX6" fmla="*/ 464432 w 464432"/>
                <a:gd name="connsiteY6" fmla="*/ 1140920 h 1140920"/>
                <a:gd name="connsiteX7" fmla="*/ 0 w 464432"/>
                <a:gd name="connsiteY7" fmla="*/ 1140920 h 1140920"/>
                <a:gd name="connsiteX8" fmla="*/ 0 w 464432"/>
                <a:gd name="connsiteY8" fmla="*/ 851245 h 1140920"/>
                <a:gd name="connsiteX9" fmla="*/ 0 w 464432"/>
                <a:gd name="connsiteY9" fmla="*/ 835997 h 1140920"/>
                <a:gd name="connsiteX10" fmla="*/ 0 w 464432"/>
                <a:gd name="connsiteY10" fmla="*/ 304924 h 1140920"/>
                <a:gd name="connsiteX11" fmla="*/ 0 w 464432"/>
                <a:gd name="connsiteY11" fmla="*/ 287137 h 114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432" h="1140920">
                  <a:moveTo>
                    <a:pt x="0" y="0"/>
                  </a:moveTo>
                  <a:lnTo>
                    <a:pt x="464432" y="0"/>
                  </a:lnTo>
                  <a:lnTo>
                    <a:pt x="464432" y="287137"/>
                  </a:lnTo>
                  <a:lnTo>
                    <a:pt x="464432" y="304924"/>
                  </a:lnTo>
                  <a:lnTo>
                    <a:pt x="464432" y="835997"/>
                  </a:lnTo>
                  <a:lnTo>
                    <a:pt x="464432" y="851245"/>
                  </a:lnTo>
                  <a:lnTo>
                    <a:pt x="464432" y="1140920"/>
                  </a:lnTo>
                  <a:lnTo>
                    <a:pt x="0" y="1140920"/>
                  </a:lnTo>
                  <a:lnTo>
                    <a:pt x="0" y="851245"/>
                  </a:lnTo>
                  <a:lnTo>
                    <a:pt x="0" y="835997"/>
                  </a:lnTo>
                  <a:lnTo>
                    <a:pt x="0" y="304924"/>
                  </a:lnTo>
                  <a:lnTo>
                    <a:pt x="0" y="28713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20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Organize your relevant data with </a:t>
            </a:r>
            <a:r>
              <a:rPr lang="en-US" b="1"/>
              <a:t>tables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561930" cy="2173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386">
                  <a:extLst>
                    <a:ext uri="{9D8B030D-6E8A-4147-A177-3AD203B41FA5}">
                      <a16:colId xmlns:a16="http://schemas.microsoft.com/office/drawing/2014/main" val="3367710014"/>
                    </a:ext>
                  </a:extLst>
                </a:gridCol>
                <a:gridCol w="1312386">
                  <a:extLst>
                    <a:ext uri="{9D8B030D-6E8A-4147-A177-3AD203B41FA5}">
                      <a16:colId xmlns:a16="http://schemas.microsoft.com/office/drawing/2014/main" val="17477540"/>
                    </a:ext>
                  </a:extLst>
                </a:gridCol>
                <a:gridCol w="1312386">
                  <a:extLst>
                    <a:ext uri="{9D8B030D-6E8A-4147-A177-3AD203B41FA5}">
                      <a16:colId xmlns:a16="http://schemas.microsoft.com/office/drawing/2014/main" val="3074244680"/>
                    </a:ext>
                  </a:extLst>
                </a:gridCol>
                <a:gridCol w="1312386">
                  <a:extLst>
                    <a:ext uri="{9D8B030D-6E8A-4147-A177-3AD203B41FA5}">
                      <a16:colId xmlns:a16="http://schemas.microsoft.com/office/drawing/2014/main" val="941839558"/>
                    </a:ext>
                  </a:extLst>
                </a:gridCol>
                <a:gridCol w="1312386">
                  <a:extLst>
                    <a:ext uri="{9D8B030D-6E8A-4147-A177-3AD203B41FA5}">
                      <a16:colId xmlns:a16="http://schemas.microsoft.com/office/drawing/2014/main" val="3159037940"/>
                    </a:ext>
                  </a:extLst>
                </a:gridCol>
              </a:tblGrid>
              <a:tr h="305140"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Column Title 1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Column Title 2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Column Title 3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Column Title 4</a:t>
                      </a:r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2653986337"/>
                  </a:ext>
                </a:extLst>
              </a:tr>
              <a:tr h="305140">
                <a:tc>
                  <a:txBody>
                    <a:bodyPr/>
                    <a:lstStyle/>
                    <a:p>
                      <a:r>
                        <a:rPr lang="en-US" sz="1000"/>
                        <a:t>First Row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2 500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4 250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6 500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4 700</a:t>
                      </a:r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3069441126"/>
                  </a:ext>
                </a:extLst>
              </a:tr>
              <a:tr h="305140">
                <a:tc>
                  <a:txBody>
                    <a:bodyPr/>
                    <a:lstStyle/>
                    <a:p>
                      <a:r>
                        <a:rPr lang="en-US" sz="1000"/>
                        <a:t>Second Row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12 300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1 200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7 800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9 850</a:t>
                      </a:r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2627827500"/>
                  </a:ext>
                </a:extLst>
              </a:tr>
              <a:tr h="305140">
                <a:tc>
                  <a:txBody>
                    <a:bodyPr/>
                    <a:lstStyle/>
                    <a:p>
                      <a:r>
                        <a:rPr lang="en-US" sz="1000"/>
                        <a:t>Third Row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450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850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2 100</a:t>
                      </a:r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3714787057"/>
                  </a:ext>
                </a:extLst>
              </a:tr>
              <a:tr h="305140">
                <a:tc>
                  <a:txBody>
                    <a:bodyPr/>
                    <a:lstStyle/>
                    <a:p>
                      <a:r>
                        <a:rPr lang="en-US" sz="1000"/>
                        <a:t>Fourth Row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9 800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5 600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4 200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7 800</a:t>
                      </a:r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1258136323"/>
                  </a:ext>
                </a:extLst>
              </a:tr>
              <a:tr h="305140">
                <a:tc>
                  <a:txBody>
                    <a:bodyPr/>
                    <a:lstStyle/>
                    <a:p>
                      <a:r>
                        <a:rPr lang="en-US" sz="1000"/>
                        <a:t>Fifth Row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250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470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150</a:t>
                      </a:r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/>
                        <a:t>890</a:t>
                      </a:r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239774760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500"/>
                        <a:t>TOTAL</a:t>
                      </a:r>
                      <a:endParaRPr lang="en-US" sz="1500" b="1"/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25,300</a:t>
                      </a:r>
                      <a:endParaRPr lang="en-US" sz="1500" b="1"/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24,270</a:t>
                      </a:r>
                      <a:endParaRPr lang="en-US" sz="1500" b="1"/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18,850</a:t>
                      </a:r>
                      <a:endParaRPr lang="en-US" sz="1500" b="1"/>
                    </a:p>
                  </a:txBody>
                  <a:tcPr marL="67919" marR="67919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/>
                        <a:t>25,340</a:t>
                      </a:r>
                      <a:endParaRPr lang="en-US" sz="1500" b="1"/>
                    </a:p>
                  </a:txBody>
                  <a:tcPr marL="67919" marR="67919" marT="34290" marB="34290" anchor="ctr"/>
                </a:tc>
                <a:extLst>
                  <a:ext uri="{0D108BD9-81ED-4DB2-BD59-A6C34878D82A}">
                    <a16:rowId xmlns:a16="http://schemas.microsoft.com/office/drawing/2014/main" val="1366452895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20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2909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Use a </a:t>
            </a:r>
            <a:r>
              <a:rPr lang="en-US"/>
              <a:t>map</a:t>
            </a:r>
            <a:r>
              <a:rPr lang="en-US" b="0"/>
              <a:t> for infographics, statistics or to visualize locations</a:t>
            </a:r>
            <a:endParaRPr lang="en-US" b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Lorem ipsum dolor sit amet, duis eu. Metus tortor. Eu ut lorem, est sodales amet. Maecenas nam mattis, condimentum semper tristique. Morbi sed diam.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Freeform: Shape 8"/>
          <p:cNvSpPr>
            <a:spLocks/>
          </p:cNvSpPr>
          <p:nvPr/>
        </p:nvSpPr>
        <p:spPr bwMode="auto">
          <a:xfrm>
            <a:off x="1164399" y="2184698"/>
            <a:ext cx="5081588" cy="2456260"/>
          </a:xfrm>
          <a:custGeom>
            <a:avLst/>
            <a:gdLst>
              <a:gd name="connsiteX0" fmla="*/ 6167438 w 6775451"/>
              <a:gd name="connsiteY0" fmla="*/ 2935288 h 3275013"/>
              <a:gd name="connsiteX1" fmla="*/ 6169025 w 6775451"/>
              <a:gd name="connsiteY1" fmla="*/ 2936876 h 3275013"/>
              <a:gd name="connsiteX2" fmla="*/ 6167438 w 6775451"/>
              <a:gd name="connsiteY2" fmla="*/ 2951163 h 3275013"/>
              <a:gd name="connsiteX3" fmla="*/ 6157912 w 6775451"/>
              <a:gd name="connsiteY3" fmla="*/ 2971801 h 3275013"/>
              <a:gd name="connsiteX4" fmla="*/ 6149975 w 6775451"/>
              <a:gd name="connsiteY4" fmla="*/ 2990851 h 3275013"/>
              <a:gd name="connsiteX5" fmla="*/ 6140450 w 6775451"/>
              <a:gd name="connsiteY5" fmla="*/ 2997201 h 3275013"/>
              <a:gd name="connsiteX6" fmla="*/ 6132512 w 6775451"/>
              <a:gd name="connsiteY6" fmla="*/ 3003551 h 3275013"/>
              <a:gd name="connsiteX7" fmla="*/ 6110288 w 6775451"/>
              <a:gd name="connsiteY7" fmla="*/ 3000376 h 3275013"/>
              <a:gd name="connsiteX8" fmla="*/ 6110288 w 6775451"/>
              <a:gd name="connsiteY8" fmla="*/ 2989264 h 3275013"/>
              <a:gd name="connsiteX9" fmla="*/ 6107112 w 6775451"/>
              <a:gd name="connsiteY9" fmla="*/ 2978151 h 3275013"/>
              <a:gd name="connsiteX10" fmla="*/ 6089650 w 6775451"/>
              <a:gd name="connsiteY10" fmla="*/ 2960688 h 3275013"/>
              <a:gd name="connsiteX11" fmla="*/ 6096000 w 6775451"/>
              <a:gd name="connsiteY11" fmla="*/ 2946401 h 3275013"/>
              <a:gd name="connsiteX12" fmla="*/ 6097588 w 6775451"/>
              <a:gd name="connsiteY12" fmla="*/ 2949576 h 3275013"/>
              <a:gd name="connsiteX13" fmla="*/ 6097588 w 6775451"/>
              <a:gd name="connsiteY13" fmla="*/ 2946401 h 3275013"/>
              <a:gd name="connsiteX14" fmla="*/ 6107112 w 6775451"/>
              <a:gd name="connsiteY14" fmla="*/ 2949576 h 3275013"/>
              <a:gd name="connsiteX15" fmla="*/ 6124575 w 6775451"/>
              <a:gd name="connsiteY15" fmla="*/ 2954338 h 3275013"/>
              <a:gd name="connsiteX16" fmla="*/ 6132512 w 6775451"/>
              <a:gd name="connsiteY16" fmla="*/ 2951163 h 3275013"/>
              <a:gd name="connsiteX17" fmla="*/ 6143625 w 6775451"/>
              <a:gd name="connsiteY17" fmla="*/ 2946401 h 3275013"/>
              <a:gd name="connsiteX18" fmla="*/ 6146800 w 6775451"/>
              <a:gd name="connsiteY18" fmla="*/ 2946401 h 3275013"/>
              <a:gd name="connsiteX19" fmla="*/ 6146800 w 6775451"/>
              <a:gd name="connsiteY19" fmla="*/ 2943226 h 3275013"/>
              <a:gd name="connsiteX20" fmla="*/ 6157912 w 6775451"/>
              <a:gd name="connsiteY20" fmla="*/ 2936876 h 3275013"/>
              <a:gd name="connsiteX21" fmla="*/ 6635750 w 6775451"/>
              <a:gd name="connsiteY21" fmla="*/ 2932113 h 3275013"/>
              <a:gd name="connsiteX22" fmla="*/ 6637338 w 6775451"/>
              <a:gd name="connsiteY22" fmla="*/ 2932113 h 3275013"/>
              <a:gd name="connsiteX23" fmla="*/ 6643688 w 6775451"/>
              <a:gd name="connsiteY23" fmla="*/ 2935288 h 3275013"/>
              <a:gd name="connsiteX24" fmla="*/ 6650038 w 6775451"/>
              <a:gd name="connsiteY24" fmla="*/ 2935288 h 3275013"/>
              <a:gd name="connsiteX25" fmla="*/ 6661150 w 6775451"/>
              <a:gd name="connsiteY25" fmla="*/ 2946401 h 3275013"/>
              <a:gd name="connsiteX26" fmla="*/ 6662738 w 6775451"/>
              <a:gd name="connsiteY26" fmla="*/ 2951163 h 3275013"/>
              <a:gd name="connsiteX27" fmla="*/ 6662738 w 6775451"/>
              <a:gd name="connsiteY27" fmla="*/ 2954338 h 3275013"/>
              <a:gd name="connsiteX28" fmla="*/ 6657975 w 6775451"/>
              <a:gd name="connsiteY28" fmla="*/ 2971801 h 3275013"/>
              <a:gd name="connsiteX29" fmla="*/ 6651625 w 6775451"/>
              <a:gd name="connsiteY29" fmla="*/ 2986088 h 3275013"/>
              <a:gd name="connsiteX30" fmla="*/ 6640513 w 6775451"/>
              <a:gd name="connsiteY30" fmla="*/ 2997201 h 3275013"/>
              <a:gd name="connsiteX31" fmla="*/ 6643688 w 6775451"/>
              <a:gd name="connsiteY31" fmla="*/ 2997201 h 3275013"/>
              <a:gd name="connsiteX32" fmla="*/ 6621463 w 6775451"/>
              <a:gd name="connsiteY32" fmla="*/ 3017838 h 3275013"/>
              <a:gd name="connsiteX33" fmla="*/ 6604000 w 6775451"/>
              <a:gd name="connsiteY33" fmla="*/ 3036888 h 3275013"/>
              <a:gd name="connsiteX34" fmla="*/ 6600825 w 6775451"/>
              <a:gd name="connsiteY34" fmla="*/ 3036888 h 3275013"/>
              <a:gd name="connsiteX35" fmla="*/ 6592888 w 6775451"/>
              <a:gd name="connsiteY35" fmla="*/ 3046413 h 3275013"/>
              <a:gd name="connsiteX36" fmla="*/ 6583363 w 6775451"/>
              <a:gd name="connsiteY36" fmla="*/ 3057526 h 3275013"/>
              <a:gd name="connsiteX37" fmla="*/ 6583363 w 6775451"/>
              <a:gd name="connsiteY37" fmla="*/ 3060701 h 3275013"/>
              <a:gd name="connsiteX38" fmla="*/ 6575425 w 6775451"/>
              <a:gd name="connsiteY38" fmla="*/ 3068638 h 3275013"/>
              <a:gd name="connsiteX39" fmla="*/ 6572250 w 6775451"/>
              <a:gd name="connsiteY39" fmla="*/ 3071813 h 3275013"/>
              <a:gd name="connsiteX40" fmla="*/ 6565900 w 6775451"/>
              <a:gd name="connsiteY40" fmla="*/ 3074988 h 3275013"/>
              <a:gd name="connsiteX41" fmla="*/ 6546850 w 6775451"/>
              <a:gd name="connsiteY41" fmla="*/ 3071813 h 3275013"/>
              <a:gd name="connsiteX42" fmla="*/ 6529388 w 6775451"/>
              <a:gd name="connsiteY42" fmla="*/ 3068638 h 3275013"/>
              <a:gd name="connsiteX43" fmla="*/ 6511925 w 6775451"/>
              <a:gd name="connsiteY43" fmla="*/ 3054351 h 3275013"/>
              <a:gd name="connsiteX44" fmla="*/ 6515100 w 6775451"/>
              <a:gd name="connsiteY44" fmla="*/ 3043238 h 3275013"/>
              <a:gd name="connsiteX45" fmla="*/ 6537325 w 6775451"/>
              <a:gd name="connsiteY45" fmla="*/ 3014663 h 3275013"/>
              <a:gd name="connsiteX46" fmla="*/ 6583363 w 6775451"/>
              <a:gd name="connsiteY46" fmla="*/ 2986088 h 3275013"/>
              <a:gd name="connsiteX47" fmla="*/ 6607175 w 6775451"/>
              <a:gd name="connsiteY47" fmla="*/ 2963863 h 3275013"/>
              <a:gd name="connsiteX48" fmla="*/ 6608763 w 6775451"/>
              <a:gd name="connsiteY48" fmla="*/ 2951163 h 3275013"/>
              <a:gd name="connsiteX49" fmla="*/ 6615113 w 6775451"/>
              <a:gd name="connsiteY49" fmla="*/ 2949576 h 3275013"/>
              <a:gd name="connsiteX50" fmla="*/ 6618288 w 6775451"/>
              <a:gd name="connsiteY50" fmla="*/ 2946401 h 3275013"/>
              <a:gd name="connsiteX51" fmla="*/ 6623050 w 6775451"/>
              <a:gd name="connsiteY51" fmla="*/ 2943226 h 3275013"/>
              <a:gd name="connsiteX52" fmla="*/ 6629400 w 6775451"/>
              <a:gd name="connsiteY52" fmla="*/ 2940051 h 3275013"/>
              <a:gd name="connsiteX53" fmla="*/ 6635750 w 6775451"/>
              <a:gd name="connsiteY53" fmla="*/ 2936876 h 3275013"/>
              <a:gd name="connsiteX54" fmla="*/ 6654801 w 6775451"/>
              <a:gd name="connsiteY54" fmla="*/ 2806700 h 3275013"/>
              <a:gd name="connsiteX55" fmla="*/ 6661151 w 6775451"/>
              <a:gd name="connsiteY55" fmla="*/ 2808288 h 3275013"/>
              <a:gd name="connsiteX56" fmla="*/ 6665913 w 6775451"/>
              <a:gd name="connsiteY56" fmla="*/ 2808288 h 3275013"/>
              <a:gd name="connsiteX57" fmla="*/ 6672263 w 6775451"/>
              <a:gd name="connsiteY57" fmla="*/ 2822575 h 3275013"/>
              <a:gd name="connsiteX58" fmla="*/ 6680201 w 6775451"/>
              <a:gd name="connsiteY58" fmla="*/ 2843213 h 3275013"/>
              <a:gd name="connsiteX59" fmla="*/ 6683376 w 6775451"/>
              <a:gd name="connsiteY59" fmla="*/ 2846388 h 3275013"/>
              <a:gd name="connsiteX60" fmla="*/ 6677026 w 6775451"/>
              <a:gd name="connsiteY60" fmla="*/ 2846388 h 3275013"/>
              <a:gd name="connsiteX61" fmla="*/ 6686551 w 6775451"/>
              <a:gd name="connsiteY61" fmla="*/ 2860675 h 3275013"/>
              <a:gd name="connsiteX62" fmla="*/ 6697663 w 6775451"/>
              <a:gd name="connsiteY62" fmla="*/ 2868613 h 3275013"/>
              <a:gd name="connsiteX63" fmla="*/ 6700838 w 6775451"/>
              <a:gd name="connsiteY63" fmla="*/ 2871788 h 3275013"/>
              <a:gd name="connsiteX64" fmla="*/ 6704013 w 6775451"/>
              <a:gd name="connsiteY64" fmla="*/ 2871788 h 3275013"/>
              <a:gd name="connsiteX65" fmla="*/ 6715126 w 6775451"/>
              <a:gd name="connsiteY65" fmla="*/ 2871788 h 3275013"/>
              <a:gd name="connsiteX66" fmla="*/ 6718301 w 6775451"/>
              <a:gd name="connsiteY66" fmla="*/ 2868613 h 3275013"/>
              <a:gd name="connsiteX67" fmla="*/ 6719888 w 6775451"/>
              <a:gd name="connsiteY67" fmla="*/ 2868613 h 3275013"/>
              <a:gd name="connsiteX68" fmla="*/ 6723063 w 6775451"/>
              <a:gd name="connsiteY68" fmla="*/ 2868613 h 3275013"/>
              <a:gd name="connsiteX69" fmla="*/ 6726238 w 6775451"/>
              <a:gd name="connsiteY69" fmla="*/ 2871788 h 3275013"/>
              <a:gd name="connsiteX70" fmla="*/ 6732588 w 6775451"/>
              <a:gd name="connsiteY70" fmla="*/ 2871788 h 3275013"/>
              <a:gd name="connsiteX71" fmla="*/ 6737351 w 6775451"/>
              <a:gd name="connsiteY71" fmla="*/ 2882901 h 3275013"/>
              <a:gd name="connsiteX72" fmla="*/ 6732588 w 6775451"/>
              <a:gd name="connsiteY72" fmla="*/ 2892426 h 3275013"/>
              <a:gd name="connsiteX73" fmla="*/ 6723063 w 6775451"/>
              <a:gd name="connsiteY73" fmla="*/ 2900363 h 3275013"/>
              <a:gd name="connsiteX74" fmla="*/ 6715126 w 6775451"/>
              <a:gd name="connsiteY74" fmla="*/ 2908301 h 3275013"/>
              <a:gd name="connsiteX75" fmla="*/ 6708776 w 6775451"/>
              <a:gd name="connsiteY75" fmla="*/ 2917826 h 3275013"/>
              <a:gd name="connsiteX76" fmla="*/ 6705601 w 6775451"/>
              <a:gd name="connsiteY76" fmla="*/ 2925763 h 3275013"/>
              <a:gd name="connsiteX77" fmla="*/ 6704013 w 6775451"/>
              <a:gd name="connsiteY77" fmla="*/ 2932113 h 3275013"/>
              <a:gd name="connsiteX78" fmla="*/ 6700838 w 6775451"/>
              <a:gd name="connsiteY78" fmla="*/ 2935288 h 3275013"/>
              <a:gd name="connsiteX79" fmla="*/ 6704013 w 6775451"/>
              <a:gd name="connsiteY79" fmla="*/ 2935288 h 3275013"/>
              <a:gd name="connsiteX80" fmla="*/ 6700838 w 6775451"/>
              <a:gd name="connsiteY80" fmla="*/ 2943226 h 3275013"/>
              <a:gd name="connsiteX81" fmla="*/ 6691313 w 6775451"/>
              <a:gd name="connsiteY81" fmla="*/ 2949576 h 3275013"/>
              <a:gd name="connsiteX82" fmla="*/ 6686551 w 6775451"/>
              <a:gd name="connsiteY82" fmla="*/ 2954338 h 3275013"/>
              <a:gd name="connsiteX83" fmla="*/ 6680201 w 6775451"/>
              <a:gd name="connsiteY83" fmla="*/ 2951163 h 3275013"/>
              <a:gd name="connsiteX84" fmla="*/ 6672263 w 6775451"/>
              <a:gd name="connsiteY84" fmla="*/ 2940051 h 3275013"/>
              <a:gd name="connsiteX85" fmla="*/ 6680201 w 6775451"/>
              <a:gd name="connsiteY85" fmla="*/ 2922588 h 3275013"/>
              <a:gd name="connsiteX86" fmla="*/ 6672263 w 6775451"/>
              <a:gd name="connsiteY86" fmla="*/ 2914651 h 3275013"/>
              <a:gd name="connsiteX87" fmla="*/ 6646863 w 6775451"/>
              <a:gd name="connsiteY87" fmla="*/ 2911476 h 3275013"/>
              <a:gd name="connsiteX88" fmla="*/ 6643688 w 6775451"/>
              <a:gd name="connsiteY88" fmla="*/ 2903538 h 3275013"/>
              <a:gd name="connsiteX89" fmla="*/ 6661151 w 6775451"/>
              <a:gd name="connsiteY89" fmla="*/ 2889251 h 3275013"/>
              <a:gd name="connsiteX90" fmla="*/ 6662738 w 6775451"/>
              <a:gd name="connsiteY90" fmla="*/ 2882901 h 3275013"/>
              <a:gd name="connsiteX91" fmla="*/ 6662738 w 6775451"/>
              <a:gd name="connsiteY91" fmla="*/ 2863850 h 3275013"/>
              <a:gd name="connsiteX92" fmla="*/ 6654801 w 6775451"/>
              <a:gd name="connsiteY92" fmla="*/ 2843213 h 3275013"/>
              <a:gd name="connsiteX93" fmla="*/ 6646863 w 6775451"/>
              <a:gd name="connsiteY93" fmla="*/ 2822575 h 3275013"/>
              <a:gd name="connsiteX94" fmla="*/ 6650038 w 6775451"/>
              <a:gd name="connsiteY94" fmla="*/ 2808288 h 3275013"/>
              <a:gd name="connsiteX95" fmla="*/ 6469063 w 6775451"/>
              <a:gd name="connsiteY95" fmla="*/ 2486025 h 3275013"/>
              <a:gd name="connsiteX96" fmla="*/ 6486526 w 6775451"/>
              <a:gd name="connsiteY96" fmla="*/ 2489200 h 3275013"/>
              <a:gd name="connsiteX97" fmla="*/ 6494463 w 6775451"/>
              <a:gd name="connsiteY97" fmla="*/ 2492375 h 3275013"/>
              <a:gd name="connsiteX98" fmla="*/ 6500813 w 6775451"/>
              <a:gd name="connsiteY98" fmla="*/ 2495550 h 3275013"/>
              <a:gd name="connsiteX99" fmla="*/ 6507163 w 6775451"/>
              <a:gd name="connsiteY99" fmla="*/ 2495550 h 3275013"/>
              <a:gd name="connsiteX100" fmla="*/ 6521451 w 6775451"/>
              <a:gd name="connsiteY100" fmla="*/ 2506663 h 3275013"/>
              <a:gd name="connsiteX101" fmla="*/ 6521451 w 6775451"/>
              <a:gd name="connsiteY101" fmla="*/ 2517776 h 3275013"/>
              <a:gd name="connsiteX102" fmla="*/ 6518276 w 6775451"/>
              <a:gd name="connsiteY102" fmla="*/ 2524126 h 3275013"/>
              <a:gd name="connsiteX103" fmla="*/ 6515101 w 6775451"/>
              <a:gd name="connsiteY103" fmla="*/ 2525713 h 3275013"/>
              <a:gd name="connsiteX104" fmla="*/ 6500813 w 6775451"/>
              <a:gd name="connsiteY104" fmla="*/ 2528888 h 3275013"/>
              <a:gd name="connsiteX105" fmla="*/ 6486526 w 6775451"/>
              <a:gd name="connsiteY105" fmla="*/ 2511426 h 3275013"/>
              <a:gd name="connsiteX106" fmla="*/ 6478588 w 6775451"/>
              <a:gd name="connsiteY106" fmla="*/ 2497138 h 3275013"/>
              <a:gd name="connsiteX107" fmla="*/ 6762751 w 6775451"/>
              <a:gd name="connsiteY107" fmla="*/ 2381250 h 3275013"/>
              <a:gd name="connsiteX108" fmla="*/ 6769101 w 6775451"/>
              <a:gd name="connsiteY108" fmla="*/ 2381250 h 3275013"/>
              <a:gd name="connsiteX109" fmla="*/ 6775451 w 6775451"/>
              <a:gd name="connsiteY109" fmla="*/ 2389188 h 3275013"/>
              <a:gd name="connsiteX110" fmla="*/ 6762751 w 6775451"/>
              <a:gd name="connsiteY110" fmla="*/ 2406651 h 3275013"/>
              <a:gd name="connsiteX111" fmla="*/ 6743701 w 6775451"/>
              <a:gd name="connsiteY111" fmla="*/ 2424113 h 3275013"/>
              <a:gd name="connsiteX112" fmla="*/ 6723063 w 6775451"/>
              <a:gd name="connsiteY112" fmla="*/ 2424113 h 3275013"/>
              <a:gd name="connsiteX113" fmla="*/ 6732588 w 6775451"/>
              <a:gd name="connsiteY113" fmla="*/ 2409826 h 3275013"/>
              <a:gd name="connsiteX114" fmla="*/ 6757988 w 6775451"/>
              <a:gd name="connsiteY114" fmla="*/ 2386013 h 3275013"/>
              <a:gd name="connsiteX115" fmla="*/ 4268788 w 6775451"/>
              <a:gd name="connsiteY115" fmla="*/ 2298700 h 3275013"/>
              <a:gd name="connsiteX116" fmla="*/ 4279900 w 6775451"/>
              <a:gd name="connsiteY116" fmla="*/ 2298700 h 3275013"/>
              <a:gd name="connsiteX117" fmla="*/ 4286250 w 6775451"/>
              <a:gd name="connsiteY117" fmla="*/ 2300288 h 3275013"/>
              <a:gd name="connsiteX118" fmla="*/ 4287838 w 6775451"/>
              <a:gd name="connsiteY118" fmla="*/ 2303463 h 3275013"/>
              <a:gd name="connsiteX119" fmla="*/ 4291013 w 6775451"/>
              <a:gd name="connsiteY119" fmla="*/ 2303463 h 3275013"/>
              <a:gd name="connsiteX120" fmla="*/ 4300538 w 6775451"/>
              <a:gd name="connsiteY120" fmla="*/ 2320925 h 3275013"/>
              <a:gd name="connsiteX121" fmla="*/ 4302125 w 6775451"/>
              <a:gd name="connsiteY121" fmla="*/ 2343150 h 3275013"/>
              <a:gd name="connsiteX122" fmla="*/ 4300538 w 6775451"/>
              <a:gd name="connsiteY122" fmla="*/ 2343150 h 3275013"/>
              <a:gd name="connsiteX123" fmla="*/ 4300538 w 6775451"/>
              <a:gd name="connsiteY123" fmla="*/ 2346325 h 3275013"/>
              <a:gd name="connsiteX124" fmla="*/ 4300538 w 6775451"/>
              <a:gd name="connsiteY124" fmla="*/ 2349500 h 3275013"/>
              <a:gd name="connsiteX125" fmla="*/ 4300538 w 6775451"/>
              <a:gd name="connsiteY125" fmla="*/ 2357438 h 3275013"/>
              <a:gd name="connsiteX126" fmla="*/ 4300538 w 6775451"/>
              <a:gd name="connsiteY126" fmla="*/ 2368550 h 3275013"/>
              <a:gd name="connsiteX127" fmla="*/ 4302125 w 6775451"/>
              <a:gd name="connsiteY127" fmla="*/ 2368550 h 3275013"/>
              <a:gd name="connsiteX128" fmla="*/ 4300538 w 6775451"/>
              <a:gd name="connsiteY128" fmla="*/ 2389188 h 3275013"/>
              <a:gd name="connsiteX129" fmla="*/ 4294188 w 6775451"/>
              <a:gd name="connsiteY129" fmla="*/ 2406650 h 3275013"/>
              <a:gd name="connsiteX130" fmla="*/ 4291013 w 6775451"/>
              <a:gd name="connsiteY130" fmla="*/ 2406650 h 3275013"/>
              <a:gd name="connsiteX131" fmla="*/ 4287838 w 6775451"/>
              <a:gd name="connsiteY131" fmla="*/ 2411413 h 3275013"/>
              <a:gd name="connsiteX132" fmla="*/ 4287838 w 6775451"/>
              <a:gd name="connsiteY132" fmla="*/ 2417763 h 3275013"/>
              <a:gd name="connsiteX133" fmla="*/ 4286250 w 6775451"/>
              <a:gd name="connsiteY133" fmla="*/ 2424113 h 3275013"/>
              <a:gd name="connsiteX134" fmla="*/ 4283075 w 6775451"/>
              <a:gd name="connsiteY134" fmla="*/ 2432050 h 3275013"/>
              <a:gd name="connsiteX135" fmla="*/ 4286250 w 6775451"/>
              <a:gd name="connsiteY135" fmla="*/ 2432050 h 3275013"/>
              <a:gd name="connsiteX136" fmla="*/ 4279900 w 6775451"/>
              <a:gd name="connsiteY136" fmla="*/ 2449513 h 3275013"/>
              <a:gd name="connsiteX137" fmla="*/ 4276725 w 6775451"/>
              <a:gd name="connsiteY137" fmla="*/ 2468563 h 3275013"/>
              <a:gd name="connsiteX138" fmla="*/ 4273550 w 6775451"/>
              <a:gd name="connsiteY138" fmla="*/ 2468563 h 3275013"/>
              <a:gd name="connsiteX139" fmla="*/ 4268788 w 6775451"/>
              <a:gd name="connsiteY139" fmla="*/ 2482850 h 3275013"/>
              <a:gd name="connsiteX140" fmla="*/ 4265613 w 6775451"/>
              <a:gd name="connsiteY140" fmla="*/ 2495550 h 3275013"/>
              <a:gd name="connsiteX141" fmla="*/ 4268788 w 6775451"/>
              <a:gd name="connsiteY141" fmla="*/ 2495550 h 3275013"/>
              <a:gd name="connsiteX142" fmla="*/ 4259263 w 6775451"/>
              <a:gd name="connsiteY142" fmla="*/ 2511425 h 3275013"/>
              <a:gd name="connsiteX143" fmla="*/ 4257675 w 6775451"/>
              <a:gd name="connsiteY143" fmla="*/ 2532063 h 3275013"/>
              <a:gd name="connsiteX144" fmla="*/ 4254500 w 6775451"/>
              <a:gd name="connsiteY144" fmla="*/ 2532063 h 3275013"/>
              <a:gd name="connsiteX145" fmla="*/ 4251325 w 6775451"/>
              <a:gd name="connsiteY145" fmla="*/ 2543175 h 3275013"/>
              <a:gd name="connsiteX146" fmla="*/ 4244975 w 6775451"/>
              <a:gd name="connsiteY146" fmla="*/ 2557463 h 3275013"/>
              <a:gd name="connsiteX147" fmla="*/ 4248150 w 6775451"/>
              <a:gd name="connsiteY147" fmla="*/ 2557463 h 3275013"/>
              <a:gd name="connsiteX148" fmla="*/ 4248150 w 6775451"/>
              <a:gd name="connsiteY148" fmla="*/ 2560638 h 3275013"/>
              <a:gd name="connsiteX149" fmla="*/ 4244975 w 6775451"/>
              <a:gd name="connsiteY149" fmla="*/ 2563813 h 3275013"/>
              <a:gd name="connsiteX150" fmla="*/ 4237038 w 6775451"/>
              <a:gd name="connsiteY150" fmla="*/ 2581275 h 3275013"/>
              <a:gd name="connsiteX151" fmla="*/ 4229100 w 6775451"/>
              <a:gd name="connsiteY151" fmla="*/ 2592388 h 3275013"/>
              <a:gd name="connsiteX152" fmla="*/ 4216400 w 6775451"/>
              <a:gd name="connsiteY152" fmla="*/ 2597150 h 3275013"/>
              <a:gd name="connsiteX153" fmla="*/ 4202113 w 6775451"/>
              <a:gd name="connsiteY153" fmla="*/ 2600325 h 3275013"/>
              <a:gd name="connsiteX154" fmla="*/ 4187825 w 6775451"/>
              <a:gd name="connsiteY154" fmla="*/ 2597150 h 3275013"/>
              <a:gd name="connsiteX155" fmla="*/ 4173538 w 6775451"/>
              <a:gd name="connsiteY155" fmla="*/ 2581275 h 3275013"/>
              <a:gd name="connsiteX156" fmla="*/ 4173538 w 6775451"/>
              <a:gd name="connsiteY156" fmla="*/ 2566988 h 3275013"/>
              <a:gd name="connsiteX157" fmla="*/ 4168775 w 6775451"/>
              <a:gd name="connsiteY157" fmla="*/ 2525713 h 3275013"/>
              <a:gd name="connsiteX158" fmla="*/ 4168775 w 6775451"/>
              <a:gd name="connsiteY158" fmla="*/ 2492375 h 3275013"/>
              <a:gd name="connsiteX159" fmla="*/ 4176713 w 6775451"/>
              <a:gd name="connsiteY159" fmla="*/ 2481263 h 3275013"/>
              <a:gd name="connsiteX160" fmla="*/ 4176713 w 6775451"/>
              <a:gd name="connsiteY160" fmla="*/ 2443163 h 3275013"/>
              <a:gd name="connsiteX161" fmla="*/ 4171950 w 6775451"/>
              <a:gd name="connsiteY161" fmla="*/ 2420938 h 3275013"/>
              <a:gd name="connsiteX162" fmla="*/ 4168775 w 6775451"/>
              <a:gd name="connsiteY162" fmla="*/ 2409825 h 3275013"/>
              <a:gd name="connsiteX163" fmla="*/ 4176713 w 6775451"/>
              <a:gd name="connsiteY163" fmla="*/ 2389188 h 3275013"/>
              <a:gd name="connsiteX164" fmla="*/ 4186238 w 6775451"/>
              <a:gd name="connsiteY164" fmla="*/ 2382838 h 3275013"/>
              <a:gd name="connsiteX165" fmla="*/ 4197350 w 6775451"/>
              <a:gd name="connsiteY165" fmla="*/ 2378075 h 3275013"/>
              <a:gd name="connsiteX166" fmla="*/ 4205288 w 6775451"/>
              <a:gd name="connsiteY166" fmla="*/ 2378075 h 3275013"/>
              <a:gd name="connsiteX167" fmla="*/ 4208463 w 6775451"/>
              <a:gd name="connsiteY167" fmla="*/ 2378075 h 3275013"/>
              <a:gd name="connsiteX168" fmla="*/ 4211638 w 6775451"/>
              <a:gd name="connsiteY168" fmla="*/ 2374900 h 3275013"/>
              <a:gd name="connsiteX169" fmla="*/ 4225925 w 6775451"/>
              <a:gd name="connsiteY169" fmla="*/ 2363788 h 3275013"/>
              <a:gd name="connsiteX170" fmla="*/ 4243388 w 6775451"/>
              <a:gd name="connsiteY170" fmla="*/ 2343150 h 3275013"/>
              <a:gd name="connsiteX171" fmla="*/ 4251325 w 6775451"/>
              <a:gd name="connsiteY171" fmla="*/ 2327275 h 3275013"/>
              <a:gd name="connsiteX172" fmla="*/ 5827713 w 6775451"/>
              <a:gd name="connsiteY172" fmla="*/ 2274888 h 3275013"/>
              <a:gd name="connsiteX173" fmla="*/ 5829301 w 6775451"/>
              <a:gd name="connsiteY173" fmla="*/ 2281238 h 3275013"/>
              <a:gd name="connsiteX174" fmla="*/ 5827713 w 6775451"/>
              <a:gd name="connsiteY174" fmla="*/ 2281238 h 3275013"/>
              <a:gd name="connsiteX175" fmla="*/ 6049962 w 6775451"/>
              <a:gd name="connsiteY175" fmla="*/ 2255838 h 3275013"/>
              <a:gd name="connsiteX176" fmla="*/ 6053138 w 6775451"/>
              <a:gd name="connsiteY176" fmla="*/ 2260601 h 3275013"/>
              <a:gd name="connsiteX177" fmla="*/ 6061075 w 6775451"/>
              <a:gd name="connsiteY177" fmla="*/ 2281238 h 3275013"/>
              <a:gd name="connsiteX178" fmla="*/ 6054725 w 6775451"/>
              <a:gd name="connsiteY178" fmla="*/ 2281238 h 3275013"/>
              <a:gd name="connsiteX179" fmla="*/ 6061075 w 6775451"/>
              <a:gd name="connsiteY179" fmla="*/ 2292351 h 3275013"/>
              <a:gd name="connsiteX180" fmla="*/ 6064250 w 6775451"/>
              <a:gd name="connsiteY180" fmla="*/ 2303463 h 3275013"/>
              <a:gd name="connsiteX181" fmla="*/ 6069012 w 6775451"/>
              <a:gd name="connsiteY181" fmla="*/ 2303463 h 3275013"/>
              <a:gd name="connsiteX182" fmla="*/ 6072188 w 6775451"/>
              <a:gd name="connsiteY182" fmla="*/ 2312988 h 3275013"/>
              <a:gd name="connsiteX183" fmla="*/ 6078538 w 6775451"/>
              <a:gd name="connsiteY183" fmla="*/ 2320926 h 3275013"/>
              <a:gd name="connsiteX184" fmla="*/ 6086475 w 6775451"/>
              <a:gd name="connsiteY184" fmla="*/ 2332038 h 3275013"/>
              <a:gd name="connsiteX185" fmla="*/ 6096000 w 6775451"/>
              <a:gd name="connsiteY185" fmla="*/ 2343151 h 3275013"/>
              <a:gd name="connsiteX186" fmla="*/ 6092825 w 6775451"/>
              <a:gd name="connsiteY186" fmla="*/ 2343151 h 3275013"/>
              <a:gd name="connsiteX187" fmla="*/ 6100762 w 6775451"/>
              <a:gd name="connsiteY187" fmla="*/ 2354263 h 3275013"/>
              <a:gd name="connsiteX188" fmla="*/ 6110288 w 6775451"/>
              <a:gd name="connsiteY188" fmla="*/ 2368551 h 3275013"/>
              <a:gd name="connsiteX189" fmla="*/ 6111875 w 6775451"/>
              <a:gd name="connsiteY189" fmla="*/ 2368551 h 3275013"/>
              <a:gd name="connsiteX190" fmla="*/ 6115050 w 6775451"/>
              <a:gd name="connsiteY190" fmla="*/ 2371726 h 3275013"/>
              <a:gd name="connsiteX191" fmla="*/ 6118225 w 6775451"/>
              <a:gd name="connsiteY191" fmla="*/ 2381251 h 3275013"/>
              <a:gd name="connsiteX192" fmla="*/ 6121400 w 6775451"/>
              <a:gd name="connsiteY192" fmla="*/ 2392363 h 3275013"/>
              <a:gd name="connsiteX193" fmla="*/ 6124575 w 6775451"/>
              <a:gd name="connsiteY193" fmla="*/ 2406651 h 3275013"/>
              <a:gd name="connsiteX194" fmla="*/ 6121400 w 6775451"/>
              <a:gd name="connsiteY194" fmla="*/ 2406651 h 3275013"/>
              <a:gd name="connsiteX195" fmla="*/ 6124575 w 6775451"/>
              <a:gd name="connsiteY195" fmla="*/ 2417763 h 3275013"/>
              <a:gd name="connsiteX196" fmla="*/ 6126162 w 6775451"/>
              <a:gd name="connsiteY196" fmla="*/ 2432051 h 3275013"/>
              <a:gd name="connsiteX197" fmla="*/ 6129338 w 6775451"/>
              <a:gd name="connsiteY197" fmla="*/ 2432051 h 3275013"/>
              <a:gd name="connsiteX198" fmla="*/ 6135688 w 6775451"/>
              <a:gd name="connsiteY198" fmla="*/ 2446338 h 3275013"/>
              <a:gd name="connsiteX199" fmla="*/ 6143625 w 6775451"/>
              <a:gd name="connsiteY199" fmla="*/ 2454276 h 3275013"/>
              <a:gd name="connsiteX200" fmla="*/ 6157912 w 6775451"/>
              <a:gd name="connsiteY200" fmla="*/ 2463801 h 3275013"/>
              <a:gd name="connsiteX201" fmla="*/ 6181725 w 6775451"/>
              <a:gd name="connsiteY201" fmla="*/ 2468563 h 3275013"/>
              <a:gd name="connsiteX202" fmla="*/ 6167438 w 6775451"/>
              <a:gd name="connsiteY202" fmla="*/ 2468563 h 3275013"/>
              <a:gd name="connsiteX203" fmla="*/ 6197600 w 6775451"/>
              <a:gd name="connsiteY203" fmla="*/ 2474913 h 3275013"/>
              <a:gd name="connsiteX204" fmla="*/ 6210300 w 6775451"/>
              <a:gd name="connsiteY204" fmla="*/ 2486026 h 3275013"/>
              <a:gd name="connsiteX205" fmla="*/ 6210300 w 6775451"/>
              <a:gd name="connsiteY205" fmla="*/ 2489201 h 3275013"/>
              <a:gd name="connsiteX206" fmla="*/ 6210300 w 6775451"/>
              <a:gd name="connsiteY206" fmla="*/ 2495551 h 3275013"/>
              <a:gd name="connsiteX207" fmla="*/ 6211888 w 6775451"/>
              <a:gd name="connsiteY207" fmla="*/ 2495551 h 3275013"/>
              <a:gd name="connsiteX208" fmla="*/ 6211888 w 6775451"/>
              <a:gd name="connsiteY208" fmla="*/ 2509838 h 3275013"/>
              <a:gd name="connsiteX209" fmla="*/ 6218238 w 6775451"/>
              <a:gd name="connsiteY209" fmla="*/ 2532063 h 3275013"/>
              <a:gd name="connsiteX210" fmla="*/ 6215062 w 6775451"/>
              <a:gd name="connsiteY210" fmla="*/ 2532063 h 3275013"/>
              <a:gd name="connsiteX211" fmla="*/ 6221412 w 6775451"/>
              <a:gd name="connsiteY211" fmla="*/ 2543176 h 3275013"/>
              <a:gd name="connsiteX212" fmla="*/ 6224588 w 6775451"/>
              <a:gd name="connsiteY212" fmla="*/ 2557463 h 3275013"/>
              <a:gd name="connsiteX213" fmla="*/ 6229350 w 6775451"/>
              <a:gd name="connsiteY213" fmla="*/ 2557463 h 3275013"/>
              <a:gd name="connsiteX214" fmla="*/ 6232525 w 6775451"/>
              <a:gd name="connsiteY214" fmla="*/ 2563813 h 3275013"/>
              <a:gd name="connsiteX215" fmla="*/ 6235700 w 6775451"/>
              <a:gd name="connsiteY215" fmla="*/ 2568576 h 3275013"/>
              <a:gd name="connsiteX216" fmla="*/ 6240462 w 6775451"/>
              <a:gd name="connsiteY216" fmla="*/ 2581276 h 3275013"/>
              <a:gd name="connsiteX217" fmla="*/ 6249988 w 6775451"/>
              <a:gd name="connsiteY217" fmla="*/ 2595563 h 3275013"/>
              <a:gd name="connsiteX218" fmla="*/ 6243638 w 6775451"/>
              <a:gd name="connsiteY218" fmla="*/ 2595563 h 3275013"/>
              <a:gd name="connsiteX219" fmla="*/ 6249988 w 6775451"/>
              <a:gd name="connsiteY219" fmla="*/ 2606676 h 3275013"/>
              <a:gd name="connsiteX220" fmla="*/ 6254750 w 6775451"/>
              <a:gd name="connsiteY220" fmla="*/ 2620964 h 3275013"/>
              <a:gd name="connsiteX221" fmla="*/ 6261100 w 6775451"/>
              <a:gd name="connsiteY221" fmla="*/ 2620964 h 3275013"/>
              <a:gd name="connsiteX222" fmla="*/ 6267450 w 6775451"/>
              <a:gd name="connsiteY222" fmla="*/ 2638426 h 3275013"/>
              <a:gd name="connsiteX223" fmla="*/ 6275388 w 6775451"/>
              <a:gd name="connsiteY223" fmla="*/ 2657476 h 3275013"/>
              <a:gd name="connsiteX224" fmla="*/ 6272212 w 6775451"/>
              <a:gd name="connsiteY224" fmla="*/ 2657476 h 3275013"/>
              <a:gd name="connsiteX225" fmla="*/ 6275388 w 6775451"/>
              <a:gd name="connsiteY225" fmla="*/ 2671764 h 3275013"/>
              <a:gd name="connsiteX226" fmla="*/ 6278562 w 6775451"/>
              <a:gd name="connsiteY226" fmla="*/ 2682876 h 3275013"/>
              <a:gd name="connsiteX227" fmla="*/ 6283325 w 6775451"/>
              <a:gd name="connsiteY227" fmla="*/ 2682876 h 3275013"/>
              <a:gd name="connsiteX228" fmla="*/ 6286500 w 6775451"/>
              <a:gd name="connsiteY228" fmla="*/ 2697164 h 3275013"/>
              <a:gd name="connsiteX229" fmla="*/ 6286500 w 6775451"/>
              <a:gd name="connsiteY229" fmla="*/ 2708276 h 3275013"/>
              <a:gd name="connsiteX230" fmla="*/ 6286500 w 6775451"/>
              <a:gd name="connsiteY230" fmla="*/ 2714626 h 3275013"/>
              <a:gd name="connsiteX231" fmla="*/ 6283325 w 6775451"/>
              <a:gd name="connsiteY231" fmla="*/ 2720976 h 3275013"/>
              <a:gd name="connsiteX232" fmla="*/ 6281738 w 6775451"/>
              <a:gd name="connsiteY232" fmla="*/ 2720976 h 3275013"/>
              <a:gd name="connsiteX233" fmla="*/ 6275388 w 6775451"/>
              <a:gd name="connsiteY233" fmla="*/ 2735264 h 3275013"/>
              <a:gd name="connsiteX234" fmla="*/ 6267450 w 6775451"/>
              <a:gd name="connsiteY234" fmla="*/ 2746376 h 3275013"/>
              <a:gd name="connsiteX235" fmla="*/ 6249988 w 6775451"/>
              <a:gd name="connsiteY235" fmla="*/ 2765426 h 3275013"/>
              <a:gd name="connsiteX236" fmla="*/ 6229350 w 6775451"/>
              <a:gd name="connsiteY236" fmla="*/ 2782889 h 3275013"/>
              <a:gd name="connsiteX237" fmla="*/ 6221412 w 6775451"/>
              <a:gd name="connsiteY237" fmla="*/ 2792414 h 3275013"/>
              <a:gd name="connsiteX238" fmla="*/ 6218238 w 6775451"/>
              <a:gd name="connsiteY238" fmla="*/ 2797176 h 3275013"/>
              <a:gd name="connsiteX239" fmla="*/ 6215062 w 6775451"/>
              <a:gd name="connsiteY239" fmla="*/ 2803526 h 3275013"/>
              <a:gd name="connsiteX240" fmla="*/ 6211888 w 6775451"/>
              <a:gd name="connsiteY240" fmla="*/ 2808289 h 3275013"/>
              <a:gd name="connsiteX241" fmla="*/ 6207125 w 6775451"/>
              <a:gd name="connsiteY241" fmla="*/ 2828926 h 3275013"/>
              <a:gd name="connsiteX242" fmla="*/ 6200775 w 6775451"/>
              <a:gd name="connsiteY242" fmla="*/ 2846389 h 3275013"/>
              <a:gd name="connsiteX243" fmla="*/ 6197600 w 6775451"/>
              <a:gd name="connsiteY243" fmla="*/ 2846389 h 3275013"/>
              <a:gd name="connsiteX244" fmla="*/ 6196012 w 6775451"/>
              <a:gd name="connsiteY244" fmla="*/ 2857501 h 3275013"/>
              <a:gd name="connsiteX245" fmla="*/ 6192838 w 6775451"/>
              <a:gd name="connsiteY245" fmla="*/ 2863851 h 3275013"/>
              <a:gd name="connsiteX246" fmla="*/ 6186488 w 6775451"/>
              <a:gd name="connsiteY246" fmla="*/ 2874964 h 3275013"/>
              <a:gd name="connsiteX247" fmla="*/ 6164262 w 6775451"/>
              <a:gd name="connsiteY247" fmla="*/ 2879726 h 3275013"/>
              <a:gd name="connsiteX248" fmla="*/ 6153150 w 6775451"/>
              <a:gd name="connsiteY248" fmla="*/ 2886076 h 3275013"/>
              <a:gd name="connsiteX249" fmla="*/ 6140450 w 6775451"/>
              <a:gd name="connsiteY249" fmla="*/ 2892426 h 3275013"/>
              <a:gd name="connsiteX250" fmla="*/ 6135688 w 6775451"/>
              <a:gd name="connsiteY250" fmla="*/ 2894014 h 3275013"/>
              <a:gd name="connsiteX251" fmla="*/ 6129338 w 6775451"/>
              <a:gd name="connsiteY251" fmla="*/ 2900364 h 3275013"/>
              <a:gd name="connsiteX252" fmla="*/ 6121400 w 6775451"/>
              <a:gd name="connsiteY252" fmla="*/ 2906714 h 3275013"/>
              <a:gd name="connsiteX253" fmla="*/ 6115050 w 6775451"/>
              <a:gd name="connsiteY253" fmla="*/ 2903539 h 3275013"/>
              <a:gd name="connsiteX254" fmla="*/ 6100762 w 6775451"/>
              <a:gd name="connsiteY254" fmla="*/ 2892426 h 3275013"/>
              <a:gd name="connsiteX255" fmla="*/ 6083300 w 6775451"/>
              <a:gd name="connsiteY255" fmla="*/ 2889251 h 3275013"/>
              <a:gd name="connsiteX256" fmla="*/ 6078538 w 6775451"/>
              <a:gd name="connsiteY256" fmla="*/ 2900364 h 3275013"/>
              <a:gd name="connsiteX257" fmla="*/ 6069012 w 6775451"/>
              <a:gd name="connsiteY257" fmla="*/ 2906714 h 3275013"/>
              <a:gd name="connsiteX258" fmla="*/ 6064250 w 6775451"/>
              <a:gd name="connsiteY258" fmla="*/ 2911476 h 3275013"/>
              <a:gd name="connsiteX259" fmla="*/ 6054725 w 6775451"/>
              <a:gd name="connsiteY259" fmla="*/ 2900364 h 3275013"/>
              <a:gd name="connsiteX260" fmla="*/ 6029325 w 6775451"/>
              <a:gd name="connsiteY260" fmla="*/ 2878139 h 3275013"/>
              <a:gd name="connsiteX261" fmla="*/ 6011862 w 6775451"/>
              <a:gd name="connsiteY261" fmla="*/ 2878139 h 3275013"/>
              <a:gd name="connsiteX262" fmla="*/ 6007100 w 6775451"/>
              <a:gd name="connsiteY262" fmla="*/ 2865439 h 3275013"/>
              <a:gd name="connsiteX263" fmla="*/ 6007100 w 6775451"/>
              <a:gd name="connsiteY263" fmla="*/ 2843214 h 3275013"/>
              <a:gd name="connsiteX264" fmla="*/ 5995988 w 6775451"/>
              <a:gd name="connsiteY264" fmla="*/ 2822576 h 3275013"/>
              <a:gd name="connsiteX265" fmla="*/ 5984875 w 6775451"/>
              <a:gd name="connsiteY265" fmla="*/ 2814639 h 3275013"/>
              <a:gd name="connsiteX266" fmla="*/ 5981700 w 6775451"/>
              <a:gd name="connsiteY266" fmla="*/ 2806701 h 3275013"/>
              <a:gd name="connsiteX267" fmla="*/ 5978525 w 6775451"/>
              <a:gd name="connsiteY267" fmla="*/ 2797176 h 3275013"/>
              <a:gd name="connsiteX268" fmla="*/ 5978525 w 6775451"/>
              <a:gd name="connsiteY268" fmla="*/ 2792414 h 3275013"/>
              <a:gd name="connsiteX269" fmla="*/ 5967412 w 6775451"/>
              <a:gd name="connsiteY269" fmla="*/ 2808289 h 3275013"/>
              <a:gd name="connsiteX270" fmla="*/ 5961062 w 6775451"/>
              <a:gd name="connsiteY270" fmla="*/ 2803526 h 3275013"/>
              <a:gd name="connsiteX271" fmla="*/ 5961062 w 6775451"/>
              <a:gd name="connsiteY271" fmla="*/ 2771776 h 3275013"/>
              <a:gd name="connsiteX272" fmla="*/ 5953125 w 6775451"/>
              <a:gd name="connsiteY272" fmla="*/ 2765426 h 3275013"/>
              <a:gd name="connsiteX273" fmla="*/ 5942012 w 6775451"/>
              <a:gd name="connsiteY273" fmla="*/ 2774951 h 3275013"/>
              <a:gd name="connsiteX274" fmla="*/ 5935662 w 6775451"/>
              <a:gd name="connsiteY274" fmla="*/ 2782889 h 3275013"/>
              <a:gd name="connsiteX275" fmla="*/ 5932488 w 6775451"/>
              <a:gd name="connsiteY275" fmla="*/ 2782889 h 3275013"/>
              <a:gd name="connsiteX276" fmla="*/ 5929312 w 6775451"/>
              <a:gd name="connsiteY276" fmla="*/ 2792414 h 3275013"/>
              <a:gd name="connsiteX277" fmla="*/ 5927725 w 6775451"/>
              <a:gd name="connsiteY277" fmla="*/ 2797176 h 3275013"/>
              <a:gd name="connsiteX278" fmla="*/ 5921375 w 6775451"/>
              <a:gd name="connsiteY278" fmla="*/ 2803526 h 3275013"/>
              <a:gd name="connsiteX279" fmla="*/ 5900738 w 6775451"/>
              <a:gd name="connsiteY279" fmla="*/ 2806701 h 3275013"/>
              <a:gd name="connsiteX280" fmla="*/ 5899150 w 6775451"/>
              <a:gd name="connsiteY280" fmla="*/ 2803526 h 3275013"/>
              <a:gd name="connsiteX281" fmla="*/ 5903912 w 6775451"/>
              <a:gd name="connsiteY281" fmla="*/ 2779714 h 3275013"/>
              <a:gd name="connsiteX282" fmla="*/ 5899150 w 6775451"/>
              <a:gd name="connsiteY282" fmla="*/ 2760664 h 3275013"/>
              <a:gd name="connsiteX283" fmla="*/ 5878512 w 6775451"/>
              <a:gd name="connsiteY283" fmla="*/ 2749551 h 3275013"/>
              <a:gd name="connsiteX284" fmla="*/ 5853112 w 6775451"/>
              <a:gd name="connsiteY284" fmla="*/ 2740026 h 3275013"/>
              <a:gd name="connsiteX285" fmla="*/ 5846762 w 6775451"/>
              <a:gd name="connsiteY285" fmla="*/ 2735264 h 3275013"/>
              <a:gd name="connsiteX286" fmla="*/ 5838825 w 6775451"/>
              <a:gd name="connsiteY286" fmla="*/ 2722564 h 3275013"/>
              <a:gd name="connsiteX287" fmla="*/ 5815012 w 6775451"/>
              <a:gd name="connsiteY287" fmla="*/ 2725739 h 3275013"/>
              <a:gd name="connsiteX288" fmla="*/ 5770562 w 6775451"/>
              <a:gd name="connsiteY288" fmla="*/ 2740026 h 3275013"/>
              <a:gd name="connsiteX289" fmla="*/ 5764212 w 6775451"/>
              <a:gd name="connsiteY289" fmla="*/ 2746376 h 3275013"/>
              <a:gd name="connsiteX290" fmla="*/ 5746750 w 6775451"/>
              <a:gd name="connsiteY290" fmla="*/ 2740026 h 3275013"/>
              <a:gd name="connsiteX291" fmla="*/ 5718175 w 6775451"/>
              <a:gd name="connsiteY291" fmla="*/ 2746376 h 3275013"/>
              <a:gd name="connsiteX292" fmla="*/ 5713412 w 6775451"/>
              <a:gd name="connsiteY292" fmla="*/ 2763839 h 3275013"/>
              <a:gd name="connsiteX293" fmla="*/ 5707063 w 6775451"/>
              <a:gd name="connsiteY293" fmla="*/ 2782889 h 3275013"/>
              <a:gd name="connsiteX294" fmla="*/ 5703888 w 6775451"/>
              <a:gd name="connsiteY294" fmla="*/ 2782889 h 3275013"/>
              <a:gd name="connsiteX295" fmla="*/ 5700713 w 6775451"/>
              <a:gd name="connsiteY295" fmla="*/ 2800351 h 3275013"/>
              <a:gd name="connsiteX296" fmla="*/ 5699125 w 6775451"/>
              <a:gd name="connsiteY296" fmla="*/ 2808289 h 3275013"/>
              <a:gd name="connsiteX297" fmla="*/ 5699125 w 6775451"/>
              <a:gd name="connsiteY297" fmla="*/ 2811464 h 3275013"/>
              <a:gd name="connsiteX298" fmla="*/ 5670550 w 6775451"/>
              <a:gd name="connsiteY298" fmla="*/ 2803526 h 3275013"/>
              <a:gd name="connsiteX299" fmla="*/ 5632450 w 6775451"/>
              <a:gd name="connsiteY299" fmla="*/ 2797176 h 3275013"/>
              <a:gd name="connsiteX300" fmla="*/ 5624513 w 6775451"/>
              <a:gd name="connsiteY300" fmla="*/ 2800351 h 3275013"/>
              <a:gd name="connsiteX301" fmla="*/ 5610225 w 6775451"/>
              <a:gd name="connsiteY301" fmla="*/ 2808289 h 3275013"/>
              <a:gd name="connsiteX302" fmla="*/ 5602288 w 6775451"/>
              <a:gd name="connsiteY302" fmla="*/ 2814639 h 3275013"/>
              <a:gd name="connsiteX303" fmla="*/ 5592763 w 6775451"/>
              <a:gd name="connsiteY303" fmla="*/ 2820989 h 3275013"/>
              <a:gd name="connsiteX304" fmla="*/ 5567363 w 6775451"/>
              <a:gd name="connsiteY304" fmla="*/ 2828926 h 3275013"/>
              <a:gd name="connsiteX305" fmla="*/ 5545138 w 6775451"/>
              <a:gd name="connsiteY305" fmla="*/ 2820989 h 3275013"/>
              <a:gd name="connsiteX306" fmla="*/ 5527675 w 6775451"/>
              <a:gd name="connsiteY306" fmla="*/ 2803526 h 3275013"/>
              <a:gd name="connsiteX307" fmla="*/ 5524500 w 6775451"/>
              <a:gd name="connsiteY307" fmla="*/ 2782889 h 3275013"/>
              <a:gd name="connsiteX308" fmla="*/ 5530850 w 6775451"/>
              <a:gd name="connsiteY308" fmla="*/ 2774951 h 3275013"/>
              <a:gd name="connsiteX309" fmla="*/ 5556250 w 6775451"/>
              <a:gd name="connsiteY309" fmla="*/ 2751139 h 3275013"/>
              <a:gd name="connsiteX310" fmla="*/ 5549900 w 6775451"/>
              <a:gd name="connsiteY310" fmla="*/ 2736851 h 3275013"/>
              <a:gd name="connsiteX311" fmla="*/ 5535613 w 6775451"/>
              <a:gd name="connsiteY311" fmla="*/ 2714626 h 3275013"/>
              <a:gd name="connsiteX312" fmla="*/ 5530850 w 6775451"/>
              <a:gd name="connsiteY312" fmla="*/ 2703514 h 3275013"/>
              <a:gd name="connsiteX313" fmla="*/ 5530850 w 6775451"/>
              <a:gd name="connsiteY313" fmla="*/ 2689226 h 3275013"/>
              <a:gd name="connsiteX314" fmla="*/ 5513388 w 6775451"/>
              <a:gd name="connsiteY314" fmla="*/ 2663826 h 3275013"/>
              <a:gd name="connsiteX315" fmla="*/ 5502275 w 6775451"/>
              <a:gd name="connsiteY315" fmla="*/ 2646364 h 3275013"/>
              <a:gd name="connsiteX316" fmla="*/ 5502275 w 6775451"/>
              <a:gd name="connsiteY316" fmla="*/ 2614614 h 3275013"/>
              <a:gd name="connsiteX317" fmla="*/ 5507038 w 6775451"/>
              <a:gd name="connsiteY317" fmla="*/ 2609851 h 3275013"/>
              <a:gd name="connsiteX318" fmla="*/ 5499100 w 6775451"/>
              <a:gd name="connsiteY318" fmla="*/ 2595563 h 3275013"/>
              <a:gd name="connsiteX319" fmla="*/ 5473700 w 6775451"/>
              <a:gd name="connsiteY319" fmla="*/ 2571751 h 3275013"/>
              <a:gd name="connsiteX320" fmla="*/ 5478463 w 6775451"/>
              <a:gd name="connsiteY320" fmla="*/ 2546351 h 3275013"/>
              <a:gd name="connsiteX321" fmla="*/ 5502275 w 6775451"/>
              <a:gd name="connsiteY321" fmla="*/ 2520951 h 3275013"/>
              <a:gd name="connsiteX322" fmla="*/ 5535613 w 6775451"/>
              <a:gd name="connsiteY322" fmla="*/ 2492376 h 3275013"/>
              <a:gd name="connsiteX323" fmla="*/ 5567363 w 6775451"/>
              <a:gd name="connsiteY323" fmla="*/ 2471738 h 3275013"/>
              <a:gd name="connsiteX324" fmla="*/ 5588000 w 6775451"/>
              <a:gd name="connsiteY324" fmla="*/ 2474913 h 3275013"/>
              <a:gd name="connsiteX325" fmla="*/ 5607050 w 6775451"/>
              <a:gd name="connsiteY325" fmla="*/ 2468563 h 3275013"/>
              <a:gd name="connsiteX326" fmla="*/ 5610225 w 6775451"/>
              <a:gd name="connsiteY326" fmla="*/ 2466976 h 3275013"/>
              <a:gd name="connsiteX327" fmla="*/ 5630863 w 6775451"/>
              <a:gd name="connsiteY327" fmla="*/ 2460626 h 3275013"/>
              <a:gd name="connsiteX328" fmla="*/ 5649913 w 6775451"/>
              <a:gd name="connsiteY328" fmla="*/ 2457451 h 3275013"/>
              <a:gd name="connsiteX329" fmla="*/ 5653088 w 6775451"/>
              <a:gd name="connsiteY329" fmla="*/ 2454276 h 3275013"/>
              <a:gd name="connsiteX330" fmla="*/ 5646738 w 6775451"/>
              <a:gd name="connsiteY330" fmla="*/ 2417763 h 3275013"/>
              <a:gd name="connsiteX331" fmla="*/ 5649913 w 6775451"/>
              <a:gd name="connsiteY331" fmla="*/ 2378076 h 3275013"/>
              <a:gd name="connsiteX332" fmla="*/ 5653088 w 6775451"/>
              <a:gd name="connsiteY332" fmla="*/ 2374901 h 3275013"/>
              <a:gd name="connsiteX333" fmla="*/ 5681663 w 6775451"/>
              <a:gd name="connsiteY333" fmla="*/ 2374901 h 3275013"/>
              <a:gd name="connsiteX334" fmla="*/ 5710238 w 6775451"/>
              <a:gd name="connsiteY334" fmla="*/ 2381251 h 3275013"/>
              <a:gd name="connsiteX335" fmla="*/ 5718175 w 6775451"/>
              <a:gd name="connsiteY335" fmla="*/ 2357438 h 3275013"/>
              <a:gd name="connsiteX336" fmla="*/ 5732462 w 6775451"/>
              <a:gd name="connsiteY336" fmla="*/ 2335213 h 3275013"/>
              <a:gd name="connsiteX337" fmla="*/ 5738812 w 6775451"/>
              <a:gd name="connsiteY337" fmla="*/ 2332038 h 3275013"/>
              <a:gd name="connsiteX338" fmla="*/ 5743575 w 6775451"/>
              <a:gd name="connsiteY338" fmla="*/ 2328863 h 3275013"/>
              <a:gd name="connsiteX339" fmla="*/ 5753100 w 6775451"/>
              <a:gd name="connsiteY339" fmla="*/ 2320926 h 3275013"/>
              <a:gd name="connsiteX340" fmla="*/ 5767388 w 6775451"/>
              <a:gd name="connsiteY340" fmla="*/ 2335213 h 3275013"/>
              <a:gd name="connsiteX341" fmla="*/ 5772150 w 6775451"/>
              <a:gd name="connsiteY341" fmla="*/ 2338388 h 3275013"/>
              <a:gd name="connsiteX342" fmla="*/ 5775325 w 6775451"/>
              <a:gd name="connsiteY342" fmla="*/ 2343151 h 3275013"/>
              <a:gd name="connsiteX343" fmla="*/ 5770562 w 6775451"/>
              <a:gd name="connsiteY343" fmla="*/ 2343151 h 3275013"/>
              <a:gd name="connsiteX344" fmla="*/ 5778500 w 6775451"/>
              <a:gd name="connsiteY344" fmla="*/ 2352676 h 3275013"/>
              <a:gd name="connsiteX345" fmla="*/ 5795962 w 6775451"/>
              <a:gd name="connsiteY345" fmla="*/ 2352676 h 3275013"/>
              <a:gd name="connsiteX346" fmla="*/ 5800725 w 6775451"/>
              <a:gd name="connsiteY346" fmla="*/ 2343151 h 3275013"/>
              <a:gd name="connsiteX347" fmla="*/ 5803900 w 6775451"/>
              <a:gd name="connsiteY347" fmla="*/ 2327276 h 3275013"/>
              <a:gd name="connsiteX348" fmla="*/ 5815012 w 6775451"/>
              <a:gd name="connsiteY348" fmla="*/ 2312988 h 3275013"/>
              <a:gd name="connsiteX349" fmla="*/ 5824538 w 6775451"/>
              <a:gd name="connsiteY349" fmla="*/ 2298701 h 3275013"/>
              <a:gd name="connsiteX350" fmla="*/ 5821362 w 6775451"/>
              <a:gd name="connsiteY350" fmla="*/ 2278063 h 3275013"/>
              <a:gd name="connsiteX351" fmla="*/ 5829300 w 6775451"/>
              <a:gd name="connsiteY351" fmla="*/ 2284413 h 3275013"/>
              <a:gd name="connsiteX352" fmla="*/ 5838825 w 6775451"/>
              <a:gd name="connsiteY352" fmla="*/ 2295526 h 3275013"/>
              <a:gd name="connsiteX353" fmla="*/ 5846762 w 6775451"/>
              <a:gd name="connsiteY353" fmla="*/ 2303463 h 3275013"/>
              <a:gd name="connsiteX354" fmla="*/ 5849938 w 6775451"/>
              <a:gd name="connsiteY354" fmla="*/ 2303463 h 3275013"/>
              <a:gd name="connsiteX355" fmla="*/ 5853112 w 6775451"/>
              <a:gd name="connsiteY355" fmla="*/ 2306638 h 3275013"/>
              <a:gd name="connsiteX356" fmla="*/ 5853112 w 6775451"/>
              <a:gd name="connsiteY356" fmla="*/ 2309813 h 3275013"/>
              <a:gd name="connsiteX357" fmla="*/ 5856288 w 6775451"/>
              <a:gd name="connsiteY357" fmla="*/ 2286001 h 3275013"/>
              <a:gd name="connsiteX358" fmla="*/ 5861050 w 6775451"/>
              <a:gd name="connsiteY358" fmla="*/ 2278063 h 3275013"/>
              <a:gd name="connsiteX359" fmla="*/ 5864225 w 6775451"/>
              <a:gd name="connsiteY359" fmla="*/ 2274888 h 3275013"/>
              <a:gd name="connsiteX360" fmla="*/ 5870575 w 6775451"/>
              <a:gd name="connsiteY360" fmla="*/ 2274888 h 3275013"/>
              <a:gd name="connsiteX361" fmla="*/ 5875338 w 6775451"/>
              <a:gd name="connsiteY361" fmla="*/ 2281238 h 3275013"/>
              <a:gd name="connsiteX362" fmla="*/ 5870575 w 6775451"/>
              <a:gd name="connsiteY362" fmla="*/ 2281238 h 3275013"/>
              <a:gd name="connsiteX363" fmla="*/ 5878512 w 6775451"/>
              <a:gd name="connsiteY363" fmla="*/ 2289176 h 3275013"/>
              <a:gd name="connsiteX364" fmla="*/ 5886450 w 6775451"/>
              <a:gd name="connsiteY364" fmla="*/ 2295526 h 3275013"/>
              <a:gd name="connsiteX365" fmla="*/ 5913438 w 6775451"/>
              <a:gd name="connsiteY365" fmla="*/ 2289176 h 3275013"/>
              <a:gd name="connsiteX366" fmla="*/ 5943600 w 6775451"/>
              <a:gd name="connsiteY366" fmla="*/ 2298701 h 3275013"/>
              <a:gd name="connsiteX367" fmla="*/ 5943600 w 6775451"/>
              <a:gd name="connsiteY367" fmla="*/ 2300288 h 3275013"/>
              <a:gd name="connsiteX368" fmla="*/ 5943600 w 6775451"/>
              <a:gd name="connsiteY368" fmla="*/ 2303463 h 3275013"/>
              <a:gd name="connsiteX369" fmla="*/ 5946775 w 6775451"/>
              <a:gd name="connsiteY369" fmla="*/ 2303463 h 3275013"/>
              <a:gd name="connsiteX370" fmla="*/ 5942012 w 6775451"/>
              <a:gd name="connsiteY370" fmla="*/ 2324101 h 3275013"/>
              <a:gd name="connsiteX371" fmla="*/ 5932488 w 6775451"/>
              <a:gd name="connsiteY371" fmla="*/ 2343151 h 3275013"/>
              <a:gd name="connsiteX372" fmla="*/ 5929312 w 6775451"/>
              <a:gd name="connsiteY372" fmla="*/ 2343151 h 3275013"/>
              <a:gd name="connsiteX373" fmla="*/ 5927725 w 6775451"/>
              <a:gd name="connsiteY373" fmla="*/ 2352676 h 3275013"/>
              <a:gd name="connsiteX374" fmla="*/ 5932488 w 6775451"/>
              <a:gd name="connsiteY374" fmla="*/ 2360613 h 3275013"/>
              <a:gd name="connsiteX375" fmla="*/ 5935662 w 6775451"/>
              <a:gd name="connsiteY375" fmla="*/ 2363788 h 3275013"/>
              <a:gd name="connsiteX376" fmla="*/ 5938838 w 6775451"/>
              <a:gd name="connsiteY376" fmla="*/ 2368551 h 3275013"/>
              <a:gd name="connsiteX377" fmla="*/ 5943600 w 6775451"/>
              <a:gd name="connsiteY377" fmla="*/ 2368551 h 3275013"/>
              <a:gd name="connsiteX378" fmla="*/ 5964238 w 6775451"/>
              <a:gd name="connsiteY378" fmla="*/ 2381251 h 3275013"/>
              <a:gd name="connsiteX379" fmla="*/ 5984875 w 6775451"/>
              <a:gd name="connsiteY379" fmla="*/ 2392363 h 3275013"/>
              <a:gd name="connsiteX380" fmla="*/ 5992812 w 6775451"/>
              <a:gd name="connsiteY380" fmla="*/ 2397126 h 3275013"/>
              <a:gd name="connsiteX381" fmla="*/ 6000750 w 6775451"/>
              <a:gd name="connsiteY381" fmla="*/ 2406651 h 3275013"/>
              <a:gd name="connsiteX382" fmla="*/ 5995988 w 6775451"/>
              <a:gd name="connsiteY382" fmla="*/ 2406651 h 3275013"/>
              <a:gd name="connsiteX383" fmla="*/ 6003925 w 6775451"/>
              <a:gd name="connsiteY383" fmla="*/ 2411413 h 3275013"/>
              <a:gd name="connsiteX384" fmla="*/ 6021388 w 6775451"/>
              <a:gd name="connsiteY384" fmla="*/ 2417763 h 3275013"/>
              <a:gd name="connsiteX385" fmla="*/ 6024562 w 6775451"/>
              <a:gd name="connsiteY385" fmla="*/ 2409826 h 3275013"/>
              <a:gd name="connsiteX386" fmla="*/ 6032500 w 6775451"/>
              <a:gd name="connsiteY386" fmla="*/ 2389188 h 3275013"/>
              <a:gd name="connsiteX387" fmla="*/ 6043612 w 6775451"/>
              <a:gd name="connsiteY387" fmla="*/ 2349501 h 3275013"/>
              <a:gd name="connsiteX388" fmla="*/ 6038850 w 6775451"/>
              <a:gd name="connsiteY388" fmla="*/ 2335213 h 3275013"/>
              <a:gd name="connsiteX389" fmla="*/ 6032500 w 6775451"/>
              <a:gd name="connsiteY389" fmla="*/ 2289176 h 3275013"/>
              <a:gd name="connsiteX390" fmla="*/ 6046788 w 6775451"/>
              <a:gd name="connsiteY390" fmla="*/ 2257426 h 3275013"/>
              <a:gd name="connsiteX391" fmla="*/ 5610225 w 6775451"/>
              <a:gd name="connsiteY391" fmla="*/ 2227263 h 3275013"/>
              <a:gd name="connsiteX392" fmla="*/ 5630863 w 6775451"/>
              <a:gd name="connsiteY392" fmla="*/ 2228851 h 3275013"/>
              <a:gd name="connsiteX393" fmla="*/ 5632450 w 6775451"/>
              <a:gd name="connsiteY393" fmla="*/ 2241551 h 3275013"/>
              <a:gd name="connsiteX394" fmla="*/ 5632450 w 6775451"/>
              <a:gd name="connsiteY394" fmla="*/ 2246313 h 3275013"/>
              <a:gd name="connsiteX395" fmla="*/ 5630863 w 6775451"/>
              <a:gd name="connsiteY395" fmla="*/ 2249488 h 3275013"/>
              <a:gd name="connsiteX396" fmla="*/ 5621338 w 6775451"/>
              <a:gd name="connsiteY396" fmla="*/ 2252663 h 3275013"/>
              <a:gd name="connsiteX397" fmla="*/ 5607050 w 6775451"/>
              <a:gd name="connsiteY397" fmla="*/ 2243138 h 3275013"/>
              <a:gd name="connsiteX398" fmla="*/ 5607050 w 6775451"/>
              <a:gd name="connsiteY398" fmla="*/ 2235201 h 3275013"/>
              <a:gd name="connsiteX399" fmla="*/ 5732462 w 6775451"/>
              <a:gd name="connsiteY399" fmla="*/ 2195513 h 3275013"/>
              <a:gd name="connsiteX400" fmla="*/ 5753100 w 6775451"/>
              <a:gd name="connsiteY400" fmla="*/ 2206626 h 3275013"/>
              <a:gd name="connsiteX401" fmla="*/ 5756275 w 6775451"/>
              <a:gd name="connsiteY401" fmla="*/ 2217738 h 3275013"/>
              <a:gd name="connsiteX402" fmla="*/ 5753100 w 6775451"/>
              <a:gd name="connsiteY402" fmla="*/ 2217738 h 3275013"/>
              <a:gd name="connsiteX403" fmla="*/ 5741988 w 6775451"/>
              <a:gd name="connsiteY403" fmla="*/ 2235201 h 3275013"/>
              <a:gd name="connsiteX404" fmla="*/ 5727700 w 6775451"/>
              <a:gd name="connsiteY404" fmla="*/ 2238376 h 3275013"/>
              <a:gd name="connsiteX405" fmla="*/ 5721350 w 6775451"/>
              <a:gd name="connsiteY405" fmla="*/ 2241551 h 3275013"/>
              <a:gd name="connsiteX406" fmla="*/ 5718175 w 6775451"/>
              <a:gd name="connsiteY406" fmla="*/ 2246313 h 3275013"/>
              <a:gd name="connsiteX407" fmla="*/ 5713412 w 6775451"/>
              <a:gd name="connsiteY407" fmla="*/ 2249488 h 3275013"/>
              <a:gd name="connsiteX408" fmla="*/ 5707063 w 6775451"/>
              <a:gd name="connsiteY408" fmla="*/ 2252663 h 3275013"/>
              <a:gd name="connsiteX409" fmla="*/ 5692775 w 6775451"/>
              <a:gd name="connsiteY409" fmla="*/ 2255838 h 3275013"/>
              <a:gd name="connsiteX410" fmla="*/ 5692775 w 6775451"/>
              <a:gd name="connsiteY410" fmla="*/ 2249488 h 3275013"/>
              <a:gd name="connsiteX411" fmla="*/ 5699125 w 6775451"/>
              <a:gd name="connsiteY411" fmla="*/ 2227263 h 3275013"/>
              <a:gd name="connsiteX412" fmla="*/ 5718175 w 6775451"/>
              <a:gd name="connsiteY412" fmla="*/ 2203451 h 3275013"/>
              <a:gd name="connsiteX413" fmla="*/ 5721350 w 6775451"/>
              <a:gd name="connsiteY413" fmla="*/ 2200276 h 3275013"/>
              <a:gd name="connsiteX414" fmla="*/ 5724525 w 6775451"/>
              <a:gd name="connsiteY414" fmla="*/ 2198688 h 3275013"/>
              <a:gd name="connsiteX415" fmla="*/ 5367338 w 6775451"/>
              <a:gd name="connsiteY415" fmla="*/ 2146300 h 3275013"/>
              <a:gd name="connsiteX416" fmla="*/ 5375276 w 6775451"/>
              <a:gd name="connsiteY416" fmla="*/ 2152650 h 3275013"/>
              <a:gd name="connsiteX417" fmla="*/ 5370513 w 6775451"/>
              <a:gd name="connsiteY417" fmla="*/ 2152650 h 3275013"/>
              <a:gd name="connsiteX418" fmla="*/ 5373688 w 6775451"/>
              <a:gd name="connsiteY418" fmla="*/ 2157413 h 3275013"/>
              <a:gd name="connsiteX419" fmla="*/ 5375276 w 6775451"/>
              <a:gd name="connsiteY419" fmla="*/ 2160588 h 3275013"/>
              <a:gd name="connsiteX420" fmla="*/ 5392738 w 6775451"/>
              <a:gd name="connsiteY420" fmla="*/ 2171700 h 3275013"/>
              <a:gd name="connsiteX421" fmla="*/ 5421313 w 6775451"/>
              <a:gd name="connsiteY421" fmla="*/ 2178050 h 3275013"/>
              <a:gd name="connsiteX422" fmla="*/ 5424488 w 6775451"/>
              <a:gd name="connsiteY422" fmla="*/ 2178050 h 3275013"/>
              <a:gd name="connsiteX423" fmla="*/ 5430838 w 6775451"/>
              <a:gd name="connsiteY423" fmla="*/ 2178050 h 3275013"/>
              <a:gd name="connsiteX424" fmla="*/ 5430838 w 6775451"/>
              <a:gd name="connsiteY424" fmla="*/ 2181226 h 3275013"/>
              <a:gd name="connsiteX425" fmla="*/ 5438776 w 6775451"/>
              <a:gd name="connsiteY425" fmla="*/ 2174875 h 3275013"/>
              <a:gd name="connsiteX426" fmla="*/ 5446714 w 6775451"/>
              <a:gd name="connsiteY426" fmla="*/ 2171700 h 3275013"/>
              <a:gd name="connsiteX427" fmla="*/ 5456239 w 6775451"/>
              <a:gd name="connsiteY427" fmla="*/ 2171700 h 3275013"/>
              <a:gd name="connsiteX428" fmla="*/ 5475289 w 6775451"/>
              <a:gd name="connsiteY428" fmla="*/ 2178050 h 3275013"/>
              <a:gd name="connsiteX429" fmla="*/ 5487989 w 6775451"/>
              <a:gd name="connsiteY429" fmla="*/ 2178050 h 3275013"/>
              <a:gd name="connsiteX430" fmla="*/ 5495926 w 6775451"/>
              <a:gd name="connsiteY430" fmla="*/ 2181226 h 3275013"/>
              <a:gd name="connsiteX431" fmla="*/ 5499101 w 6775451"/>
              <a:gd name="connsiteY431" fmla="*/ 2181226 h 3275013"/>
              <a:gd name="connsiteX432" fmla="*/ 5516564 w 6775451"/>
              <a:gd name="connsiteY432" fmla="*/ 2189163 h 3275013"/>
              <a:gd name="connsiteX433" fmla="*/ 5524501 w 6775451"/>
              <a:gd name="connsiteY433" fmla="*/ 2209801 h 3275013"/>
              <a:gd name="connsiteX434" fmla="*/ 5524501 w 6775451"/>
              <a:gd name="connsiteY434" fmla="*/ 2212976 h 3275013"/>
              <a:gd name="connsiteX435" fmla="*/ 5521326 w 6775451"/>
              <a:gd name="connsiteY435" fmla="*/ 2214563 h 3275013"/>
              <a:gd name="connsiteX436" fmla="*/ 5502276 w 6775451"/>
              <a:gd name="connsiteY436" fmla="*/ 2214563 h 3275013"/>
              <a:gd name="connsiteX437" fmla="*/ 5473701 w 6775451"/>
              <a:gd name="connsiteY437" fmla="*/ 2212976 h 3275013"/>
              <a:gd name="connsiteX438" fmla="*/ 5446714 w 6775451"/>
              <a:gd name="connsiteY438" fmla="*/ 2209801 h 3275013"/>
              <a:gd name="connsiteX439" fmla="*/ 5432426 w 6775451"/>
              <a:gd name="connsiteY439" fmla="*/ 2195513 h 3275013"/>
              <a:gd name="connsiteX440" fmla="*/ 5427663 w 6775451"/>
              <a:gd name="connsiteY440" fmla="*/ 2189163 h 3275013"/>
              <a:gd name="connsiteX441" fmla="*/ 5416551 w 6775451"/>
              <a:gd name="connsiteY441" fmla="*/ 2195513 h 3275013"/>
              <a:gd name="connsiteX442" fmla="*/ 5402263 w 6775451"/>
              <a:gd name="connsiteY442" fmla="*/ 2195513 h 3275013"/>
              <a:gd name="connsiteX443" fmla="*/ 5375276 w 6775451"/>
              <a:gd name="connsiteY443" fmla="*/ 2195513 h 3275013"/>
              <a:gd name="connsiteX444" fmla="*/ 5360988 w 6775451"/>
              <a:gd name="connsiteY444" fmla="*/ 2189163 h 3275013"/>
              <a:gd name="connsiteX445" fmla="*/ 5356226 w 6775451"/>
              <a:gd name="connsiteY445" fmla="*/ 2185988 h 3275013"/>
              <a:gd name="connsiteX446" fmla="*/ 5348288 w 6775451"/>
              <a:gd name="connsiteY446" fmla="*/ 2170113 h 3275013"/>
              <a:gd name="connsiteX447" fmla="*/ 5353051 w 6775451"/>
              <a:gd name="connsiteY447" fmla="*/ 2155825 h 3275013"/>
              <a:gd name="connsiteX448" fmla="*/ 5356226 w 6775451"/>
              <a:gd name="connsiteY448" fmla="*/ 2152650 h 3275013"/>
              <a:gd name="connsiteX449" fmla="*/ 5360988 w 6775451"/>
              <a:gd name="connsiteY449" fmla="*/ 2149475 h 3275013"/>
              <a:gd name="connsiteX450" fmla="*/ 5621338 w 6775451"/>
              <a:gd name="connsiteY450" fmla="*/ 2035175 h 3275013"/>
              <a:gd name="connsiteX451" fmla="*/ 5627688 w 6775451"/>
              <a:gd name="connsiteY451" fmla="*/ 2038350 h 3275013"/>
              <a:gd name="connsiteX452" fmla="*/ 5645151 w 6775451"/>
              <a:gd name="connsiteY452" fmla="*/ 2041525 h 3275013"/>
              <a:gd name="connsiteX453" fmla="*/ 5670551 w 6775451"/>
              <a:gd name="connsiteY453" fmla="*/ 2038350 h 3275013"/>
              <a:gd name="connsiteX454" fmla="*/ 5689601 w 6775451"/>
              <a:gd name="connsiteY454" fmla="*/ 2046288 h 3275013"/>
              <a:gd name="connsiteX455" fmla="*/ 5692776 w 6775451"/>
              <a:gd name="connsiteY455" fmla="*/ 2049463 h 3275013"/>
              <a:gd name="connsiteX456" fmla="*/ 5689601 w 6775451"/>
              <a:gd name="connsiteY456" fmla="*/ 2052638 h 3275013"/>
              <a:gd name="connsiteX457" fmla="*/ 5692776 w 6775451"/>
              <a:gd name="connsiteY457" fmla="*/ 2052638 h 3275013"/>
              <a:gd name="connsiteX458" fmla="*/ 5692776 w 6775451"/>
              <a:gd name="connsiteY458" fmla="*/ 2055813 h 3275013"/>
              <a:gd name="connsiteX459" fmla="*/ 5686426 w 6775451"/>
              <a:gd name="connsiteY459" fmla="*/ 2057400 h 3275013"/>
              <a:gd name="connsiteX460" fmla="*/ 5678489 w 6775451"/>
              <a:gd name="connsiteY460" fmla="*/ 2063750 h 3275013"/>
              <a:gd name="connsiteX461" fmla="*/ 5664201 w 6775451"/>
              <a:gd name="connsiteY461" fmla="*/ 2063750 h 3275013"/>
              <a:gd name="connsiteX462" fmla="*/ 5659439 w 6775451"/>
              <a:gd name="connsiteY462" fmla="*/ 2060575 h 3275013"/>
              <a:gd name="connsiteX463" fmla="*/ 5656264 w 6775451"/>
              <a:gd name="connsiteY463" fmla="*/ 2060575 h 3275013"/>
              <a:gd name="connsiteX464" fmla="*/ 5659439 w 6775451"/>
              <a:gd name="connsiteY464" fmla="*/ 2070100 h 3275013"/>
              <a:gd name="connsiteX465" fmla="*/ 5673726 w 6775451"/>
              <a:gd name="connsiteY465" fmla="*/ 2081213 h 3275013"/>
              <a:gd name="connsiteX466" fmla="*/ 5678489 w 6775451"/>
              <a:gd name="connsiteY466" fmla="*/ 2085975 h 3275013"/>
              <a:gd name="connsiteX467" fmla="*/ 5681664 w 6775451"/>
              <a:gd name="connsiteY467" fmla="*/ 2089150 h 3275013"/>
              <a:gd name="connsiteX468" fmla="*/ 5678489 w 6775451"/>
              <a:gd name="connsiteY468" fmla="*/ 2089150 h 3275013"/>
              <a:gd name="connsiteX469" fmla="*/ 5684839 w 6775451"/>
              <a:gd name="connsiteY469" fmla="*/ 2100263 h 3275013"/>
              <a:gd name="connsiteX470" fmla="*/ 5686426 w 6775451"/>
              <a:gd name="connsiteY470" fmla="*/ 2114551 h 3275013"/>
              <a:gd name="connsiteX471" fmla="*/ 5689601 w 6775451"/>
              <a:gd name="connsiteY471" fmla="*/ 2114551 h 3275013"/>
              <a:gd name="connsiteX472" fmla="*/ 5692776 w 6775451"/>
              <a:gd name="connsiteY472" fmla="*/ 2132013 h 3275013"/>
              <a:gd name="connsiteX473" fmla="*/ 5692776 w 6775451"/>
              <a:gd name="connsiteY473" fmla="*/ 2138363 h 3275013"/>
              <a:gd name="connsiteX474" fmla="*/ 5689601 w 6775451"/>
              <a:gd name="connsiteY474" fmla="*/ 2138363 h 3275013"/>
              <a:gd name="connsiteX475" fmla="*/ 5689601 w 6775451"/>
              <a:gd name="connsiteY475" fmla="*/ 2141538 h 3275013"/>
              <a:gd name="connsiteX476" fmla="*/ 5678489 w 6775451"/>
              <a:gd name="connsiteY476" fmla="*/ 2141538 h 3275013"/>
              <a:gd name="connsiteX477" fmla="*/ 5659439 w 6775451"/>
              <a:gd name="connsiteY477" fmla="*/ 2127251 h 3275013"/>
              <a:gd name="connsiteX478" fmla="*/ 5649914 w 6775451"/>
              <a:gd name="connsiteY478" fmla="*/ 2106613 h 3275013"/>
              <a:gd name="connsiteX479" fmla="*/ 5646739 w 6775451"/>
              <a:gd name="connsiteY479" fmla="*/ 2089150 h 3275013"/>
              <a:gd name="connsiteX480" fmla="*/ 5645151 w 6775451"/>
              <a:gd name="connsiteY480" fmla="*/ 2085975 h 3275013"/>
              <a:gd name="connsiteX481" fmla="*/ 5641976 w 6775451"/>
              <a:gd name="connsiteY481" fmla="*/ 2085975 h 3275013"/>
              <a:gd name="connsiteX482" fmla="*/ 5638801 w 6775451"/>
              <a:gd name="connsiteY482" fmla="*/ 2089150 h 3275013"/>
              <a:gd name="connsiteX483" fmla="*/ 5635626 w 6775451"/>
              <a:gd name="connsiteY483" fmla="*/ 2089150 h 3275013"/>
              <a:gd name="connsiteX484" fmla="*/ 5621338 w 6775451"/>
              <a:gd name="connsiteY484" fmla="*/ 2106613 h 3275013"/>
              <a:gd name="connsiteX485" fmla="*/ 5603876 w 6775451"/>
              <a:gd name="connsiteY485" fmla="*/ 2109788 h 3275013"/>
              <a:gd name="connsiteX486" fmla="*/ 5599113 w 6775451"/>
              <a:gd name="connsiteY486" fmla="*/ 2092325 h 3275013"/>
              <a:gd name="connsiteX487" fmla="*/ 5610226 w 6775451"/>
              <a:gd name="connsiteY487" fmla="*/ 2066925 h 3275013"/>
              <a:gd name="connsiteX488" fmla="*/ 5613401 w 6775451"/>
              <a:gd name="connsiteY488" fmla="*/ 2043113 h 3275013"/>
              <a:gd name="connsiteX489" fmla="*/ 5861051 w 6775451"/>
              <a:gd name="connsiteY489" fmla="*/ 2017713 h 3275013"/>
              <a:gd name="connsiteX490" fmla="*/ 5870576 w 6775451"/>
              <a:gd name="connsiteY490" fmla="*/ 2027238 h 3275013"/>
              <a:gd name="connsiteX491" fmla="*/ 5864226 w 6775451"/>
              <a:gd name="connsiteY491" fmla="*/ 2027238 h 3275013"/>
              <a:gd name="connsiteX492" fmla="*/ 5867401 w 6775451"/>
              <a:gd name="connsiteY492" fmla="*/ 2028826 h 3275013"/>
              <a:gd name="connsiteX493" fmla="*/ 5867401 w 6775451"/>
              <a:gd name="connsiteY493" fmla="*/ 2032001 h 3275013"/>
              <a:gd name="connsiteX494" fmla="*/ 5878513 w 6775451"/>
              <a:gd name="connsiteY494" fmla="*/ 2041526 h 3275013"/>
              <a:gd name="connsiteX495" fmla="*/ 5903913 w 6775451"/>
              <a:gd name="connsiteY495" fmla="*/ 2046288 h 3275013"/>
              <a:gd name="connsiteX496" fmla="*/ 5913438 w 6775451"/>
              <a:gd name="connsiteY496" fmla="*/ 2049463 h 3275013"/>
              <a:gd name="connsiteX497" fmla="*/ 5918201 w 6775451"/>
              <a:gd name="connsiteY497" fmla="*/ 2052638 h 3275013"/>
              <a:gd name="connsiteX498" fmla="*/ 5924551 w 6775451"/>
              <a:gd name="connsiteY498" fmla="*/ 2052638 h 3275013"/>
              <a:gd name="connsiteX499" fmla="*/ 5946776 w 6775451"/>
              <a:gd name="connsiteY499" fmla="*/ 2043113 h 3275013"/>
              <a:gd name="connsiteX500" fmla="*/ 5995988 w 6775451"/>
              <a:gd name="connsiteY500" fmla="*/ 2052638 h 3275013"/>
              <a:gd name="connsiteX501" fmla="*/ 6003926 w 6775451"/>
              <a:gd name="connsiteY501" fmla="*/ 2052638 h 3275013"/>
              <a:gd name="connsiteX502" fmla="*/ 6010276 w 6775451"/>
              <a:gd name="connsiteY502" fmla="*/ 2055813 h 3275013"/>
              <a:gd name="connsiteX503" fmla="*/ 6011863 w 6775451"/>
              <a:gd name="connsiteY503" fmla="*/ 2057401 h 3275013"/>
              <a:gd name="connsiteX504" fmla="*/ 6043613 w 6775451"/>
              <a:gd name="connsiteY504" fmla="*/ 2078038 h 3275013"/>
              <a:gd name="connsiteX505" fmla="*/ 6069013 w 6775451"/>
              <a:gd name="connsiteY505" fmla="*/ 2085976 h 3275013"/>
              <a:gd name="connsiteX506" fmla="*/ 6075363 w 6775451"/>
              <a:gd name="connsiteY506" fmla="*/ 2089151 h 3275013"/>
              <a:gd name="connsiteX507" fmla="*/ 6069013 w 6775451"/>
              <a:gd name="connsiteY507" fmla="*/ 2089151 h 3275013"/>
              <a:gd name="connsiteX508" fmla="*/ 6086476 w 6775451"/>
              <a:gd name="connsiteY508" fmla="*/ 2100263 h 3275013"/>
              <a:gd name="connsiteX509" fmla="*/ 6097588 w 6775451"/>
              <a:gd name="connsiteY509" fmla="*/ 2114551 h 3275013"/>
              <a:gd name="connsiteX510" fmla="*/ 6100763 w 6775451"/>
              <a:gd name="connsiteY510" fmla="*/ 2114551 h 3275013"/>
              <a:gd name="connsiteX511" fmla="*/ 6107113 w 6775451"/>
              <a:gd name="connsiteY511" fmla="*/ 2124076 h 3275013"/>
              <a:gd name="connsiteX512" fmla="*/ 6111876 w 6775451"/>
              <a:gd name="connsiteY512" fmla="*/ 2128838 h 3275013"/>
              <a:gd name="connsiteX513" fmla="*/ 6129338 w 6775451"/>
              <a:gd name="connsiteY513" fmla="*/ 2141538 h 3275013"/>
              <a:gd name="connsiteX514" fmla="*/ 6140451 w 6775451"/>
              <a:gd name="connsiteY514" fmla="*/ 2152651 h 3275013"/>
              <a:gd name="connsiteX515" fmla="*/ 6138863 w 6775451"/>
              <a:gd name="connsiteY515" fmla="*/ 2152651 h 3275013"/>
              <a:gd name="connsiteX516" fmla="*/ 6138863 w 6775451"/>
              <a:gd name="connsiteY516" fmla="*/ 2155826 h 3275013"/>
              <a:gd name="connsiteX517" fmla="*/ 6138863 w 6775451"/>
              <a:gd name="connsiteY517" fmla="*/ 2157414 h 3275013"/>
              <a:gd name="connsiteX518" fmla="*/ 6140451 w 6775451"/>
              <a:gd name="connsiteY518" fmla="*/ 2166939 h 3275013"/>
              <a:gd name="connsiteX519" fmla="*/ 6146801 w 6775451"/>
              <a:gd name="connsiteY519" fmla="*/ 2178051 h 3275013"/>
              <a:gd name="connsiteX520" fmla="*/ 6149976 w 6775451"/>
              <a:gd name="connsiteY520" fmla="*/ 2178051 h 3275013"/>
              <a:gd name="connsiteX521" fmla="*/ 6164263 w 6775451"/>
              <a:gd name="connsiteY521" fmla="*/ 2198689 h 3275013"/>
              <a:gd name="connsiteX522" fmla="*/ 6178551 w 6775451"/>
              <a:gd name="connsiteY522" fmla="*/ 2206626 h 3275013"/>
              <a:gd name="connsiteX523" fmla="*/ 6181726 w 6775451"/>
              <a:gd name="connsiteY523" fmla="*/ 2209801 h 3275013"/>
              <a:gd name="connsiteX524" fmla="*/ 6186488 w 6775451"/>
              <a:gd name="connsiteY524" fmla="*/ 2217739 h 3275013"/>
              <a:gd name="connsiteX525" fmla="*/ 6181726 w 6775451"/>
              <a:gd name="connsiteY525" fmla="*/ 2217739 h 3275013"/>
              <a:gd name="connsiteX526" fmla="*/ 6189664 w 6775451"/>
              <a:gd name="connsiteY526" fmla="*/ 2228851 h 3275013"/>
              <a:gd name="connsiteX527" fmla="*/ 6192838 w 6775451"/>
              <a:gd name="connsiteY527" fmla="*/ 2241551 h 3275013"/>
              <a:gd name="connsiteX528" fmla="*/ 6197601 w 6775451"/>
              <a:gd name="connsiteY528" fmla="*/ 2241551 h 3275013"/>
              <a:gd name="connsiteX529" fmla="*/ 6197601 w 6775451"/>
              <a:gd name="connsiteY529" fmla="*/ 2252664 h 3275013"/>
              <a:gd name="connsiteX530" fmla="*/ 6197601 w 6775451"/>
              <a:gd name="connsiteY530" fmla="*/ 2257426 h 3275013"/>
              <a:gd name="connsiteX531" fmla="*/ 6197601 w 6775451"/>
              <a:gd name="connsiteY531" fmla="*/ 2260601 h 3275013"/>
              <a:gd name="connsiteX532" fmla="*/ 6196014 w 6775451"/>
              <a:gd name="connsiteY532" fmla="*/ 2263776 h 3275013"/>
              <a:gd name="connsiteX533" fmla="*/ 6181726 w 6775451"/>
              <a:gd name="connsiteY533" fmla="*/ 2263776 h 3275013"/>
              <a:gd name="connsiteX534" fmla="*/ 6153151 w 6775451"/>
              <a:gd name="connsiteY534" fmla="*/ 2249489 h 3275013"/>
              <a:gd name="connsiteX535" fmla="*/ 6129338 w 6775451"/>
              <a:gd name="connsiteY535" fmla="*/ 2227264 h 3275013"/>
              <a:gd name="connsiteX536" fmla="*/ 6121401 w 6775451"/>
              <a:gd name="connsiteY536" fmla="*/ 2200276 h 3275013"/>
              <a:gd name="connsiteX537" fmla="*/ 6115051 w 6775451"/>
              <a:gd name="connsiteY537" fmla="*/ 2192339 h 3275013"/>
              <a:gd name="connsiteX538" fmla="*/ 6092826 w 6775451"/>
              <a:gd name="connsiteY538" fmla="*/ 2192339 h 3275013"/>
              <a:gd name="connsiteX539" fmla="*/ 6083301 w 6775451"/>
              <a:gd name="connsiteY539" fmla="*/ 2195514 h 3275013"/>
              <a:gd name="connsiteX540" fmla="*/ 6081713 w 6775451"/>
              <a:gd name="connsiteY540" fmla="*/ 2198689 h 3275013"/>
              <a:gd name="connsiteX541" fmla="*/ 6075363 w 6775451"/>
              <a:gd name="connsiteY541" fmla="*/ 2206626 h 3275013"/>
              <a:gd name="connsiteX542" fmla="*/ 6069013 w 6775451"/>
              <a:gd name="connsiteY542" fmla="*/ 2217739 h 3275013"/>
              <a:gd name="connsiteX543" fmla="*/ 6067426 w 6775451"/>
              <a:gd name="connsiteY543" fmla="*/ 2217739 h 3275013"/>
              <a:gd name="connsiteX544" fmla="*/ 6061076 w 6775451"/>
              <a:gd name="connsiteY544" fmla="*/ 2232026 h 3275013"/>
              <a:gd name="connsiteX545" fmla="*/ 6049963 w 6775451"/>
              <a:gd name="connsiteY545" fmla="*/ 2241551 h 3275013"/>
              <a:gd name="connsiteX546" fmla="*/ 6053138 w 6775451"/>
              <a:gd name="connsiteY546" fmla="*/ 2241551 h 3275013"/>
              <a:gd name="connsiteX547" fmla="*/ 6049963 w 6775451"/>
              <a:gd name="connsiteY547" fmla="*/ 2243139 h 3275013"/>
              <a:gd name="connsiteX548" fmla="*/ 6046788 w 6775451"/>
              <a:gd name="connsiteY548" fmla="*/ 2243139 h 3275013"/>
              <a:gd name="connsiteX549" fmla="*/ 6043613 w 6775451"/>
              <a:gd name="connsiteY549" fmla="*/ 2246314 h 3275013"/>
              <a:gd name="connsiteX550" fmla="*/ 6018213 w 6775451"/>
              <a:gd name="connsiteY550" fmla="*/ 2228851 h 3275013"/>
              <a:gd name="connsiteX551" fmla="*/ 6010276 w 6775451"/>
              <a:gd name="connsiteY551" fmla="*/ 2206626 h 3275013"/>
              <a:gd name="connsiteX552" fmla="*/ 5992813 w 6775451"/>
              <a:gd name="connsiteY552" fmla="*/ 2203451 h 3275013"/>
              <a:gd name="connsiteX553" fmla="*/ 5970588 w 6775451"/>
              <a:gd name="connsiteY553" fmla="*/ 2206626 h 3275013"/>
              <a:gd name="connsiteX554" fmla="*/ 5964238 w 6775451"/>
              <a:gd name="connsiteY554" fmla="*/ 2198689 h 3275013"/>
              <a:gd name="connsiteX555" fmla="*/ 5978526 w 6775451"/>
              <a:gd name="connsiteY555" fmla="*/ 2185989 h 3275013"/>
              <a:gd name="connsiteX556" fmla="*/ 5984876 w 6775451"/>
              <a:gd name="connsiteY556" fmla="*/ 2184401 h 3275013"/>
              <a:gd name="connsiteX557" fmla="*/ 5989638 w 6775451"/>
              <a:gd name="connsiteY557" fmla="*/ 2184401 h 3275013"/>
              <a:gd name="connsiteX558" fmla="*/ 5986463 w 6775451"/>
              <a:gd name="connsiteY558" fmla="*/ 2166939 h 3275013"/>
              <a:gd name="connsiteX559" fmla="*/ 5972176 w 6775451"/>
              <a:gd name="connsiteY559" fmla="*/ 2152651 h 3275013"/>
              <a:gd name="connsiteX560" fmla="*/ 5964238 w 6775451"/>
              <a:gd name="connsiteY560" fmla="*/ 2138363 h 3275013"/>
              <a:gd name="connsiteX561" fmla="*/ 5927726 w 6775451"/>
              <a:gd name="connsiteY561" fmla="*/ 2127251 h 3275013"/>
              <a:gd name="connsiteX562" fmla="*/ 5900738 w 6775451"/>
              <a:gd name="connsiteY562" fmla="*/ 2117726 h 3275013"/>
              <a:gd name="connsiteX563" fmla="*/ 5900738 w 6775451"/>
              <a:gd name="connsiteY563" fmla="*/ 2109788 h 3275013"/>
              <a:gd name="connsiteX564" fmla="*/ 5884863 w 6775451"/>
              <a:gd name="connsiteY564" fmla="*/ 2106613 h 3275013"/>
              <a:gd name="connsiteX565" fmla="*/ 5861051 w 6775451"/>
              <a:gd name="connsiteY565" fmla="*/ 2109788 h 3275013"/>
              <a:gd name="connsiteX566" fmla="*/ 5856288 w 6775451"/>
              <a:gd name="connsiteY566" fmla="*/ 2098676 h 3275013"/>
              <a:gd name="connsiteX567" fmla="*/ 5870576 w 6775451"/>
              <a:gd name="connsiteY567" fmla="*/ 2074863 h 3275013"/>
              <a:gd name="connsiteX568" fmla="*/ 5875338 w 6775451"/>
              <a:gd name="connsiteY568" fmla="*/ 2063751 h 3275013"/>
              <a:gd name="connsiteX569" fmla="*/ 5864226 w 6775451"/>
              <a:gd name="connsiteY569" fmla="*/ 2057401 h 3275013"/>
              <a:gd name="connsiteX570" fmla="*/ 5846763 w 6775451"/>
              <a:gd name="connsiteY570" fmla="*/ 2052638 h 3275013"/>
              <a:gd name="connsiteX571" fmla="*/ 5829301 w 6775451"/>
              <a:gd name="connsiteY571" fmla="*/ 2049463 h 3275013"/>
              <a:gd name="connsiteX572" fmla="*/ 5827713 w 6775451"/>
              <a:gd name="connsiteY572" fmla="*/ 2041526 h 3275013"/>
              <a:gd name="connsiteX573" fmla="*/ 5835651 w 6775451"/>
              <a:gd name="connsiteY573" fmla="*/ 2032001 h 3275013"/>
              <a:gd name="connsiteX574" fmla="*/ 5842001 w 6775451"/>
              <a:gd name="connsiteY574" fmla="*/ 2027238 h 3275013"/>
              <a:gd name="connsiteX575" fmla="*/ 5846763 w 6775451"/>
              <a:gd name="connsiteY575" fmla="*/ 2024063 h 3275013"/>
              <a:gd name="connsiteX576" fmla="*/ 5721351 w 6775451"/>
              <a:gd name="connsiteY576" fmla="*/ 1987550 h 3275013"/>
              <a:gd name="connsiteX577" fmla="*/ 5721351 w 6775451"/>
              <a:gd name="connsiteY577" fmla="*/ 1989138 h 3275013"/>
              <a:gd name="connsiteX578" fmla="*/ 5727701 w 6775451"/>
              <a:gd name="connsiteY578" fmla="*/ 1989138 h 3275013"/>
              <a:gd name="connsiteX579" fmla="*/ 5721351 w 6775451"/>
              <a:gd name="connsiteY579" fmla="*/ 2001838 h 3275013"/>
              <a:gd name="connsiteX580" fmla="*/ 5713413 w 6775451"/>
              <a:gd name="connsiteY580" fmla="*/ 2009775 h 3275013"/>
              <a:gd name="connsiteX581" fmla="*/ 5710238 w 6775451"/>
              <a:gd name="connsiteY581" fmla="*/ 2012951 h 3275013"/>
              <a:gd name="connsiteX582" fmla="*/ 5707064 w 6775451"/>
              <a:gd name="connsiteY582" fmla="*/ 2012951 h 3275013"/>
              <a:gd name="connsiteX583" fmla="*/ 5681664 w 6775451"/>
              <a:gd name="connsiteY583" fmla="*/ 2014538 h 3275013"/>
              <a:gd name="connsiteX584" fmla="*/ 5645151 w 6775451"/>
              <a:gd name="connsiteY584" fmla="*/ 2020888 h 3275013"/>
              <a:gd name="connsiteX585" fmla="*/ 5632451 w 6775451"/>
              <a:gd name="connsiteY585" fmla="*/ 2020888 h 3275013"/>
              <a:gd name="connsiteX586" fmla="*/ 5624513 w 6775451"/>
              <a:gd name="connsiteY586" fmla="*/ 2006600 h 3275013"/>
              <a:gd name="connsiteX587" fmla="*/ 5630863 w 6775451"/>
              <a:gd name="connsiteY587" fmla="*/ 1995488 h 3275013"/>
              <a:gd name="connsiteX588" fmla="*/ 5632451 w 6775451"/>
              <a:gd name="connsiteY588" fmla="*/ 1995488 h 3275013"/>
              <a:gd name="connsiteX589" fmla="*/ 5632451 w 6775451"/>
              <a:gd name="connsiteY589" fmla="*/ 1992313 h 3275013"/>
              <a:gd name="connsiteX590" fmla="*/ 5646738 w 6775451"/>
              <a:gd name="connsiteY590" fmla="*/ 1995488 h 3275013"/>
              <a:gd name="connsiteX591" fmla="*/ 5667376 w 6775451"/>
              <a:gd name="connsiteY591" fmla="*/ 1998663 h 3275013"/>
              <a:gd name="connsiteX592" fmla="*/ 5678489 w 6775451"/>
              <a:gd name="connsiteY592" fmla="*/ 1995488 h 3275013"/>
              <a:gd name="connsiteX593" fmla="*/ 5700714 w 6775451"/>
              <a:gd name="connsiteY593" fmla="*/ 1989138 h 3275013"/>
              <a:gd name="connsiteX594" fmla="*/ 5710238 w 6775451"/>
              <a:gd name="connsiteY594" fmla="*/ 1989138 h 3275013"/>
              <a:gd name="connsiteX595" fmla="*/ 5718176 w 6775451"/>
              <a:gd name="connsiteY595" fmla="*/ 1989138 h 3275013"/>
              <a:gd name="connsiteX596" fmla="*/ 5795963 w 6775451"/>
              <a:gd name="connsiteY596" fmla="*/ 1970088 h 3275013"/>
              <a:gd name="connsiteX597" fmla="*/ 5799138 w 6775451"/>
              <a:gd name="connsiteY597" fmla="*/ 1974851 h 3275013"/>
              <a:gd name="connsiteX598" fmla="*/ 5799138 w 6775451"/>
              <a:gd name="connsiteY598" fmla="*/ 1989138 h 3275013"/>
              <a:gd name="connsiteX599" fmla="*/ 5800726 w 6775451"/>
              <a:gd name="connsiteY599" fmla="*/ 1989138 h 3275013"/>
              <a:gd name="connsiteX600" fmla="*/ 5799138 w 6775451"/>
              <a:gd name="connsiteY600" fmla="*/ 2009776 h 3275013"/>
              <a:gd name="connsiteX601" fmla="*/ 5789613 w 6775451"/>
              <a:gd name="connsiteY601" fmla="*/ 2027239 h 3275013"/>
              <a:gd name="connsiteX602" fmla="*/ 5786438 w 6775451"/>
              <a:gd name="connsiteY602" fmla="*/ 2027239 h 3275013"/>
              <a:gd name="connsiteX603" fmla="*/ 5781676 w 6775451"/>
              <a:gd name="connsiteY603" fmla="*/ 2038351 h 3275013"/>
              <a:gd name="connsiteX604" fmla="*/ 5772151 w 6775451"/>
              <a:gd name="connsiteY604" fmla="*/ 2038351 h 3275013"/>
              <a:gd name="connsiteX605" fmla="*/ 5764213 w 6775451"/>
              <a:gd name="connsiteY605" fmla="*/ 2027239 h 3275013"/>
              <a:gd name="connsiteX606" fmla="*/ 5784851 w 6775451"/>
              <a:gd name="connsiteY606" fmla="*/ 1973263 h 3275013"/>
              <a:gd name="connsiteX607" fmla="*/ 5603875 w 6775451"/>
              <a:gd name="connsiteY607" fmla="*/ 1901825 h 3275013"/>
              <a:gd name="connsiteX608" fmla="*/ 5607050 w 6775451"/>
              <a:gd name="connsiteY608" fmla="*/ 1901825 h 3275013"/>
              <a:gd name="connsiteX609" fmla="*/ 5607050 w 6775451"/>
              <a:gd name="connsiteY609" fmla="*/ 1903413 h 3275013"/>
              <a:gd name="connsiteX610" fmla="*/ 5603875 w 6775451"/>
              <a:gd name="connsiteY610" fmla="*/ 1903413 h 3275013"/>
              <a:gd name="connsiteX611" fmla="*/ 5603875 w 6775451"/>
              <a:gd name="connsiteY611" fmla="*/ 1903413 h 3275013"/>
              <a:gd name="connsiteX612" fmla="*/ 5153025 w 6775451"/>
              <a:gd name="connsiteY612" fmla="*/ 1895475 h 3275013"/>
              <a:gd name="connsiteX613" fmla="*/ 5156200 w 6775451"/>
              <a:gd name="connsiteY613" fmla="*/ 1895475 h 3275013"/>
              <a:gd name="connsiteX614" fmla="*/ 5159375 w 6775451"/>
              <a:gd name="connsiteY614" fmla="*/ 1895475 h 3275013"/>
              <a:gd name="connsiteX615" fmla="*/ 5170488 w 6775451"/>
              <a:gd name="connsiteY615" fmla="*/ 1895475 h 3275013"/>
              <a:gd name="connsiteX616" fmla="*/ 5184775 w 6775451"/>
              <a:gd name="connsiteY616" fmla="*/ 1901825 h 3275013"/>
              <a:gd name="connsiteX617" fmla="*/ 5178425 w 6775451"/>
              <a:gd name="connsiteY617" fmla="*/ 1901825 h 3275013"/>
              <a:gd name="connsiteX618" fmla="*/ 5187950 w 6775451"/>
              <a:gd name="connsiteY618" fmla="*/ 1906588 h 3275013"/>
              <a:gd name="connsiteX619" fmla="*/ 5195888 w 6775451"/>
              <a:gd name="connsiteY619" fmla="*/ 1912938 h 3275013"/>
              <a:gd name="connsiteX620" fmla="*/ 5202238 w 6775451"/>
              <a:gd name="connsiteY620" fmla="*/ 1920875 h 3275013"/>
              <a:gd name="connsiteX621" fmla="*/ 5210175 w 6775451"/>
              <a:gd name="connsiteY621" fmla="*/ 1927225 h 3275013"/>
              <a:gd name="connsiteX622" fmla="*/ 5216525 w 6775451"/>
              <a:gd name="connsiteY622" fmla="*/ 1927225 h 3275013"/>
              <a:gd name="connsiteX623" fmla="*/ 5235575 w 6775451"/>
              <a:gd name="connsiteY623" fmla="*/ 1944688 h 3275013"/>
              <a:gd name="connsiteX624" fmla="*/ 5256213 w 6775451"/>
              <a:gd name="connsiteY624" fmla="*/ 1963738 h 3275013"/>
              <a:gd name="connsiteX625" fmla="*/ 5249863 w 6775451"/>
              <a:gd name="connsiteY625" fmla="*/ 1963738 h 3275013"/>
              <a:gd name="connsiteX626" fmla="*/ 5249863 w 6775451"/>
              <a:gd name="connsiteY626" fmla="*/ 1966913 h 3275013"/>
              <a:gd name="connsiteX627" fmla="*/ 5253038 w 6775451"/>
              <a:gd name="connsiteY627" fmla="*/ 1966913 h 3275013"/>
              <a:gd name="connsiteX628" fmla="*/ 5262563 w 6775451"/>
              <a:gd name="connsiteY628" fmla="*/ 1981200 h 3275013"/>
              <a:gd name="connsiteX629" fmla="*/ 5273676 w 6775451"/>
              <a:gd name="connsiteY629" fmla="*/ 1989138 h 3275013"/>
              <a:gd name="connsiteX630" fmla="*/ 5278438 w 6775451"/>
              <a:gd name="connsiteY630" fmla="*/ 1989138 h 3275013"/>
              <a:gd name="connsiteX631" fmla="*/ 5292726 w 6775451"/>
              <a:gd name="connsiteY631" fmla="*/ 2003425 h 3275013"/>
              <a:gd name="connsiteX632" fmla="*/ 5313363 w 6775451"/>
              <a:gd name="connsiteY632" fmla="*/ 2017713 h 3275013"/>
              <a:gd name="connsiteX633" fmla="*/ 5316538 w 6775451"/>
              <a:gd name="connsiteY633" fmla="*/ 2024063 h 3275013"/>
              <a:gd name="connsiteX634" fmla="*/ 5321301 w 6775451"/>
              <a:gd name="connsiteY634" fmla="*/ 2027238 h 3275013"/>
              <a:gd name="connsiteX635" fmla="*/ 5316538 w 6775451"/>
              <a:gd name="connsiteY635" fmla="*/ 2027238 h 3275013"/>
              <a:gd name="connsiteX636" fmla="*/ 5327651 w 6775451"/>
              <a:gd name="connsiteY636" fmla="*/ 2041525 h 3275013"/>
              <a:gd name="connsiteX637" fmla="*/ 5338763 w 6775451"/>
              <a:gd name="connsiteY637" fmla="*/ 2052638 h 3275013"/>
              <a:gd name="connsiteX638" fmla="*/ 5341938 w 6775451"/>
              <a:gd name="connsiteY638" fmla="*/ 2052638 h 3275013"/>
              <a:gd name="connsiteX639" fmla="*/ 5349876 w 6775451"/>
              <a:gd name="connsiteY639" fmla="*/ 2060575 h 3275013"/>
              <a:gd name="connsiteX640" fmla="*/ 5356226 w 6775451"/>
              <a:gd name="connsiteY640" fmla="*/ 2060575 h 3275013"/>
              <a:gd name="connsiteX641" fmla="*/ 5364163 w 6775451"/>
              <a:gd name="connsiteY641" fmla="*/ 2060575 h 3275013"/>
              <a:gd name="connsiteX642" fmla="*/ 5370513 w 6775451"/>
              <a:gd name="connsiteY642" fmla="*/ 2078038 h 3275013"/>
              <a:gd name="connsiteX643" fmla="*/ 5364163 w 6775451"/>
              <a:gd name="connsiteY643" fmla="*/ 2085975 h 3275013"/>
              <a:gd name="connsiteX644" fmla="*/ 5364163 w 6775451"/>
              <a:gd name="connsiteY644" fmla="*/ 2089150 h 3275013"/>
              <a:gd name="connsiteX645" fmla="*/ 5360988 w 6775451"/>
              <a:gd name="connsiteY645" fmla="*/ 2089150 h 3275013"/>
              <a:gd name="connsiteX646" fmla="*/ 5356226 w 6775451"/>
              <a:gd name="connsiteY646" fmla="*/ 2100263 h 3275013"/>
              <a:gd name="connsiteX647" fmla="*/ 5353051 w 6775451"/>
              <a:gd name="connsiteY647" fmla="*/ 2114551 h 3275013"/>
              <a:gd name="connsiteX648" fmla="*/ 5356226 w 6775451"/>
              <a:gd name="connsiteY648" fmla="*/ 2114551 h 3275013"/>
              <a:gd name="connsiteX649" fmla="*/ 5353051 w 6775451"/>
              <a:gd name="connsiteY649" fmla="*/ 2128838 h 3275013"/>
              <a:gd name="connsiteX650" fmla="*/ 5353051 w 6775451"/>
              <a:gd name="connsiteY650" fmla="*/ 2143126 h 3275013"/>
              <a:gd name="connsiteX651" fmla="*/ 5353051 w 6775451"/>
              <a:gd name="connsiteY651" fmla="*/ 2149476 h 3275013"/>
              <a:gd name="connsiteX652" fmla="*/ 5353051 w 6775451"/>
              <a:gd name="connsiteY652" fmla="*/ 2152651 h 3275013"/>
              <a:gd name="connsiteX653" fmla="*/ 5349876 w 6775451"/>
              <a:gd name="connsiteY653" fmla="*/ 2152651 h 3275013"/>
              <a:gd name="connsiteX654" fmla="*/ 5348288 w 6775451"/>
              <a:gd name="connsiteY654" fmla="*/ 2160588 h 3275013"/>
              <a:gd name="connsiteX655" fmla="*/ 5335588 w 6775451"/>
              <a:gd name="connsiteY655" fmla="*/ 2157413 h 3275013"/>
              <a:gd name="connsiteX656" fmla="*/ 5330826 w 6775451"/>
              <a:gd name="connsiteY656" fmla="*/ 2149476 h 3275013"/>
              <a:gd name="connsiteX657" fmla="*/ 5295901 w 6775451"/>
              <a:gd name="connsiteY657" fmla="*/ 2127251 h 3275013"/>
              <a:gd name="connsiteX658" fmla="*/ 5259388 w 6775451"/>
              <a:gd name="connsiteY658" fmla="*/ 2112963 h 3275013"/>
              <a:gd name="connsiteX659" fmla="*/ 5245100 w 6775451"/>
              <a:gd name="connsiteY659" fmla="*/ 2071688 h 3275013"/>
              <a:gd name="connsiteX660" fmla="*/ 5238750 w 6775451"/>
              <a:gd name="connsiteY660" fmla="*/ 2017713 h 3275013"/>
              <a:gd name="connsiteX661" fmla="*/ 5216525 w 6775451"/>
              <a:gd name="connsiteY661" fmla="*/ 1974850 h 3275013"/>
              <a:gd name="connsiteX662" fmla="*/ 5191125 w 6775451"/>
              <a:gd name="connsiteY662" fmla="*/ 1946275 h 3275013"/>
              <a:gd name="connsiteX663" fmla="*/ 5178425 w 6775451"/>
              <a:gd name="connsiteY663" fmla="*/ 1938338 h 3275013"/>
              <a:gd name="connsiteX664" fmla="*/ 5149850 w 6775451"/>
              <a:gd name="connsiteY664" fmla="*/ 1903413 h 3275013"/>
              <a:gd name="connsiteX665" fmla="*/ 5564188 w 6775451"/>
              <a:gd name="connsiteY665" fmla="*/ 1863725 h 3275013"/>
              <a:gd name="connsiteX666" fmla="*/ 5567363 w 6775451"/>
              <a:gd name="connsiteY666" fmla="*/ 1863725 h 3275013"/>
              <a:gd name="connsiteX667" fmla="*/ 5570538 w 6775451"/>
              <a:gd name="connsiteY667" fmla="*/ 1863725 h 3275013"/>
              <a:gd name="connsiteX668" fmla="*/ 5575300 w 6775451"/>
              <a:gd name="connsiteY668" fmla="*/ 1863725 h 3275013"/>
              <a:gd name="connsiteX669" fmla="*/ 5575300 w 6775451"/>
              <a:gd name="connsiteY669" fmla="*/ 1866900 h 3275013"/>
              <a:gd name="connsiteX670" fmla="*/ 5581650 w 6775451"/>
              <a:gd name="connsiteY670" fmla="*/ 1892300 h 3275013"/>
              <a:gd name="connsiteX671" fmla="*/ 5588000 w 6775451"/>
              <a:gd name="connsiteY671" fmla="*/ 1901825 h 3275013"/>
              <a:gd name="connsiteX672" fmla="*/ 5581650 w 6775451"/>
              <a:gd name="connsiteY672" fmla="*/ 1901825 h 3275013"/>
              <a:gd name="connsiteX673" fmla="*/ 5599113 w 6775451"/>
              <a:gd name="connsiteY673" fmla="*/ 1903413 h 3275013"/>
              <a:gd name="connsiteX674" fmla="*/ 5603875 w 6775451"/>
              <a:gd name="connsiteY674" fmla="*/ 1903413 h 3275013"/>
              <a:gd name="connsiteX675" fmla="*/ 5599113 w 6775451"/>
              <a:gd name="connsiteY675" fmla="*/ 1916113 h 3275013"/>
              <a:gd name="connsiteX676" fmla="*/ 5584825 w 6775451"/>
              <a:gd name="connsiteY676" fmla="*/ 1927225 h 3275013"/>
              <a:gd name="connsiteX677" fmla="*/ 5578475 w 6775451"/>
              <a:gd name="connsiteY677" fmla="*/ 1941513 h 3275013"/>
              <a:gd name="connsiteX678" fmla="*/ 5589588 w 6775451"/>
              <a:gd name="connsiteY678" fmla="*/ 1963738 h 3275013"/>
              <a:gd name="connsiteX679" fmla="*/ 5588000 w 6775451"/>
              <a:gd name="connsiteY679" fmla="*/ 1963738 h 3275013"/>
              <a:gd name="connsiteX680" fmla="*/ 5589588 w 6775451"/>
              <a:gd name="connsiteY680" fmla="*/ 1973263 h 3275013"/>
              <a:gd name="connsiteX681" fmla="*/ 5592763 w 6775451"/>
              <a:gd name="connsiteY681" fmla="*/ 1981200 h 3275013"/>
              <a:gd name="connsiteX682" fmla="*/ 5595938 w 6775451"/>
              <a:gd name="connsiteY682" fmla="*/ 1987550 h 3275013"/>
              <a:gd name="connsiteX683" fmla="*/ 5595938 w 6775451"/>
              <a:gd name="connsiteY683" fmla="*/ 1989138 h 3275013"/>
              <a:gd name="connsiteX684" fmla="*/ 5599113 w 6775451"/>
              <a:gd name="connsiteY684" fmla="*/ 1989138 h 3275013"/>
              <a:gd name="connsiteX685" fmla="*/ 5592763 w 6775451"/>
              <a:gd name="connsiteY685" fmla="*/ 2009775 h 3275013"/>
              <a:gd name="connsiteX686" fmla="*/ 5575300 w 6775451"/>
              <a:gd name="connsiteY686" fmla="*/ 2027238 h 3275013"/>
              <a:gd name="connsiteX687" fmla="*/ 5573713 w 6775451"/>
              <a:gd name="connsiteY687" fmla="*/ 2027238 h 3275013"/>
              <a:gd name="connsiteX688" fmla="*/ 5570538 w 6775451"/>
              <a:gd name="connsiteY688" fmla="*/ 2028825 h 3275013"/>
              <a:gd name="connsiteX689" fmla="*/ 5570538 w 6775451"/>
              <a:gd name="connsiteY689" fmla="*/ 2032000 h 3275013"/>
              <a:gd name="connsiteX690" fmla="*/ 5561013 w 6775451"/>
              <a:gd name="connsiteY690" fmla="*/ 2041525 h 3275013"/>
              <a:gd name="connsiteX691" fmla="*/ 5559425 w 6775451"/>
              <a:gd name="connsiteY691" fmla="*/ 2052638 h 3275013"/>
              <a:gd name="connsiteX692" fmla="*/ 5561013 w 6775451"/>
              <a:gd name="connsiteY692" fmla="*/ 2052638 h 3275013"/>
              <a:gd name="connsiteX693" fmla="*/ 5559425 w 6775451"/>
              <a:gd name="connsiteY693" fmla="*/ 2071688 h 3275013"/>
              <a:gd name="connsiteX694" fmla="*/ 5561013 w 6775451"/>
              <a:gd name="connsiteY694" fmla="*/ 2089151 h 3275013"/>
              <a:gd name="connsiteX695" fmla="*/ 5559425 w 6775451"/>
              <a:gd name="connsiteY695" fmla="*/ 2089151 h 3275013"/>
              <a:gd name="connsiteX696" fmla="*/ 5559425 w 6775451"/>
              <a:gd name="connsiteY696" fmla="*/ 2092326 h 3275013"/>
              <a:gd name="connsiteX697" fmla="*/ 5553075 w 6775451"/>
              <a:gd name="connsiteY697" fmla="*/ 2103438 h 3275013"/>
              <a:gd name="connsiteX698" fmla="*/ 5521325 w 6775451"/>
              <a:gd name="connsiteY698" fmla="*/ 2106613 h 3275013"/>
              <a:gd name="connsiteX699" fmla="*/ 5510213 w 6775451"/>
              <a:gd name="connsiteY699" fmla="*/ 2103438 h 3275013"/>
              <a:gd name="connsiteX700" fmla="*/ 5489575 w 6775451"/>
              <a:gd name="connsiteY700" fmla="*/ 2098676 h 3275013"/>
              <a:gd name="connsiteX701" fmla="*/ 5475288 w 6775451"/>
              <a:gd name="connsiteY701" fmla="*/ 2098676 h 3275013"/>
              <a:gd name="connsiteX702" fmla="*/ 5467350 w 6775451"/>
              <a:gd name="connsiteY702" fmla="*/ 2095501 h 3275013"/>
              <a:gd name="connsiteX703" fmla="*/ 5438775 w 6775451"/>
              <a:gd name="connsiteY703" fmla="*/ 2070101 h 3275013"/>
              <a:gd name="connsiteX704" fmla="*/ 5427663 w 6775451"/>
              <a:gd name="connsiteY704" fmla="*/ 2049463 h 3275013"/>
              <a:gd name="connsiteX705" fmla="*/ 5413375 w 6775451"/>
              <a:gd name="connsiteY705" fmla="*/ 2001838 h 3275013"/>
              <a:gd name="connsiteX706" fmla="*/ 5416550 w 6775451"/>
              <a:gd name="connsiteY706" fmla="*/ 1974850 h 3275013"/>
              <a:gd name="connsiteX707" fmla="*/ 5424488 w 6775451"/>
              <a:gd name="connsiteY707" fmla="*/ 1973263 h 3275013"/>
              <a:gd name="connsiteX708" fmla="*/ 5445125 w 6775451"/>
              <a:gd name="connsiteY708" fmla="*/ 1987550 h 3275013"/>
              <a:gd name="connsiteX709" fmla="*/ 5449888 w 6775451"/>
              <a:gd name="connsiteY709" fmla="*/ 1984375 h 3275013"/>
              <a:gd name="connsiteX710" fmla="*/ 5453063 w 6775451"/>
              <a:gd name="connsiteY710" fmla="*/ 1970088 h 3275013"/>
              <a:gd name="connsiteX711" fmla="*/ 5464175 w 6775451"/>
              <a:gd name="connsiteY711" fmla="*/ 1958975 h 3275013"/>
              <a:gd name="connsiteX712" fmla="*/ 5467350 w 6775451"/>
              <a:gd name="connsiteY712" fmla="*/ 1955800 h 3275013"/>
              <a:gd name="connsiteX713" fmla="*/ 5473700 w 6775451"/>
              <a:gd name="connsiteY713" fmla="*/ 1952625 h 3275013"/>
              <a:gd name="connsiteX714" fmla="*/ 5484813 w 6775451"/>
              <a:gd name="connsiteY714" fmla="*/ 1949450 h 3275013"/>
              <a:gd name="connsiteX715" fmla="*/ 5492750 w 6775451"/>
              <a:gd name="connsiteY715" fmla="*/ 1946275 h 3275013"/>
              <a:gd name="connsiteX716" fmla="*/ 5495925 w 6775451"/>
              <a:gd name="connsiteY716" fmla="*/ 1944688 h 3275013"/>
              <a:gd name="connsiteX717" fmla="*/ 5499100 w 6775451"/>
              <a:gd name="connsiteY717" fmla="*/ 1938338 h 3275013"/>
              <a:gd name="connsiteX718" fmla="*/ 5513388 w 6775451"/>
              <a:gd name="connsiteY718" fmla="*/ 1912938 h 3275013"/>
              <a:gd name="connsiteX719" fmla="*/ 5532438 w 6775451"/>
              <a:gd name="connsiteY719" fmla="*/ 1909763 h 3275013"/>
              <a:gd name="connsiteX720" fmla="*/ 5549900 w 6775451"/>
              <a:gd name="connsiteY720" fmla="*/ 1909763 h 3275013"/>
              <a:gd name="connsiteX721" fmla="*/ 5546725 w 6775451"/>
              <a:gd name="connsiteY721" fmla="*/ 1895475 h 3275013"/>
              <a:gd name="connsiteX722" fmla="*/ 5546725 w 6775451"/>
              <a:gd name="connsiteY722" fmla="*/ 1884363 h 3275013"/>
              <a:gd name="connsiteX723" fmla="*/ 5553075 w 6775451"/>
              <a:gd name="connsiteY723" fmla="*/ 1873250 h 3275013"/>
              <a:gd name="connsiteX724" fmla="*/ 5729288 w 6775451"/>
              <a:gd name="connsiteY724" fmla="*/ 1803400 h 3275013"/>
              <a:gd name="connsiteX725" fmla="*/ 5738813 w 6775451"/>
              <a:gd name="connsiteY725" fmla="*/ 1816100 h 3275013"/>
              <a:gd name="connsiteX726" fmla="*/ 5756276 w 6775451"/>
              <a:gd name="connsiteY726" fmla="*/ 1838325 h 3275013"/>
              <a:gd name="connsiteX727" fmla="*/ 5753101 w 6775451"/>
              <a:gd name="connsiteY727" fmla="*/ 1838325 h 3275013"/>
              <a:gd name="connsiteX728" fmla="*/ 5753101 w 6775451"/>
              <a:gd name="connsiteY728" fmla="*/ 1849438 h 3275013"/>
              <a:gd name="connsiteX729" fmla="*/ 5746751 w 6775451"/>
              <a:gd name="connsiteY729" fmla="*/ 1863725 h 3275013"/>
              <a:gd name="connsiteX730" fmla="*/ 5741988 w 6775451"/>
              <a:gd name="connsiteY730" fmla="*/ 1873251 h 3275013"/>
              <a:gd name="connsiteX731" fmla="*/ 5732463 w 6775451"/>
              <a:gd name="connsiteY731" fmla="*/ 1878013 h 3275013"/>
              <a:gd name="connsiteX732" fmla="*/ 5727701 w 6775451"/>
              <a:gd name="connsiteY732" fmla="*/ 1881188 h 3275013"/>
              <a:gd name="connsiteX733" fmla="*/ 5724526 w 6775451"/>
              <a:gd name="connsiteY733" fmla="*/ 1884363 h 3275013"/>
              <a:gd name="connsiteX734" fmla="*/ 5713413 w 6775451"/>
              <a:gd name="connsiteY734" fmla="*/ 1884363 h 3275013"/>
              <a:gd name="connsiteX735" fmla="*/ 5703888 w 6775451"/>
              <a:gd name="connsiteY735" fmla="*/ 1878013 h 3275013"/>
              <a:gd name="connsiteX736" fmla="*/ 5700713 w 6775451"/>
              <a:gd name="connsiteY736" fmla="*/ 1866901 h 3275013"/>
              <a:gd name="connsiteX737" fmla="*/ 5689601 w 6775451"/>
              <a:gd name="connsiteY737" fmla="*/ 1858963 h 3275013"/>
              <a:gd name="connsiteX738" fmla="*/ 5659438 w 6775451"/>
              <a:gd name="connsiteY738" fmla="*/ 1858963 h 3275013"/>
              <a:gd name="connsiteX739" fmla="*/ 5653088 w 6775451"/>
              <a:gd name="connsiteY739" fmla="*/ 1852613 h 3275013"/>
              <a:gd name="connsiteX740" fmla="*/ 5653088 w 6775451"/>
              <a:gd name="connsiteY740" fmla="*/ 1841500 h 3275013"/>
              <a:gd name="connsiteX741" fmla="*/ 5670551 w 6775451"/>
              <a:gd name="connsiteY741" fmla="*/ 1827213 h 3275013"/>
              <a:gd name="connsiteX742" fmla="*/ 5681663 w 6775451"/>
              <a:gd name="connsiteY742" fmla="*/ 1820863 h 3275013"/>
              <a:gd name="connsiteX743" fmla="*/ 5692776 w 6775451"/>
              <a:gd name="connsiteY743" fmla="*/ 1824038 h 3275013"/>
              <a:gd name="connsiteX744" fmla="*/ 5700713 w 6775451"/>
              <a:gd name="connsiteY744" fmla="*/ 1830388 h 3275013"/>
              <a:gd name="connsiteX745" fmla="*/ 5710238 w 6775451"/>
              <a:gd name="connsiteY745" fmla="*/ 1830388 h 3275013"/>
              <a:gd name="connsiteX746" fmla="*/ 5715001 w 6775451"/>
              <a:gd name="connsiteY746" fmla="*/ 1824038 h 3275013"/>
              <a:gd name="connsiteX747" fmla="*/ 5727701 w 6775451"/>
              <a:gd name="connsiteY747" fmla="*/ 1806575 h 3275013"/>
              <a:gd name="connsiteX748" fmla="*/ 4870451 w 6775451"/>
              <a:gd name="connsiteY748" fmla="*/ 1803400 h 3275013"/>
              <a:gd name="connsiteX749" fmla="*/ 4884739 w 6775451"/>
              <a:gd name="connsiteY749" fmla="*/ 1812925 h 3275013"/>
              <a:gd name="connsiteX750" fmla="*/ 4894264 w 6775451"/>
              <a:gd name="connsiteY750" fmla="*/ 1838325 h 3275013"/>
              <a:gd name="connsiteX751" fmla="*/ 4887914 w 6775451"/>
              <a:gd name="connsiteY751" fmla="*/ 1838325 h 3275013"/>
              <a:gd name="connsiteX752" fmla="*/ 4891089 w 6775451"/>
              <a:gd name="connsiteY752" fmla="*/ 1841500 h 3275013"/>
              <a:gd name="connsiteX753" fmla="*/ 4891089 w 6775451"/>
              <a:gd name="connsiteY753" fmla="*/ 1844675 h 3275013"/>
              <a:gd name="connsiteX754" fmla="*/ 4894264 w 6775451"/>
              <a:gd name="connsiteY754" fmla="*/ 1852613 h 3275013"/>
              <a:gd name="connsiteX755" fmla="*/ 4894264 w 6775451"/>
              <a:gd name="connsiteY755" fmla="*/ 1863725 h 3275013"/>
              <a:gd name="connsiteX756" fmla="*/ 4895851 w 6775451"/>
              <a:gd name="connsiteY756" fmla="*/ 1863725 h 3275013"/>
              <a:gd name="connsiteX757" fmla="*/ 4891089 w 6775451"/>
              <a:gd name="connsiteY757" fmla="*/ 1884363 h 3275013"/>
              <a:gd name="connsiteX758" fmla="*/ 4881564 w 6775451"/>
              <a:gd name="connsiteY758" fmla="*/ 1901826 h 3275013"/>
              <a:gd name="connsiteX759" fmla="*/ 4873626 w 6775451"/>
              <a:gd name="connsiteY759" fmla="*/ 1912938 h 3275013"/>
              <a:gd name="connsiteX760" fmla="*/ 4865688 w 6775451"/>
              <a:gd name="connsiteY760" fmla="*/ 1912938 h 3275013"/>
              <a:gd name="connsiteX761" fmla="*/ 4852988 w 6775451"/>
              <a:gd name="connsiteY761" fmla="*/ 1895476 h 3275013"/>
              <a:gd name="connsiteX762" fmla="*/ 4859338 w 6775451"/>
              <a:gd name="connsiteY762" fmla="*/ 1820863 h 3275013"/>
              <a:gd name="connsiteX763" fmla="*/ 4867276 w 6775451"/>
              <a:gd name="connsiteY763" fmla="*/ 1806575 h 3275013"/>
              <a:gd name="connsiteX764" fmla="*/ 5219700 w 6775451"/>
              <a:gd name="connsiteY764" fmla="*/ 1795463 h 3275013"/>
              <a:gd name="connsiteX765" fmla="*/ 5224463 w 6775451"/>
              <a:gd name="connsiteY765" fmla="*/ 1801813 h 3275013"/>
              <a:gd name="connsiteX766" fmla="*/ 5227638 w 6775451"/>
              <a:gd name="connsiteY766" fmla="*/ 1801813 h 3275013"/>
              <a:gd name="connsiteX767" fmla="*/ 5245100 w 6775451"/>
              <a:gd name="connsiteY767" fmla="*/ 1817688 h 3275013"/>
              <a:gd name="connsiteX768" fmla="*/ 5259388 w 6775451"/>
              <a:gd name="connsiteY768" fmla="*/ 1838326 h 3275013"/>
              <a:gd name="connsiteX769" fmla="*/ 5256213 w 6775451"/>
              <a:gd name="connsiteY769" fmla="*/ 1838326 h 3275013"/>
              <a:gd name="connsiteX770" fmla="*/ 5264150 w 6775451"/>
              <a:gd name="connsiteY770" fmla="*/ 1852613 h 3275013"/>
              <a:gd name="connsiteX771" fmla="*/ 5273676 w 6775451"/>
              <a:gd name="connsiteY771" fmla="*/ 1863726 h 3275013"/>
              <a:gd name="connsiteX772" fmla="*/ 5278438 w 6775451"/>
              <a:gd name="connsiteY772" fmla="*/ 1863726 h 3275013"/>
              <a:gd name="connsiteX773" fmla="*/ 5284788 w 6775451"/>
              <a:gd name="connsiteY773" fmla="*/ 1870076 h 3275013"/>
              <a:gd name="connsiteX774" fmla="*/ 5291138 w 6775451"/>
              <a:gd name="connsiteY774" fmla="*/ 1881188 h 3275013"/>
              <a:gd name="connsiteX775" fmla="*/ 5295901 w 6775451"/>
              <a:gd name="connsiteY775" fmla="*/ 1892301 h 3275013"/>
              <a:gd name="connsiteX776" fmla="*/ 5302251 w 6775451"/>
              <a:gd name="connsiteY776" fmla="*/ 1901826 h 3275013"/>
              <a:gd name="connsiteX777" fmla="*/ 5295901 w 6775451"/>
              <a:gd name="connsiteY777" fmla="*/ 1901826 h 3275013"/>
              <a:gd name="connsiteX778" fmla="*/ 5305426 w 6775451"/>
              <a:gd name="connsiteY778" fmla="*/ 1916113 h 3275013"/>
              <a:gd name="connsiteX779" fmla="*/ 5307013 w 6775451"/>
              <a:gd name="connsiteY779" fmla="*/ 1927226 h 3275013"/>
              <a:gd name="connsiteX780" fmla="*/ 5310188 w 6775451"/>
              <a:gd name="connsiteY780" fmla="*/ 1927226 h 3275013"/>
              <a:gd name="connsiteX781" fmla="*/ 5313363 w 6775451"/>
              <a:gd name="connsiteY781" fmla="*/ 1931988 h 3275013"/>
              <a:gd name="connsiteX782" fmla="*/ 5313363 w 6775451"/>
              <a:gd name="connsiteY782" fmla="*/ 1938338 h 3275013"/>
              <a:gd name="connsiteX783" fmla="*/ 5316538 w 6775451"/>
              <a:gd name="connsiteY783" fmla="*/ 1952626 h 3275013"/>
              <a:gd name="connsiteX784" fmla="*/ 5324476 w 6775451"/>
              <a:gd name="connsiteY784" fmla="*/ 1963738 h 3275013"/>
              <a:gd name="connsiteX785" fmla="*/ 5321301 w 6775451"/>
              <a:gd name="connsiteY785" fmla="*/ 1963738 h 3275013"/>
              <a:gd name="connsiteX786" fmla="*/ 5327651 w 6775451"/>
              <a:gd name="connsiteY786" fmla="*/ 1974851 h 3275013"/>
              <a:gd name="connsiteX787" fmla="*/ 5330826 w 6775451"/>
              <a:gd name="connsiteY787" fmla="*/ 1984376 h 3275013"/>
              <a:gd name="connsiteX788" fmla="*/ 5334001 w 6775451"/>
              <a:gd name="connsiteY788" fmla="*/ 1987551 h 3275013"/>
              <a:gd name="connsiteX789" fmla="*/ 5334001 w 6775451"/>
              <a:gd name="connsiteY789" fmla="*/ 1989138 h 3275013"/>
              <a:gd name="connsiteX790" fmla="*/ 5335588 w 6775451"/>
              <a:gd name="connsiteY790" fmla="*/ 1989138 h 3275013"/>
              <a:gd name="connsiteX791" fmla="*/ 5334001 w 6775451"/>
              <a:gd name="connsiteY791" fmla="*/ 1995488 h 3275013"/>
              <a:gd name="connsiteX792" fmla="*/ 5327651 w 6775451"/>
              <a:gd name="connsiteY792" fmla="*/ 1998663 h 3275013"/>
              <a:gd name="connsiteX793" fmla="*/ 5321301 w 6775451"/>
              <a:gd name="connsiteY793" fmla="*/ 2001838 h 3275013"/>
              <a:gd name="connsiteX794" fmla="*/ 5313363 w 6775451"/>
              <a:gd name="connsiteY794" fmla="*/ 1998663 h 3275013"/>
              <a:gd name="connsiteX795" fmla="*/ 5291138 w 6775451"/>
              <a:gd name="connsiteY795" fmla="*/ 1978026 h 3275013"/>
              <a:gd name="connsiteX796" fmla="*/ 5270500 w 6775451"/>
              <a:gd name="connsiteY796" fmla="*/ 1955801 h 3275013"/>
              <a:gd name="connsiteX797" fmla="*/ 5256213 w 6775451"/>
              <a:gd name="connsiteY797" fmla="*/ 1924051 h 3275013"/>
              <a:gd name="connsiteX798" fmla="*/ 5238750 w 6775451"/>
              <a:gd name="connsiteY798" fmla="*/ 1873251 h 3275013"/>
              <a:gd name="connsiteX799" fmla="*/ 5224463 w 6775451"/>
              <a:gd name="connsiteY799" fmla="*/ 1841501 h 3275013"/>
              <a:gd name="connsiteX800" fmla="*/ 5210175 w 6775451"/>
              <a:gd name="connsiteY800" fmla="*/ 1835151 h 3275013"/>
              <a:gd name="connsiteX801" fmla="*/ 5207000 w 6775451"/>
              <a:gd name="connsiteY801" fmla="*/ 1827213 h 3275013"/>
              <a:gd name="connsiteX802" fmla="*/ 5210175 w 6775451"/>
              <a:gd name="connsiteY802" fmla="*/ 1801813 h 3275013"/>
              <a:gd name="connsiteX803" fmla="*/ 2066926 w 6775451"/>
              <a:gd name="connsiteY803" fmla="*/ 1773238 h 3275013"/>
              <a:gd name="connsiteX804" fmla="*/ 2076451 w 6775451"/>
              <a:gd name="connsiteY804" fmla="*/ 1774826 h 3275013"/>
              <a:gd name="connsiteX805" fmla="*/ 2058988 w 6775451"/>
              <a:gd name="connsiteY805" fmla="*/ 1774826 h 3275013"/>
              <a:gd name="connsiteX806" fmla="*/ 5684838 w 6775451"/>
              <a:gd name="connsiteY806" fmla="*/ 1760538 h 3275013"/>
              <a:gd name="connsiteX807" fmla="*/ 5699126 w 6775451"/>
              <a:gd name="connsiteY807" fmla="*/ 1774826 h 3275013"/>
              <a:gd name="connsiteX808" fmla="*/ 5692776 w 6775451"/>
              <a:gd name="connsiteY808" fmla="*/ 1774826 h 3275013"/>
              <a:gd name="connsiteX809" fmla="*/ 5700713 w 6775451"/>
              <a:gd name="connsiteY809" fmla="*/ 1787526 h 3275013"/>
              <a:gd name="connsiteX810" fmla="*/ 5707063 w 6775451"/>
              <a:gd name="connsiteY810" fmla="*/ 1798639 h 3275013"/>
              <a:gd name="connsiteX811" fmla="*/ 5699126 w 6775451"/>
              <a:gd name="connsiteY811" fmla="*/ 1803401 h 3275013"/>
              <a:gd name="connsiteX812" fmla="*/ 5667376 w 6775451"/>
              <a:gd name="connsiteY812" fmla="*/ 1801814 h 3275013"/>
              <a:gd name="connsiteX813" fmla="*/ 5656263 w 6775451"/>
              <a:gd name="connsiteY813" fmla="*/ 1795464 h 3275013"/>
              <a:gd name="connsiteX814" fmla="*/ 5661026 w 6775451"/>
              <a:gd name="connsiteY814" fmla="*/ 1770063 h 3275013"/>
              <a:gd name="connsiteX815" fmla="*/ 5667376 w 6775451"/>
              <a:gd name="connsiteY815" fmla="*/ 1763713 h 3275013"/>
              <a:gd name="connsiteX816" fmla="*/ 5670551 w 6775451"/>
              <a:gd name="connsiteY816" fmla="*/ 1763713 h 3275013"/>
              <a:gd name="connsiteX817" fmla="*/ 5721351 w 6775451"/>
              <a:gd name="connsiteY817" fmla="*/ 1735138 h 3275013"/>
              <a:gd name="connsiteX818" fmla="*/ 5724526 w 6775451"/>
              <a:gd name="connsiteY818" fmla="*/ 1735138 h 3275013"/>
              <a:gd name="connsiteX819" fmla="*/ 5727701 w 6775451"/>
              <a:gd name="connsiteY819" fmla="*/ 1738313 h 3275013"/>
              <a:gd name="connsiteX820" fmla="*/ 5732463 w 6775451"/>
              <a:gd name="connsiteY820" fmla="*/ 1738313 h 3275013"/>
              <a:gd name="connsiteX821" fmla="*/ 5741988 w 6775451"/>
              <a:gd name="connsiteY821" fmla="*/ 1744663 h 3275013"/>
              <a:gd name="connsiteX822" fmla="*/ 5743576 w 6775451"/>
              <a:gd name="connsiteY822" fmla="*/ 1763713 h 3275013"/>
              <a:gd name="connsiteX823" fmla="*/ 5735638 w 6775451"/>
              <a:gd name="connsiteY823" fmla="*/ 1770064 h 3275013"/>
              <a:gd name="connsiteX824" fmla="*/ 5729288 w 6775451"/>
              <a:gd name="connsiteY824" fmla="*/ 1773239 h 3275013"/>
              <a:gd name="connsiteX825" fmla="*/ 5721351 w 6775451"/>
              <a:gd name="connsiteY825" fmla="*/ 1774826 h 3275013"/>
              <a:gd name="connsiteX826" fmla="*/ 5713413 w 6775451"/>
              <a:gd name="connsiteY826" fmla="*/ 1773239 h 3275013"/>
              <a:gd name="connsiteX827" fmla="*/ 5707063 w 6775451"/>
              <a:gd name="connsiteY827" fmla="*/ 1763713 h 3275013"/>
              <a:gd name="connsiteX828" fmla="*/ 5715001 w 6775451"/>
              <a:gd name="connsiteY828" fmla="*/ 1741488 h 3275013"/>
              <a:gd name="connsiteX829" fmla="*/ 1858963 w 6775451"/>
              <a:gd name="connsiteY829" fmla="*/ 1616075 h 3275013"/>
              <a:gd name="connsiteX830" fmla="*/ 1862138 w 6775451"/>
              <a:gd name="connsiteY830" fmla="*/ 1616075 h 3275013"/>
              <a:gd name="connsiteX831" fmla="*/ 1870075 w 6775451"/>
              <a:gd name="connsiteY831" fmla="*/ 1616075 h 3275013"/>
              <a:gd name="connsiteX832" fmla="*/ 1879600 w 6775451"/>
              <a:gd name="connsiteY832" fmla="*/ 1635125 h 3275013"/>
              <a:gd name="connsiteX833" fmla="*/ 1870075 w 6775451"/>
              <a:gd name="connsiteY833" fmla="*/ 1644650 h 3275013"/>
              <a:gd name="connsiteX834" fmla="*/ 1866900 w 6775451"/>
              <a:gd name="connsiteY834" fmla="*/ 1647825 h 3275013"/>
              <a:gd name="connsiteX835" fmla="*/ 1865313 w 6775451"/>
              <a:gd name="connsiteY835" fmla="*/ 1647825 h 3275013"/>
              <a:gd name="connsiteX836" fmla="*/ 1852613 w 6775451"/>
              <a:gd name="connsiteY836" fmla="*/ 1647825 h 3275013"/>
              <a:gd name="connsiteX837" fmla="*/ 1851025 w 6775451"/>
              <a:gd name="connsiteY837" fmla="*/ 1627188 h 3275013"/>
              <a:gd name="connsiteX838" fmla="*/ 1855788 w 6775451"/>
              <a:gd name="connsiteY838" fmla="*/ 1619250 h 3275013"/>
              <a:gd name="connsiteX839" fmla="*/ 5653088 w 6775451"/>
              <a:gd name="connsiteY839" fmla="*/ 1598613 h 3275013"/>
              <a:gd name="connsiteX840" fmla="*/ 5661026 w 6775451"/>
              <a:gd name="connsiteY840" fmla="*/ 1601788 h 3275013"/>
              <a:gd name="connsiteX841" fmla="*/ 5673726 w 6775451"/>
              <a:gd name="connsiteY841" fmla="*/ 1612901 h 3275013"/>
              <a:gd name="connsiteX842" fmla="*/ 5675313 w 6775451"/>
              <a:gd name="connsiteY842" fmla="*/ 1612901 h 3275013"/>
              <a:gd name="connsiteX843" fmla="*/ 5681663 w 6775451"/>
              <a:gd name="connsiteY843" fmla="*/ 1619251 h 3275013"/>
              <a:gd name="connsiteX844" fmla="*/ 5681663 w 6775451"/>
              <a:gd name="connsiteY844" fmla="*/ 1624013 h 3275013"/>
              <a:gd name="connsiteX845" fmla="*/ 5681663 w 6775451"/>
              <a:gd name="connsiteY845" fmla="*/ 1641476 h 3275013"/>
              <a:gd name="connsiteX846" fmla="*/ 5670551 w 6775451"/>
              <a:gd name="connsiteY846" fmla="*/ 1649413 h 3275013"/>
              <a:gd name="connsiteX847" fmla="*/ 5659438 w 6775451"/>
              <a:gd name="connsiteY847" fmla="*/ 1658938 h 3275013"/>
              <a:gd name="connsiteX848" fmla="*/ 5653088 w 6775451"/>
              <a:gd name="connsiteY848" fmla="*/ 1676401 h 3275013"/>
              <a:gd name="connsiteX849" fmla="*/ 5653088 w 6775451"/>
              <a:gd name="connsiteY849" fmla="*/ 1689101 h 3275013"/>
              <a:gd name="connsiteX850" fmla="*/ 5667376 w 6775451"/>
              <a:gd name="connsiteY850" fmla="*/ 1687513 h 3275013"/>
              <a:gd name="connsiteX851" fmla="*/ 5678488 w 6775451"/>
              <a:gd name="connsiteY851" fmla="*/ 1687513 h 3275013"/>
              <a:gd name="connsiteX852" fmla="*/ 5700713 w 6775451"/>
              <a:gd name="connsiteY852" fmla="*/ 1695451 h 3275013"/>
              <a:gd name="connsiteX853" fmla="*/ 5710238 w 6775451"/>
              <a:gd name="connsiteY853" fmla="*/ 1698626 h 3275013"/>
              <a:gd name="connsiteX854" fmla="*/ 5707063 w 6775451"/>
              <a:gd name="connsiteY854" fmla="*/ 1706563 h 3275013"/>
              <a:gd name="connsiteX855" fmla="*/ 5703888 w 6775451"/>
              <a:gd name="connsiteY855" fmla="*/ 1709738 h 3275013"/>
              <a:gd name="connsiteX856" fmla="*/ 5700713 w 6775451"/>
              <a:gd name="connsiteY856" fmla="*/ 1709738 h 3275013"/>
              <a:gd name="connsiteX857" fmla="*/ 5684838 w 6775451"/>
              <a:gd name="connsiteY857" fmla="*/ 1712913 h 3275013"/>
              <a:gd name="connsiteX858" fmla="*/ 5664201 w 6775451"/>
              <a:gd name="connsiteY858" fmla="*/ 1727201 h 3275013"/>
              <a:gd name="connsiteX859" fmla="*/ 5661026 w 6775451"/>
              <a:gd name="connsiteY859" fmla="*/ 1731964 h 3275013"/>
              <a:gd name="connsiteX860" fmla="*/ 5656263 w 6775451"/>
              <a:gd name="connsiteY860" fmla="*/ 1738314 h 3275013"/>
              <a:gd name="connsiteX861" fmla="*/ 5659438 w 6775451"/>
              <a:gd name="connsiteY861" fmla="*/ 1738314 h 3275013"/>
              <a:gd name="connsiteX862" fmla="*/ 5638800 w 6775451"/>
              <a:gd name="connsiteY862" fmla="*/ 1758951 h 3275013"/>
              <a:gd name="connsiteX863" fmla="*/ 5624513 w 6775451"/>
              <a:gd name="connsiteY863" fmla="*/ 1770064 h 3275013"/>
              <a:gd name="connsiteX864" fmla="*/ 5616575 w 6775451"/>
              <a:gd name="connsiteY864" fmla="*/ 1774826 h 3275013"/>
              <a:gd name="connsiteX865" fmla="*/ 5616575 w 6775451"/>
              <a:gd name="connsiteY865" fmla="*/ 1770064 h 3275013"/>
              <a:gd name="connsiteX866" fmla="*/ 5630863 w 6775451"/>
              <a:gd name="connsiteY866" fmla="*/ 1744664 h 3275013"/>
              <a:gd name="connsiteX867" fmla="*/ 5649913 w 6775451"/>
              <a:gd name="connsiteY867" fmla="*/ 1724026 h 3275013"/>
              <a:gd name="connsiteX868" fmla="*/ 5641975 w 6775451"/>
              <a:gd name="connsiteY868" fmla="*/ 1706563 h 3275013"/>
              <a:gd name="connsiteX869" fmla="*/ 5616575 w 6775451"/>
              <a:gd name="connsiteY869" fmla="*/ 1676401 h 3275013"/>
              <a:gd name="connsiteX870" fmla="*/ 5610225 w 6775451"/>
              <a:gd name="connsiteY870" fmla="*/ 1658938 h 3275013"/>
              <a:gd name="connsiteX871" fmla="*/ 5627688 w 6775451"/>
              <a:gd name="connsiteY871" fmla="*/ 1641476 h 3275013"/>
              <a:gd name="connsiteX872" fmla="*/ 5638800 w 6775451"/>
              <a:gd name="connsiteY872" fmla="*/ 1633538 h 3275013"/>
              <a:gd name="connsiteX873" fmla="*/ 5646738 w 6775451"/>
              <a:gd name="connsiteY873" fmla="*/ 1620838 h 3275013"/>
              <a:gd name="connsiteX874" fmla="*/ 5646738 w 6775451"/>
              <a:gd name="connsiteY874" fmla="*/ 1601788 h 3275013"/>
              <a:gd name="connsiteX875" fmla="*/ 2073276 w 6775451"/>
              <a:gd name="connsiteY875" fmla="*/ 1595438 h 3275013"/>
              <a:gd name="connsiteX876" fmla="*/ 2084388 w 6775451"/>
              <a:gd name="connsiteY876" fmla="*/ 1598613 h 3275013"/>
              <a:gd name="connsiteX877" fmla="*/ 2087563 w 6775451"/>
              <a:gd name="connsiteY877" fmla="*/ 1612901 h 3275013"/>
              <a:gd name="connsiteX878" fmla="*/ 2090738 w 6775451"/>
              <a:gd name="connsiteY878" fmla="*/ 1612901 h 3275013"/>
              <a:gd name="connsiteX879" fmla="*/ 2090738 w 6775451"/>
              <a:gd name="connsiteY879" fmla="*/ 1619251 h 3275013"/>
              <a:gd name="connsiteX880" fmla="*/ 2084388 w 6775451"/>
              <a:gd name="connsiteY880" fmla="*/ 1624013 h 3275013"/>
              <a:gd name="connsiteX881" fmla="*/ 2081213 w 6775451"/>
              <a:gd name="connsiteY881" fmla="*/ 1627188 h 3275013"/>
              <a:gd name="connsiteX882" fmla="*/ 2079626 w 6775451"/>
              <a:gd name="connsiteY882" fmla="*/ 1627188 h 3275013"/>
              <a:gd name="connsiteX883" fmla="*/ 2066926 w 6775451"/>
              <a:gd name="connsiteY883" fmla="*/ 1627188 h 3275013"/>
              <a:gd name="connsiteX884" fmla="*/ 2065338 w 6775451"/>
              <a:gd name="connsiteY884" fmla="*/ 1601788 h 3275013"/>
              <a:gd name="connsiteX885" fmla="*/ 1981201 w 6775451"/>
              <a:gd name="connsiteY885" fmla="*/ 1566863 h 3275013"/>
              <a:gd name="connsiteX886" fmla="*/ 2001838 w 6775451"/>
              <a:gd name="connsiteY886" fmla="*/ 1570038 h 3275013"/>
              <a:gd name="connsiteX887" fmla="*/ 2016126 w 6775451"/>
              <a:gd name="connsiteY887" fmla="*/ 1576388 h 3275013"/>
              <a:gd name="connsiteX888" fmla="*/ 2027238 w 6775451"/>
              <a:gd name="connsiteY888" fmla="*/ 1587501 h 3275013"/>
              <a:gd name="connsiteX889" fmla="*/ 2024063 w 6775451"/>
              <a:gd name="connsiteY889" fmla="*/ 1587501 h 3275013"/>
              <a:gd name="connsiteX890" fmla="*/ 2030413 w 6775451"/>
              <a:gd name="connsiteY890" fmla="*/ 1595438 h 3275013"/>
              <a:gd name="connsiteX891" fmla="*/ 2033588 w 6775451"/>
              <a:gd name="connsiteY891" fmla="*/ 1612901 h 3275013"/>
              <a:gd name="connsiteX892" fmla="*/ 2036763 w 6775451"/>
              <a:gd name="connsiteY892" fmla="*/ 1612901 h 3275013"/>
              <a:gd name="connsiteX893" fmla="*/ 2033588 w 6775451"/>
              <a:gd name="connsiteY893" fmla="*/ 1620838 h 3275013"/>
              <a:gd name="connsiteX894" fmla="*/ 2030413 w 6775451"/>
              <a:gd name="connsiteY894" fmla="*/ 1620838 h 3275013"/>
              <a:gd name="connsiteX895" fmla="*/ 2024063 w 6775451"/>
              <a:gd name="connsiteY895" fmla="*/ 1620838 h 3275013"/>
              <a:gd name="connsiteX896" fmla="*/ 2016126 w 6775451"/>
              <a:gd name="connsiteY896" fmla="*/ 1612901 h 3275013"/>
              <a:gd name="connsiteX897" fmla="*/ 1998663 w 6775451"/>
              <a:gd name="connsiteY897" fmla="*/ 1620838 h 3275013"/>
              <a:gd name="connsiteX898" fmla="*/ 1981201 w 6775451"/>
              <a:gd name="connsiteY898" fmla="*/ 1620838 h 3275013"/>
              <a:gd name="connsiteX899" fmla="*/ 1966913 w 6775451"/>
              <a:gd name="connsiteY899" fmla="*/ 1612901 h 3275013"/>
              <a:gd name="connsiteX900" fmla="*/ 1952625 w 6775451"/>
              <a:gd name="connsiteY900" fmla="*/ 1606551 h 3275013"/>
              <a:gd name="connsiteX901" fmla="*/ 1933575 w 6775451"/>
              <a:gd name="connsiteY901" fmla="*/ 1606551 h 3275013"/>
              <a:gd name="connsiteX902" fmla="*/ 1924050 w 6775451"/>
              <a:gd name="connsiteY902" fmla="*/ 1604963 h 3275013"/>
              <a:gd name="connsiteX903" fmla="*/ 1936750 w 6775451"/>
              <a:gd name="connsiteY903" fmla="*/ 1592263 h 3275013"/>
              <a:gd name="connsiteX904" fmla="*/ 1958975 w 6775451"/>
              <a:gd name="connsiteY904" fmla="*/ 1576388 h 3275013"/>
              <a:gd name="connsiteX905" fmla="*/ 1962150 w 6775451"/>
              <a:gd name="connsiteY905" fmla="*/ 1573213 h 3275013"/>
              <a:gd name="connsiteX906" fmla="*/ 1965325 w 6775451"/>
              <a:gd name="connsiteY906" fmla="*/ 1573213 h 3275013"/>
              <a:gd name="connsiteX907" fmla="*/ 1784350 w 6775451"/>
              <a:gd name="connsiteY907" fmla="*/ 1498600 h 3275013"/>
              <a:gd name="connsiteX908" fmla="*/ 1804988 w 6775451"/>
              <a:gd name="connsiteY908" fmla="*/ 1498600 h 3275013"/>
              <a:gd name="connsiteX909" fmla="*/ 1830388 w 6775451"/>
              <a:gd name="connsiteY909" fmla="*/ 1509713 h 3275013"/>
              <a:gd name="connsiteX910" fmla="*/ 1838325 w 6775451"/>
              <a:gd name="connsiteY910" fmla="*/ 1516063 h 3275013"/>
              <a:gd name="connsiteX911" fmla="*/ 1847850 w 6775451"/>
              <a:gd name="connsiteY911" fmla="*/ 1524000 h 3275013"/>
              <a:gd name="connsiteX912" fmla="*/ 1841500 w 6775451"/>
              <a:gd name="connsiteY912" fmla="*/ 1524000 h 3275013"/>
              <a:gd name="connsiteX913" fmla="*/ 1862138 w 6775451"/>
              <a:gd name="connsiteY913" fmla="*/ 1535113 h 3275013"/>
              <a:gd name="connsiteX914" fmla="*/ 1876425 w 6775451"/>
              <a:gd name="connsiteY914" fmla="*/ 1538288 h 3275013"/>
              <a:gd name="connsiteX915" fmla="*/ 1884363 w 6775451"/>
              <a:gd name="connsiteY915" fmla="*/ 1541463 h 3275013"/>
              <a:gd name="connsiteX916" fmla="*/ 1895475 w 6775451"/>
              <a:gd name="connsiteY916" fmla="*/ 1549400 h 3275013"/>
              <a:gd name="connsiteX917" fmla="*/ 1898650 w 6775451"/>
              <a:gd name="connsiteY917" fmla="*/ 1549400 h 3275013"/>
              <a:gd name="connsiteX918" fmla="*/ 1908175 w 6775451"/>
              <a:gd name="connsiteY918" fmla="*/ 1558926 h 3275013"/>
              <a:gd name="connsiteX919" fmla="*/ 1908175 w 6775451"/>
              <a:gd name="connsiteY919" fmla="*/ 1563688 h 3275013"/>
              <a:gd name="connsiteX920" fmla="*/ 1908175 w 6775451"/>
              <a:gd name="connsiteY920" fmla="*/ 1566863 h 3275013"/>
              <a:gd name="connsiteX921" fmla="*/ 1905000 w 6775451"/>
              <a:gd name="connsiteY921" fmla="*/ 1566863 h 3275013"/>
              <a:gd name="connsiteX922" fmla="*/ 1887538 w 6775451"/>
              <a:gd name="connsiteY922" fmla="*/ 1573213 h 3275013"/>
              <a:gd name="connsiteX923" fmla="*/ 1870075 w 6775451"/>
              <a:gd name="connsiteY923" fmla="*/ 1563688 h 3275013"/>
              <a:gd name="connsiteX924" fmla="*/ 1847850 w 6775451"/>
              <a:gd name="connsiteY924" fmla="*/ 1549400 h 3275013"/>
              <a:gd name="connsiteX925" fmla="*/ 1827213 w 6775451"/>
              <a:gd name="connsiteY925" fmla="*/ 1533525 h 3275013"/>
              <a:gd name="connsiteX926" fmla="*/ 1801813 w 6775451"/>
              <a:gd name="connsiteY926" fmla="*/ 1524000 h 3275013"/>
              <a:gd name="connsiteX927" fmla="*/ 1768475 w 6775451"/>
              <a:gd name="connsiteY927" fmla="*/ 1527175 h 3275013"/>
              <a:gd name="connsiteX928" fmla="*/ 1754188 w 6775451"/>
              <a:gd name="connsiteY928" fmla="*/ 1527175 h 3275013"/>
              <a:gd name="connsiteX929" fmla="*/ 1733550 w 6775451"/>
              <a:gd name="connsiteY929" fmla="*/ 1524000 h 3275013"/>
              <a:gd name="connsiteX930" fmla="*/ 1733550 w 6775451"/>
              <a:gd name="connsiteY930" fmla="*/ 1512888 h 3275013"/>
              <a:gd name="connsiteX931" fmla="*/ 1736725 w 6775451"/>
              <a:gd name="connsiteY931" fmla="*/ 1512888 h 3275013"/>
              <a:gd name="connsiteX932" fmla="*/ 1736725 w 6775451"/>
              <a:gd name="connsiteY932" fmla="*/ 1509713 h 3275013"/>
              <a:gd name="connsiteX933" fmla="*/ 1755775 w 6775451"/>
              <a:gd name="connsiteY933" fmla="*/ 1504950 h 3275013"/>
              <a:gd name="connsiteX934" fmla="*/ 5649914 w 6775451"/>
              <a:gd name="connsiteY934" fmla="*/ 1455738 h 3275013"/>
              <a:gd name="connsiteX935" fmla="*/ 5656264 w 6775451"/>
              <a:gd name="connsiteY935" fmla="*/ 1455738 h 3275013"/>
              <a:gd name="connsiteX936" fmla="*/ 5661026 w 6775451"/>
              <a:gd name="connsiteY936" fmla="*/ 1455738 h 3275013"/>
              <a:gd name="connsiteX937" fmla="*/ 5661026 w 6775451"/>
              <a:gd name="connsiteY937" fmla="*/ 1462088 h 3275013"/>
              <a:gd name="connsiteX938" fmla="*/ 5659439 w 6775451"/>
              <a:gd name="connsiteY938" fmla="*/ 1462088 h 3275013"/>
              <a:gd name="connsiteX939" fmla="*/ 5661026 w 6775451"/>
              <a:gd name="connsiteY939" fmla="*/ 1470026 h 3275013"/>
              <a:gd name="connsiteX940" fmla="*/ 5659439 w 6775451"/>
              <a:gd name="connsiteY940" fmla="*/ 1484313 h 3275013"/>
              <a:gd name="connsiteX941" fmla="*/ 5649914 w 6775451"/>
              <a:gd name="connsiteY941" fmla="*/ 1506539 h 3275013"/>
              <a:gd name="connsiteX942" fmla="*/ 5638801 w 6775451"/>
              <a:gd name="connsiteY942" fmla="*/ 1516064 h 3275013"/>
              <a:gd name="connsiteX943" fmla="*/ 5635626 w 6775451"/>
              <a:gd name="connsiteY943" fmla="*/ 1519239 h 3275013"/>
              <a:gd name="connsiteX944" fmla="*/ 5632451 w 6775451"/>
              <a:gd name="connsiteY944" fmla="*/ 1520826 h 3275013"/>
              <a:gd name="connsiteX945" fmla="*/ 5621338 w 6775451"/>
              <a:gd name="connsiteY945" fmla="*/ 1516064 h 3275013"/>
              <a:gd name="connsiteX946" fmla="*/ 5632451 w 6775451"/>
              <a:gd name="connsiteY946" fmla="*/ 1470026 h 3275013"/>
              <a:gd name="connsiteX947" fmla="*/ 5646739 w 6775451"/>
              <a:gd name="connsiteY947" fmla="*/ 1458913 h 3275013"/>
              <a:gd name="connsiteX948" fmla="*/ 1852613 w 6775451"/>
              <a:gd name="connsiteY948" fmla="*/ 1455738 h 3275013"/>
              <a:gd name="connsiteX949" fmla="*/ 1862138 w 6775451"/>
              <a:gd name="connsiteY949" fmla="*/ 1458913 h 3275013"/>
              <a:gd name="connsiteX950" fmla="*/ 1865313 w 6775451"/>
              <a:gd name="connsiteY950" fmla="*/ 1462088 h 3275013"/>
              <a:gd name="connsiteX951" fmla="*/ 1858963 w 6775451"/>
              <a:gd name="connsiteY951" fmla="*/ 1462088 h 3275013"/>
              <a:gd name="connsiteX952" fmla="*/ 1865313 w 6775451"/>
              <a:gd name="connsiteY952" fmla="*/ 1463676 h 3275013"/>
              <a:gd name="connsiteX953" fmla="*/ 1865313 w 6775451"/>
              <a:gd name="connsiteY953" fmla="*/ 1476376 h 3275013"/>
              <a:gd name="connsiteX954" fmla="*/ 1855788 w 6775451"/>
              <a:gd name="connsiteY954" fmla="*/ 1477963 h 3275013"/>
              <a:gd name="connsiteX955" fmla="*/ 1847850 w 6775451"/>
              <a:gd name="connsiteY955" fmla="*/ 1477963 h 3275013"/>
              <a:gd name="connsiteX956" fmla="*/ 1841500 w 6775451"/>
              <a:gd name="connsiteY956" fmla="*/ 1463676 h 3275013"/>
              <a:gd name="connsiteX957" fmla="*/ 1847850 w 6775451"/>
              <a:gd name="connsiteY957" fmla="*/ 1462088 h 3275013"/>
              <a:gd name="connsiteX958" fmla="*/ 1851025 w 6775451"/>
              <a:gd name="connsiteY958" fmla="*/ 1458913 h 3275013"/>
              <a:gd name="connsiteX959" fmla="*/ 3594100 w 6775451"/>
              <a:gd name="connsiteY959" fmla="*/ 1152525 h 3275013"/>
              <a:gd name="connsiteX960" fmla="*/ 3608388 w 6775451"/>
              <a:gd name="connsiteY960" fmla="*/ 1155700 h 3275013"/>
              <a:gd name="connsiteX961" fmla="*/ 3621088 w 6775451"/>
              <a:gd name="connsiteY961" fmla="*/ 1155700 h 3275013"/>
              <a:gd name="connsiteX962" fmla="*/ 3632201 w 6775451"/>
              <a:gd name="connsiteY962" fmla="*/ 1169988 h 3275013"/>
              <a:gd name="connsiteX963" fmla="*/ 3636963 w 6775451"/>
              <a:gd name="connsiteY963" fmla="*/ 1169988 h 3275013"/>
              <a:gd name="connsiteX964" fmla="*/ 3636963 w 6775451"/>
              <a:gd name="connsiteY964" fmla="*/ 1173163 h 3275013"/>
              <a:gd name="connsiteX965" fmla="*/ 3640138 w 6775451"/>
              <a:gd name="connsiteY965" fmla="*/ 1187451 h 3275013"/>
              <a:gd name="connsiteX966" fmla="*/ 3632201 w 6775451"/>
              <a:gd name="connsiteY966" fmla="*/ 1193801 h 3275013"/>
              <a:gd name="connsiteX967" fmla="*/ 3622676 w 6775451"/>
              <a:gd name="connsiteY967" fmla="*/ 1195388 h 3275013"/>
              <a:gd name="connsiteX968" fmla="*/ 3614738 w 6775451"/>
              <a:gd name="connsiteY968" fmla="*/ 1195388 h 3275013"/>
              <a:gd name="connsiteX969" fmla="*/ 3606800 w 6775451"/>
              <a:gd name="connsiteY969" fmla="*/ 1187451 h 3275013"/>
              <a:gd name="connsiteX970" fmla="*/ 3594100 w 6775451"/>
              <a:gd name="connsiteY970" fmla="*/ 1179513 h 3275013"/>
              <a:gd name="connsiteX971" fmla="*/ 3578225 w 6775451"/>
              <a:gd name="connsiteY971" fmla="*/ 1166813 h 3275013"/>
              <a:gd name="connsiteX972" fmla="*/ 3575050 w 6775451"/>
              <a:gd name="connsiteY972" fmla="*/ 1155700 h 3275013"/>
              <a:gd name="connsiteX973" fmla="*/ 3403601 w 6775451"/>
              <a:gd name="connsiteY973" fmla="*/ 1112838 h 3275013"/>
              <a:gd name="connsiteX974" fmla="*/ 3403601 w 6775451"/>
              <a:gd name="connsiteY974" fmla="*/ 1123951 h 3275013"/>
              <a:gd name="connsiteX975" fmla="*/ 3400426 w 6775451"/>
              <a:gd name="connsiteY975" fmla="*/ 1127126 h 3275013"/>
              <a:gd name="connsiteX976" fmla="*/ 3397251 w 6775451"/>
              <a:gd name="connsiteY976" fmla="*/ 1127126 h 3275013"/>
              <a:gd name="connsiteX977" fmla="*/ 3386138 w 6775451"/>
              <a:gd name="connsiteY977" fmla="*/ 1133476 h 3275013"/>
              <a:gd name="connsiteX978" fmla="*/ 3382963 w 6775451"/>
              <a:gd name="connsiteY978" fmla="*/ 1123951 h 3275013"/>
              <a:gd name="connsiteX979" fmla="*/ 3389313 w 6775451"/>
              <a:gd name="connsiteY979" fmla="*/ 1116013 h 3275013"/>
              <a:gd name="connsiteX980" fmla="*/ 3392488 w 6775451"/>
              <a:gd name="connsiteY980" fmla="*/ 1116013 h 3275013"/>
              <a:gd name="connsiteX981" fmla="*/ 3506788 w 6775451"/>
              <a:gd name="connsiteY981" fmla="*/ 1093788 h 3275013"/>
              <a:gd name="connsiteX982" fmla="*/ 3514726 w 6775451"/>
              <a:gd name="connsiteY982" fmla="*/ 1095376 h 3275013"/>
              <a:gd name="connsiteX983" fmla="*/ 3521076 w 6775451"/>
              <a:gd name="connsiteY983" fmla="*/ 1108076 h 3275013"/>
              <a:gd name="connsiteX984" fmla="*/ 3522663 w 6775451"/>
              <a:gd name="connsiteY984" fmla="*/ 1108076 h 3275013"/>
              <a:gd name="connsiteX985" fmla="*/ 3525838 w 6775451"/>
              <a:gd name="connsiteY985" fmla="*/ 1116013 h 3275013"/>
              <a:gd name="connsiteX986" fmla="*/ 3522663 w 6775451"/>
              <a:gd name="connsiteY986" fmla="*/ 1123951 h 3275013"/>
              <a:gd name="connsiteX987" fmla="*/ 3517901 w 6775451"/>
              <a:gd name="connsiteY987" fmla="*/ 1130301 h 3275013"/>
              <a:gd name="connsiteX988" fmla="*/ 3514726 w 6775451"/>
              <a:gd name="connsiteY988" fmla="*/ 1136651 h 3275013"/>
              <a:gd name="connsiteX989" fmla="*/ 3503613 w 6775451"/>
              <a:gd name="connsiteY989" fmla="*/ 1138238 h 3275013"/>
              <a:gd name="connsiteX990" fmla="*/ 3492500 w 6775451"/>
              <a:gd name="connsiteY990" fmla="*/ 1133476 h 3275013"/>
              <a:gd name="connsiteX991" fmla="*/ 3489325 w 6775451"/>
              <a:gd name="connsiteY991" fmla="*/ 1122363 h 3275013"/>
              <a:gd name="connsiteX992" fmla="*/ 3494088 w 6775451"/>
              <a:gd name="connsiteY992" fmla="*/ 1098551 h 3275013"/>
              <a:gd name="connsiteX993" fmla="*/ 6043613 w 6775451"/>
              <a:gd name="connsiteY993" fmla="*/ 1004888 h 3275013"/>
              <a:gd name="connsiteX994" fmla="*/ 6046788 w 6775451"/>
              <a:gd name="connsiteY994" fmla="*/ 1004888 h 3275013"/>
              <a:gd name="connsiteX995" fmla="*/ 6061076 w 6775451"/>
              <a:gd name="connsiteY995" fmla="*/ 1008063 h 3275013"/>
              <a:gd name="connsiteX996" fmla="*/ 6072188 w 6775451"/>
              <a:gd name="connsiteY996" fmla="*/ 1019176 h 3275013"/>
              <a:gd name="connsiteX997" fmla="*/ 6067426 w 6775451"/>
              <a:gd name="connsiteY997" fmla="*/ 1019176 h 3275013"/>
              <a:gd name="connsiteX998" fmla="*/ 6072188 w 6775451"/>
              <a:gd name="connsiteY998" fmla="*/ 1022351 h 3275013"/>
              <a:gd name="connsiteX999" fmla="*/ 6075363 w 6775451"/>
              <a:gd name="connsiteY999" fmla="*/ 1025526 h 3275013"/>
              <a:gd name="connsiteX1000" fmla="*/ 6083301 w 6775451"/>
              <a:gd name="connsiteY1000" fmla="*/ 1022351 h 3275013"/>
              <a:gd name="connsiteX1001" fmla="*/ 6115051 w 6775451"/>
              <a:gd name="connsiteY1001" fmla="*/ 1030288 h 3275013"/>
              <a:gd name="connsiteX1002" fmla="*/ 6121401 w 6775451"/>
              <a:gd name="connsiteY1002" fmla="*/ 1041401 h 3275013"/>
              <a:gd name="connsiteX1003" fmla="*/ 6121401 w 6775451"/>
              <a:gd name="connsiteY1003" fmla="*/ 1044576 h 3275013"/>
              <a:gd name="connsiteX1004" fmla="*/ 6124576 w 6775451"/>
              <a:gd name="connsiteY1004" fmla="*/ 1044576 h 3275013"/>
              <a:gd name="connsiteX1005" fmla="*/ 6124576 w 6775451"/>
              <a:gd name="connsiteY1005" fmla="*/ 1050926 h 3275013"/>
              <a:gd name="connsiteX1006" fmla="*/ 6121401 w 6775451"/>
              <a:gd name="connsiteY1006" fmla="*/ 1052513 h 3275013"/>
              <a:gd name="connsiteX1007" fmla="*/ 6103938 w 6775451"/>
              <a:gd name="connsiteY1007" fmla="*/ 1058864 h 3275013"/>
              <a:gd name="connsiteX1008" fmla="*/ 6092826 w 6775451"/>
              <a:gd name="connsiteY1008" fmla="*/ 1058864 h 3275013"/>
              <a:gd name="connsiteX1009" fmla="*/ 6081713 w 6775451"/>
              <a:gd name="connsiteY1009" fmla="*/ 1065214 h 3275013"/>
              <a:gd name="connsiteX1010" fmla="*/ 6049963 w 6775451"/>
              <a:gd name="connsiteY1010" fmla="*/ 1069976 h 3275013"/>
              <a:gd name="connsiteX1011" fmla="*/ 6018214 w 6775451"/>
              <a:gd name="connsiteY1011" fmla="*/ 1076326 h 3275013"/>
              <a:gd name="connsiteX1012" fmla="*/ 6024563 w 6775451"/>
              <a:gd name="connsiteY1012" fmla="*/ 1081088 h 3275013"/>
              <a:gd name="connsiteX1013" fmla="*/ 6021388 w 6775451"/>
              <a:gd name="connsiteY1013" fmla="*/ 1081088 h 3275013"/>
              <a:gd name="connsiteX1014" fmla="*/ 6024563 w 6775451"/>
              <a:gd name="connsiteY1014" fmla="*/ 1093788 h 3275013"/>
              <a:gd name="connsiteX1015" fmla="*/ 6029325 w 6775451"/>
              <a:gd name="connsiteY1015" fmla="*/ 1108075 h 3275013"/>
              <a:gd name="connsiteX1016" fmla="*/ 6035675 w 6775451"/>
              <a:gd name="connsiteY1016" fmla="*/ 1108075 h 3275013"/>
              <a:gd name="connsiteX1017" fmla="*/ 6035675 w 6775451"/>
              <a:gd name="connsiteY1017" fmla="*/ 1112838 h 3275013"/>
              <a:gd name="connsiteX1018" fmla="*/ 6038850 w 6775451"/>
              <a:gd name="connsiteY1018" fmla="*/ 1119188 h 3275013"/>
              <a:gd name="connsiteX1019" fmla="*/ 6046788 w 6775451"/>
              <a:gd name="connsiteY1019" fmla="*/ 1138238 h 3275013"/>
              <a:gd name="connsiteX1020" fmla="*/ 6040438 w 6775451"/>
              <a:gd name="connsiteY1020" fmla="*/ 1144588 h 3275013"/>
              <a:gd name="connsiteX1021" fmla="*/ 6035675 w 6775451"/>
              <a:gd name="connsiteY1021" fmla="*/ 1150938 h 3275013"/>
              <a:gd name="connsiteX1022" fmla="*/ 6029325 w 6775451"/>
              <a:gd name="connsiteY1022" fmla="*/ 1150938 h 3275013"/>
              <a:gd name="connsiteX1023" fmla="*/ 6026150 w 6775451"/>
              <a:gd name="connsiteY1023" fmla="*/ 1155700 h 3275013"/>
              <a:gd name="connsiteX1024" fmla="*/ 6024563 w 6775451"/>
              <a:gd name="connsiteY1024" fmla="*/ 1169988 h 3275013"/>
              <a:gd name="connsiteX1025" fmla="*/ 6026150 w 6775451"/>
              <a:gd name="connsiteY1025" fmla="*/ 1169988 h 3275013"/>
              <a:gd name="connsiteX1026" fmla="*/ 6026150 w 6775451"/>
              <a:gd name="connsiteY1026" fmla="*/ 1193800 h 3275013"/>
              <a:gd name="connsiteX1027" fmla="*/ 6024563 w 6775451"/>
              <a:gd name="connsiteY1027" fmla="*/ 1204913 h 3275013"/>
              <a:gd name="connsiteX1028" fmla="*/ 6024563 w 6775451"/>
              <a:gd name="connsiteY1028" fmla="*/ 1208088 h 3275013"/>
              <a:gd name="connsiteX1029" fmla="*/ 6021388 w 6775451"/>
              <a:gd name="connsiteY1029" fmla="*/ 1208088 h 3275013"/>
              <a:gd name="connsiteX1030" fmla="*/ 6007100 w 6775451"/>
              <a:gd name="connsiteY1030" fmla="*/ 1219200 h 3275013"/>
              <a:gd name="connsiteX1031" fmla="*/ 5986463 w 6775451"/>
              <a:gd name="connsiteY1031" fmla="*/ 1230313 h 3275013"/>
              <a:gd name="connsiteX1032" fmla="*/ 5972175 w 6775451"/>
              <a:gd name="connsiteY1032" fmla="*/ 1238250 h 3275013"/>
              <a:gd name="connsiteX1033" fmla="*/ 5949950 w 6775451"/>
              <a:gd name="connsiteY1033" fmla="*/ 1247775 h 3275013"/>
              <a:gd name="connsiteX1034" fmla="*/ 5949950 w 6775451"/>
              <a:gd name="connsiteY1034" fmla="*/ 1250951 h 3275013"/>
              <a:gd name="connsiteX1035" fmla="*/ 5946775 w 6775451"/>
              <a:gd name="connsiteY1035" fmla="*/ 1255713 h 3275013"/>
              <a:gd name="connsiteX1036" fmla="*/ 5938838 w 6775451"/>
              <a:gd name="connsiteY1036" fmla="*/ 1265238 h 3275013"/>
              <a:gd name="connsiteX1037" fmla="*/ 5932488 w 6775451"/>
              <a:gd name="connsiteY1037" fmla="*/ 1266826 h 3275013"/>
              <a:gd name="connsiteX1038" fmla="*/ 5921375 w 6775451"/>
              <a:gd name="connsiteY1038" fmla="*/ 1266826 h 3275013"/>
              <a:gd name="connsiteX1039" fmla="*/ 5910263 w 6775451"/>
              <a:gd name="connsiteY1039" fmla="*/ 1262063 h 3275013"/>
              <a:gd name="connsiteX1040" fmla="*/ 5910263 w 6775451"/>
              <a:gd name="connsiteY1040" fmla="*/ 1255713 h 3275013"/>
              <a:gd name="connsiteX1041" fmla="*/ 5903913 w 6775451"/>
              <a:gd name="connsiteY1041" fmla="*/ 1265238 h 3275013"/>
              <a:gd name="connsiteX1042" fmla="*/ 5900738 w 6775451"/>
              <a:gd name="connsiteY1042" fmla="*/ 1270001 h 3275013"/>
              <a:gd name="connsiteX1043" fmla="*/ 5899150 w 6775451"/>
              <a:gd name="connsiteY1043" fmla="*/ 1270001 h 3275013"/>
              <a:gd name="connsiteX1044" fmla="*/ 5892800 w 6775451"/>
              <a:gd name="connsiteY1044" fmla="*/ 1279526 h 3275013"/>
              <a:gd name="connsiteX1045" fmla="*/ 5884863 w 6775451"/>
              <a:gd name="connsiteY1045" fmla="*/ 1284288 h 3275013"/>
              <a:gd name="connsiteX1046" fmla="*/ 5875338 w 6775451"/>
              <a:gd name="connsiteY1046" fmla="*/ 1281113 h 3275013"/>
              <a:gd name="connsiteX1047" fmla="*/ 5853113 w 6775451"/>
              <a:gd name="connsiteY1047" fmla="*/ 1276351 h 3275013"/>
              <a:gd name="connsiteX1048" fmla="*/ 5849938 w 6775451"/>
              <a:gd name="connsiteY1048" fmla="*/ 1284288 h 3275013"/>
              <a:gd name="connsiteX1049" fmla="*/ 5849938 w 6775451"/>
              <a:gd name="connsiteY1049" fmla="*/ 1290638 h 3275013"/>
              <a:gd name="connsiteX1050" fmla="*/ 5849938 w 6775451"/>
              <a:gd name="connsiteY1050" fmla="*/ 1295401 h 3275013"/>
              <a:gd name="connsiteX1051" fmla="*/ 5853113 w 6775451"/>
              <a:gd name="connsiteY1051" fmla="*/ 1295401 h 3275013"/>
              <a:gd name="connsiteX1052" fmla="*/ 5846763 w 6775451"/>
              <a:gd name="connsiteY1052" fmla="*/ 1304926 h 3275013"/>
              <a:gd name="connsiteX1053" fmla="*/ 5842000 w 6775451"/>
              <a:gd name="connsiteY1053" fmla="*/ 1309688 h 3275013"/>
              <a:gd name="connsiteX1054" fmla="*/ 5835650 w 6775451"/>
              <a:gd name="connsiteY1054" fmla="*/ 1312863 h 3275013"/>
              <a:gd name="connsiteX1055" fmla="*/ 5827713 w 6775451"/>
              <a:gd name="connsiteY1055" fmla="*/ 1312863 h 3275013"/>
              <a:gd name="connsiteX1056" fmla="*/ 5813425 w 6775451"/>
              <a:gd name="connsiteY1056" fmla="*/ 1304926 h 3275013"/>
              <a:gd name="connsiteX1057" fmla="*/ 5800725 w 6775451"/>
              <a:gd name="connsiteY1057" fmla="*/ 1270001 h 3275013"/>
              <a:gd name="connsiteX1058" fmla="*/ 5800725 w 6775451"/>
              <a:gd name="connsiteY1058" fmla="*/ 1258888 h 3275013"/>
              <a:gd name="connsiteX1059" fmla="*/ 5807075 w 6775451"/>
              <a:gd name="connsiteY1059" fmla="*/ 1252538 h 3275013"/>
              <a:gd name="connsiteX1060" fmla="*/ 5818188 w 6775451"/>
              <a:gd name="connsiteY1060" fmla="*/ 1247775 h 3275013"/>
              <a:gd name="connsiteX1061" fmla="*/ 5827713 w 6775451"/>
              <a:gd name="connsiteY1061" fmla="*/ 1244600 h 3275013"/>
              <a:gd name="connsiteX1062" fmla="*/ 5842000 w 6775451"/>
              <a:gd name="connsiteY1062" fmla="*/ 1233488 h 3275013"/>
              <a:gd name="connsiteX1063" fmla="*/ 5856288 w 6775451"/>
              <a:gd name="connsiteY1063" fmla="*/ 1216025 h 3275013"/>
              <a:gd name="connsiteX1064" fmla="*/ 5864225 w 6775451"/>
              <a:gd name="connsiteY1064" fmla="*/ 1212850 h 3275013"/>
              <a:gd name="connsiteX1065" fmla="*/ 5907088 w 6775451"/>
              <a:gd name="connsiteY1065" fmla="*/ 1222375 h 3275013"/>
              <a:gd name="connsiteX1066" fmla="*/ 5918200 w 6775451"/>
              <a:gd name="connsiteY1066" fmla="*/ 1216025 h 3275013"/>
              <a:gd name="connsiteX1067" fmla="*/ 5924550 w 6775451"/>
              <a:gd name="connsiteY1067" fmla="*/ 1209675 h 3275013"/>
              <a:gd name="connsiteX1068" fmla="*/ 5932488 w 6775451"/>
              <a:gd name="connsiteY1068" fmla="*/ 1204913 h 3275013"/>
              <a:gd name="connsiteX1069" fmla="*/ 5956300 w 6775451"/>
              <a:gd name="connsiteY1069" fmla="*/ 1193800 h 3275013"/>
              <a:gd name="connsiteX1070" fmla="*/ 5972175 w 6775451"/>
              <a:gd name="connsiteY1070" fmla="*/ 1187450 h 3275013"/>
              <a:gd name="connsiteX1071" fmla="*/ 5981700 w 6775451"/>
              <a:gd name="connsiteY1071" fmla="*/ 1173163 h 3275013"/>
              <a:gd name="connsiteX1072" fmla="*/ 5992813 w 6775451"/>
              <a:gd name="connsiteY1072" fmla="*/ 1144588 h 3275013"/>
              <a:gd name="connsiteX1073" fmla="*/ 5999163 w 6775451"/>
              <a:gd name="connsiteY1073" fmla="*/ 1108075 h 3275013"/>
              <a:gd name="connsiteX1074" fmla="*/ 6007100 w 6775451"/>
              <a:gd name="connsiteY1074" fmla="*/ 1081088 h 3275013"/>
              <a:gd name="connsiteX1075" fmla="*/ 6010275 w 6775451"/>
              <a:gd name="connsiteY1075" fmla="*/ 1079500 h 3275013"/>
              <a:gd name="connsiteX1076" fmla="*/ 6018212 w 6775451"/>
              <a:gd name="connsiteY1076" fmla="*/ 1076326 h 3275013"/>
              <a:gd name="connsiteX1077" fmla="*/ 5999163 w 6775451"/>
              <a:gd name="connsiteY1077" fmla="*/ 1066801 h 3275013"/>
              <a:gd name="connsiteX1078" fmla="*/ 5992813 w 6775451"/>
              <a:gd name="connsiteY1078" fmla="*/ 1055688 h 3275013"/>
              <a:gd name="connsiteX1079" fmla="*/ 6007101 w 6775451"/>
              <a:gd name="connsiteY1079" fmla="*/ 1047751 h 3275013"/>
              <a:gd name="connsiteX1080" fmla="*/ 6010276 w 6775451"/>
              <a:gd name="connsiteY1080" fmla="*/ 1047751 h 3275013"/>
              <a:gd name="connsiteX1081" fmla="*/ 6011863 w 6775451"/>
              <a:gd name="connsiteY1081" fmla="*/ 1044576 h 3275013"/>
              <a:gd name="connsiteX1082" fmla="*/ 6024563 w 6775451"/>
              <a:gd name="connsiteY1082" fmla="*/ 1038226 h 3275013"/>
              <a:gd name="connsiteX1083" fmla="*/ 6029326 w 6775451"/>
              <a:gd name="connsiteY1083" fmla="*/ 1036638 h 3275013"/>
              <a:gd name="connsiteX1084" fmla="*/ 6029326 w 6775451"/>
              <a:gd name="connsiteY1084" fmla="*/ 1022351 h 3275013"/>
              <a:gd name="connsiteX1085" fmla="*/ 6040438 w 6775451"/>
              <a:gd name="connsiteY1085" fmla="*/ 1008063 h 3275013"/>
              <a:gd name="connsiteX1086" fmla="*/ 12700 w 6775451"/>
              <a:gd name="connsiteY1086" fmla="*/ 836613 h 3275013"/>
              <a:gd name="connsiteX1087" fmla="*/ 41275 w 6775451"/>
              <a:gd name="connsiteY1087" fmla="*/ 839788 h 3275013"/>
              <a:gd name="connsiteX1088" fmla="*/ 49213 w 6775451"/>
              <a:gd name="connsiteY1088" fmla="*/ 841376 h 3275013"/>
              <a:gd name="connsiteX1089" fmla="*/ 63500 w 6775451"/>
              <a:gd name="connsiteY1089" fmla="*/ 847726 h 3275013"/>
              <a:gd name="connsiteX1090" fmla="*/ 55563 w 6775451"/>
              <a:gd name="connsiteY1090" fmla="*/ 854076 h 3275013"/>
              <a:gd name="connsiteX1091" fmla="*/ 28575 w 6775451"/>
              <a:gd name="connsiteY1091" fmla="*/ 858838 h 3275013"/>
              <a:gd name="connsiteX1092" fmla="*/ 6350 w 6775451"/>
              <a:gd name="connsiteY1092" fmla="*/ 855663 h 3275013"/>
              <a:gd name="connsiteX1093" fmla="*/ 0 w 6775451"/>
              <a:gd name="connsiteY1093" fmla="*/ 844551 h 3275013"/>
              <a:gd name="connsiteX1094" fmla="*/ 163513 w 6775451"/>
              <a:gd name="connsiteY1094" fmla="*/ 793750 h 3275013"/>
              <a:gd name="connsiteX1095" fmla="*/ 168275 w 6775451"/>
              <a:gd name="connsiteY1095" fmla="*/ 793750 h 3275013"/>
              <a:gd name="connsiteX1096" fmla="*/ 171450 w 6775451"/>
              <a:gd name="connsiteY1096" fmla="*/ 808037 h 3275013"/>
              <a:gd name="connsiteX1097" fmla="*/ 168275 w 6775451"/>
              <a:gd name="connsiteY1097" fmla="*/ 830262 h 3275013"/>
              <a:gd name="connsiteX1098" fmla="*/ 166688 w 6775451"/>
              <a:gd name="connsiteY1098" fmla="*/ 830262 h 3275013"/>
              <a:gd name="connsiteX1099" fmla="*/ 166688 w 6775451"/>
              <a:gd name="connsiteY1099" fmla="*/ 833437 h 3275013"/>
              <a:gd name="connsiteX1100" fmla="*/ 163513 w 6775451"/>
              <a:gd name="connsiteY1100" fmla="*/ 833437 h 3275013"/>
              <a:gd name="connsiteX1101" fmla="*/ 146050 w 6775451"/>
              <a:gd name="connsiteY1101" fmla="*/ 841375 h 3275013"/>
              <a:gd name="connsiteX1102" fmla="*/ 120651 w 6775451"/>
              <a:gd name="connsiteY1102" fmla="*/ 841375 h 3275013"/>
              <a:gd name="connsiteX1103" fmla="*/ 114301 w 6775451"/>
              <a:gd name="connsiteY1103" fmla="*/ 836612 h 3275013"/>
              <a:gd name="connsiteX1104" fmla="*/ 127001 w 6775451"/>
              <a:gd name="connsiteY1104" fmla="*/ 830262 h 3275013"/>
              <a:gd name="connsiteX1105" fmla="*/ 134938 w 6775451"/>
              <a:gd name="connsiteY1105" fmla="*/ 825500 h 3275013"/>
              <a:gd name="connsiteX1106" fmla="*/ 146050 w 6775451"/>
              <a:gd name="connsiteY1106" fmla="*/ 822325 h 3275013"/>
              <a:gd name="connsiteX1107" fmla="*/ 153988 w 6775451"/>
              <a:gd name="connsiteY1107" fmla="*/ 804862 h 3275013"/>
              <a:gd name="connsiteX1108" fmla="*/ 160338 w 6775451"/>
              <a:gd name="connsiteY1108" fmla="*/ 796925 h 3275013"/>
              <a:gd name="connsiteX1109" fmla="*/ 3189288 w 6775451"/>
              <a:gd name="connsiteY1109" fmla="*/ 769938 h 3275013"/>
              <a:gd name="connsiteX1110" fmla="*/ 3203575 w 6775451"/>
              <a:gd name="connsiteY1110" fmla="*/ 769938 h 3275013"/>
              <a:gd name="connsiteX1111" fmla="*/ 3217863 w 6775451"/>
              <a:gd name="connsiteY1111" fmla="*/ 779463 h 3275013"/>
              <a:gd name="connsiteX1112" fmla="*/ 3221038 w 6775451"/>
              <a:gd name="connsiteY1112" fmla="*/ 784225 h 3275013"/>
              <a:gd name="connsiteX1113" fmla="*/ 3224213 w 6775451"/>
              <a:gd name="connsiteY1113" fmla="*/ 793750 h 3275013"/>
              <a:gd name="connsiteX1114" fmla="*/ 3225800 w 6775451"/>
              <a:gd name="connsiteY1114" fmla="*/ 793750 h 3275013"/>
              <a:gd name="connsiteX1115" fmla="*/ 3228975 w 6775451"/>
              <a:gd name="connsiteY1115" fmla="*/ 804863 h 3275013"/>
              <a:gd name="connsiteX1116" fmla="*/ 3228975 w 6775451"/>
              <a:gd name="connsiteY1116" fmla="*/ 815975 h 3275013"/>
              <a:gd name="connsiteX1117" fmla="*/ 3228975 w 6775451"/>
              <a:gd name="connsiteY1117" fmla="*/ 825500 h 3275013"/>
              <a:gd name="connsiteX1118" fmla="*/ 3225800 w 6775451"/>
              <a:gd name="connsiteY1118" fmla="*/ 830263 h 3275013"/>
              <a:gd name="connsiteX1119" fmla="*/ 3224213 w 6775451"/>
              <a:gd name="connsiteY1119" fmla="*/ 830263 h 3275013"/>
              <a:gd name="connsiteX1120" fmla="*/ 3211513 w 6775451"/>
              <a:gd name="connsiteY1120" fmla="*/ 844551 h 3275013"/>
              <a:gd name="connsiteX1121" fmla="*/ 3197225 w 6775451"/>
              <a:gd name="connsiteY1121" fmla="*/ 854076 h 3275013"/>
              <a:gd name="connsiteX1122" fmla="*/ 3181350 w 6775451"/>
              <a:gd name="connsiteY1122" fmla="*/ 865188 h 3275013"/>
              <a:gd name="connsiteX1123" fmla="*/ 3160713 w 6775451"/>
              <a:gd name="connsiteY1123" fmla="*/ 868363 h 3275013"/>
              <a:gd name="connsiteX1124" fmla="*/ 3149600 w 6775451"/>
              <a:gd name="connsiteY1124" fmla="*/ 865188 h 3275013"/>
              <a:gd name="connsiteX1125" fmla="*/ 3140075 w 6775451"/>
              <a:gd name="connsiteY1125" fmla="*/ 844551 h 3275013"/>
              <a:gd name="connsiteX1126" fmla="*/ 3146425 w 6775451"/>
              <a:gd name="connsiteY1126" fmla="*/ 839788 h 3275013"/>
              <a:gd name="connsiteX1127" fmla="*/ 3152775 w 6775451"/>
              <a:gd name="connsiteY1127" fmla="*/ 827088 h 3275013"/>
              <a:gd name="connsiteX1128" fmla="*/ 3146425 w 6775451"/>
              <a:gd name="connsiteY1128" fmla="*/ 811213 h 3275013"/>
              <a:gd name="connsiteX1129" fmla="*/ 3146425 w 6775451"/>
              <a:gd name="connsiteY1129" fmla="*/ 798513 h 3275013"/>
              <a:gd name="connsiteX1130" fmla="*/ 3152775 w 6775451"/>
              <a:gd name="connsiteY1130" fmla="*/ 793750 h 3275013"/>
              <a:gd name="connsiteX1131" fmla="*/ 3154363 w 6775451"/>
              <a:gd name="connsiteY1131" fmla="*/ 793750 h 3275013"/>
              <a:gd name="connsiteX1132" fmla="*/ 3163888 w 6775451"/>
              <a:gd name="connsiteY1132" fmla="*/ 793750 h 3275013"/>
              <a:gd name="connsiteX1133" fmla="*/ 3175000 w 6775451"/>
              <a:gd name="connsiteY1133" fmla="*/ 782638 h 3275013"/>
              <a:gd name="connsiteX1134" fmla="*/ 3257550 w 6775451"/>
              <a:gd name="connsiteY1134" fmla="*/ 690563 h 3275013"/>
              <a:gd name="connsiteX1135" fmla="*/ 3268663 w 6775451"/>
              <a:gd name="connsiteY1135" fmla="*/ 696913 h 3275013"/>
              <a:gd name="connsiteX1136" fmla="*/ 3286125 w 6775451"/>
              <a:gd name="connsiteY1136" fmla="*/ 701675 h 3275013"/>
              <a:gd name="connsiteX1137" fmla="*/ 3311525 w 6775451"/>
              <a:gd name="connsiteY1137" fmla="*/ 704850 h 3275013"/>
              <a:gd name="connsiteX1138" fmla="*/ 3309938 w 6775451"/>
              <a:gd name="connsiteY1138" fmla="*/ 704850 h 3275013"/>
              <a:gd name="connsiteX1139" fmla="*/ 3325813 w 6775451"/>
              <a:gd name="connsiteY1139" fmla="*/ 712788 h 3275013"/>
              <a:gd name="connsiteX1140" fmla="*/ 3328988 w 6775451"/>
              <a:gd name="connsiteY1140" fmla="*/ 722313 h 3275013"/>
              <a:gd name="connsiteX1141" fmla="*/ 3324225 w 6775451"/>
              <a:gd name="connsiteY1141" fmla="*/ 730250 h 3275013"/>
              <a:gd name="connsiteX1142" fmla="*/ 3306763 w 6775451"/>
              <a:gd name="connsiteY1142" fmla="*/ 747713 h 3275013"/>
              <a:gd name="connsiteX1143" fmla="*/ 3303588 w 6775451"/>
              <a:gd name="connsiteY1143" fmla="*/ 758825 h 3275013"/>
              <a:gd name="connsiteX1144" fmla="*/ 3306763 w 6775451"/>
              <a:gd name="connsiteY1144" fmla="*/ 762000 h 3275013"/>
              <a:gd name="connsiteX1145" fmla="*/ 3311525 w 6775451"/>
              <a:gd name="connsiteY1145" fmla="*/ 768350 h 3275013"/>
              <a:gd name="connsiteX1146" fmla="*/ 3306763 w 6775451"/>
              <a:gd name="connsiteY1146" fmla="*/ 768350 h 3275013"/>
              <a:gd name="connsiteX1147" fmla="*/ 3314700 w 6775451"/>
              <a:gd name="connsiteY1147" fmla="*/ 779463 h 3275013"/>
              <a:gd name="connsiteX1148" fmla="*/ 3324225 w 6775451"/>
              <a:gd name="connsiteY1148" fmla="*/ 793750 h 3275013"/>
              <a:gd name="connsiteX1149" fmla="*/ 3328988 w 6775451"/>
              <a:gd name="connsiteY1149" fmla="*/ 793750 h 3275013"/>
              <a:gd name="connsiteX1150" fmla="*/ 3338513 w 6775451"/>
              <a:gd name="connsiteY1150" fmla="*/ 801688 h 3275013"/>
              <a:gd name="connsiteX1151" fmla="*/ 3343275 w 6775451"/>
              <a:gd name="connsiteY1151" fmla="*/ 808038 h 3275013"/>
              <a:gd name="connsiteX1152" fmla="*/ 3357563 w 6775451"/>
              <a:gd name="connsiteY1152" fmla="*/ 815975 h 3275013"/>
              <a:gd name="connsiteX1153" fmla="*/ 3368675 w 6775451"/>
              <a:gd name="connsiteY1153" fmla="*/ 830263 h 3275013"/>
              <a:gd name="connsiteX1154" fmla="*/ 3363913 w 6775451"/>
              <a:gd name="connsiteY1154" fmla="*/ 830263 h 3275013"/>
              <a:gd name="connsiteX1155" fmla="*/ 3371850 w 6775451"/>
              <a:gd name="connsiteY1155" fmla="*/ 841376 h 3275013"/>
              <a:gd name="connsiteX1156" fmla="*/ 3375025 w 6775451"/>
              <a:gd name="connsiteY1156" fmla="*/ 850901 h 3275013"/>
              <a:gd name="connsiteX1157" fmla="*/ 3375025 w 6775451"/>
              <a:gd name="connsiteY1157" fmla="*/ 854076 h 3275013"/>
              <a:gd name="connsiteX1158" fmla="*/ 3371850 w 6775451"/>
              <a:gd name="connsiteY1158" fmla="*/ 855663 h 3275013"/>
              <a:gd name="connsiteX1159" fmla="*/ 3375025 w 6775451"/>
              <a:gd name="connsiteY1159" fmla="*/ 855663 h 3275013"/>
              <a:gd name="connsiteX1160" fmla="*/ 3368675 w 6775451"/>
              <a:gd name="connsiteY1160" fmla="*/ 869951 h 3275013"/>
              <a:gd name="connsiteX1161" fmla="*/ 3354388 w 6775451"/>
              <a:gd name="connsiteY1161" fmla="*/ 882651 h 3275013"/>
              <a:gd name="connsiteX1162" fmla="*/ 3346450 w 6775451"/>
              <a:gd name="connsiteY1162" fmla="*/ 884238 h 3275013"/>
              <a:gd name="connsiteX1163" fmla="*/ 3340100 w 6775451"/>
              <a:gd name="connsiteY1163" fmla="*/ 884238 h 3275013"/>
              <a:gd name="connsiteX1164" fmla="*/ 3314700 w 6775451"/>
              <a:gd name="connsiteY1164" fmla="*/ 882651 h 3275013"/>
              <a:gd name="connsiteX1165" fmla="*/ 3289300 w 6775451"/>
              <a:gd name="connsiteY1165" fmla="*/ 876301 h 3275013"/>
              <a:gd name="connsiteX1166" fmla="*/ 3286125 w 6775451"/>
              <a:gd name="connsiteY1166" fmla="*/ 876301 h 3275013"/>
              <a:gd name="connsiteX1167" fmla="*/ 3282950 w 6775451"/>
              <a:gd name="connsiteY1167" fmla="*/ 879476 h 3275013"/>
              <a:gd name="connsiteX1168" fmla="*/ 3278188 w 6775451"/>
              <a:gd name="connsiteY1168" fmla="*/ 884238 h 3275013"/>
              <a:gd name="connsiteX1169" fmla="*/ 3271838 w 6775451"/>
              <a:gd name="connsiteY1169" fmla="*/ 887413 h 3275013"/>
              <a:gd name="connsiteX1170" fmla="*/ 3267075 w 6775451"/>
              <a:gd name="connsiteY1170" fmla="*/ 890588 h 3275013"/>
              <a:gd name="connsiteX1171" fmla="*/ 3263900 w 6775451"/>
              <a:gd name="connsiteY1171" fmla="*/ 890588 h 3275013"/>
              <a:gd name="connsiteX1172" fmla="*/ 3260725 w 6775451"/>
              <a:gd name="connsiteY1172" fmla="*/ 879476 h 3275013"/>
              <a:gd name="connsiteX1173" fmla="*/ 3267075 w 6775451"/>
              <a:gd name="connsiteY1173" fmla="*/ 873126 h 3275013"/>
              <a:gd name="connsiteX1174" fmla="*/ 3243263 w 6775451"/>
              <a:gd name="connsiteY1174" fmla="*/ 876301 h 3275013"/>
              <a:gd name="connsiteX1175" fmla="*/ 3224213 w 6775451"/>
              <a:gd name="connsiteY1175" fmla="*/ 868363 h 3275013"/>
              <a:gd name="connsiteX1176" fmla="*/ 3246438 w 6775451"/>
              <a:gd name="connsiteY1176" fmla="*/ 836613 h 3275013"/>
              <a:gd name="connsiteX1177" fmla="*/ 3278188 w 6775451"/>
              <a:gd name="connsiteY1177" fmla="*/ 811213 h 3275013"/>
              <a:gd name="connsiteX1178" fmla="*/ 3271838 w 6775451"/>
              <a:gd name="connsiteY1178" fmla="*/ 798513 h 3275013"/>
              <a:gd name="connsiteX1179" fmla="*/ 3240088 w 6775451"/>
              <a:gd name="connsiteY1179" fmla="*/ 787400 h 3275013"/>
              <a:gd name="connsiteX1180" fmla="*/ 3217863 w 6775451"/>
              <a:gd name="connsiteY1180" fmla="*/ 768350 h 3275013"/>
              <a:gd name="connsiteX1181" fmla="*/ 3206750 w 6775451"/>
              <a:gd name="connsiteY1181" fmla="*/ 747713 h 3275013"/>
              <a:gd name="connsiteX1182" fmla="*/ 3200400 w 6775451"/>
              <a:gd name="connsiteY1182" fmla="*/ 739775 h 3275013"/>
              <a:gd name="connsiteX1183" fmla="*/ 3200400 w 6775451"/>
              <a:gd name="connsiteY1183" fmla="*/ 719138 h 3275013"/>
              <a:gd name="connsiteX1184" fmla="*/ 3206750 w 6775451"/>
              <a:gd name="connsiteY1184" fmla="*/ 712788 h 3275013"/>
              <a:gd name="connsiteX1185" fmla="*/ 3221038 w 6775451"/>
              <a:gd name="connsiteY1185" fmla="*/ 715963 h 3275013"/>
              <a:gd name="connsiteX1186" fmla="*/ 3235325 w 6775451"/>
              <a:gd name="connsiteY1186" fmla="*/ 712788 h 3275013"/>
              <a:gd name="connsiteX1187" fmla="*/ 3240088 w 6775451"/>
              <a:gd name="connsiteY1187" fmla="*/ 701675 h 3275013"/>
              <a:gd name="connsiteX1188" fmla="*/ 3249613 w 6775451"/>
              <a:gd name="connsiteY1188" fmla="*/ 696913 h 3275013"/>
              <a:gd name="connsiteX1189" fmla="*/ 160338 w 6775451"/>
              <a:gd name="connsiteY1189" fmla="*/ 665163 h 3275013"/>
              <a:gd name="connsiteX1190" fmla="*/ 177800 w 6775451"/>
              <a:gd name="connsiteY1190" fmla="*/ 665163 h 3275013"/>
              <a:gd name="connsiteX1191" fmla="*/ 177800 w 6775451"/>
              <a:gd name="connsiteY1191" fmla="*/ 676275 h 3275013"/>
              <a:gd name="connsiteX1192" fmla="*/ 168275 w 6775451"/>
              <a:gd name="connsiteY1192" fmla="*/ 685800 h 3275013"/>
              <a:gd name="connsiteX1193" fmla="*/ 168275 w 6775451"/>
              <a:gd name="connsiteY1193" fmla="*/ 687388 h 3275013"/>
              <a:gd name="connsiteX1194" fmla="*/ 166688 w 6775451"/>
              <a:gd name="connsiteY1194" fmla="*/ 687388 h 3275013"/>
              <a:gd name="connsiteX1195" fmla="*/ 152400 w 6775451"/>
              <a:gd name="connsiteY1195" fmla="*/ 682625 h 3275013"/>
              <a:gd name="connsiteX1196" fmla="*/ 149225 w 6775451"/>
              <a:gd name="connsiteY1196" fmla="*/ 671513 h 3275013"/>
              <a:gd name="connsiteX1197" fmla="*/ 152400 w 6775451"/>
              <a:gd name="connsiteY1197" fmla="*/ 671513 h 3275013"/>
              <a:gd name="connsiteX1198" fmla="*/ 157163 w 6775451"/>
              <a:gd name="connsiteY1198" fmla="*/ 668338 h 3275013"/>
              <a:gd name="connsiteX1199" fmla="*/ 1819276 w 6775451"/>
              <a:gd name="connsiteY1199" fmla="*/ 619125 h 3275013"/>
              <a:gd name="connsiteX1200" fmla="*/ 1824038 w 6775451"/>
              <a:gd name="connsiteY1200" fmla="*/ 630238 h 3275013"/>
              <a:gd name="connsiteX1201" fmla="*/ 1819276 w 6775451"/>
              <a:gd name="connsiteY1201" fmla="*/ 636588 h 3275013"/>
              <a:gd name="connsiteX1202" fmla="*/ 1819276 w 6775451"/>
              <a:gd name="connsiteY1202" fmla="*/ 639763 h 3275013"/>
              <a:gd name="connsiteX1203" fmla="*/ 1816101 w 6775451"/>
              <a:gd name="connsiteY1203" fmla="*/ 639763 h 3275013"/>
              <a:gd name="connsiteX1204" fmla="*/ 1808163 w 6775451"/>
              <a:gd name="connsiteY1204" fmla="*/ 639763 h 3275013"/>
              <a:gd name="connsiteX1205" fmla="*/ 1798638 w 6775451"/>
              <a:gd name="connsiteY1205" fmla="*/ 630238 h 3275013"/>
              <a:gd name="connsiteX1206" fmla="*/ 1804988 w 6775451"/>
              <a:gd name="connsiteY1206" fmla="*/ 625475 h 3275013"/>
              <a:gd name="connsiteX1207" fmla="*/ 1804988 w 6775451"/>
              <a:gd name="connsiteY1207" fmla="*/ 622300 h 3275013"/>
              <a:gd name="connsiteX1208" fmla="*/ 1809751 w 6775451"/>
              <a:gd name="connsiteY1208" fmla="*/ 622300 h 3275013"/>
              <a:gd name="connsiteX1209" fmla="*/ 1758951 w 6775451"/>
              <a:gd name="connsiteY1209" fmla="*/ 601663 h 3275013"/>
              <a:gd name="connsiteX1210" fmla="*/ 1770063 w 6775451"/>
              <a:gd name="connsiteY1210" fmla="*/ 611188 h 3275013"/>
              <a:gd name="connsiteX1211" fmla="*/ 1770063 w 6775451"/>
              <a:gd name="connsiteY1211" fmla="*/ 615951 h 3275013"/>
              <a:gd name="connsiteX1212" fmla="*/ 1770063 w 6775451"/>
              <a:gd name="connsiteY1212" fmla="*/ 619126 h 3275013"/>
              <a:gd name="connsiteX1213" fmla="*/ 1768476 w 6775451"/>
              <a:gd name="connsiteY1213" fmla="*/ 619126 h 3275013"/>
              <a:gd name="connsiteX1214" fmla="*/ 1751013 w 6775451"/>
              <a:gd name="connsiteY1214" fmla="*/ 622301 h 3275013"/>
              <a:gd name="connsiteX1215" fmla="*/ 1744663 w 6775451"/>
              <a:gd name="connsiteY1215" fmla="*/ 614363 h 3275013"/>
              <a:gd name="connsiteX1216" fmla="*/ 1747838 w 6775451"/>
              <a:gd name="connsiteY1216" fmla="*/ 608013 h 3275013"/>
              <a:gd name="connsiteX1217" fmla="*/ 1751013 w 6775451"/>
              <a:gd name="connsiteY1217" fmla="*/ 608013 h 3275013"/>
              <a:gd name="connsiteX1218" fmla="*/ 2892425 w 6775451"/>
              <a:gd name="connsiteY1218" fmla="*/ 525463 h 3275013"/>
              <a:gd name="connsiteX1219" fmla="*/ 2921000 w 6775451"/>
              <a:gd name="connsiteY1219" fmla="*/ 536575 h 3275013"/>
              <a:gd name="connsiteX1220" fmla="*/ 2921000 w 6775451"/>
              <a:gd name="connsiteY1220" fmla="*/ 539750 h 3275013"/>
              <a:gd name="connsiteX1221" fmla="*/ 2924175 w 6775451"/>
              <a:gd name="connsiteY1221" fmla="*/ 539750 h 3275013"/>
              <a:gd name="connsiteX1222" fmla="*/ 2941638 w 6775451"/>
              <a:gd name="connsiteY1222" fmla="*/ 539750 h 3275013"/>
              <a:gd name="connsiteX1223" fmla="*/ 2949575 w 6775451"/>
              <a:gd name="connsiteY1223" fmla="*/ 539750 h 3275013"/>
              <a:gd name="connsiteX1224" fmla="*/ 2963863 w 6775451"/>
              <a:gd name="connsiteY1224" fmla="*/ 536575 h 3275013"/>
              <a:gd name="connsiteX1225" fmla="*/ 2989263 w 6775451"/>
              <a:gd name="connsiteY1225" fmla="*/ 530225 h 3275013"/>
              <a:gd name="connsiteX1226" fmla="*/ 3003551 w 6775451"/>
              <a:gd name="connsiteY1226" fmla="*/ 528638 h 3275013"/>
              <a:gd name="connsiteX1227" fmla="*/ 3021013 w 6775451"/>
              <a:gd name="connsiteY1227" fmla="*/ 530225 h 3275013"/>
              <a:gd name="connsiteX1228" fmla="*/ 3038476 w 6775451"/>
              <a:gd name="connsiteY1228" fmla="*/ 539750 h 3275013"/>
              <a:gd name="connsiteX1229" fmla="*/ 3043238 w 6775451"/>
              <a:gd name="connsiteY1229" fmla="*/ 539750 h 3275013"/>
              <a:gd name="connsiteX1230" fmla="*/ 3046413 w 6775451"/>
              <a:gd name="connsiteY1230" fmla="*/ 542925 h 3275013"/>
              <a:gd name="connsiteX1231" fmla="*/ 3043238 w 6775451"/>
              <a:gd name="connsiteY1231" fmla="*/ 561975 h 3275013"/>
              <a:gd name="connsiteX1232" fmla="*/ 3032126 w 6775451"/>
              <a:gd name="connsiteY1232" fmla="*/ 573088 h 3275013"/>
              <a:gd name="connsiteX1233" fmla="*/ 3028951 w 6775451"/>
              <a:gd name="connsiteY1233" fmla="*/ 573088 h 3275013"/>
              <a:gd name="connsiteX1234" fmla="*/ 3028951 w 6775451"/>
              <a:gd name="connsiteY1234" fmla="*/ 576263 h 3275013"/>
              <a:gd name="connsiteX1235" fmla="*/ 3014663 w 6775451"/>
              <a:gd name="connsiteY1235" fmla="*/ 576263 h 3275013"/>
              <a:gd name="connsiteX1236" fmla="*/ 2995613 w 6775451"/>
              <a:gd name="connsiteY1236" fmla="*/ 585788 h 3275013"/>
              <a:gd name="connsiteX1237" fmla="*/ 2984501 w 6775451"/>
              <a:gd name="connsiteY1237" fmla="*/ 593725 h 3275013"/>
              <a:gd name="connsiteX1238" fmla="*/ 2957513 w 6775451"/>
              <a:gd name="connsiteY1238" fmla="*/ 601663 h 3275013"/>
              <a:gd name="connsiteX1239" fmla="*/ 2943225 w 6775451"/>
              <a:gd name="connsiteY1239" fmla="*/ 604838 h 3275013"/>
              <a:gd name="connsiteX1240" fmla="*/ 2928938 w 6775451"/>
              <a:gd name="connsiteY1240" fmla="*/ 596900 h 3275013"/>
              <a:gd name="connsiteX1241" fmla="*/ 2927350 w 6775451"/>
              <a:gd name="connsiteY1241" fmla="*/ 587375 h 3275013"/>
              <a:gd name="connsiteX1242" fmla="*/ 2909888 w 6775451"/>
              <a:gd name="connsiteY1242" fmla="*/ 579438 h 3275013"/>
              <a:gd name="connsiteX1243" fmla="*/ 2889250 w 6775451"/>
              <a:gd name="connsiteY1243" fmla="*/ 582613 h 3275013"/>
              <a:gd name="connsiteX1244" fmla="*/ 2881313 w 6775451"/>
              <a:gd name="connsiteY1244" fmla="*/ 576263 h 3275013"/>
              <a:gd name="connsiteX1245" fmla="*/ 2867025 w 6775451"/>
              <a:gd name="connsiteY1245" fmla="*/ 554038 h 3275013"/>
              <a:gd name="connsiteX1246" fmla="*/ 2863850 w 6775451"/>
              <a:gd name="connsiteY1246" fmla="*/ 536575 h 3275013"/>
              <a:gd name="connsiteX1247" fmla="*/ 2871788 w 6775451"/>
              <a:gd name="connsiteY1247" fmla="*/ 528638 h 3275013"/>
              <a:gd name="connsiteX1248" fmla="*/ 1458913 w 6775451"/>
              <a:gd name="connsiteY1248" fmla="*/ 360363 h 3275013"/>
              <a:gd name="connsiteX1249" fmla="*/ 1482726 w 6775451"/>
              <a:gd name="connsiteY1249" fmla="*/ 365125 h 3275013"/>
              <a:gd name="connsiteX1250" fmla="*/ 1487488 w 6775451"/>
              <a:gd name="connsiteY1250" fmla="*/ 374650 h 3275013"/>
              <a:gd name="connsiteX1251" fmla="*/ 1493838 w 6775451"/>
              <a:gd name="connsiteY1251" fmla="*/ 387351 h 3275013"/>
              <a:gd name="connsiteX1252" fmla="*/ 1490663 w 6775451"/>
              <a:gd name="connsiteY1252" fmla="*/ 387351 h 3275013"/>
              <a:gd name="connsiteX1253" fmla="*/ 1490663 w 6775451"/>
              <a:gd name="connsiteY1253" fmla="*/ 400051 h 3275013"/>
              <a:gd name="connsiteX1254" fmla="*/ 1487488 w 6775451"/>
              <a:gd name="connsiteY1254" fmla="*/ 401638 h 3275013"/>
              <a:gd name="connsiteX1255" fmla="*/ 1484313 w 6775451"/>
              <a:gd name="connsiteY1255" fmla="*/ 404813 h 3275013"/>
              <a:gd name="connsiteX1256" fmla="*/ 1479551 w 6775451"/>
              <a:gd name="connsiteY1256" fmla="*/ 414338 h 3275013"/>
              <a:gd name="connsiteX1257" fmla="*/ 1473201 w 6775451"/>
              <a:gd name="connsiteY1257" fmla="*/ 419101 h 3275013"/>
              <a:gd name="connsiteX1258" fmla="*/ 1468438 w 6775451"/>
              <a:gd name="connsiteY1258" fmla="*/ 422276 h 3275013"/>
              <a:gd name="connsiteX1259" fmla="*/ 1465263 w 6775451"/>
              <a:gd name="connsiteY1259" fmla="*/ 425451 h 3275013"/>
              <a:gd name="connsiteX1260" fmla="*/ 1450975 w 6775451"/>
              <a:gd name="connsiteY1260" fmla="*/ 428626 h 3275013"/>
              <a:gd name="connsiteX1261" fmla="*/ 1439863 w 6775451"/>
              <a:gd name="connsiteY1261" fmla="*/ 401638 h 3275013"/>
              <a:gd name="connsiteX1262" fmla="*/ 1436688 w 6775451"/>
              <a:gd name="connsiteY1262" fmla="*/ 393701 h 3275013"/>
              <a:gd name="connsiteX1263" fmla="*/ 1422400 w 6775451"/>
              <a:gd name="connsiteY1263" fmla="*/ 390526 h 3275013"/>
              <a:gd name="connsiteX1264" fmla="*/ 1401763 w 6775451"/>
              <a:gd name="connsiteY1264" fmla="*/ 396876 h 3275013"/>
              <a:gd name="connsiteX1265" fmla="*/ 1393825 w 6775451"/>
              <a:gd name="connsiteY1265" fmla="*/ 393701 h 3275013"/>
              <a:gd name="connsiteX1266" fmla="*/ 1387475 w 6775451"/>
              <a:gd name="connsiteY1266" fmla="*/ 376238 h 3275013"/>
              <a:gd name="connsiteX1267" fmla="*/ 1393825 w 6775451"/>
              <a:gd name="connsiteY1267" fmla="*/ 371475 h 3275013"/>
              <a:gd name="connsiteX1268" fmla="*/ 1393825 w 6775451"/>
              <a:gd name="connsiteY1268" fmla="*/ 368300 h 3275013"/>
              <a:gd name="connsiteX1269" fmla="*/ 1397000 w 6775451"/>
              <a:gd name="connsiteY1269" fmla="*/ 368300 h 3275013"/>
              <a:gd name="connsiteX1270" fmla="*/ 1419225 w 6775451"/>
              <a:gd name="connsiteY1270" fmla="*/ 365125 h 3275013"/>
              <a:gd name="connsiteX1271" fmla="*/ 1436688 w 6775451"/>
              <a:gd name="connsiteY1271" fmla="*/ 365125 h 3275013"/>
              <a:gd name="connsiteX1272" fmla="*/ 1555751 w 6775451"/>
              <a:gd name="connsiteY1272" fmla="*/ 350838 h 3275013"/>
              <a:gd name="connsiteX1273" fmla="*/ 1568451 w 6775451"/>
              <a:gd name="connsiteY1273" fmla="*/ 350838 h 3275013"/>
              <a:gd name="connsiteX1274" fmla="*/ 1576389 w 6775451"/>
              <a:gd name="connsiteY1274" fmla="*/ 357188 h 3275013"/>
              <a:gd name="connsiteX1275" fmla="*/ 1587501 w 6775451"/>
              <a:gd name="connsiteY1275" fmla="*/ 360363 h 3275013"/>
              <a:gd name="connsiteX1276" fmla="*/ 1593851 w 6775451"/>
              <a:gd name="connsiteY1276" fmla="*/ 361951 h 3275013"/>
              <a:gd name="connsiteX1277" fmla="*/ 1593851 w 6775451"/>
              <a:gd name="connsiteY1277" fmla="*/ 376238 h 3275013"/>
              <a:gd name="connsiteX1278" fmla="*/ 1587501 w 6775451"/>
              <a:gd name="connsiteY1278" fmla="*/ 379413 h 3275013"/>
              <a:gd name="connsiteX1279" fmla="*/ 1584326 w 6775451"/>
              <a:gd name="connsiteY1279" fmla="*/ 382588 h 3275013"/>
              <a:gd name="connsiteX1280" fmla="*/ 1582739 w 6775451"/>
              <a:gd name="connsiteY1280" fmla="*/ 382588 h 3275013"/>
              <a:gd name="connsiteX1281" fmla="*/ 1562101 w 6775451"/>
              <a:gd name="connsiteY1281" fmla="*/ 385763 h 3275013"/>
              <a:gd name="connsiteX1282" fmla="*/ 1539876 w 6775451"/>
              <a:gd name="connsiteY1282" fmla="*/ 387351 h 3275013"/>
              <a:gd name="connsiteX1283" fmla="*/ 1519238 w 6775451"/>
              <a:gd name="connsiteY1283" fmla="*/ 387351 h 3275013"/>
              <a:gd name="connsiteX1284" fmla="*/ 1512889 w 6775451"/>
              <a:gd name="connsiteY1284" fmla="*/ 382588 h 3275013"/>
              <a:gd name="connsiteX1285" fmla="*/ 1516063 w 6775451"/>
              <a:gd name="connsiteY1285" fmla="*/ 374651 h 3275013"/>
              <a:gd name="connsiteX1286" fmla="*/ 1530351 w 6775451"/>
              <a:gd name="connsiteY1286" fmla="*/ 365126 h 3275013"/>
              <a:gd name="connsiteX1287" fmla="*/ 1544638 w 6775451"/>
              <a:gd name="connsiteY1287" fmla="*/ 357188 h 3275013"/>
              <a:gd name="connsiteX1288" fmla="*/ 1533526 w 6775451"/>
              <a:gd name="connsiteY1288" fmla="*/ 317500 h 3275013"/>
              <a:gd name="connsiteX1289" fmla="*/ 1547813 w 6775451"/>
              <a:gd name="connsiteY1289" fmla="*/ 325437 h 3275013"/>
              <a:gd name="connsiteX1290" fmla="*/ 1544638 w 6775451"/>
              <a:gd name="connsiteY1290" fmla="*/ 325437 h 3275013"/>
              <a:gd name="connsiteX1291" fmla="*/ 1547813 w 6775451"/>
              <a:gd name="connsiteY1291" fmla="*/ 328612 h 3275013"/>
              <a:gd name="connsiteX1292" fmla="*/ 1547813 w 6775451"/>
              <a:gd name="connsiteY1292" fmla="*/ 333375 h 3275013"/>
              <a:gd name="connsiteX1293" fmla="*/ 1544638 w 6775451"/>
              <a:gd name="connsiteY1293" fmla="*/ 342900 h 3275013"/>
              <a:gd name="connsiteX1294" fmla="*/ 1512888 w 6775451"/>
              <a:gd name="connsiteY1294" fmla="*/ 336550 h 3275013"/>
              <a:gd name="connsiteX1295" fmla="*/ 1511300 w 6775451"/>
              <a:gd name="connsiteY1295" fmla="*/ 328612 h 3275013"/>
              <a:gd name="connsiteX1296" fmla="*/ 1512888 w 6775451"/>
              <a:gd name="connsiteY1296" fmla="*/ 322262 h 3275013"/>
              <a:gd name="connsiteX1297" fmla="*/ 1519238 w 6775451"/>
              <a:gd name="connsiteY1297" fmla="*/ 319087 h 3275013"/>
              <a:gd name="connsiteX1298" fmla="*/ 1397001 w 6775451"/>
              <a:gd name="connsiteY1298" fmla="*/ 293688 h 3275013"/>
              <a:gd name="connsiteX1299" fmla="*/ 1447801 w 6775451"/>
              <a:gd name="connsiteY1299" fmla="*/ 296863 h 3275013"/>
              <a:gd name="connsiteX1300" fmla="*/ 1462089 w 6775451"/>
              <a:gd name="connsiteY1300" fmla="*/ 296863 h 3275013"/>
              <a:gd name="connsiteX1301" fmla="*/ 1473201 w 6775451"/>
              <a:gd name="connsiteY1301" fmla="*/ 304800 h 3275013"/>
              <a:gd name="connsiteX1302" fmla="*/ 1476376 w 6775451"/>
              <a:gd name="connsiteY1302" fmla="*/ 311150 h 3275013"/>
              <a:gd name="connsiteX1303" fmla="*/ 1473201 w 6775451"/>
              <a:gd name="connsiteY1303" fmla="*/ 317500 h 3275013"/>
              <a:gd name="connsiteX1304" fmla="*/ 1468439 w 6775451"/>
              <a:gd name="connsiteY1304" fmla="*/ 325438 h 3275013"/>
              <a:gd name="connsiteX1305" fmla="*/ 1465264 w 6775451"/>
              <a:gd name="connsiteY1305" fmla="*/ 325438 h 3275013"/>
              <a:gd name="connsiteX1306" fmla="*/ 1455739 w 6775451"/>
              <a:gd name="connsiteY1306" fmla="*/ 336550 h 3275013"/>
              <a:gd name="connsiteX1307" fmla="*/ 1444626 w 6775451"/>
              <a:gd name="connsiteY1307" fmla="*/ 339725 h 3275013"/>
              <a:gd name="connsiteX1308" fmla="*/ 1428751 w 6775451"/>
              <a:gd name="connsiteY1308" fmla="*/ 339725 h 3275013"/>
              <a:gd name="connsiteX1309" fmla="*/ 1425576 w 6775451"/>
              <a:gd name="connsiteY1309" fmla="*/ 328613 h 3275013"/>
              <a:gd name="connsiteX1310" fmla="*/ 1401764 w 6775451"/>
              <a:gd name="connsiteY1310" fmla="*/ 319088 h 3275013"/>
              <a:gd name="connsiteX1311" fmla="*/ 1379538 w 6775451"/>
              <a:gd name="connsiteY1311" fmla="*/ 325438 h 3275013"/>
              <a:gd name="connsiteX1312" fmla="*/ 1376363 w 6775451"/>
              <a:gd name="connsiteY1312" fmla="*/ 325438 h 3275013"/>
              <a:gd name="connsiteX1313" fmla="*/ 1368426 w 6775451"/>
              <a:gd name="connsiteY1313" fmla="*/ 339725 h 3275013"/>
              <a:gd name="connsiteX1314" fmla="*/ 1358901 w 6775451"/>
              <a:gd name="connsiteY1314" fmla="*/ 350838 h 3275013"/>
              <a:gd name="connsiteX1315" fmla="*/ 1347788 w 6775451"/>
              <a:gd name="connsiteY1315" fmla="*/ 347663 h 3275013"/>
              <a:gd name="connsiteX1316" fmla="*/ 1350963 w 6775451"/>
              <a:gd name="connsiteY1316" fmla="*/ 339725 h 3275013"/>
              <a:gd name="connsiteX1317" fmla="*/ 1347788 w 6775451"/>
              <a:gd name="connsiteY1317" fmla="*/ 325438 h 3275013"/>
              <a:gd name="connsiteX1318" fmla="*/ 1354138 w 6775451"/>
              <a:gd name="connsiteY1318" fmla="*/ 303213 h 3275013"/>
              <a:gd name="connsiteX1319" fmla="*/ 1357313 w 6775451"/>
              <a:gd name="connsiteY1319" fmla="*/ 300038 h 3275013"/>
              <a:gd name="connsiteX1320" fmla="*/ 4622801 w 6775451"/>
              <a:gd name="connsiteY1320" fmla="*/ 279400 h 3275013"/>
              <a:gd name="connsiteX1321" fmla="*/ 4641851 w 6775451"/>
              <a:gd name="connsiteY1321" fmla="*/ 282575 h 3275013"/>
              <a:gd name="connsiteX1322" fmla="*/ 4648201 w 6775451"/>
              <a:gd name="connsiteY1322" fmla="*/ 288925 h 3275013"/>
              <a:gd name="connsiteX1323" fmla="*/ 4654551 w 6775451"/>
              <a:gd name="connsiteY1323" fmla="*/ 288925 h 3275013"/>
              <a:gd name="connsiteX1324" fmla="*/ 4654551 w 6775451"/>
              <a:gd name="connsiteY1324" fmla="*/ 290512 h 3275013"/>
              <a:gd name="connsiteX1325" fmla="*/ 4651376 w 6775451"/>
              <a:gd name="connsiteY1325" fmla="*/ 293687 h 3275013"/>
              <a:gd name="connsiteX1326" fmla="*/ 4640264 w 6775451"/>
              <a:gd name="connsiteY1326" fmla="*/ 311150 h 3275013"/>
              <a:gd name="connsiteX1327" fmla="*/ 4619626 w 6775451"/>
              <a:gd name="connsiteY1327" fmla="*/ 325438 h 3275013"/>
              <a:gd name="connsiteX1328" fmla="*/ 4605339 w 6775451"/>
              <a:gd name="connsiteY1328" fmla="*/ 333375 h 3275013"/>
              <a:gd name="connsiteX1329" fmla="*/ 4594226 w 6775451"/>
              <a:gd name="connsiteY1329" fmla="*/ 333375 h 3275013"/>
              <a:gd name="connsiteX1330" fmla="*/ 4545014 w 6775451"/>
              <a:gd name="connsiteY1330" fmla="*/ 328613 h 3275013"/>
              <a:gd name="connsiteX1331" fmla="*/ 4494214 w 6775451"/>
              <a:gd name="connsiteY1331" fmla="*/ 333375 h 3275013"/>
              <a:gd name="connsiteX1332" fmla="*/ 4470401 w 6775451"/>
              <a:gd name="connsiteY1332" fmla="*/ 339725 h 3275013"/>
              <a:gd name="connsiteX1333" fmla="*/ 4451351 w 6775451"/>
              <a:gd name="connsiteY1333" fmla="*/ 354013 h 3275013"/>
              <a:gd name="connsiteX1334" fmla="*/ 4440238 w 6775451"/>
              <a:gd name="connsiteY1334" fmla="*/ 360363 h 3275013"/>
              <a:gd name="connsiteX1335" fmla="*/ 4427538 w 6775451"/>
              <a:gd name="connsiteY1335" fmla="*/ 365125 h 3275013"/>
              <a:gd name="connsiteX1336" fmla="*/ 4413251 w 6775451"/>
              <a:gd name="connsiteY1336" fmla="*/ 379413 h 3275013"/>
              <a:gd name="connsiteX1337" fmla="*/ 4413251 w 6775451"/>
              <a:gd name="connsiteY1337" fmla="*/ 387350 h 3275013"/>
              <a:gd name="connsiteX1338" fmla="*/ 4411663 w 6775451"/>
              <a:gd name="connsiteY1338" fmla="*/ 387350 h 3275013"/>
              <a:gd name="connsiteX1339" fmla="*/ 4413251 w 6775451"/>
              <a:gd name="connsiteY1339" fmla="*/ 396875 h 3275013"/>
              <a:gd name="connsiteX1340" fmla="*/ 4416426 w 6775451"/>
              <a:gd name="connsiteY1340" fmla="*/ 400050 h 3275013"/>
              <a:gd name="connsiteX1341" fmla="*/ 4425951 w 6775451"/>
              <a:gd name="connsiteY1341" fmla="*/ 401638 h 3275013"/>
              <a:gd name="connsiteX1342" fmla="*/ 4427538 w 6775451"/>
              <a:gd name="connsiteY1342" fmla="*/ 414338 h 3275013"/>
              <a:gd name="connsiteX1343" fmla="*/ 4430713 w 6775451"/>
              <a:gd name="connsiteY1343" fmla="*/ 414338 h 3275013"/>
              <a:gd name="connsiteX1344" fmla="*/ 4430713 w 6775451"/>
              <a:gd name="connsiteY1344" fmla="*/ 422275 h 3275013"/>
              <a:gd name="connsiteX1345" fmla="*/ 4427538 w 6775451"/>
              <a:gd name="connsiteY1345" fmla="*/ 428625 h 3275013"/>
              <a:gd name="connsiteX1346" fmla="*/ 4425951 w 6775451"/>
              <a:gd name="connsiteY1346" fmla="*/ 433388 h 3275013"/>
              <a:gd name="connsiteX1347" fmla="*/ 4419601 w 6775451"/>
              <a:gd name="connsiteY1347" fmla="*/ 433388 h 3275013"/>
              <a:gd name="connsiteX1348" fmla="*/ 4411663 w 6775451"/>
              <a:gd name="connsiteY1348" fmla="*/ 439738 h 3275013"/>
              <a:gd name="connsiteX1349" fmla="*/ 4383088 w 6775451"/>
              <a:gd name="connsiteY1349" fmla="*/ 436563 h 3275013"/>
              <a:gd name="connsiteX1350" fmla="*/ 4368801 w 6775451"/>
              <a:gd name="connsiteY1350" fmla="*/ 428625 h 3275013"/>
              <a:gd name="connsiteX1351" fmla="*/ 4343401 w 6775451"/>
              <a:gd name="connsiteY1351" fmla="*/ 415925 h 3275013"/>
              <a:gd name="connsiteX1352" fmla="*/ 4319588 w 6775451"/>
              <a:gd name="connsiteY1352" fmla="*/ 411163 h 3275013"/>
              <a:gd name="connsiteX1353" fmla="*/ 4316413 w 6775451"/>
              <a:gd name="connsiteY1353" fmla="*/ 407988 h 3275013"/>
              <a:gd name="connsiteX1354" fmla="*/ 4325938 w 6775451"/>
              <a:gd name="connsiteY1354" fmla="*/ 385763 h 3275013"/>
              <a:gd name="connsiteX1355" fmla="*/ 4333876 w 6775451"/>
              <a:gd name="connsiteY1355" fmla="*/ 379413 h 3275013"/>
              <a:gd name="connsiteX1356" fmla="*/ 4337051 w 6775451"/>
              <a:gd name="connsiteY1356" fmla="*/ 379413 h 3275013"/>
              <a:gd name="connsiteX1357" fmla="*/ 4337051 w 6775451"/>
              <a:gd name="connsiteY1357" fmla="*/ 376238 h 3275013"/>
              <a:gd name="connsiteX1358" fmla="*/ 4357688 w 6775451"/>
              <a:gd name="connsiteY1358" fmla="*/ 368300 h 3275013"/>
              <a:gd name="connsiteX1359" fmla="*/ 4384676 w 6775451"/>
              <a:gd name="connsiteY1359" fmla="*/ 350838 h 3275013"/>
              <a:gd name="connsiteX1360" fmla="*/ 4387851 w 6775451"/>
              <a:gd name="connsiteY1360" fmla="*/ 350838 h 3275013"/>
              <a:gd name="connsiteX1361" fmla="*/ 4394201 w 6775451"/>
              <a:gd name="connsiteY1361" fmla="*/ 347663 h 3275013"/>
              <a:gd name="connsiteX1362" fmla="*/ 4398963 w 6775451"/>
              <a:gd name="connsiteY1362" fmla="*/ 346075 h 3275013"/>
              <a:gd name="connsiteX1363" fmla="*/ 4419601 w 6775451"/>
              <a:gd name="connsiteY1363" fmla="*/ 328613 h 3275013"/>
              <a:gd name="connsiteX1364" fmla="*/ 4437063 w 6775451"/>
              <a:gd name="connsiteY1364" fmla="*/ 314325 h 3275013"/>
              <a:gd name="connsiteX1365" fmla="*/ 4440238 w 6775451"/>
              <a:gd name="connsiteY1365" fmla="*/ 311150 h 3275013"/>
              <a:gd name="connsiteX1366" fmla="*/ 4448176 w 6775451"/>
              <a:gd name="connsiteY1366" fmla="*/ 307975 h 3275013"/>
              <a:gd name="connsiteX1367" fmla="*/ 4502151 w 6775451"/>
              <a:gd name="connsiteY1367" fmla="*/ 300037 h 3275013"/>
              <a:gd name="connsiteX1368" fmla="*/ 4551364 w 6775451"/>
              <a:gd name="connsiteY1368" fmla="*/ 293687 h 3275013"/>
              <a:gd name="connsiteX1369" fmla="*/ 4576764 w 6775451"/>
              <a:gd name="connsiteY1369" fmla="*/ 300037 h 3275013"/>
              <a:gd name="connsiteX1370" fmla="*/ 4611689 w 6775451"/>
              <a:gd name="connsiteY1370" fmla="*/ 290512 h 3275013"/>
              <a:gd name="connsiteX1371" fmla="*/ 4613276 w 6775451"/>
              <a:gd name="connsiteY1371" fmla="*/ 288925 h 3275013"/>
              <a:gd name="connsiteX1372" fmla="*/ 5287963 w 6775451"/>
              <a:gd name="connsiteY1372" fmla="*/ 268288 h 3275013"/>
              <a:gd name="connsiteX1373" fmla="*/ 5287963 w 6775451"/>
              <a:gd name="connsiteY1373" fmla="*/ 271463 h 3275013"/>
              <a:gd name="connsiteX1374" fmla="*/ 5291138 w 6775451"/>
              <a:gd name="connsiteY1374" fmla="*/ 274638 h 3275013"/>
              <a:gd name="connsiteX1375" fmla="*/ 5295900 w 6775451"/>
              <a:gd name="connsiteY1375" fmla="*/ 276225 h 3275013"/>
              <a:gd name="connsiteX1376" fmla="*/ 5324475 w 6775451"/>
              <a:gd name="connsiteY1376" fmla="*/ 274638 h 3275013"/>
              <a:gd name="connsiteX1377" fmla="*/ 5349875 w 6775451"/>
              <a:gd name="connsiteY1377" fmla="*/ 282575 h 3275013"/>
              <a:gd name="connsiteX1378" fmla="*/ 5367338 w 6775451"/>
              <a:gd name="connsiteY1378" fmla="*/ 290513 h 3275013"/>
              <a:gd name="connsiteX1379" fmla="*/ 5360988 w 6775451"/>
              <a:gd name="connsiteY1379" fmla="*/ 290513 h 3275013"/>
              <a:gd name="connsiteX1380" fmla="*/ 5373688 w 6775451"/>
              <a:gd name="connsiteY1380" fmla="*/ 296863 h 3275013"/>
              <a:gd name="connsiteX1381" fmla="*/ 5389563 w 6775451"/>
              <a:gd name="connsiteY1381" fmla="*/ 288925 h 3275013"/>
              <a:gd name="connsiteX1382" fmla="*/ 5395913 w 6775451"/>
              <a:gd name="connsiteY1382" fmla="*/ 288925 h 3275013"/>
              <a:gd name="connsiteX1383" fmla="*/ 5418138 w 6775451"/>
              <a:gd name="connsiteY1383" fmla="*/ 285750 h 3275013"/>
              <a:gd name="connsiteX1384" fmla="*/ 5435600 w 6775451"/>
              <a:gd name="connsiteY1384" fmla="*/ 288925 h 3275013"/>
              <a:gd name="connsiteX1385" fmla="*/ 5453063 w 6775451"/>
              <a:gd name="connsiteY1385" fmla="*/ 288925 h 3275013"/>
              <a:gd name="connsiteX1386" fmla="*/ 5481638 w 6775451"/>
              <a:gd name="connsiteY1386" fmla="*/ 290513 h 3275013"/>
              <a:gd name="connsiteX1387" fmla="*/ 5513388 w 6775451"/>
              <a:gd name="connsiteY1387" fmla="*/ 303213 h 3275013"/>
              <a:gd name="connsiteX1388" fmla="*/ 5518150 w 6775451"/>
              <a:gd name="connsiteY1388" fmla="*/ 311150 h 3275013"/>
              <a:gd name="connsiteX1389" fmla="*/ 5510213 w 6775451"/>
              <a:gd name="connsiteY1389" fmla="*/ 325438 h 3275013"/>
              <a:gd name="connsiteX1390" fmla="*/ 5499100 w 6775451"/>
              <a:gd name="connsiteY1390" fmla="*/ 339725 h 3275013"/>
              <a:gd name="connsiteX1391" fmla="*/ 5492750 w 6775451"/>
              <a:gd name="connsiteY1391" fmla="*/ 347663 h 3275013"/>
              <a:gd name="connsiteX1392" fmla="*/ 5489575 w 6775451"/>
              <a:gd name="connsiteY1392" fmla="*/ 347663 h 3275013"/>
              <a:gd name="connsiteX1393" fmla="*/ 5489575 w 6775451"/>
              <a:gd name="connsiteY1393" fmla="*/ 350838 h 3275013"/>
              <a:gd name="connsiteX1394" fmla="*/ 5492750 w 6775451"/>
              <a:gd name="connsiteY1394" fmla="*/ 350838 h 3275013"/>
              <a:gd name="connsiteX1395" fmla="*/ 5503863 w 6775451"/>
              <a:gd name="connsiteY1395" fmla="*/ 357188 h 3275013"/>
              <a:gd name="connsiteX1396" fmla="*/ 5513388 w 6775451"/>
              <a:gd name="connsiteY1396" fmla="*/ 357188 h 3275013"/>
              <a:gd name="connsiteX1397" fmla="*/ 5546725 w 6775451"/>
              <a:gd name="connsiteY1397" fmla="*/ 357188 h 3275013"/>
              <a:gd name="connsiteX1398" fmla="*/ 5599113 w 6775451"/>
              <a:gd name="connsiteY1398" fmla="*/ 360363 h 3275013"/>
              <a:gd name="connsiteX1399" fmla="*/ 5627688 w 6775451"/>
              <a:gd name="connsiteY1399" fmla="*/ 371475 h 3275013"/>
              <a:gd name="connsiteX1400" fmla="*/ 5645150 w 6775451"/>
              <a:gd name="connsiteY1400" fmla="*/ 376238 h 3275013"/>
              <a:gd name="connsiteX1401" fmla="*/ 5656263 w 6775451"/>
              <a:gd name="connsiteY1401" fmla="*/ 376238 h 3275013"/>
              <a:gd name="connsiteX1402" fmla="*/ 5670550 w 6775451"/>
              <a:gd name="connsiteY1402" fmla="*/ 371475 h 3275013"/>
              <a:gd name="connsiteX1403" fmla="*/ 5673725 w 6775451"/>
              <a:gd name="connsiteY1403" fmla="*/ 368300 h 3275013"/>
              <a:gd name="connsiteX1404" fmla="*/ 5675313 w 6775451"/>
              <a:gd name="connsiteY1404" fmla="*/ 365125 h 3275013"/>
              <a:gd name="connsiteX1405" fmla="*/ 5678488 w 6775451"/>
              <a:gd name="connsiteY1405" fmla="*/ 365125 h 3275013"/>
              <a:gd name="connsiteX1406" fmla="*/ 5681663 w 6775451"/>
              <a:gd name="connsiteY1406" fmla="*/ 361950 h 3275013"/>
              <a:gd name="connsiteX1407" fmla="*/ 5707063 w 6775451"/>
              <a:gd name="connsiteY1407" fmla="*/ 354013 h 3275013"/>
              <a:gd name="connsiteX1408" fmla="*/ 5738812 w 6775451"/>
              <a:gd name="connsiteY1408" fmla="*/ 350838 h 3275013"/>
              <a:gd name="connsiteX1409" fmla="*/ 5772150 w 6775451"/>
              <a:gd name="connsiteY1409" fmla="*/ 350838 h 3275013"/>
              <a:gd name="connsiteX1410" fmla="*/ 5786438 w 6775451"/>
              <a:gd name="connsiteY1410" fmla="*/ 354013 h 3275013"/>
              <a:gd name="connsiteX1411" fmla="*/ 5792788 w 6775451"/>
              <a:gd name="connsiteY1411" fmla="*/ 354013 h 3275013"/>
              <a:gd name="connsiteX1412" fmla="*/ 5799138 w 6775451"/>
              <a:gd name="connsiteY1412" fmla="*/ 365125 h 3275013"/>
              <a:gd name="connsiteX1413" fmla="*/ 5800725 w 6775451"/>
              <a:gd name="connsiteY1413" fmla="*/ 387350 h 3275013"/>
              <a:gd name="connsiteX1414" fmla="*/ 5799138 w 6775451"/>
              <a:gd name="connsiteY1414" fmla="*/ 387350 h 3275013"/>
              <a:gd name="connsiteX1415" fmla="*/ 5799138 w 6775451"/>
              <a:gd name="connsiteY1415" fmla="*/ 390525 h 3275013"/>
              <a:gd name="connsiteX1416" fmla="*/ 5799138 w 6775451"/>
              <a:gd name="connsiteY1416" fmla="*/ 393700 h 3275013"/>
              <a:gd name="connsiteX1417" fmla="*/ 5800725 w 6775451"/>
              <a:gd name="connsiteY1417" fmla="*/ 404813 h 3275013"/>
              <a:gd name="connsiteX1418" fmla="*/ 5807075 w 6775451"/>
              <a:gd name="connsiteY1418" fmla="*/ 414338 h 3275013"/>
              <a:gd name="connsiteX1419" fmla="*/ 5810250 w 6775451"/>
              <a:gd name="connsiteY1419" fmla="*/ 414338 h 3275013"/>
              <a:gd name="connsiteX1420" fmla="*/ 5818188 w 6775451"/>
              <a:gd name="connsiteY1420" fmla="*/ 422275 h 3275013"/>
              <a:gd name="connsiteX1421" fmla="*/ 5827712 w 6775451"/>
              <a:gd name="connsiteY1421" fmla="*/ 422275 h 3275013"/>
              <a:gd name="connsiteX1422" fmla="*/ 5832475 w 6775451"/>
              <a:gd name="connsiteY1422" fmla="*/ 422275 h 3275013"/>
              <a:gd name="connsiteX1423" fmla="*/ 5838825 w 6775451"/>
              <a:gd name="connsiteY1423" fmla="*/ 419100 h 3275013"/>
              <a:gd name="connsiteX1424" fmla="*/ 5856288 w 6775451"/>
              <a:gd name="connsiteY1424" fmla="*/ 407988 h 3275013"/>
              <a:gd name="connsiteX1425" fmla="*/ 5864225 w 6775451"/>
              <a:gd name="connsiteY1425" fmla="*/ 400050 h 3275013"/>
              <a:gd name="connsiteX1426" fmla="*/ 5878512 w 6775451"/>
              <a:gd name="connsiteY1426" fmla="*/ 404813 h 3275013"/>
              <a:gd name="connsiteX1427" fmla="*/ 5886450 w 6775451"/>
              <a:gd name="connsiteY1427" fmla="*/ 411163 h 3275013"/>
              <a:gd name="connsiteX1428" fmla="*/ 5913438 w 6775451"/>
              <a:gd name="connsiteY1428" fmla="*/ 407988 h 3275013"/>
              <a:gd name="connsiteX1429" fmla="*/ 5949950 w 6775451"/>
              <a:gd name="connsiteY1429" fmla="*/ 401638 h 3275013"/>
              <a:gd name="connsiteX1430" fmla="*/ 5970588 w 6775451"/>
              <a:gd name="connsiteY1430" fmla="*/ 396875 h 3275013"/>
              <a:gd name="connsiteX1431" fmla="*/ 5984875 w 6775451"/>
              <a:gd name="connsiteY1431" fmla="*/ 400050 h 3275013"/>
              <a:gd name="connsiteX1432" fmla="*/ 5999162 w 6775451"/>
              <a:gd name="connsiteY1432" fmla="*/ 385763 h 3275013"/>
              <a:gd name="connsiteX1433" fmla="*/ 6003925 w 6775451"/>
              <a:gd name="connsiteY1433" fmla="*/ 365125 h 3275013"/>
              <a:gd name="connsiteX1434" fmla="*/ 6007100 w 6775451"/>
              <a:gd name="connsiteY1434" fmla="*/ 357188 h 3275013"/>
              <a:gd name="connsiteX1435" fmla="*/ 6003925 w 6775451"/>
              <a:gd name="connsiteY1435" fmla="*/ 342900 h 3275013"/>
              <a:gd name="connsiteX1436" fmla="*/ 5986462 w 6775451"/>
              <a:gd name="connsiteY1436" fmla="*/ 333375 h 3275013"/>
              <a:gd name="connsiteX1437" fmla="*/ 5949950 w 6775451"/>
              <a:gd name="connsiteY1437" fmla="*/ 331788 h 3275013"/>
              <a:gd name="connsiteX1438" fmla="*/ 5942012 w 6775451"/>
              <a:gd name="connsiteY1438" fmla="*/ 322263 h 3275013"/>
              <a:gd name="connsiteX1439" fmla="*/ 5943600 w 6775451"/>
              <a:gd name="connsiteY1439" fmla="*/ 303213 h 3275013"/>
              <a:gd name="connsiteX1440" fmla="*/ 5949950 w 6775451"/>
              <a:gd name="connsiteY1440" fmla="*/ 296863 h 3275013"/>
              <a:gd name="connsiteX1441" fmla="*/ 5957888 w 6775451"/>
              <a:gd name="connsiteY1441" fmla="*/ 293688 h 3275013"/>
              <a:gd name="connsiteX1442" fmla="*/ 5961062 w 6775451"/>
              <a:gd name="connsiteY1442" fmla="*/ 303213 h 3275013"/>
              <a:gd name="connsiteX1443" fmla="*/ 5975350 w 6775451"/>
              <a:gd name="connsiteY1443" fmla="*/ 307975 h 3275013"/>
              <a:gd name="connsiteX1444" fmla="*/ 6003925 w 6775451"/>
              <a:gd name="connsiteY1444" fmla="*/ 304800 h 3275013"/>
              <a:gd name="connsiteX1445" fmla="*/ 6010275 w 6775451"/>
              <a:gd name="connsiteY1445" fmla="*/ 304800 h 3275013"/>
              <a:gd name="connsiteX1446" fmla="*/ 6011862 w 6775451"/>
              <a:gd name="connsiteY1446" fmla="*/ 304800 h 3275013"/>
              <a:gd name="connsiteX1447" fmla="*/ 6015038 w 6775451"/>
              <a:gd name="connsiteY1447" fmla="*/ 303213 h 3275013"/>
              <a:gd name="connsiteX1448" fmla="*/ 6018212 w 6775451"/>
              <a:gd name="connsiteY1448" fmla="*/ 303213 h 3275013"/>
              <a:gd name="connsiteX1449" fmla="*/ 6018212 w 6775451"/>
              <a:gd name="connsiteY1449" fmla="*/ 300038 h 3275013"/>
              <a:gd name="connsiteX1450" fmla="*/ 6021388 w 6775451"/>
              <a:gd name="connsiteY1450" fmla="*/ 300038 h 3275013"/>
              <a:gd name="connsiteX1451" fmla="*/ 6043612 w 6775451"/>
              <a:gd name="connsiteY1451" fmla="*/ 304800 h 3275013"/>
              <a:gd name="connsiteX1452" fmla="*/ 6075362 w 6775451"/>
              <a:gd name="connsiteY1452" fmla="*/ 307975 h 3275013"/>
              <a:gd name="connsiteX1453" fmla="*/ 6092825 w 6775451"/>
              <a:gd name="connsiteY1453" fmla="*/ 314325 h 3275013"/>
              <a:gd name="connsiteX1454" fmla="*/ 6100762 w 6775451"/>
              <a:gd name="connsiteY1454" fmla="*/ 325438 h 3275013"/>
              <a:gd name="connsiteX1455" fmla="*/ 6096000 w 6775451"/>
              <a:gd name="connsiteY1455" fmla="*/ 325438 h 3275013"/>
              <a:gd name="connsiteX1456" fmla="*/ 6100762 w 6775451"/>
              <a:gd name="connsiteY1456" fmla="*/ 331788 h 3275013"/>
              <a:gd name="connsiteX1457" fmla="*/ 6078538 w 6775451"/>
              <a:gd name="connsiteY1457" fmla="*/ 339725 h 3275013"/>
              <a:gd name="connsiteX1458" fmla="*/ 6046788 w 6775451"/>
              <a:gd name="connsiteY1458" fmla="*/ 347663 h 3275013"/>
              <a:gd name="connsiteX1459" fmla="*/ 6040438 w 6775451"/>
              <a:gd name="connsiteY1459" fmla="*/ 347663 h 3275013"/>
              <a:gd name="connsiteX1460" fmla="*/ 6040438 w 6775451"/>
              <a:gd name="connsiteY1460" fmla="*/ 350838 h 3275013"/>
              <a:gd name="connsiteX1461" fmla="*/ 6043612 w 6775451"/>
              <a:gd name="connsiteY1461" fmla="*/ 350838 h 3275013"/>
              <a:gd name="connsiteX1462" fmla="*/ 6046788 w 6775451"/>
              <a:gd name="connsiteY1462" fmla="*/ 357188 h 3275013"/>
              <a:gd name="connsiteX1463" fmla="*/ 6054725 w 6775451"/>
              <a:gd name="connsiteY1463" fmla="*/ 360363 h 3275013"/>
              <a:gd name="connsiteX1464" fmla="*/ 6067425 w 6775451"/>
              <a:gd name="connsiteY1464" fmla="*/ 361950 h 3275013"/>
              <a:gd name="connsiteX1465" fmla="*/ 6083300 w 6775451"/>
              <a:gd name="connsiteY1465" fmla="*/ 376238 h 3275013"/>
              <a:gd name="connsiteX1466" fmla="*/ 6121400 w 6775451"/>
              <a:gd name="connsiteY1466" fmla="*/ 379413 h 3275013"/>
              <a:gd name="connsiteX1467" fmla="*/ 6153150 w 6775451"/>
              <a:gd name="connsiteY1467" fmla="*/ 376238 h 3275013"/>
              <a:gd name="connsiteX1468" fmla="*/ 6164262 w 6775451"/>
              <a:gd name="connsiteY1468" fmla="*/ 379413 h 3275013"/>
              <a:gd name="connsiteX1469" fmla="*/ 6181725 w 6775451"/>
              <a:gd name="connsiteY1469" fmla="*/ 387350 h 3275013"/>
              <a:gd name="connsiteX1470" fmla="*/ 6175375 w 6775451"/>
              <a:gd name="connsiteY1470" fmla="*/ 387350 h 3275013"/>
              <a:gd name="connsiteX1471" fmla="*/ 6183312 w 6775451"/>
              <a:gd name="connsiteY1471" fmla="*/ 393700 h 3275013"/>
              <a:gd name="connsiteX1472" fmla="*/ 6196012 w 6775451"/>
              <a:gd name="connsiteY1472" fmla="*/ 400050 h 3275013"/>
              <a:gd name="connsiteX1473" fmla="*/ 6207125 w 6775451"/>
              <a:gd name="connsiteY1473" fmla="*/ 407988 h 3275013"/>
              <a:gd name="connsiteX1474" fmla="*/ 6215062 w 6775451"/>
              <a:gd name="connsiteY1474" fmla="*/ 414338 h 3275013"/>
              <a:gd name="connsiteX1475" fmla="*/ 6224588 w 6775451"/>
              <a:gd name="connsiteY1475" fmla="*/ 414338 h 3275013"/>
              <a:gd name="connsiteX1476" fmla="*/ 6229350 w 6775451"/>
              <a:gd name="connsiteY1476" fmla="*/ 415925 h 3275013"/>
              <a:gd name="connsiteX1477" fmla="*/ 6243638 w 6775451"/>
              <a:gd name="connsiteY1477" fmla="*/ 415925 h 3275013"/>
              <a:gd name="connsiteX1478" fmla="*/ 6283325 w 6775451"/>
              <a:gd name="connsiteY1478" fmla="*/ 414338 h 3275013"/>
              <a:gd name="connsiteX1479" fmla="*/ 6300788 w 6775451"/>
              <a:gd name="connsiteY1479" fmla="*/ 414338 h 3275013"/>
              <a:gd name="connsiteX1480" fmla="*/ 6321425 w 6775451"/>
              <a:gd name="connsiteY1480" fmla="*/ 414338 h 3275013"/>
              <a:gd name="connsiteX1481" fmla="*/ 6337300 w 6775451"/>
              <a:gd name="connsiteY1481" fmla="*/ 414338 h 3275013"/>
              <a:gd name="connsiteX1482" fmla="*/ 6351588 w 6775451"/>
              <a:gd name="connsiteY1482" fmla="*/ 414338 h 3275013"/>
              <a:gd name="connsiteX1483" fmla="*/ 6354762 w 6775451"/>
              <a:gd name="connsiteY1483" fmla="*/ 415925 h 3275013"/>
              <a:gd name="connsiteX1484" fmla="*/ 6369050 w 6775451"/>
              <a:gd name="connsiteY1484" fmla="*/ 425450 h 3275013"/>
              <a:gd name="connsiteX1485" fmla="*/ 6392862 w 6775451"/>
              <a:gd name="connsiteY1485" fmla="*/ 439738 h 3275013"/>
              <a:gd name="connsiteX1486" fmla="*/ 6408738 w 6775451"/>
              <a:gd name="connsiteY1486" fmla="*/ 450850 h 3275013"/>
              <a:gd name="connsiteX1487" fmla="*/ 6432550 w 6775451"/>
              <a:gd name="connsiteY1487" fmla="*/ 444500 h 3275013"/>
              <a:gd name="connsiteX1488" fmla="*/ 6457950 w 6775451"/>
              <a:gd name="connsiteY1488" fmla="*/ 442913 h 3275013"/>
              <a:gd name="connsiteX1489" fmla="*/ 6483350 w 6775451"/>
              <a:gd name="connsiteY1489" fmla="*/ 439738 h 3275013"/>
              <a:gd name="connsiteX1490" fmla="*/ 6521450 w 6775451"/>
              <a:gd name="connsiteY1490" fmla="*/ 439738 h 3275013"/>
              <a:gd name="connsiteX1491" fmla="*/ 6557962 w 6775451"/>
              <a:gd name="connsiteY1491" fmla="*/ 450850 h 3275013"/>
              <a:gd name="connsiteX1492" fmla="*/ 6554788 w 6775451"/>
              <a:gd name="connsiteY1492" fmla="*/ 450850 h 3275013"/>
              <a:gd name="connsiteX1493" fmla="*/ 6557962 w 6775451"/>
              <a:gd name="connsiteY1493" fmla="*/ 454025 h 3275013"/>
              <a:gd name="connsiteX1494" fmla="*/ 6561138 w 6775451"/>
              <a:gd name="connsiteY1494" fmla="*/ 458788 h 3275013"/>
              <a:gd name="connsiteX1495" fmla="*/ 6575425 w 6775451"/>
              <a:gd name="connsiteY1495" fmla="*/ 473075 h 3275013"/>
              <a:gd name="connsiteX1496" fmla="*/ 6580188 w 6775451"/>
              <a:gd name="connsiteY1496" fmla="*/ 471488 h 3275013"/>
              <a:gd name="connsiteX1497" fmla="*/ 6589712 w 6775451"/>
              <a:gd name="connsiteY1497" fmla="*/ 457200 h 3275013"/>
              <a:gd name="connsiteX1498" fmla="*/ 6604000 w 6775451"/>
              <a:gd name="connsiteY1498" fmla="*/ 433388 h 3275013"/>
              <a:gd name="connsiteX1499" fmla="*/ 6607175 w 6775451"/>
              <a:gd name="connsiteY1499" fmla="*/ 433388 h 3275013"/>
              <a:gd name="connsiteX1500" fmla="*/ 6623050 w 6775451"/>
              <a:gd name="connsiteY1500" fmla="*/ 430213 h 3275013"/>
              <a:gd name="connsiteX1501" fmla="*/ 6646862 w 6775451"/>
              <a:gd name="connsiteY1501" fmla="*/ 444500 h 3275013"/>
              <a:gd name="connsiteX1502" fmla="*/ 6689725 w 6775451"/>
              <a:gd name="connsiteY1502" fmla="*/ 447675 h 3275013"/>
              <a:gd name="connsiteX1503" fmla="*/ 6737350 w 6775451"/>
              <a:gd name="connsiteY1503" fmla="*/ 447675 h 3275013"/>
              <a:gd name="connsiteX1504" fmla="*/ 6743700 w 6775451"/>
              <a:gd name="connsiteY1504" fmla="*/ 450850 h 3275013"/>
              <a:gd name="connsiteX1505" fmla="*/ 6740525 w 6775451"/>
              <a:gd name="connsiteY1505" fmla="*/ 450850 h 3275013"/>
              <a:gd name="connsiteX1506" fmla="*/ 6757988 w 6775451"/>
              <a:gd name="connsiteY1506" fmla="*/ 461963 h 3275013"/>
              <a:gd name="connsiteX1507" fmla="*/ 6762750 w 6775451"/>
              <a:gd name="connsiteY1507" fmla="*/ 476250 h 3275013"/>
              <a:gd name="connsiteX1508" fmla="*/ 6765925 w 6775451"/>
              <a:gd name="connsiteY1508" fmla="*/ 476250 h 3275013"/>
              <a:gd name="connsiteX1509" fmla="*/ 6765925 w 6775451"/>
              <a:gd name="connsiteY1509" fmla="*/ 482600 h 3275013"/>
              <a:gd name="connsiteX1510" fmla="*/ 6762750 w 6775451"/>
              <a:gd name="connsiteY1510" fmla="*/ 487363 h 3275013"/>
              <a:gd name="connsiteX1511" fmla="*/ 6757988 w 6775451"/>
              <a:gd name="connsiteY1511" fmla="*/ 500063 h 3275013"/>
              <a:gd name="connsiteX1512" fmla="*/ 6762750 w 6775451"/>
              <a:gd name="connsiteY1512" fmla="*/ 514350 h 3275013"/>
              <a:gd name="connsiteX1513" fmla="*/ 6761162 w 6775451"/>
              <a:gd name="connsiteY1513" fmla="*/ 514350 h 3275013"/>
              <a:gd name="connsiteX1514" fmla="*/ 6762750 w 6775451"/>
              <a:gd name="connsiteY1514" fmla="*/ 528638 h 3275013"/>
              <a:gd name="connsiteX1515" fmla="*/ 6765925 w 6775451"/>
              <a:gd name="connsiteY1515" fmla="*/ 539750 h 3275013"/>
              <a:gd name="connsiteX1516" fmla="*/ 6769100 w 6775451"/>
              <a:gd name="connsiteY1516" fmla="*/ 539750 h 3275013"/>
              <a:gd name="connsiteX1517" fmla="*/ 6769100 w 6775451"/>
              <a:gd name="connsiteY1517" fmla="*/ 542925 h 3275013"/>
              <a:gd name="connsiteX1518" fmla="*/ 6769100 w 6775451"/>
              <a:gd name="connsiteY1518" fmla="*/ 544513 h 3275013"/>
              <a:gd name="connsiteX1519" fmla="*/ 6762750 w 6775451"/>
              <a:gd name="connsiteY1519" fmla="*/ 554038 h 3275013"/>
              <a:gd name="connsiteX1520" fmla="*/ 6757988 w 6775451"/>
              <a:gd name="connsiteY1520" fmla="*/ 558800 h 3275013"/>
              <a:gd name="connsiteX1521" fmla="*/ 6746875 w 6775451"/>
              <a:gd name="connsiteY1521" fmla="*/ 565150 h 3275013"/>
              <a:gd name="connsiteX1522" fmla="*/ 6734175 w 6775451"/>
              <a:gd name="connsiteY1522" fmla="*/ 568325 h 3275013"/>
              <a:gd name="connsiteX1523" fmla="*/ 6734175 w 6775451"/>
              <a:gd name="connsiteY1523" fmla="*/ 571500 h 3275013"/>
              <a:gd name="connsiteX1524" fmla="*/ 6740525 w 6775451"/>
              <a:gd name="connsiteY1524" fmla="*/ 579438 h 3275013"/>
              <a:gd name="connsiteX1525" fmla="*/ 6734175 w 6775451"/>
              <a:gd name="connsiteY1525" fmla="*/ 579438 h 3275013"/>
              <a:gd name="connsiteX1526" fmla="*/ 6746875 w 6775451"/>
              <a:gd name="connsiteY1526" fmla="*/ 590550 h 3275013"/>
              <a:gd name="connsiteX1527" fmla="*/ 6761162 w 6775451"/>
              <a:gd name="connsiteY1527" fmla="*/ 601663 h 3275013"/>
              <a:gd name="connsiteX1528" fmla="*/ 6762750 w 6775451"/>
              <a:gd name="connsiteY1528" fmla="*/ 601663 h 3275013"/>
              <a:gd name="connsiteX1529" fmla="*/ 6765925 w 6775451"/>
              <a:gd name="connsiteY1529" fmla="*/ 611188 h 3275013"/>
              <a:gd name="connsiteX1530" fmla="*/ 6761162 w 6775451"/>
              <a:gd name="connsiteY1530" fmla="*/ 614363 h 3275013"/>
              <a:gd name="connsiteX1531" fmla="*/ 6754812 w 6775451"/>
              <a:gd name="connsiteY1531" fmla="*/ 619125 h 3275013"/>
              <a:gd name="connsiteX1532" fmla="*/ 6740525 w 6775451"/>
              <a:gd name="connsiteY1532" fmla="*/ 614363 h 3275013"/>
              <a:gd name="connsiteX1533" fmla="*/ 6715125 w 6775451"/>
              <a:gd name="connsiteY1533" fmla="*/ 614363 h 3275013"/>
              <a:gd name="connsiteX1534" fmla="*/ 6662738 w 6775451"/>
              <a:gd name="connsiteY1534" fmla="*/ 628650 h 3275013"/>
              <a:gd name="connsiteX1535" fmla="*/ 6621462 w 6775451"/>
              <a:gd name="connsiteY1535" fmla="*/ 650875 h 3275013"/>
              <a:gd name="connsiteX1536" fmla="*/ 6572250 w 6775451"/>
              <a:gd name="connsiteY1536" fmla="*/ 665163 h 3275013"/>
              <a:gd name="connsiteX1537" fmla="*/ 6543675 w 6775451"/>
              <a:gd name="connsiteY1537" fmla="*/ 665163 h 3275013"/>
              <a:gd name="connsiteX1538" fmla="*/ 6500812 w 6775451"/>
              <a:gd name="connsiteY1538" fmla="*/ 661988 h 3275013"/>
              <a:gd name="connsiteX1539" fmla="*/ 6478588 w 6775451"/>
              <a:gd name="connsiteY1539" fmla="*/ 661988 h 3275013"/>
              <a:gd name="connsiteX1540" fmla="*/ 6465888 w 6775451"/>
              <a:gd name="connsiteY1540" fmla="*/ 668338 h 3275013"/>
              <a:gd name="connsiteX1541" fmla="*/ 6454775 w 6775451"/>
              <a:gd name="connsiteY1541" fmla="*/ 679450 h 3275013"/>
              <a:gd name="connsiteX1542" fmla="*/ 6450012 w 6775451"/>
              <a:gd name="connsiteY1542" fmla="*/ 693738 h 3275013"/>
              <a:gd name="connsiteX1543" fmla="*/ 6446838 w 6775451"/>
              <a:gd name="connsiteY1543" fmla="*/ 700088 h 3275013"/>
              <a:gd name="connsiteX1544" fmla="*/ 6446838 w 6775451"/>
              <a:gd name="connsiteY1544" fmla="*/ 704850 h 3275013"/>
              <a:gd name="connsiteX1545" fmla="*/ 6443662 w 6775451"/>
              <a:gd name="connsiteY1545" fmla="*/ 704850 h 3275013"/>
              <a:gd name="connsiteX1546" fmla="*/ 6443662 w 6775451"/>
              <a:gd name="connsiteY1546" fmla="*/ 712788 h 3275013"/>
              <a:gd name="connsiteX1547" fmla="*/ 6446838 w 6775451"/>
              <a:gd name="connsiteY1547" fmla="*/ 727075 h 3275013"/>
              <a:gd name="connsiteX1548" fmla="*/ 6443662 w 6775451"/>
              <a:gd name="connsiteY1548" fmla="*/ 730250 h 3275013"/>
              <a:gd name="connsiteX1549" fmla="*/ 6446838 w 6775451"/>
              <a:gd name="connsiteY1549" fmla="*/ 730250 h 3275013"/>
              <a:gd name="connsiteX1550" fmla="*/ 6440488 w 6775451"/>
              <a:gd name="connsiteY1550" fmla="*/ 747713 h 3275013"/>
              <a:gd name="connsiteX1551" fmla="*/ 6435725 w 6775451"/>
              <a:gd name="connsiteY1551" fmla="*/ 768350 h 3275013"/>
              <a:gd name="connsiteX1552" fmla="*/ 6432550 w 6775451"/>
              <a:gd name="connsiteY1552" fmla="*/ 768350 h 3275013"/>
              <a:gd name="connsiteX1553" fmla="*/ 6432550 w 6775451"/>
              <a:gd name="connsiteY1553" fmla="*/ 769938 h 3275013"/>
              <a:gd name="connsiteX1554" fmla="*/ 6432550 w 6775451"/>
              <a:gd name="connsiteY1554" fmla="*/ 773113 h 3275013"/>
              <a:gd name="connsiteX1555" fmla="*/ 6423025 w 6775451"/>
              <a:gd name="connsiteY1555" fmla="*/ 784225 h 3275013"/>
              <a:gd name="connsiteX1556" fmla="*/ 6400800 w 6775451"/>
              <a:gd name="connsiteY1556" fmla="*/ 796925 h 3275013"/>
              <a:gd name="connsiteX1557" fmla="*/ 6397625 w 6775451"/>
              <a:gd name="connsiteY1557" fmla="*/ 796925 h 3275013"/>
              <a:gd name="connsiteX1558" fmla="*/ 6397625 w 6775451"/>
              <a:gd name="connsiteY1558" fmla="*/ 798513 h 3275013"/>
              <a:gd name="connsiteX1559" fmla="*/ 6386512 w 6775451"/>
              <a:gd name="connsiteY1559" fmla="*/ 811213 h 3275013"/>
              <a:gd name="connsiteX1560" fmla="*/ 6372225 w 6775451"/>
              <a:gd name="connsiteY1560" fmla="*/ 830263 h 3275013"/>
              <a:gd name="connsiteX1561" fmla="*/ 6361112 w 6775451"/>
              <a:gd name="connsiteY1561" fmla="*/ 841376 h 3275013"/>
              <a:gd name="connsiteX1562" fmla="*/ 6346825 w 6775451"/>
              <a:gd name="connsiteY1562" fmla="*/ 855663 h 3275013"/>
              <a:gd name="connsiteX1563" fmla="*/ 6343650 w 6775451"/>
              <a:gd name="connsiteY1563" fmla="*/ 858838 h 3275013"/>
              <a:gd name="connsiteX1564" fmla="*/ 6324600 w 6775451"/>
              <a:gd name="connsiteY1564" fmla="*/ 876301 h 3275013"/>
              <a:gd name="connsiteX1565" fmla="*/ 6310312 w 6775451"/>
              <a:gd name="connsiteY1565" fmla="*/ 893763 h 3275013"/>
              <a:gd name="connsiteX1566" fmla="*/ 6296025 w 6775451"/>
              <a:gd name="connsiteY1566" fmla="*/ 911226 h 3275013"/>
              <a:gd name="connsiteX1567" fmla="*/ 6292850 w 6775451"/>
              <a:gd name="connsiteY1567" fmla="*/ 912813 h 3275013"/>
              <a:gd name="connsiteX1568" fmla="*/ 6296025 w 6775451"/>
              <a:gd name="connsiteY1568" fmla="*/ 898526 h 3275013"/>
              <a:gd name="connsiteX1569" fmla="*/ 6311900 w 6775451"/>
              <a:gd name="connsiteY1569" fmla="*/ 858838 h 3275013"/>
              <a:gd name="connsiteX1570" fmla="*/ 6315075 w 6775451"/>
              <a:gd name="connsiteY1570" fmla="*/ 841376 h 3275013"/>
              <a:gd name="connsiteX1571" fmla="*/ 6300788 w 6775451"/>
              <a:gd name="connsiteY1571" fmla="*/ 798513 h 3275013"/>
              <a:gd name="connsiteX1572" fmla="*/ 6296025 w 6775451"/>
              <a:gd name="connsiteY1572" fmla="*/ 779463 h 3275013"/>
              <a:gd name="connsiteX1573" fmla="*/ 6297612 w 6775451"/>
              <a:gd name="connsiteY1573" fmla="*/ 750888 h 3275013"/>
              <a:gd name="connsiteX1574" fmla="*/ 6318250 w 6775451"/>
              <a:gd name="connsiteY1574" fmla="*/ 725488 h 3275013"/>
              <a:gd name="connsiteX1575" fmla="*/ 6329362 w 6775451"/>
              <a:gd name="connsiteY1575" fmla="*/ 712788 h 3275013"/>
              <a:gd name="connsiteX1576" fmla="*/ 6343650 w 6775451"/>
              <a:gd name="connsiteY1576" fmla="*/ 704850 h 3275013"/>
              <a:gd name="connsiteX1577" fmla="*/ 6369050 w 6775451"/>
              <a:gd name="connsiteY1577" fmla="*/ 690563 h 3275013"/>
              <a:gd name="connsiteX1578" fmla="*/ 6392862 w 6775451"/>
              <a:gd name="connsiteY1578" fmla="*/ 679450 h 3275013"/>
              <a:gd name="connsiteX1579" fmla="*/ 6435725 w 6775451"/>
              <a:gd name="connsiteY1579" fmla="*/ 644525 h 3275013"/>
              <a:gd name="connsiteX1580" fmla="*/ 6454571 w 6775451"/>
              <a:gd name="connsiteY1580" fmla="*/ 629777 h 3275013"/>
              <a:gd name="connsiteX1581" fmla="*/ 6457950 w 6775451"/>
              <a:gd name="connsiteY1581" fmla="*/ 628650 h 3275013"/>
              <a:gd name="connsiteX1582" fmla="*/ 6461588 w 6775451"/>
              <a:gd name="connsiteY1582" fmla="*/ 624285 h 3275013"/>
              <a:gd name="connsiteX1583" fmla="*/ 6468181 w 6775451"/>
              <a:gd name="connsiteY1583" fmla="*/ 619125 h 3275013"/>
              <a:gd name="connsiteX1584" fmla="*/ 6469062 w 6775451"/>
              <a:gd name="connsiteY1584" fmla="*/ 619125 h 3275013"/>
              <a:gd name="connsiteX1585" fmla="*/ 6472238 w 6775451"/>
              <a:gd name="connsiteY1585" fmla="*/ 615950 h 3275013"/>
              <a:gd name="connsiteX1586" fmla="*/ 6468181 w 6775451"/>
              <a:gd name="connsiteY1586" fmla="*/ 619125 h 3275013"/>
              <a:gd name="connsiteX1587" fmla="*/ 6465888 w 6775451"/>
              <a:gd name="connsiteY1587" fmla="*/ 619125 h 3275013"/>
              <a:gd name="connsiteX1588" fmla="*/ 6461588 w 6775451"/>
              <a:gd name="connsiteY1588" fmla="*/ 624285 h 3275013"/>
              <a:gd name="connsiteX1589" fmla="*/ 6454571 w 6775451"/>
              <a:gd name="connsiteY1589" fmla="*/ 629777 h 3275013"/>
              <a:gd name="connsiteX1590" fmla="*/ 6443662 w 6775451"/>
              <a:gd name="connsiteY1590" fmla="*/ 633413 h 3275013"/>
              <a:gd name="connsiteX1591" fmla="*/ 6418262 w 6775451"/>
              <a:gd name="connsiteY1591" fmla="*/ 647700 h 3275013"/>
              <a:gd name="connsiteX1592" fmla="*/ 6394450 w 6775451"/>
              <a:gd name="connsiteY1592" fmla="*/ 657225 h 3275013"/>
              <a:gd name="connsiteX1593" fmla="*/ 6383338 w 6775451"/>
              <a:gd name="connsiteY1593" fmla="*/ 647700 h 3275013"/>
              <a:gd name="connsiteX1594" fmla="*/ 6386512 w 6775451"/>
              <a:gd name="connsiteY1594" fmla="*/ 625475 h 3275013"/>
              <a:gd name="connsiteX1595" fmla="*/ 6383338 w 6775451"/>
              <a:gd name="connsiteY1595" fmla="*/ 619125 h 3275013"/>
              <a:gd name="connsiteX1596" fmla="*/ 6365875 w 6775451"/>
              <a:gd name="connsiteY1596" fmla="*/ 622300 h 3275013"/>
              <a:gd name="connsiteX1597" fmla="*/ 6354762 w 6775451"/>
              <a:gd name="connsiteY1597" fmla="*/ 625475 h 3275013"/>
              <a:gd name="connsiteX1598" fmla="*/ 6350000 w 6775451"/>
              <a:gd name="connsiteY1598" fmla="*/ 630238 h 3275013"/>
              <a:gd name="connsiteX1599" fmla="*/ 6343650 w 6775451"/>
              <a:gd name="connsiteY1599" fmla="*/ 636588 h 3275013"/>
              <a:gd name="connsiteX1600" fmla="*/ 6343650 w 6775451"/>
              <a:gd name="connsiteY1600" fmla="*/ 639763 h 3275013"/>
              <a:gd name="connsiteX1601" fmla="*/ 6340475 w 6775451"/>
              <a:gd name="connsiteY1601" fmla="*/ 642938 h 3275013"/>
              <a:gd name="connsiteX1602" fmla="*/ 6337300 w 6775451"/>
              <a:gd name="connsiteY1602" fmla="*/ 642938 h 3275013"/>
              <a:gd name="connsiteX1603" fmla="*/ 6326188 w 6775451"/>
              <a:gd name="connsiteY1603" fmla="*/ 654050 h 3275013"/>
              <a:gd name="connsiteX1604" fmla="*/ 6307138 w 6775451"/>
              <a:gd name="connsiteY1604" fmla="*/ 665163 h 3275013"/>
              <a:gd name="connsiteX1605" fmla="*/ 6297612 w 6775451"/>
              <a:gd name="connsiteY1605" fmla="*/ 673100 h 3275013"/>
              <a:gd name="connsiteX1606" fmla="*/ 6289675 w 6775451"/>
              <a:gd name="connsiteY1606" fmla="*/ 679450 h 3275013"/>
              <a:gd name="connsiteX1607" fmla="*/ 6275388 w 6775451"/>
              <a:gd name="connsiteY1607" fmla="*/ 693738 h 3275013"/>
              <a:gd name="connsiteX1608" fmla="*/ 6269038 w 6775451"/>
              <a:gd name="connsiteY1608" fmla="*/ 696913 h 3275013"/>
              <a:gd name="connsiteX1609" fmla="*/ 6264275 w 6775451"/>
              <a:gd name="connsiteY1609" fmla="*/ 700088 h 3275013"/>
              <a:gd name="connsiteX1610" fmla="*/ 6254750 w 6775451"/>
              <a:gd name="connsiteY1610" fmla="*/ 701675 h 3275013"/>
              <a:gd name="connsiteX1611" fmla="*/ 6229350 w 6775451"/>
              <a:gd name="connsiteY1611" fmla="*/ 696913 h 3275013"/>
              <a:gd name="connsiteX1612" fmla="*/ 6207125 w 6775451"/>
              <a:gd name="connsiteY1612" fmla="*/ 682625 h 3275013"/>
              <a:gd name="connsiteX1613" fmla="*/ 6189662 w 6775451"/>
              <a:gd name="connsiteY1613" fmla="*/ 679450 h 3275013"/>
              <a:gd name="connsiteX1614" fmla="*/ 6146800 w 6775451"/>
              <a:gd name="connsiteY1614" fmla="*/ 690563 h 3275013"/>
              <a:gd name="connsiteX1615" fmla="*/ 6092825 w 6775451"/>
              <a:gd name="connsiteY1615" fmla="*/ 690563 h 3275013"/>
              <a:gd name="connsiteX1616" fmla="*/ 6054725 w 6775451"/>
              <a:gd name="connsiteY1616" fmla="*/ 687388 h 3275013"/>
              <a:gd name="connsiteX1617" fmla="*/ 6053138 w 6775451"/>
              <a:gd name="connsiteY1617" fmla="*/ 690563 h 3275013"/>
              <a:gd name="connsiteX1618" fmla="*/ 6049962 w 6775451"/>
              <a:gd name="connsiteY1618" fmla="*/ 690563 h 3275013"/>
              <a:gd name="connsiteX1619" fmla="*/ 6043612 w 6775451"/>
              <a:gd name="connsiteY1619" fmla="*/ 696913 h 3275013"/>
              <a:gd name="connsiteX1620" fmla="*/ 6035675 w 6775451"/>
              <a:gd name="connsiteY1620" fmla="*/ 704850 h 3275013"/>
              <a:gd name="connsiteX1621" fmla="*/ 6021388 w 6775451"/>
              <a:gd name="connsiteY1621" fmla="*/ 715963 h 3275013"/>
              <a:gd name="connsiteX1622" fmla="*/ 6010275 w 6775451"/>
              <a:gd name="connsiteY1622" fmla="*/ 730250 h 3275013"/>
              <a:gd name="connsiteX1623" fmla="*/ 5995988 w 6775451"/>
              <a:gd name="connsiteY1623" fmla="*/ 741363 h 3275013"/>
              <a:gd name="connsiteX1624" fmla="*/ 5984875 w 6775451"/>
              <a:gd name="connsiteY1624" fmla="*/ 750888 h 3275013"/>
              <a:gd name="connsiteX1625" fmla="*/ 5978525 w 6775451"/>
              <a:gd name="connsiteY1625" fmla="*/ 754063 h 3275013"/>
              <a:gd name="connsiteX1626" fmla="*/ 5975350 w 6775451"/>
              <a:gd name="connsiteY1626" fmla="*/ 755650 h 3275013"/>
              <a:gd name="connsiteX1627" fmla="*/ 5938838 w 6775451"/>
              <a:gd name="connsiteY1627" fmla="*/ 773113 h 3275013"/>
              <a:gd name="connsiteX1628" fmla="*/ 5927725 w 6775451"/>
              <a:gd name="connsiteY1628" fmla="*/ 793750 h 3275013"/>
              <a:gd name="connsiteX1629" fmla="*/ 5929312 w 6775451"/>
              <a:gd name="connsiteY1629" fmla="*/ 793750 h 3275013"/>
              <a:gd name="connsiteX1630" fmla="*/ 5935662 w 6775451"/>
              <a:gd name="connsiteY1630" fmla="*/ 798513 h 3275013"/>
              <a:gd name="connsiteX1631" fmla="*/ 5942012 w 6775451"/>
              <a:gd name="connsiteY1631" fmla="*/ 796925 h 3275013"/>
              <a:gd name="connsiteX1632" fmla="*/ 5949950 w 6775451"/>
              <a:gd name="connsiteY1632" fmla="*/ 787400 h 3275013"/>
              <a:gd name="connsiteX1633" fmla="*/ 5957888 w 6775451"/>
              <a:gd name="connsiteY1633" fmla="*/ 784225 h 3275013"/>
              <a:gd name="connsiteX1634" fmla="*/ 5957888 w 6775451"/>
              <a:gd name="connsiteY1634" fmla="*/ 787400 h 3275013"/>
              <a:gd name="connsiteX1635" fmla="*/ 5957888 w 6775451"/>
              <a:gd name="connsiteY1635" fmla="*/ 793750 h 3275013"/>
              <a:gd name="connsiteX1636" fmla="*/ 5961062 w 6775451"/>
              <a:gd name="connsiteY1636" fmla="*/ 793750 h 3275013"/>
              <a:gd name="connsiteX1637" fmla="*/ 5961062 w 6775451"/>
              <a:gd name="connsiteY1637" fmla="*/ 804863 h 3275013"/>
              <a:gd name="connsiteX1638" fmla="*/ 5970588 w 6775451"/>
              <a:gd name="connsiteY1638" fmla="*/ 811213 h 3275013"/>
              <a:gd name="connsiteX1639" fmla="*/ 5989638 w 6775451"/>
              <a:gd name="connsiteY1639" fmla="*/ 804863 h 3275013"/>
              <a:gd name="connsiteX1640" fmla="*/ 6007100 w 6775451"/>
              <a:gd name="connsiteY1640" fmla="*/ 798513 h 3275013"/>
              <a:gd name="connsiteX1641" fmla="*/ 6024562 w 6775451"/>
              <a:gd name="connsiteY1641" fmla="*/ 801688 h 3275013"/>
              <a:gd name="connsiteX1642" fmla="*/ 6032500 w 6775451"/>
              <a:gd name="connsiteY1642" fmla="*/ 819150 h 3275013"/>
              <a:gd name="connsiteX1643" fmla="*/ 6035675 w 6775451"/>
              <a:gd name="connsiteY1643" fmla="*/ 815975 h 3275013"/>
              <a:gd name="connsiteX1644" fmla="*/ 6038850 w 6775451"/>
              <a:gd name="connsiteY1644" fmla="*/ 815975 h 3275013"/>
              <a:gd name="connsiteX1645" fmla="*/ 6049962 w 6775451"/>
              <a:gd name="connsiteY1645" fmla="*/ 811213 h 3275013"/>
              <a:gd name="connsiteX1646" fmla="*/ 6064250 w 6775451"/>
              <a:gd name="connsiteY1646" fmla="*/ 811213 h 3275013"/>
              <a:gd name="connsiteX1647" fmla="*/ 6072188 w 6775451"/>
              <a:gd name="connsiteY1647" fmla="*/ 812800 h 3275013"/>
              <a:gd name="connsiteX1648" fmla="*/ 6075362 w 6775451"/>
              <a:gd name="connsiteY1648" fmla="*/ 822325 h 3275013"/>
              <a:gd name="connsiteX1649" fmla="*/ 6078538 w 6775451"/>
              <a:gd name="connsiteY1649" fmla="*/ 825500 h 3275013"/>
              <a:gd name="connsiteX1650" fmla="*/ 6078538 w 6775451"/>
              <a:gd name="connsiteY1650" fmla="*/ 830263 h 3275013"/>
              <a:gd name="connsiteX1651" fmla="*/ 6075362 w 6775451"/>
              <a:gd name="connsiteY1651" fmla="*/ 830263 h 3275013"/>
              <a:gd name="connsiteX1652" fmla="*/ 6072188 w 6775451"/>
              <a:gd name="connsiteY1652" fmla="*/ 839788 h 3275013"/>
              <a:gd name="connsiteX1653" fmla="*/ 6064250 w 6775451"/>
              <a:gd name="connsiteY1653" fmla="*/ 844551 h 3275013"/>
              <a:gd name="connsiteX1654" fmla="*/ 6061075 w 6775451"/>
              <a:gd name="connsiteY1654" fmla="*/ 847726 h 3275013"/>
              <a:gd name="connsiteX1655" fmla="*/ 6067425 w 6775451"/>
              <a:gd name="connsiteY1655" fmla="*/ 855663 h 3275013"/>
              <a:gd name="connsiteX1656" fmla="*/ 6072188 w 6775451"/>
              <a:gd name="connsiteY1656" fmla="*/ 855663 h 3275013"/>
              <a:gd name="connsiteX1657" fmla="*/ 6075362 w 6775451"/>
              <a:gd name="connsiteY1657" fmla="*/ 858838 h 3275013"/>
              <a:gd name="connsiteX1658" fmla="*/ 6081712 w 6775451"/>
              <a:gd name="connsiteY1658" fmla="*/ 868363 h 3275013"/>
              <a:gd name="connsiteX1659" fmla="*/ 6083300 w 6775451"/>
              <a:gd name="connsiteY1659" fmla="*/ 879476 h 3275013"/>
              <a:gd name="connsiteX1660" fmla="*/ 6089650 w 6775451"/>
              <a:gd name="connsiteY1660" fmla="*/ 893763 h 3275013"/>
              <a:gd name="connsiteX1661" fmla="*/ 6086475 w 6775451"/>
              <a:gd name="connsiteY1661" fmla="*/ 893763 h 3275013"/>
              <a:gd name="connsiteX1662" fmla="*/ 6089650 w 6775451"/>
              <a:gd name="connsiteY1662" fmla="*/ 911226 h 3275013"/>
              <a:gd name="connsiteX1663" fmla="*/ 6083300 w 6775451"/>
              <a:gd name="connsiteY1663" fmla="*/ 915988 h 3275013"/>
              <a:gd name="connsiteX1664" fmla="*/ 6081712 w 6775451"/>
              <a:gd name="connsiteY1664" fmla="*/ 919163 h 3275013"/>
              <a:gd name="connsiteX1665" fmla="*/ 6072188 w 6775451"/>
              <a:gd name="connsiteY1665" fmla="*/ 927101 h 3275013"/>
              <a:gd name="connsiteX1666" fmla="*/ 6069012 w 6775451"/>
              <a:gd name="connsiteY1666" fmla="*/ 936626 h 3275013"/>
              <a:gd name="connsiteX1667" fmla="*/ 6069012 w 6775451"/>
              <a:gd name="connsiteY1667" fmla="*/ 941388 h 3275013"/>
              <a:gd name="connsiteX1668" fmla="*/ 6072188 w 6775451"/>
              <a:gd name="connsiteY1668" fmla="*/ 955676 h 3275013"/>
              <a:gd name="connsiteX1669" fmla="*/ 6069012 w 6775451"/>
              <a:gd name="connsiteY1669" fmla="*/ 955676 h 3275013"/>
              <a:gd name="connsiteX1670" fmla="*/ 6072188 w 6775451"/>
              <a:gd name="connsiteY1670" fmla="*/ 969963 h 3275013"/>
              <a:gd name="connsiteX1671" fmla="*/ 6072188 w 6775451"/>
              <a:gd name="connsiteY1671" fmla="*/ 982663 h 3275013"/>
              <a:gd name="connsiteX1672" fmla="*/ 6075362 w 6775451"/>
              <a:gd name="connsiteY1672" fmla="*/ 982663 h 3275013"/>
              <a:gd name="connsiteX1673" fmla="*/ 6075362 w 6775451"/>
              <a:gd name="connsiteY1673" fmla="*/ 984251 h 3275013"/>
              <a:gd name="connsiteX1674" fmla="*/ 6072188 w 6775451"/>
              <a:gd name="connsiteY1674" fmla="*/ 984251 h 3275013"/>
              <a:gd name="connsiteX1675" fmla="*/ 6069012 w 6775451"/>
              <a:gd name="connsiteY1675" fmla="*/ 987426 h 3275013"/>
              <a:gd name="connsiteX1676" fmla="*/ 6054725 w 6775451"/>
              <a:gd name="connsiteY1676" fmla="*/ 984251 h 3275013"/>
              <a:gd name="connsiteX1677" fmla="*/ 6046788 w 6775451"/>
              <a:gd name="connsiteY1677" fmla="*/ 973138 h 3275013"/>
              <a:gd name="connsiteX1678" fmla="*/ 6040438 w 6775451"/>
              <a:gd name="connsiteY1678" fmla="*/ 944563 h 3275013"/>
              <a:gd name="connsiteX1679" fmla="*/ 6043612 w 6775451"/>
              <a:gd name="connsiteY1679" fmla="*/ 901701 h 3275013"/>
              <a:gd name="connsiteX1680" fmla="*/ 6043612 w 6775451"/>
              <a:gd name="connsiteY1680" fmla="*/ 869951 h 3275013"/>
              <a:gd name="connsiteX1681" fmla="*/ 6032500 w 6775451"/>
              <a:gd name="connsiteY1681" fmla="*/ 833438 h 3275013"/>
              <a:gd name="connsiteX1682" fmla="*/ 6035675 w 6775451"/>
              <a:gd name="connsiteY1682" fmla="*/ 844551 h 3275013"/>
              <a:gd name="connsiteX1683" fmla="*/ 6032500 w 6775451"/>
              <a:gd name="connsiteY1683" fmla="*/ 855663 h 3275013"/>
              <a:gd name="connsiteX1684" fmla="*/ 6035675 w 6775451"/>
              <a:gd name="connsiteY1684" fmla="*/ 855663 h 3275013"/>
              <a:gd name="connsiteX1685" fmla="*/ 6029325 w 6775451"/>
              <a:gd name="connsiteY1685" fmla="*/ 873126 h 3275013"/>
              <a:gd name="connsiteX1686" fmla="*/ 6024562 w 6775451"/>
              <a:gd name="connsiteY1686" fmla="*/ 893763 h 3275013"/>
              <a:gd name="connsiteX1687" fmla="*/ 6021388 w 6775451"/>
              <a:gd name="connsiteY1687" fmla="*/ 893763 h 3275013"/>
              <a:gd name="connsiteX1688" fmla="*/ 6021388 w 6775451"/>
              <a:gd name="connsiteY1688" fmla="*/ 896938 h 3275013"/>
              <a:gd name="connsiteX1689" fmla="*/ 6021388 w 6775451"/>
              <a:gd name="connsiteY1689" fmla="*/ 898526 h 3275013"/>
              <a:gd name="connsiteX1690" fmla="*/ 6018212 w 6775451"/>
              <a:gd name="connsiteY1690" fmla="*/ 908051 h 3275013"/>
              <a:gd name="connsiteX1691" fmla="*/ 6015038 w 6775451"/>
              <a:gd name="connsiteY1691" fmla="*/ 919163 h 3275013"/>
              <a:gd name="connsiteX1692" fmla="*/ 6018212 w 6775451"/>
              <a:gd name="connsiteY1692" fmla="*/ 919163 h 3275013"/>
              <a:gd name="connsiteX1693" fmla="*/ 6010275 w 6775451"/>
              <a:gd name="connsiteY1693" fmla="*/ 939801 h 3275013"/>
              <a:gd name="connsiteX1694" fmla="*/ 5999162 w 6775451"/>
              <a:gd name="connsiteY1694" fmla="*/ 955676 h 3275013"/>
              <a:gd name="connsiteX1695" fmla="*/ 5995988 w 6775451"/>
              <a:gd name="connsiteY1695" fmla="*/ 955676 h 3275013"/>
              <a:gd name="connsiteX1696" fmla="*/ 5986462 w 6775451"/>
              <a:gd name="connsiteY1696" fmla="*/ 968376 h 3275013"/>
              <a:gd name="connsiteX1697" fmla="*/ 5978525 w 6775451"/>
              <a:gd name="connsiteY1697" fmla="*/ 976313 h 3275013"/>
              <a:gd name="connsiteX1698" fmla="*/ 5975350 w 6775451"/>
              <a:gd name="connsiteY1698" fmla="*/ 979488 h 3275013"/>
              <a:gd name="connsiteX1699" fmla="*/ 5972175 w 6775451"/>
              <a:gd name="connsiteY1699" fmla="*/ 982663 h 3275013"/>
              <a:gd name="connsiteX1700" fmla="*/ 5953125 w 6775451"/>
              <a:gd name="connsiteY1700" fmla="*/ 998538 h 3275013"/>
              <a:gd name="connsiteX1701" fmla="*/ 5932488 w 6775451"/>
              <a:gd name="connsiteY1701" fmla="*/ 1019176 h 3275013"/>
              <a:gd name="connsiteX1702" fmla="*/ 5918200 w 6775451"/>
              <a:gd name="connsiteY1702" fmla="*/ 1033463 h 3275013"/>
              <a:gd name="connsiteX1703" fmla="*/ 5910262 w 6775451"/>
              <a:gd name="connsiteY1703" fmla="*/ 1044576 h 3275013"/>
              <a:gd name="connsiteX1704" fmla="*/ 5907088 w 6775451"/>
              <a:gd name="connsiteY1704" fmla="*/ 1047751 h 3275013"/>
              <a:gd name="connsiteX1705" fmla="*/ 5903912 w 6775451"/>
              <a:gd name="connsiteY1705" fmla="*/ 1050926 h 3275013"/>
              <a:gd name="connsiteX1706" fmla="*/ 5903912 w 6775451"/>
              <a:gd name="connsiteY1706" fmla="*/ 1052513 h 3275013"/>
              <a:gd name="connsiteX1707" fmla="*/ 5900738 w 6775451"/>
              <a:gd name="connsiteY1707" fmla="*/ 1052513 h 3275013"/>
              <a:gd name="connsiteX1708" fmla="*/ 5878512 w 6775451"/>
              <a:gd name="connsiteY1708" fmla="*/ 1058863 h 3275013"/>
              <a:gd name="connsiteX1709" fmla="*/ 5861050 w 6775451"/>
              <a:gd name="connsiteY1709" fmla="*/ 1047751 h 3275013"/>
              <a:gd name="connsiteX1710" fmla="*/ 5857875 w 6775451"/>
              <a:gd name="connsiteY1710" fmla="*/ 1044576 h 3275013"/>
              <a:gd name="connsiteX1711" fmla="*/ 5856288 w 6775451"/>
              <a:gd name="connsiteY1711" fmla="*/ 1044576 h 3275013"/>
              <a:gd name="connsiteX1712" fmla="*/ 5846762 w 6775451"/>
              <a:gd name="connsiteY1712" fmla="*/ 1055688 h 3275013"/>
              <a:gd name="connsiteX1713" fmla="*/ 5832475 w 6775451"/>
              <a:gd name="connsiteY1713" fmla="*/ 1066801 h 3275013"/>
              <a:gd name="connsiteX1714" fmla="*/ 5824538 w 6775451"/>
              <a:gd name="connsiteY1714" fmla="*/ 1073151 h 3275013"/>
              <a:gd name="connsiteX1715" fmla="*/ 5815012 w 6775451"/>
              <a:gd name="connsiteY1715" fmla="*/ 1081088 h 3275013"/>
              <a:gd name="connsiteX1716" fmla="*/ 5813425 w 6775451"/>
              <a:gd name="connsiteY1716" fmla="*/ 1081088 h 3275013"/>
              <a:gd name="connsiteX1717" fmla="*/ 5807075 w 6775451"/>
              <a:gd name="connsiteY1717" fmla="*/ 1090613 h 3275013"/>
              <a:gd name="connsiteX1718" fmla="*/ 5807075 w 6775451"/>
              <a:gd name="connsiteY1718" fmla="*/ 1101726 h 3275013"/>
              <a:gd name="connsiteX1719" fmla="*/ 5807075 w 6775451"/>
              <a:gd name="connsiteY1719" fmla="*/ 1104901 h 3275013"/>
              <a:gd name="connsiteX1720" fmla="*/ 5803900 w 6775451"/>
              <a:gd name="connsiteY1720" fmla="*/ 1108076 h 3275013"/>
              <a:gd name="connsiteX1721" fmla="*/ 5807075 w 6775451"/>
              <a:gd name="connsiteY1721" fmla="*/ 1108076 h 3275013"/>
              <a:gd name="connsiteX1722" fmla="*/ 5803900 w 6775451"/>
              <a:gd name="connsiteY1722" fmla="*/ 1109663 h 3275013"/>
              <a:gd name="connsiteX1723" fmla="*/ 5800725 w 6775451"/>
              <a:gd name="connsiteY1723" fmla="*/ 1109663 h 3275013"/>
              <a:gd name="connsiteX1724" fmla="*/ 5789612 w 6775451"/>
              <a:gd name="connsiteY1724" fmla="*/ 1116013 h 3275013"/>
              <a:gd name="connsiteX1725" fmla="*/ 5781675 w 6775451"/>
              <a:gd name="connsiteY1725" fmla="*/ 1122363 h 3275013"/>
              <a:gd name="connsiteX1726" fmla="*/ 5778500 w 6775451"/>
              <a:gd name="connsiteY1726" fmla="*/ 1122363 h 3275013"/>
              <a:gd name="connsiteX1727" fmla="*/ 5778500 w 6775451"/>
              <a:gd name="connsiteY1727" fmla="*/ 1123951 h 3275013"/>
              <a:gd name="connsiteX1728" fmla="*/ 5778500 w 6775451"/>
              <a:gd name="connsiteY1728" fmla="*/ 1133476 h 3275013"/>
              <a:gd name="connsiteX1729" fmla="*/ 5786438 w 6775451"/>
              <a:gd name="connsiteY1729" fmla="*/ 1144588 h 3275013"/>
              <a:gd name="connsiteX1730" fmla="*/ 5781675 w 6775451"/>
              <a:gd name="connsiteY1730" fmla="*/ 1144588 h 3275013"/>
              <a:gd name="connsiteX1731" fmla="*/ 5789612 w 6775451"/>
              <a:gd name="connsiteY1731" fmla="*/ 1158876 h 3275013"/>
              <a:gd name="connsiteX1732" fmla="*/ 5799138 w 6775451"/>
              <a:gd name="connsiteY1732" fmla="*/ 1169988 h 3275013"/>
              <a:gd name="connsiteX1733" fmla="*/ 5800725 w 6775451"/>
              <a:gd name="connsiteY1733" fmla="*/ 1169988 h 3275013"/>
              <a:gd name="connsiteX1734" fmla="*/ 5803900 w 6775451"/>
              <a:gd name="connsiteY1734" fmla="*/ 1173163 h 3275013"/>
              <a:gd name="connsiteX1735" fmla="*/ 5810250 w 6775451"/>
              <a:gd name="connsiteY1735" fmla="*/ 1187451 h 3275013"/>
              <a:gd name="connsiteX1736" fmla="*/ 5803900 w 6775451"/>
              <a:gd name="connsiteY1736" fmla="*/ 1208088 h 3275013"/>
              <a:gd name="connsiteX1737" fmla="*/ 5800725 w 6775451"/>
              <a:gd name="connsiteY1737" fmla="*/ 1208088 h 3275013"/>
              <a:gd name="connsiteX1738" fmla="*/ 5799138 w 6775451"/>
              <a:gd name="connsiteY1738" fmla="*/ 1222376 h 3275013"/>
              <a:gd name="connsiteX1739" fmla="*/ 5792788 w 6775451"/>
              <a:gd name="connsiteY1739" fmla="*/ 1233488 h 3275013"/>
              <a:gd name="connsiteX1740" fmla="*/ 5795962 w 6775451"/>
              <a:gd name="connsiteY1740" fmla="*/ 1233488 h 3275013"/>
              <a:gd name="connsiteX1741" fmla="*/ 5792788 w 6775451"/>
              <a:gd name="connsiteY1741" fmla="*/ 1236663 h 3275013"/>
              <a:gd name="connsiteX1742" fmla="*/ 5789612 w 6775451"/>
              <a:gd name="connsiteY1742" fmla="*/ 1238251 h 3275013"/>
              <a:gd name="connsiteX1743" fmla="*/ 5781675 w 6775451"/>
              <a:gd name="connsiteY1743" fmla="*/ 1244601 h 3275013"/>
              <a:gd name="connsiteX1744" fmla="*/ 5772150 w 6775451"/>
              <a:gd name="connsiteY1744" fmla="*/ 1250951 h 3275013"/>
              <a:gd name="connsiteX1745" fmla="*/ 5761038 w 6775451"/>
              <a:gd name="connsiteY1745" fmla="*/ 1255713 h 3275013"/>
              <a:gd name="connsiteX1746" fmla="*/ 5743575 w 6775451"/>
              <a:gd name="connsiteY1746" fmla="*/ 1250951 h 3275013"/>
              <a:gd name="connsiteX1747" fmla="*/ 5735638 w 6775451"/>
              <a:gd name="connsiteY1747" fmla="*/ 1238251 h 3275013"/>
              <a:gd name="connsiteX1748" fmla="*/ 5743575 w 6775451"/>
              <a:gd name="connsiteY1748" fmla="*/ 1222376 h 3275013"/>
              <a:gd name="connsiteX1749" fmla="*/ 5749925 w 6775451"/>
              <a:gd name="connsiteY1749" fmla="*/ 1208088 h 3275013"/>
              <a:gd name="connsiteX1750" fmla="*/ 5749925 w 6775451"/>
              <a:gd name="connsiteY1750" fmla="*/ 1179513 h 3275013"/>
              <a:gd name="connsiteX1751" fmla="*/ 5738812 w 6775451"/>
              <a:gd name="connsiteY1751" fmla="*/ 1166813 h 3275013"/>
              <a:gd name="connsiteX1752" fmla="*/ 5735638 w 6775451"/>
              <a:gd name="connsiteY1752" fmla="*/ 1166813 h 3275013"/>
              <a:gd name="connsiteX1753" fmla="*/ 5729288 w 6775451"/>
              <a:gd name="connsiteY1753" fmla="*/ 1169988 h 3275013"/>
              <a:gd name="connsiteX1754" fmla="*/ 5732462 w 6775451"/>
              <a:gd name="connsiteY1754" fmla="*/ 1169988 h 3275013"/>
              <a:gd name="connsiteX1755" fmla="*/ 5727700 w 6775451"/>
              <a:gd name="connsiteY1755" fmla="*/ 1176338 h 3275013"/>
              <a:gd name="connsiteX1756" fmla="*/ 5721350 w 6775451"/>
              <a:gd name="connsiteY1756" fmla="*/ 1179513 h 3275013"/>
              <a:gd name="connsiteX1757" fmla="*/ 5718175 w 6775451"/>
              <a:gd name="connsiteY1757" fmla="*/ 1181101 h 3275013"/>
              <a:gd name="connsiteX1758" fmla="*/ 5715000 w 6775451"/>
              <a:gd name="connsiteY1758" fmla="*/ 1181101 h 3275013"/>
              <a:gd name="connsiteX1759" fmla="*/ 5710238 w 6775451"/>
              <a:gd name="connsiteY1759" fmla="*/ 1173163 h 3275013"/>
              <a:gd name="connsiteX1760" fmla="*/ 5715000 w 6775451"/>
              <a:gd name="connsiteY1760" fmla="*/ 1152526 h 3275013"/>
              <a:gd name="connsiteX1761" fmla="*/ 5715000 w 6775451"/>
              <a:gd name="connsiteY1761" fmla="*/ 1130301 h 3275013"/>
              <a:gd name="connsiteX1762" fmla="*/ 5707063 w 6775451"/>
              <a:gd name="connsiteY1762" fmla="*/ 1116013 h 3275013"/>
              <a:gd name="connsiteX1763" fmla="*/ 5703888 w 6775451"/>
              <a:gd name="connsiteY1763" fmla="*/ 1116013 h 3275013"/>
              <a:gd name="connsiteX1764" fmla="*/ 5700713 w 6775451"/>
              <a:gd name="connsiteY1764" fmla="*/ 1119188 h 3275013"/>
              <a:gd name="connsiteX1765" fmla="*/ 5689600 w 6775451"/>
              <a:gd name="connsiteY1765" fmla="*/ 1123951 h 3275013"/>
              <a:gd name="connsiteX1766" fmla="*/ 5678488 w 6775451"/>
              <a:gd name="connsiteY1766" fmla="*/ 1133476 h 3275013"/>
              <a:gd name="connsiteX1767" fmla="*/ 5667375 w 6775451"/>
              <a:gd name="connsiteY1767" fmla="*/ 1141413 h 3275013"/>
              <a:gd name="connsiteX1768" fmla="*/ 5659438 w 6775451"/>
              <a:gd name="connsiteY1768" fmla="*/ 1141413 h 3275013"/>
              <a:gd name="connsiteX1769" fmla="*/ 5649913 w 6775451"/>
              <a:gd name="connsiteY1769" fmla="*/ 1122363 h 3275013"/>
              <a:gd name="connsiteX1770" fmla="*/ 5661025 w 6775451"/>
              <a:gd name="connsiteY1770" fmla="*/ 1095376 h 3275013"/>
              <a:gd name="connsiteX1771" fmla="*/ 5659438 w 6775451"/>
              <a:gd name="connsiteY1771" fmla="*/ 1090613 h 3275013"/>
              <a:gd name="connsiteX1772" fmla="*/ 5641975 w 6775451"/>
              <a:gd name="connsiteY1772" fmla="*/ 1104901 h 3275013"/>
              <a:gd name="connsiteX1773" fmla="*/ 5638800 w 6775451"/>
              <a:gd name="connsiteY1773" fmla="*/ 1108076 h 3275013"/>
              <a:gd name="connsiteX1774" fmla="*/ 5627688 w 6775451"/>
              <a:gd name="connsiteY1774" fmla="*/ 1119188 h 3275013"/>
              <a:gd name="connsiteX1775" fmla="*/ 5616575 w 6775451"/>
              <a:gd name="connsiteY1775" fmla="*/ 1127126 h 3275013"/>
              <a:gd name="connsiteX1776" fmla="*/ 5607050 w 6775451"/>
              <a:gd name="connsiteY1776" fmla="*/ 1133476 h 3275013"/>
              <a:gd name="connsiteX1777" fmla="*/ 5603875 w 6775451"/>
              <a:gd name="connsiteY1777" fmla="*/ 1133476 h 3275013"/>
              <a:gd name="connsiteX1778" fmla="*/ 5602288 w 6775451"/>
              <a:gd name="connsiteY1778" fmla="*/ 1133476 h 3275013"/>
              <a:gd name="connsiteX1779" fmla="*/ 5599113 w 6775451"/>
              <a:gd name="connsiteY1779" fmla="*/ 1133476 h 3275013"/>
              <a:gd name="connsiteX1780" fmla="*/ 5592763 w 6775451"/>
              <a:gd name="connsiteY1780" fmla="*/ 1138238 h 3275013"/>
              <a:gd name="connsiteX1781" fmla="*/ 5589588 w 6775451"/>
              <a:gd name="connsiteY1781" fmla="*/ 1144588 h 3275013"/>
              <a:gd name="connsiteX1782" fmla="*/ 5588000 w 6775451"/>
              <a:gd name="connsiteY1782" fmla="*/ 1144588 h 3275013"/>
              <a:gd name="connsiteX1783" fmla="*/ 5588000 w 6775451"/>
              <a:gd name="connsiteY1783" fmla="*/ 1152526 h 3275013"/>
              <a:gd name="connsiteX1784" fmla="*/ 5592763 w 6775451"/>
              <a:gd name="connsiteY1784" fmla="*/ 1158876 h 3275013"/>
              <a:gd name="connsiteX1785" fmla="*/ 5599113 w 6775451"/>
              <a:gd name="connsiteY1785" fmla="*/ 1165226 h 3275013"/>
              <a:gd name="connsiteX1786" fmla="*/ 5603875 w 6775451"/>
              <a:gd name="connsiteY1786" fmla="*/ 1169988 h 3275013"/>
              <a:gd name="connsiteX1787" fmla="*/ 5607050 w 6775451"/>
              <a:gd name="connsiteY1787" fmla="*/ 1169988 h 3275013"/>
              <a:gd name="connsiteX1788" fmla="*/ 5613400 w 6775451"/>
              <a:gd name="connsiteY1788" fmla="*/ 1176338 h 3275013"/>
              <a:gd name="connsiteX1789" fmla="*/ 5621338 w 6775451"/>
              <a:gd name="connsiteY1789" fmla="*/ 1179513 h 3275013"/>
              <a:gd name="connsiteX1790" fmla="*/ 5638800 w 6775451"/>
              <a:gd name="connsiteY1790" fmla="*/ 1179513 h 3275013"/>
              <a:gd name="connsiteX1791" fmla="*/ 5659438 w 6775451"/>
              <a:gd name="connsiteY1791" fmla="*/ 1173163 h 3275013"/>
              <a:gd name="connsiteX1792" fmla="*/ 5664200 w 6775451"/>
              <a:gd name="connsiteY1792" fmla="*/ 1176338 h 3275013"/>
              <a:gd name="connsiteX1793" fmla="*/ 5673725 w 6775451"/>
              <a:gd name="connsiteY1793" fmla="*/ 1193801 h 3275013"/>
              <a:gd name="connsiteX1794" fmla="*/ 5667375 w 6775451"/>
              <a:gd name="connsiteY1794" fmla="*/ 1204913 h 3275013"/>
              <a:gd name="connsiteX1795" fmla="*/ 5664200 w 6775451"/>
              <a:gd name="connsiteY1795" fmla="*/ 1208088 h 3275013"/>
              <a:gd name="connsiteX1796" fmla="*/ 5661025 w 6775451"/>
              <a:gd name="connsiteY1796" fmla="*/ 1208088 h 3275013"/>
              <a:gd name="connsiteX1797" fmla="*/ 5632450 w 6775451"/>
              <a:gd name="connsiteY1797" fmla="*/ 1223963 h 3275013"/>
              <a:gd name="connsiteX1798" fmla="*/ 5618163 w 6775451"/>
              <a:gd name="connsiteY1798" fmla="*/ 1233488 h 3275013"/>
              <a:gd name="connsiteX1799" fmla="*/ 5621338 w 6775451"/>
              <a:gd name="connsiteY1799" fmla="*/ 1233488 h 3275013"/>
              <a:gd name="connsiteX1800" fmla="*/ 5621338 w 6775451"/>
              <a:gd name="connsiteY1800" fmla="*/ 1236663 h 3275013"/>
              <a:gd name="connsiteX1801" fmla="*/ 5632450 w 6775451"/>
              <a:gd name="connsiteY1801" fmla="*/ 1250951 h 3275013"/>
              <a:gd name="connsiteX1802" fmla="*/ 5646738 w 6775451"/>
              <a:gd name="connsiteY1802" fmla="*/ 1270001 h 3275013"/>
              <a:gd name="connsiteX1803" fmla="*/ 5641975 w 6775451"/>
              <a:gd name="connsiteY1803" fmla="*/ 1270001 h 3275013"/>
              <a:gd name="connsiteX1804" fmla="*/ 5649913 w 6775451"/>
              <a:gd name="connsiteY1804" fmla="*/ 1281113 h 3275013"/>
              <a:gd name="connsiteX1805" fmla="*/ 5656263 w 6775451"/>
              <a:gd name="connsiteY1805" fmla="*/ 1293813 h 3275013"/>
              <a:gd name="connsiteX1806" fmla="*/ 5656263 w 6775451"/>
              <a:gd name="connsiteY1806" fmla="*/ 1295401 h 3275013"/>
              <a:gd name="connsiteX1807" fmla="*/ 5661025 w 6775451"/>
              <a:gd name="connsiteY1807" fmla="*/ 1295401 h 3275013"/>
              <a:gd name="connsiteX1808" fmla="*/ 5667375 w 6775451"/>
              <a:gd name="connsiteY1808" fmla="*/ 1316038 h 3275013"/>
              <a:gd name="connsiteX1809" fmla="*/ 5667375 w 6775451"/>
              <a:gd name="connsiteY1809" fmla="*/ 1333501 h 3275013"/>
              <a:gd name="connsiteX1810" fmla="*/ 5664200 w 6775451"/>
              <a:gd name="connsiteY1810" fmla="*/ 1333501 h 3275013"/>
              <a:gd name="connsiteX1811" fmla="*/ 5664200 w 6775451"/>
              <a:gd name="connsiteY1811" fmla="*/ 1347788 h 3275013"/>
              <a:gd name="connsiteX1812" fmla="*/ 5664200 w 6775451"/>
              <a:gd name="connsiteY1812" fmla="*/ 1358901 h 3275013"/>
              <a:gd name="connsiteX1813" fmla="*/ 5667375 w 6775451"/>
              <a:gd name="connsiteY1813" fmla="*/ 1358901 h 3275013"/>
              <a:gd name="connsiteX1814" fmla="*/ 5670550 w 6775451"/>
              <a:gd name="connsiteY1814" fmla="*/ 1363663 h 3275013"/>
              <a:gd name="connsiteX1815" fmla="*/ 5670550 w 6775451"/>
              <a:gd name="connsiteY1815" fmla="*/ 1366838 h 3275013"/>
              <a:gd name="connsiteX1816" fmla="*/ 5667375 w 6775451"/>
              <a:gd name="connsiteY1816" fmla="*/ 1381126 h 3275013"/>
              <a:gd name="connsiteX1817" fmla="*/ 5656263 w 6775451"/>
              <a:gd name="connsiteY1817" fmla="*/ 1398588 h 3275013"/>
              <a:gd name="connsiteX1818" fmla="*/ 5653088 w 6775451"/>
              <a:gd name="connsiteY1818" fmla="*/ 1398588 h 3275013"/>
              <a:gd name="connsiteX1819" fmla="*/ 5645150 w 6775451"/>
              <a:gd name="connsiteY1819" fmla="*/ 1409701 h 3275013"/>
              <a:gd name="connsiteX1820" fmla="*/ 5630863 w 6775451"/>
              <a:gd name="connsiteY1820" fmla="*/ 1420813 h 3275013"/>
              <a:gd name="connsiteX1821" fmla="*/ 5632450 w 6775451"/>
              <a:gd name="connsiteY1821" fmla="*/ 1420813 h 3275013"/>
              <a:gd name="connsiteX1822" fmla="*/ 5618163 w 6775451"/>
              <a:gd name="connsiteY1822" fmla="*/ 1435101 h 3275013"/>
              <a:gd name="connsiteX1823" fmla="*/ 5607050 w 6775451"/>
              <a:gd name="connsiteY1823" fmla="*/ 1444626 h 3275013"/>
              <a:gd name="connsiteX1824" fmla="*/ 5602288 w 6775451"/>
              <a:gd name="connsiteY1824" fmla="*/ 1452563 h 3275013"/>
              <a:gd name="connsiteX1825" fmla="*/ 5595938 w 6775451"/>
              <a:gd name="connsiteY1825" fmla="*/ 1462088 h 3275013"/>
              <a:gd name="connsiteX1826" fmla="*/ 5592763 w 6775451"/>
              <a:gd name="connsiteY1826" fmla="*/ 1462088 h 3275013"/>
              <a:gd name="connsiteX1827" fmla="*/ 5584825 w 6775451"/>
              <a:gd name="connsiteY1827" fmla="*/ 1473201 h 3275013"/>
              <a:gd name="connsiteX1828" fmla="*/ 5575300 w 6775451"/>
              <a:gd name="connsiteY1828" fmla="*/ 1484313 h 3275013"/>
              <a:gd name="connsiteX1829" fmla="*/ 5567363 w 6775451"/>
              <a:gd name="connsiteY1829" fmla="*/ 1498601 h 3275013"/>
              <a:gd name="connsiteX1830" fmla="*/ 5556250 w 6775451"/>
              <a:gd name="connsiteY1830" fmla="*/ 1506538 h 3275013"/>
              <a:gd name="connsiteX1831" fmla="*/ 5553075 w 6775451"/>
              <a:gd name="connsiteY1831" fmla="*/ 1506538 h 3275013"/>
              <a:gd name="connsiteX1832" fmla="*/ 5549900 w 6775451"/>
              <a:gd name="connsiteY1832" fmla="*/ 1509713 h 3275013"/>
              <a:gd name="connsiteX1833" fmla="*/ 5502275 w 6775451"/>
              <a:gd name="connsiteY1833" fmla="*/ 1530351 h 3275013"/>
              <a:gd name="connsiteX1834" fmla="*/ 5467350 w 6775451"/>
              <a:gd name="connsiteY1834" fmla="*/ 1533526 h 3275013"/>
              <a:gd name="connsiteX1835" fmla="*/ 5453063 w 6775451"/>
              <a:gd name="connsiteY1835" fmla="*/ 1530351 h 3275013"/>
              <a:gd name="connsiteX1836" fmla="*/ 5441950 w 6775451"/>
              <a:gd name="connsiteY1836" fmla="*/ 1549401 h 3275013"/>
              <a:gd name="connsiteX1837" fmla="*/ 5441950 w 6775451"/>
              <a:gd name="connsiteY1837" fmla="*/ 1552576 h 3275013"/>
              <a:gd name="connsiteX1838" fmla="*/ 5441950 w 6775451"/>
              <a:gd name="connsiteY1838" fmla="*/ 1562101 h 3275013"/>
              <a:gd name="connsiteX1839" fmla="*/ 5446713 w 6775451"/>
              <a:gd name="connsiteY1839" fmla="*/ 1581151 h 3275013"/>
              <a:gd name="connsiteX1840" fmla="*/ 5453063 w 6775451"/>
              <a:gd name="connsiteY1840" fmla="*/ 1584326 h 3275013"/>
              <a:gd name="connsiteX1841" fmla="*/ 5453063 w 6775451"/>
              <a:gd name="connsiteY1841" fmla="*/ 1587501 h 3275013"/>
              <a:gd name="connsiteX1842" fmla="*/ 5449888 w 6775451"/>
              <a:gd name="connsiteY1842" fmla="*/ 1587501 h 3275013"/>
              <a:gd name="connsiteX1843" fmla="*/ 5446713 w 6775451"/>
              <a:gd name="connsiteY1843" fmla="*/ 1595438 h 3275013"/>
              <a:gd name="connsiteX1844" fmla="*/ 5438775 w 6775451"/>
              <a:gd name="connsiteY1844" fmla="*/ 1612901 h 3275013"/>
              <a:gd name="connsiteX1845" fmla="*/ 5435600 w 6775451"/>
              <a:gd name="connsiteY1845" fmla="*/ 1619251 h 3275013"/>
              <a:gd name="connsiteX1846" fmla="*/ 5430838 w 6775451"/>
              <a:gd name="connsiteY1846" fmla="*/ 1624013 h 3275013"/>
              <a:gd name="connsiteX1847" fmla="*/ 5427663 w 6775451"/>
              <a:gd name="connsiteY1847" fmla="*/ 1624013 h 3275013"/>
              <a:gd name="connsiteX1848" fmla="*/ 5421313 w 6775451"/>
              <a:gd name="connsiteY1848" fmla="*/ 1630363 h 3275013"/>
              <a:gd name="connsiteX1849" fmla="*/ 5403850 w 6775451"/>
              <a:gd name="connsiteY1849" fmla="*/ 1616076 h 3275013"/>
              <a:gd name="connsiteX1850" fmla="*/ 5402263 w 6775451"/>
              <a:gd name="connsiteY1850" fmla="*/ 1595438 h 3275013"/>
              <a:gd name="connsiteX1851" fmla="*/ 5413375 w 6775451"/>
              <a:gd name="connsiteY1851" fmla="*/ 1562101 h 3275013"/>
              <a:gd name="connsiteX1852" fmla="*/ 5421313 w 6775451"/>
              <a:gd name="connsiteY1852" fmla="*/ 1544638 h 3275013"/>
              <a:gd name="connsiteX1853" fmla="*/ 5418138 w 6775451"/>
              <a:gd name="connsiteY1853" fmla="*/ 1533526 h 3275013"/>
              <a:gd name="connsiteX1854" fmla="*/ 5402263 w 6775451"/>
              <a:gd name="connsiteY1854" fmla="*/ 1527176 h 3275013"/>
              <a:gd name="connsiteX1855" fmla="*/ 5395913 w 6775451"/>
              <a:gd name="connsiteY1855" fmla="*/ 1533526 h 3275013"/>
              <a:gd name="connsiteX1856" fmla="*/ 5389563 w 6775451"/>
              <a:gd name="connsiteY1856" fmla="*/ 1538288 h 3275013"/>
              <a:gd name="connsiteX1857" fmla="*/ 5381625 w 6775451"/>
              <a:gd name="connsiteY1857" fmla="*/ 1549401 h 3275013"/>
              <a:gd name="connsiteX1858" fmla="*/ 5364163 w 6775451"/>
              <a:gd name="connsiteY1858" fmla="*/ 1566863 h 3275013"/>
              <a:gd name="connsiteX1859" fmla="*/ 5356225 w 6775451"/>
              <a:gd name="connsiteY1859" fmla="*/ 1576388 h 3275013"/>
              <a:gd name="connsiteX1860" fmla="*/ 5359400 w 6775451"/>
              <a:gd name="connsiteY1860" fmla="*/ 1577976 h 3275013"/>
              <a:gd name="connsiteX1861" fmla="*/ 5360988 w 6775451"/>
              <a:gd name="connsiteY1861" fmla="*/ 1587501 h 3275013"/>
              <a:gd name="connsiteX1862" fmla="*/ 5356225 w 6775451"/>
              <a:gd name="connsiteY1862" fmla="*/ 1587501 h 3275013"/>
              <a:gd name="connsiteX1863" fmla="*/ 5360988 w 6775451"/>
              <a:gd name="connsiteY1863" fmla="*/ 1598613 h 3275013"/>
              <a:gd name="connsiteX1864" fmla="*/ 5370513 w 6775451"/>
              <a:gd name="connsiteY1864" fmla="*/ 1612901 h 3275013"/>
              <a:gd name="connsiteX1865" fmla="*/ 5373688 w 6775451"/>
              <a:gd name="connsiteY1865" fmla="*/ 1612901 h 3275013"/>
              <a:gd name="connsiteX1866" fmla="*/ 5378450 w 6775451"/>
              <a:gd name="connsiteY1866" fmla="*/ 1619251 h 3275013"/>
              <a:gd name="connsiteX1867" fmla="*/ 5381625 w 6775451"/>
              <a:gd name="connsiteY1867" fmla="*/ 1624013 h 3275013"/>
              <a:gd name="connsiteX1868" fmla="*/ 5392738 w 6775451"/>
              <a:gd name="connsiteY1868" fmla="*/ 1635126 h 3275013"/>
              <a:gd name="connsiteX1869" fmla="*/ 5403850 w 6775451"/>
              <a:gd name="connsiteY1869" fmla="*/ 1649413 h 3275013"/>
              <a:gd name="connsiteX1870" fmla="*/ 5399088 w 6775451"/>
              <a:gd name="connsiteY1870" fmla="*/ 1649413 h 3275013"/>
              <a:gd name="connsiteX1871" fmla="*/ 5407025 w 6775451"/>
              <a:gd name="connsiteY1871" fmla="*/ 1662113 h 3275013"/>
              <a:gd name="connsiteX1872" fmla="*/ 5416550 w 6775451"/>
              <a:gd name="connsiteY1872" fmla="*/ 1676401 h 3275013"/>
              <a:gd name="connsiteX1873" fmla="*/ 5421313 w 6775451"/>
              <a:gd name="connsiteY1873" fmla="*/ 1676401 h 3275013"/>
              <a:gd name="connsiteX1874" fmla="*/ 5424488 w 6775451"/>
              <a:gd name="connsiteY1874" fmla="*/ 1677988 h 3275013"/>
              <a:gd name="connsiteX1875" fmla="*/ 5427663 w 6775451"/>
              <a:gd name="connsiteY1875" fmla="*/ 1684338 h 3275013"/>
              <a:gd name="connsiteX1876" fmla="*/ 5435600 w 6775451"/>
              <a:gd name="connsiteY1876" fmla="*/ 1698626 h 3275013"/>
              <a:gd name="connsiteX1877" fmla="*/ 5435600 w 6775451"/>
              <a:gd name="connsiteY1877" fmla="*/ 1712913 h 3275013"/>
              <a:gd name="connsiteX1878" fmla="*/ 5432425 w 6775451"/>
              <a:gd name="connsiteY1878" fmla="*/ 1712913 h 3275013"/>
              <a:gd name="connsiteX1879" fmla="*/ 5432425 w 6775451"/>
              <a:gd name="connsiteY1879" fmla="*/ 1724026 h 3275013"/>
              <a:gd name="connsiteX1880" fmla="*/ 5430838 w 6775451"/>
              <a:gd name="connsiteY1880" fmla="*/ 1738313 h 3275013"/>
              <a:gd name="connsiteX1881" fmla="*/ 5432425 w 6775451"/>
              <a:gd name="connsiteY1881" fmla="*/ 1738313 h 3275013"/>
              <a:gd name="connsiteX1882" fmla="*/ 5430838 w 6775451"/>
              <a:gd name="connsiteY1882" fmla="*/ 1749426 h 3275013"/>
              <a:gd name="connsiteX1883" fmla="*/ 5427663 w 6775451"/>
              <a:gd name="connsiteY1883" fmla="*/ 1758951 h 3275013"/>
              <a:gd name="connsiteX1884" fmla="*/ 5421313 w 6775451"/>
              <a:gd name="connsiteY1884" fmla="*/ 1770063 h 3275013"/>
              <a:gd name="connsiteX1885" fmla="*/ 5416550 w 6775451"/>
              <a:gd name="connsiteY1885" fmla="*/ 1774826 h 3275013"/>
              <a:gd name="connsiteX1886" fmla="*/ 5403850 w 6775451"/>
              <a:gd name="connsiteY1886" fmla="*/ 1781176 h 3275013"/>
              <a:gd name="connsiteX1887" fmla="*/ 5389563 w 6775451"/>
              <a:gd name="connsiteY1887" fmla="*/ 1787526 h 3275013"/>
              <a:gd name="connsiteX1888" fmla="*/ 5375275 w 6775451"/>
              <a:gd name="connsiteY1888" fmla="*/ 1789113 h 3275013"/>
              <a:gd name="connsiteX1889" fmla="*/ 5370513 w 6775451"/>
              <a:gd name="connsiteY1889" fmla="*/ 1801813 h 3275013"/>
              <a:gd name="connsiteX1890" fmla="*/ 5373688 w 6775451"/>
              <a:gd name="connsiteY1890" fmla="*/ 1801813 h 3275013"/>
              <a:gd name="connsiteX1891" fmla="*/ 5373688 w 6775451"/>
              <a:gd name="connsiteY1891" fmla="*/ 1803401 h 3275013"/>
              <a:gd name="connsiteX1892" fmla="*/ 5367338 w 6775451"/>
              <a:gd name="connsiteY1892" fmla="*/ 1817688 h 3275013"/>
              <a:gd name="connsiteX1893" fmla="*/ 5356225 w 6775451"/>
              <a:gd name="connsiteY1893" fmla="*/ 1838326 h 3275013"/>
              <a:gd name="connsiteX1894" fmla="*/ 5353050 w 6775451"/>
              <a:gd name="connsiteY1894" fmla="*/ 1838326 h 3275013"/>
              <a:gd name="connsiteX1895" fmla="*/ 5341938 w 6775451"/>
              <a:gd name="connsiteY1895" fmla="*/ 1860551 h 3275013"/>
              <a:gd name="connsiteX1896" fmla="*/ 5335588 w 6775451"/>
              <a:gd name="connsiteY1896" fmla="*/ 1863726 h 3275013"/>
              <a:gd name="connsiteX1897" fmla="*/ 5324475 w 6775451"/>
              <a:gd name="connsiteY1897" fmla="*/ 1820863 h 3275013"/>
              <a:gd name="connsiteX1898" fmla="*/ 5313363 w 6775451"/>
              <a:gd name="connsiteY1898" fmla="*/ 1789113 h 3275013"/>
              <a:gd name="connsiteX1899" fmla="*/ 5307013 w 6775451"/>
              <a:gd name="connsiteY1899" fmla="*/ 1773238 h 3275013"/>
              <a:gd name="connsiteX1900" fmla="*/ 5278438 w 6775451"/>
              <a:gd name="connsiteY1900" fmla="*/ 1738313 h 3275013"/>
              <a:gd name="connsiteX1901" fmla="*/ 5264150 w 6775451"/>
              <a:gd name="connsiteY1901" fmla="*/ 1727201 h 3275013"/>
              <a:gd name="connsiteX1902" fmla="*/ 5249863 w 6775451"/>
              <a:gd name="connsiteY1902" fmla="*/ 1720851 h 3275013"/>
              <a:gd name="connsiteX1903" fmla="*/ 5249863 w 6775451"/>
              <a:gd name="connsiteY1903" fmla="*/ 1730376 h 3275013"/>
              <a:gd name="connsiteX1904" fmla="*/ 5249863 w 6775451"/>
              <a:gd name="connsiteY1904" fmla="*/ 1731963 h 3275013"/>
              <a:gd name="connsiteX1905" fmla="*/ 5248275 w 6775451"/>
              <a:gd name="connsiteY1905" fmla="*/ 1738313 h 3275013"/>
              <a:gd name="connsiteX1906" fmla="*/ 5249863 w 6775451"/>
              <a:gd name="connsiteY1906" fmla="*/ 1738313 h 3275013"/>
              <a:gd name="connsiteX1907" fmla="*/ 5248275 w 6775451"/>
              <a:gd name="connsiteY1907" fmla="*/ 1755776 h 3275013"/>
              <a:gd name="connsiteX1908" fmla="*/ 5241925 w 6775451"/>
              <a:gd name="connsiteY1908" fmla="*/ 1774826 h 3275013"/>
              <a:gd name="connsiteX1909" fmla="*/ 5238750 w 6775451"/>
              <a:gd name="connsiteY1909" fmla="*/ 1774826 h 3275013"/>
              <a:gd name="connsiteX1910" fmla="*/ 5235575 w 6775451"/>
              <a:gd name="connsiteY1910" fmla="*/ 1784351 h 3275013"/>
              <a:gd name="connsiteX1911" fmla="*/ 5235575 w 6775451"/>
              <a:gd name="connsiteY1911" fmla="*/ 1792288 h 3275013"/>
              <a:gd name="connsiteX1912" fmla="*/ 5221288 w 6775451"/>
              <a:gd name="connsiteY1912" fmla="*/ 1781176 h 3275013"/>
              <a:gd name="connsiteX1913" fmla="*/ 5207000 w 6775451"/>
              <a:gd name="connsiteY1913" fmla="*/ 1738313 h 3275013"/>
              <a:gd name="connsiteX1914" fmla="*/ 5205413 w 6775451"/>
              <a:gd name="connsiteY1914" fmla="*/ 1701801 h 3275013"/>
              <a:gd name="connsiteX1915" fmla="*/ 5205413 w 6775451"/>
              <a:gd name="connsiteY1915" fmla="*/ 1655763 h 3275013"/>
              <a:gd name="connsiteX1916" fmla="*/ 5202238 w 6775451"/>
              <a:gd name="connsiteY1916" fmla="*/ 1644651 h 3275013"/>
              <a:gd name="connsiteX1917" fmla="*/ 5187950 w 6775451"/>
              <a:gd name="connsiteY1917" fmla="*/ 1644651 h 3275013"/>
              <a:gd name="connsiteX1918" fmla="*/ 5178425 w 6775451"/>
              <a:gd name="connsiteY1918" fmla="*/ 1647826 h 3275013"/>
              <a:gd name="connsiteX1919" fmla="*/ 5176838 w 6775451"/>
              <a:gd name="connsiteY1919" fmla="*/ 1649413 h 3275013"/>
              <a:gd name="connsiteX1920" fmla="*/ 5170488 w 6775451"/>
              <a:gd name="connsiteY1920" fmla="*/ 1652588 h 3275013"/>
              <a:gd name="connsiteX1921" fmla="*/ 5167313 w 6775451"/>
              <a:gd name="connsiteY1921" fmla="*/ 1658938 h 3275013"/>
              <a:gd name="connsiteX1922" fmla="*/ 5162550 w 6775451"/>
              <a:gd name="connsiteY1922" fmla="*/ 1676401 h 3275013"/>
              <a:gd name="connsiteX1923" fmla="*/ 5153025 w 6775451"/>
              <a:gd name="connsiteY1923" fmla="*/ 1695451 h 3275013"/>
              <a:gd name="connsiteX1924" fmla="*/ 5145088 w 6775451"/>
              <a:gd name="connsiteY1924" fmla="*/ 1712913 h 3275013"/>
              <a:gd name="connsiteX1925" fmla="*/ 5141913 w 6775451"/>
              <a:gd name="connsiteY1925" fmla="*/ 1712913 h 3275013"/>
              <a:gd name="connsiteX1926" fmla="*/ 5138738 w 6775451"/>
              <a:gd name="connsiteY1926" fmla="*/ 1720851 h 3275013"/>
              <a:gd name="connsiteX1927" fmla="*/ 5133975 w 6775451"/>
              <a:gd name="connsiteY1927" fmla="*/ 1720851 h 3275013"/>
              <a:gd name="connsiteX1928" fmla="*/ 5130800 w 6775451"/>
              <a:gd name="connsiteY1928" fmla="*/ 1689101 h 3275013"/>
              <a:gd name="connsiteX1929" fmla="*/ 5135563 w 6775451"/>
              <a:gd name="connsiteY1929" fmla="*/ 1635126 h 3275013"/>
              <a:gd name="connsiteX1930" fmla="*/ 5133975 w 6775451"/>
              <a:gd name="connsiteY1930" fmla="*/ 1604963 h 3275013"/>
              <a:gd name="connsiteX1931" fmla="*/ 5121275 w 6775451"/>
              <a:gd name="connsiteY1931" fmla="*/ 1584326 h 3275013"/>
              <a:gd name="connsiteX1932" fmla="*/ 5105400 w 6775451"/>
              <a:gd name="connsiteY1932" fmla="*/ 1562101 h 3275013"/>
              <a:gd name="connsiteX1933" fmla="*/ 5084763 w 6775451"/>
              <a:gd name="connsiteY1933" fmla="*/ 1527176 h 3275013"/>
              <a:gd name="connsiteX1934" fmla="*/ 5081588 w 6775451"/>
              <a:gd name="connsiteY1934" fmla="*/ 1512888 h 3275013"/>
              <a:gd name="connsiteX1935" fmla="*/ 5073650 w 6775451"/>
              <a:gd name="connsiteY1935" fmla="*/ 1512888 h 3275013"/>
              <a:gd name="connsiteX1936" fmla="*/ 5067300 w 6775451"/>
              <a:gd name="connsiteY1936" fmla="*/ 1519238 h 3275013"/>
              <a:gd name="connsiteX1937" fmla="*/ 5064125 w 6775451"/>
              <a:gd name="connsiteY1937" fmla="*/ 1520826 h 3275013"/>
              <a:gd name="connsiteX1938" fmla="*/ 5064125 w 6775451"/>
              <a:gd name="connsiteY1938" fmla="*/ 1524001 h 3275013"/>
              <a:gd name="connsiteX1939" fmla="*/ 5062538 w 6775451"/>
              <a:gd name="connsiteY1939" fmla="*/ 1524001 h 3275013"/>
              <a:gd name="connsiteX1940" fmla="*/ 5056188 w 6775451"/>
              <a:gd name="connsiteY1940" fmla="*/ 1530351 h 3275013"/>
              <a:gd name="connsiteX1941" fmla="*/ 5038725 w 6775451"/>
              <a:gd name="connsiteY1941" fmla="*/ 1535113 h 3275013"/>
              <a:gd name="connsiteX1942" fmla="*/ 5016500 w 6775451"/>
              <a:gd name="connsiteY1942" fmla="*/ 1535113 h 3275013"/>
              <a:gd name="connsiteX1943" fmla="*/ 4994275 w 6775451"/>
              <a:gd name="connsiteY1943" fmla="*/ 1538288 h 3275013"/>
              <a:gd name="connsiteX1944" fmla="*/ 4984750 w 6775451"/>
              <a:gd name="connsiteY1944" fmla="*/ 1549401 h 3275013"/>
              <a:gd name="connsiteX1945" fmla="*/ 4976813 w 6775451"/>
              <a:gd name="connsiteY1945" fmla="*/ 1563688 h 3275013"/>
              <a:gd name="connsiteX1946" fmla="*/ 4962525 w 6775451"/>
              <a:gd name="connsiteY1946" fmla="*/ 1577976 h 3275013"/>
              <a:gd name="connsiteX1947" fmla="*/ 4959350 w 6775451"/>
              <a:gd name="connsiteY1947" fmla="*/ 1581151 h 3275013"/>
              <a:gd name="connsiteX1948" fmla="*/ 4956175 w 6775451"/>
              <a:gd name="connsiteY1948" fmla="*/ 1587501 h 3275013"/>
              <a:gd name="connsiteX1949" fmla="*/ 4953000 w 6775451"/>
              <a:gd name="connsiteY1949" fmla="*/ 1587501 h 3275013"/>
              <a:gd name="connsiteX1950" fmla="*/ 4945063 w 6775451"/>
              <a:gd name="connsiteY1950" fmla="*/ 1598613 h 3275013"/>
              <a:gd name="connsiteX1951" fmla="*/ 4933950 w 6775451"/>
              <a:gd name="connsiteY1951" fmla="*/ 1612901 h 3275013"/>
              <a:gd name="connsiteX1952" fmla="*/ 4937125 w 6775451"/>
              <a:gd name="connsiteY1952" fmla="*/ 1612901 h 3275013"/>
              <a:gd name="connsiteX1953" fmla="*/ 4922838 w 6775451"/>
              <a:gd name="connsiteY1953" fmla="*/ 1627188 h 3275013"/>
              <a:gd name="connsiteX1954" fmla="*/ 4910138 w 6775451"/>
              <a:gd name="connsiteY1954" fmla="*/ 1638301 h 3275013"/>
              <a:gd name="connsiteX1955" fmla="*/ 4905375 w 6775451"/>
              <a:gd name="connsiteY1955" fmla="*/ 1641476 h 3275013"/>
              <a:gd name="connsiteX1956" fmla="*/ 4902200 w 6775451"/>
              <a:gd name="connsiteY1956" fmla="*/ 1641476 h 3275013"/>
              <a:gd name="connsiteX1957" fmla="*/ 4895850 w 6775451"/>
              <a:gd name="connsiteY1957" fmla="*/ 1644651 h 3275013"/>
              <a:gd name="connsiteX1958" fmla="*/ 4894263 w 6775451"/>
              <a:gd name="connsiteY1958" fmla="*/ 1647826 h 3275013"/>
              <a:gd name="connsiteX1959" fmla="*/ 4891088 w 6775451"/>
              <a:gd name="connsiteY1959" fmla="*/ 1647826 h 3275013"/>
              <a:gd name="connsiteX1960" fmla="*/ 4891088 w 6775451"/>
              <a:gd name="connsiteY1960" fmla="*/ 1649413 h 3275013"/>
              <a:gd name="connsiteX1961" fmla="*/ 4873625 w 6775451"/>
              <a:gd name="connsiteY1961" fmla="*/ 1662113 h 3275013"/>
              <a:gd name="connsiteX1962" fmla="*/ 4870450 w 6775451"/>
              <a:gd name="connsiteY1962" fmla="*/ 1676401 h 3275013"/>
              <a:gd name="connsiteX1963" fmla="*/ 4873625 w 6775451"/>
              <a:gd name="connsiteY1963" fmla="*/ 1676401 h 3275013"/>
              <a:gd name="connsiteX1964" fmla="*/ 4873625 w 6775451"/>
              <a:gd name="connsiteY1964" fmla="*/ 1689101 h 3275013"/>
              <a:gd name="connsiteX1965" fmla="*/ 4876800 w 6775451"/>
              <a:gd name="connsiteY1965" fmla="*/ 1712913 h 3275013"/>
              <a:gd name="connsiteX1966" fmla="*/ 4873625 w 6775451"/>
              <a:gd name="connsiteY1966" fmla="*/ 1712913 h 3275013"/>
              <a:gd name="connsiteX1967" fmla="*/ 4873625 w 6775451"/>
              <a:gd name="connsiteY1967" fmla="*/ 1724026 h 3275013"/>
              <a:gd name="connsiteX1968" fmla="*/ 4873625 w 6775451"/>
              <a:gd name="connsiteY1968" fmla="*/ 1738313 h 3275013"/>
              <a:gd name="connsiteX1969" fmla="*/ 4876800 w 6775451"/>
              <a:gd name="connsiteY1969" fmla="*/ 1738313 h 3275013"/>
              <a:gd name="connsiteX1970" fmla="*/ 4876800 w 6775451"/>
              <a:gd name="connsiteY1970" fmla="*/ 1746251 h 3275013"/>
              <a:gd name="connsiteX1971" fmla="*/ 4876800 w 6775451"/>
              <a:gd name="connsiteY1971" fmla="*/ 1752601 h 3275013"/>
              <a:gd name="connsiteX1972" fmla="*/ 4873625 w 6775451"/>
              <a:gd name="connsiteY1972" fmla="*/ 1763713 h 3275013"/>
              <a:gd name="connsiteX1973" fmla="*/ 4867275 w 6775451"/>
              <a:gd name="connsiteY1973" fmla="*/ 1774826 h 3275013"/>
              <a:gd name="connsiteX1974" fmla="*/ 4865688 w 6775451"/>
              <a:gd name="connsiteY1974" fmla="*/ 1774826 h 3275013"/>
              <a:gd name="connsiteX1975" fmla="*/ 4859338 w 6775451"/>
              <a:gd name="connsiteY1975" fmla="*/ 1787526 h 3275013"/>
              <a:gd name="connsiteX1976" fmla="*/ 4851400 w 6775451"/>
              <a:gd name="connsiteY1976" fmla="*/ 1801813 h 3275013"/>
              <a:gd name="connsiteX1977" fmla="*/ 4852988 w 6775451"/>
              <a:gd name="connsiteY1977" fmla="*/ 1801813 h 3275013"/>
              <a:gd name="connsiteX1978" fmla="*/ 4851400 w 6775451"/>
              <a:gd name="connsiteY1978" fmla="*/ 1803401 h 3275013"/>
              <a:gd name="connsiteX1979" fmla="*/ 4848225 w 6775451"/>
              <a:gd name="connsiteY1979" fmla="*/ 1809751 h 3275013"/>
              <a:gd name="connsiteX1980" fmla="*/ 4838700 w 6775451"/>
              <a:gd name="connsiteY1980" fmla="*/ 1824038 h 3275013"/>
              <a:gd name="connsiteX1981" fmla="*/ 4833938 w 6775451"/>
              <a:gd name="connsiteY1981" fmla="*/ 1838326 h 3275013"/>
              <a:gd name="connsiteX1982" fmla="*/ 4830763 w 6775451"/>
              <a:gd name="connsiteY1982" fmla="*/ 1838326 h 3275013"/>
              <a:gd name="connsiteX1983" fmla="*/ 4822825 w 6775451"/>
              <a:gd name="connsiteY1983" fmla="*/ 1855789 h 3275013"/>
              <a:gd name="connsiteX1984" fmla="*/ 4813300 w 6775451"/>
              <a:gd name="connsiteY1984" fmla="*/ 1860551 h 3275013"/>
              <a:gd name="connsiteX1985" fmla="*/ 4802188 w 6775451"/>
              <a:gd name="connsiteY1985" fmla="*/ 1846263 h 3275013"/>
              <a:gd name="connsiteX1986" fmla="*/ 4802188 w 6775451"/>
              <a:gd name="connsiteY1986" fmla="*/ 1816101 h 3275013"/>
              <a:gd name="connsiteX1987" fmla="*/ 4787900 w 6775451"/>
              <a:gd name="connsiteY1987" fmla="*/ 1778001 h 3275013"/>
              <a:gd name="connsiteX1988" fmla="*/ 4767263 w 6775451"/>
              <a:gd name="connsiteY1988" fmla="*/ 1746251 h 3275013"/>
              <a:gd name="connsiteX1989" fmla="*/ 4748213 w 6775451"/>
              <a:gd name="connsiteY1989" fmla="*/ 1701801 h 3275013"/>
              <a:gd name="connsiteX1990" fmla="*/ 4737100 w 6775451"/>
              <a:gd name="connsiteY1990" fmla="*/ 1673226 h 3275013"/>
              <a:gd name="connsiteX1991" fmla="*/ 4727575 w 6775451"/>
              <a:gd name="connsiteY1991" fmla="*/ 1641476 h 3275013"/>
              <a:gd name="connsiteX1992" fmla="*/ 4719638 w 6775451"/>
              <a:gd name="connsiteY1992" fmla="*/ 1592263 h 3275013"/>
              <a:gd name="connsiteX1993" fmla="*/ 4719638 w 6775451"/>
              <a:gd name="connsiteY1993" fmla="*/ 1552576 h 3275013"/>
              <a:gd name="connsiteX1994" fmla="*/ 4719638 w 6775451"/>
              <a:gd name="connsiteY1994" fmla="*/ 1527176 h 3275013"/>
              <a:gd name="connsiteX1995" fmla="*/ 4716463 w 6775451"/>
              <a:gd name="connsiteY1995" fmla="*/ 1533526 h 3275013"/>
              <a:gd name="connsiteX1996" fmla="*/ 4699000 w 6775451"/>
              <a:gd name="connsiteY1996" fmla="*/ 1549401 h 3275013"/>
              <a:gd name="connsiteX1997" fmla="*/ 4697413 w 6775451"/>
              <a:gd name="connsiteY1997" fmla="*/ 1549401 h 3275013"/>
              <a:gd name="connsiteX1998" fmla="*/ 4697413 w 6775451"/>
              <a:gd name="connsiteY1998" fmla="*/ 1552576 h 3275013"/>
              <a:gd name="connsiteX1999" fmla="*/ 4687888 w 6775451"/>
              <a:gd name="connsiteY1999" fmla="*/ 1555751 h 3275013"/>
              <a:gd name="connsiteX2000" fmla="*/ 4683125 w 6775451"/>
              <a:gd name="connsiteY2000" fmla="*/ 1555751 h 3275013"/>
              <a:gd name="connsiteX2001" fmla="*/ 4673600 w 6775451"/>
              <a:gd name="connsiteY2001" fmla="*/ 1552576 h 3275013"/>
              <a:gd name="connsiteX2002" fmla="*/ 4662488 w 6775451"/>
              <a:gd name="connsiteY2002" fmla="*/ 1527176 h 3275013"/>
              <a:gd name="connsiteX2003" fmla="*/ 4662488 w 6775451"/>
              <a:gd name="connsiteY2003" fmla="*/ 1509713 h 3275013"/>
              <a:gd name="connsiteX2004" fmla="*/ 4659313 w 6775451"/>
              <a:gd name="connsiteY2004" fmla="*/ 1492251 h 3275013"/>
              <a:gd name="connsiteX2005" fmla="*/ 4641850 w 6775451"/>
              <a:gd name="connsiteY2005" fmla="*/ 1484313 h 3275013"/>
              <a:gd name="connsiteX2006" fmla="*/ 4630738 w 6775451"/>
              <a:gd name="connsiteY2006" fmla="*/ 1481138 h 3275013"/>
              <a:gd name="connsiteX2007" fmla="*/ 4613275 w 6775451"/>
              <a:gd name="connsiteY2007" fmla="*/ 1462088 h 3275013"/>
              <a:gd name="connsiteX2008" fmla="*/ 4597400 w 6775451"/>
              <a:gd name="connsiteY2008" fmla="*/ 1444626 h 3275013"/>
              <a:gd name="connsiteX2009" fmla="*/ 4591050 w 6775451"/>
              <a:gd name="connsiteY2009" fmla="*/ 1444626 h 3275013"/>
              <a:gd name="connsiteX2010" fmla="*/ 4587875 w 6775451"/>
              <a:gd name="connsiteY2010" fmla="*/ 1444626 h 3275013"/>
              <a:gd name="connsiteX2011" fmla="*/ 4584700 w 6775451"/>
              <a:gd name="connsiteY2011" fmla="*/ 1447801 h 3275013"/>
              <a:gd name="connsiteX2012" fmla="*/ 4583113 w 6775451"/>
              <a:gd name="connsiteY2012" fmla="*/ 1452563 h 3275013"/>
              <a:gd name="connsiteX2013" fmla="*/ 4579938 w 6775451"/>
              <a:gd name="connsiteY2013" fmla="*/ 1455738 h 3275013"/>
              <a:gd name="connsiteX2014" fmla="*/ 4576763 w 6775451"/>
              <a:gd name="connsiteY2014" fmla="*/ 1458913 h 3275013"/>
              <a:gd name="connsiteX2015" fmla="*/ 4551363 w 6775451"/>
              <a:gd name="connsiteY2015" fmla="*/ 1463676 h 3275013"/>
              <a:gd name="connsiteX2016" fmla="*/ 4530725 w 6775451"/>
              <a:gd name="connsiteY2016" fmla="*/ 1463676 h 3275013"/>
              <a:gd name="connsiteX2017" fmla="*/ 4497388 w 6775451"/>
              <a:gd name="connsiteY2017" fmla="*/ 1463676 h 3275013"/>
              <a:gd name="connsiteX2018" fmla="*/ 4459288 w 6775451"/>
              <a:gd name="connsiteY2018" fmla="*/ 1455738 h 3275013"/>
              <a:gd name="connsiteX2019" fmla="*/ 4437063 w 6775451"/>
              <a:gd name="connsiteY2019" fmla="*/ 1433513 h 3275013"/>
              <a:gd name="connsiteX2020" fmla="*/ 4419600 w 6775451"/>
              <a:gd name="connsiteY2020" fmla="*/ 1412876 h 3275013"/>
              <a:gd name="connsiteX2021" fmla="*/ 4398963 w 6775451"/>
              <a:gd name="connsiteY2021" fmla="*/ 1420813 h 3275013"/>
              <a:gd name="connsiteX2022" fmla="*/ 4376738 w 6775451"/>
              <a:gd name="connsiteY2022" fmla="*/ 1430338 h 3275013"/>
              <a:gd name="connsiteX2023" fmla="*/ 4357688 w 6775451"/>
              <a:gd name="connsiteY2023" fmla="*/ 1416051 h 3275013"/>
              <a:gd name="connsiteX2024" fmla="*/ 4329113 w 6775451"/>
              <a:gd name="connsiteY2024" fmla="*/ 1395413 h 3275013"/>
              <a:gd name="connsiteX2025" fmla="*/ 4302125 w 6775451"/>
              <a:gd name="connsiteY2025" fmla="*/ 1370013 h 3275013"/>
              <a:gd name="connsiteX2026" fmla="*/ 4291013 w 6775451"/>
              <a:gd name="connsiteY2026" fmla="*/ 1341438 h 3275013"/>
              <a:gd name="connsiteX2027" fmla="*/ 4286250 w 6775451"/>
              <a:gd name="connsiteY2027" fmla="*/ 1333501 h 3275013"/>
              <a:gd name="connsiteX2028" fmla="*/ 4265613 w 6775451"/>
              <a:gd name="connsiteY2028" fmla="*/ 1347788 h 3275013"/>
              <a:gd name="connsiteX2029" fmla="*/ 4259263 w 6775451"/>
              <a:gd name="connsiteY2029" fmla="*/ 1358901 h 3275013"/>
              <a:gd name="connsiteX2030" fmla="*/ 4262438 w 6775451"/>
              <a:gd name="connsiteY2030" fmla="*/ 1358901 h 3275013"/>
              <a:gd name="connsiteX2031" fmla="*/ 4262438 w 6775451"/>
              <a:gd name="connsiteY2031" fmla="*/ 1363663 h 3275013"/>
              <a:gd name="connsiteX2032" fmla="*/ 4262438 w 6775451"/>
              <a:gd name="connsiteY2032" fmla="*/ 1366838 h 3275013"/>
              <a:gd name="connsiteX2033" fmla="*/ 4268788 w 6775451"/>
              <a:gd name="connsiteY2033" fmla="*/ 1381126 h 3275013"/>
              <a:gd name="connsiteX2034" fmla="*/ 4283075 w 6775451"/>
              <a:gd name="connsiteY2034" fmla="*/ 1398588 h 3275013"/>
              <a:gd name="connsiteX2035" fmla="*/ 4276725 w 6775451"/>
              <a:gd name="connsiteY2035" fmla="*/ 1398588 h 3275013"/>
              <a:gd name="connsiteX2036" fmla="*/ 4291013 w 6775451"/>
              <a:gd name="connsiteY2036" fmla="*/ 1409701 h 3275013"/>
              <a:gd name="connsiteX2037" fmla="*/ 4297363 w 6775451"/>
              <a:gd name="connsiteY2037" fmla="*/ 1420813 h 3275013"/>
              <a:gd name="connsiteX2038" fmla="*/ 4300538 w 6775451"/>
              <a:gd name="connsiteY2038" fmla="*/ 1420813 h 3275013"/>
              <a:gd name="connsiteX2039" fmla="*/ 4302125 w 6775451"/>
              <a:gd name="connsiteY2039" fmla="*/ 1423988 h 3275013"/>
              <a:gd name="connsiteX2040" fmla="*/ 4305300 w 6775451"/>
              <a:gd name="connsiteY2040" fmla="*/ 1438276 h 3275013"/>
              <a:gd name="connsiteX2041" fmla="*/ 4325938 w 6775451"/>
              <a:gd name="connsiteY2041" fmla="*/ 1458913 h 3275013"/>
              <a:gd name="connsiteX2042" fmla="*/ 4325938 w 6775451"/>
              <a:gd name="connsiteY2042" fmla="*/ 1462088 h 3275013"/>
              <a:gd name="connsiteX2043" fmla="*/ 4322763 w 6775451"/>
              <a:gd name="connsiteY2043" fmla="*/ 1462088 h 3275013"/>
              <a:gd name="connsiteX2044" fmla="*/ 4333875 w 6775451"/>
              <a:gd name="connsiteY2044" fmla="*/ 1476376 h 3275013"/>
              <a:gd name="connsiteX2045" fmla="*/ 4330700 w 6775451"/>
              <a:gd name="connsiteY2045" fmla="*/ 1484313 h 3275013"/>
              <a:gd name="connsiteX2046" fmla="*/ 4337050 w 6775451"/>
              <a:gd name="connsiteY2046" fmla="*/ 1484313 h 3275013"/>
              <a:gd name="connsiteX2047" fmla="*/ 4337050 w 6775451"/>
              <a:gd name="connsiteY2047" fmla="*/ 1487488 h 3275013"/>
              <a:gd name="connsiteX2048" fmla="*/ 4340225 w 6775451"/>
              <a:gd name="connsiteY2048" fmla="*/ 1490663 h 3275013"/>
              <a:gd name="connsiteX2049" fmla="*/ 4344988 w 6775451"/>
              <a:gd name="connsiteY2049" fmla="*/ 1490663 h 3275013"/>
              <a:gd name="connsiteX2050" fmla="*/ 4354513 w 6775451"/>
              <a:gd name="connsiteY2050" fmla="*/ 1487488 h 3275013"/>
              <a:gd name="connsiteX2051" fmla="*/ 4368800 w 6775451"/>
              <a:gd name="connsiteY2051" fmla="*/ 1476376 h 3275013"/>
              <a:gd name="connsiteX2052" fmla="*/ 4379913 w 6775451"/>
              <a:gd name="connsiteY2052" fmla="*/ 1466851 h 3275013"/>
              <a:gd name="connsiteX2053" fmla="*/ 4397375 w 6775451"/>
              <a:gd name="connsiteY2053" fmla="*/ 1452563 h 3275013"/>
              <a:gd name="connsiteX2054" fmla="*/ 4402138 w 6775451"/>
              <a:gd name="connsiteY2054" fmla="*/ 1444626 h 3275013"/>
              <a:gd name="connsiteX2055" fmla="*/ 4402138 w 6775451"/>
              <a:gd name="connsiteY2055" fmla="*/ 1441451 h 3275013"/>
              <a:gd name="connsiteX2056" fmla="*/ 4405313 w 6775451"/>
              <a:gd name="connsiteY2056" fmla="*/ 1441451 h 3275013"/>
              <a:gd name="connsiteX2057" fmla="*/ 4411663 w 6775451"/>
              <a:gd name="connsiteY2057" fmla="*/ 1447801 h 3275013"/>
              <a:gd name="connsiteX2058" fmla="*/ 4416425 w 6775451"/>
              <a:gd name="connsiteY2058" fmla="*/ 1462088 h 3275013"/>
              <a:gd name="connsiteX2059" fmla="*/ 4413250 w 6775451"/>
              <a:gd name="connsiteY2059" fmla="*/ 1462088 h 3275013"/>
              <a:gd name="connsiteX2060" fmla="*/ 4416425 w 6775451"/>
              <a:gd name="connsiteY2060" fmla="*/ 1466851 h 3275013"/>
              <a:gd name="connsiteX2061" fmla="*/ 4422775 w 6775451"/>
              <a:gd name="connsiteY2061" fmla="*/ 1470026 h 3275013"/>
              <a:gd name="connsiteX2062" fmla="*/ 4433888 w 6775451"/>
              <a:gd name="connsiteY2062" fmla="*/ 1476376 h 3275013"/>
              <a:gd name="connsiteX2063" fmla="*/ 4451350 w 6775451"/>
              <a:gd name="connsiteY2063" fmla="*/ 1484313 h 3275013"/>
              <a:gd name="connsiteX2064" fmla="*/ 4456113 w 6775451"/>
              <a:gd name="connsiteY2064" fmla="*/ 1484313 h 3275013"/>
              <a:gd name="connsiteX2065" fmla="*/ 4473575 w 6775451"/>
              <a:gd name="connsiteY2065" fmla="*/ 1498601 h 3275013"/>
              <a:gd name="connsiteX2066" fmla="*/ 4479925 w 6775451"/>
              <a:gd name="connsiteY2066" fmla="*/ 1509713 h 3275013"/>
              <a:gd name="connsiteX2067" fmla="*/ 4483100 w 6775451"/>
              <a:gd name="connsiteY2067" fmla="*/ 1516063 h 3275013"/>
              <a:gd name="connsiteX2068" fmla="*/ 4483100 w 6775451"/>
              <a:gd name="connsiteY2068" fmla="*/ 1524001 h 3275013"/>
              <a:gd name="connsiteX2069" fmla="*/ 4479925 w 6775451"/>
              <a:gd name="connsiteY2069" fmla="*/ 1524001 h 3275013"/>
              <a:gd name="connsiteX2070" fmla="*/ 4470400 w 6775451"/>
              <a:gd name="connsiteY2070" fmla="*/ 1535113 h 3275013"/>
              <a:gd name="connsiteX2071" fmla="*/ 4462463 w 6775451"/>
              <a:gd name="connsiteY2071" fmla="*/ 1549401 h 3275013"/>
              <a:gd name="connsiteX2072" fmla="*/ 4465638 w 6775451"/>
              <a:gd name="connsiteY2072" fmla="*/ 1549401 h 3275013"/>
              <a:gd name="connsiteX2073" fmla="*/ 4456113 w 6775451"/>
              <a:gd name="connsiteY2073" fmla="*/ 1563688 h 3275013"/>
              <a:gd name="connsiteX2074" fmla="*/ 4445000 w 6775451"/>
              <a:gd name="connsiteY2074" fmla="*/ 1587501 h 3275013"/>
              <a:gd name="connsiteX2075" fmla="*/ 4441825 w 6775451"/>
              <a:gd name="connsiteY2075" fmla="*/ 1587501 h 3275013"/>
              <a:gd name="connsiteX2076" fmla="*/ 4433888 w 6775451"/>
              <a:gd name="connsiteY2076" fmla="*/ 1601788 h 3275013"/>
              <a:gd name="connsiteX2077" fmla="*/ 4425950 w 6775451"/>
              <a:gd name="connsiteY2077" fmla="*/ 1612901 h 3275013"/>
              <a:gd name="connsiteX2078" fmla="*/ 4408488 w 6775451"/>
              <a:gd name="connsiteY2078" fmla="*/ 1630363 h 3275013"/>
              <a:gd name="connsiteX2079" fmla="*/ 4391025 w 6775451"/>
              <a:gd name="connsiteY2079" fmla="*/ 1644651 h 3275013"/>
              <a:gd name="connsiteX2080" fmla="*/ 4376738 w 6775451"/>
              <a:gd name="connsiteY2080" fmla="*/ 1652588 h 3275013"/>
              <a:gd name="connsiteX2081" fmla="*/ 4362450 w 6775451"/>
              <a:gd name="connsiteY2081" fmla="*/ 1658938 h 3275013"/>
              <a:gd name="connsiteX2082" fmla="*/ 4337050 w 6775451"/>
              <a:gd name="connsiteY2082" fmla="*/ 1670051 h 3275013"/>
              <a:gd name="connsiteX2083" fmla="*/ 4316413 w 6775451"/>
              <a:gd name="connsiteY2083" fmla="*/ 1681163 h 3275013"/>
              <a:gd name="connsiteX2084" fmla="*/ 4271963 w 6775451"/>
              <a:gd name="connsiteY2084" fmla="*/ 1698626 h 3275013"/>
              <a:gd name="connsiteX2085" fmla="*/ 4233863 w 6775451"/>
              <a:gd name="connsiteY2085" fmla="*/ 1717676 h 3275013"/>
              <a:gd name="connsiteX2086" fmla="*/ 4205288 w 6775451"/>
              <a:gd name="connsiteY2086" fmla="*/ 1731963 h 3275013"/>
              <a:gd name="connsiteX2087" fmla="*/ 4171950 w 6775451"/>
              <a:gd name="connsiteY2087" fmla="*/ 1735138 h 3275013"/>
              <a:gd name="connsiteX2088" fmla="*/ 4154488 w 6775451"/>
              <a:gd name="connsiteY2088" fmla="*/ 1709738 h 3275013"/>
              <a:gd name="connsiteX2089" fmla="*/ 4148138 w 6775451"/>
              <a:gd name="connsiteY2089" fmla="*/ 1662113 h 3275013"/>
              <a:gd name="connsiteX2090" fmla="*/ 4140200 w 6775451"/>
              <a:gd name="connsiteY2090" fmla="*/ 1624013 h 3275013"/>
              <a:gd name="connsiteX2091" fmla="*/ 4130675 w 6775451"/>
              <a:gd name="connsiteY2091" fmla="*/ 1606551 h 3275013"/>
              <a:gd name="connsiteX2092" fmla="*/ 4111625 w 6775451"/>
              <a:gd name="connsiteY2092" fmla="*/ 1577976 h 3275013"/>
              <a:gd name="connsiteX2093" fmla="*/ 4090988 w 6775451"/>
              <a:gd name="connsiteY2093" fmla="*/ 1558926 h 3275013"/>
              <a:gd name="connsiteX2094" fmla="*/ 4076700 w 6775451"/>
              <a:gd name="connsiteY2094" fmla="*/ 1530351 h 3275013"/>
              <a:gd name="connsiteX2095" fmla="*/ 4068763 w 6775451"/>
              <a:gd name="connsiteY2095" fmla="*/ 1487488 h 3275013"/>
              <a:gd name="connsiteX2096" fmla="*/ 4062413 w 6775451"/>
              <a:gd name="connsiteY2096" fmla="*/ 1476376 h 3275013"/>
              <a:gd name="connsiteX2097" fmla="*/ 4048125 w 6775451"/>
              <a:gd name="connsiteY2097" fmla="*/ 1466851 h 3275013"/>
              <a:gd name="connsiteX2098" fmla="*/ 4046538 w 6775451"/>
              <a:gd name="connsiteY2098" fmla="*/ 1455738 h 3275013"/>
              <a:gd name="connsiteX2099" fmla="*/ 4032250 w 6775451"/>
              <a:gd name="connsiteY2099" fmla="*/ 1419226 h 3275013"/>
              <a:gd name="connsiteX2100" fmla="*/ 4019550 w 6775451"/>
              <a:gd name="connsiteY2100" fmla="*/ 1392238 h 3275013"/>
              <a:gd name="connsiteX2101" fmla="*/ 4008438 w 6775451"/>
              <a:gd name="connsiteY2101" fmla="*/ 1384301 h 3275013"/>
              <a:gd name="connsiteX2102" fmla="*/ 3986213 w 6775451"/>
              <a:gd name="connsiteY2102" fmla="*/ 1392238 h 3275013"/>
              <a:gd name="connsiteX2103" fmla="*/ 3986213 w 6775451"/>
              <a:gd name="connsiteY2103" fmla="*/ 1395413 h 3275013"/>
              <a:gd name="connsiteX2104" fmla="*/ 3986213 w 6775451"/>
              <a:gd name="connsiteY2104" fmla="*/ 1398588 h 3275013"/>
              <a:gd name="connsiteX2105" fmla="*/ 3983038 w 6775451"/>
              <a:gd name="connsiteY2105" fmla="*/ 1398588 h 3275013"/>
              <a:gd name="connsiteX2106" fmla="*/ 3986213 w 6775451"/>
              <a:gd name="connsiteY2106" fmla="*/ 1404938 h 3275013"/>
              <a:gd name="connsiteX2107" fmla="*/ 3989388 w 6775451"/>
              <a:gd name="connsiteY2107" fmla="*/ 1409701 h 3275013"/>
              <a:gd name="connsiteX2108" fmla="*/ 3990975 w 6775451"/>
              <a:gd name="connsiteY2108" fmla="*/ 1416051 h 3275013"/>
              <a:gd name="connsiteX2109" fmla="*/ 3994150 w 6775451"/>
              <a:gd name="connsiteY2109" fmla="*/ 1420813 h 3275013"/>
              <a:gd name="connsiteX2110" fmla="*/ 3997325 w 6775451"/>
              <a:gd name="connsiteY2110" fmla="*/ 1420813 h 3275013"/>
              <a:gd name="connsiteX2111" fmla="*/ 4005263 w 6775451"/>
              <a:gd name="connsiteY2111" fmla="*/ 1441451 h 3275013"/>
              <a:gd name="connsiteX2112" fmla="*/ 4014788 w 6775451"/>
              <a:gd name="connsiteY2112" fmla="*/ 1462088 h 3275013"/>
              <a:gd name="connsiteX2113" fmla="*/ 4008438 w 6775451"/>
              <a:gd name="connsiteY2113" fmla="*/ 1462088 h 3275013"/>
              <a:gd name="connsiteX2114" fmla="*/ 4014788 w 6775451"/>
              <a:gd name="connsiteY2114" fmla="*/ 1473201 h 3275013"/>
              <a:gd name="connsiteX2115" fmla="*/ 4019550 w 6775451"/>
              <a:gd name="connsiteY2115" fmla="*/ 1484313 h 3275013"/>
              <a:gd name="connsiteX2116" fmla="*/ 4022725 w 6775451"/>
              <a:gd name="connsiteY2116" fmla="*/ 1484313 h 3275013"/>
              <a:gd name="connsiteX2117" fmla="*/ 4025900 w 6775451"/>
              <a:gd name="connsiteY2117" fmla="*/ 1490663 h 3275013"/>
              <a:gd name="connsiteX2118" fmla="*/ 4029075 w 6775451"/>
              <a:gd name="connsiteY2118" fmla="*/ 1495426 h 3275013"/>
              <a:gd name="connsiteX2119" fmla="*/ 4032250 w 6775451"/>
              <a:gd name="connsiteY2119" fmla="*/ 1506538 h 3275013"/>
              <a:gd name="connsiteX2120" fmla="*/ 4033838 w 6775451"/>
              <a:gd name="connsiteY2120" fmla="*/ 1524001 h 3275013"/>
              <a:gd name="connsiteX2121" fmla="*/ 4032250 w 6775451"/>
              <a:gd name="connsiteY2121" fmla="*/ 1524001 h 3275013"/>
              <a:gd name="connsiteX2122" fmla="*/ 4032250 w 6775451"/>
              <a:gd name="connsiteY2122" fmla="*/ 1535113 h 3275013"/>
              <a:gd name="connsiteX2123" fmla="*/ 4032250 w 6775451"/>
              <a:gd name="connsiteY2123" fmla="*/ 1549401 h 3275013"/>
              <a:gd name="connsiteX2124" fmla="*/ 4033838 w 6775451"/>
              <a:gd name="connsiteY2124" fmla="*/ 1549401 h 3275013"/>
              <a:gd name="connsiteX2125" fmla="*/ 4033838 w 6775451"/>
              <a:gd name="connsiteY2125" fmla="*/ 1570038 h 3275013"/>
              <a:gd name="connsiteX2126" fmla="*/ 4037013 w 6775451"/>
              <a:gd name="connsiteY2126" fmla="*/ 1587501 h 3275013"/>
              <a:gd name="connsiteX2127" fmla="*/ 4033838 w 6775451"/>
              <a:gd name="connsiteY2127" fmla="*/ 1587501 h 3275013"/>
              <a:gd name="connsiteX2128" fmla="*/ 4033838 w 6775451"/>
              <a:gd name="connsiteY2128" fmla="*/ 1590676 h 3275013"/>
              <a:gd name="connsiteX2129" fmla="*/ 4037013 w 6775451"/>
              <a:gd name="connsiteY2129" fmla="*/ 1595438 h 3275013"/>
              <a:gd name="connsiteX2130" fmla="*/ 4043363 w 6775451"/>
              <a:gd name="connsiteY2130" fmla="*/ 1604963 h 3275013"/>
              <a:gd name="connsiteX2131" fmla="*/ 4054475 w 6775451"/>
              <a:gd name="connsiteY2131" fmla="*/ 1612901 h 3275013"/>
              <a:gd name="connsiteX2132" fmla="*/ 4059238 w 6775451"/>
              <a:gd name="connsiteY2132" fmla="*/ 1612901 h 3275013"/>
              <a:gd name="connsiteX2133" fmla="*/ 4083050 w 6775451"/>
              <a:gd name="connsiteY2133" fmla="*/ 1627188 h 3275013"/>
              <a:gd name="connsiteX2134" fmla="*/ 4094163 w 6775451"/>
              <a:gd name="connsiteY2134" fmla="*/ 1647826 h 3275013"/>
              <a:gd name="connsiteX2135" fmla="*/ 4094163 w 6775451"/>
              <a:gd name="connsiteY2135" fmla="*/ 1649413 h 3275013"/>
              <a:gd name="connsiteX2136" fmla="*/ 4090988 w 6775451"/>
              <a:gd name="connsiteY2136" fmla="*/ 1649413 h 3275013"/>
              <a:gd name="connsiteX2137" fmla="*/ 4097338 w 6775451"/>
              <a:gd name="connsiteY2137" fmla="*/ 1663701 h 3275013"/>
              <a:gd name="connsiteX2138" fmla="*/ 4102100 w 6775451"/>
              <a:gd name="connsiteY2138" fmla="*/ 1676401 h 3275013"/>
              <a:gd name="connsiteX2139" fmla="*/ 4108450 w 6775451"/>
              <a:gd name="connsiteY2139" fmla="*/ 1676401 h 3275013"/>
              <a:gd name="connsiteX2140" fmla="*/ 4119563 w 6775451"/>
              <a:gd name="connsiteY2140" fmla="*/ 1689101 h 3275013"/>
              <a:gd name="connsiteX2141" fmla="*/ 4129088 w 6775451"/>
              <a:gd name="connsiteY2141" fmla="*/ 1695451 h 3275013"/>
              <a:gd name="connsiteX2142" fmla="*/ 4133850 w 6775451"/>
              <a:gd name="connsiteY2142" fmla="*/ 1701801 h 3275013"/>
              <a:gd name="connsiteX2143" fmla="*/ 4143375 w 6775451"/>
              <a:gd name="connsiteY2143" fmla="*/ 1712913 h 3275013"/>
              <a:gd name="connsiteX2144" fmla="*/ 4137025 w 6775451"/>
              <a:gd name="connsiteY2144" fmla="*/ 1712913 h 3275013"/>
              <a:gd name="connsiteX2145" fmla="*/ 4144963 w 6775451"/>
              <a:gd name="connsiteY2145" fmla="*/ 1724026 h 3275013"/>
              <a:gd name="connsiteX2146" fmla="*/ 4154488 w 6775451"/>
              <a:gd name="connsiteY2146" fmla="*/ 1738313 h 3275013"/>
              <a:gd name="connsiteX2147" fmla="*/ 4157663 w 6775451"/>
              <a:gd name="connsiteY2147" fmla="*/ 1738313 h 3275013"/>
              <a:gd name="connsiteX2148" fmla="*/ 4162425 w 6775451"/>
              <a:gd name="connsiteY2148" fmla="*/ 1746251 h 3275013"/>
              <a:gd name="connsiteX2149" fmla="*/ 4162425 w 6775451"/>
              <a:gd name="connsiteY2149" fmla="*/ 1752601 h 3275013"/>
              <a:gd name="connsiteX2150" fmla="*/ 4162425 w 6775451"/>
              <a:gd name="connsiteY2150" fmla="*/ 1763713 h 3275013"/>
              <a:gd name="connsiteX2151" fmla="*/ 4162425 w 6775451"/>
              <a:gd name="connsiteY2151" fmla="*/ 1774826 h 3275013"/>
              <a:gd name="connsiteX2152" fmla="*/ 4159250 w 6775451"/>
              <a:gd name="connsiteY2152" fmla="*/ 1774826 h 3275013"/>
              <a:gd name="connsiteX2153" fmla="*/ 4162425 w 6775451"/>
              <a:gd name="connsiteY2153" fmla="*/ 1787526 h 3275013"/>
              <a:gd name="connsiteX2154" fmla="*/ 4176713 w 6775451"/>
              <a:gd name="connsiteY2154" fmla="*/ 1792288 h 3275013"/>
              <a:gd name="connsiteX2155" fmla="*/ 4214813 w 6775451"/>
              <a:gd name="connsiteY2155" fmla="*/ 1787526 h 3275013"/>
              <a:gd name="connsiteX2156" fmla="*/ 4233863 w 6775451"/>
              <a:gd name="connsiteY2156" fmla="*/ 1774826 h 3275013"/>
              <a:gd name="connsiteX2157" fmla="*/ 4237038 w 6775451"/>
              <a:gd name="connsiteY2157" fmla="*/ 1774826 h 3275013"/>
              <a:gd name="connsiteX2158" fmla="*/ 4276725 w 6775451"/>
              <a:gd name="connsiteY2158" fmla="*/ 1755776 h 3275013"/>
              <a:gd name="connsiteX2159" fmla="*/ 4316413 w 6775451"/>
              <a:gd name="connsiteY2159" fmla="*/ 1752601 h 3275013"/>
              <a:gd name="connsiteX2160" fmla="*/ 4319588 w 6775451"/>
              <a:gd name="connsiteY2160" fmla="*/ 1760538 h 3275013"/>
              <a:gd name="connsiteX2161" fmla="*/ 4316413 w 6775451"/>
              <a:gd name="connsiteY2161" fmla="*/ 1774826 h 3275013"/>
              <a:gd name="connsiteX2162" fmla="*/ 4314825 w 6775451"/>
              <a:gd name="connsiteY2162" fmla="*/ 1774826 h 3275013"/>
              <a:gd name="connsiteX2163" fmla="*/ 4311650 w 6775451"/>
              <a:gd name="connsiteY2163" fmla="*/ 1787526 h 3275013"/>
              <a:gd name="connsiteX2164" fmla="*/ 4308475 w 6775451"/>
              <a:gd name="connsiteY2164" fmla="*/ 1801813 h 3275013"/>
              <a:gd name="connsiteX2165" fmla="*/ 4311650 w 6775451"/>
              <a:gd name="connsiteY2165" fmla="*/ 1801813 h 3275013"/>
              <a:gd name="connsiteX2166" fmla="*/ 4305300 w 6775451"/>
              <a:gd name="connsiteY2166" fmla="*/ 1817688 h 3275013"/>
              <a:gd name="connsiteX2167" fmla="*/ 4302125 w 6775451"/>
              <a:gd name="connsiteY2167" fmla="*/ 1827213 h 3275013"/>
              <a:gd name="connsiteX2168" fmla="*/ 4302125 w 6775451"/>
              <a:gd name="connsiteY2168" fmla="*/ 1831976 h 3275013"/>
              <a:gd name="connsiteX2169" fmla="*/ 4300538 w 6775451"/>
              <a:gd name="connsiteY2169" fmla="*/ 1838326 h 3275013"/>
              <a:gd name="connsiteX2170" fmla="*/ 4297363 w 6775451"/>
              <a:gd name="connsiteY2170" fmla="*/ 1838326 h 3275013"/>
              <a:gd name="connsiteX2171" fmla="*/ 4291013 w 6775451"/>
              <a:gd name="connsiteY2171" fmla="*/ 1849438 h 3275013"/>
              <a:gd name="connsiteX2172" fmla="*/ 4283075 w 6775451"/>
              <a:gd name="connsiteY2172" fmla="*/ 1863726 h 3275013"/>
              <a:gd name="connsiteX2173" fmla="*/ 4286250 w 6775451"/>
              <a:gd name="connsiteY2173" fmla="*/ 1863726 h 3275013"/>
              <a:gd name="connsiteX2174" fmla="*/ 4271963 w 6775451"/>
              <a:gd name="connsiteY2174" fmla="*/ 1884364 h 3275013"/>
              <a:gd name="connsiteX2175" fmla="*/ 4262438 w 6775451"/>
              <a:gd name="connsiteY2175" fmla="*/ 1901826 h 3275013"/>
              <a:gd name="connsiteX2176" fmla="*/ 4259263 w 6775451"/>
              <a:gd name="connsiteY2176" fmla="*/ 1901826 h 3275013"/>
              <a:gd name="connsiteX2177" fmla="*/ 4251325 w 6775451"/>
              <a:gd name="connsiteY2177" fmla="*/ 1916114 h 3275013"/>
              <a:gd name="connsiteX2178" fmla="*/ 4251325 w 6775451"/>
              <a:gd name="connsiteY2178" fmla="*/ 1924051 h 3275013"/>
              <a:gd name="connsiteX2179" fmla="*/ 4248150 w 6775451"/>
              <a:gd name="connsiteY2179" fmla="*/ 1927226 h 3275013"/>
              <a:gd name="connsiteX2180" fmla="*/ 4251325 w 6775451"/>
              <a:gd name="connsiteY2180" fmla="*/ 1927226 h 3275013"/>
              <a:gd name="connsiteX2181" fmla="*/ 4243388 w 6775451"/>
              <a:gd name="connsiteY2181" fmla="*/ 1946276 h 3275013"/>
              <a:gd name="connsiteX2182" fmla="*/ 4225925 w 6775451"/>
              <a:gd name="connsiteY2182" fmla="*/ 1963739 h 3275013"/>
              <a:gd name="connsiteX2183" fmla="*/ 4222750 w 6775451"/>
              <a:gd name="connsiteY2183" fmla="*/ 1963739 h 3275013"/>
              <a:gd name="connsiteX2184" fmla="*/ 4214813 w 6775451"/>
              <a:gd name="connsiteY2184" fmla="*/ 1973264 h 3275013"/>
              <a:gd name="connsiteX2185" fmla="*/ 4202113 w 6775451"/>
              <a:gd name="connsiteY2185" fmla="*/ 1974851 h 3275013"/>
              <a:gd name="connsiteX2186" fmla="*/ 4194175 w 6775451"/>
              <a:gd name="connsiteY2186" fmla="*/ 1981201 h 3275013"/>
              <a:gd name="connsiteX2187" fmla="*/ 4186238 w 6775451"/>
              <a:gd name="connsiteY2187" fmla="*/ 1989139 h 3275013"/>
              <a:gd name="connsiteX2188" fmla="*/ 4168775 w 6775451"/>
              <a:gd name="connsiteY2188" fmla="*/ 2006601 h 3275013"/>
              <a:gd name="connsiteX2189" fmla="*/ 4154488 w 6775451"/>
              <a:gd name="connsiteY2189" fmla="*/ 2027239 h 3275013"/>
              <a:gd name="connsiteX2190" fmla="*/ 4151313 w 6775451"/>
              <a:gd name="connsiteY2190" fmla="*/ 2027239 h 3275013"/>
              <a:gd name="connsiteX2191" fmla="*/ 4143375 w 6775451"/>
              <a:gd name="connsiteY2191" fmla="*/ 2041526 h 3275013"/>
              <a:gd name="connsiteX2192" fmla="*/ 4133850 w 6775451"/>
              <a:gd name="connsiteY2192" fmla="*/ 2052639 h 3275013"/>
              <a:gd name="connsiteX2193" fmla="*/ 4137025 w 6775451"/>
              <a:gd name="connsiteY2193" fmla="*/ 2052639 h 3275013"/>
              <a:gd name="connsiteX2194" fmla="*/ 4122738 w 6775451"/>
              <a:gd name="connsiteY2194" fmla="*/ 2070101 h 3275013"/>
              <a:gd name="connsiteX2195" fmla="*/ 4111625 w 6775451"/>
              <a:gd name="connsiteY2195" fmla="*/ 2089151 h 3275013"/>
              <a:gd name="connsiteX2196" fmla="*/ 4108450 w 6775451"/>
              <a:gd name="connsiteY2196" fmla="*/ 2089151 h 3275013"/>
              <a:gd name="connsiteX2197" fmla="*/ 4100513 w 6775451"/>
              <a:gd name="connsiteY2197" fmla="*/ 2103439 h 3275013"/>
              <a:gd name="connsiteX2198" fmla="*/ 4090988 w 6775451"/>
              <a:gd name="connsiteY2198" fmla="*/ 2109789 h 3275013"/>
              <a:gd name="connsiteX2199" fmla="*/ 4087813 w 6775451"/>
              <a:gd name="connsiteY2199" fmla="*/ 2112964 h 3275013"/>
              <a:gd name="connsiteX2200" fmla="*/ 4086225 w 6775451"/>
              <a:gd name="connsiteY2200" fmla="*/ 2114551 h 3275013"/>
              <a:gd name="connsiteX2201" fmla="*/ 4087813 w 6775451"/>
              <a:gd name="connsiteY2201" fmla="*/ 2114551 h 3275013"/>
              <a:gd name="connsiteX2202" fmla="*/ 4083050 w 6775451"/>
              <a:gd name="connsiteY2202" fmla="*/ 2132014 h 3275013"/>
              <a:gd name="connsiteX2203" fmla="*/ 4079875 w 6775451"/>
              <a:gd name="connsiteY2203" fmla="*/ 2152651 h 3275013"/>
              <a:gd name="connsiteX2204" fmla="*/ 4076700 w 6775451"/>
              <a:gd name="connsiteY2204" fmla="*/ 2152651 h 3275013"/>
              <a:gd name="connsiteX2205" fmla="*/ 4076700 w 6775451"/>
              <a:gd name="connsiteY2205" fmla="*/ 2166939 h 3275013"/>
              <a:gd name="connsiteX2206" fmla="*/ 4079875 w 6775451"/>
              <a:gd name="connsiteY2206" fmla="*/ 2171701 h 3275013"/>
              <a:gd name="connsiteX2207" fmla="*/ 4079875 w 6775451"/>
              <a:gd name="connsiteY2207" fmla="*/ 2174876 h 3275013"/>
              <a:gd name="connsiteX2208" fmla="*/ 4079875 w 6775451"/>
              <a:gd name="connsiteY2208" fmla="*/ 2178051 h 3275013"/>
              <a:gd name="connsiteX2209" fmla="*/ 4086225 w 6775451"/>
              <a:gd name="connsiteY2209" fmla="*/ 2178051 h 3275013"/>
              <a:gd name="connsiteX2210" fmla="*/ 4087813 w 6775451"/>
              <a:gd name="connsiteY2210" fmla="*/ 2195514 h 3275013"/>
              <a:gd name="connsiteX2211" fmla="*/ 4094163 w 6775451"/>
              <a:gd name="connsiteY2211" fmla="*/ 2217739 h 3275013"/>
              <a:gd name="connsiteX2212" fmla="*/ 4090988 w 6775451"/>
              <a:gd name="connsiteY2212" fmla="*/ 2217739 h 3275013"/>
              <a:gd name="connsiteX2213" fmla="*/ 4094163 w 6775451"/>
              <a:gd name="connsiteY2213" fmla="*/ 2224089 h 3275013"/>
              <a:gd name="connsiteX2214" fmla="*/ 4100513 w 6775451"/>
              <a:gd name="connsiteY2214" fmla="*/ 2232026 h 3275013"/>
              <a:gd name="connsiteX2215" fmla="*/ 4105275 w 6775451"/>
              <a:gd name="connsiteY2215" fmla="*/ 2238376 h 3275013"/>
              <a:gd name="connsiteX2216" fmla="*/ 4108450 w 6775451"/>
              <a:gd name="connsiteY2216" fmla="*/ 2241551 h 3275013"/>
              <a:gd name="connsiteX2217" fmla="*/ 4114800 w 6775451"/>
              <a:gd name="connsiteY2217" fmla="*/ 2241551 h 3275013"/>
              <a:gd name="connsiteX2218" fmla="*/ 4119563 w 6775451"/>
              <a:gd name="connsiteY2218" fmla="*/ 2255839 h 3275013"/>
              <a:gd name="connsiteX2219" fmla="*/ 4114800 w 6775451"/>
              <a:gd name="connsiteY2219" fmla="*/ 2270126 h 3275013"/>
              <a:gd name="connsiteX2220" fmla="*/ 4114800 w 6775451"/>
              <a:gd name="connsiteY2220" fmla="*/ 2271714 h 3275013"/>
              <a:gd name="connsiteX2221" fmla="*/ 4114800 w 6775451"/>
              <a:gd name="connsiteY2221" fmla="*/ 2281239 h 3275013"/>
              <a:gd name="connsiteX2222" fmla="*/ 4111625 w 6775451"/>
              <a:gd name="connsiteY2222" fmla="*/ 2281239 h 3275013"/>
              <a:gd name="connsiteX2223" fmla="*/ 4111625 w 6775451"/>
              <a:gd name="connsiteY2223" fmla="*/ 2292351 h 3275013"/>
              <a:gd name="connsiteX2224" fmla="*/ 4111625 w 6775451"/>
              <a:gd name="connsiteY2224" fmla="*/ 2303464 h 3275013"/>
              <a:gd name="connsiteX2225" fmla="*/ 4114800 w 6775451"/>
              <a:gd name="connsiteY2225" fmla="*/ 2303464 h 3275013"/>
              <a:gd name="connsiteX2226" fmla="*/ 4116388 w 6775451"/>
              <a:gd name="connsiteY2226" fmla="*/ 2320926 h 3275013"/>
              <a:gd name="connsiteX2227" fmla="*/ 4114800 w 6775451"/>
              <a:gd name="connsiteY2227" fmla="*/ 2338389 h 3275013"/>
              <a:gd name="connsiteX2228" fmla="*/ 4114800 w 6775451"/>
              <a:gd name="connsiteY2228" fmla="*/ 2339976 h 3275013"/>
              <a:gd name="connsiteX2229" fmla="*/ 4114800 w 6775451"/>
              <a:gd name="connsiteY2229" fmla="*/ 2343151 h 3275013"/>
              <a:gd name="connsiteX2230" fmla="*/ 4111625 w 6775451"/>
              <a:gd name="connsiteY2230" fmla="*/ 2343151 h 3275013"/>
              <a:gd name="connsiteX2231" fmla="*/ 4108450 w 6775451"/>
              <a:gd name="connsiteY2231" fmla="*/ 2354264 h 3275013"/>
              <a:gd name="connsiteX2232" fmla="*/ 4100513 w 6775451"/>
              <a:gd name="connsiteY2232" fmla="*/ 2368551 h 3275013"/>
              <a:gd name="connsiteX2233" fmla="*/ 4102100 w 6775451"/>
              <a:gd name="connsiteY2233" fmla="*/ 2368551 h 3275013"/>
              <a:gd name="connsiteX2234" fmla="*/ 4087813 w 6775451"/>
              <a:gd name="connsiteY2234" fmla="*/ 2386014 h 3275013"/>
              <a:gd name="connsiteX2235" fmla="*/ 4076700 w 6775451"/>
              <a:gd name="connsiteY2235" fmla="*/ 2395539 h 3275013"/>
              <a:gd name="connsiteX2236" fmla="*/ 4073525 w 6775451"/>
              <a:gd name="connsiteY2236" fmla="*/ 2397126 h 3275013"/>
              <a:gd name="connsiteX2237" fmla="*/ 4065588 w 6775451"/>
              <a:gd name="connsiteY2237" fmla="*/ 2406651 h 3275013"/>
              <a:gd name="connsiteX2238" fmla="*/ 4051300 w 6775451"/>
              <a:gd name="connsiteY2238" fmla="*/ 2417764 h 3275013"/>
              <a:gd name="connsiteX2239" fmla="*/ 4037013 w 6775451"/>
              <a:gd name="connsiteY2239" fmla="*/ 2432051 h 3275013"/>
              <a:gd name="connsiteX2240" fmla="*/ 4032250 w 6775451"/>
              <a:gd name="connsiteY2240" fmla="*/ 2438401 h 3275013"/>
              <a:gd name="connsiteX2241" fmla="*/ 4029075 w 6775451"/>
              <a:gd name="connsiteY2241" fmla="*/ 2443164 h 3275013"/>
              <a:gd name="connsiteX2242" fmla="*/ 4019550 w 6775451"/>
              <a:gd name="connsiteY2242" fmla="*/ 2457451 h 3275013"/>
              <a:gd name="connsiteX2243" fmla="*/ 4011613 w 6775451"/>
              <a:gd name="connsiteY2243" fmla="*/ 2468564 h 3275013"/>
              <a:gd name="connsiteX2244" fmla="*/ 4008438 w 6775451"/>
              <a:gd name="connsiteY2244" fmla="*/ 2468564 h 3275013"/>
              <a:gd name="connsiteX2245" fmla="*/ 4003675 w 6775451"/>
              <a:gd name="connsiteY2245" fmla="*/ 2481264 h 3275013"/>
              <a:gd name="connsiteX2246" fmla="*/ 4003675 w 6775451"/>
              <a:gd name="connsiteY2246" fmla="*/ 2489201 h 3275013"/>
              <a:gd name="connsiteX2247" fmla="*/ 4005263 w 6775451"/>
              <a:gd name="connsiteY2247" fmla="*/ 2492376 h 3275013"/>
              <a:gd name="connsiteX2248" fmla="*/ 4005263 w 6775451"/>
              <a:gd name="connsiteY2248" fmla="*/ 2495551 h 3275013"/>
              <a:gd name="connsiteX2249" fmla="*/ 4008438 w 6775451"/>
              <a:gd name="connsiteY2249" fmla="*/ 2495551 h 3275013"/>
              <a:gd name="connsiteX2250" fmla="*/ 4014788 w 6775451"/>
              <a:gd name="connsiteY2250" fmla="*/ 2509839 h 3275013"/>
              <a:gd name="connsiteX2251" fmla="*/ 4017963 w 6775451"/>
              <a:gd name="connsiteY2251" fmla="*/ 2532064 h 3275013"/>
              <a:gd name="connsiteX2252" fmla="*/ 4014788 w 6775451"/>
              <a:gd name="connsiteY2252" fmla="*/ 2532064 h 3275013"/>
              <a:gd name="connsiteX2253" fmla="*/ 4017963 w 6775451"/>
              <a:gd name="connsiteY2253" fmla="*/ 2546351 h 3275013"/>
              <a:gd name="connsiteX2254" fmla="*/ 4019550 w 6775451"/>
              <a:gd name="connsiteY2254" fmla="*/ 2557464 h 3275013"/>
              <a:gd name="connsiteX2255" fmla="*/ 4022725 w 6775451"/>
              <a:gd name="connsiteY2255" fmla="*/ 2557464 h 3275013"/>
              <a:gd name="connsiteX2256" fmla="*/ 4019550 w 6775451"/>
              <a:gd name="connsiteY2256" fmla="*/ 2560639 h 3275013"/>
              <a:gd name="connsiteX2257" fmla="*/ 4014788 w 6775451"/>
              <a:gd name="connsiteY2257" fmla="*/ 2566989 h 3275013"/>
              <a:gd name="connsiteX2258" fmla="*/ 3989388 w 6775451"/>
              <a:gd name="connsiteY2258" fmla="*/ 2574926 h 3275013"/>
              <a:gd name="connsiteX2259" fmla="*/ 3962400 w 6775451"/>
              <a:gd name="connsiteY2259" fmla="*/ 2582864 h 3275013"/>
              <a:gd name="connsiteX2260" fmla="*/ 3960813 w 6775451"/>
              <a:gd name="connsiteY2260" fmla="*/ 2589214 h 3275013"/>
              <a:gd name="connsiteX2261" fmla="*/ 3960813 w 6775451"/>
              <a:gd name="connsiteY2261" fmla="*/ 2595564 h 3275013"/>
              <a:gd name="connsiteX2262" fmla="*/ 3957638 w 6775451"/>
              <a:gd name="connsiteY2262" fmla="*/ 2595564 h 3275013"/>
              <a:gd name="connsiteX2263" fmla="*/ 3960813 w 6775451"/>
              <a:gd name="connsiteY2263" fmla="*/ 2606676 h 3275013"/>
              <a:gd name="connsiteX2264" fmla="*/ 3965575 w 6775451"/>
              <a:gd name="connsiteY2264" fmla="*/ 2620964 h 3275013"/>
              <a:gd name="connsiteX2265" fmla="*/ 3968750 w 6775451"/>
              <a:gd name="connsiteY2265" fmla="*/ 2620964 h 3275013"/>
              <a:gd name="connsiteX2266" fmla="*/ 3971925 w 6775451"/>
              <a:gd name="connsiteY2266" fmla="*/ 2625726 h 3275013"/>
              <a:gd name="connsiteX2267" fmla="*/ 3975100 w 6775451"/>
              <a:gd name="connsiteY2267" fmla="*/ 2628901 h 3275013"/>
              <a:gd name="connsiteX2268" fmla="*/ 3971925 w 6775451"/>
              <a:gd name="connsiteY2268" fmla="*/ 2643189 h 3275013"/>
              <a:gd name="connsiteX2269" fmla="*/ 3960813 w 6775451"/>
              <a:gd name="connsiteY2269" fmla="*/ 2657476 h 3275013"/>
              <a:gd name="connsiteX2270" fmla="*/ 3948113 w 6775451"/>
              <a:gd name="connsiteY2270" fmla="*/ 2671764 h 3275013"/>
              <a:gd name="connsiteX2271" fmla="*/ 3937000 w 6775451"/>
              <a:gd name="connsiteY2271" fmla="*/ 2682876 h 3275013"/>
              <a:gd name="connsiteX2272" fmla="*/ 3940175 w 6775451"/>
              <a:gd name="connsiteY2272" fmla="*/ 2682876 h 3275013"/>
              <a:gd name="connsiteX2273" fmla="*/ 3929063 w 6775451"/>
              <a:gd name="connsiteY2273" fmla="*/ 2697164 h 3275013"/>
              <a:gd name="connsiteX2274" fmla="*/ 3911600 w 6775451"/>
              <a:gd name="connsiteY2274" fmla="*/ 2720976 h 3275013"/>
              <a:gd name="connsiteX2275" fmla="*/ 3908425 w 6775451"/>
              <a:gd name="connsiteY2275" fmla="*/ 2720976 h 3275013"/>
              <a:gd name="connsiteX2276" fmla="*/ 3900488 w 6775451"/>
              <a:gd name="connsiteY2276" fmla="*/ 2735264 h 3275013"/>
              <a:gd name="connsiteX2277" fmla="*/ 3889375 w 6775451"/>
              <a:gd name="connsiteY2277" fmla="*/ 2746376 h 3275013"/>
              <a:gd name="connsiteX2278" fmla="*/ 3890963 w 6775451"/>
              <a:gd name="connsiteY2278" fmla="*/ 2746376 h 3275013"/>
              <a:gd name="connsiteX2279" fmla="*/ 3883025 w 6775451"/>
              <a:gd name="connsiteY2279" fmla="*/ 2754314 h 3275013"/>
              <a:gd name="connsiteX2280" fmla="*/ 3876675 w 6775451"/>
              <a:gd name="connsiteY2280" fmla="*/ 2760664 h 3275013"/>
              <a:gd name="connsiteX2281" fmla="*/ 3871913 w 6775451"/>
              <a:gd name="connsiteY2281" fmla="*/ 2763839 h 3275013"/>
              <a:gd name="connsiteX2282" fmla="*/ 3868738 w 6775451"/>
              <a:gd name="connsiteY2282" fmla="*/ 2765426 h 3275013"/>
              <a:gd name="connsiteX2283" fmla="*/ 3833813 w 6775451"/>
              <a:gd name="connsiteY2283" fmla="*/ 2778126 h 3275013"/>
              <a:gd name="connsiteX2284" fmla="*/ 3800475 w 6775451"/>
              <a:gd name="connsiteY2284" fmla="*/ 2774951 h 3275013"/>
              <a:gd name="connsiteX2285" fmla="*/ 3762375 w 6775451"/>
              <a:gd name="connsiteY2285" fmla="*/ 2779714 h 3275013"/>
              <a:gd name="connsiteX2286" fmla="*/ 3736975 w 6775451"/>
              <a:gd name="connsiteY2286" fmla="*/ 2800351 h 3275013"/>
              <a:gd name="connsiteX2287" fmla="*/ 3732213 w 6775451"/>
              <a:gd name="connsiteY2287" fmla="*/ 2806701 h 3275013"/>
              <a:gd name="connsiteX2288" fmla="*/ 3714750 w 6775451"/>
              <a:gd name="connsiteY2288" fmla="*/ 2803526 h 3275013"/>
              <a:gd name="connsiteX2289" fmla="*/ 3703638 w 6775451"/>
              <a:gd name="connsiteY2289" fmla="*/ 2797176 h 3275013"/>
              <a:gd name="connsiteX2290" fmla="*/ 3692525 w 6775451"/>
              <a:gd name="connsiteY2290" fmla="*/ 2792414 h 3275013"/>
              <a:gd name="connsiteX2291" fmla="*/ 3683000 w 6775451"/>
              <a:gd name="connsiteY2291" fmla="*/ 2768601 h 3275013"/>
              <a:gd name="connsiteX2292" fmla="*/ 3683000 w 6775451"/>
              <a:gd name="connsiteY2292" fmla="*/ 2754314 h 3275013"/>
              <a:gd name="connsiteX2293" fmla="*/ 3678238 w 6775451"/>
              <a:gd name="connsiteY2293" fmla="*/ 2725739 h 3275013"/>
              <a:gd name="connsiteX2294" fmla="*/ 3675063 w 6775451"/>
              <a:gd name="connsiteY2294" fmla="*/ 2720976 h 3275013"/>
              <a:gd name="connsiteX2295" fmla="*/ 3675063 w 6775451"/>
              <a:gd name="connsiteY2295" fmla="*/ 2703514 h 3275013"/>
              <a:gd name="connsiteX2296" fmla="*/ 3657600 w 6775451"/>
              <a:gd name="connsiteY2296" fmla="*/ 2671764 h 3275013"/>
              <a:gd name="connsiteX2297" fmla="*/ 3640138 w 6775451"/>
              <a:gd name="connsiteY2297" fmla="*/ 2649539 h 3275013"/>
              <a:gd name="connsiteX2298" fmla="*/ 3629025 w 6775451"/>
              <a:gd name="connsiteY2298" fmla="*/ 2628901 h 3275013"/>
              <a:gd name="connsiteX2299" fmla="*/ 3632200 w 6775451"/>
              <a:gd name="connsiteY2299" fmla="*/ 2600326 h 3275013"/>
              <a:gd name="connsiteX2300" fmla="*/ 3643313 w 6775451"/>
              <a:gd name="connsiteY2300" fmla="*/ 2563814 h 3275013"/>
              <a:gd name="connsiteX2301" fmla="*/ 3625850 w 6775451"/>
              <a:gd name="connsiteY2301" fmla="*/ 2528889 h 3275013"/>
              <a:gd name="connsiteX2302" fmla="*/ 3606800 w 6775451"/>
              <a:gd name="connsiteY2302" fmla="*/ 2503489 h 3275013"/>
              <a:gd name="connsiteX2303" fmla="*/ 3589338 w 6775451"/>
              <a:gd name="connsiteY2303" fmla="*/ 2471739 h 3275013"/>
              <a:gd name="connsiteX2304" fmla="*/ 3575050 w 6775451"/>
              <a:gd name="connsiteY2304" fmla="*/ 2439989 h 3275013"/>
              <a:gd name="connsiteX2305" fmla="*/ 3563938 w 6775451"/>
              <a:gd name="connsiteY2305" fmla="*/ 2414589 h 3275013"/>
              <a:gd name="connsiteX2306" fmla="*/ 3560763 w 6775451"/>
              <a:gd name="connsiteY2306" fmla="*/ 2363789 h 3275013"/>
              <a:gd name="connsiteX2307" fmla="*/ 3563938 w 6775451"/>
              <a:gd name="connsiteY2307" fmla="*/ 2335214 h 3275013"/>
              <a:gd name="connsiteX2308" fmla="*/ 3582988 w 6775451"/>
              <a:gd name="connsiteY2308" fmla="*/ 2300289 h 3275013"/>
              <a:gd name="connsiteX2309" fmla="*/ 3592513 w 6775451"/>
              <a:gd name="connsiteY2309" fmla="*/ 2289176 h 3275013"/>
              <a:gd name="connsiteX2310" fmla="*/ 3600450 w 6775451"/>
              <a:gd name="connsiteY2310" fmla="*/ 2281239 h 3275013"/>
              <a:gd name="connsiteX2311" fmla="*/ 3597275 w 6775451"/>
              <a:gd name="connsiteY2311" fmla="*/ 2257426 h 3275013"/>
              <a:gd name="connsiteX2312" fmla="*/ 3589338 w 6775451"/>
              <a:gd name="connsiteY2312" fmla="*/ 2241551 h 3275013"/>
              <a:gd name="connsiteX2313" fmla="*/ 3582988 w 6775451"/>
              <a:gd name="connsiteY2313" fmla="*/ 2200276 h 3275013"/>
              <a:gd name="connsiteX2314" fmla="*/ 3579813 w 6775451"/>
              <a:gd name="connsiteY2314" fmla="*/ 2166939 h 3275013"/>
              <a:gd name="connsiteX2315" fmla="*/ 3563938 w 6775451"/>
              <a:gd name="connsiteY2315" fmla="*/ 2117726 h 3275013"/>
              <a:gd name="connsiteX2316" fmla="*/ 3536950 w 6775451"/>
              <a:gd name="connsiteY2316" fmla="*/ 2070101 h 3275013"/>
              <a:gd name="connsiteX2317" fmla="*/ 3522663 w 6775451"/>
              <a:gd name="connsiteY2317" fmla="*/ 2060576 h 3275013"/>
              <a:gd name="connsiteX2318" fmla="*/ 3506788 w 6775451"/>
              <a:gd name="connsiteY2318" fmla="*/ 2046289 h 3275013"/>
              <a:gd name="connsiteX2319" fmla="*/ 3511550 w 6775451"/>
              <a:gd name="connsiteY2319" fmla="*/ 2028826 h 3275013"/>
              <a:gd name="connsiteX2320" fmla="*/ 3514725 w 6775451"/>
              <a:gd name="connsiteY2320" fmla="*/ 1989139 h 3275013"/>
              <a:gd name="connsiteX2321" fmla="*/ 3525838 w 6775451"/>
              <a:gd name="connsiteY2321" fmla="*/ 1958976 h 3275013"/>
              <a:gd name="connsiteX2322" fmla="*/ 3536950 w 6775451"/>
              <a:gd name="connsiteY2322" fmla="*/ 1946276 h 3275013"/>
              <a:gd name="connsiteX2323" fmla="*/ 3529013 w 6775451"/>
              <a:gd name="connsiteY2323" fmla="*/ 1927226 h 3275013"/>
              <a:gd name="connsiteX2324" fmla="*/ 3517900 w 6775451"/>
              <a:gd name="connsiteY2324" fmla="*/ 1917701 h 3275013"/>
              <a:gd name="connsiteX2325" fmla="*/ 3506788 w 6775451"/>
              <a:gd name="connsiteY2325" fmla="*/ 1912939 h 3275013"/>
              <a:gd name="connsiteX2326" fmla="*/ 3500438 w 6775451"/>
              <a:gd name="connsiteY2326" fmla="*/ 1906589 h 3275013"/>
              <a:gd name="connsiteX2327" fmla="*/ 3492500 w 6775451"/>
              <a:gd name="connsiteY2327" fmla="*/ 1916114 h 3275013"/>
              <a:gd name="connsiteX2328" fmla="*/ 3479800 w 6775451"/>
              <a:gd name="connsiteY2328" fmla="*/ 1924051 h 3275013"/>
              <a:gd name="connsiteX2329" fmla="*/ 3454400 w 6775451"/>
              <a:gd name="connsiteY2329" fmla="*/ 1930401 h 3275013"/>
              <a:gd name="connsiteX2330" fmla="*/ 3446463 w 6775451"/>
              <a:gd name="connsiteY2330" fmla="*/ 1924051 h 3275013"/>
              <a:gd name="connsiteX2331" fmla="*/ 3436938 w 6775451"/>
              <a:gd name="connsiteY2331" fmla="*/ 1898651 h 3275013"/>
              <a:gd name="connsiteX2332" fmla="*/ 3417888 w 6775451"/>
              <a:gd name="connsiteY2332" fmla="*/ 1873251 h 3275013"/>
              <a:gd name="connsiteX2333" fmla="*/ 3381375 w 6775451"/>
              <a:gd name="connsiteY2333" fmla="*/ 1860551 h 3275013"/>
              <a:gd name="connsiteX2334" fmla="*/ 3354388 w 6775451"/>
              <a:gd name="connsiteY2334" fmla="*/ 1866901 h 3275013"/>
              <a:gd name="connsiteX2335" fmla="*/ 3343275 w 6775451"/>
              <a:gd name="connsiteY2335" fmla="*/ 1881189 h 3275013"/>
              <a:gd name="connsiteX2336" fmla="*/ 3324225 w 6775451"/>
              <a:gd name="connsiteY2336" fmla="*/ 1898651 h 3275013"/>
              <a:gd name="connsiteX2337" fmla="*/ 3314700 w 6775451"/>
              <a:gd name="connsiteY2337" fmla="*/ 1903414 h 3275013"/>
              <a:gd name="connsiteX2338" fmla="*/ 3306763 w 6775451"/>
              <a:gd name="connsiteY2338" fmla="*/ 1906589 h 3275013"/>
              <a:gd name="connsiteX2339" fmla="*/ 3278188 w 6775451"/>
              <a:gd name="connsiteY2339" fmla="*/ 1909764 h 3275013"/>
              <a:gd name="connsiteX2340" fmla="*/ 3246438 w 6775451"/>
              <a:gd name="connsiteY2340" fmla="*/ 1906589 h 3275013"/>
              <a:gd name="connsiteX2341" fmla="*/ 3228975 w 6775451"/>
              <a:gd name="connsiteY2341" fmla="*/ 1906589 h 3275013"/>
              <a:gd name="connsiteX2342" fmla="*/ 3206750 w 6775451"/>
              <a:gd name="connsiteY2342" fmla="*/ 1912939 h 3275013"/>
              <a:gd name="connsiteX2343" fmla="*/ 3200400 w 6775451"/>
              <a:gd name="connsiteY2343" fmla="*/ 1920876 h 3275013"/>
              <a:gd name="connsiteX2344" fmla="*/ 3200400 w 6775451"/>
              <a:gd name="connsiteY2344" fmla="*/ 1924051 h 3275013"/>
              <a:gd name="connsiteX2345" fmla="*/ 3197225 w 6775451"/>
              <a:gd name="connsiteY2345" fmla="*/ 1927226 h 3275013"/>
              <a:gd name="connsiteX2346" fmla="*/ 3200400 w 6775451"/>
              <a:gd name="connsiteY2346" fmla="*/ 1927226 h 3275013"/>
              <a:gd name="connsiteX2347" fmla="*/ 3197225 w 6775451"/>
              <a:gd name="connsiteY2347" fmla="*/ 1931989 h 3275013"/>
              <a:gd name="connsiteX2348" fmla="*/ 3195638 w 6775451"/>
              <a:gd name="connsiteY2348" fmla="*/ 1931989 h 3275013"/>
              <a:gd name="connsiteX2349" fmla="*/ 3189288 w 6775451"/>
              <a:gd name="connsiteY2349" fmla="*/ 1938339 h 3275013"/>
              <a:gd name="connsiteX2350" fmla="*/ 3178175 w 6775451"/>
              <a:gd name="connsiteY2350" fmla="*/ 1930401 h 3275013"/>
              <a:gd name="connsiteX2351" fmla="*/ 3149600 w 6775451"/>
              <a:gd name="connsiteY2351" fmla="*/ 1901826 h 3275013"/>
              <a:gd name="connsiteX2352" fmla="*/ 3135313 w 6775451"/>
              <a:gd name="connsiteY2352" fmla="*/ 1884364 h 3275013"/>
              <a:gd name="connsiteX2353" fmla="*/ 3121025 w 6775451"/>
              <a:gd name="connsiteY2353" fmla="*/ 1858964 h 3275013"/>
              <a:gd name="connsiteX2354" fmla="*/ 3100388 w 6775451"/>
              <a:gd name="connsiteY2354" fmla="*/ 1809751 h 3275013"/>
              <a:gd name="connsiteX2355" fmla="*/ 3078163 w 6775451"/>
              <a:gd name="connsiteY2355" fmla="*/ 1787526 h 3275013"/>
              <a:gd name="connsiteX2356" fmla="*/ 3032125 w 6775451"/>
              <a:gd name="connsiteY2356" fmla="*/ 1770063 h 3275013"/>
              <a:gd name="connsiteX2357" fmla="*/ 3014663 w 6775451"/>
              <a:gd name="connsiteY2357" fmla="*/ 1755776 h 3275013"/>
              <a:gd name="connsiteX2358" fmla="*/ 3014663 w 6775451"/>
              <a:gd name="connsiteY2358" fmla="*/ 1727201 h 3275013"/>
              <a:gd name="connsiteX2359" fmla="*/ 3014663 w 6775451"/>
              <a:gd name="connsiteY2359" fmla="*/ 1712913 h 3275013"/>
              <a:gd name="connsiteX2360" fmla="*/ 3003550 w 6775451"/>
              <a:gd name="connsiteY2360" fmla="*/ 1689101 h 3275013"/>
              <a:gd name="connsiteX2361" fmla="*/ 3003550 w 6775451"/>
              <a:gd name="connsiteY2361" fmla="*/ 1684338 h 3275013"/>
              <a:gd name="connsiteX2362" fmla="*/ 3006725 w 6775451"/>
              <a:gd name="connsiteY2362" fmla="*/ 1684338 h 3275013"/>
              <a:gd name="connsiteX2363" fmla="*/ 3009900 w 6775451"/>
              <a:gd name="connsiteY2363" fmla="*/ 1681163 h 3275013"/>
              <a:gd name="connsiteX2364" fmla="*/ 3014663 w 6775451"/>
              <a:gd name="connsiteY2364" fmla="*/ 1670051 h 3275013"/>
              <a:gd name="connsiteX2365" fmla="*/ 3028950 w 6775451"/>
              <a:gd name="connsiteY2365" fmla="*/ 1641476 h 3275013"/>
              <a:gd name="connsiteX2366" fmla="*/ 3038475 w 6775451"/>
              <a:gd name="connsiteY2366" fmla="*/ 1620838 h 3275013"/>
              <a:gd name="connsiteX2367" fmla="*/ 3035300 w 6775451"/>
              <a:gd name="connsiteY2367" fmla="*/ 1584326 h 3275013"/>
              <a:gd name="connsiteX2368" fmla="*/ 3032125 w 6775451"/>
              <a:gd name="connsiteY2368" fmla="*/ 1573213 h 3275013"/>
              <a:gd name="connsiteX2369" fmla="*/ 3028950 w 6775451"/>
              <a:gd name="connsiteY2369" fmla="*/ 1558926 h 3275013"/>
              <a:gd name="connsiteX2370" fmla="*/ 3021013 w 6775451"/>
              <a:gd name="connsiteY2370" fmla="*/ 1527176 h 3275013"/>
              <a:gd name="connsiteX2371" fmla="*/ 3028950 w 6775451"/>
              <a:gd name="connsiteY2371" fmla="*/ 1509713 h 3275013"/>
              <a:gd name="connsiteX2372" fmla="*/ 3049588 w 6775451"/>
              <a:gd name="connsiteY2372" fmla="*/ 1452563 h 3275013"/>
              <a:gd name="connsiteX2373" fmla="*/ 3070225 w 6775451"/>
              <a:gd name="connsiteY2373" fmla="*/ 1409701 h 3275013"/>
              <a:gd name="connsiteX2374" fmla="*/ 3074988 w 6775451"/>
              <a:gd name="connsiteY2374" fmla="*/ 1401763 h 3275013"/>
              <a:gd name="connsiteX2375" fmla="*/ 3086100 w 6775451"/>
              <a:gd name="connsiteY2375" fmla="*/ 1395413 h 3275013"/>
              <a:gd name="connsiteX2376" fmla="*/ 3114675 w 6775451"/>
              <a:gd name="connsiteY2376" fmla="*/ 1377951 h 3275013"/>
              <a:gd name="connsiteX2377" fmla="*/ 3138488 w 6775451"/>
              <a:gd name="connsiteY2377" fmla="*/ 1366838 h 3275013"/>
              <a:gd name="connsiteX2378" fmla="*/ 3149600 w 6775451"/>
              <a:gd name="connsiteY2378" fmla="*/ 1347788 h 3275013"/>
              <a:gd name="connsiteX2379" fmla="*/ 3154363 w 6775451"/>
              <a:gd name="connsiteY2379" fmla="*/ 1308101 h 3275013"/>
              <a:gd name="connsiteX2380" fmla="*/ 3168650 w 6775451"/>
              <a:gd name="connsiteY2380" fmla="*/ 1273176 h 3275013"/>
              <a:gd name="connsiteX2381" fmla="*/ 3181350 w 6775451"/>
              <a:gd name="connsiteY2381" fmla="*/ 1265238 h 3275013"/>
              <a:gd name="connsiteX2382" fmla="*/ 3182938 w 6775451"/>
              <a:gd name="connsiteY2382" fmla="*/ 1262063 h 3275013"/>
              <a:gd name="connsiteX2383" fmla="*/ 3186113 w 6775451"/>
              <a:gd name="connsiteY2383" fmla="*/ 1262063 h 3275013"/>
              <a:gd name="connsiteX2384" fmla="*/ 3203575 w 6775451"/>
              <a:gd name="connsiteY2384" fmla="*/ 1250951 h 3275013"/>
              <a:gd name="connsiteX2385" fmla="*/ 3224213 w 6775451"/>
              <a:gd name="connsiteY2385" fmla="*/ 1233488 h 3275013"/>
              <a:gd name="connsiteX2386" fmla="*/ 3257550 w 6775451"/>
              <a:gd name="connsiteY2386" fmla="*/ 1227138 h 3275013"/>
              <a:gd name="connsiteX2387" fmla="*/ 3281363 w 6775451"/>
              <a:gd name="connsiteY2387" fmla="*/ 1230313 h 3275013"/>
              <a:gd name="connsiteX2388" fmla="*/ 3300413 w 6775451"/>
              <a:gd name="connsiteY2388" fmla="*/ 1222376 h 3275013"/>
              <a:gd name="connsiteX2389" fmla="*/ 3325813 w 6775451"/>
              <a:gd name="connsiteY2389" fmla="*/ 1209676 h 3275013"/>
              <a:gd name="connsiteX2390" fmla="*/ 3325813 w 6775451"/>
              <a:gd name="connsiteY2390" fmla="*/ 1208088 h 3275013"/>
              <a:gd name="connsiteX2391" fmla="*/ 3328988 w 6775451"/>
              <a:gd name="connsiteY2391" fmla="*/ 1208088 h 3275013"/>
              <a:gd name="connsiteX2392" fmla="*/ 3368675 w 6775451"/>
              <a:gd name="connsiteY2392" fmla="*/ 1190626 h 3275013"/>
              <a:gd name="connsiteX2393" fmla="*/ 3397250 w 6775451"/>
              <a:gd name="connsiteY2393" fmla="*/ 1179513 h 3275013"/>
              <a:gd name="connsiteX2394" fmla="*/ 3443288 w 6775451"/>
              <a:gd name="connsiteY2394" fmla="*/ 1181101 h 3275013"/>
              <a:gd name="connsiteX2395" fmla="*/ 3497263 w 6775451"/>
              <a:gd name="connsiteY2395" fmla="*/ 1176338 h 3275013"/>
              <a:gd name="connsiteX2396" fmla="*/ 3508375 w 6775451"/>
              <a:gd name="connsiteY2396" fmla="*/ 1169988 h 3275013"/>
              <a:gd name="connsiteX2397" fmla="*/ 3540125 w 6775451"/>
              <a:gd name="connsiteY2397" fmla="*/ 1176338 h 3275013"/>
              <a:gd name="connsiteX2398" fmla="*/ 3557588 w 6775451"/>
              <a:gd name="connsiteY2398" fmla="*/ 1190626 h 3275013"/>
              <a:gd name="connsiteX2399" fmla="*/ 3563938 w 6775451"/>
              <a:gd name="connsiteY2399" fmla="*/ 1204913 h 3275013"/>
              <a:gd name="connsiteX2400" fmla="*/ 3565525 w 6775451"/>
              <a:gd name="connsiteY2400" fmla="*/ 1208088 h 3275013"/>
              <a:gd name="connsiteX2401" fmla="*/ 3560763 w 6775451"/>
              <a:gd name="connsiteY2401" fmla="*/ 1208088 h 3275013"/>
              <a:gd name="connsiteX2402" fmla="*/ 3565525 w 6775451"/>
              <a:gd name="connsiteY2402" fmla="*/ 1230313 h 3275013"/>
              <a:gd name="connsiteX2403" fmla="*/ 3546475 w 6775451"/>
              <a:gd name="connsiteY2403" fmla="*/ 1236663 h 3275013"/>
              <a:gd name="connsiteX2404" fmla="*/ 3535363 w 6775451"/>
              <a:gd name="connsiteY2404" fmla="*/ 1238251 h 3275013"/>
              <a:gd name="connsiteX2405" fmla="*/ 3532188 w 6775451"/>
              <a:gd name="connsiteY2405" fmla="*/ 1244601 h 3275013"/>
              <a:gd name="connsiteX2406" fmla="*/ 3543300 w 6775451"/>
              <a:gd name="connsiteY2406" fmla="*/ 1262063 h 3275013"/>
              <a:gd name="connsiteX2407" fmla="*/ 3549650 w 6775451"/>
              <a:gd name="connsiteY2407" fmla="*/ 1262063 h 3275013"/>
              <a:gd name="connsiteX2408" fmla="*/ 3554413 w 6775451"/>
              <a:gd name="connsiteY2408" fmla="*/ 1265238 h 3275013"/>
              <a:gd name="connsiteX2409" fmla="*/ 3563938 w 6775451"/>
              <a:gd name="connsiteY2409" fmla="*/ 1270001 h 3275013"/>
              <a:gd name="connsiteX2410" fmla="*/ 3557588 w 6775451"/>
              <a:gd name="connsiteY2410" fmla="*/ 1270001 h 3275013"/>
              <a:gd name="connsiteX2411" fmla="*/ 3571875 w 6775451"/>
              <a:gd name="connsiteY2411" fmla="*/ 1284288 h 3275013"/>
              <a:gd name="connsiteX2412" fmla="*/ 3586163 w 6775451"/>
              <a:gd name="connsiteY2412" fmla="*/ 1290638 h 3275013"/>
              <a:gd name="connsiteX2413" fmla="*/ 3597275 w 6775451"/>
              <a:gd name="connsiteY2413" fmla="*/ 1290638 h 3275013"/>
              <a:gd name="connsiteX2414" fmla="*/ 3611563 w 6775451"/>
              <a:gd name="connsiteY2414" fmla="*/ 1295401 h 3275013"/>
              <a:gd name="connsiteX2415" fmla="*/ 3617913 w 6775451"/>
              <a:gd name="connsiteY2415" fmla="*/ 1295401 h 3275013"/>
              <a:gd name="connsiteX2416" fmla="*/ 3625850 w 6775451"/>
              <a:gd name="connsiteY2416" fmla="*/ 1298576 h 3275013"/>
              <a:gd name="connsiteX2417" fmla="*/ 3625850 w 6775451"/>
              <a:gd name="connsiteY2417" fmla="*/ 1301751 h 3275013"/>
              <a:gd name="connsiteX2418" fmla="*/ 3640138 w 6775451"/>
              <a:gd name="connsiteY2418" fmla="*/ 1312863 h 3275013"/>
              <a:gd name="connsiteX2419" fmla="*/ 3668713 w 6775451"/>
              <a:gd name="connsiteY2419" fmla="*/ 1323976 h 3275013"/>
              <a:gd name="connsiteX2420" fmla="*/ 3678238 w 6775451"/>
              <a:gd name="connsiteY2420" fmla="*/ 1327151 h 3275013"/>
              <a:gd name="connsiteX2421" fmla="*/ 3689350 w 6775451"/>
              <a:gd name="connsiteY2421" fmla="*/ 1333501 h 3275013"/>
              <a:gd name="connsiteX2422" fmla="*/ 3683000 w 6775451"/>
              <a:gd name="connsiteY2422" fmla="*/ 1333501 h 3275013"/>
              <a:gd name="connsiteX2423" fmla="*/ 3694113 w 6775451"/>
              <a:gd name="connsiteY2423" fmla="*/ 1338263 h 3275013"/>
              <a:gd name="connsiteX2424" fmla="*/ 3714750 w 6775451"/>
              <a:gd name="connsiteY2424" fmla="*/ 1344613 h 3275013"/>
              <a:gd name="connsiteX2425" fmla="*/ 3721100 w 6775451"/>
              <a:gd name="connsiteY2425" fmla="*/ 1338263 h 3275013"/>
              <a:gd name="connsiteX2426" fmla="*/ 3740150 w 6775451"/>
              <a:gd name="connsiteY2426" fmla="*/ 1298576 h 3275013"/>
              <a:gd name="connsiteX2427" fmla="*/ 3762375 w 6775451"/>
              <a:gd name="connsiteY2427" fmla="*/ 1284288 h 3275013"/>
              <a:gd name="connsiteX2428" fmla="*/ 3776663 w 6775451"/>
              <a:gd name="connsiteY2428" fmla="*/ 1287463 h 3275013"/>
              <a:gd name="connsiteX2429" fmla="*/ 3790950 w 6775451"/>
              <a:gd name="connsiteY2429" fmla="*/ 1295401 h 3275013"/>
              <a:gd name="connsiteX2430" fmla="*/ 3800475 w 6775451"/>
              <a:gd name="connsiteY2430" fmla="*/ 1295401 h 3275013"/>
              <a:gd name="connsiteX2431" fmla="*/ 3808413 w 6775451"/>
              <a:gd name="connsiteY2431" fmla="*/ 1298576 h 3275013"/>
              <a:gd name="connsiteX2432" fmla="*/ 3819525 w 6775451"/>
              <a:gd name="connsiteY2432" fmla="*/ 1301751 h 3275013"/>
              <a:gd name="connsiteX2433" fmla="*/ 3860800 w 6775451"/>
              <a:gd name="connsiteY2433" fmla="*/ 1298576 h 3275013"/>
              <a:gd name="connsiteX2434" fmla="*/ 3886200 w 6775451"/>
              <a:gd name="connsiteY2434" fmla="*/ 1308101 h 3275013"/>
              <a:gd name="connsiteX2435" fmla="*/ 3883025 w 6775451"/>
              <a:gd name="connsiteY2435" fmla="*/ 1319213 h 3275013"/>
              <a:gd name="connsiteX2436" fmla="*/ 3862388 w 6775451"/>
              <a:gd name="connsiteY2436" fmla="*/ 1333501 h 3275013"/>
              <a:gd name="connsiteX2437" fmla="*/ 3846513 w 6775451"/>
              <a:gd name="connsiteY2437" fmla="*/ 1350963 h 3275013"/>
              <a:gd name="connsiteX2438" fmla="*/ 3843338 w 6775451"/>
              <a:gd name="connsiteY2438" fmla="*/ 1358901 h 3275013"/>
              <a:gd name="connsiteX2439" fmla="*/ 3848100 w 6775451"/>
              <a:gd name="connsiteY2439" fmla="*/ 1358901 h 3275013"/>
              <a:gd name="connsiteX2440" fmla="*/ 3851275 w 6775451"/>
              <a:gd name="connsiteY2440" fmla="*/ 1358901 h 3275013"/>
              <a:gd name="connsiteX2441" fmla="*/ 3857625 w 6775451"/>
              <a:gd name="connsiteY2441" fmla="*/ 1352551 h 3275013"/>
              <a:gd name="connsiteX2442" fmla="*/ 3868738 w 6775451"/>
              <a:gd name="connsiteY2442" fmla="*/ 1341438 h 3275013"/>
              <a:gd name="connsiteX2443" fmla="*/ 3876675 w 6775451"/>
              <a:gd name="connsiteY2443" fmla="*/ 1330326 h 3275013"/>
              <a:gd name="connsiteX2444" fmla="*/ 3886200 w 6775451"/>
              <a:gd name="connsiteY2444" fmla="*/ 1323976 h 3275013"/>
              <a:gd name="connsiteX2445" fmla="*/ 3908425 w 6775451"/>
              <a:gd name="connsiteY2445" fmla="*/ 1316038 h 3275013"/>
              <a:gd name="connsiteX2446" fmla="*/ 3932238 w 6775451"/>
              <a:gd name="connsiteY2446" fmla="*/ 1309688 h 3275013"/>
              <a:gd name="connsiteX2447" fmla="*/ 3946525 w 6775451"/>
              <a:gd name="connsiteY2447" fmla="*/ 1309688 h 3275013"/>
              <a:gd name="connsiteX2448" fmla="*/ 3954463 w 6775451"/>
              <a:gd name="connsiteY2448" fmla="*/ 1323976 h 3275013"/>
              <a:gd name="connsiteX2449" fmla="*/ 3962400 w 6775451"/>
              <a:gd name="connsiteY2449" fmla="*/ 1322388 h 3275013"/>
              <a:gd name="connsiteX2450" fmla="*/ 3975100 w 6775451"/>
              <a:gd name="connsiteY2450" fmla="*/ 1322388 h 3275013"/>
              <a:gd name="connsiteX2451" fmla="*/ 3976688 w 6775451"/>
              <a:gd name="connsiteY2451" fmla="*/ 1322388 h 3275013"/>
              <a:gd name="connsiteX2452" fmla="*/ 3979863 w 6775451"/>
              <a:gd name="connsiteY2452" fmla="*/ 1322388 h 3275013"/>
              <a:gd name="connsiteX2453" fmla="*/ 3986213 w 6775451"/>
              <a:gd name="connsiteY2453" fmla="*/ 1312863 h 3275013"/>
              <a:gd name="connsiteX2454" fmla="*/ 3997325 w 6775451"/>
              <a:gd name="connsiteY2454" fmla="*/ 1295401 h 3275013"/>
              <a:gd name="connsiteX2455" fmla="*/ 4014788 w 6775451"/>
              <a:gd name="connsiteY2455" fmla="*/ 1255713 h 3275013"/>
              <a:gd name="connsiteX2456" fmla="*/ 4019550 w 6775451"/>
              <a:gd name="connsiteY2456" fmla="*/ 1212851 h 3275013"/>
              <a:gd name="connsiteX2457" fmla="*/ 4017963 w 6775451"/>
              <a:gd name="connsiteY2457" fmla="*/ 1198563 h 3275013"/>
              <a:gd name="connsiteX2458" fmla="*/ 4003675 w 6775451"/>
              <a:gd name="connsiteY2458" fmla="*/ 1198563 h 3275013"/>
              <a:gd name="connsiteX2459" fmla="*/ 3994150 w 6775451"/>
              <a:gd name="connsiteY2459" fmla="*/ 1204913 h 3275013"/>
              <a:gd name="connsiteX2460" fmla="*/ 3971925 w 6775451"/>
              <a:gd name="connsiteY2460" fmla="*/ 1209676 h 3275013"/>
              <a:gd name="connsiteX2461" fmla="*/ 3954463 w 6775451"/>
              <a:gd name="connsiteY2461" fmla="*/ 1209676 h 3275013"/>
              <a:gd name="connsiteX2462" fmla="*/ 3937000 w 6775451"/>
              <a:gd name="connsiteY2462" fmla="*/ 1204913 h 3275013"/>
              <a:gd name="connsiteX2463" fmla="*/ 3917950 w 6775451"/>
              <a:gd name="connsiteY2463" fmla="*/ 1204913 h 3275013"/>
              <a:gd name="connsiteX2464" fmla="*/ 3900488 w 6775451"/>
              <a:gd name="connsiteY2464" fmla="*/ 1208088 h 3275013"/>
              <a:gd name="connsiteX2465" fmla="*/ 3879850 w 6775451"/>
              <a:gd name="connsiteY2465" fmla="*/ 1195388 h 3275013"/>
              <a:gd name="connsiteX2466" fmla="*/ 3857625 w 6775451"/>
              <a:gd name="connsiteY2466" fmla="*/ 1181101 h 3275013"/>
              <a:gd name="connsiteX2467" fmla="*/ 3836988 w 6775451"/>
              <a:gd name="connsiteY2467" fmla="*/ 1166813 h 3275013"/>
              <a:gd name="connsiteX2468" fmla="*/ 3836988 w 6775451"/>
              <a:gd name="connsiteY2468" fmla="*/ 1138238 h 3275013"/>
              <a:gd name="connsiteX2469" fmla="*/ 3832225 w 6775451"/>
              <a:gd name="connsiteY2469" fmla="*/ 1104901 h 3275013"/>
              <a:gd name="connsiteX2470" fmla="*/ 3819525 w 6775451"/>
              <a:gd name="connsiteY2470" fmla="*/ 1098551 h 3275013"/>
              <a:gd name="connsiteX2471" fmla="*/ 3808413 w 6775451"/>
              <a:gd name="connsiteY2471" fmla="*/ 1108076 h 3275013"/>
              <a:gd name="connsiteX2472" fmla="*/ 3805238 w 6775451"/>
              <a:gd name="connsiteY2472" fmla="*/ 1109663 h 3275013"/>
              <a:gd name="connsiteX2473" fmla="*/ 3803650 w 6775451"/>
              <a:gd name="connsiteY2473" fmla="*/ 1112838 h 3275013"/>
              <a:gd name="connsiteX2474" fmla="*/ 3800475 w 6775451"/>
              <a:gd name="connsiteY2474" fmla="*/ 1116013 h 3275013"/>
              <a:gd name="connsiteX2475" fmla="*/ 3790950 w 6775451"/>
              <a:gd name="connsiteY2475" fmla="*/ 1119188 h 3275013"/>
              <a:gd name="connsiteX2476" fmla="*/ 3783013 w 6775451"/>
              <a:gd name="connsiteY2476" fmla="*/ 1123951 h 3275013"/>
              <a:gd name="connsiteX2477" fmla="*/ 3779838 w 6775451"/>
              <a:gd name="connsiteY2477" fmla="*/ 1127126 h 3275013"/>
              <a:gd name="connsiteX2478" fmla="*/ 3779838 w 6775451"/>
              <a:gd name="connsiteY2478" fmla="*/ 1130301 h 3275013"/>
              <a:gd name="connsiteX2479" fmla="*/ 3789363 w 6775451"/>
              <a:gd name="connsiteY2479" fmla="*/ 1136651 h 3275013"/>
              <a:gd name="connsiteX2480" fmla="*/ 3800475 w 6775451"/>
              <a:gd name="connsiteY2480" fmla="*/ 1144588 h 3275013"/>
              <a:gd name="connsiteX2481" fmla="*/ 3794125 w 6775451"/>
              <a:gd name="connsiteY2481" fmla="*/ 1144588 h 3275013"/>
              <a:gd name="connsiteX2482" fmla="*/ 3803650 w 6775451"/>
              <a:gd name="connsiteY2482" fmla="*/ 1152526 h 3275013"/>
              <a:gd name="connsiteX2483" fmla="*/ 3803650 w 6775451"/>
              <a:gd name="connsiteY2483" fmla="*/ 1165226 h 3275013"/>
              <a:gd name="connsiteX2484" fmla="*/ 3803650 w 6775451"/>
              <a:gd name="connsiteY2484" fmla="*/ 1166813 h 3275013"/>
              <a:gd name="connsiteX2485" fmla="*/ 3803650 w 6775451"/>
              <a:gd name="connsiteY2485" fmla="*/ 1169988 h 3275013"/>
              <a:gd name="connsiteX2486" fmla="*/ 3794125 w 6775451"/>
              <a:gd name="connsiteY2486" fmla="*/ 1181101 h 3275013"/>
              <a:gd name="connsiteX2487" fmla="*/ 3783013 w 6775451"/>
              <a:gd name="connsiteY2487" fmla="*/ 1190626 h 3275013"/>
              <a:gd name="connsiteX2488" fmla="*/ 3775075 w 6775451"/>
              <a:gd name="connsiteY2488" fmla="*/ 1195388 h 3275013"/>
              <a:gd name="connsiteX2489" fmla="*/ 3762375 w 6775451"/>
              <a:gd name="connsiteY2489" fmla="*/ 1208088 h 3275013"/>
              <a:gd name="connsiteX2490" fmla="*/ 3746500 w 6775451"/>
              <a:gd name="connsiteY2490" fmla="*/ 1222376 h 3275013"/>
              <a:gd name="connsiteX2491" fmla="*/ 3736975 w 6775451"/>
              <a:gd name="connsiteY2491" fmla="*/ 1219201 h 3275013"/>
              <a:gd name="connsiteX2492" fmla="*/ 3732213 w 6775451"/>
              <a:gd name="connsiteY2492" fmla="*/ 1179513 h 3275013"/>
              <a:gd name="connsiteX2493" fmla="*/ 3722688 w 6775451"/>
              <a:gd name="connsiteY2493" fmla="*/ 1141413 h 3275013"/>
              <a:gd name="connsiteX2494" fmla="*/ 3711575 w 6775451"/>
              <a:gd name="connsiteY2494" fmla="*/ 1123951 h 3275013"/>
              <a:gd name="connsiteX2495" fmla="*/ 3700463 w 6775451"/>
              <a:gd name="connsiteY2495" fmla="*/ 1098551 h 3275013"/>
              <a:gd name="connsiteX2496" fmla="*/ 3686175 w 6775451"/>
              <a:gd name="connsiteY2496" fmla="*/ 1079501 h 3275013"/>
              <a:gd name="connsiteX2497" fmla="*/ 3665538 w 6775451"/>
              <a:gd name="connsiteY2497" fmla="*/ 1062038 h 3275013"/>
              <a:gd name="connsiteX2498" fmla="*/ 3636963 w 6775451"/>
              <a:gd name="connsiteY2498" fmla="*/ 1038226 h 3275013"/>
              <a:gd name="connsiteX2499" fmla="*/ 3608388 w 6775451"/>
              <a:gd name="connsiteY2499" fmla="*/ 1012826 h 3275013"/>
              <a:gd name="connsiteX2500" fmla="*/ 3594100 w 6775451"/>
              <a:gd name="connsiteY2500" fmla="*/ 996951 h 3275013"/>
              <a:gd name="connsiteX2501" fmla="*/ 3578225 w 6775451"/>
              <a:gd name="connsiteY2501" fmla="*/ 996951 h 3275013"/>
              <a:gd name="connsiteX2502" fmla="*/ 3578225 w 6775451"/>
              <a:gd name="connsiteY2502" fmla="*/ 998538 h 3275013"/>
              <a:gd name="connsiteX2503" fmla="*/ 3575050 w 6775451"/>
              <a:gd name="connsiteY2503" fmla="*/ 1001713 h 3275013"/>
              <a:gd name="connsiteX2504" fmla="*/ 3578225 w 6775451"/>
              <a:gd name="connsiteY2504" fmla="*/ 1012826 h 3275013"/>
              <a:gd name="connsiteX2505" fmla="*/ 3582988 w 6775451"/>
              <a:gd name="connsiteY2505" fmla="*/ 1019176 h 3275013"/>
              <a:gd name="connsiteX2506" fmla="*/ 3578225 w 6775451"/>
              <a:gd name="connsiteY2506" fmla="*/ 1019176 h 3275013"/>
              <a:gd name="connsiteX2507" fmla="*/ 3592513 w 6775451"/>
              <a:gd name="connsiteY2507" fmla="*/ 1030288 h 3275013"/>
              <a:gd name="connsiteX2508" fmla="*/ 3603625 w 6775451"/>
              <a:gd name="connsiteY2508" fmla="*/ 1044576 h 3275013"/>
              <a:gd name="connsiteX2509" fmla="*/ 3608388 w 6775451"/>
              <a:gd name="connsiteY2509" fmla="*/ 1044576 h 3275013"/>
              <a:gd name="connsiteX2510" fmla="*/ 3629025 w 6775451"/>
              <a:gd name="connsiteY2510" fmla="*/ 1069976 h 3275013"/>
              <a:gd name="connsiteX2511" fmla="*/ 3649663 w 6775451"/>
              <a:gd name="connsiteY2511" fmla="*/ 1081088 h 3275013"/>
              <a:gd name="connsiteX2512" fmla="*/ 3646488 w 6775451"/>
              <a:gd name="connsiteY2512" fmla="*/ 1081088 h 3275013"/>
              <a:gd name="connsiteX2513" fmla="*/ 3663950 w 6775451"/>
              <a:gd name="connsiteY2513" fmla="*/ 1093788 h 3275013"/>
              <a:gd name="connsiteX2514" fmla="*/ 3679825 w 6775451"/>
              <a:gd name="connsiteY2514" fmla="*/ 1108076 h 3275013"/>
              <a:gd name="connsiteX2515" fmla="*/ 3686175 w 6775451"/>
              <a:gd name="connsiteY2515" fmla="*/ 1108076 h 3275013"/>
              <a:gd name="connsiteX2516" fmla="*/ 3692525 w 6775451"/>
              <a:gd name="connsiteY2516" fmla="*/ 1109663 h 3275013"/>
              <a:gd name="connsiteX2517" fmla="*/ 3689350 w 6775451"/>
              <a:gd name="connsiteY2517" fmla="*/ 1112838 h 3275013"/>
              <a:gd name="connsiteX2518" fmla="*/ 3683000 w 6775451"/>
              <a:gd name="connsiteY2518" fmla="*/ 1116013 h 3275013"/>
              <a:gd name="connsiteX2519" fmla="*/ 3665538 w 6775451"/>
              <a:gd name="connsiteY2519" fmla="*/ 1116013 h 3275013"/>
              <a:gd name="connsiteX2520" fmla="*/ 3663950 w 6775451"/>
              <a:gd name="connsiteY2520" fmla="*/ 1116013 h 3275013"/>
              <a:gd name="connsiteX2521" fmla="*/ 3663950 w 6775451"/>
              <a:gd name="connsiteY2521" fmla="*/ 1127126 h 3275013"/>
              <a:gd name="connsiteX2522" fmla="*/ 3668713 w 6775451"/>
              <a:gd name="connsiteY2522" fmla="*/ 1144588 h 3275013"/>
              <a:gd name="connsiteX2523" fmla="*/ 3665538 w 6775451"/>
              <a:gd name="connsiteY2523" fmla="*/ 1144588 h 3275013"/>
              <a:gd name="connsiteX2524" fmla="*/ 3668713 w 6775451"/>
              <a:gd name="connsiteY2524" fmla="*/ 1158876 h 3275013"/>
              <a:gd name="connsiteX2525" fmla="*/ 3668713 w 6775451"/>
              <a:gd name="connsiteY2525" fmla="*/ 1169988 h 3275013"/>
              <a:gd name="connsiteX2526" fmla="*/ 3671888 w 6775451"/>
              <a:gd name="connsiteY2526" fmla="*/ 1169988 h 3275013"/>
              <a:gd name="connsiteX2527" fmla="*/ 3671888 w 6775451"/>
              <a:gd name="connsiteY2527" fmla="*/ 1173163 h 3275013"/>
              <a:gd name="connsiteX2528" fmla="*/ 3668713 w 6775451"/>
              <a:gd name="connsiteY2528" fmla="*/ 1173163 h 3275013"/>
              <a:gd name="connsiteX2529" fmla="*/ 3657600 w 6775451"/>
              <a:gd name="connsiteY2529" fmla="*/ 1173163 h 3275013"/>
              <a:gd name="connsiteX2530" fmla="*/ 3646488 w 6775451"/>
              <a:gd name="connsiteY2530" fmla="*/ 1150938 h 3275013"/>
              <a:gd name="connsiteX2531" fmla="*/ 3636963 w 6775451"/>
              <a:gd name="connsiteY2531" fmla="*/ 1127126 h 3275013"/>
              <a:gd name="connsiteX2532" fmla="*/ 3625850 w 6775451"/>
              <a:gd name="connsiteY2532" fmla="*/ 1112838 h 3275013"/>
              <a:gd name="connsiteX2533" fmla="*/ 3597275 w 6775451"/>
              <a:gd name="connsiteY2533" fmla="*/ 1098551 h 3275013"/>
              <a:gd name="connsiteX2534" fmla="*/ 3571875 w 6775451"/>
              <a:gd name="connsiteY2534" fmla="*/ 1087438 h 3275013"/>
              <a:gd name="connsiteX2535" fmla="*/ 3551238 w 6775451"/>
              <a:gd name="connsiteY2535" fmla="*/ 1073151 h 3275013"/>
              <a:gd name="connsiteX2536" fmla="*/ 3535363 w 6775451"/>
              <a:gd name="connsiteY2536" fmla="*/ 1047751 h 3275013"/>
              <a:gd name="connsiteX2537" fmla="*/ 3529013 w 6775451"/>
              <a:gd name="connsiteY2537" fmla="*/ 1036638 h 3275013"/>
              <a:gd name="connsiteX2538" fmla="*/ 3506788 w 6775451"/>
              <a:gd name="connsiteY2538" fmla="*/ 1030288 h 3275013"/>
              <a:gd name="connsiteX2539" fmla="*/ 3500438 w 6775451"/>
              <a:gd name="connsiteY2539" fmla="*/ 1030288 h 3275013"/>
              <a:gd name="connsiteX2540" fmla="*/ 3492500 w 6775451"/>
              <a:gd name="connsiteY2540" fmla="*/ 1036638 h 3275013"/>
              <a:gd name="connsiteX2541" fmla="*/ 3479800 w 6775451"/>
              <a:gd name="connsiteY2541" fmla="*/ 1044576 h 3275013"/>
              <a:gd name="connsiteX2542" fmla="*/ 3465513 w 6775451"/>
              <a:gd name="connsiteY2542" fmla="*/ 1052513 h 3275013"/>
              <a:gd name="connsiteX2543" fmla="*/ 3457575 w 6775451"/>
              <a:gd name="connsiteY2543" fmla="*/ 1055688 h 3275013"/>
              <a:gd name="connsiteX2544" fmla="*/ 3436938 w 6775451"/>
              <a:gd name="connsiteY2544" fmla="*/ 1050926 h 3275013"/>
              <a:gd name="connsiteX2545" fmla="*/ 3414713 w 6775451"/>
              <a:gd name="connsiteY2545" fmla="*/ 1044576 h 3275013"/>
              <a:gd name="connsiteX2546" fmla="*/ 3411538 w 6775451"/>
              <a:gd name="connsiteY2546" fmla="*/ 1044576 h 3275013"/>
              <a:gd name="connsiteX2547" fmla="*/ 3403600 w 6775451"/>
              <a:gd name="connsiteY2547" fmla="*/ 1062038 h 3275013"/>
              <a:gd name="connsiteX2548" fmla="*/ 3400425 w 6775451"/>
              <a:gd name="connsiteY2548" fmla="*/ 1081088 h 3275013"/>
              <a:gd name="connsiteX2549" fmla="*/ 3397250 w 6775451"/>
              <a:gd name="connsiteY2549" fmla="*/ 1081088 h 3275013"/>
              <a:gd name="connsiteX2550" fmla="*/ 3397250 w 6775451"/>
              <a:gd name="connsiteY2550" fmla="*/ 1084263 h 3275013"/>
              <a:gd name="connsiteX2551" fmla="*/ 3395663 w 6775451"/>
              <a:gd name="connsiteY2551" fmla="*/ 1084263 h 3275013"/>
              <a:gd name="connsiteX2552" fmla="*/ 3392488 w 6775451"/>
              <a:gd name="connsiteY2552" fmla="*/ 1093788 h 3275013"/>
              <a:gd name="connsiteX2553" fmla="*/ 3368675 w 6775451"/>
              <a:gd name="connsiteY2553" fmla="*/ 1095376 h 3275013"/>
              <a:gd name="connsiteX2554" fmla="*/ 3360738 w 6775451"/>
              <a:gd name="connsiteY2554" fmla="*/ 1101726 h 3275013"/>
              <a:gd name="connsiteX2555" fmla="*/ 3357563 w 6775451"/>
              <a:gd name="connsiteY2555" fmla="*/ 1104901 h 3275013"/>
              <a:gd name="connsiteX2556" fmla="*/ 3354388 w 6775451"/>
              <a:gd name="connsiteY2556" fmla="*/ 1108076 h 3275013"/>
              <a:gd name="connsiteX2557" fmla="*/ 3338513 w 6775451"/>
              <a:gd name="connsiteY2557" fmla="*/ 1123951 h 3275013"/>
              <a:gd name="connsiteX2558" fmla="*/ 3335338 w 6775451"/>
              <a:gd name="connsiteY2558" fmla="*/ 1138238 h 3275013"/>
              <a:gd name="connsiteX2559" fmla="*/ 3338513 w 6775451"/>
              <a:gd name="connsiteY2559" fmla="*/ 1141413 h 3275013"/>
              <a:gd name="connsiteX2560" fmla="*/ 3340100 w 6775451"/>
              <a:gd name="connsiteY2560" fmla="*/ 1144588 h 3275013"/>
              <a:gd name="connsiteX2561" fmla="*/ 3335338 w 6775451"/>
              <a:gd name="connsiteY2561" fmla="*/ 1144588 h 3275013"/>
              <a:gd name="connsiteX2562" fmla="*/ 3340100 w 6775451"/>
              <a:gd name="connsiteY2562" fmla="*/ 1152526 h 3275013"/>
              <a:gd name="connsiteX2563" fmla="*/ 3332163 w 6775451"/>
              <a:gd name="connsiteY2563" fmla="*/ 1162051 h 3275013"/>
              <a:gd name="connsiteX2564" fmla="*/ 3325813 w 6775451"/>
              <a:gd name="connsiteY2564" fmla="*/ 1165226 h 3275013"/>
              <a:gd name="connsiteX2565" fmla="*/ 3321050 w 6775451"/>
              <a:gd name="connsiteY2565" fmla="*/ 1169988 h 3275013"/>
              <a:gd name="connsiteX2566" fmla="*/ 3324225 w 6775451"/>
              <a:gd name="connsiteY2566" fmla="*/ 1169988 h 3275013"/>
              <a:gd name="connsiteX2567" fmla="*/ 3314700 w 6775451"/>
              <a:gd name="connsiteY2567" fmla="*/ 1181101 h 3275013"/>
              <a:gd name="connsiteX2568" fmla="*/ 3303588 w 6775451"/>
              <a:gd name="connsiteY2568" fmla="*/ 1187451 h 3275013"/>
              <a:gd name="connsiteX2569" fmla="*/ 3300413 w 6775451"/>
              <a:gd name="connsiteY2569" fmla="*/ 1190626 h 3275013"/>
              <a:gd name="connsiteX2570" fmla="*/ 3295650 w 6775451"/>
              <a:gd name="connsiteY2570" fmla="*/ 1190626 h 3275013"/>
              <a:gd name="connsiteX2571" fmla="*/ 3268663 w 6775451"/>
              <a:gd name="connsiteY2571" fmla="*/ 1195388 h 3275013"/>
              <a:gd name="connsiteX2572" fmla="*/ 3252788 w 6775451"/>
              <a:gd name="connsiteY2572" fmla="*/ 1195388 h 3275013"/>
              <a:gd name="connsiteX2573" fmla="*/ 3249613 w 6775451"/>
              <a:gd name="connsiteY2573" fmla="*/ 1195388 h 3275013"/>
              <a:gd name="connsiteX2574" fmla="*/ 3243263 w 6775451"/>
              <a:gd name="connsiteY2574" fmla="*/ 1201738 h 3275013"/>
              <a:gd name="connsiteX2575" fmla="*/ 3240088 w 6775451"/>
              <a:gd name="connsiteY2575" fmla="*/ 1208088 h 3275013"/>
              <a:gd name="connsiteX2576" fmla="*/ 3238500 w 6775451"/>
              <a:gd name="connsiteY2576" fmla="*/ 1208088 h 3275013"/>
              <a:gd name="connsiteX2577" fmla="*/ 3235325 w 6775451"/>
              <a:gd name="connsiteY2577" fmla="*/ 1216026 h 3275013"/>
              <a:gd name="connsiteX2578" fmla="*/ 3232150 w 6775451"/>
              <a:gd name="connsiteY2578" fmla="*/ 1222376 h 3275013"/>
              <a:gd name="connsiteX2579" fmla="*/ 3224213 w 6775451"/>
              <a:gd name="connsiteY2579" fmla="*/ 1216026 h 3275013"/>
              <a:gd name="connsiteX2580" fmla="*/ 3211513 w 6775451"/>
              <a:gd name="connsiteY2580" fmla="*/ 1193801 h 3275013"/>
              <a:gd name="connsiteX2581" fmla="*/ 3192463 w 6775451"/>
              <a:gd name="connsiteY2581" fmla="*/ 1187451 h 3275013"/>
              <a:gd name="connsiteX2582" fmla="*/ 3175000 w 6775451"/>
              <a:gd name="connsiteY2582" fmla="*/ 1190626 h 3275013"/>
              <a:gd name="connsiteX2583" fmla="*/ 3167063 w 6775451"/>
              <a:gd name="connsiteY2583" fmla="*/ 1179513 h 3275013"/>
              <a:gd name="connsiteX2584" fmla="*/ 3154363 w 6775451"/>
              <a:gd name="connsiteY2584" fmla="*/ 1162051 h 3275013"/>
              <a:gd name="connsiteX2585" fmla="*/ 3149600 w 6775451"/>
              <a:gd name="connsiteY2585" fmla="*/ 1147763 h 3275013"/>
              <a:gd name="connsiteX2586" fmla="*/ 3154363 w 6775451"/>
              <a:gd name="connsiteY2586" fmla="*/ 1133476 h 3275013"/>
              <a:gd name="connsiteX2587" fmla="*/ 3167063 w 6775451"/>
              <a:gd name="connsiteY2587" fmla="*/ 1122363 h 3275013"/>
              <a:gd name="connsiteX2588" fmla="*/ 3163888 w 6775451"/>
              <a:gd name="connsiteY2588" fmla="*/ 1098551 h 3275013"/>
              <a:gd name="connsiteX2589" fmla="*/ 3160713 w 6775451"/>
              <a:gd name="connsiteY2589" fmla="*/ 1084263 h 3275013"/>
              <a:gd name="connsiteX2590" fmla="*/ 3160713 w 6775451"/>
              <a:gd name="connsiteY2590" fmla="*/ 1047751 h 3275013"/>
              <a:gd name="connsiteX2591" fmla="*/ 3171825 w 6775451"/>
              <a:gd name="connsiteY2591" fmla="*/ 1036638 h 3275013"/>
              <a:gd name="connsiteX2592" fmla="*/ 3206750 w 6775451"/>
              <a:gd name="connsiteY2592" fmla="*/ 1033463 h 3275013"/>
              <a:gd name="connsiteX2593" fmla="*/ 3246438 w 6775451"/>
              <a:gd name="connsiteY2593" fmla="*/ 1036638 h 3275013"/>
              <a:gd name="connsiteX2594" fmla="*/ 3281363 w 6775451"/>
              <a:gd name="connsiteY2594" fmla="*/ 1041401 h 3275013"/>
              <a:gd name="connsiteX2595" fmla="*/ 3303588 w 6775451"/>
              <a:gd name="connsiteY2595" fmla="*/ 1033463 h 3275013"/>
              <a:gd name="connsiteX2596" fmla="*/ 3314700 w 6775451"/>
              <a:gd name="connsiteY2596" fmla="*/ 1008063 h 3275013"/>
              <a:gd name="connsiteX2597" fmla="*/ 3314700 w 6775451"/>
              <a:gd name="connsiteY2597" fmla="*/ 979488 h 3275013"/>
              <a:gd name="connsiteX2598" fmla="*/ 3309938 w 6775451"/>
              <a:gd name="connsiteY2598" fmla="*/ 968376 h 3275013"/>
              <a:gd name="connsiteX2599" fmla="*/ 3275013 w 6775451"/>
              <a:gd name="connsiteY2599" fmla="*/ 947738 h 3275013"/>
              <a:gd name="connsiteX2600" fmla="*/ 3257550 w 6775451"/>
              <a:gd name="connsiteY2600" fmla="*/ 941388 h 3275013"/>
              <a:gd name="connsiteX2601" fmla="*/ 3249613 w 6775451"/>
              <a:gd name="connsiteY2601" fmla="*/ 941388 h 3275013"/>
              <a:gd name="connsiteX2602" fmla="*/ 3243263 w 6775451"/>
              <a:gd name="connsiteY2602" fmla="*/ 933451 h 3275013"/>
              <a:gd name="connsiteX2603" fmla="*/ 3249613 w 6775451"/>
              <a:gd name="connsiteY2603" fmla="*/ 930276 h 3275013"/>
              <a:gd name="connsiteX2604" fmla="*/ 3254375 w 6775451"/>
              <a:gd name="connsiteY2604" fmla="*/ 925513 h 3275013"/>
              <a:gd name="connsiteX2605" fmla="*/ 3267075 w 6775451"/>
              <a:gd name="connsiteY2605" fmla="*/ 925513 h 3275013"/>
              <a:gd name="connsiteX2606" fmla="*/ 3278188 w 6775451"/>
              <a:gd name="connsiteY2606" fmla="*/ 922338 h 3275013"/>
              <a:gd name="connsiteX2607" fmla="*/ 3286125 w 6775451"/>
              <a:gd name="connsiteY2607" fmla="*/ 919163 h 3275013"/>
              <a:gd name="connsiteX2608" fmla="*/ 3292475 w 6775451"/>
              <a:gd name="connsiteY2608" fmla="*/ 912813 h 3275013"/>
              <a:gd name="connsiteX2609" fmla="*/ 3303588 w 6775451"/>
              <a:gd name="connsiteY2609" fmla="*/ 911226 h 3275013"/>
              <a:gd name="connsiteX2610" fmla="*/ 3332163 w 6775451"/>
              <a:gd name="connsiteY2610" fmla="*/ 904876 h 3275013"/>
              <a:gd name="connsiteX2611" fmla="*/ 3357563 w 6775451"/>
              <a:gd name="connsiteY2611" fmla="*/ 898526 h 3275013"/>
              <a:gd name="connsiteX2612" fmla="*/ 3371850 w 6775451"/>
              <a:gd name="connsiteY2612" fmla="*/ 890588 h 3275013"/>
              <a:gd name="connsiteX2613" fmla="*/ 3371850 w 6775451"/>
              <a:gd name="connsiteY2613" fmla="*/ 869951 h 3275013"/>
              <a:gd name="connsiteX2614" fmla="*/ 3371850 w 6775451"/>
              <a:gd name="connsiteY2614" fmla="*/ 868363 h 3275013"/>
              <a:gd name="connsiteX2615" fmla="*/ 3378200 w 6775451"/>
              <a:gd name="connsiteY2615" fmla="*/ 865188 h 3275013"/>
              <a:gd name="connsiteX2616" fmla="*/ 3389313 w 6775451"/>
              <a:gd name="connsiteY2616" fmla="*/ 858838 h 3275013"/>
              <a:gd name="connsiteX2617" fmla="*/ 3403600 w 6775451"/>
              <a:gd name="connsiteY2617" fmla="*/ 855663 h 3275013"/>
              <a:gd name="connsiteX2618" fmla="*/ 3411538 w 6775451"/>
              <a:gd name="connsiteY2618" fmla="*/ 855663 h 3275013"/>
              <a:gd name="connsiteX2619" fmla="*/ 3422650 w 6775451"/>
              <a:gd name="connsiteY2619" fmla="*/ 841376 h 3275013"/>
              <a:gd name="connsiteX2620" fmla="*/ 3449638 w 6775451"/>
              <a:gd name="connsiteY2620" fmla="*/ 819150 h 3275013"/>
              <a:gd name="connsiteX2621" fmla="*/ 3451225 w 6775451"/>
              <a:gd name="connsiteY2621" fmla="*/ 815975 h 3275013"/>
              <a:gd name="connsiteX2622" fmla="*/ 3454400 w 6775451"/>
              <a:gd name="connsiteY2622" fmla="*/ 815975 h 3275013"/>
              <a:gd name="connsiteX2623" fmla="*/ 3478213 w 6775451"/>
              <a:gd name="connsiteY2623" fmla="*/ 808038 h 3275013"/>
              <a:gd name="connsiteX2624" fmla="*/ 3503613 w 6775451"/>
              <a:gd name="connsiteY2624" fmla="*/ 812800 h 3275013"/>
              <a:gd name="connsiteX2625" fmla="*/ 3506788 w 6775451"/>
              <a:gd name="connsiteY2625" fmla="*/ 812800 h 3275013"/>
              <a:gd name="connsiteX2626" fmla="*/ 3508375 w 6775451"/>
              <a:gd name="connsiteY2626" fmla="*/ 812800 h 3275013"/>
              <a:gd name="connsiteX2627" fmla="*/ 3503613 w 6775451"/>
              <a:gd name="connsiteY2627" fmla="*/ 804863 h 3275013"/>
              <a:gd name="connsiteX2628" fmla="*/ 3492500 w 6775451"/>
              <a:gd name="connsiteY2628" fmla="*/ 793750 h 3275013"/>
              <a:gd name="connsiteX2629" fmla="*/ 3489325 w 6775451"/>
              <a:gd name="connsiteY2629" fmla="*/ 773113 h 3275013"/>
              <a:gd name="connsiteX2630" fmla="*/ 3497263 w 6775451"/>
              <a:gd name="connsiteY2630" fmla="*/ 750888 h 3275013"/>
              <a:gd name="connsiteX2631" fmla="*/ 3500438 w 6775451"/>
              <a:gd name="connsiteY2631" fmla="*/ 744538 h 3275013"/>
              <a:gd name="connsiteX2632" fmla="*/ 3506788 w 6775451"/>
              <a:gd name="connsiteY2632" fmla="*/ 741363 h 3275013"/>
              <a:gd name="connsiteX2633" fmla="*/ 3525838 w 6775451"/>
              <a:gd name="connsiteY2633" fmla="*/ 733425 h 3275013"/>
              <a:gd name="connsiteX2634" fmla="*/ 3540125 w 6775451"/>
              <a:gd name="connsiteY2634" fmla="*/ 736600 h 3275013"/>
              <a:gd name="connsiteX2635" fmla="*/ 3546475 w 6775451"/>
              <a:gd name="connsiteY2635" fmla="*/ 744538 h 3275013"/>
              <a:gd name="connsiteX2636" fmla="*/ 3543300 w 6775451"/>
              <a:gd name="connsiteY2636" fmla="*/ 768350 h 3275013"/>
              <a:gd name="connsiteX2637" fmla="*/ 3540125 w 6775451"/>
              <a:gd name="connsiteY2637" fmla="*/ 768350 h 3275013"/>
              <a:gd name="connsiteX2638" fmla="*/ 3540125 w 6775451"/>
              <a:gd name="connsiteY2638" fmla="*/ 769938 h 3275013"/>
              <a:gd name="connsiteX2639" fmla="*/ 3540125 w 6775451"/>
              <a:gd name="connsiteY2639" fmla="*/ 773113 h 3275013"/>
              <a:gd name="connsiteX2640" fmla="*/ 3543300 w 6775451"/>
              <a:gd name="connsiteY2640" fmla="*/ 784225 h 3275013"/>
              <a:gd name="connsiteX2641" fmla="*/ 3549650 w 6775451"/>
              <a:gd name="connsiteY2641" fmla="*/ 793750 h 3275013"/>
              <a:gd name="connsiteX2642" fmla="*/ 3554413 w 6775451"/>
              <a:gd name="connsiteY2642" fmla="*/ 793750 h 3275013"/>
              <a:gd name="connsiteX2643" fmla="*/ 3557588 w 6775451"/>
              <a:gd name="connsiteY2643" fmla="*/ 796925 h 3275013"/>
              <a:gd name="connsiteX2644" fmla="*/ 3571875 w 6775451"/>
              <a:gd name="connsiteY2644" fmla="*/ 793750 h 3275013"/>
              <a:gd name="connsiteX2645" fmla="*/ 3592513 w 6775451"/>
              <a:gd name="connsiteY2645" fmla="*/ 793750 h 3275013"/>
              <a:gd name="connsiteX2646" fmla="*/ 3608388 w 6775451"/>
              <a:gd name="connsiteY2646" fmla="*/ 793750 h 3275013"/>
              <a:gd name="connsiteX2647" fmla="*/ 3621088 w 6775451"/>
              <a:gd name="connsiteY2647" fmla="*/ 793750 h 3275013"/>
              <a:gd name="connsiteX2648" fmla="*/ 3622675 w 6775451"/>
              <a:gd name="connsiteY2648" fmla="*/ 793750 h 3275013"/>
              <a:gd name="connsiteX2649" fmla="*/ 3625850 w 6775451"/>
              <a:gd name="connsiteY2649" fmla="*/ 790575 h 3275013"/>
              <a:gd name="connsiteX2650" fmla="*/ 3649663 w 6775451"/>
              <a:gd name="connsiteY2650" fmla="*/ 787400 h 3275013"/>
              <a:gd name="connsiteX2651" fmla="*/ 3660775 w 6775451"/>
              <a:gd name="connsiteY2651" fmla="*/ 787400 h 3275013"/>
              <a:gd name="connsiteX2652" fmla="*/ 3675063 w 6775451"/>
              <a:gd name="connsiteY2652" fmla="*/ 784225 h 3275013"/>
              <a:gd name="connsiteX2653" fmla="*/ 3703638 w 6775451"/>
              <a:gd name="connsiteY2653" fmla="*/ 793750 h 3275013"/>
              <a:gd name="connsiteX2654" fmla="*/ 3711575 w 6775451"/>
              <a:gd name="connsiteY2654" fmla="*/ 793750 h 3275013"/>
              <a:gd name="connsiteX2655" fmla="*/ 3721100 w 6775451"/>
              <a:gd name="connsiteY2655" fmla="*/ 793750 h 3275013"/>
              <a:gd name="connsiteX2656" fmla="*/ 3722688 w 6775451"/>
              <a:gd name="connsiteY2656" fmla="*/ 793750 h 3275013"/>
              <a:gd name="connsiteX2657" fmla="*/ 3725863 w 6775451"/>
              <a:gd name="connsiteY2657" fmla="*/ 779463 h 3275013"/>
              <a:gd name="connsiteX2658" fmla="*/ 3725863 w 6775451"/>
              <a:gd name="connsiteY2658" fmla="*/ 762000 h 3275013"/>
              <a:gd name="connsiteX2659" fmla="*/ 3732213 w 6775451"/>
              <a:gd name="connsiteY2659" fmla="*/ 747713 h 3275013"/>
              <a:gd name="connsiteX2660" fmla="*/ 3746500 w 6775451"/>
              <a:gd name="connsiteY2660" fmla="*/ 725488 h 3275013"/>
              <a:gd name="connsiteX2661" fmla="*/ 3757613 w 6775451"/>
              <a:gd name="connsiteY2661" fmla="*/ 722313 h 3275013"/>
              <a:gd name="connsiteX2662" fmla="*/ 3779838 w 6775451"/>
              <a:gd name="connsiteY2662" fmla="*/ 730250 h 3275013"/>
              <a:gd name="connsiteX2663" fmla="*/ 3800475 w 6775451"/>
              <a:gd name="connsiteY2663" fmla="*/ 725488 h 3275013"/>
              <a:gd name="connsiteX2664" fmla="*/ 3803650 w 6775451"/>
              <a:gd name="connsiteY2664" fmla="*/ 719138 h 3275013"/>
              <a:gd name="connsiteX2665" fmla="*/ 3779838 w 6775451"/>
              <a:gd name="connsiteY2665" fmla="*/ 701675 h 3275013"/>
              <a:gd name="connsiteX2666" fmla="*/ 3775075 w 6775451"/>
              <a:gd name="connsiteY2666" fmla="*/ 696913 h 3275013"/>
              <a:gd name="connsiteX2667" fmla="*/ 3776663 w 6775451"/>
              <a:gd name="connsiteY2667" fmla="*/ 693738 h 3275013"/>
              <a:gd name="connsiteX2668" fmla="*/ 3794125 w 6775451"/>
              <a:gd name="connsiteY2668" fmla="*/ 687388 h 3275013"/>
              <a:gd name="connsiteX2669" fmla="*/ 3833813 w 6775451"/>
              <a:gd name="connsiteY2669" fmla="*/ 687388 h 3275013"/>
              <a:gd name="connsiteX2670" fmla="*/ 3871913 w 6775451"/>
              <a:gd name="connsiteY2670" fmla="*/ 685800 h 3275013"/>
              <a:gd name="connsiteX2671" fmla="*/ 3890963 w 6775451"/>
              <a:gd name="connsiteY2671" fmla="*/ 682625 h 3275013"/>
              <a:gd name="connsiteX2672" fmla="*/ 3889375 w 6775451"/>
              <a:gd name="connsiteY2672" fmla="*/ 665163 h 3275013"/>
              <a:gd name="connsiteX2673" fmla="*/ 3875088 w 6775451"/>
              <a:gd name="connsiteY2673" fmla="*/ 654050 h 3275013"/>
              <a:gd name="connsiteX2674" fmla="*/ 3854450 w 6775451"/>
              <a:gd name="connsiteY2674" fmla="*/ 657225 h 3275013"/>
              <a:gd name="connsiteX2675" fmla="*/ 3819525 w 6775451"/>
              <a:gd name="connsiteY2675" fmla="*/ 657225 h 3275013"/>
              <a:gd name="connsiteX2676" fmla="*/ 3797300 w 6775451"/>
              <a:gd name="connsiteY2676" fmla="*/ 661988 h 3275013"/>
              <a:gd name="connsiteX2677" fmla="*/ 3771900 w 6775451"/>
              <a:gd name="connsiteY2677" fmla="*/ 671513 h 3275013"/>
              <a:gd name="connsiteX2678" fmla="*/ 3757613 w 6775451"/>
              <a:gd name="connsiteY2678" fmla="*/ 661988 h 3275013"/>
              <a:gd name="connsiteX2679" fmla="*/ 3746500 w 6775451"/>
              <a:gd name="connsiteY2679" fmla="*/ 636588 h 3275013"/>
              <a:gd name="connsiteX2680" fmla="*/ 3740150 w 6775451"/>
              <a:gd name="connsiteY2680" fmla="*/ 628650 h 3275013"/>
              <a:gd name="connsiteX2681" fmla="*/ 3743325 w 6775451"/>
              <a:gd name="connsiteY2681" fmla="*/ 601663 h 3275013"/>
              <a:gd name="connsiteX2682" fmla="*/ 3757613 w 6775451"/>
              <a:gd name="connsiteY2682" fmla="*/ 593725 h 3275013"/>
              <a:gd name="connsiteX2683" fmla="*/ 3768725 w 6775451"/>
              <a:gd name="connsiteY2683" fmla="*/ 587375 h 3275013"/>
              <a:gd name="connsiteX2684" fmla="*/ 3783013 w 6775451"/>
              <a:gd name="connsiteY2684" fmla="*/ 576263 h 3275013"/>
              <a:gd name="connsiteX2685" fmla="*/ 3786188 w 6775451"/>
              <a:gd name="connsiteY2685" fmla="*/ 576263 h 3275013"/>
              <a:gd name="connsiteX2686" fmla="*/ 3808413 w 6775451"/>
              <a:gd name="connsiteY2686" fmla="*/ 558800 h 3275013"/>
              <a:gd name="connsiteX2687" fmla="*/ 3819525 w 6775451"/>
              <a:gd name="connsiteY2687" fmla="*/ 544513 h 3275013"/>
              <a:gd name="connsiteX2688" fmla="*/ 3819525 w 6775451"/>
              <a:gd name="connsiteY2688" fmla="*/ 539750 h 3275013"/>
              <a:gd name="connsiteX2689" fmla="*/ 3789363 w 6775451"/>
              <a:gd name="connsiteY2689" fmla="*/ 536575 h 3275013"/>
              <a:gd name="connsiteX2690" fmla="*/ 3765550 w 6775451"/>
              <a:gd name="connsiteY2690" fmla="*/ 539750 h 3275013"/>
              <a:gd name="connsiteX2691" fmla="*/ 3757613 w 6775451"/>
              <a:gd name="connsiteY2691" fmla="*/ 539750 h 3275013"/>
              <a:gd name="connsiteX2692" fmla="*/ 3754438 w 6775451"/>
              <a:gd name="connsiteY2692" fmla="*/ 539750 h 3275013"/>
              <a:gd name="connsiteX2693" fmla="*/ 3757613 w 6775451"/>
              <a:gd name="connsiteY2693" fmla="*/ 550863 h 3275013"/>
              <a:gd name="connsiteX2694" fmla="*/ 3746500 w 6775451"/>
              <a:gd name="connsiteY2694" fmla="*/ 579438 h 3275013"/>
              <a:gd name="connsiteX2695" fmla="*/ 3743325 w 6775451"/>
              <a:gd name="connsiteY2695" fmla="*/ 582613 h 3275013"/>
              <a:gd name="connsiteX2696" fmla="*/ 3740150 w 6775451"/>
              <a:gd name="connsiteY2696" fmla="*/ 585788 h 3275013"/>
              <a:gd name="connsiteX2697" fmla="*/ 3708400 w 6775451"/>
              <a:gd name="connsiteY2697" fmla="*/ 608013 h 3275013"/>
              <a:gd name="connsiteX2698" fmla="*/ 3683000 w 6775451"/>
              <a:gd name="connsiteY2698" fmla="*/ 611188 h 3275013"/>
              <a:gd name="connsiteX2699" fmla="*/ 3679825 w 6775451"/>
              <a:gd name="connsiteY2699" fmla="*/ 614363 h 3275013"/>
              <a:gd name="connsiteX2700" fmla="*/ 3678238 w 6775451"/>
              <a:gd name="connsiteY2700" fmla="*/ 615950 h 3275013"/>
              <a:gd name="connsiteX2701" fmla="*/ 3668713 w 6775451"/>
              <a:gd name="connsiteY2701" fmla="*/ 625475 h 3275013"/>
              <a:gd name="connsiteX2702" fmla="*/ 3665538 w 6775451"/>
              <a:gd name="connsiteY2702" fmla="*/ 636588 h 3275013"/>
              <a:gd name="connsiteX2703" fmla="*/ 3671888 w 6775451"/>
              <a:gd name="connsiteY2703" fmla="*/ 642938 h 3275013"/>
              <a:gd name="connsiteX2704" fmla="*/ 3665538 w 6775451"/>
              <a:gd name="connsiteY2704" fmla="*/ 642938 h 3275013"/>
              <a:gd name="connsiteX2705" fmla="*/ 3675063 w 6775451"/>
              <a:gd name="connsiteY2705" fmla="*/ 644525 h 3275013"/>
              <a:gd name="connsiteX2706" fmla="*/ 3689350 w 6775451"/>
              <a:gd name="connsiteY2706" fmla="*/ 650875 h 3275013"/>
              <a:gd name="connsiteX2707" fmla="*/ 3697288 w 6775451"/>
              <a:gd name="connsiteY2707" fmla="*/ 657225 h 3275013"/>
              <a:gd name="connsiteX2708" fmla="*/ 3697288 w 6775451"/>
              <a:gd name="connsiteY2708" fmla="*/ 665163 h 3275013"/>
              <a:gd name="connsiteX2709" fmla="*/ 3700463 w 6775451"/>
              <a:gd name="connsiteY2709" fmla="*/ 665163 h 3275013"/>
              <a:gd name="connsiteX2710" fmla="*/ 3697288 w 6775451"/>
              <a:gd name="connsiteY2710" fmla="*/ 679450 h 3275013"/>
              <a:gd name="connsiteX2711" fmla="*/ 3692525 w 6775451"/>
              <a:gd name="connsiteY2711" fmla="*/ 685800 h 3275013"/>
              <a:gd name="connsiteX2712" fmla="*/ 3683000 w 6775451"/>
              <a:gd name="connsiteY2712" fmla="*/ 690563 h 3275013"/>
              <a:gd name="connsiteX2713" fmla="*/ 3675063 w 6775451"/>
              <a:gd name="connsiteY2713" fmla="*/ 704850 h 3275013"/>
              <a:gd name="connsiteX2714" fmla="*/ 3671888 w 6775451"/>
              <a:gd name="connsiteY2714" fmla="*/ 704850 h 3275013"/>
              <a:gd name="connsiteX2715" fmla="*/ 3663950 w 6775451"/>
              <a:gd name="connsiteY2715" fmla="*/ 715963 h 3275013"/>
              <a:gd name="connsiteX2716" fmla="*/ 3660775 w 6775451"/>
              <a:gd name="connsiteY2716" fmla="*/ 730250 h 3275013"/>
              <a:gd name="connsiteX2717" fmla="*/ 3663950 w 6775451"/>
              <a:gd name="connsiteY2717" fmla="*/ 730250 h 3275013"/>
              <a:gd name="connsiteX2718" fmla="*/ 3660775 w 6775451"/>
              <a:gd name="connsiteY2718" fmla="*/ 744538 h 3275013"/>
              <a:gd name="connsiteX2719" fmla="*/ 3649663 w 6775451"/>
              <a:gd name="connsiteY2719" fmla="*/ 750888 h 3275013"/>
              <a:gd name="connsiteX2720" fmla="*/ 3646488 w 6775451"/>
              <a:gd name="connsiteY2720" fmla="*/ 754063 h 3275013"/>
              <a:gd name="connsiteX2721" fmla="*/ 3614738 w 6775451"/>
              <a:gd name="connsiteY2721" fmla="*/ 762000 h 3275013"/>
              <a:gd name="connsiteX2722" fmla="*/ 3575050 w 6775451"/>
              <a:gd name="connsiteY2722" fmla="*/ 769938 h 3275013"/>
              <a:gd name="connsiteX2723" fmla="*/ 3565525 w 6775451"/>
              <a:gd name="connsiteY2723" fmla="*/ 769938 h 3275013"/>
              <a:gd name="connsiteX2724" fmla="*/ 3560763 w 6775451"/>
              <a:gd name="connsiteY2724" fmla="*/ 758825 h 3275013"/>
              <a:gd name="connsiteX2725" fmla="*/ 3563938 w 6775451"/>
              <a:gd name="connsiteY2725" fmla="*/ 750888 h 3275013"/>
              <a:gd name="connsiteX2726" fmla="*/ 3557588 w 6775451"/>
              <a:gd name="connsiteY2726" fmla="*/ 725488 h 3275013"/>
              <a:gd name="connsiteX2727" fmla="*/ 3549650 w 6775451"/>
              <a:gd name="connsiteY2727" fmla="*/ 696913 h 3275013"/>
              <a:gd name="connsiteX2728" fmla="*/ 3546475 w 6775451"/>
              <a:gd name="connsiteY2728" fmla="*/ 687388 h 3275013"/>
              <a:gd name="connsiteX2729" fmla="*/ 3540125 w 6775451"/>
              <a:gd name="connsiteY2729" fmla="*/ 690563 h 3275013"/>
              <a:gd name="connsiteX2730" fmla="*/ 3532188 w 6775451"/>
              <a:gd name="connsiteY2730" fmla="*/ 696913 h 3275013"/>
              <a:gd name="connsiteX2731" fmla="*/ 3525838 w 6775451"/>
              <a:gd name="connsiteY2731" fmla="*/ 704850 h 3275013"/>
              <a:gd name="connsiteX2732" fmla="*/ 3522663 w 6775451"/>
              <a:gd name="connsiteY2732" fmla="*/ 711200 h 3275013"/>
              <a:gd name="connsiteX2733" fmla="*/ 3521075 w 6775451"/>
              <a:gd name="connsiteY2733" fmla="*/ 712788 h 3275013"/>
              <a:gd name="connsiteX2734" fmla="*/ 3514725 w 6775451"/>
              <a:gd name="connsiteY2734" fmla="*/ 722313 h 3275013"/>
              <a:gd name="connsiteX2735" fmla="*/ 3486150 w 6775451"/>
              <a:gd name="connsiteY2735" fmla="*/ 725488 h 3275013"/>
              <a:gd name="connsiteX2736" fmla="*/ 3471863 w 6775451"/>
              <a:gd name="connsiteY2736" fmla="*/ 719138 h 3275013"/>
              <a:gd name="connsiteX2737" fmla="*/ 3449638 w 6775451"/>
              <a:gd name="connsiteY2737" fmla="*/ 696913 h 3275013"/>
              <a:gd name="connsiteX2738" fmla="*/ 3446463 w 6775451"/>
              <a:gd name="connsiteY2738" fmla="*/ 676275 h 3275013"/>
              <a:gd name="connsiteX2739" fmla="*/ 3443288 w 6775451"/>
              <a:gd name="connsiteY2739" fmla="*/ 657225 h 3275013"/>
              <a:gd name="connsiteX2740" fmla="*/ 3436938 w 6775451"/>
              <a:gd name="connsiteY2740" fmla="*/ 636588 h 3275013"/>
              <a:gd name="connsiteX2741" fmla="*/ 3451225 w 6775451"/>
              <a:gd name="connsiteY2741" fmla="*/ 608013 h 3275013"/>
              <a:gd name="connsiteX2742" fmla="*/ 3494088 w 6775451"/>
              <a:gd name="connsiteY2742" fmla="*/ 571500 h 3275013"/>
              <a:gd name="connsiteX2743" fmla="*/ 3500438 w 6775451"/>
              <a:gd name="connsiteY2743" fmla="*/ 565150 h 3275013"/>
              <a:gd name="connsiteX2744" fmla="*/ 3508375 w 6775451"/>
              <a:gd name="connsiteY2744" fmla="*/ 561975 h 3275013"/>
              <a:gd name="connsiteX2745" fmla="*/ 3535363 w 6775451"/>
              <a:gd name="connsiteY2745" fmla="*/ 554038 h 3275013"/>
              <a:gd name="connsiteX2746" fmla="*/ 3563938 w 6775451"/>
              <a:gd name="connsiteY2746" fmla="*/ 539750 h 3275013"/>
              <a:gd name="connsiteX2747" fmla="*/ 3579813 w 6775451"/>
              <a:gd name="connsiteY2747" fmla="*/ 530225 h 3275013"/>
              <a:gd name="connsiteX2748" fmla="*/ 3594100 w 6775451"/>
              <a:gd name="connsiteY2748" fmla="*/ 519113 h 3275013"/>
              <a:gd name="connsiteX2749" fmla="*/ 3621088 w 6775451"/>
              <a:gd name="connsiteY2749" fmla="*/ 487363 h 3275013"/>
              <a:gd name="connsiteX2750" fmla="*/ 3632200 w 6775451"/>
              <a:gd name="connsiteY2750" fmla="*/ 471488 h 3275013"/>
              <a:gd name="connsiteX2751" fmla="*/ 3640138 w 6775451"/>
              <a:gd name="connsiteY2751" fmla="*/ 465138 h 3275013"/>
              <a:gd name="connsiteX2752" fmla="*/ 3663950 w 6775451"/>
              <a:gd name="connsiteY2752" fmla="*/ 450850 h 3275013"/>
              <a:gd name="connsiteX2753" fmla="*/ 3697288 w 6775451"/>
              <a:gd name="connsiteY2753" fmla="*/ 433388 h 3275013"/>
              <a:gd name="connsiteX2754" fmla="*/ 3736975 w 6775451"/>
              <a:gd name="connsiteY2754" fmla="*/ 414338 h 3275013"/>
              <a:gd name="connsiteX2755" fmla="*/ 3768725 w 6775451"/>
              <a:gd name="connsiteY2755" fmla="*/ 400050 h 3275013"/>
              <a:gd name="connsiteX2756" fmla="*/ 3789363 w 6775451"/>
              <a:gd name="connsiteY2756" fmla="*/ 393700 h 3275013"/>
              <a:gd name="connsiteX2757" fmla="*/ 3829050 w 6775451"/>
              <a:gd name="connsiteY2757" fmla="*/ 396875 h 3275013"/>
              <a:gd name="connsiteX2758" fmla="*/ 3876675 w 6775451"/>
              <a:gd name="connsiteY2758" fmla="*/ 414338 h 3275013"/>
              <a:gd name="connsiteX2759" fmla="*/ 3886200 w 6775451"/>
              <a:gd name="connsiteY2759" fmla="*/ 414338 h 3275013"/>
              <a:gd name="connsiteX2760" fmla="*/ 3919538 w 6775451"/>
              <a:gd name="connsiteY2760" fmla="*/ 428625 h 3275013"/>
              <a:gd name="connsiteX2761" fmla="*/ 3937000 w 6775451"/>
              <a:gd name="connsiteY2761" fmla="*/ 433388 h 3275013"/>
              <a:gd name="connsiteX2762" fmla="*/ 3951288 w 6775451"/>
              <a:gd name="connsiteY2762" fmla="*/ 439738 h 3275013"/>
              <a:gd name="connsiteX2763" fmla="*/ 3976688 w 6775451"/>
              <a:gd name="connsiteY2763" fmla="*/ 450850 h 3275013"/>
              <a:gd name="connsiteX2764" fmla="*/ 3968750 w 6775451"/>
              <a:gd name="connsiteY2764" fmla="*/ 450850 h 3275013"/>
              <a:gd name="connsiteX2765" fmla="*/ 3979863 w 6775451"/>
              <a:gd name="connsiteY2765" fmla="*/ 457200 h 3275013"/>
              <a:gd name="connsiteX2766" fmla="*/ 3990975 w 6775451"/>
              <a:gd name="connsiteY2766" fmla="*/ 461963 h 3275013"/>
              <a:gd name="connsiteX2767" fmla="*/ 4043363 w 6775451"/>
              <a:gd name="connsiteY2767" fmla="*/ 468313 h 3275013"/>
              <a:gd name="connsiteX2768" fmla="*/ 4083050 w 6775451"/>
              <a:gd name="connsiteY2768" fmla="*/ 465138 h 3275013"/>
              <a:gd name="connsiteX2769" fmla="*/ 4097338 w 6775451"/>
              <a:gd name="connsiteY2769" fmla="*/ 468313 h 3275013"/>
              <a:gd name="connsiteX2770" fmla="*/ 4105275 w 6775451"/>
              <a:gd name="connsiteY2770" fmla="*/ 476250 h 3275013"/>
              <a:gd name="connsiteX2771" fmla="*/ 4111625 w 6775451"/>
              <a:gd name="connsiteY2771" fmla="*/ 476250 h 3275013"/>
              <a:gd name="connsiteX2772" fmla="*/ 4122738 w 6775451"/>
              <a:gd name="connsiteY2772" fmla="*/ 490538 h 3275013"/>
              <a:gd name="connsiteX2773" fmla="*/ 4133850 w 6775451"/>
              <a:gd name="connsiteY2773" fmla="*/ 500063 h 3275013"/>
              <a:gd name="connsiteX2774" fmla="*/ 4143375 w 6775451"/>
              <a:gd name="connsiteY2774" fmla="*/ 504825 h 3275013"/>
              <a:gd name="connsiteX2775" fmla="*/ 4133850 w 6775451"/>
              <a:gd name="connsiteY2775" fmla="*/ 511175 h 3275013"/>
              <a:gd name="connsiteX2776" fmla="*/ 4122738 w 6775451"/>
              <a:gd name="connsiteY2776" fmla="*/ 515938 h 3275013"/>
              <a:gd name="connsiteX2777" fmla="*/ 4097338 w 6775451"/>
              <a:gd name="connsiteY2777" fmla="*/ 528638 h 3275013"/>
              <a:gd name="connsiteX2778" fmla="*/ 4071938 w 6775451"/>
              <a:gd name="connsiteY2778" fmla="*/ 533400 h 3275013"/>
              <a:gd name="connsiteX2779" fmla="*/ 4032250 w 6775451"/>
              <a:gd name="connsiteY2779" fmla="*/ 533400 h 3275013"/>
              <a:gd name="connsiteX2780" fmla="*/ 4017963 w 6775451"/>
              <a:gd name="connsiteY2780" fmla="*/ 528638 h 3275013"/>
              <a:gd name="connsiteX2781" fmla="*/ 4003675 w 6775451"/>
              <a:gd name="connsiteY2781" fmla="*/ 525463 h 3275013"/>
              <a:gd name="connsiteX2782" fmla="*/ 3994150 w 6775451"/>
              <a:gd name="connsiteY2782" fmla="*/ 525463 h 3275013"/>
              <a:gd name="connsiteX2783" fmla="*/ 4000500 w 6775451"/>
              <a:gd name="connsiteY2783" fmla="*/ 533400 h 3275013"/>
              <a:gd name="connsiteX2784" fmla="*/ 4005263 w 6775451"/>
              <a:gd name="connsiteY2784" fmla="*/ 536575 h 3275013"/>
              <a:gd name="connsiteX2785" fmla="*/ 4008438 w 6775451"/>
              <a:gd name="connsiteY2785" fmla="*/ 539750 h 3275013"/>
              <a:gd name="connsiteX2786" fmla="*/ 4011613 w 6775451"/>
              <a:gd name="connsiteY2786" fmla="*/ 539750 h 3275013"/>
              <a:gd name="connsiteX2787" fmla="*/ 4014788 w 6775451"/>
              <a:gd name="connsiteY2787" fmla="*/ 550863 h 3275013"/>
              <a:gd name="connsiteX2788" fmla="*/ 4014788 w 6775451"/>
              <a:gd name="connsiteY2788" fmla="*/ 565150 h 3275013"/>
              <a:gd name="connsiteX2789" fmla="*/ 4017963 w 6775451"/>
              <a:gd name="connsiteY2789" fmla="*/ 573088 h 3275013"/>
              <a:gd name="connsiteX2790" fmla="*/ 4032250 w 6775451"/>
              <a:gd name="connsiteY2790" fmla="*/ 571500 h 3275013"/>
              <a:gd name="connsiteX2791" fmla="*/ 4040188 w 6775451"/>
              <a:gd name="connsiteY2791" fmla="*/ 568325 h 3275013"/>
              <a:gd name="connsiteX2792" fmla="*/ 4040188 w 6775451"/>
              <a:gd name="connsiteY2792" fmla="*/ 565150 h 3275013"/>
              <a:gd name="connsiteX2793" fmla="*/ 4046538 w 6775451"/>
              <a:gd name="connsiteY2793" fmla="*/ 561975 h 3275013"/>
              <a:gd name="connsiteX2794" fmla="*/ 4048125 w 6775451"/>
              <a:gd name="connsiteY2794" fmla="*/ 558800 h 3275013"/>
              <a:gd name="connsiteX2795" fmla="*/ 4051300 w 6775451"/>
              <a:gd name="connsiteY2795" fmla="*/ 557213 h 3275013"/>
              <a:gd name="connsiteX2796" fmla="*/ 4065588 w 6775451"/>
              <a:gd name="connsiteY2796" fmla="*/ 565150 h 3275013"/>
              <a:gd name="connsiteX2797" fmla="*/ 4087813 w 6775451"/>
              <a:gd name="connsiteY2797" fmla="*/ 573088 h 3275013"/>
              <a:gd name="connsiteX2798" fmla="*/ 4100513 w 6775451"/>
              <a:gd name="connsiteY2798" fmla="*/ 568325 h 3275013"/>
              <a:gd name="connsiteX2799" fmla="*/ 4100513 w 6775451"/>
              <a:gd name="connsiteY2799" fmla="*/ 557213 h 3275013"/>
              <a:gd name="connsiteX2800" fmla="*/ 4102100 w 6775451"/>
              <a:gd name="connsiteY2800" fmla="*/ 539750 h 3275013"/>
              <a:gd name="connsiteX2801" fmla="*/ 4116388 w 6775451"/>
              <a:gd name="connsiteY2801" fmla="*/ 533400 h 3275013"/>
              <a:gd name="connsiteX2802" fmla="*/ 4130675 w 6775451"/>
              <a:gd name="connsiteY2802" fmla="*/ 528638 h 3275013"/>
              <a:gd name="connsiteX2803" fmla="*/ 4143375 w 6775451"/>
              <a:gd name="connsiteY2803" fmla="*/ 522288 h 3275013"/>
              <a:gd name="connsiteX2804" fmla="*/ 4157663 w 6775451"/>
              <a:gd name="connsiteY2804" fmla="*/ 515938 h 3275013"/>
              <a:gd name="connsiteX2805" fmla="*/ 4165600 w 6775451"/>
              <a:gd name="connsiteY2805" fmla="*/ 525463 h 3275013"/>
              <a:gd name="connsiteX2806" fmla="*/ 4173538 w 6775451"/>
              <a:gd name="connsiteY2806" fmla="*/ 539750 h 3275013"/>
              <a:gd name="connsiteX2807" fmla="*/ 4176713 w 6775451"/>
              <a:gd name="connsiteY2807" fmla="*/ 539750 h 3275013"/>
              <a:gd name="connsiteX2808" fmla="*/ 4179888 w 6775451"/>
              <a:gd name="connsiteY2808" fmla="*/ 539750 h 3275013"/>
              <a:gd name="connsiteX2809" fmla="*/ 4183063 w 6775451"/>
              <a:gd name="connsiteY2809" fmla="*/ 525463 h 3275013"/>
              <a:gd name="connsiteX2810" fmla="*/ 4176713 w 6775451"/>
              <a:gd name="connsiteY2810" fmla="*/ 508000 h 3275013"/>
              <a:gd name="connsiteX2811" fmla="*/ 4171950 w 6775451"/>
              <a:gd name="connsiteY2811" fmla="*/ 490538 h 3275013"/>
              <a:gd name="connsiteX2812" fmla="*/ 4173538 w 6775451"/>
              <a:gd name="connsiteY2812" fmla="*/ 473075 h 3275013"/>
              <a:gd name="connsiteX2813" fmla="*/ 4197350 w 6775451"/>
              <a:gd name="connsiteY2813" fmla="*/ 465138 h 3275013"/>
              <a:gd name="connsiteX2814" fmla="*/ 4222750 w 6775451"/>
              <a:gd name="connsiteY2814" fmla="*/ 471488 h 3275013"/>
              <a:gd name="connsiteX2815" fmla="*/ 4222750 w 6775451"/>
              <a:gd name="connsiteY2815" fmla="*/ 473075 h 3275013"/>
              <a:gd name="connsiteX2816" fmla="*/ 4222750 w 6775451"/>
              <a:gd name="connsiteY2816" fmla="*/ 476250 h 3275013"/>
              <a:gd name="connsiteX2817" fmla="*/ 4225925 w 6775451"/>
              <a:gd name="connsiteY2817" fmla="*/ 476250 h 3275013"/>
              <a:gd name="connsiteX2818" fmla="*/ 4219575 w 6775451"/>
              <a:gd name="connsiteY2818" fmla="*/ 496888 h 3275013"/>
              <a:gd name="connsiteX2819" fmla="*/ 4216400 w 6775451"/>
              <a:gd name="connsiteY2819" fmla="*/ 514350 h 3275013"/>
              <a:gd name="connsiteX2820" fmla="*/ 4214813 w 6775451"/>
              <a:gd name="connsiteY2820" fmla="*/ 514350 h 3275013"/>
              <a:gd name="connsiteX2821" fmla="*/ 4214813 w 6775451"/>
              <a:gd name="connsiteY2821" fmla="*/ 515938 h 3275013"/>
              <a:gd name="connsiteX2822" fmla="*/ 4225925 w 6775451"/>
              <a:gd name="connsiteY2822" fmla="*/ 519113 h 3275013"/>
              <a:gd name="connsiteX2823" fmla="*/ 4240213 w 6775451"/>
              <a:gd name="connsiteY2823" fmla="*/ 496888 h 3275013"/>
              <a:gd name="connsiteX2824" fmla="*/ 4240213 w 6775451"/>
              <a:gd name="connsiteY2824" fmla="*/ 493713 h 3275013"/>
              <a:gd name="connsiteX2825" fmla="*/ 4243388 w 6775451"/>
              <a:gd name="connsiteY2825" fmla="*/ 493713 h 3275013"/>
              <a:gd name="connsiteX2826" fmla="*/ 4259263 w 6775451"/>
              <a:gd name="connsiteY2826" fmla="*/ 487363 h 3275013"/>
              <a:gd name="connsiteX2827" fmla="*/ 4297363 w 6775451"/>
              <a:gd name="connsiteY2827" fmla="*/ 487363 h 3275013"/>
              <a:gd name="connsiteX2828" fmla="*/ 4305300 w 6775451"/>
              <a:gd name="connsiteY2828" fmla="*/ 485775 h 3275013"/>
              <a:gd name="connsiteX2829" fmla="*/ 4311650 w 6775451"/>
              <a:gd name="connsiteY2829" fmla="*/ 482600 h 3275013"/>
              <a:gd name="connsiteX2830" fmla="*/ 4322763 w 6775451"/>
              <a:gd name="connsiteY2830" fmla="*/ 473075 h 3275013"/>
              <a:gd name="connsiteX2831" fmla="*/ 4348163 w 6775451"/>
              <a:gd name="connsiteY2831" fmla="*/ 476250 h 3275013"/>
              <a:gd name="connsiteX2832" fmla="*/ 4354513 w 6775451"/>
              <a:gd name="connsiteY2832" fmla="*/ 476250 h 3275013"/>
              <a:gd name="connsiteX2833" fmla="*/ 4368800 w 6775451"/>
              <a:gd name="connsiteY2833" fmla="*/ 482600 h 3275013"/>
              <a:gd name="connsiteX2834" fmla="*/ 4373563 w 6775451"/>
              <a:gd name="connsiteY2834" fmla="*/ 482600 h 3275013"/>
              <a:gd name="connsiteX2835" fmla="*/ 4376738 w 6775451"/>
              <a:gd name="connsiteY2835" fmla="*/ 482600 h 3275013"/>
              <a:gd name="connsiteX2836" fmla="*/ 4379913 w 6775451"/>
              <a:gd name="connsiteY2836" fmla="*/ 476250 h 3275013"/>
              <a:gd name="connsiteX2837" fmla="*/ 4397375 w 6775451"/>
              <a:gd name="connsiteY2837" fmla="*/ 473075 h 3275013"/>
              <a:gd name="connsiteX2838" fmla="*/ 4425950 w 6775451"/>
              <a:gd name="connsiteY2838" fmla="*/ 471488 h 3275013"/>
              <a:gd name="connsiteX2839" fmla="*/ 4441825 w 6775451"/>
              <a:gd name="connsiteY2839" fmla="*/ 468313 h 3275013"/>
              <a:gd name="connsiteX2840" fmla="*/ 4451350 w 6775451"/>
              <a:gd name="connsiteY2840" fmla="*/ 476250 h 3275013"/>
              <a:gd name="connsiteX2841" fmla="*/ 4459288 w 6775451"/>
              <a:gd name="connsiteY2841" fmla="*/ 476250 h 3275013"/>
              <a:gd name="connsiteX2842" fmla="*/ 4465638 w 6775451"/>
              <a:gd name="connsiteY2842" fmla="*/ 479425 h 3275013"/>
              <a:gd name="connsiteX2843" fmla="*/ 4470400 w 6775451"/>
              <a:gd name="connsiteY2843" fmla="*/ 476250 h 3275013"/>
              <a:gd name="connsiteX2844" fmla="*/ 4483100 w 6775451"/>
              <a:gd name="connsiteY2844" fmla="*/ 465138 h 3275013"/>
              <a:gd name="connsiteX2845" fmla="*/ 4491038 w 6775451"/>
              <a:gd name="connsiteY2845" fmla="*/ 457200 h 3275013"/>
              <a:gd name="connsiteX2846" fmla="*/ 4494213 w 6775451"/>
              <a:gd name="connsiteY2846" fmla="*/ 454025 h 3275013"/>
              <a:gd name="connsiteX2847" fmla="*/ 4497388 w 6775451"/>
              <a:gd name="connsiteY2847" fmla="*/ 450850 h 3275013"/>
              <a:gd name="connsiteX2848" fmla="*/ 4516438 w 6775451"/>
              <a:gd name="connsiteY2848" fmla="*/ 447675 h 3275013"/>
              <a:gd name="connsiteX2849" fmla="*/ 4540250 w 6775451"/>
              <a:gd name="connsiteY2849" fmla="*/ 447675 h 3275013"/>
              <a:gd name="connsiteX2850" fmla="*/ 4545013 w 6775451"/>
              <a:gd name="connsiteY2850" fmla="*/ 450850 h 3275013"/>
              <a:gd name="connsiteX2851" fmla="*/ 4541838 w 6775451"/>
              <a:gd name="connsiteY2851" fmla="*/ 450850 h 3275013"/>
              <a:gd name="connsiteX2852" fmla="*/ 4559300 w 6775451"/>
              <a:gd name="connsiteY2852" fmla="*/ 458788 h 3275013"/>
              <a:gd name="connsiteX2853" fmla="*/ 4579938 w 6775451"/>
              <a:gd name="connsiteY2853" fmla="*/ 461963 h 3275013"/>
              <a:gd name="connsiteX2854" fmla="*/ 4602163 w 6775451"/>
              <a:gd name="connsiteY2854" fmla="*/ 468313 h 3275013"/>
              <a:gd name="connsiteX2855" fmla="*/ 4611688 w 6775451"/>
              <a:gd name="connsiteY2855" fmla="*/ 473075 h 3275013"/>
              <a:gd name="connsiteX2856" fmla="*/ 4613275 w 6775451"/>
              <a:gd name="connsiteY2856" fmla="*/ 473075 h 3275013"/>
              <a:gd name="connsiteX2857" fmla="*/ 4622800 w 6775451"/>
              <a:gd name="connsiteY2857" fmla="*/ 476250 h 3275013"/>
              <a:gd name="connsiteX2858" fmla="*/ 4633913 w 6775451"/>
              <a:gd name="connsiteY2858" fmla="*/ 476250 h 3275013"/>
              <a:gd name="connsiteX2859" fmla="*/ 4641850 w 6775451"/>
              <a:gd name="connsiteY2859" fmla="*/ 479425 h 3275013"/>
              <a:gd name="connsiteX2860" fmla="*/ 4645025 w 6775451"/>
              <a:gd name="connsiteY2860" fmla="*/ 476250 h 3275013"/>
              <a:gd name="connsiteX2861" fmla="*/ 4648200 w 6775451"/>
              <a:gd name="connsiteY2861" fmla="*/ 471488 h 3275013"/>
              <a:gd name="connsiteX2862" fmla="*/ 4637088 w 6775451"/>
              <a:gd name="connsiteY2862" fmla="*/ 457200 h 3275013"/>
              <a:gd name="connsiteX2863" fmla="*/ 4619625 w 6775451"/>
              <a:gd name="connsiteY2863" fmla="*/ 444500 h 3275013"/>
              <a:gd name="connsiteX2864" fmla="*/ 4605338 w 6775451"/>
              <a:gd name="connsiteY2864" fmla="*/ 436563 h 3275013"/>
              <a:gd name="connsiteX2865" fmla="*/ 4611688 w 6775451"/>
              <a:gd name="connsiteY2865" fmla="*/ 414338 h 3275013"/>
              <a:gd name="connsiteX2866" fmla="*/ 4619625 w 6775451"/>
              <a:gd name="connsiteY2866" fmla="*/ 407988 h 3275013"/>
              <a:gd name="connsiteX2867" fmla="*/ 4633913 w 6775451"/>
              <a:gd name="connsiteY2867" fmla="*/ 401638 h 3275013"/>
              <a:gd name="connsiteX2868" fmla="*/ 4645025 w 6775451"/>
              <a:gd name="connsiteY2868" fmla="*/ 387350 h 3275013"/>
              <a:gd name="connsiteX2869" fmla="*/ 4659313 w 6775451"/>
              <a:gd name="connsiteY2869" fmla="*/ 374650 h 3275013"/>
              <a:gd name="connsiteX2870" fmla="*/ 4673600 w 6775451"/>
              <a:gd name="connsiteY2870" fmla="*/ 360363 h 3275013"/>
              <a:gd name="connsiteX2871" fmla="*/ 4679950 w 6775451"/>
              <a:gd name="connsiteY2871" fmla="*/ 357188 h 3275013"/>
              <a:gd name="connsiteX2872" fmla="*/ 4684713 w 6775451"/>
              <a:gd name="connsiteY2872" fmla="*/ 357188 h 3275013"/>
              <a:gd name="connsiteX2873" fmla="*/ 4705350 w 6775451"/>
              <a:gd name="connsiteY2873" fmla="*/ 368300 h 3275013"/>
              <a:gd name="connsiteX2874" fmla="*/ 4727575 w 6775451"/>
              <a:gd name="connsiteY2874" fmla="*/ 382588 h 3275013"/>
              <a:gd name="connsiteX2875" fmla="*/ 4730750 w 6775451"/>
              <a:gd name="connsiteY2875" fmla="*/ 385763 h 3275013"/>
              <a:gd name="connsiteX2876" fmla="*/ 4733925 w 6775451"/>
              <a:gd name="connsiteY2876" fmla="*/ 387350 h 3275013"/>
              <a:gd name="connsiteX2877" fmla="*/ 4727575 w 6775451"/>
              <a:gd name="connsiteY2877" fmla="*/ 387350 h 3275013"/>
              <a:gd name="connsiteX2878" fmla="*/ 4730750 w 6775451"/>
              <a:gd name="connsiteY2878" fmla="*/ 401638 h 3275013"/>
              <a:gd name="connsiteX2879" fmla="*/ 4722813 w 6775451"/>
              <a:gd name="connsiteY2879" fmla="*/ 414338 h 3275013"/>
              <a:gd name="connsiteX2880" fmla="*/ 4724400 w 6775451"/>
              <a:gd name="connsiteY2880" fmla="*/ 414338 h 3275013"/>
              <a:gd name="connsiteX2881" fmla="*/ 4724400 w 6775451"/>
              <a:gd name="connsiteY2881" fmla="*/ 415925 h 3275013"/>
              <a:gd name="connsiteX2882" fmla="*/ 4724400 w 6775451"/>
              <a:gd name="connsiteY2882" fmla="*/ 430213 h 3275013"/>
              <a:gd name="connsiteX2883" fmla="*/ 4727575 w 6775451"/>
              <a:gd name="connsiteY2883" fmla="*/ 450850 h 3275013"/>
              <a:gd name="connsiteX2884" fmla="*/ 4724400 w 6775451"/>
              <a:gd name="connsiteY2884" fmla="*/ 450850 h 3275013"/>
              <a:gd name="connsiteX2885" fmla="*/ 4727575 w 6775451"/>
              <a:gd name="connsiteY2885" fmla="*/ 465138 h 3275013"/>
              <a:gd name="connsiteX2886" fmla="*/ 4730750 w 6775451"/>
              <a:gd name="connsiteY2886" fmla="*/ 471488 h 3275013"/>
              <a:gd name="connsiteX2887" fmla="*/ 4730750 w 6775451"/>
              <a:gd name="connsiteY2887" fmla="*/ 473075 h 3275013"/>
              <a:gd name="connsiteX2888" fmla="*/ 4730750 w 6775451"/>
              <a:gd name="connsiteY2888" fmla="*/ 476250 h 3275013"/>
              <a:gd name="connsiteX2889" fmla="*/ 4733925 w 6775451"/>
              <a:gd name="connsiteY2889" fmla="*/ 476250 h 3275013"/>
              <a:gd name="connsiteX2890" fmla="*/ 4727575 w 6775451"/>
              <a:gd name="connsiteY2890" fmla="*/ 490538 h 3275013"/>
              <a:gd name="connsiteX2891" fmla="*/ 4716463 w 6775451"/>
              <a:gd name="connsiteY2891" fmla="*/ 504825 h 3275013"/>
              <a:gd name="connsiteX2892" fmla="*/ 4708525 w 6775451"/>
              <a:gd name="connsiteY2892" fmla="*/ 508000 h 3275013"/>
              <a:gd name="connsiteX2893" fmla="*/ 4702175 w 6775451"/>
              <a:gd name="connsiteY2893" fmla="*/ 514350 h 3275013"/>
              <a:gd name="connsiteX2894" fmla="*/ 4687888 w 6775451"/>
              <a:gd name="connsiteY2894" fmla="*/ 530225 h 3275013"/>
              <a:gd name="connsiteX2895" fmla="*/ 4684713 w 6775451"/>
              <a:gd name="connsiteY2895" fmla="*/ 539750 h 3275013"/>
              <a:gd name="connsiteX2896" fmla="*/ 4687888 w 6775451"/>
              <a:gd name="connsiteY2896" fmla="*/ 539750 h 3275013"/>
              <a:gd name="connsiteX2897" fmla="*/ 4691063 w 6775451"/>
              <a:gd name="connsiteY2897" fmla="*/ 539750 h 3275013"/>
              <a:gd name="connsiteX2898" fmla="*/ 4716463 w 6775451"/>
              <a:gd name="connsiteY2898" fmla="*/ 530225 h 3275013"/>
              <a:gd name="connsiteX2899" fmla="*/ 4730750 w 6775451"/>
              <a:gd name="connsiteY2899" fmla="*/ 522288 h 3275013"/>
              <a:gd name="connsiteX2900" fmla="*/ 4741863 w 6775451"/>
              <a:gd name="connsiteY2900" fmla="*/ 504825 h 3275013"/>
              <a:gd name="connsiteX2901" fmla="*/ 4765675 w 6775451"/>
              <a:gd name="connsiteY2901" fmla="*/ 479425 h 3275013"/>
              <a:gd name="connsiteX2902" fmla="*/ 4779963 w 6775451"/>
              <a:gd name="connsiteY2902" fmla="*/ 471488 h 3275013"/>
              <a:gd name="connsiteX2903" fmla="*/ 4791075 w 6775451"/>
              <a:gd name="connsiteY2903" fmla="*/ 476250 h 3275013"/>
              <a:gd name="connsiteX2904" fmla="*/ 4794250 w 6775451"/>
              <a:gd name="connsiteY2904" fmla="*/ 476250 h 3275013"/>
              <a:gd name="connsiteX2905" fmla="*/ 4794250 w 6775451"/>
              <a:gd name="connsiteY2905" fmla="*/ 479425 h 3275013"/>
              <a:gd name="connsiteX2906" fmla="*/ 4799013 w 6775451"/>
              <a:gd name="connsiteY2906" fmla="*/ 487363 h 3275013"/>
              <a:gd name="connsiteX2907" fmla="*/ 4819650 w 6775451"/>
              <a:gd name="connsiteY2907" fmla="*/ 490538 h 3275013"/>
              <a:gd name="connsiteX2908" fmla="*/ 4830763 w 6775451"/>
              <a:gd name="connsiteY2908" fmla="*/ 487363 h 3275013"/>
              <a:gd name="connsiteX2909" fmla="*/ 4833938 w 6775451"/>
              <a:gd name="connsiteY2909" fmla="*/ 485775 h 3275013"/>
              <a:gd name="connsiteX2910" fmla="*/ 4833938 w 6775451"/>
              <a:gd name="connsiteY2910" fmla="*/ 476250 h 3275013"/>
              <a:gd name="connsiteX2911" fmla="*/ 4827588 w 6775451"/>
              <a:gd name="connsiteY2911" fmla="*/ 458788 h 3275013"/>
              <a:gd name="connsiteX2912" fmla="*/ 4822825 w 6775451"/>
              <a:gd name="connsiteY2912" fmla="*/ 447675 h 3275013"/>
              <a:gd name="connsiteX2913" fmla="*/ 4795838 w 6775451"/>
              <a:gd name="connsiteY2913" fmla="*/ 450850 h 3275013"/>
              <a:gd name="connsiteX2914" fmla="*/ 4784725 w 6775451"/>
              <a:gd name="connsiteY2914" fmla="*/ 454025 h 3275013"/>
              <a:gd name="connsiteX2915" fmla="*/ 4765675 w 6775451"/>
              <a:gd name="connsiteY2915" fmla="*/ 468313 h 3275013"/>
              <a:gd name="connsiteX2916" fmla="*/ 4752975 w 6775451"/>
              <a:gd name="connsiteY2916" fmla="*/ 476250 h 3275013"/>
              <a:gd name="connsiteX2917" fmla="*/ 4751388 w 6775451"/>
              <a:gd name="connsiteY2917" fmla="*/ 471488 h 3275013"/>
              <a:gd name="connsiteX2918" fmla="*/ 4752975 w 6775451"/>
              <a:gd name="connsiteY2918" fmla="*/ 444500 h 3275013"/>
              <a:gd name="connsiteX2919" fmla="*/ 4751388 w 6775451"/>
              <a:gd name="connsiteY2919" fmla="*/ 425450 h 3275013"/>
              <a:gd name="connsiteX2920" fmla="*/ 4745038 w 6775451"/>
              <a:gd name="connsiteY2920" fmla="*/ 411163 h 3275013"/>
              <a:gd name="connsiteX2921" fmla="*/ 4748213 w 6775451"/>
              <a:gd name="connsiteY2921" fmla="*/ 400050 h 3275013"/>
              <a:gd name="connsiteX2922" fmla="*/ 4762500 w 6775451"/>
              <a:gd name="connsiteY2922" fmla="*/ 382588 h 3275013"/>
              <a:gd name="connsiteX2923" fmla="*/ 4765675 w 6775451"/>
              <a:gd name="connsiteY2923" fmla="*/ 376238 h 3275013"/>
              <a:gd name="connsiteX2924" fmla="*/ 4767263 w 6775451"/>
              <a:gd name="connsiteY2924" fmla="*/ 376238 h 3275013"/>
              <a:gd name="connsiteX2925" fmla="*/ 4773613 w 6775451"/>
              <a:gd name="connsiteY2925" fmla="*/ 374650 h 3275013"/>
              <a:gd name="connsiteX2926" fmla="*/ 4776788 w 6775451"/>
              <a:gd name="connsiteY2926" fmla="*/ 387350 h 3275013"/>
              <a:gd name="connsiteX2927" fmla="*/ 4773613 w 6775451"/>
              <a:gd name="connsiteY2927" fmla="*/ 387350 h 3275013"/>
              <a:gd name="connsiteX2928" fmla="*/ 4773613 w 6775451"/>
              <a:gd name="connsiteY2928" fmla="*/ 401638 h 3275013"/>
              <a:gd name="connsiteX2929" fmla="*/ 4776788 w 6775451"/>
              <a:gd name="connsiteY2929" fmla="*/ 411163 h 3275013"/>
              <a:gd name="connsiteX2930" fmla="*/ 4776788 w 6775451"/>
              <a:gd name="connsiteY2930" fmla="*/ 414338 h 3275013"/>
              <a:gd name="connsiteX2931" fmla="*/ 4779963 w 6775451"/>
              <a:gd name="connsiteY2931" fmla="*/ 414338 h 3275013"/>
              <a:gd name="connsiteX2932" fmla="*/ 4787900 w 6775451"/>
              <a:gd name="connsiteY2932" fmla="*/ 422275 h 3275013"/>
              <a:gd name="connsiteX2933" fmla="*/ 4802188 w 6775451"/>
              <a:gd name="connsiteY2933" fmla="*/ 415925 h 3275013"/>
              <a:gd name="connsiteX2934" fmla="*/ 4805363 w 6775451"/>
              <a:gd name="connsiteY2934" fmla="*/ 401638 h 3275013"/>
              <a:gd name="connsiteX2935" fmla="*/ 4810125 w 6775451"/>
              <a:gd name="connsiteY2935" fmla="*/ 382588 h 3275013"/>
              <a:gd name="connsiteX2936" fmla="*/ 4813300 w 6775451"/>
              <a:gd name="connsiteY2936" fmla="*/ 379413 h 3275013"/>
              <a:gd name="connsiteX2937" fmla="*/ 4819650 w 6775451"/>
              <a:gd name="connsiteY2937" fmla="*/ 376238 h 3275013"/>
              <a:gd name="connsiteX2938" fmla="*/ 4824413 w 6775451"/>
              <a:gd name="connsiteY2938" fmla="*/ 374650 h 3275013"/>
              <a:gd name="connsiteX2939" fmla="*/ 4845050 w 6775451"/>
              <a:gd name="connsiteY2939" fmla="*/ 376238 h 3275013"/>
              <a:gd name="connsiteX2940" fmla="*/ 4856163 w 6775451"/>
              <a:gd name="connsiteY2940" fmla="*/ 385763 h 3275013"/>
              <a:gd name="connsiteX2941" fmla="*/ 4856163 w 6775451"/>
              <a:gd name="connsiteY2941" fmla="*/ 387350 h 3275013"/>
              <a:gd name="connsiteX2942" fmla="*/ 4852988 w 6775451"/>
              <a:gd name="connsiteY2942" fmla="*/ 387350 h 3275013"/>
              <a:gd name="connsiteX2943" fmla="*/ 4867275 w 6775451"/>
              <a:gd name="connsiteY2943" fmla="*/ 401638 h 3275013"/>
              <a:gd name="connsiteX2944" fmla="*/ 4887913 w 6775451"/>
              <a:gd name="connsiteY2944" fmla="*/ 404813 h 3275013"/>
              <a:gd name="connsiteX2945" fmla="*/ 4895850 w 6775451"/>
              <a:gd name="connsiteY2945" fmla="*/ 411163 h 3275013"/>
              <a:gd name="connsiteX2946" fmla="*/ 4902200 w 6775451"/>
              <a:gd name="connsiteY2946" fmla="*/ 414338 h 3275013"/>
              <a:gd name="connsiteX2947" fmla="*/ 4908550 w 6775451"/>
              <a:gd name="connsiteY2947" fmla="*/ 414338 h 3275013"/>
              <a:gd name="connsiteX2948" fmla="*/ 4910138 w 6775451"/>
              <a:gd name="connsiteY2948" fmla="*/ 419100 h 3275013"/>
              <a:gd name="connsiteX2949" fmla="*/ 4913313 w 6775451"/>
              <a:gd name="connsiteY2949" fmla="*/ 430213 h 3275013"/>
              <a:gd name="connsiteX2950" fmla="*/ 4913313 w 6775451"/>
              <a:gd name="connsiteY2950" fmla="*/ 442913 h 3275013"/>
              <a:gd name="connsiteX2951" fmla="*/ 4924425 w 6775451"/>
              <a:gd name="connsiteY2951" fmla="*/ 447675 h 3275013"/>
              <a:gd name="connsiteX2952" fmla="*/ 4933950 w 6775451"/>
              <a:gd name="connsiteY2952" fmla="*/ 444500 h 3275013"/>
              <a:gd name="connsiteX2953" fmla="*/ 4937125 w 6775451"/>
              <a:gd name="connsiteY2953" fmla="*/ 428625 h 3275013"/>
              <a:gd name="connsiteX2954" fmla="*/ 4927600 w 6775451"/>
              <a:gd name="connsiteY2954" fmla="*/ 411163 h 3275013"/>
              <a:gd name="connsiteX2955" fmla="*/ 4905375 w 6775451"/>
              <a:gd name="connsiteY2955" fmla="*/ 396875 h 3275013"/>
              <a:gd name="connsiteX2956" fmla="*/ 4873625 w 6775451"/>
              <a:gd name="connsiteY2956" fmla="*/ 376238 h 3275013"/>
              <a:gd name="connsiteX2957" fmla="*/ 4867275 w 6775451"/>
              <a:gd name="connsiteY2957" fmla="*/ 368300 h 3275013"/>
              <a:gd name="connsiteX2958" fmla="*/ 4873625 w 6775451"/>
              <a:gd name="connsiteY2958" fmla="*/ 365125 h 3275013"/>
              <a:gd name="connsiteX2959" fmla="*/ 4881563 w 6775451"/>
              <a:gd name="connsiteY2959" fmla="*/ 360363 h 3275013"/>
              <a:gd name="connsiteX2960" fmla="*/ 4895850 w 6775451"/>
              <a:gd name="connsiteY2960" fmla="*/ 360363 h 3275013"/>
              <a:gd name="connsiteX2961" fmla="*/ 4924425 w 6775451"/>
              <a:gd name="connsiteY2961" fmla="*/ 361950 h 3275013"/>
              <a:gd name="connsiteX2962" fmla="*/ 4938713 w 6775451"/>
              <a:gd name="connsiteY2962" fmla="*/ 361950 h 3275013"/>
              <a:gd name="connsiteX2963" fmla="*/ 4948238 w 6775451"/>
              <a:gd name="connsiteY2963" fmla="*/ 360363 h 3275013"/>
              <a:gd name="connsiteX2964" fmla="*/ 4970463 w 6775451"/>
              <a:gd name="connsiteY2964" fmla="*/ 350838 h 3275013"/>
              <a:gd name="connsiteX2965" fmla="*/ 4976813 w 6775451"/>
              <a:gd name="connsiteY2965" fmla="*/ 347663 h 3275013"/>
              <a:gd name="connsiteX2966" fmla="*/ 4981575 w 6775451"/>
              <a:gd name="connsiteY2966" fmla="*/ 342900 h 3275013"/>
              <a:gd name="connsiteX2967" fmla="*/ 4999038 w 6775451"/>
              <a:gd name="connsiteY2967" fmla="*/ 331788 h 3275013"/>
              <a:gd name="connsiteX2968" fmla="*/ 5016500 w 6775451"/>
              <a:gd name="connsiteY2968" fmla="*/ 325438 h 3275013"/>
              <a:gd name="connsiteX2969" fmla="*/ 5022850 w 6775451"/>
              <a:gd name="connsiteY2969" fmla="*/ 322263 h 3275013"/>
              <a:gd name="connsiteX2970" fmla="*/ 5027613 w 6775451"/>
              <a:gd name="connsiteY2970" fmla="*/ 319088 h 3275013"/>
              <a:gd name="connsiteX2971" fmla="*/ 5059363 w 6775451"/>
              <a:gd name="connsiteY2971" fmla="*/ 314325 h 3275013"/>
              <a:gd name="connsiteX2972" fmla="*/ 5087938 w 6775451"/>
              <a:gd name="connsiteY2972" fmla="*/ 317500 h 3275013"/>
              <a:gd name="connsiteX2973" fmla="*/ 5106988 w 6775451"/>
              <a:gd name="connsiteY2973" fmla="*/ 314325 h 3275013"/>
              <a:gd name="connsiteX2974" fmla="*/ 5130800 w 6775451"/>
              <a:gd name="connsiteY2974" fmla="*/ 303213 h 3275013"/>
              <a:gd name="connsiteX2975" fmla="*/ 5141913 w 6775451"/>
              <a:gd name="connsiteY2975" fmla="*/ 288925 h 3275013"/>
              <a:gd name="connsiteX2976" fmla="*/ 5159375 w 6775451"/>
              <a:gd name="connsiteY2976" fmla="*/ 274638 h 3275013"/>
              <a:gd name="connsiteX2977" fmla="*/ 5164138 w 6775451"/>
              <a:gd name="connsiteY2977" fmla="*/ 276225 h 3275013"/>
              <a:gd name="connsiteX2978" fmla="*/ 5167313 w 6775451"/>
              <a:gd name="connsiteY2978" fmla="*/ 288925 h 3275013"/>
              <a:gd name="connsiteX2979" fmla="*/ 5170488 w 6775451"/>
              <a:gd name="connsiteY2979" fmla="*/ 288925 h 3275013"/>
              <a:gd name="connsiteX2980" fmla="*/ 5170488 w 6775451"/>
              <a:gd name="connsiteY2980" fmla="*/ 290513 h 3275013"/>
              <a:gd name="connsiteX2981" fmla="*/ 5192713 w 6775451"/>
              <a:gd name="connsiteY2981" fmla="*/ 303213 h 3275013"/>
              <a:gd name="connsiteX2982" fmla="*/ 5221288 w 6775451"/>
              <a:gd name="connsiteY2982" fmla="*/ 304800 h 3275013"/>
              <a:gd name="connsiteX2983" fmla="*/ 5235575 w 6775451"/>
              <a:gd name="connsiteY2983" fmla="*/ 303213 h 3275013"/>
              <a:gd name="connsiteX2984" fmla="*/ 5264150 w 6775451"/>
              <a:gd name="connsiteY2984" fmla="*/ 288925 h 3275013"/>
              <a:gd name="connsiteX2985" fmla="*/ 5281613 w 6775451"/>
              <a:gd name="connsiteY2985" fmla="*/ 276225 h 3275013"/>
              <a:gd name="connsiteX2986" fmla="*/ 1096963 w 6775451"/>
              <a:gd name="connsiteY2986" fmla="*/ 268288 h 3275013"/>
              <a:gd name="connsiteX2987" fmla="*/ 1114426 w 6775451"/>
              <a:gd name="connsiteY2987" fmla="*/ 268288 h 3275013"/>
              <a:gd name="connsiteX2988" fmla="*/ 1128713 w 6775451"/>
              <a:gd name="connsiteY2988" fmla="*/ 279400 h 3275013"/>
              <a:gd name="connsiteX2989" fmla="*/ 1130301 w 6775451"/>
              <a:gd name="connsiteY2989" fmla="*/ 285750 h 3275013"/>
              <a:gd name="connsiteX2990" fmla="*/ 1130301 w 6775451"/>
              <a:gd name="connsiteY2990" fmla="*/ 288925 h 3275013"/>
              <a:gd name="connsiteX2991" fmla="*/ 1133476 w 6775451"/>
              <a:gd name="connsiteY2991" fmla="*/ 288925 h 3275013"/>
              <a:gd name="connsiteX2992" fmla="*/ 1143001 w 6775451"/>
              <a:gd name="connsiteY2992" fmla="*/ 288925 h 3275013"/>
              <a:gd name="connsiteX2993" fmla="*/ 1171576 w 6775451"/>
              <a:gd name="connsiteY2993" fmla="*/ 293688 h 3275013"/>
              <a:gd name="connsiteX2994" fmla="*/ 1187451 w 6775451"/>
              <a:gd name="connsiteY2994" fmla="*/ 293688 h 3275013"/>
              <a:gd name="connsiteX2995" fmla="*/ 1201738 w 6775451"/>
              <a:gd name="connsiteY2995" fmla="*/ 303213 h 3275013"/>
              <a:gd name="connsiteX2996" fmla="*/ 1216026 w 6775451"/>
              <a:gd name="connsiteY2996" fmla="*/ 314325 h 3275013"/>
              <a:gd name="connsiteX2997" fmla="*/ 1225551 w 6775451"/>
              <a:gd name="connsiteY2997" fmla="*/ 314325 h 3275013"/>
              <a:gd name="connsiteX2998" fmla="*/ 1233488 w 6775451"/>
              <a:gd name="connsiteY2998" fmla="*/ 311150 h 3275013"/>
              <a:gd name="connsiteX2999" fmla="*/ 1236664 w 6775451"/>
              <a:gd name="connsiteY2999" fmla="*/ 307975 h 3275013"/>
              <a:gd name="connsiteX3000" fmla="*/ 1243013 w 6775451"/>
              <a:gd name="connsiteY3000" fmla="*/ 300038 h 3275013"/>
              <a:gd name="connsiteX3001" fmla="*/ 1254126 w 6775451"/>
              <a:gd name="connsiteY3001" fmla="*/ 290513 h 3275013"/>
              <a:gd name="connsiteX3002" fmla="*/ 1257301 w 6775451"/>
              <a:gd name="connsiteY3002" fmla="*/ 290513 h 3275013"/>
              <a:gd name="connsiteX3003" fmla="*/ 1258888 w 6775451"/>
              <a:gd name="connsiteY3003" fmla="*/ 288925 h 3275013"/>
              <a:gd name="connsiteX3004" fmla="*/ 1276351 w 6775451"/>
              <a:gd name="connsiteY3004" fmla="*/ 288925 h 3275013"/>
              <a:gd name="connsiteX3005" fmla="*/ 1285876 w 6775451"/>
              <a:gd name="connsiteY3005" fmla="*/ 300038 h 3275013"/>
              <a:gd name="connsiteX3006" fmla="*/ 1290638 w 6775451"/>
              <a:gd name="connsiteY3006" fmla="*/ 304800 h 3275013"/>
              <a:gd name="connsiteX3007" fmla="*/ 1301751 w 6775451"/>
              <a:gd name="connsiteY3007" fmla="*/ 304800 h 3275013"/>
              <a:gd name="connsiteX3008" fmla="*/ 1316038 w 6775451"/>
              <a:gd name="connsiteY3008" fmla="*/ 300038 h 3275013"/>
              <a:gd name="connsiteX3009" fmla="*/ 1330326 w 6775451"/>
              <a:gd name="connsiteY3009" fmla="*/ 300038 h 3275013"/>
              <a:gd name="connsiteX3010" fmla="*/ 1333501 w 6775451"/>
              <a:gd name="connsiteY3010" fmla="*/ 304800 h 3275013"/>
              <a:gd name="connsiteX3011" fmla="*/ 1330326 w 6775451"/>
              <a:gd name="connsiteY3011" fmla="*/ 311150 h 3275013"/>
              <a:gd name="connsiteX3012" fmla="*/ 1328738 w 6775451"/>
              <a:gd name="connsiteY3012" fmla="*/ 325438 h 3275013"/>
              <a:gd name="connsiteX3013" fmla="*/ 1325563 w 6775451"/>
              <a:gd name="connsiteY3013" fmla="*/ 325438 h 3275013"/>
              <a:gd name="connsiteX3014" fmla="*/ 1325563 w 6775451"/>
              <a:gd name="connsiteY3014" fmla="*/ 333375 h 3275013"/>
              <a:gd name="connsiteX3015" fmla="*/ 1322388 w 6775451"/>
              <a:gd name="connsiteY3015" fmla="*/ 339725 h 3275013"/>
              <a:gd name="connsiteX3016" fmla="*/ 1319213 w 6775451"/>
              <a:gd name="connsiteY3016" fmla="*/ 346075 h 3275013"/>
              <a:gd name="connsiteX3017" fmla="*/ 1314451 w 6775451"/>
              <a:gd name="connsiteY3017" fmla="*/ 350838 h 3275013"/>
              <a:gd name="connsiteX3018" fmla="*/ 1314451 w 6775451"/>
              <a:gd name="connsiteY3018" fmla="*/ 354013 h 3275013"/>
              <a:gd name="connsiteX3019" fmla="*/ 1311276 w 6775451"/>
              <a:gd name="connsiteY3019" fmla="*/ 357188 h 3275013"/>
              <a:gd name="connsiteX3020" fmla="*/ 1308101 w 6775451"/>
              <a:gd name="connsiteY3020" fmla="*/ 357188 h 3275013"/>
              <a:gd name="connsiteX3021" fmla="*/ 1304926 w 6775451"/>
              <a:gd name="connsiteY3021" fmla="*/ 360363 h 3275013"/>
              <a:gd name="connsiteX3022" fmla="*/ 1296988 w 6775451"/>
              <a:gd name="connsiteY3022" fmla="*/ 360363 h 3275013"/>
              <a:gd name="connsiteX3023" fmla="*/ 1308101 w 6775451"/>
              <a:gd name="connsiteY3023" fmla="*/ 361950 h 3275013"/>
              <a:gd name="connsiteX3024" fmla="*/ 1322388 w 6775451"/>
              <a:gd name="connsiteY3024" fmla="*/ 365125 h 3275013"/>
              <a:gd name="connsiteX3025" fmla="*/ 1344613 w 6775451"/>
              <a:gd name="connsiteY3025" fmla="*/ 361950 h 3275013"/>
              <a:gd name="connsiteX3026" fmla="*/ 1357313 w 6775451"/>
              <a:gd name="connsiteY3026" fmla="*/ 365125 h 3275013"/>
              <a:gd name="connsiteX3027" fmla="*/ 1354138 w 6775451"/>
              <a:gd name="connsiteY3027" fmla="*/ 376238 h 3275013"/>
              <a:gd name="connsiteX3028" fmla="*/ 1344613 w 6775451"/>
              <a:gd name="connsiteY3028" fmla="*/ 387350 h 3275013"/>
              <a:gd name="connsiteX3029" fmla="*/ 1343026 w 6775451"/>
              <a:gd name="connsiteY3029" fmla="*/ 387350 h 3275013"/>
              <a:gd name="connsiteX3030" fmla="*/ 1343026 w 6775451"/>
              <a:gd name="connsiteY3030" fmla="*/ 396875 h 3275013"/>
              <a:gd name="connsiteX3031" fmla="*/ 1344613 w 6775451"/>
              <a:gd name="connsiteY3031" fmla="*/ 404813 h 3275013"/>
              <a:gd name="connsiteX3032" fmla="*/ 1350963 w 6775451"/>
              <a:gd name="connsiteY3032" fmla="*/ 411163 h 3275013"/>
              <a:gd name="connsiteX3033" fmla="*/ 1354138 w 6775451"/>
              <a:gd name="connsiteY3033" fmla="*/ 414338 h 3275013"/>
              <a:gd name="connsiteX3034" fmla="*/ 1358901 w 6775451"/>
              <a:gd name="connsiteY3034" fmla="*/ 414338 h 3275013"/>
              <a:gd name="connsiteX3035" fmla="*/ 1373188 w 6775451"/>
              <a:gd name="connsiteY3035" fmla="*/ 425450 h 3275013"/>
              <a:gd name="connsiteX3036" fmla="*/ 1385888 w 6775451"/>
              <a:gd name="connsiteY3036" fmla="*/ 425450 h 3275013"/>
              <a:gd name="connsiteX3037" fmla="*/ 1400176 w 6775451"/>
              <a:gd name="connsiteY3037" fmla="*/ 425450 h 3275013"/>
              <a:gd name="connsiteX3038" fmla="*/ 1419226 w 6775451"/>
              <a:gd name="connsiteY3038" fmla="*/ 436563 h 3275013"/>
              <a:gd name="connsiteX3039" fmla="*/ 1416051 w 6775451"/>
              <a:gd name="connsiteY3039" fmla="*/ 450850 h 3275013"/>
              <a:gd name="connsiteX3040" fmla="*/ 1414463 w 6775451"/>
              <a:gd name="connsiteY3040" fmla="*/ 450850 h 3275013"/>
              <a:gd name="connsiteX3041" fmla="*/ 1414463 w 6775451"/>
              <a:gd name="connsiteY3041" fmla="*/ 454025 h 3275013"/>
              <a:gd name="connsiteX3042" fmla="*/ 1400176 w 6775451"/>
              <a:gd name="connsiteY3042" fmla="*/ 465138 h 3275013"/>
              <a:gd name="connsiteX3043" fmla="*/ 1365251 w 6775451"/>
              <a:gd name="connsiteY3043" fmla="*/ 471488 h 3275013"/>
              <a:gd name="connsiteX3044" fmla="*/ 1354138 w 6775451"/>
              <a:gd name="connsiteY3044" fmla="*/ 471488 h 3275013"/>
              <a:gd name="connsiteX3045" fmla="*/ 1344613 w 6775451"/>
              <a:gd name="connsiteY3045" fmla="*/ 473075 h 3275013"/>
              <a:gd name="connsiteX3046" fmla="*/ 1333501 w 6775451"/>
              <a:gd name="connsiteY3046" fmla="*/ 476250 h 3275013"/>
              <a:gd name="connsiteX3047" fmla="*/ 1330326 w 6775451"/>
              <a:gd name="connsiteY3047" fmla="*/ 482600 h 3275013"/>
              <a:gd name="connsiteX3048" fmla="*/ 1330326 w 6775451"/>
              <a:gd name="connsiteY3048" fmla="*/ 487363 h 3275013"/>
              <a:gd name="connsiteX3049" fmla="*/ 1347788 w 6775451"/>
              <a:gd name="connsiteY3049" fmla="*/ 496888 h 3275013"/>
              <a:gd name="connsiteX3050" fmla="*/ 1379538 w 6775451"/>
              <a:gd name="connsiteY3050" fmla="*/ 493713 h 3275013"/>
              <a:gd name="connsiteX3051" fmla="*/ 1425576 w 6775451"/>
              <a:gd name="connsiteY3051" fmla="*/ 496888 h 3275013"/>
              <a:gd name="connsiteX3052" fmla="*/ 1468438 w 6775451"/>
              <a:gd name="connsiteY3052" fmla="*/ 493713 h 3275013"/>
              <a:gd name="connsiteX3053" fmla="*/ 1473201 w 6775451"/>
              <a:gd name="connsiteY3053" fmla="*/ 485775 h 3275013"/>
              <a:gd name="connsiteX3054" fmla="*/ 1468438 w 6775451"/>
              <a:gd name="connsiteY3054" fmla="*/ 468313 h 3275013"/>
              <a:gd name="connsiteX3055" fmla="*/ 1458913 w 6775451"/>
              <a:gd name="connsiteY3055" fmla="*/ 461963 h 3275013"/>
              <a:gd name="connsiteX3056" fmla="*/ 1450976 w 6775451"/>
              <a:gd name="connsiteY3056" fmla="*/ 457200 h 3275013"/>
              <a:gd name="connsiteX3057" fmla="*/ 1455738 w 6775451"/>
              <a:gd name="connsiteY3057" fmla="*/ 450850 h 3275013"/>
              <a:gd name="connsiteX3058" fmla="*/ 1465263 w 6775451"/>
              <a:gd name="connsiteY3058" fmla="*/ 444500 h 3275013"/>
              <a:gd name="connsiteX3059" fmla="*/ 1476376 w 6775451"/>
              <a:gd name="connsiteY3059" fmla="*/ 444500 h 3275013"/>
              <a:gd name="connsiteX3060" fmla="*/ 1498601 w 6775451"/>
              <a:gd name="connsiteY3060" fmla="*/ 444500 h 3275013"/>
              <a:gd name="connsiteX3061" fmla="*/ 1504951 w 6775451"/>
              <a:gd name="connsiteY3061" fmla="*/ 444500 h 3275013"/>
              <a:gd name="connsiteX3062" fmla="*/ 1501776 w 6775451"/>
              <a:gd name="connsiteY3062" fmla="*/ 447675 h 3275013"/>
              <a:gd name="connsiteX3063" fmla="*/ 1501776 w 6775451"/>
              <a:gd name="connsiteY3063" fmla="*/ 450850 h 3275013"/>
              <a:gd name="connsiteX3064" fmla="*/ 1501776 w 6775451"/>
              <a:gd name="connsiteY3064" fmla="*/ 461963 h 3275013"/>
              <a:gd name="connsiteX3065" fmla="*/ 1501776 w 6775451"/>
              <a:gd name="connsiteY3065" fmla="*/ 476250 h 3275013"/>
              <a:gd name="connsiteX3066" fmla="*/ 1504951 w 6775451"/>
              <a:gd name="connsiteY3066" fmla="*/ 476250 h 3275013"/>
              <a:gd name="connsiteX3067" fmla="*/ 1504951 w 6775451"/>
              <a:gd name="connsiteY3067" fmla="*/ 479425 h 3275013"/>
              <a:gd name="connsiteX3068" fmla="*/ 1504951 w 6775451"/>
              <a:gd name="connsiteY3068" fmla="*/ 482600 h 3275013"/>
              <a:gd name="connsiteX3069" fmla="*/ 1508126 w 6775451"/>
              <a:gd name="connsiteY3069" fmla="*/ 490538 h 3275013"/>
              <a:gd name="connsiteX3070" fmla="*/ 1512889 w 6775451"/>
              <a:gd name="connsiteY3070" fmla="*/ 501650 h 3275013"/>
              <a:gd name="connsiteX3071" fmla="*/ 1522413 w 6775451"/>
              <a:gd name="connsiteY3071" fmla="*/ 501650 h 3275013"/>
              <a:gd name="connsiteX3072" fmla="*/ 1525588 w 6775451"/>
              <a:gd name="connsiteY3072" fmla="*/ 501650 h 3275013"/>
              <a:gd name="connsiteX3073" fmla="*/ 1530351 w 6775451"/>
              <a:gd name="connsiteY3073" fmla="*/ 493713 h 3275013"/>
              <a:gd name="connsiteX3074" fmla="*/ 1536701 w 6775451"/>
              <a:gd name="connsiteY3074" fmla="*/ 487363 h 3275013"/>
              <a:gd name="connsiteX3075" fmla="*/ 1539876 w 6775451"/>
              <a:gd name="connsiteY3075" fmla="*/ 485775 h 3275013"/>
              <a:gd name="connsiteX3076" fmla="*/ 1541463 w 6775451"/>
              <a:gd name="connsiteY3076" fmla="*/ 482600 h 3275013"/>
              <a:gd name="connsiteX3077" fmla="*/ 1544638 w 6775451"/>
              <a:gd name="connsiteY3077" fmla="*/ 482600 h 3275013"/>
              <a:gd name="connsiteX3078" fmla="*/ 1547813 w 6775451"/>
              <a:gd name="connsiteY3078" fmla="*/ 468313 h 3275013"/>
              <a:gd name="connsiteX3079" fmla="*/ 1541463 w 6775451"/>
              <a:gd name="connsiteY3079" fmla="*/ 444500 h 3275013"/>
              <a:gd name="connsiteX3080" fmla="*/ 1533526 w 6775451"/>
              <a:gd name="connsiteY3080" fmla="*/ 422275 h 3275013"/>
              <a:gd name="connsiteX3081" fmla="*/ 1533526 w 6775451"/>
              <a:gd name="connsiteY3081" fmla="*/ 407988 h 3275013"/>
              <a:gd name="connsiteX3082" fmla="*/ 1536701 w 6775451"/>
              <a:gd name="connsiteY3082" fmla="*/ 401638 h 3275013"/>
              <a:gd name="connsiteX3083" fmla="*/ 1554163 w 6775451"/>
              <a:gd name="connsiteY3083" fmla="*/ 400050 h 3275013"/>
              <a:gd name="connsiteX3084" fmla="*/ 1562101 w 6775451"/>
              <a:gd name="connsiteY3084" fmla="*/ 404813 h 3275013"/>
              <a:gd name="connsiteX3085" fmla="*/ 1565276 w 6775451"/>
              <a:gd name="connsiteY3085" fmla="*/ 411163 h 3275013"/>
              <a:gd name="connsiteX3086" fmla="*/ 1568451 w 6775451"/>
              <a:gd name="connsiteY3086" fmla="*/ 414338 h 3275013"/>
              <a:gd name="connsiteX3087" fmla="*/ 1573213 w 6775451"/>
              <a:gd name="connsiteY3087" fmla="*/ 414338 h 3275013"/>
              <a:gd name="connsiteX3088" fmla="*/ 1584326 w 6775451"/>
              <a:gd name="connsiteY3088" fmla="*/ 428625 h 3275013"/>
              <a:gd name="connsiteX3089" fmla="*/ 1587501 w 6775451"/>
              <a:gd name="connsiteY3089" fmla="*/ 433388 h 3275013"/>
              <a:gd name="connsiteX3090" fmla="*/ 1593851 w 6775451"/>
              <a:gd name="connsiteY3090" fmla="*/ 436563 h 3275013"/>
              <a:gd name="connsiteX3091" fmla="*/ 1608138 w 6775451"/>
              <a:gd name="connsiteY3091" fmla="*/ 450850 h 3275013"/>
              <a:gd name="connsiteX3092" fmla="*/ 1601788 w 6775451"/>
              <a:gd name="connsiteY3092" fmla="*/ 450850 h 3275013"/>
              <a:gd name="connsiteX3093" fmla="*/ 1608138 w 6775451"/>
              <a:gd name="connsiteY3093" fmla="*/ 457200 h 3275013"/>
              <a:gd name="connsiteX3094" fmla="*/ 1611313 w 6775451"/>
              <a:gd name="connsiteY3094" fmla="*/ 465138 h 3275013"/>
              <a:gd name="connsiteX3095" fmla="*/ 1612901 w 6775451"/>
              <a:gd name="connsiteY3095" fmla="*/ 473075 h 3275013"/>
              <a:gd name="connsiteX3096" fmla="*/ 1622426 w 6775451"/>
              <a:gd name="connsiteY3096" fmla="*/ 471488 h 3275013"/>
              <a:gd name="connsiteX3097" fmla="*/ 1630363 w 6775451"/>
              <a:gd name="connsiteY3097" fmla="*/ 465138 h 3275013"/>
              <a:gd name="connsiteX3098" fmla="*/ 1639888 w 6775451"/>
              <a:gd name="connsiteY3098" fmla="*/ 458788 h 3275013"/>
              <a:gd name="connsiteX3099" fmla="*/ 1651001 w 6775451"/>
              <a:gd name="connsiteY3099" fmla="*/ 461963 h 3275013"/>
              <a:gd name="connsiteX3100" fmla="*/ 1658938 w 6775451"/>
              <a:gd name="connsiteY3100" fmla="*/ 468313 h 3275013"/>
              <a:gd name="connsiteX3101" fmla="*/ 1662113 w 6775451"/>
              <a:gd name="connsiteY3101" fmla="*/ 471488 h 3275013"/>
              <a:gd name="connsiteX3102" fmla="*/ 1665288 w 6775451"/>
              <a:gd name="connsiteY3102" fmla="*/ 476250 h 3275013"/>
              <a:gd name="connsiteX3103" fmla="*/ 1668463 w 6775451"/>
              <a:gd name="connsiteY3103" fmla="*/ 476250 h 3275013"/>
              <a:gd name="connsiteX3104" fmla="*/ 1668463 w 6775451"/>
              <a:gd name="connsiteY3104" fmla="*/ 490538 h 3275013"/>
              <a:gd name="connsiteX3105" fmla="*/ 1665288 w 6775451"/>
              <a:gd name="connsiteY3105" fmla="*/ 500063 h 3275013"/>
              <a:gd name="connsiteX3106" fmla="*/ 1668463 w 6775451"/>
              <a:gd name="connsiteY3106" fmla="*/ 501650 h 3275013"/>
              <a:gd name="connsiteX3107" fmla="*/ 1673226 w 6775451"/>
              <a:gd name="connsiteY3107" fmla="*/ 500063 h 3275013"/>
              <a:gd name="connsiteX3108" fmla="*/ 1679576 w 6775451"/>
              <a:gd name="connsiteY3108" fmla="*/ 496888 h 3275013"/>
              <a:gd name="connsiteX3109" fmla="*/ 1682751 w 6775451"/>
              <a:gd name="connsiteY3109" fmla="*/ 490538 h 3275013"/>
              <a:gd name="connsiteX3110" fmla="*/ 1684338 w 6775451"/>
              <a:gd name="connsiteY3110" fmla="*/ 485775 h 3275013"/>
              <a:gd name="connsiteX3111" fmla="*/ 1687513 w 6775451"/>
              <a:gd name="connsiteY3111" fmla="*/ 482600 h 3275013"/>
              <a:gd name="connsiteX3112" fmla="*/ 1693863 w 6775451"/>
              <a:gd name="connsiteY3112" fmla="*/ 479425 h 3275013"/>
              <a:gd name="connsiteX3113" fmla="*/ 1697038 w 6775451"/>
              <a:gd name="connsiteY3113" fmla="*/ 476250 h 3275013"/>
              <a:gd name="connsiteX3114" fmla="*/ 1698626 w 6775451"/>
              <a:gd name="connsiteY3114" fmla="*/ 476250 h 3275013"/>
              <a:gd name="connsiteX3115" fmla="*/ 1701801 w 6775451"/>
              <a:gd name="connsiteY3115" fmla="*/ 476250 h 3275013"/>
              <a:gd name="connsiteX3116" fmla="*/ 1704976 w 6775451"/>
              <a:gd name="connsiteY3116" fmla="*/ 476250 h 3275013"/>
              <a:gd name="connsiteX3117" fmla="*/ 1712913 w 6775451"/>
              <a:gd name="connsiteY3117" fmla="*/ 458788 h 3275013"/>
              <a:gd name="connsiteX3118" fmla="*/ 1712913 w 6775451"/>
              <a:gd name="connsiteY3118" fmla="*/ 447675 h 3275013"/>
              <a:gd name="connsiteX3119" fmla="*/ 1701801 w 6775451"/>
              <a:gd name="connsiteY3119" fmla="*/ 444500 h 3275013"/>
              <a:gd name="connsiteX3120" fmla="*/ 1670051 w 6775451"/>
              <a:gd name="connsiteY3120" fmla="*/ 444500 h 3275013"/>
              <a:gd name="connsiteX3121" fmla="*/ 1647826 w 6775451"/>
              <a:gd name="connsiteY3121" fmla="*/ 444500 h 3275013"/>
              <a:gd name="connsiteX3122" fmla="*/ 1627188 w 6775451"/>
              <a:gd name="connsiteY3122" fmla="*/ 428625 h 3275013"/>
              <a:gd name="connsiteX3123" fmla="*/ 1616076 w 6775451"/>
              <a:gd name="connsiteY3123" fmla="*/ 411163 h 3275013"/>
              <a:gd name="connsiteX3124" fmla="*/ 1612901 w 6775451"/>
              <a:gd name="connsiteY3124" fmla="*/ 393700 h 3275013"/>
              <a:gd name="connsiteX3125" fmla="*/ 1611313 w 6775451"/>
              <a:gd name="connsiteY3125" fmla="*/ 385763 h 3275013"/>
              <a:gd name="connsiteX3126" fmla="*/ 1622426 w 6775451"/>
              <a:gd name="connsiteY3126" fmla="*/ 376238 h 3275013"/>
              <a:gd name="connsiteX3127" fmla="*/ 1641476 w 6775451"/>
              <a:gd name="connsiteY3127" fmla="*/ 368300 h 3275013"/>
              <a:gd name="connsiteX3128" fmla="*/ 1662113 w 6775451"/>
              <a:gd name="connsiteY3128" fmla="*/ 360363 h 3275013"/>
              <a:gd name="connsiteX3129" fmla="*/ 1679576 w 6775451"/>
              <a:gd name="connsiteY3129" fmla="*/ 354013 h 3275013"/>
              <a:gd name="connsiteX3130" fmla="*/ 1698626 w 6775451"/>
              <a:gd name="connsiteY3130" fmla="*/ 365125 h 3275013"/>
              <a:gd name="connsiteX3131" fmla="*/ 1698626 w 6775451"/>
              <a:gd name="connsiteY3131" fmla="*/ 382588 h 3275013"/>
              <a:gd name="connsiteX3132" fmla="*/ 1698626 w 6775451"/>
              <a:gd name="connsiteY3132" fmla="*/ 385763 h 3275013"/>
              <a:gd name="connsiteX3133" fmla="*/ 1698626 w 6775451"/>
              <a:gd name="connsiteY3133" fmla="*/ 387350 h 3275013"/>
              <a:gd name="connsiteX3134" fmla="*/ 1697038 w 6775451"/>
              <a:gd name="connsiteY3134" fmla="*/ 387350 h 3275013"/>
              <a:gd name="connsiteX3135" fmla="*/ 1693863 w 6775451"/>
              <a:gd name="connsiteY3135" fmla="*/ 404813 h 3275013"/>
              <a:gd name="connsiteX3136" fmla="*/ 1698626 w 6775451"/>
              <a:gd name="connsiteY3136" fmla="*/ 407988 h 3275013"/>
              <a:gd name="connsiteX3137" fmla="*/ 1712913 w 6775451"/>
              <a:gd name="connsiteY3137" fmla="*/ 404813 h 3275013"/>
              <a:gd name="connsiteX3138" fmla="*/ 1725613 w 6775451"/>
              <a:gd name="connsiteY3138" fmla="*/ 396875 h 3275013"/>
              <a:gd name="connsiteX3139" fmla="*/ 1719263 w 6775451"/>
              <a:gd name="connsiteY3139" fmla="*/ 376238 h 3275013"/>
              <a:gd name="connsiteX3140" fmla="*/ 1722438 w 6775451"/>
              <a:gd name="connsiteY3140" fmla="*/ 371475 h 3275013"/>
              <a:gd name="connsiteX3141" fmla="*/ 1725613 w 6775451"/>
              <a:gd name="connsiteY3141" fmla="*/ 371475 h 3275013"/>
              <a:gd name="connsiteX3142" fmla="*/ 1751013 w 6775451"/>
              <a:gd name="connsiteY3142" fmla="*/ 365125 h 3275013"/>
              <a:gd name="connsiteX3143" fmla="*/ 1776413 w 6775451"/>
              <a:gd name="connsiteY3143" fmla="*/ 365125 h 3275013"/>
              <a:gd name="connsiteX3144" fmla="*/ 1812926 w 6775451"/>
              <a:gd name="connsiteY3144" fmla="*/ 361950 h 3275013"/>
              <a:gd name="connsiteX3145" fmla="*/ 1852613 w 6775451"/>
              <a:gd name="connsiteY3145" fmla="*/ 360363 h 3275013"/>
              <a:gd name="connsiteX3146" fmla="*/ 1876426 w 6775451"/>
              <a:gd name="connsiteY3146" fmla="*/ 365125 h 3275013"/>
              <a:gd name="connsiteX3147" fmla="*/ 1901826 w 6775451"/>
              <a:gd name="connsiteY3147" fmla="*/ 382588 h 3275013"/>
              <a:gd name="connsiteX3148" fmla="*/ 1908176 w 6775451"/>
              <a:gd name="connsiteY3148" fmla="*/ 385763 h 3275013"/>
              <a:gd name="connsiteX3149" fmla="*/ 1912938 w 6775451"/>
              <a:gd name="connsiteY3149" fmla="*/ 387350 h 3275013"/>
              <a:gd name="connsiteX3150" fmla="*/ 1908176 w 6775451"/>
              <a:gd name="connsiteY3150" fmla="*/ 387350 h 3275013"/>
              <a:gd name="connsiteX3151" fmla="*/ 1938338 w 6775451"/>
              <a:gd name="connsiteY3151" fmla="*/ 401638 h 3275013"/>
              <a:gd name="connsiteX3152" fmla="*/ 1962151 w 6775451"/>
              <a:gd name="connsiteY3152" fmla="*/ 411163 h 3275013"/>
              <a:gd name="connsiteX3153" fmla="*/ 1962151 w 6775451"/>
              <a:gd name="connsiteY3153" fmla="*/ 414338 h 3275013"/>
              <a:gd name="connsiteX3154" fmla="*/ 1965326 w 6775451"/>
              <a:gd name="connsiteY3154" fmla="*/ 414338 h 3275013"/>
              <a:gd name="connsiteX3155" fmla="*/ 1976438 w 6775451"/>
              <a:gd name="connsiteY3155" fmla="*/ 414338 h 3275013"/>
              <a:gd name="connsiteX3156" fmla="*/ 2019301 w 6775451"/>
              <a:gd name="connsiteY3156" fmla="*/ 425450 h 3275013"/>
              <a:gd name="connsiteX3157" fmla="*/ 2047876 w 6775451"/>
              <a:gd name="connsiteY3157" fmla="*/ 428625 h 3275013"/>
              <a:gd name="connsiteX3158" fmla="*/ 2052638 w 6775451"/>
              <a:gd name="connsiteY3158" fmla="*/ 436563 h 3275013"/>
              <a:gd name="connsiteX3159" fmla="*/ 2055813 w 6775451"/>
              <a:gd name="connsiteY3159" fmla="*/ 450850 h 3275013"/>
              <a:gd name="connsiteX3160" fmla="*/ 2052638 w 6775451"/>
              <a:gd name="connsiteY3160" fmla="*/ 450850 h 3275013"/>
              <a:gd name="connsiteX3161" fmla="*/ 2052638 w 6775451"/>
              <a:gd name="connsiteY3161" fmla="*/ 461963 h 3275013"/>
              <a:gd name="connsiteX3162" fmla="*/ 2058988 w 6775451"/>
              <a:gd name="connsiteY3162" fmla="*/ 476250 h 3275013"/>
              <a:gd name="connsiteX3163" fmla="*/ 2062163 w 6775451"/>
              <a:gd name="connsiteY3163" fmla="*/ 476250 h 3275013"/>
              <a:gd name="connsiteX3164" fmla="*/ 2079626 w 6775451"/>
              <a:gd name="connsiteY3164" fmla="*/ 485775 h 3275013"/>
              <a:gd name="connsiteX3165" fmla="*/ 2090738 w 6775451"/>
              <a:gd name="connsiteY3165" fmla="*/ 479425 h 3275013"/>
              <a:gd name="connsiteX3166" fmla="*/ 2109788 w 6775451"/>
              <a:gd name="connsiteY3166" fmla="*/ 485775 h 3275013"/>
              <a:gd name="connsiteX3167" fmla="*/ 2127251 w 6775451"/>
              <a:gd name="connsiteY3167" fmla="*/ 501650 h 3275013"/>
              <a:gd name="connsiteX3168" fmla="*/ 2138363 w 6775451"/>
              <a:gd name="connsiteY3168" fmla="*/ 511175 h 3275013"/>
              <a:gd name="connsiteX3169" fmla="*/ 2162176 w 6775451"/>
              <a:gd name="connsiteY3169" fmla="*/ 514350 h 3275013"/>
              <a:gd name="connsiteX3170" fmla="*/ 2149476 w 6775451"/>
              <a:gd name="connsiteY3170" fmla="*/ 514350 h 3275013"/>
              <a:gd name="connsiteX3171" fmla="*/ 2170113 w 6775451"/>
              <a:gd name="connsiteY3171" fmla="*/ 519113 h 3275013"/>
              <a:gd name="connsiteX3172" fmla="*/ 2178051 w 6775451"/>
              <a:gd name="connsiteY3172" fmla="*/ 522288 h 3275013"/>
              <a:gd name="connsiteX3173" fmla="*/ 2176463 w 6775451"/>
              <a:gd name="connsiteY3173" fmla="*/ 528638 h 3275013"/>
              <a:gd name="connsiteX3174" fmla="*/ 2163763 w 6775451"/>
              <a:gd name="connsiteY3174" fmla="*/ 539750 h 3275013"/>
              <a:gd name="connsiteX3175" fmla="*/ 2166938 w 6775451"/>
              <a:gd name="connsiteY3175" fmla="*/ 539750 h 3275013"/>
              <a:gd name="connsiteX3176" fmla="*/ 2166938 w 6775451"/>
              <a:gd name="connsiteY3176" fmla="*/ 542925 h 3275013"/>
              <a:gd name="connsiteX3177" fmla="*/ 2163763 w 6775451"/>
              <a:gd name="connsiteY3177" fmla="*/ 542925 h 3275013"/>
              <a:gd name="connsiteX3178" fmla="*/ 2162176 w 6775451"/>
              <a:gd name="connsiteY3178" fmla="*/ 544513 h 3275013"/>
              <a:gd name="connsiteX3179" fmla="*/ 2159001 w 6775451"/>
              <a:gd name="connsiteY3179" fmla="*/ 547688 h 3275013"/>
              <a:gd name="connsiteX3180" fmla="*/ 2152651 w 6775451"/>
              <a:gd name="connsiteY3180" fmla="*/ 550863 h 3275013"/>
              <a:gd name="connsiteX3181" fmla="*/ 2144713 w 6775451"/>
              <a:gd name="connsiteY3181" fmla="*/ 557213 h 3275013"/>
              <a:gd name="connsiteX3182" fmla="*/ 2141538 w 6775451"/>
              <a:gd name="connsiteY3182" fmla="*/ 557213 h 3275013"/>
              <a:gd name="connsiteX3183" fmla="*/ 2138363 w 6775451"/>
              <a:gd name="connsiteY3183" fmla="*/ 558800 h 3275013"/>
              <a:gd name="connsiteX3184" fmla="*/ 2135188 w 6775451"/>
              <a:gd name="connsiteY3184" fmla="*/ 561975 h 3275013"/>
              <a:gd name="connsiteX3185" fmla="*/ 2120901 w 6775451"/>
              <a:gd name="connsiteY3185" fmla="*/ 565150 h 3275013"/>
              <a:gd name="connsiteX3186" fmla="*/ 2101851 w 6775451"/>
              <a:gd name="connsiteY3186" fmla="*/ 550863 h 3275013"/>
              <a:gd name="connsiteX3187" fmla="*/ 2079626 w 6775451"/>
              <a:gd name="connsiteY3187" fmla="*/ 536575 h 3275013"/>
              <a:gd name="connsiteX3188" fmla="*/ 2062163 w 6775451"/>
              <a:gd name="connsiteY3188" fmla="*/ 539750 h 3275013"/>
              <a:gd name="connsiteX3189" fmla="*/ 2065338 w 6775451"/>
              <a:gd name="connsiteY3189" fmla="*/ 539750 h 3275013"/>
              <a:gd name="connsiteX3190" fmla="*/ 2065338 w 6775451"/>
              <a:gd name="connsiteY3190" fmla="*/ 547688 h 3275013"/>
              <a:gd name="connsiteX3191" fmla="*/ 2066926 w 6775451"/>
              <a:gd name="connsiteY3191" fmla="*/ 554038 h 3275013"/>
              <a:gd name="connsiteX3192" fmla="*/ 2081213 w 6775451"/>
              <a:gd name="connsiteY3192" fmla="*/ 561975 h 3275013"/>
              <a:gd name="connsiteX3193" fmla="*/ 2105026 w 6775451"/>
              <a:gd name="connsiteY3193" fmla="*/ 579438 h 3275013"/>
              <a:gd name="connsiteX3194" fmla="*/ 2101851 w 6775451"/>
              <a:gd name="connsiteY3194" fmla="*/ 579438 h 3275013"/>
              <a:gd name="connsiteX3195" fmla="*/ 2109788 w 6775451"/>
              <a:gd name="connsiteY3195" fmla="*/ 590550 h 3275013"/>
              <a:gd name="connsiteX3196" fmla="*/ 2112963 w 6775451"/>
              <a:gd name="connsiteY3196" fmla="*/ 601663 h 3275013"/>
              <a:gd name="connsiteX3197" fmla="*/ 2116138 w 6775451"/>
              <a:gd name="connsiteY3197" fmla="*/ 601663 h 3275013"/>
              <a:gd name="connsiteX3198" fmla="*/ 2116138 w 6775451"/>
              <a:gd name="connsiteY3198" fmla="*/ 611188 h 3275013"/>
              <a:gd name="connsiteX3199" fmla="*/ 2116138 w 6775451"/>
              <a:gd name="connsiteY3199" fmla="*/ 615950 h 3275013"/>
              <a:gd name="connsiteX3200" fmla="*/ 2116138 w 6775451"/>
              <a:gd name="connsiteY3200" fmla="*/ 622300 h 3275013"/>
              <a:gd name="connsiteX3201" fmla="*/ 2112963 w 6775451"/>
              <a:gd name="connsiteY3201" fmla="*/ 622300 h 3275013"/>
              <a:gd name="connsiteX3202" fmla="*/ 2105026 w 6775451"/>
              <a:gd name="connsiteY3202" fmla="*/ 622300 h 3275013"/>
              <a:gd name="connsiteX3203" fmla="*/ 2084388 w 6775451"/>
              <a:gd name="connsiteY3203" fmla="*/ 608013 h 3275013"/>
              <a:gd name="connsiteX3204" fmla="*/ 2079626 w 6775451"/>
              <a:gd name="connsiteY3204" fmla="*/ 608013 h 3275013"/>
              <a:gd name="connsiteX3205" fmla="*/ 2076451 w 6775451"/>
              <a:gd name="connsiteY3205" fmla="*/ 611188 h 3275013"/>
              <a:gd name="connsiteX3206" fmla="*/ 2070101 w 6775451"/>
              <a:gd name="connsiteY3206" fmla="*/ 619125 h 3275013"/>
              <a:gd name="connsiteX3207" fmla="*/ 2066926 w 6775451"/>
              <a:gd name="connsiteY3207" fmla="*/ 622300 h 3275013"/>
              <a:gd name="connsiteX3208" fmla="*/ 2065338 w 6775451"/>
              <a:gd name="connsiteY3208" fmla="*/ 625475 h 3275013"/>
              <a:gd name="connsiteX3209" fmla="*/ 2055813 w 6775451"/>
              <a:gd name="connsiteY3209" fmla="*/ 622300 h 3275013"/>
              <a:gd name="connsiteX3210" fmla="*/ 2036763 w 6775451"/>
              <a:gd name="connsiteY3210" fmla="*/ 622300 h 3275013"/>
              <a:gd name="connsiteX3211" fmla="*/ 2030413 w 6775451"/>
              <a:gd name="connsiteY3211" fmla="*/ 622300 h 3275013"/>
              <a:gd name="connsiteX3212" fmla="*/ 2016126 w 6775451"/>
              <a:gd name="connsiteY3212" fmla="*/ 608013 h 3275013"/>
              <a:gd name="connsiteX3213" fmla="*/ 2008188 w 6775451"/>
              <a:gd name="connsiteY3213" fmla="*/ 601663 h 3275013"/>
              <a:gd name="connsiteX3214" fmla="*/ 2005013 w 6775451"/>
              <a:gd name="connsiteY3214" fmla="*/ 601663 h 3275013"/>
              <a:gd name="connsiteX3215" fmla="*/ 2001838 w 6775451"/>
              <a:gd name="connsiteY3215" fmla="*/ 608013 h 3275013"/>
              <a:gd name="connsiteX3216" fmla="*/ 1998663 w 6775451"/>
              <a:gd name="connsiteY3216" fmla="*/ 608013 h 3275013"/>
              <a:gd name="connsiteX3217" fmla="*/ 1995488 w 6775451"/>
              <a:gd name="connsiteY3217" fmla="*/ 611188 h 3275013"/>
              <a:gd name="connsiteX3218" fmla="*/ 1993901 w 6775451"/>
              <a:gd name="connsiteY3218" fmla="*/ 608013 h 3275013"/>
              <a:gd name="connsiteX3219" fmla="*/ 1979613 w 6775451"/>
              <a:gd name="connsiteY3219" fmla="*/ 596900 h 3275013"/>
              <a:gd name="connsiteX3220" fmla="*/ 1966913 w 6775451"/>
              <a:gd name="connsiteY3220" fmla="*/ 593725 h 3275013"/>
              <a:gd name="connsiteX3221" fmla="*/ 1955801 w 6775451"/>
              <a:gd name="connsiteY3221" fmla="*/ 587375 h 3275013"/>
              <a:gd name="connsiteX3222" fmla="*/ 1938338 w 6775451"/>
              <a:gd name="connsiteY3222" fmla="*/ 579438 h 3275013"/>
              <a:gd name="connsiteX3223" fmla="*/ 1908176 w 6775451"/>
              <a:gd name="connsiteY3223" fmla="*/ 576263 h 3275013"/>
              <a:gd name="connsiteX3224" fmla="*/ 1879601 w 6775451"/>
              <a:gd name="connsiteY3224" fmla="*/ 576263 h 3275013"/>
              <a:gd name="connsiteX3225" fmla="*/ 1865313 w 6775451"/>
              <a:gd name="connsiteY3225" fmla="*/ 579438 h 3275013"/>
              <a:gd name="connsiteX3226" fmla="*/ 1852613 w 6775451"/>
              <a:gd name="connsiteY3226" fmla="*/ 585788 h 3275013"/>
              <a:gd name="connsiteX3227" fmla="*/ 1844676 w 6775451"/>
              <a:gd name="connsiteY3227" fmla="*/ 573088 h 3275013"/>
              <a:gd name="connsiteX3228" fmla="*/ 1847851 w 6775451"/>
              <a:gd name="connsiteY3228" fmla="*/ 547688 h 3275013"/>
              <a:gd name="connsiteX3229" fmla="*/ 1851026 w 6775451"/>
              <a:gd name="connsiteY3229" fmla="*/ 544513 h 3275013"/>
              <a:gd name="connsiteX3230" fmla="*/ 1852613 w 6775451"/>
              <a:gd name="connsiteY3230" fmla="*/ 542925 h 3275013"/>
              <a:gd name="connsiteX3231" fmla="*/ 1855788 w 6775451"/>
              <a:gd name="connsiteY3231" fmla="*/ 539750 h 3275013"/>
              <a:gd name="connsiteX3232" fmla="*/ 1865313 w 6775451"/>
              <a:gd name="connsiteY3232" fmla="*/ 539750 h 3275013"/>
              <a:gd name="connsiteX3233" fmla="*/ 1876426 w 6775451"/>
              <a:gd name="connsiteY3233" fmla="*/ 539750 h 3275013"/>
              <a:gd name="connsiteX3234" fmla="*/ 1887538 w 6775451"/>
              <a:gd name="connsiteY3234" fmla="*/ 539750 h 3275013"/>
              <a:gd name="connsiteX3235" fmla="*/ 1901826 w 6775451"/>
              <a:gd name="connsiteY3235" fmla="*/ 542925 h 3275013"/>
              <a:gd name="connsiteX3236" fmla="*/ 1908176 w 6775451"/>
              <a:gd name="connsiteY3236" fmla="*/ 542925 h 3275013"/>
              <a:gd name="connsiteX3237" fmla="*/ 1909763 w 6775451"/>
              <a:gd name="connsiteY3237" fmla="*/ 536575 h 3275013"/>
              <a:gd name="connsiteX3238" fmla="*/ 1912938 w 6775451"/>
              <a:gd name="connsiteY3238" fmla="*/ 533400 h 3275013"/>
              <a:gd name="connsiteX3239" fmla="*/ 1919288 w 6775451"/>
              <a:gd name="connsiteY3239" fmla="*/ 522288 h 3275013"/>
              <a:gd name="connsiteX3240" fmla="*/ 1930401 w 6775451"/>
              <a:gd name="connsiteY3240" fmla="*/ 511175 h 3275013"/>
              <a:gd name="connsiteX3241" fmla="*/ 1936751 w 6775451"/>
              <a:gd name="connsiteY3241" fmla="*/ 508000 h 3275013"/>
              <a:gd name="connsiteX3242" fmla="*/ 1947863 w 6775451"/>
              <a:gd name="connsiteY3242" fmla="*/ 504825 h 3275013"/>
              <a:gd name="connsiteX3243" fmla="*/ 1951038 w 6775451"/>
              <a:gd name="connsiteY3243" fmla="*/ 501650 h 3275013"/>
              <a:gd name="connsiteX3244" fmla="*/ 1952626 w 6775451"/>
              <a:gd name="connsiteY3244" fmla="*/ 501650 h 3275013"/>
              <a:gd name="connsiteX3245" fmla="*/ 1951038 w 6775451"/>
              <a:gd name="connsiteY3245" fmla="*/ 493713 h 3275013"/>
              <a:gd name="connsiteX3246" fmla="*/ 1936751 w 6775451"/>
              <a:gd name="connsiteY3246" fmla="*/ 487363 h 3275013"/>
              <a:gd name="connsiteX3247" fmla="*/ 1930401 w 6775451"/>
              <a:gd name="connsiteY3247" fmla="*/ 485775 h 3275013"/>
              <a:gd name="connsiteX3248" fmla="*/ 1922463 w 6775451"/>
              <a:gd name="connsiteY3248" fmla="*/ 482600 h 3275013"/>
              <a:gd name="connsiteX3249" fmla="*/ 1922463 w 6775451"/>
              <a:gd name="connsiteY3249" fmla="*/ 485775 h 3275013"/>
              <a:gd name="connsiteX3250" fmla="*/ 1919288 w 6775451"/>
              <a:gd name="connsiteY3250" fmla="*/ 487363 h 3275013"/>
              <a:gd name="connsiteX3251" fmla="*/ 1909763 w 6775451"/>
              <a:gd name="connsiteY3251" fmla="*/ 504825 h 3275013"/>
              <a:gd name="connsiteX3252" fmla="*/ 1905001 w 6775451"/>
              <a:gd name="connsiteY3252" fmla="*/ 511175 h 3275013"/>
              <a:gd name="connsiteX3253" fmla="*/ 1901826 w 6775451"/>
              <a:gd name="connsiteY3253" fmla="*/ 511175 h 3275013"/>
              <a:gd name="connsiteX3254" fmla="*/ 1901826 w 6775451"/>
              <a:gd name="connsiteY3254" fmla="*/ 514350 h 3275013"/>
              <a:gd name="connsiteX3255" fmla="*/ 1893888 w 6775451"/>
              <a:gd name="connsiteY3255" fmla="*/ 514350 h 3275013"/>
              <a:gd name="connsiteX3256" fmla="*/ 1870076 w 6775451"/>
              <a:gd name="connsiteY3256" fmla="*/ 511175 h 3275013"/>
              <a:gd name="connsiteX3257" fmla="*/ 1862138 w 6775451"/>
              <a:gd name="connsiteY3257" fmla="*/ 511175 h 3275013"/>
              <a:gd name="connsiteX3258" fmla="*/ 1862138 w 6775451"/>
              <a:gd name="connsiteY3258" fmla="*/ 504825 h 3275013"/>
              <a:gd name="connsiteX3259" fmla="*/ 1866901 w 6775451"/>
              <a:gd name="connsiteY3259" fmla="*/ 501650 h 3275013"/>
              <a:gd name="connsiteX3260" fmla="*/ 1870076 w 6775451"/>
              <a:gd name="connsiteY3260" fmla="*/ 500063 h 3275013"/>
              <a:gd name="connsiteX3261" fmla="*/ 1876426 w 6775451"/>
              <a:gd name="connsiteY3261" fmla="*/ 496888 h 3275013"/>
              <a:gd name="connsiteX3262" fmla="*/ 1887538 w 6775451"/>
              <a:gd name="connsiteY3262" fmla="*/ 482600 h 3275013"/>
              <a:gd name="connsiteX3263" fmla="*/ 1881188 w 6775451"/>
              <a:gd name="connsiteY3263" fmla="*/ 465138 h 3275013"/>
              <a:gd name="connsiteX3264" fmla="*/ 1873251 w 6775451"/>
              <a:gd name="connsiteY3264" fmla="*/ 458788 h 3275013"/>
              <a:gd name="connsiteX3265" fmla="*/ 1855788 w 6775451"/>
              <a:gd name="connsiteY3265" fmla="*/ 458788 h 3275013"/>
              <a:gd name="connsiteX3266" fmla="*/ 1851026 w 6775451"/>
              <a:gd name="connsiteY3266" fmla="*/ 458788 h 3275013"/>
              <a:gd name="connsiteX3267" fmla="*/ 1847851 w 6775451"/>
              <a:gd name="connsiteY3267" fmla="*/ 444500 h 3275013"/>
              <a:gd name="connsiteX3268" fmla="*/ 1841501 w 6775451"/>
              <a:gd name="connsiteY3268" fmla="*/ 439738 h 3275013"/>
              <a:gd name="connsiteX3269" fmla="*/ 1838326 w 6775451"/>
              <a:gd name="connsiteY3269" fmla="*/ 439738 h 3275013"/>
              <a:gd name="connsiteX3270" fmla="*/ 1838326 w 6775451"/>
              <a:gd name="connsiteY3270" fmla="*/ 444500 h 3275013"/>
              <a:gd name="connsiteX3271" fmla="*/ 1838326 w 6775451"/>
              <a:gd name="connsiteY3271" fmla="*/ 450850 h 3275013"/>
              <a:gd name="connsiteX3272" fmla="*/ 1836738 w 6775451"/>
              <a:gd name="connsiteY3272" fmla="*/ 450850 h 3275013"/>
              <a:gd name="connsiteX3273" fmla="*/ 1836738 w 6775451"/>
              <a:gd name="connsiteY3273" fmla="*/ 454025 h 3275013"/>
              <a:gd name="connsiteX3274" fmla="*/ 1827213 w 6775451"/>
              <a:gd name="connsiteY3274" fmla="*/ 458788 h 3275013"/>
              <a:gd name="connsiteX3275" fmla="*/ 1822451 w 6775451"/>
              <a:gd name="connsiteY3275" fmla="*/ 458788 h 3275013"/>
              <a:gd name="connsiteX3276" fmla="*/ 1809751 w 6775451"/>
              <a:gd name="connsiteY3276" fmla="*/ 457200 h 3275013"/>
              <a:gd name="connsiteX3277" fmla="*/ 1790701 w 6775451"/>
              <a:gd name="connsiteY3277" fmla="*/ 458788 h 3275013"/>
              <a:gd name="connsiteX3278" fmla="*/ 1776413 w 6775451"/>
              <a:gd name="connsiteY3278" fmla="*/ 465138 h 3275013"/>
              <a:gd name="connsiteX3279" fmla="*/ 1773238 w 6775451"/>
              <a:gd name="connsiteY3279" fmla="*/ 476250 h 3275013"/>
              <a:gd name="connsiteX3280" fmla="*/ 1776413 w 6775451"/>
              <a:gd name="connsiteY3280" fmla="*/ 476250 h 3275013"/>
              <a:gd name="connsiteX3281" fmla="*/ 1781176 w 6775451"/>
              <a:gd name="connsiteY3281" fmla="*/ 476250 h 3275013"/>
              <a:gd name="connsiteX3282" fmla="*/ 1793876 w 6775451"/>
              <a:gd name="connsiteY3282" fmla="*/ 482600 h 3275013"/>
              <a:gd name="connsiteX3283" fmla="*/ 1801813 w 6775451"/>
              <a:gd name="connsiteY3283" fmla="*/ 496888 h 3275013"/>
              <a:gd name="connsiteX3284" fmla="*/ 1801813 w 6775451"/>
              <a:gd name="connsiteY3284" fmla="*/ 508000 h 3275013"/>
              <a:gd name="connsiteX3285" fmla="*/ 1793876 w 6775451"/>
              <a:gd name="connsiteY3285" fmla="*/ 514350 h 3275013"/>
              <a:gd name="connsiteX3286" fmla="*/ 1781176 w 6775451"/>
              <a:gd name="connsiteY3286" fmla="*/ 519113 h 3275013"/>
              <a:gd name="connsiteX3287" fmla="*/ 1773238 w 6775451"/>
              <a:gd name="connsiteY3287" fmla="*/ 522288 h 3275013"/>
              <a:gd name="connsiteX3288" fmla="*/ 1758951 w 6775451"/>
              <a:gd name="connsiteY3288" fmla="*/ 528638 h 3275013"/>
              <a:gd name="connsiteX3289" fmla="*/ 1747838 w 6775451"/>
              <a:gd name="connsiteY3289" fmla="*/ 530225 h 3275013"/>
              <a:gd name="connsiteX3290" fmla="*/ 1739901 w 6775451"/>
              <a:gd name="connsiteY3290" fmla="*/ 528638 h 3275013"/>
              <a:gd name="connsiteX3291" fmla="*/ 1712913 w 6775451"/>
              <a:gd name="connsiteY3291" fmla="*/ 525463 h 3275013"/>
              <a:gd name="connsiteX3292" fmla="*/ 1693863 w 6775451"/>
              <a:gd name="connsiteY3292" fmla="*/ 525463 h 3275013"/>
              <a:gd name="connsiteX3293" fmla="*/ 1697038 w 6775451"/>
              <a:gd name="connsiteY3293" fmla="*/ 533400 h 3275013"/>
              <a:gd name="connsiteX3294" fmla="*/ 1701801 w 6775451"/>
              <a:gd name="connsiteY3294" fmla="*/ 539750 h 3275013"/>
              <a:gd name="connsiteX3295" fmla="*/ 1711326 w 6775451"/>
              <a:gd name="connsiteY3295" fmla="*/ 539750 h 3275013"/>
              <a:gd name="connsiteX3296" fmla="*/ 1712913 w 6775451"/>
              <a:gd name="connsiteY3296" fmla="*/ 539750 h 3275013"/>
              <a:gd name="connsiteX3297" fmla="*/ 1716088 w 6775451"/>
              <a:gd name="connsiteY3297" fmla="*/ 539750 h 3275013"/>
              <a:gd name="connsiteX3298" fmla="*/ 1719263 w 6775451"/>
              <a:gd name="connsiteY3298" fmla="*/ 539750 h 3275013"/>
              <a:gd name="connsiteX3299" fmla="*/ 1725613 w 6775451"/>
              <a:gd name="connsiteY3299" fmla="*/ 542925 h 3275013"/>
              <a:gd name="connsiteX3300" fmla="*/ 1733551 w 6775451"/>
              <a:gd name="connsiteY3300" fmla="*/ 542925 h 3275013"/>
              <a:gd name="connsiteX3301" fmla="*/ 1736726 w 6775451"/>
              <a:gd name="connsiteY3301" fmla="*/ 542925 h 3275013"/>
              <a:gd name="connsiteX3302" fmla="*/ 1739901 w 6775451"/>
              <a:gd name="connsiteY3302" fmla="*/ 539750 h 3275013"/>
              <a:gd name="connsiteX3303" fmla="*/ 1741488 w 6775451"/>
              <a:gd name="connsiteY3303" fmla="*/ 539750 h 3275013"/>
              <a:gd name="connsiteX3304" fmla="*/ 1744663 w 6775451"/>
              <a:gd name="connsiteY3304" fmla="*/ 539750 h 3275013"/>
              <a:gd name="connsiteX3305" fmla="*/ 1751013 w 6775451"/>
              <a:gd name="connsiteY3305" fmla="*/ 539750 h 3275013"/>
              <a:gd name="connsiteX3306" fmla="*/ 1754188 w 6775451"/>
              <a:gd name="connsiteY3306" fmla="*/ 542925 h 3275013"/>
              <a:gd name="connsiteX3307" fmla="*/ 1758951 w 6775451"/>
              <a:gd name="connsiteY3307" fmla="*/ 547688 h 3275013"/>
              <a:gd name="connsiteX3308" fmla="*/ 1779588 w 6775451"/>
              <a:gd name="connsiteY3308" fmla="*/ 561975 h 3275013"/>
              <a:gd name="connsiteX3309" fmla="*/ 1804988 w 6775451"/>
              <a:gd name="connsiteY3309" fmla="*/ 573088 h 3275013"/>
              <a:gd name="connsiteX3310" fmla="*/ 1808163 w 6775451"/>
              <a:gd name="connsiteY3310" fmla="*/ 576263 h 3275013"/>
              <a:gd name="connsiteX3311" fmla="*/ 1809751 w 6775451"/>
              <a:gd name="connsiteY3311" fmla="*/ 579438 h 3275013"/>
              <a:gd name="connsiteX3312" fmla="*/ 1804988 w 6775451"/>
              <a:gd name="connsiteY3312" fmla="*/ 579438 h 3275013"/>
              <a:gd name="connsiteX3313" fmla="*/ 1809751 w 6775451"/>
              <a:gd name="connsiteY3313" fmla="*/ 587375 h 3275013"/>
              <a:gd name="connsiteX3314" fmla="*/ 1795463 w 6775451"/>
              <a:gd name="connsiteY3314" fmla="*/ 601663 h 3275013"/>
              <a:gd name="connsiteX3315" fmla="*/ 1787526 w 6775451"/>
              <a:gd name="connsiteY3315" fmla="*/ 604838 h 3275013"/>
              <a:gd name="connsiteX3316" fmla="*/ 1776413 w 6775451"/>
              <a:gd name="connsiteY3316" fmla="*/ 600075 h 3275013"/>
              <a:gd name="connsiteX3317" fmla="*/ 1770063 w 6775451"/>
              <a:gd name="connsiteY3317" fmla="*/ 582613 h 3275013"/>
              <a:gd name="connsiteX3318" fmla="*/ 1751013 w 6775451"/>
              <a:gd name="connsiteY3318" fmla="*/ 576263 h 3275013"/>
              <a:gd name="connsiteX3319" fmla="*/ 1736726 w 6775451"/>
              <a:gd name="connsiteY3319" fmla="*/ 585788 h 3275013"/>
              <a:gd name="connsiteX3320" fmla="*/ 1727201 w 6775451"/>
              <a:gd name="connsiteY3320" fmla="*/ 590550 h 3275013"/>
              <a:gd name="connsiteX3321" fmla="*/ 1704976 w 6775451"/>
              <a:gd name="connsiteY3321" fmla="*/ 596900 h 3275013"/>
              <a:gd name="connsiteX3322" fmla="*/ 1697038 w 6775451"/>
              <a:gd name="connsiteY3322" fmla="*/ 596900 h 3275013"/>
              <a:gd name="connsiteX3323" fmla="*/ 1693863 w 6775451"/>
              <a:gd name="connsiteY3323" fmla="*/ 590550 h 3275013"/>
              <a:gd name="connsiteX3324" fmla="*/ 1698626 w 6775451"/>
              <a:gd name="connsiteY3324" fmla="*/ 582613 h 3275013"/>
              <a:gd name="connsiteX3325" fmla="*/ 1704976 w 6775451"/>
              <a:gd name="connsiteY3325" fmla="*/ 573088 h 3275013"/>
              <a:gd name="connsiteX3326" fmla="*/ 1687513 w 6775451"/>
              <a:gd name="connsiteY3326" fmla="*/ 558800 h 3275013"/>
              <a:gd name="connsiteX3327" fmla="*/ 1682751 w 6775451"/>
              <a:gd name="connsiteY3327" fmla="*/ 547688 h 3275013"/>
              <a:gd name="connsiteX3328" fmla="*/ 1679576 w 6775451"/>
              <a:gd name="connsiteY3328" fmla="*/ 561975 h 3275013"/>
              <a:gd name="connsiteX3329" fmla="*/ 1676401 w 6775451"/>
              <a:gd name="connsiteY3329" fmla="*/ 579438 h 3275013"/>
              <a:gd name="connsiteX3330" fmla="*/ 1673226 w 6775451"/>
              <a:gd name="connsiteY3330" fmla="*/ 579438 h 3275013"/>
              <a:gd name="connsiteX3331" fmla="*/ 1673226 w 6775451"/>
              <a:gd name="connsiteY3331" fmla="*/ 585788 h 3275013"/>
              <a:gd name="connsiteX3332" fmla="*/ 1673226 w 6775451"/>
              <a:gd name="connsiteY3332" fmla="*/ 590550 h 3275013"/>
              <a:gd name="connsiteX3333" fmla="*/ 1670051 w 6775451"/>
              <a:gd name="connsiteY3333" fmla="*/ 593725 h 3275013"/>
              <a:gd name="connsiteX3334" fmla="*/ 1654176 w 6775451"/>
              <a:gd name="connsiteY3334" fmla="*/ 582613 h 3275013"/>
              <a:gd name="connsiteX3335" fmla="*/ 1636713 w 6775451"/>
              <a:gd name="connsiteY3335" fmla="*/ 582613 h 3275013"/>
              <a:gd name="connsiteX3336" fmla="*/ 1616076 w 6775451"/>
              <a:gd name="connsiteY3336" fmla="*/ 587375 h 3275013"/>
              <a:gd name="connsiteX3337" fmla="*/ 1601788 w 6775451"/>
              <a:gd name="connsiteY3337" fmla="*/ 601663 h 3275013"/>
              <a:gd name="connsiteX3338" fmla="*/ 1593851 w 6775451"/>
              <a:gd name="connsiteY3338" fmla="*/ 611188 h 3275013"/>
              <a:gd name="connsiteX3339" fmla="*/ 1579563 w 6775451"/>
              <a:gd name="connsiteY3339" fmla="*/ 622300 h 3275013"/>
              <a:gd name="connsiteX3340" fmla="*/ 1565276 w 6775451"/>
              <a:gd name="connsiteY3340" fmla="*/ 633413 h 3275013"/>
              <a:gd name="connsiteX3341" fmla="*/ 1555751 w 6775451"/>
              <a:gd name="connsiteY3341" fmla="*/ 642938 h 3275013"/>
              <a:gd name="connsiteX3342" fmla="*/ 1550988 w 6775451"/>
              <a:gd name="connsiteY3342" fmla="*/ 650875 h 3275013"/>
              <a:gd name="connsiteX3343" fmla="*/ 1554163 w 6775451"/>
              <a:gd name="connsiteY3343" fmla="*/ 665163 h 3275013"/>
              <a:gd name="connsiteX3344" fmla="*/ 1555751 w 6775451"/>
              <a:gd name="connsiteY3344" fmla="*/ 665163 h 3275013"/>
              <a:gd name="connsiteX3345" fmla="*/ 1555751 w 6775451"/>
              <a:gd name="connsiteY3345" fmla="*/ 668338 h 3275013"/>
              <a:gd name="connsiteX3346" fmla="*/ 1555751 w 6775451"/>
              <a:gd name="connsiteY3346" fmla="*/ 693738 h 3275013"/>
              <a:gd name="connsiteX3347" fmla="*/ 1565276 w 6775451"/>
              <a:gd name="connsiteY3347" fmla="*/ 700088 h 3275013"/>
              <a:gd name="connsiteX3348" fmla="*/ 1568451 w 6775451"/>
              <a:gd name="connsiteY3348" fmla="*/ 701675 h 3275013"/>
              <a:gd name="connsiteX3349" fmla="*/ 1570038 w 6775451"/>
              <a:gd name="connsiteY3349" fmla="*/ 704850 h 3275013"/>
              <a:gd name="connsiteX3350" fmla="*/ 1565276 w 6775451"/>
              <a:gd name="connsiteY3350" fmla="*/ 704850 h 3275013"/>
              <a:gd name="connsiteX3351" fmla="*/ 1573213 w 6775451"/>
              <a:gd name="connsiteY3351" fmla="*/ 715963 h 3275013"/>
              <a:gd name="connsiteX3352" fmla="*/ 1576388 w 6775451"/>
              <a:gd name="connsiteY3352" fmla="*/ 730250 h 3275013"/>
              <a:gd name="connsiteX3353" fmla="*/ 1582738 w 6775451"/>
              <a:gd name="connsiteY3353" fmla="*/ 730250 h 3275013"/>
              <a:gd name="connsiteX3354" fmla="*/ 1584326 w 6775451"/>
              <a:gd name="connsiteY3354" fmla="*/ 730250 h 3275013"/>
              <a:gd name="connsiteX3355" fmla="*/ 1587501 w 6775451"/>
              <a:gd name="connsiteY3355" fmla="*/ 730250 h 3275013"/>
              <a:gd name="connsiteX3356" fmla="*/ 1590676 w 6775451"/>
              <a:gd name="connsiteY3356" fmla="*/ 730250 h 3275013"/>
              <a:gd name="connsiteX3357" fmla="*/ 1593851 w 6775451"/>
              <a:gd name="connsiteY3357" fmla="*/ 730250 h 3275013"/>
              <a:gd name="connsiteX3358" fmla="*/ 1597026 w 6775451"/>
              <a:gd name="connsiteY3358" fmla="*/ 730250 h 3275013"/>
              <a:gd name="connsiteX3359" fmla="*/ 1604963 w 6775451"/>
              <a:gd name="connsiteY3359" fmla="*/ 727075 h 3275013"/>
              <a:gd name="connsiteX3360" fmla="*/ 1612901 w 6775451"/>
              <a:gd name="connsiteY3360" fmla="*/ 730250 h 3275013"/>
              <a:gd name="connsiteX3361" fmla="*/ 1622426 w 6775451"/>
              <a:gd name="connsiteY3361" fmla="*/ 730250 h 3275013"/>
              <a:gd name="connsiteX3362" fmla="*/ 1625601 w 6775451"/>
              <a:gd name="connsiteY3362" fmla="*/ 730250 h 3275013"/>
              <a:gd name="connsiteX3363" fmla="*/ 1627188 w 6775451"/>
              <a:gd name="connsiteY3363" fmla="*/ 733425 h 3275013"/>
              <a:gd name="connsiteX3364" fmla="*/ 1655763 w 6775451"/>
              <a:gd name="connsiteY3364" fmla="*/ 747713 h 3275013"/>
              <a:gd name="connsiteX3365" fmla="*/ 1690688 w 6775451"/>
              <a:gd name="connsiteY3365" fmla="*/ 755650 h 3275013"/>
              <a:gd name="connsiteX3366" fmla="*/ 1725613 w 6775451"/>
              <a:gd name="connsiteY3366" fmla="*/ 758825 h 3275013"/>
              <a:gd name="connsiteX3367" fmla="*/ 1744663 w 6775451"/>
              <a:gd name="connsiteY3367" fmla="*/ 754063 h 3275013"/>
              <a:gd name="connsiteX3368" fmla="*/ 1758951 w 6775451"/>
              <a:gd name="connsiteY3368" fmla="*/ 755650 h 3275013"/>
              <a:gd name="connsiteX3369" fmla="*/ 1770063 w 6775451"/>
              <a:gd name="connsiteY3369" fmla="*/ 768350 h 3275013"/>
              <a:gd name="connsiteX3370" fmla="*/ 1765301 w 6775451"/>
              <a:gd name="connsiteY3370" fmla="*/ 768350 h 3275013"/>
              <a:gd name="connsiteX3371" fmla="*/ 1770063 w 6775451"/>
              <a:gd name="connsiteY3371" fmla="*/ 776288 h 3275013"/>
              <a:gd name="connsiteX3372" fmla="*/ 1770063 w 6775451"/>
              <a:gd name="connsiteY3372" fmla="*/ 784225 h 3275013"/>
              <a:gd name="connsiteX3373" fmla="*/ 1770063 w 6775451"/>
              <a:gd name="connsiteY3373" fmla="*/ 787400 h 3275013"/>
              <a:gd name="connsiteX3374" fmla="*/ 1773238 w 6775451"/>
              <a:gd name="connsiteY3374" fmla="*/ 793750 h 3275013"/>
              <a:gd name="connsiteX3375" fmla="*/ 1776413 w 6775451"/>
              <a:gd name="connsiteY3375" fmla="*/ 793750 h 3275013"/>
              <a:gd name="connsiteX3376" fmla="*/ 1781176 w 6775451"/>
              <a:gd name="connsiteY3376" fmla="*/ 801688 h 3275013"/>
              <a:gd name="connsiteX3377" fmla="*/ 1781176 w 6775451"/>
              <a:gd name="connsiteY3377" fmla="*/ 815975 h 3275013"/>
              <a:gd name="connsiteX3378" fmla="*/ 1781176 w 6775451"/>
              <a:gd name="connsiteY3378" fmla="*/ 819150 h 3275013"/>
              <a:gd name="connsiteX3379" fmla="*/ 1784351 w 6775451"/>
              <a:gd name="connsiteY3379" fmla="*/ 819150 h 3275013"/>
              <a:gd name="connsiteX3380" fmla="*/ 1793876 w 6775451"/>
              <a:gd name="connsiteY3380" fmla="*/ 808038 h 3275013"/>
              <a:gd name="connsiteX3381" fmla="*/ 1795463 w 6775451"/>
              <a:gd name="connsiteY3381" fmla="*/ 801688 h 3275013"/>
              <a:gd name="connsiteX3382" fmla="*/ 1798638 w 6775451"/>
              <a:gd name="connsiteY3382" fmla="*/ 804863 h 3275013"/>
              <a:gd name="connsiteX3383" fmla="*/ 1798638 w 6775451"/>
              <a:gd name="connsiteY3383" fmla="*/ 801688 h 3275013"/>
              <a:gd name="connsiteX3384" fmla="*/ 1798638 w 6775451"/>
              <a:gd name="connsiteY3384" fmla="*/ 798513 h 3275013"/>
              <a:gd name="connsiteX3385" fmla="*/ 1804988 w 6775451"/>
              <a:gd name="connsiteY3385" fmla="*/ 811213 h 3275013"/>
              <a:gd name="connsiteX3386" fmla="*/ 1804988 w 6775451"/>
              <a:gd name="connsiteY3386" fmla="*/ 830263 h 3275013"/>
              <a:gd name="connsiteX3387" fmla="*/ 1801813 w 6775451"/>
              <a:gd name="connsiteY3387" fmla="*/ 830263 h 3275013"/>
              <a:gd name="connsiteX3388" fmla="*/ 1798638 w 6775451"/>
              <a:gd name="connsiteY3388" fmla="*/ 833438 h 3275013"/>
              <a:gd name="connsiteX3389" fmla="*/ 1795463 w 6775451"/>
              <a:gd name="connsiteY3389" fmla="*/ 847726 h 3275013"/>
              <a:gd name="connsiteX3390" fmla="*/ 1808163 w 6775451"/>
              <a:gd name="connsiteY3390" fmla="*/ 854076 h 3275013"/>
              <a:gd name="connsiteX3391" fmla="*/ 1822451 w 6775451"/>
              <a:gd name="connsiteY3391" fmla="*/ 855663 h 3275013"/>
              <a:gd name="connsiteX3392" fmla="*/ 1838326 w 6775451"/>
              <a:gd name="connsiteY3392" fmla="*/ 850901 h 3275013"/>
              <a:gd name="connsiteX3393" fmla="*/ 1838326 w 6775451"/>
              <a:gd name="connsiteY3393" fmla="*/ 825500 h 3275013"/>
              <a:gd name="connsiteX3394" fmla="*/ 1833563 w 6775451"/>
              <a:gd name="connsiteY3394" fmla="*/ 798513 h 3275013"/>
              <a:gd name="connsiteX3395" fmla="*/ 1827213 w 6775451"/>
              <a:gd name="connsiteY3395" fmla="*/ 784225 h 3275013"/>
              <a:gd name="connsiteX3396" fmla="*/ 1819276 w 6775451"/>
              <a:gd name="connsiteY3396" fmla="*/ 769938 h 3275013"/>
              <a:gd name="connsiteX3397" fmla="*/ 1816101 w 6775451"/>
              <a:gd name="connsiteY3397" fmla="*/ 765175 h 3275013"/>
              <a:gd name="connsiteX3398" fmla="*/ 1822451 w 6775451"/>
              <a:gd name="connsiteY3398" fmla="*/ 762000 h 3275013"/>
              <a:gd name="connsiteX3399" fmla="*/ 1830388 w 6775451"/>
              <a:gd name="connsiteY3399" fmla="*/ 758825 h 3275013"/>
              <a:gd name="connsiteX3400" fmla="*/ 1841501 w 6775451"/>
              <a:gd name="connsiteY3400" fmla="*/ 768350 h 3275013"/>
              <a:gd name="connsiteX3401" fmla="*/ 1836738 w 6775451"/>
              <a:gd name="connsiteY3401" fmla="*/ 768350 h 3275013"/>
              <a:gd name="connsiteX3402" fmla="*/ 1838326 w 6775451"/>
              <a:gd name="connsiteY3402" fmla="*/ 769938 h 3275013"/>
              <a:gd name="connsiteX3403" fmla="*/ 1841501 w 6775451"/>
              <a:gd name="connsiteY3403" fmla="*/ 776288 h 3275013"/>
              <a:gd name="connsiteX3404" fmla="*/ 1858963 w 6775451"/>
              <a:gd name="connsiteY3404" fmla="*/ 768350 h 3275013"/>
              <a:gd name="connsiteX3405" fmla="*/ 1866901 w 6775451"/>
              <a:gd name="connsiteY3405" fmla="*/ 762000 h 3275013"/>
              <a:gd name="connsiteX3406" fmla="*/ 1879601 w 6775451"/>
              <a:gd name="connsiteY3406" fmla="*/ 744538 h 3275013"/>
              <a:gd name="connsiteX3407" fmla="*/ 1879601 w 6775451"/>
              <a:gd name="connsiteY3407" fmla="*/ 736600 h 3275013"/>
              <a:gd name="connsiteX3408" fmla="*/ 1866901 w 6775451"/>
              <a:gd name="connsiteY3408" fmla="*/ 719138 h 3275013"/>
              <a:gd name="connsiteX3409" fmla="*/ 1844676 w 6775451"/>
              <a:gd name="connsiteY3409" fmla="*/ 696913 h 3275013"/>
              <a:gd name="connsiteX3410" fmla="*/ 1833563 w 6775451"/>
              <a:gd name="connsiteY3410" fmla="*/ 690563 h 3275013"/>
              <a:gd name="connsiteX3411" fmla="*/ 1838326 w 6775451"/>
              <a:gd name="connsiteY3411" fmla="*/ 687388 h 3275013"/>
              <a:gd name="connsiteX3412" fmla="*/ 1844676 w 6775451"/>
              <a:gd name="connsiteY3412" fmla="*/ 685800 h 3275013"/>
              <a:gd name="connsiteX3413" fmla="*/ 1852613 w 6775451"/>
              <a:gd name="connsiteY3413" fmla="*/ 682625 h 3275013"/>
              <a:gd name="connsiteX3414" fmla="*/ 1855788 w 6775451"/>
              <a:gd name="connsiteY3414" fmla="*/ 682625 h 3275013"/>
              <a:gd name="connsiteX3415" fmla="*/ 1855788 w 6775451"/>
              <a:gd name="connsiteY3415" fmla="*/ 673100 h 3275013"/>
              <a:gd name="connsiteX3416" fmla="*/ 1852613 w 6775451"/>
              <a:gd name="connsiteY3416" fmla="*/ 654050 h 3275013"/>
              <a:gd name="connsiteX3417" fmla="*/ 1855788 w 6775451"/>
              <a:gd name="connsiteY3417" fmla="*/ 628650 h 3275013"/>
              <a:gd name="connsiteX3418" fmla="*/ 1865313 w 6775451"/>
              <a:gd name="connsiteY3418" fmla="*/ 619125 h 3275013"/>
              <a:gd name="connsiteX3419" fmla="*/ 1865313 w 6775451"/>
              <a:gd name="connsiteY3419" fmla="*/ 615950 h 3275013"/>
              <a:gd name="connsiteX3420" fmla="*/ 1866901 w 6775451"/>
              <a:gd name="connsiteY3420" fmla="*/ 615950 h 3275013"/>
              <a:gd name="connsiteX3421" fmla="*/ 1890713 w 6775451"/>
              <a:gd name="connsiteY3421" fmla="*/ 614363 h 3275013"/>
              <a:gd name="connsiteX3422" fmla="*/ 1930401 w 6775451"/>
              <a:gd name="connsiteY3422" fmla="*/ 614363 h 3275013"/>
              <a:gd name="connsiteX3423" fmla="*/ 1958976 w 6775451"/>
              <a:gd name="connsiteY3423" fmla="*/ 625475 h 3275013"/>
              <a:gd name="connsiteX3424" fmla="*/ 1981201 w 6775451"/>
              <a:gd name="connsiteY3424" fmla="*/ 636588 h 3275013"/>
              <a:gd name="connsiteX3425" fmla="*/ 1993901 w 6775451"/>
              <a:gd name="connsiteY3425" fmla="*/ 639763 h 3275013"/>
              <a:gd name="connsiteX3426" fmla="*/ 2005013 w 6775451"/>
              <a:gd name="connsiteY3426" fmla="*/ 642938 h 3275013"/>
              <a:gd name="connsiteX3427" fmla="*/ 1990726 w 6775451"/>
              <a:gd name="connsiteY3427" fmla="*/ 642938 h 3275013"/>
              <a:gd name="connsiteX3428" fmla="*/ 2012951 w 6775451"/>
              <a:gd name="connsiteY3428" fmla="*/ 644525 h 3275013"/>
              <a:gd name="connsiteX3429" fmla="*/ 2024063 w 6775451"/>
              <a:gd name="connsiteY3429" fmla="*/ 654050 h 3275013"/>
              <a:gd name="connsiteX3430" fmla="*/ 2024063 w 6775451"/>
              <a:gd name="connsiteY3430" fmla="*/ 661988 h 3275013"/>
              <a:gd name="connsiteX3431" fmla="*/ 2016126 w 6775451"/>
              <a:gd name="connsiteY3431" fmla="*/ 665163 h 3275013"/>
              <a:gd name="connsiteX3432" fmla="*/ 2008188 w 6775451"/>
              <a:gd name="connsiteY3432" fmla="*/ 673100 h 3275013"/>
              <a:gd name="connsiteX3433" fmla="*/ 2009776 w 6775451"/>
              <a:gd name="connsiteY3433" fmla="*/ 685800 h 3275013"/>
              <a:gd name="connsiteX3434" fmla="*/ 2027238 w 6775451"/>
              <a:gd name="connsiteY3434" fmla="*/ 696913 h 3275013"/>
              <a:gd name="connsiteX3435" fmla="*/ 2047876 w 6775451"/>
              <a:gd name="connsiteY3435" fmla="*/ 700088 h 3275013"/>
              <a:gd name="connsiteX3436" fmla="*/ 2055813 w 6775451"/>
              <a:gd name="connsiteY3436" fmla="*/ 701675 h 3275013"/>
              <a:gd name="connsiteX3437" fmla="*/ 2066926 w 6775451"/>
              <a:gd name="connsiteY3437" fmla="*/ 696913 h 3275013"/>
              <a:gd name="connsiteX3438" fmla="*/ 2073276 w 6775451"/>
              <a:gd name="connsiteY3438" fmla="*/ 690563 h 3275013"/>
              <a:gd name="connsiteX3439" fmla="*/ 2081213 w 6775451"/>
              <a:gd name="connsiteY3439" fmla="*/ 679450 h 3275013"/>
              <a:gd name="connsiteX3440" fmla="*/ 2098676 w 6775451"/>
              <a:gd name="connsiteY3440" fmla="*/ 657225 h 3275013"/>
              <a:gd name="connsiteX3441" fmla="*/ 2106613 w 6775451"/>
              <a:gd name="connsiteY3441" fmla="*/ 658813 h 3275013"/>
              <a:gd name="connsiteX3442" fmla="*/ 2109788 w 6775451"/>
              <a:gd name="connsiteY3442" fmla="*/ 661988 h 3275013"/>
              <a:gd name="connsiteX3443" fmla="*/ 2112963 w 6775451"/>
              <a:gd name="connsiteY3443" fmla="*/ 665163 h 3275013"/>
              <a:gd name="connsiteX3444" fmla="*/ 2119313 w 6775451"/>
              <a:gd name="connsiteY3444" fmla="*/ 665163 h 3275013"/>
              <a:gd name="connsiteX3445" fmla="*/ 2133601 w 6775451"/>
              <a:gd name="connsiteY3445" fmla="*/ 685800 h 3275013"/>
              <a:gd name="connsiteX3446" fmla="*/ 2147888 w 6775451"/>
              <a:gd name="connsiteY3446" fmla="*/ 704850 h 3275013"/>
              <a:gd name="connsiteX3447" fmla="*/ 2144713 w 6775451"/>
              <a:gd name="connsiteY3447" fmla="*/ 704850 h 3275013"/>
              <a:gd name="connsiteX3448" fmla="*/ 2147888 w 6775451"/>
              <a:gd name="connsiteY3448" fmla="*/ 711200 h 3275013"/>
              <a:gd name="connsiteX3449" fmla="*/ 2149476 w 6775451"/>
              <a:gd name="connsiteY3449" fmla="*/ 712788 h 3275013"/>
              <a:gd name="connsiteX3450" fmla="*/ 2155826 w 6775451"/>
              <a:gd name="connsiteY3450" fmla="*/ 719138 h 3275013"/>
              <a:gd name="connsiteX3451" fmla="*/ 2159001 w 6775451"/>
              <a:gd name="connsiteY3451" fmla="*/ 730250 h 3275013"/>
              <a:gd name="connsiteX3452" fmla="*/ 2163763 w 6775451"/>
              <a:gd name="connsiteY3452" fmla="*/ 730250 h 3275013"/>
              <a:gd name="connsiteX3453" fmla="*/ 2170113 w 6775451"/>
              <a:gd name="connsiteY3453" fmla="*/ 747713 h 3275013"/>
              <a:gd name="connsiteX3454" fmla="*/ 2173288 w 6775451"/>
              <a:gd name="connsiteY3454" fmla="*/ 758825 h 3275013"/>
              <a:gd name="connsiteX3455" fmla="*/ 2190751 w 6775451"/>
              <a:gd name="connsiteY3455" fmla="*/ 765175 h 3275013"/>
              <a:gd name="connsiteX3456" fmla="*/ 2209801 w 6775451"/>
              <a:gd name="connsiteY3456" fmla="*/ 762000 h 3275013"/>
              <a:gd name="connsiteX3457" fmla="*/ 2216151 w 6775451"/>
              <a:gd name="connsiteY3457" fmla="*/ 762000 h 3275013"/>
              <a:gd name="connsiteX3458" fmla="*/ 2220913 w 6775451"/>
              <a:gd name="connsiteY3458" fmla="*/ 768350 h 3275013"/>
              <a:gd name="connsiteX3459" fmla="*/ 2216151 w 6775451"/>
              <a:gd name="connsiteY3459" fmla="*/ 768350 h 3275013"/>
              <a:gd name="connsiteX3460" fmla="*/ 2230438 w 6775451"/>
              <a:gd name="connsiteY3460" fmla="*/ 779463 h 3275013"/>
              <a:gd name="connsiteX3461" fmla="*/ 2241551 w 6775451"/>
              <a:gd name="connsiteY3461" fmla="*/ 793750 h 3275013"/>
              <a:gd name="connsiteX3462" fmla="*/ 2244726 w 6775451"/>
              <a:gd name="connsiteY3462" fmla="*/ 793750 h 3275013"/>
              <a:gd name="connsiteX3463" fmla="*/ 2249488 w 6775451"/>
              <a:gd name="connsiteY3463" fmla="*/ 808038 h 3275013"/>
              <a:gd name="connsiteX3464" fmla="*/ 2276476 w 6775451"/>
              <a:gd name="connsiteY3464" fmla="*/ 815975 h 3275013"/>
              <a:gd name="connsiteX3465" fmla="*/ 2284413 w 6775451"/>
              <a:gd name="connsiteY3465" fmla="*/ 822325 h 3275013"/>
              <a:gd name="connsiteX3466" fmla="*/ 2284413 w 6775451"/>
              <a:gd name="connsiteY3466" fmla="*/ 830263 h 3275013"/>
              <a:gd name="connsiteX3467" fmla="*/ 2281238 w 6775451"/>
              <a:gd name="connsiteY3467" fmla="*/ 830263 h 3275013"/>
              <a:gd name="connsiteX3468" fmla="*/ 2276476 w 6775451"/>
              <a:gd name="connsiteY3468" fmla="*/ 844551 h 3275013"/>
              <a:gd name="connsiteX3469" fmla="*/ 2266951 w 6775451"/>
              <a:gd name="connsiteY3469" fmla="*/ 855663 h 3275013"/>
              <a:gd name="connsiteX3470" fmla="*/ 2270126 w 6775451"/>
              <a:gd name="connsiteY3470" fmla="*/ 855663 h 3275013"/>
              <a:gd name="connsiteX3471" fmla="*/ 2263776 w 6775451"/>
              <a:gd name="connsiteY3471" fmla="*/ 868363 h 3275013"/>
              <a:gd name="connsiteX3472" fmla="*/ 2255838 w 6775451"/>
              <a:gd name="connsiteY3472" fmla="*/ 882651 h 3275013"/>
              <a:gd name="connsiteX3473" fmla="*/ 2252663 w 6775451"/>
              <a:gd name="connsiteY3473" fmla="*/ 887413 h 3275013"/>
              <a:gd name="connsiteX3474" fmla="*/ 2263776 w 6775451"/>
              <a:gd name="connsiteY3474" fmla="*/ 887413 h 3275013"/>
              <a:gd name="connsiteX3475" fmla="*/ 2266951 w 6775451"/>
              <a:gd name="connsiteY3475" fmla="*/ 890588 h 3275013"/>
              <a:gd name="connsiteX3476" fmla="*/ 2270126 w 6775451"/>
              <a:gd name="connsiteY3476" fmla="*/ 893763 h 3275013"/>
              <a:gd name="connsiteX3477" fmla="*/ 2263776 w 6775451"/>
              <a:gd name="connsiteY3477" fmla="*/ 893763 h 3275013"/>
              <a:gd name="connsiteX3478" fmla="*/ 2273301 w 6775451"/>
              <a:gd name="connsiteY3478" fmla="*/ 898526 h 3275013"/>
              <a:gd name="connsiteX3479" fmla="*/ 2284413 w 6775451"/>
              <a:gd name="connsiteY3479" fmla="*/ 898526 h 3275013"/>
              <a:gd name="connsiteX3480" fmla="*/ 2301876 w 6775451"/>
              <a:gd name="connsiteY3480" fmla="*/ 896938 h 3275013"/>
              <a:gd name="connsiteX3481" fmla="*/ 2309813 w 6775451"/>
              <a:gd name="connsiteY3481" fmla="*/ 911226 h 3275013"/>
              <a:gd name="connsiteX3482" fmla="*/ 2312988 w 6775451"/>
              <a:gd name="connsiteY3482" fmla="*/ 912813 h 3275013"/>
              <a:gd name="connsiteX3483" fmla="*/ 2312988 w 6775451"/>
              <a:gd name="connsiteY3483" fmla="*/ 919163 h 3275013"/>
              <a:gd name="connsiteX3484" fmla="*/ 2319338 w 6775451"/>
              <a:gd name="connsiteY3484" fmla="*/ 919163 h 3275013"/>
              <a:gd name="connsiteX3485" fmla="*/ 2324101 w 6775451"/>
              <a:gd name="connsiteY3485" fmla="*/ 930276 h 3275013"/>
              <a:gd name="connsiteX3486" fmla="*/ 2330451 w 6775451"/>
              <a:gd name="connsiteY3486" fmla="*/ 939801 h 3275013"/>
              <a:gd name="connsiteX3487" fmla="*/ 2333626 w 6775451"/>
              <a:gd name="connsiteY3487" fmla="*/ 950913 h 3275013"/>
              <a:gd name="connsiteX3488" fmla="*/ 2330451 w 6775451"/>
              <a:gd name="connsiteY3488" fmla="*/ 955676 h 3275013"/>
              <a:gd name="connsiteX3489" fmla="*/ 2327276 w 6775451"/>
              <a:gd name="connsiteY3489" fmla="*/ 955676 h 3275013"/>
              <a:gd name="connsiteX3490" fmla="*/ 2324101 w 6775451"/>
              <a:gd name="connsiteY3490" fmla="*/ 962026 h 3275013"/>
              <a:gd name="connsiteX3491" fmla="*/ 2319338 w 6775451"/>
              <a:gd name="connsiteY3491" fmla="*/ 955676 h 3275013"/>
              <a:gd name="connsiteX3492" fmla="*/ 2306638 w 6775451"/>
              <a:gd name="connsiteY3492" fmla="*/ 950913 h 3275013"/>
              <a:gd name="connsiteX3493" fmla="*/ 2292351 w 6775451"/>
              <a:gd name="connsiteY3493" fmla="*/ 954088 h 3275013"/>
              <a:gd name="connsiteX3494" fmla="*/ 2290763 w 6775451"/>
              <a:gd name="connsiteY3494" fmla="*/ 955676 h 3275013"/>
              <a:gd name="connsiteX3495" fmla="*/ 2284413 w 6775451"/>
              <a:gd name="connsiteY3495" fmla="*/ 962026 h 3275013"/>
              <a:gd name="connsiteX3496" fmla="*/ 2278063 w 6775451"/>
              <a:gd name="connsiteY3496" fmla="*/ 958851 h 3275013"/>
              <a:gd name="connsiteX3497" fmla="*/ 2273301 w 6775451"/>
              <a:gd name="connsiteY3497" fmla="*/ 947738 h 3275013"/>
              <a:gd name="connsiteX3498" fmla="*/ 2259013 w 6775451"/>
              <a:gd name="connsiteY3498" fmla="*/ 947738 h 3275013"/>
              <a:gd name="connsiteX3499" fmla="*/ 2241551 w 6775451"/>
              <a:gd name="connsiteY3499" fmla="*/ 950913 h 3275013"/>
              <a:gd name="connsiteX3500" fmla="*/ 2220913 w 6775451"/>
              <a:gd name="connsiteY3500" fmla="*/ 950913 h 3275013"/>
              <a:gd name="connsiteX3501" fmla="*/ 2212976 w 6775451"/>
              <a:gd name="connsiteY3501" fmla="*/ 950913 h 3275013"/>
              <a:gd name="connsiteX3502" fmla="*/ 2206626 w 6775451"/>
              <a:gd name="connsiteY3502" fmla="*/ 941388 h 3275013"/>
              <a:gd name="connsiteX3503" fmla="*/ 2212976 w 6775451"/>
              <a:gd name="connsiteY3503" fmla="*/ 936626 h 3275013"/>
              <a:gd name="connsiteX3504" fmla="*/ 2220913 w 6775451"/>
              <a:gd name="connsiteY3504" fmla="*/ 912813 h 3275013"/>
              <a:gd name="connsiteX3505" fmla="*/ 2238376 w 6775451"/>
              <a:gd name="connsiteY3505" fmla="*/ 887413 h 3275013"/>
              <a:gd name="connsiteX3506" fmla="*/ 2247901 w 6775451"/>
              <a:gd name="connsiteY3506" fmla="*/ 879476 h 3275013"/>
              <a:gd name="connsiteX3507" fmla="*/ 2247901 w 6775451"/>
              <a:gd name="connsiteY3507" fmla="*/ 862013 h 3275013"/>
              <a:gd name="connsiteX3508" fmla="*/ 2238376 w 6775451"/>
              <a:gd name="connsiteY3508" fmla="*/ 858838 h 3275013"/>
              <a:gd name="connsiteX3509" fmla="*/ 2235201 w 6775451"/>
              <a:gd name="connsiteY3509" fmla="*/ 858838 h 3275013"/>
              <a:gd name="connsiteX3510" fmla="*/ 2233613 w 6775451"/>
              <a:gd name="connsiteY3510" fmla="*/ 862013 h 3275013"/>
              <a:gd name="connsiteX3511" fmla="*/ 2224088 w 6775451"/>
              <a:gd name="connsiteY3511" fmla="*/ 869951 h 3275013"/>
              <a:gd name="connsiteX3512" fmla="*/ 2219326 w 6775451"/>
              <a:gd name="connsiteY3512" fmla="*/ 879476 h 3275013"/>
              <a:gd name="connsiteX3513" fmla="*/ 2216151 w 6775451"/>
              <a:gd name="connsiteY3513" fmla="*/ 879476 h 3275013"/>
              <a:gd name="connsiteX3514" fmla="*/ 2198688 w 6775451"/>
              <a:gd name="connsiteY3514" fmla="*/ 879476 h 3275013"/>
              <a:gd name="connsiteX3515" fmla="*/ 2178051 w 6775451"/>
              <a:gd name="connsiteY3515" fmla="*/ 882651 h 3275013"/>
              <a:gd name="connsiteX3516" fmla="*/ 2170113 w 6775451"/>
              <a:gd name="connsiteY3516" fmla="*/ 887413 h 3275013"/>
              <a:gd name="connsiteX3517" fmla="*/ 2162176 w 6775451"/>
              <a:gd name="connsiteY3517" fmla="*/ 893763 h 3275013"/>
              <a:gd name="connsiteX3518" fmla="*/ 2152651 w 6775451"/>
              <a:gd name="connsiteY3518" fmla="*/ 898526 h 3275013"/>
              <a:gd name="connsiteX3519" fmla="*/ 2159001 w 6775451"/>
              <a:gd name="connsiteY3519" fmla="*/ 901701 h 3275013"/>
              <a:gd name="connsiteX3520" fmla="*/ 2155826 w 6775451"/>
              <a:gd name="connsiteY3520" fmla="*/ 912813 h 3275013"/>
              <a:gd name="connsiteX3521" fmla="*/ 2133601 w 6775451"/>
              <a:gd name="connsiteY3521" fmla="*/ 922338 h 3275013"/>
              <a:gd name="connsiteX3522" fmla="*/ 2124076 w 6775451"/>
              <a:gd name="connsiteY3522" fmla="*/ 911226 h 3275013"/>
              <a:gd name="connsiteX3523" fmla="*/ 2124076 w 6775451"/>
              <a:gd name="connsiteY3523" fmla="*/ 887413 h 3275013"/>
              <a:gd name="connsiteX3524" fmla="*/ 2124076 w 6775451"/>
              <a:gd name="connsiteY3524" fmla="*/ 884238 h 3275013"/>
              <a:gd name="connsiteX3525" fmla="*/ 2120901 w 6775451"/>
              <a:gd name="connsiteY3525" fmla="*/ 884238 h 3275013"/>
              <a:gd name="connsiteX3526" fmla="*/ 2116138 w 6775451"/>
              <a:gd name="connsiteY3526" fmla="*/ 890588 h 3275013"/>
              <a:gd name="connsiteX3527" fmla="*/ 2112963 w 6775451"/>
              <a:gd name="connsiteY3527" fmla="*/ 893763 h 3275013"/>
              <a:gd name="connsiteX3528" fmla="*/ 2101851 w 6775451"/>
              <a:gd name="connsiteY3528" fmla="*/ 887413 h 3275013"/>
              <a:gd name="connsiteX3529" fmla="*/ 2081213 w 6775451"/>
              <a:gd name="connsiteY3529" fmla="*/ 884238 h 3275013"/>
              <a:gd name="connsiteX3530" fmla="*/ 2079626 w 6775451"/>
              <a:gd name="connsiteY3530" fmla="*/ 884238 h 3275013"/>
              <a:gd name="connsiteX3531" fmla="*/ 2079626 w 6775451"/>
              <a:gd name="connsiteY3531" fmla="*/ 887413 h 3275013"/>
              <a:gd name="connsiteX3532" fmla="*/ 2073276 w 6775451"/>
              <a:gd name="connsiteY3532" fmla="*/ 890588 h 3275013"/>
              <a:gd name="connsiteX3533" fmla="*/ 2047876 w 6775451"/>
              <a:gd name="connsiteY3533" fmla="*/ 896938 h 3275013"/>
              <a:gd name="connsiteX3534" fmla="*/ 2022476 w 6775451"/>
              <a:gd name="connsiteY3534" fmla="*/ 904876 h 3275013"/>
              <a:gd name="connsiteX3535" fmla="*/ 2016126 w 6775451"/>
              <a:gd name="connsiteY3535" fmla="*/ 911226 h 3275013"/>
              <a:gd name="connsiteX3536" fmla="*/ 2012951 w 6775451"/>
              <a:gd name="connsiteY3536" fmla="*/ 919163 h 3275013"/>
              <a:gd name="connsiteX3537" fmla="*/ 2016126 w 6775451"/>
              <a:gd name="connsiteY3537" fmla="*/ 919163 h 3275013"/>
              <a:gd name="connsiteX3538" fmla="*/ 2008188 w 6775451"/>
              <a:gd name="connsiteY3538" fmla="*/ 939801 h 3275013"/>
              <a:gd name="connsiteX3539" fmla="*/ 2008188 w 6775451"/>
              <a:gd name="connsiteY3539" fmla="*/ 944563 h 3275013"/>
              <a:gd name="connsiteX3540" fmla="*/ 2012951 w 6775451"/>
              <a:gd name="connsiteY3540" fmla="*/ 941388 h 3275013"/>
              <a:gd name="connsiteX3541" fmla="*/ 2036763 w 6775451"/>
              <a:gd name="connsiteY3541" fmla="*/ 933451 h 3275013"/>
              <a:gd name="connsiteX3542" fmla="*/ 2055813 w 6775451"/>
              <a:gd name="connsiteY3542" fmla="*/ 927101 h 3275013"/>
              <a:gd name="connsiteX3543" fmla="*/ 2070101 w 6775451"/>
              <a:gd name="connsiteY3543" fmla="*/ 919163 h 3275013"/>
              <a:gd name="connsiteX3544" fmla="*/ 2073276 w 6775451"/>
              <a:gd name="connsiteY3544" fmla="*/ 919163 h 3275013"/>
              <a:gd name="connsiteX3545" fmla="*/ 2076451 w 6775451"/>
              <a:gd name="connsiteY3545" fmla="*/ 919163 h 3275013"/>
              <a:gd name="connsiteX3546" fmla="*/ 2090738 w 6775451"/>
              <a:gd name="connsiteY3546" fmla="*/ 912813 h 3275013"/>
              <a:gd name="connsiteX3547" fmla="*/ 2105026 w 6775451"/>
              <a:gd name="connsiteY3547" fmla="*/ 919163 h 3275013"/>
              <a:gd name="connsiteX3548" fmla="*/ 2109788 w 6775451"/>
              <a:gd name="connsiteY3548" fmla="*/ 919163 h 3275013"/>
              <a:gd name="connsiteX3549" fmla="*/ 2112963 w 6775451"/>
              <a:gd name="connsiteY3549" fmla="*/ 922338 h 3275013"/>
              <a:gd name="connsiteX3550" fmla="*/ 2112963 w 6775451"/>
              <a:gd name="connsiteY3550" fmla="*/ 925513 h 3275013"/>
              <a:gd name="connsiteX3551" fmla="*/ 2116138 w 6775451"/>
              <a:gd name="connsiteY3551" fmla="*/ 944563 h 3275013"/>
              <a:gd name="connsiteX3552" fmla="*/ 2109788 w 6775451"/>
              <a:gd name="connsiteY3552" fmla="*/ 950913 h 3275013"/>
              <a:gd name="connsiteX3553" fmla="*/ 2109788 w 6775451"/>
              <a:gd name="connsiteY3553" fmla="*/ 954088 h 3275013"/>
              <a:gd name="connsiteX3554" fmla="*/ 2112963 w 6775451"/>
              <a:gd name="connsiteY3554" fmla="*/ 955676 h 3275013"/>
              <a:gd name="connsiteX3555" fmla="*/ 2106613 w 6775451"/>
              <a:gd name="connsiteY3555" fmla="*/ 955676 h 3275013"/>
              <a:gd name="connsiteX3556" fmla="*/ 2112963 w 6775451"/>
              <a:gd name="connsiteY3556" fmla="*/ 965201 h 3275013"/>
              <a:gd name="connsiteX3557" fmla="*/ 2119313 w 6775451"/>
              <a:gd name="connsiteY3557" fmla="*/ 969963 h 3275013"/>
              <a:gd name="connsiteX3558" fmla="*/ 2127251 w 6775451"/>
              <a:gd name="connsiteY3558" fmla="*/ 969963 h 3275013"/>
              <a:gd name="connsiteX3559" fmla="*/ 2138363 w 6775451"/>
              <a:gd name="connsiteY3559" fmla="*/ 958851 h 3275013"/>
              <a:gd name="connsiteX3560" fmla="*/ 2147888 w 6775451"/>
              <a:gd name="connsiteY3560" fmla="*/ 962026 h 3275013"/>
              <a:gd name="connsiteX3561" fmla="*/ 2147888 w 6775451"/>
              <a:gd name="connsiteY3561" fmla="*/ 982663 h 3275013"/>
              <a:gd name="connsiteX3562" fmla="*/ 2152651 w 6775451"/>
              <a:gd name="connsiteY3562" fmla="*/ 982663 h 3275013"/>
              <a:gd name="connsiteX3563" fmla="*/ 2159001 w 6775451"/>
              <a:gd name="connsiteY3563" fmla="*/ 984251 h 3275013"/>
              <a:gd name="connsiteX3564" fmla="*/ 2163763 w 6775451"/>
              <a:gd name="connsiteY3564" fmla="*/ 982663 h 3275013"/>
              <a:gd name="connsiteX3565" fmla="*/ 2166938 w 6775451"/>
              <a:gd name="connsiteY3565" fmla="*/ 982663 h 3275013"/>
              <a:gd name="connsiteX3566" fmla="*/ 2170113 w 6775451"/>
              <a:gd name="connsiteY3566" fmla="*/ 979488 h 3275013"/>
              <a:gd name="connsiteX3567" fmla="*/ 2178051 w 6775451"/>
              <a:gd name="connsiteY3567" fmla="*/ 968376 h 3275013"/>
              <a:gd name="connsiteX3568" fmla="*/ 2184401 w 6775451"/>
              <a:gd name="connsiteY3568" fmla="*/ 968376 h 3275013"/>
              <a:gd name="connsiteX3569" fmla="*/ 2190751 w 6775451"/>
              <a:gd name="connsiteY3569" fmla="*/ 973138 h 3275013"/>
              <a:gd name="connsiteX3570" fmla="*/ 2192338 w 6775451"/>
              <a:gd name="connsiteY3570" fmla="*/ 982663 h 3275013"/>
              <a:gd name="connsiteX3571" fmla="*/ 2195513 w 6775451"/>
              <a:gd name="connsiteY3571" fmla="*/ 982663 h 3275013"/>
              <a:gd name="connsiteX3572" fmla="*/ 2198688 w 6775451"/>
              <a:gd name="connsiteY3572" fmla="*/ 990601 h 3275013"/>
              <a:gd name="connsiteX3573" fmla="*/ 2201863 w 6775451"/>
              <a:gd name="connsiteY3573" fmla="*/ 998538 h 3275013"/>
              <a:gd name="connsiteX3574" fmla="*/ 2201863 w 6775451"/>
              <a:gd name="connsiteY3574" fmla="*/ 1004888 h 3275013"/>
              <a:gd name="connsiteX3575" fmla="*/ 2195513 w 6775451"/>
              <a:gd name="connsiteY3575" fmla="*/ 1008063 h 3275013"/>
              <a:gd name="connsiteX3576" fmla="*/ 2176463 w 6775451"/>
              <a:gd name="connsiteY3576" fmla="*/ 1016001 h 3275013"/>
              <a:gd name="connsiteX3577" fmla="*/ 2159001 w 6775451"/>
              <a:gd name="connsiteY3577" fmla="*/ 1019176 h 3275013"/>
              <a:gd name="connsiteX3578" fmla="*/ 2138363 w 6775451"/>
              <a:gd name="connsiteY3578" fmla="*/ 1025526 h 3275013"/>
              <a:gd name="connsiteX3579" fmla="*/ 2119313 w 6775451"/>
              <a:gd name="connsiteY3579" fmla="*/ 1030288 h 3275013"/>
              <a:gd name="connsiteX3580" fmla="*/ 2105026 w 6775451"/>
              <a:gd name="connsiteY3580" fmla="*/ 1041401 h 3275013"/>
              <a:gd name="connsiteX3581" fmla="*/ 2084388 w 6775451"/>
              <a:gd name="connsiteY3581" fmla="*/ 1050926 h 3275013"/>
              <a:gd name="connsiteX3582" fmla="*/ 2070101 w 6775451"/>
              <a:gd name="connsiteY3582" fmla="*/ 1038226 h 3275013"/>
              <a:gd name="connsiteX3583" fmla="*/ 2070101 w 6775451"/>
              <a:gd name="connsiteY3583" fmla="*/ 1012826 h 3275013"/>
              <a:gd name="connsiteX3584" fmla="*/ 2066926 w 6775451"/>
              <a:gd name="connsiteY3584" fmla="*/ 1008063 h 3275013"/>
              <a:gd name="connsiteX3585" fmla="*/ 2062163 w 6775451"/>
              <a:gd name="connsiteY3585" fmla="*/ 1011238 h 3275013"/>
              <a:gd name="connsiteX3586" fmla="*/ 2055813 w 6775451"/>
              <a:gd name="connsiteY3586" fmla="*/ 1016001 h 3275013"/>
              <a:gd name="connsiteX3587" fmla="*/ 2052638 w 6775451"/>
              <a:gd name="connsiteY3587" fmla="*/ 1019176 h 3275013"/>
              <a:gd name="connsiteX3588" fmla="*/ 2051051 w 6775451"/>
              <a:gd name="connsiteY3588" fmla="*/ 1022351 h 3275013"/>
              <a:gd name="connsiteX3589" fmla="*/ 2041526 w 6775451"/>
              <a:gd name="connsiteY3589" fmla="*/ 1027113 h 3275013"/>
              <a:gd name="connsiteX3590" fmla="*/ 2024063 w 6775451"/>
              <a:gd name="connsiteY3590" fmla="*/ 1027113 h 3275013"/>
              <a:gd name="connsiteX3591" fmla="*/ 2009776 w 6775451"/>
              <a:gd name="connsiteY3591" fmla="*/ 1033463 h 3275013"/>
              <a:gd name="connsiteX3592" fmla="*/ 1998663 w 6775451"/>
              <a:gd name="connsiteY3592" fmla="*/ 1044576 h 3275013"/>
              <a:gd name="connsiteX3593" fmla="*/ 1995488 w 6775451"/>
              <a:gd name="connsiteY3593" fmla="*/ 1050926 h 3275013"/>
              <a:gd name="connsiteX3594" fmla="*/ 1995488 w 6775451"/>
              <a:gd name="connsiteY3594" fmla="*/ 1055688 h 3275013"/>
              <a:gd name="connsiteX3595" fmla="*/ 1998663 w 6775451"/>
              <a:gd name="connsiteY3595" fmla="*/ 1069976 h 3275013"/>
              <a:gd name="connsiteX3596" fmla="*/ 2009776 w 6775451"/>
              <a:gd name="connsiteY3596" fmla="*/ 1081088 h 3275013"/>
              <a:gd name="connsiteX3597" fmla="*/ 2005013 w 6775451"/>
              <a:gd name="connsiteY3597" fmla="*/ 1081088 h 3275013"/>
              <a:gd name="connsiteX3598" fmla="*/ 2009776 w 6775451"/>
              <a:gd name="connsiteY3598" fmla="*/ 1090613 h 3275013"/>
              <a:gd name="connsiteX3599" fmla="*/ 2009776 w 6775451"/>
              <a:gd name="connsiteY3599" fmla="*/ 1095376 h 3275013"/>
              <a:gd name="connsiteX3600" fmla="*/ 1987551 w 6775451"/>
              <a:gd name="connsiteY3600" fmla="*/ 1104901 h 3275013"/>
              <a:gd name="connsiteX3601" fmla="*/ 1955801 w 6775451"/>
              <a:gd name="connsiteY3601" fmla="*/ 1098551 h 3275013"/>
              <a:gd name="connsiteX3602" fmla="*/ 1941513 w 6775451"/>
              <a:gd name="connsiteY3602" fmla="*/ 1098551 h 3275013"/>
              <a:gd name="connsiteX3603" fmla="*/ 1933576 w 6775451"/>
              <a:gd name="connsiteY3603" fmla="*/ 1108076 h 3275013"/>
              <a:gd name="connsiteX3604" fmla="*/ 1936751 w 6775451"/>
              <a:gd name="connsiteY3604" fmla="*/ 1108076 h 3275013"/>
              <a:gd name="connsiteX3605" fmla="*/ 1938338 w 6775451"/>
              <a:gd name="connsiteY3605" fmla="*/ 1109663 h 3275013"/>
              <a:gd name="connsiteX3606" fmla="*/ 1941513 w 6775451"/>
              <a:gd name="connsiteY3606" fmla="*/ 1119188 h 3275013"/>
              <a:gd name="connsiteX3607" fmla="*/ 1933576 w 6775451"/>
              <a:gd name="connsiteY3607" fmla="*/ 1127126 h 3275013"/>
              <a:gd name="connsiteX3608" fmla="*/ 1930401 w 6775451"/>
              <a:gd name="connsiteY3608" fmla="*/ 1127126 h 3275013"/>
              <a:gd name="connsiteX3609" fmla="*/ 1924051 w 6775451"/>
              <a:gd name="connsiteY3609" fmla="*/ 1127126 h 3275013"/>
              <a:gd name="connsiteX3610" fmla="*/ 1922463 w 6775451"/>
              <a:gd name="connsiteY3610" fmla="*/ 1127126 h 3275013"/>
              <a:gd name="connsiteX3611" fmla="*/ 1919288 w 6775451"/>
              <a:gd name="connsiteY3611" fmla="*/ 1130301 h 3275013"/>
              <a:gd name="connsiteX3612" fmla="*/ 1916113 w 6775451"/>
              <a:gd name="connsiteY3612" fmla="*/ 1136651 h 3275013"/>
              <a:gd name="connsiteX3613" fmla="*/ 1919288 w 6775451"/>
              <a:gd name="connsiteY3613" fmla="*/ 1144588 h 3275013"/>
              <a:gd name="connsiteX3614" fmla="*/ 1916113 w 6775451"/>
              <a:gd name="connsiteY3614" fmla="*/ 1144588 h 3275013"/>
              <a:gd name="connsiteX3615" fmla="*/ 1916113 w 6775451"/>
              <a:gd name="connsiteY3615" fmla="*/ 1147763 h 3275013"/>
              <a:gd name="connsiteX3616" fmla="*/ 1916113 w 6775451"/>
              <a:gd name="connsiteY3616" fmla="*/ 1150938 h 3275013"/>
              <a:gd name="connsiteX3617" fmla="*/ 1919288 w 6775451"/>
              <a:gd name="connsiteY3617" fmla="*/ 1158876 h 3275013"/>
              <a:gd name="connsiteX3618" fmla="*/ 1901826 w 6775451"/>
              <a:gd name="connsiteY3618" fmla="*/ 1173163 h 3275013"/>
              <a:gd name="connsiteX3619" fmla="*/ 1898651 w 6775451"/>
              <a:gd name="connsiteY3619" fmla="*/ 1169988 h 3275013"/>
              <a:gd name="connsiteX3620" fmla="*/ 1893888 w 6775451"/>
              <a:gd name="connsiteY3620" fmla="*/ 1165226 h 3275013"/>
              <a:gd name="connsiteX3621" fmla="*/ 1884363 w 6775451"/>
              <a:gd name="connsiteY3621" fmla="*/ 1165226 h 3275013"/>
              <a:gd name="connsiteX3622" fmla="*/ 1881188 w 6775451"/>
              <a:gd name="connsiteY3622" fmla="*/ 1169988 h 3275013"/>
              <a:gd name="connsiteX3623" fmla="*/ 1887538 w 6775451"/>
              <a:gd name="connsiteY3623" fmla="*/ 1169988 h 3275013"/>
              <a:gd name="connsiteX3624" fmla="*/ 1890713 w 6775451"/>
              <a:gd name="connsiteY3624" fmla="*/ 1187451 h 3275013"/>
              <a:gd name="connsiteX3625" fmla="*/ 1905001 w 6775451"/>
              <a:gd name="connsiteY3625" fmla="*/ 1208088 h 3275013"/>
              <a:gd name="connsiteX3626" fmla="*/ 1898651 w 6775451"/>
              <a:gd name="connsiteY3626" fmla="*/ 1208088 h 3275013"/>
              <a:gd name="connsiteX3627" fmla="*/ 1901826 w 6775451"/>
              <a:gd name="connsiteY3627" fmla="*/ 1209676 h 3275013"/>
              <a:gd name="connsiteX3628" fmla="*/ 1901826 w 6775451"/>
              <a:gd name="connsiteY3628" fmla="*/ 1212851 h 3275013"/>
              <a:gd name="connsiteX3629" fmla="*/ 1905001 w 6775451"/>
              <a:gd name="connsiteY3629" fmla="*/ 1222376 h 3275013"/>
              <a:gd name="connsiteX3630" fmla="*/ 1881188 w 6775451"/>
              <a:gd name="connsiteY3630" fmla="*/ 1233488 h 3275013"/>
              <a:gd name="connsiteX3631" fmla="*/ 1870076 w 6775451"/>
              <a:gd name="connsiteY3631" fmla="*/ 1238251 h 3275013"/>
              <a:gd name="connsiteX3632" fmla="*/ 1866901 w 6775451"/>
              <a:gd name="connsiteY3632" fmla="*/ 1238251 h 3275013"/>
              <a:gd name="connsiteX3633" fmla="*/ 1866901 w 6775451"/>
              <a:gd name="connsiteY3633" fmla="*/ 1241426 h 3275013"/>
              <a:gd name="connsiteX3634" fmla="*/ 1855788 w 6775451"/>
              <a:gd name="connsiteY3634" fmla="*/ 1252538 h 3275013"/>
              <a:gd name="connsiteX3635" fmla="*/ 1841501 w 6775451"/>
              <a:gd name="connsiteY3635" fmla="*/ 1270001 h 3275013"/>
              <a:gd name="connsiteX3636" fmla="*/ 1830388 w 6775451"/>
              <a:gd name="connsiteY3636" fmla="*/ 1284288 h 3275013"/>
              <a:gd name="connsiteX3637" fmla="*/ 1819276 w 6775451"/>
              <a:gd name="connsiteY3637" fmla="*/ 1295401 h 3275013"/>
              <a:gd name="connsiteX3638" fmla="*/ 1816101 w 6775451"/>
              <a:gd name="connsiteY3638" fmla="*/ 1298576 h 3275013"/>
              <a:gd name="connsiteX3639" fmla="*/ 1812926 w 6775451"/>
              <a:gd name="connsiteY3639" fmla="*/ 1298576 h 3275013"/>
              <a:gd name="connsiteX3640" fmla="*/ 1812926 w 6775451"/>
              <a:gd name="connsiteY3640" fmla="*/ 1301751 h 3275013"/>
              <a:gd name="connsiteX3641" fmla="*/ 1809751 w 6775451"/>
              <a:gd name="connsiteY3641" fmla="*/ 1301751 h 3275013"/>
              <a:gd name="connsiteX3642" fmla="*/ 1808163 w 6775451"/>
              <a:gd name="connsiteY3642" fmla="*/ 1304926 h 3275013"/>
              <a:gd name="connsiteX3643" fmla="*/ 1793876 w 6775451"/>
              <a:gd name="connsiteY3643" fmla="*/ 1319213 h 3275013"/>
              <a:gd name="connsiteX3644" fmla="*/ 1790701 w 6775451"/>
              <a:gd name="connsiteY3644" fmla="*/ 1333501 h 3275013"/>
              <a:gd name="connsiteX3645" fmla="*/ 1787526 w 6775451"/>
              <a:gd name="connsiteY3645" fmla="*/ 1333501 h 3275013"/>
              <a:gd name="connsiteX3646" fmla="*/ 1787526 w 6775451"/>
              <a:gd name="connsiteY3646" fmla="*/ 1338263 h 3275013"/>
              <a:gd name="connsiteX3647" fmla="*/ 1790701 w 6775451"/>
              <a:gd name="connsiteY3647" fmla="*/ 1341438 h 3275013"/>
              <a:gd name="connsiteX3648" fmla="*/ 1793876 w 6775451"/>
              <a:gd name="connsiteY3648" fmla="*/ 1350963 h 3275013"/>
              <a:gd name="connsiteX3649" fmla="*/ 1795463 w 6775451"/>
              <a:gd name="connsiteY3649" fmla="*/ 1358901 h 3275013"/>
              <a:gd name="connsiteX3650" fmla="*/ 1801813 w 6775451"/>
              <a:gd name="connsiteY3650" fmla="*/ 1358901 h 3275013"/>
              <a:gd name="connsiteX3651" fmla="*/ 1808163 w 6775451"/>
              <a:gd name="connsiteY3651" fmla="*/ 1377951 h 3275013"/>
              <a:gd name="connsiteX3652" fmla="*/ 1812926 w 6775451"/>
              <a:gd name="connsiteY3652" fmla="*/ 1398588 h 3275013"/>
              <a:gd name="connsiteX3653" fmla="*/ 1809751 w 6775451"/>
              <a:gd name="connsiteY3653" fmla="*/ 1398588 h 3275013"/>
              <a:gd name="connsiteX3654" fmla="*/ 1809751 w 6775451"/>
              <a:gd name="connsiteY3654" fmla="*/ 1401763 h 3275013"/>
              <a:gd name="connsiteX3655" fmla="*/ 1809751 w 6775451"/>
              <a:gd name="connsiteY3655" fmla="*/ 1404938 h 3275013"/>
              <a:gd name="connsiteX3656" fmla="*/ 1812926 w 6775451"/>
              <a:gd name="connsiteY3656" fmla="*/ 1412876 h 3275013"/>
              <a:gd name="connsiteX3657" fmla="*/ 1812926 w 6775451"/>
              <a:gd name="connsiteY3657" fmla="*/ 1420813 h 3275013"/>
              <a:gd name="connsiteX3658" fmla="*/ 1816101 w 6775451"/>
              <a:gd name="connsiteY3658" fmla="*/ 1420813 h 3275013"/>
              <a:gd name="connsiteX3659" fmla="*/ 1812926 w 6775451"/>
              <a:gd name="connsiteY3659" fmla="*/ 1444626 h 3275013"/>
              <a:gd name="connsiteX3660" fmla="*/ 1801813 w 6775451"/>
              <a:gd name="connsiteY3660" fmla="*/ 1452563 h 3275013"/>
              <a:gd name="connsiteX3661" fmla="*/ 1798638 w 6775451"/>
              <a:gd name="connsiteY3661" fmla="*/ 1455738 h 3275013"/>
              <a:gd name="connsiteX3662" fmla="*/ 1795463 w 6775451"/>
              <a:gd name="connsiteY3662" fmla="*/ 1455738 h 3275013"/>
              <a:gd name="connsiteX3663" fmla="*/ 1787526 w 6775451"/>
              <a:gd name="connsiteY3663" fmla="*/ 1449388 h 3275013"/>
              <a:gd name="connsiteX3664" fmla="*/ 1781176 w 6775451"/>
              <a:gd name="connsiteY3664" fmla="*/ 1430338 h 3275013"/>
              <a:gd name="connsiteX3665" fmla="*/ 1773238 w 6775451"/>
              <a:gd name="connsiteY3665" fmla="*/ 1423988 h 3275013"/>
              <a:gd name="connsiteX3666" fmla="*/ 1755776 w 6775451"/>
              <a:gd name="connsiteY3666" fmla="*/ 1401763 h 3275013"/>
              <a:gd name="connsiteX3667" fmla="*/ 1747838 w 6775451"/>
              <a:gd name="connsiteY3667" fmla="*/ 1362076 h 3275013"/>
              <a:gd name="connsiteX3668" fmla="*/ 1747838 w 6775451"/>
              <a:gd name="connsiteY3668" fmla="*/ 1350963 h 3275013"/>
              <a:gd name="connsiteX3669" fmla="*/ 1739901 w 6775451"/>
              <a:gd name="connsiteY3669" fmla="*/ 1352551 h 3275013"/>
              <a:gd name="connsiteX3670" fmla="*/ 1733551 w 6775451"/>
              <a:gd name="connsiteY3670" fmla="*/ 1358901 h 3275013"/>
              <a:gd name="connsiteX3671" fmla="*/ 1719263 w 6775451"/>
              <a:gd name="connsiteY3671" fmla="*/ 1355726 h 3275013"/>
              <a:gd name="connsiteX3672" fmla="*/ 1708151 w 6775451"/>
              <a:gd name="connsiteY3672" fmla="*/ 1338263 h 3275013"/>
              <a:gd name="connsiteX3673" fmla="*/ 1690688 w 6775451"/>
              <a:gd name="connsiteY3673" fmla="*/ 1341438 h 3275013"/>
              <a:gd name="connsiteX3674" fmla="*/ 1658938 w 6775451"/>
              <a:gd name="connsiteY3674" fmla="*/ 1347788 h 3275013"/>
              <a:gd name="connsiteX3675" fmla="*/ 1636713 w 6775451"/>
              <a:gd name="connsiteY3675" fmla="*/ 1347788 h 3275013"/>
              <a:gd name="connsiteX3676" fmla="*/ 1630363 w 6775451"/>
              <a:gd name="connsiteY3676" fmla="*/ 1355726 h 3275013"/>
              <a:gd name="connsiteX3677" fmla="*/ 1630363 w 6775451"/>
              <a:gd name="connsiteY3677" fmla="*/ 1358901 h 3275013"/>
              <a:gd name="connsiteX3678" fmla="*/ 1633538 w 6775451"/>
              <a:gd name="connsiteY3678" fmla="*/ 1358901 h 3275013"/>
              <a:gd name="connsiteX3679" fmla="*/ 1630363 w 6775451"/>
              <a:gd name="connsiteY3679" fmla="*/ 1363663 h 3275013"/>
              <a:gd name="connsiteX3680" fmla="*/ 1625601 w 6775451"/>
              <a:gd name="connsiteY3680" fmla="*/ 1366838 h 3275013"/>
              <a:gd name="connsiteX3681" fmla="*/ 1619251 w 6775451"/>
              <a:gd name="connsiteY3681" fmla="*/ 1373188 h 3275013"/>
              <a:gd name="connsiteX3682" fmla="*/ 1611313 w 6775451"/>
              <a:gd name="connsiteY3682" fmla="*/ 1366838 h 3275013"/>
              <a:gd name="connsiteX3683" fmla="*/ 1590676 w 6775451"/>
              <a:gd name="connsiteY3683" fmla="*/ 1355726 h 3275013"/>
              <a:gd name="connsiteX3684" fmla="*/ 1570038 w 6775451"/>
              <a:gd name="connsiteY3684" fmla="*/ 1355726 h 3275013"/>
              <a:gd name="connsiteX3685" fmla="*/ 1547813 w 6775451"/>
              <a:gd name="connsiteY3685" fmla="*/ 1355726 h 3275013"/>
              <a:gd name="connsiteX3686" fmla="*/ 1536701 w 6775451"/>
              <a:gd name="connsiteY3686" fmla="*/ 1358901 h 3275013"/>
              <a:gd name="connsiteX3687" fmla="*/ 1527176 w 6775451"/>
              <a:gd name="connsiteY3687" fmla="*/ 1373188 h 3275013"/>
              <a:gd name="connsiteX3688" fmla="*/ 1511301 w 6775451"/>
              <a:gd name="connsiteY3688" fmla="*/ 1384301 h 3275013"/>
              <a:gd name="connsiteX3689" fmla="*/ 1504951 w 6775451"/>
              <a:gd name="connsiteY3689" fmla="*/ 1387476 h 3275013"/>
              <a:gd name="connsiteX3690" fmla="*/ 1501776 w 6775451"/>
              <a:gd name="connsiteY3690" fmla="*/ 1390651 h 3275013"/>
              <a:gd name="connsiteX3691" fmla="*/ 1498601 w 6775451"/>
              <a:gd name="connsiteY3691" fmla="*/ 1390651 h 3275013"/>
              <a:gd name="connsiteX3692" fmla="*/ 1497013 w 6775451"/>
              <a:gd name="connsiteY3692" fmla="*/ 1392238 h 3275013"/>
              <a:gd name="connsiteX3693" fmla="*/ 1493838 w 6775451"/>
              <a:gd name="connsiteY3693" fmla="*/ 1395413 h 3275013"/>
              <a:gd name="connsiteX3694" fmla="*/ 1490663 w 6775451"/>
              <a:gd name="connsiteY3694" fmla="*/ 1398588 h 3275013"/>
              <a:gd name="connsiteX3695" fmla="*/ 1476376 w 6775451"/>
              <a:gd name="connsiteY3695" fmla="*/ 1409701 h 3275013"/>
              <a:gd name="connsiteX3696" fmla="*/ 1479551 w 6775451"/>
              <a:gd name="connsiteY3696" fmla="*/ 1416051 h 3275013"/>
              <a:gd name="connsiteX3697" fmla="*/ 1482726 w 6775451"/>
              <a:gd name="connsiteY3697" fmla="*/ 1419226 h 3275013"/>
              <a:gd name="connsiteX3698" fmla="*/ 1484313 w 6775451"/>
              <a:gd name="connsiteY3698" fmla="*/ 1420813 h 3275013"/>
              <a:gd name="connsiteX3699" fmla="*/ 1487488 w 6775451"/>
              <a:gd name="connsiteY3699" fmla="*/ 1420813 h 3275013"/>
              <a:gd name="connsiteX3700" fmla="*/ 1490663 w 6775451"/>
              <a:gd name="connsiteY3700" fmla="*/ 1441451 h 3275013"/>
              <a:gd name="connsiteX3701" fmla="*/ 1484313 w 6775451"/>
              <a:gd name="connsiteY3701" fmla="*/ 1462088 h 3275013"/>
              <a:gd name="connsiteX3702" fmla="*/ 1482726 w 6775451"/>
              <a:gd name="connsiteY3702" fmla="*/ 1462088 h 3275013"/>
              <a:gd name="connsiteX3703" fmla="*/ 1479551 w 6775451"/>
              <a:gd name="connsiteY3703" fmla="*/ 1473201 h 3275013"/>
              <a:gd name="connsiteX3704" fmla="*/ 1476376 w 6775451"/>
              <a:gd name="connsiteY3704" fmla="*/ 1484313 h 3275013"/>
              <a:gd name="connsiteX3705" fmla="*/ 1482726 w 6775451"/>
              <a:gd name="connsiteY3705" fmla="*/ 1484313 h 3275013"/>
              <a:gd name="connsiteX3706" fmla="*/ 1482726 w 6775451"/>
              <a:gd name="connsiteY3706" fmla="*/ 1504951 h 3275013"/>
              <a:gd name="connsiteX3707" fmla="*/ 1482726 w 6775451"/>
              <a:gd name="connsiteY3707" fmla="*/ 1524001 h 3275013"/>
              <a:gd name="connsiteX3708" fmla="*/ 1479551 w 6775451"/>
              <a:gd name="connsiteY3708" fmla="*/ 1524001 h 3275013"/>
              <a:gd name="connsiteX3709" fmla="*/ 1479551 w 6775451"/>
              <a:gd name="connsiteY3709" fmla="*/ 1527176 h 3275013"/>
              <a:gd name="connsiteX3710" fmla="*/ 1479551 w 6775451"/>
              <a:gd name="connsiteY3710" fmla="*/ 1533526 h 3275013"/>
              <a:gd name="connsiteX3711" fmla="*/ 1482726 w 6775451"/>
              <a:gd name="connsiteY3711" fmla="*/ 1541463 h 3275013"/>
              <a:gd name="connsiteX3712" fmla="*/ 1484313 w 6775451"/>
              <a:gd name="connsiteY3712" fmla="*/ 1549401 h 3275013"/>
              <a:gd name="connsiteX3713" fmla="*/ 1487488 w 6775451"/>
              <a:gd name="connsiteY3713" fmla="*/ 1549401 h 3275013"/>
              <a:gd name="connsiteX3714" fmla="*/ 1501776 w 6775451"/>
              <a:gd name="connsiteY3714" fmla="*/ 1570038 h 3275013"/>
              <a:gd name="connsiteX3715" fmla="*/ 1519238 w 6775451"/>
              <a:gd name="connsiteY3715" fmla="*/ 1587501 h 3275013"/>
              <a:gd name="connsiteX3716" fmla="*/ 1512889 w 6775451"/>
              <a:gd name="connsiteY3716" fmla="*/ 1587501 h 3275013"/>
              <a:gd name="connsiteX3717" fmla="*/ 1516063 w 6775451"/>
              <a:gd name="connsiteY3717" fmla="*/ 1590676 h 3275013"/>
              <a:gd name="connsiteX3718" fmla="*/ 1522413 w 6775451"/>
              <a:gd name="connsiteY3718" fmla="*/ 1592263 h 3275013"/>
              <a:gd name="connsiteX3719" fmla="*/ 1533526 w 6775451"/>
              <a:gd name="connsiteY3719" fmla="*/ 1604963 h 3275013"/>
              <a:gd name="connsiteX3720" fmla="*/ 1550988 w 6775451"/>
              <a:gd name="connsiteY3720" fmla="*/ 1609726 h 3275013"/>
              <a:gd name="connsiteX3721" fmla="*/ 1562101 w 6775451"/>
              <a:gd name="connsiteY3721" fmla="*/ 1601788 h 3275013"/>
              <a:gd name="connsiteX3722" fmla="*/ 1584326 w 6775451"/>
              <a:gd name="connsiteY3722" fmla="*/ 1590676 h 3275013"/>
              <a:gd name="connsiteX3723" fmla="*/ 1590676 w 6775451"/>
              <a:gd name="connsiteY3723" fmla="*/ 1595438 h 3275013"/>
              <a:gd name="connsiteX3724" fmla="*/ 1601788 w 6775451"/>
              <a:gd name="connsiteY3724" fmla="*/ 1592263 h 3275013"/>
              <a:gd name="connsiteX3725" fmla="*/ 1604963 w 6775451"/>
              <a:gd name="connsiteY3725" fmla="*/ 1570038 h 3275013"/>
              <a:gd name="connsiteX3726" fmla="*/ 1601788 w 6775451"/>
              <a:gd name="connsiteY3726" fmla="*/ 1558926 h 3275013"/>
              <a:gd name="connsiteX3727" fmla="*/ 1616076 w 6775451"/>
              <a:gd name="connsiteY3727" fmla="*/ 1541463 h 3275013"/>
              <a:gd name="connsiteX3728" fmla="*/ 1625601 w 6775451"/>
              <a:gd name="connsiteY3728" fmla="*/ 1538288 h 3275013"/>
              <a:gd name="connsiteX3729" fmla="*/ 1651001 w 6775451"/>
              <a:gd name="connsiteY3729" fmla="*/ 1538288 h 3275013"/>
              <a:gd name="connsiteX3730" fmla="*/ 1673226 w 6775451"/>
              <a:gd name="connsiteY3730" fmla="*/ 1535113 h 3275013"/>
              <a:gd name="connsiteX3731" fmla="*/ 1679576 w 6775451"/>
              <a:gd name="connsiteY3731" fmla="*/ 1538288 h 3275013"/>
              <a:gd name="connsiteX3732" fmla="*/ 1682751 w 6775451"/>
              <a:gd name="connsiteY3732" fmla="*/ 1549401 h 3275013"/>
              <a:gd name="connsiteX3733" fmla="*/ 1684338 w 6775451"/>
              <a:gd name="connsiteY3733" fmla="*/ 1549401 h 3275013"/>
              <a:gd name="connsiteX3734" fmla="*/ 1687513 w 6775451"/>
              <a:gd name="connsiteY3734" fmla="*/ 1570038 h 3275013"/>
              <a:gd name="connsiteX3735" fmla="*/ 1676401 w 6775451"/>
              <a:gd name="connsiteY3735" fmla="*/ 1587501 h 3275013"/>
              <a:gd name="connsiteX3736" fmla="*/ 1673226 w 6775451"/>
              <a:gd name="connsiteY3736" fmla="*/ 1587501 h 3275013"/>
              <a:gd name="connsiteX3737" fmla="*/ 1673226 w 6775451"/>
              <a:gd name="connsiteY3737" fmla="*/ 1590676 h 3275013"/>
              <a:gd name="connsiteX3738" fmla="*/ 1665288 w 6775451"/>
              <a:gd name="connsiteY3738" fmla="*/ 1598613 h 3275013"/>
              <a:gd name="connsiteX3739" fmla="*/ 1662113 w 6775451"/>
              <a:gd name="connsiteY3739" fmla="*/ 1612901 h 3275013"/>
              <a:gd name="connsiteX3740" fmla="*/ 1665288 w 6775451"/>
              <a:gd name="connsiteY3740" fmla="*/ 1612901 h 3275013"/>
              <a:gd name="connsiteX3741" fmla="*/ 1665288 w 6775451"/>
              <a:gd name="connsiteY3741" fmla="*/ 1627188 h 3275013"/>
              <a:gd name="connsiteX3742" fmla="*/ 1665288 w 6775451"/>
              <a:gd name="connsiteY3742" fmla="*/ 1641476 h 3275013"/>
              <a:gd name="connsiteX3743" fmla="*/ 1665288 w 6775451"/>
              <a:gd name="connsiteY3743" fmla="*/ 1647826 h 3275013"/>
              <a:gd name="connsiteX3744" fmla="*/ 1662113 w 6775451"/>
              <a:gd name="connsiteY3744" fmla="*/ 1649413 h 3275013"/>
              <a:gd name="connsiteX3745" fmla="*/ 1658938 w 6775451"/>
              <a:gd name="connsiteY3745" fmla="*/ 1649413 h 3275013"/>
              <a:gd name="connsiteX3746" fmla="*/ 1655763 w 6775451"/>
              <a:gd name="connsiteY3746" fmla="*/ 1658938 h 3275013"/>
              <a:gd name="connsiteX3747" fmla="*/ 1654176 w 6775451"/>
              <a:gd name="connsiteY3747" fmla="*/ 1663701 h 3275013"/>
              <a:gd name="connsiteX3748" fmla="*/ 1662113 w 6775451"/>
              <a:gd name="connsiteY3748" fmla="*/ 1663701 h 3275013"/>
              <a:gd name="connsiteX3749" fmla="*/ 1676401 w 6775451"/>
              <a:gd name="connsiteY3749" fmla="*/ 1666876 h 3275013"/>
              <a:gd name="connsiteX3750" fmla="*/ 1684338 w 6775451"/>
              <a:gd name="connsiteY3750" fmla="*/ 1670051 h 3275013"/>
              <a:gd name="connsiteX3751" fmla="*/ 1701801 w 6775451"/>
              <a:gd name="connsiteY3751" fmla="*/ 1666876 h 3275013"/>
              <a:gd name="connsiteX3752" fmla="*/ 1719263 w 6775451"/>
              <a:gd name="connsiteY3752" fmla="*/ 1658938 h 3275013"/>
              <a:gd name="connsiteX3753" fmla="*/ 1730376 w 6775451"/>
              <a:gd name="connsiteY3753" fmla="*/ 1662113 h 3275013"/>
              <a:gd name="connsiteX3754" fmla="*/ 1744663 w 6775451"/>
              <a:gd name="connsiteY3754" fmla="*/ 1676401 h 3275013"/>
              <a:gd name="connsiteX3755" fmla="*/ 1751013 w 6775451"/>
              <a:gd name="connsiteY3755" fmla="*/ 1676401 h 3275013"/>
              <a:gd name="connsiteX3756" fmla="*/ 1758951 w 6775451"/>
              <a:gd name="connsiteY3756" fmla="*/ 1687513 h 3275013"/>
              <a:gd name="connsiteX3757" fmla="*/ 1758951 w 6775451"/>
              <a:gd name="connsiteY3757" fmla="*/ 1698626 h 3275013"/>
              <a:gd name="connsiteX3758" fmla="*/ 1755776 w 6775451"/>
              <a:gd name="connsiteY3758" fmla="*/ 1706563 h 3275013"/>
              <a:gd name="connsiteX3759" fmla="*/ 1755776 w 6775451"/>
              <a:gd name="connsiteY3759" fmla="*/ 1712913 h 3275013"/>
              <a:gd name="connsiteX3760" fmla="*/ 1754188 w 6775451"/>
              <a:gd name="connsiteY3760" fmla="*/ 1712913 h 3275013"/>
              <a:gd name="connsiteX3761" fmla="*/ 1751013 w 6775451"/>
              <a:gd name="connsiteY3761" fmla="*/ 1724026 h 3275013"/>
              <a:gd name="connsiteX3762" fmla="*/ 1747838 w 6775451"/>
              <a:gd name="connsiteY3762" fmla="*/ 1738313 h 3275013"/>
              <a:gd name="connsiteX3763" fmla="*/ 1751013 w 6775451"/>
              <a:gd name="connsiteY3763" fmla="*/ 1738313 h 3275013"/>
              <a:gd name="connsiteX3764" fmla="*/ 1751013 w 6775451"/>
              <a:gd name="connsiteY3764" fmla="*/ 1752601 h 3275013"/>
              <a:gd name="connsiteX3765" fmla="*/ 1751013 w 6775451"/>
              <a:gd name="connsiteY3765" fmla="*/ 1766888 h 3275013"/>
              <a:gd name="connsiteX3766" fmla="*/ 1751013 w 6775451"/>
              <a:gd name="connsiteY3766" fmla="*/ 1773238 h 3275013"/>
              <a:gd name="connsiteX3767" fmla="*/ 1751013 w 6775451"/>
              <a:gd name="connsiteY3767" fmla="*/ 1774826 h 3275013"/>
              <a:gd name="connsiteX3768" fmla="*/ 1747838 w 6775451"/>
              <a:gd name="connsiteY3768" fmla="*/ 1774826 h 3275013"/>
              <a:gd name="connsiteX3769" fmla="*/ 1754188 w 6775451"/>
              <a:gd name="connsiteY3769" fmla="*/ 1792288 h 3275013"/>
              <a:gd name="connsiteX3770" fmla="*/ 1755776 w 6775451"/>
              <a:gd name="connsiteY3770" fmla="*/ 1801813 h 3275013"/>
              <a:gd name="connsiteX3771" fmla="*/ 1762126 w 6775451"/>
              <a:gd name="connsiteY3771" fmla="*/ 1801813 h 3275013"/>
              <a:gd name="connsiteX3772" fmla="*/ 1765301 w 6775451"/>
              <a:gd name="connsiteY3772" fmla="*/ 1806576 h 3275013"/>
              <a:gd name="connsiteX3773" fmla="*/ 1781176 w 6775451"/>
              <a:gd name="connsiteY3773" fmla="*/ 1820863 h 3275013"/>
              <a:gd name="connsiteX3774" fmla="*/ 1793876 w 6775451"/>
              <a:gd name="connsiteY3774" fmla="*/ 1817688 h 3275013"/>
              <a:gd name="connsiteX3775" fmla="*/ 1808163 w 6775451"/>
              <a:gd name="connsiteY3775" fmla="*/ 1809751 h 3275013"/>
              <a:gd name="connsiteX3776" fmla="*/ 1819276 w 6775451"/>
              <a:gd name="connsiteY3776" fmla="*/ 1803401 h 3275013"/>
              <a:gd name="connsiteX3777" fmla="*/ 1822451 w 6775451"/>
              <a:gd name="connsiteY3777" fmla="*/ 1801813 h 3275013"/>
              <a:gd name="connsiteX3778" fmla="*/ 1822451 w 6775451"/>
              <a:gd name="connsiteY3778" fmla="*/ 1798638 h 3275013"/>
              <a:gd name="connsiteX3779" fmla="*/ 1827213 w 6775451"/>
              <a:gd name="connsiteY3779" fmla="*/ 1795463 h 3275013"/>
              <a:gd name="connsiteX3780" fmla="*/ 1836738 w 6775451"/>
              <a:gd name="connsiteY3780" fmla="*/ 1801813 h 3275013"/>
              <a:gd name="connsiteX3781" fmla="*/ 1844676 w 6775451"/>
              <a:gd name="connsiteY3781" fmla="*/ 1801813 h 3275013"/>
              <a:gd name="connsiteX3782" fmla="*/ 1855788 w 6775451"/>
              <a:gd name="connsiteY3782" fmla="*/ 1809751 h 3275013"/>
              <a:gd name="connsiteX3783" fmla="*/ 1858963 w 6775451"/>
              <a:gd name="connsiteY3783" fmla="*/ 1816101 h 3275013"/>
              <a:gd name="connsiteX3784" fmla="*/ 1862138 w 6775451"/>
              <a:gd name="connsiteY3784" fmla="*/ 1824038 h 3275013"/>
              <a:gd name="connsiteX3785" fmla="*/ 1879601 w 6775451"/>
              <a:gd name="connsiteY3785" fmla="*/ 1820863 h 3275013"/>
              <a:gd name="connsiteX3786" fmla="*/ 1890713 w 6775451"/>
              <a:gd name="connsiteY3786" fmla="*/ 1812926 h 3275013"/>
              <a:gd name="connsiteX3787" fmla="*/ 1901826 w 6775451"/>
              <a:gd name="connsiteY3787" fmla="*/ 1792288 h 3275013"/>
              <a:gd name="connsiteX3788" fmla="*/ 1912938 w 6775451"/>
              <a:gd name="connsiteY3788" fmla="*/ 1774826 h 3275013"/>
              <a:gd name="connsiteX3789" fmla="*/ 1927226 w 6775451"/>
              <a:gd name="connsiteY3789" fmla="*/ 1766888 h 3275013"/>
              <a:gd name="connsiteX3790" fmla="*/ 1933576 w 6775451"/>
              <a:gd name="connsiteY3790" fmla="*/ 1760538 h 3275013"/>
              <a:gd name="connsiteX3791" fmla="*/ 1938338 w 6775451"/>
              <a:gd name="connsiteY3791" fmla="*/ 1760538 h 3275013"/>
              <a:gd name="connsiteX3792" fmla="*/ 1941513 w 6775451"/>
              <a:gd name="connsiteY3792" fmla="*/ 1758951 h 3275013"/>
              <a:gd name="connsiteX3793" fmla="*/ 1951038 w 6775451"/>
              <a:gd name="connsiteY3793" fmla="*/ 1752601 h 3275013"/>
              <a:gd name="connsiteX3794" fmla="*/ 1958976 w 6775451"/>
              <a:gd name="connsiteY3794" fmla="*/ 1746251 h 3275013"/>
              <a:gd name="connsiteX3795" fmla="*/ 1970088 w 6775451"/>
              <a:gd name="connsiteY3795" fmla="*/ 1738313 h 3275013"/>
              <a:gd name="connsiteX3796" fmla="*/ 1979613 w 6775451"/>
              <a:gd name="connsiteY3796" fmla="*/ 1741488 h 3275013"/>
              <a:gd name="connsiteX3797" fmla="*/ 1981201 w 6775451"/>
              <a:gd name="connsiteY3797" fmla="*/ 1752601 h 3275013"/>
              <a:gd name="connsiteX3798" fmla="*/ 1970088 w 6775451"/>
              <a:gd name="connsiteY3798" fmla="*/ 1774826 h 3275013"/>
              <a:gd name="connsiteX3799" fmla="*/ 1966913 w 6775451"/>
              <a:gd name="connsiteY3799" fmla="*/ 1774826 h 3275013"/>
              <a:gd name="connsiteX3800" fmla="*/ 1966913 w 6775451"/>
              <a:gd name="connsiteY3800" fmla="*/ 1787526 h 3275013"/>
              <a:gd name="connsiteX3801" fmla="*/ 1966913 w 6775451"/>
              <a:gd name="connsiteY3801" fmla="*/ 1801813 h 3275013"/>
              <a:gd name="connsiteX3802" fmla="*/ 1973263 w 6775451"/>
              <a:gd name="connsiteY3802" fmla="*/ 1801813 h 3275013"/>
              <a:gd name="connsiteX3803" fmla="*/ 1973263 w 6775451"/>
              <a:gd name="connsiteY3803" fmla="*/ 1816101 h 3275013"/>
              <a:gd name="connsiteX3804" fmla="*/ 1979613 w 6775451"/>
              <a:gd name="connsiteY3804" fmla="*/ 1820863 h 3275013"/>
              <a:gd name="connsiteX3805" fmla="*/ 1981201 w 6775451"/>
              <a:gd name="connsiteY3805" fmla="*/ 1803401 h 3275013"/>
              <a:gd name="connsiteX3806" fmla="*/ 1987551 w 6775451"/>
              <a:gd name="connsiteY3806" fmla="*/ 1781176 h 3275013"/>
              <a:gd name="connsiteX3807" fmla="*/ 1995488 w 6775451"/>
              <a:gd name="connsiteY3807" fmla="*/ 1766888 h 3275013"/>
              <a:gd name="connsiteX3808" fmla="*/ 2008188 w 6775451"/>
              <a:gd name="connsiteY3808" fmla="*/ 1758951 h 3275013"/>
              <a:gd name="connsiteX3809" fmla="*/ 2016126 w 6775451"/>
              <a:gd name="connsiteY3809" fmla="*/ 1755776 h 3275013"/>
              <a:gd name="connsiteX3810" fmla="*/ 2022476 w 6775451"/>
              <a:gd name="connsiteY3810" fmla="*/ 1752601 h 3275013"/>
              <a:gd name="connsiteX3811" fmla="*/ 2027238 w 6775451"/>
              <a:gd name="connsiteY3811" fmla="*/ 1758951 h 3275013"/>
              <a:gd name="connsiteX3812" fmla="*/ 2036763 w 6775451"/>
              <a:gd name="connsiteY3812" fmla="*/ 1774826 h 3275013"/>
              <a:gd name="connsiteX3813" fmla="*/ 2030413 w 6775451"/>
              <a:gd name="connsiteY3813" fmla="*/ 1774826 h 3275013"/>
              <a:gd name="connsiteX3814" fmla="*/ 2036763 w 6775451"/>
              <a:gd name="connsiteY3814" fmla="*/ 1787526 h 3275013"/>
              <a:gd name="connsiteX3815" fmla="*/ 2044701 w 6775451"/>
              <a:gd name="connsiteY3815" fmla="*/ 1784351 h 3275013"/>
              <a:gd name="connsiteX3816" fmla="*/ 2055813 w 6775451"/>
              <a:gd name="connsiteY3816" fmla="*/ 1774826 h 3275013"/>
              <a:gd name="connsiteX3817" fmla="*/ 2079626 w 6775451"/>
              <a:gd name="connsiteY3817" fmla="*/ 1778001 h 3275013"/>
              <a:gd name="connsiteX3818" fmla="*/ 2084388 w 6775451"/>
              <a:gd name="connsiteY3818" fmla="*/ 1787526 h 3275013"/>
              <a:gd name="connsiteX3819" fmla="*/ 2087563 w 6775451"/>
              <a:gd name="connsiteY3819" fmla="*/ 1795463 h 3275013"/>
              <a:gd name="connsiteX3820" fmla="*/ 2090738 w 6775451"/>
              <a:gd name="connsiteY3820" fmla="*/ 1801813 h 3275013"/>
              <a:gd name="connsiteX3821" fmla="*/ 2095501 w 6775451"/>
              <a:gd name="connsiteY3821" fmla="*/ 1801813 h 3275013"/>
              <a:gd name="connsiteX3822" fmla="*/ 2098676 w 6775451"/>
              <a:gd name="connsiteY3822" fmla="*/ 1795463 h 3275013"/>
              <a:gd name="connsiteX3823" fmla="*/ 2101851 w 6775451"/>
              <a:gd name="connsiteY3823" fmla="*/ 1787526 h 3275013"/>
              <a:gd name="connsiteX3824" fmla="*/ 2105026 w 6775451"/>
              <a:gd name="connsiteY3824" fmla="*/ 1781176 h 3275013"/>
              <a:gd name="connsiteX3825" fmla="*/ 2112963 w 6775451"/>
              <a:gd name="connsiteY3825" fmla="*/ 1774826 h 3275013"/>
              <a:gd name="connsiteX3826" fmla="*/ 2109788 w 6775451"/>
              <a:gd name="connsiteY3826" fmla="*/ 1774826 h 3275013"/>
              <a:gd name="connsiteX3827" fmla="*/ 2127251 w 6775451"/>
              <a:gd name="connsiteY3827" fmla="*/ 1770063 h 3275013"/>
              <a:gd name="connsiteX3828" fmla="*/ 2144713 w 6775451"/>
              <a:gd name="connsiteY3828" fmla="*/ 1774826 h 3275013"/>
              <a:gd name="connsiteX3829" fmla="*/ 2141538 w 6775451"/>
              <a:gd name="connsiteY3829" fmla="*/ 1774826 h 3275013"/>
              <a:gd name="connsiteX3830" fmla="*/ 2144713 w 6775451"/>
              <a:gd name="connsiteY3830" fmla="*/ 1778001 h 3275013"/>
              <a:gd name="connsiteX3831" fmla="*/ 2155826 w 6775451"/>
              <a:gd name="connsiteY3831" fmla="*/ 1792288 h 3275013"/>
              <a:gd name="connsiteX3832" fmla="*/ 2162176 w 6775451"/>
              <a:gd name="connsiteY3832" fmla="*/ 1795463 h 3275013"/>
              <a:gd name="connsiteX3833" fmla="*/ 2173288 w 6775451"/>
              <a:gd name="connsiteY3833" fmla="*/ 1784351 h 3275013"/>
              <a:gd name="connsiteX3834" fmla="*/ 2181226 w 6775451"/>
              <a:gd name="connsiteY3834" fmla="*/ 1770063 h 3275013"/>
              <a:gd name="connsiteX3835" fmla="*/ 2184401 w 6775451"/>
              <a:gd name="connsiteY3835" fmla="*/ 1766888 h 3275013"/>
              <a:gd name="connsiteX3836" fmla="*/ 2187576 w 6775451"/>
              <a:gd name="connsiteY3836" fmla="*/ 1766888 h 3275013"/>
              <a:gd name="connsiteX3837" fmla="*/ 2187576 w 6775451"/>
              <a:gd name="connsiteY3837" fmla="*/ 1774826 h 3275013"/>
              <a:gd name="connsiteX3838" fmla="*/ 2184401 w 6775451"/>
              <a:gd name="connsiteY3838" fmla="*/ 1774826 h 3275013"/>
              <a:gd name="connsiteX3839" fmla="*/ 2181226 w 6775451"/>
              <a:gd name="connsiteY3839" fmla="*/ 1787526 h 3275013"/>
              <a:gd name="connsiteX3840" fmla="*/ 2178051 w 6775451"/>
              <a:gd name="connsiteY3840" fmla="*/ 1801813 h 3275013"/>
              <a:gd name="connsiteX3841" fmla="*/ 2181226 w 6775451"/>
              <a:gd name="connsiteY3841" fmla="*/ 1801813 h 3275013"/>
              <a:gd name="connsiteX3842" fmla="*/ 2178051 w 6775451"/>
              <a:gd name="connsiteY3842" fmla="*/ 1806576 h 3275013"/>
              <a:gd name="connsiteX3843" fmla="*/ 2173288 w 6775451"/>
              <a:gd name="connsiteY3843" fmla="*/ 1816101 h 3275013"/>
              <a:gd name="connsiteX3844" fmla="*/ 2170113 w 6775451"/>
              <a:gd name="connsiteY3844" fmla="*/ 1824038 h 3275013"/>
              <a:gd name="connsiteX3845" fmla="*/ 2181226 w 6775451"/>
              <a:gd name="connsiteY3845" fmla="*/ 1827213 h 3275013"/>
              <a:gd name="connsiteX3846" fmla="*/ 2184401 w 6775451"/>
              <a:gd name="connsiteY3846" fmla="*/ 1827213 h 3275013"/>
              <a:gd name="connsiteX3847" fmla="*/ 2187576 w 6775451"/>
              <a:gd name="connsiteY3847" fmla="*/ 1831976 h 3275013"/>
              <a:gd name="connsiteX3848" fmla="*/ 2201863 w 6775451"/>
              <a:gd name="connsiteY3848" fmla="*/ 1831976 h 3275013"/>
              <a:gd name="connsiteX3849" fmla="*/ 2216151 w 6775451"/>
              <a:gd name="connsiteY3849" fmla="*/ 1838326 h 3275013"/>
              <a:gd name="connsiteX3850" fmla="*/ 2212976 w 6775451"/>
              <a:gd name="connsiteY3850" fmla="*/ 1838326 h 3275013"/>
              <a:gd name="connsiteX3851" fmla="*/ 2220913 w 6775451"/>
              <a:gd name="connsiteY3851" fmla="*/ 1849438 h 3275013"/>
              <a:gd name="connsiteX3852" fmla="*/ 2233613 w 6775451"/>
              <a:gd name="connsiteY3852" fmla="*/ 1863726 h 3275013"/>
              <a:gd name="connsiteX3853" fmla="*/ 2238376 w 6775451"/>
              <a:gd name="connsiteY3853" fmla="*/ 1863726 h 3275013"/>
              <a:gd name="connsiteX3854" fmla="*/ 2241551 w 6775451"/>
              <a:gd name="connsiteY3854" fmla="*/ 1866901 h 3275013"/>
              <a:gd name="connsiteX3855" fmla="*/ 2244726 w 6775451"/>
              <a:gd name="connsiteY3855" fmla="*/ 1873251 h 3275013"/>
              <a:gd name="connsiteX3856" fmla="*/ 2249488 w 6775451"/>
              <a:gd name="connsiteY3856" fmla="*/ 1884363 h 3275013"/>
              <a:gd name="connsiteX3857" fmla="*/ 2270126 w 6775451"/>
              <a:gd name="connsiteY3857" fmla="*/ 1874838 h 3275013"/>
              <a:gd name="connsiteX3858" fmla="*/ 2284413 w 6775451"/>
              <a:gd name="connsiteY3858" fmla="*/ 1873251 h 3275013"/>
              <a:gd name="connsiteX3859" fmla="*/ 2306638 w 6775451"/>
              <a:gd name="connsiteY3859" fmla="*/ 1874838 h 3275013"/>
              <a:gd name="connsiteX3860" fmla="*/ 2333626 w 6775451"/>
              <a:gd name="connsiteY3860" fmla="*/ 1901826 h 3275013"/>
              <a:gd name="connsiteX3861" fmla="*/ 2327276 w 6775451"/>
              <a:gd name="connsiteY3861" fmla="*/ 1901826 h 3275013"/>
              <a:gd name="connsiteX3862" fmla="*/ 2338388 w 6775451"/>
              <a:gd name="connsiteY3862" fmla="*/ 1912938 h 3275013"/>
              <a:gd name="connsiteX3863" fmla="*/ 2347913 w 6775451"/>
              <a:gd name="connsiteY3863" fmla="*/ 1924051 h 3275013"/>
              <a:gd name="connsiteX3864" fmla="*/ 2349501 w 6775451"/>
              <a:gd name="connsiteY3864" fmla="*/ 1927226 h 3275013"/>
              <a:gd name="connsiteX3865" fmla="*/ 2352676 w 6775451"/>
              <a:gd name="connsiteY3865" fmla="*/ 1927226 h 3275013"/>
              <a:gd name="connsiteX3866" fmla="*/ 2366963 w 6775451"/>
              <a:gd name="connsiteY3866" fmla="*/ 1952626 h 3275013"/>
              <a:gd name="connsiteX3867" fmla="*/ 2376488 w 6775451"/>
              <a:gd name="connsiteY3867" fmla="*/ 1963738 h 3275013"/>
              <a:gd name="connsiteX3868" fmla="*/ 2370138 w 6775451"/>
              <a:gd name="connsiteY3868" fmla="*/ 1963738 h 3275013"/>
              <a:gd name="connsiteX3869" fmla="*/ 2373313 w 6775451"/>
              <a:gd name="connsiteY3869" fmla="*/ 1966913 h 3275013"/>
              <a:gd name="connsiteX3870" fmla="*/ 2376488 w 6775451"/>
              <a:gd name="connsiteY3870" fmla="*/ 1966913 h 3275013"/>
              <a:gd name="connsiteX3871" fmla="*/ 2387601 w 6775451"/>
              <a:gd name="connsiteY3871" fmla="*/ 1973263 h 3275013"/>
              <a:gd name="connsiteX3872" fmla="*/ 2392363 w 6775451"/>
              <a:gd name="connsiteY3872" fmla="*/ 1989138 h 3275013"/>
              <a:gd name="connsiteX3873" fmla="*/ 2395538 w 6775451"/>
              <a:gd name="connsiteY3873" fmla="*/ 1989138 h 3275013"/>
              <a:gd name="connsiteX3874" fmla="*/ 2395538 w 6775451"/>
              <a:gd name="connsiteY3874" fmla="*/ 1992313 h 3275013"/>
              <a:gd name="connsiteX3875" fmla="*/ 2392363 w 6775451"/>
              <a:gd name="connsiteY3875" fmla="*/ 2001838 h 3275013"/>
              <a:gd name="connsiteX3876" fmla="*/ 2378076 w 6775451"/>
              <a:gd name="connsiteY3876" fmla="*/ 2009776 h 3275013"/>
              <a:gd name="connsiteX3877" fmla="*/ 2362201 w 6775451"/>
              <a:gd name="connsiteY3877" fmla="*/ 2017713 h 3275013"/>
              <a:gd name="connsiteX3878" fmla="*/ 2347913 w 6775451"/>
              <a:gd name="connsiteY3878" fmla="*/ 2024063 h 3275013"/>
              <a:gd name="connsiteX3879" fmla="*/ 2344738 w 6775451"/>
              <a:gd name="connsiteY3879" fmla="*/ 2024063 h 3275013"/>
              <a:gd name="connsiteX3880" fmla="*/ 2344738 w 6775451"/>
              <a:gd name="connsiteY3880" fmla="*/ 2027238 h 3275013"/>
              <a:gd name="connsiteX3881" fmla="*/ 2341563 w 6775451"/>
              <a:gd name="connsiteY3881" fmla="*/ 2027238 h 3275013"/>
              <a:gd name="connsiteX3882" fmla="*/ 2335213 w 6775451"/>
              <a:gd name="connsiteY3882" fmla="*/ 2032001 h 3275013"/>
              <a:gd name="connsiteX3883" fmla="*/ 2341563 w 6775451"/>
              <a:gd name="connsiteY3883" fmla="*/ 2043113 h 3275013"/>
              <a:gd name="connsiteX3884" fmla="*/ 2355851 w 6775451"/>
              <a:gd name="connsiteY3884" fmla="*/ 2041526 h 3275013"/>
              <a:gd name="connsiteX3885" fmla="*/ 2376488 w 6775451"/>
              <a:gd name="connsiteY3885" fmla="*/ 2032001 h 3275013"/>
              <a:gd name="connsiteX3886" fmla="*/ 2384426 w 6775451"/>
              <a:gd name="connsiteY3886" fmla="*/ 2020888 h 3275013"/>
              <a:gd name="connsiteX3887" fmla="*/ 2387601 w 6775451"/>
              <a:gd name="connsiteY3887" fmla="*/ 2017713 h 3275013"/>
              <a:gd name="connsiteX3888" fmla="*/ 2390776 w 6775451"/>
              <a:gd name="connsiteY3888" fmla="*/ 2017713 h 3275013"/>
              <a:gd name="connsiteX3889" fmla="*/ 2406651 w 6775451"/>
              <a:gd name="connsiteY3889" fmla="*/ 2014538 h 3275013"/>
              <a:gd name="connsiteX3890" fmla="*/ 2413001 w 6775451"/>
              <a:gd name="connsiteY3890" fmla="*/ 2027238 h 3275013"/>
              <a:gd name="connsiteX3891" fmla="*/ 2409826 w 6775451"/>
              <a:gd name="connsiteY3891" fmla="*/ 2027238 h 3275013"/>
              <a:gd name="connsiteX3892" fmla="*/ 2409826 w 6775451"/>
              <a:gd name="connsiteY3892" fmla="*/ 2038351 h 3275013"/>
              <a:gd name="connsiteX3893" fmla="*/ 2405063 w 6775451"/>
              <a:gd name="connsiteY3893" fmla="*/ 2049463 h 3275013"/>
              <a:gd name="connsiteX3894" fmla="*/ 2405063 w 6775451"/>
              <a:gd name="connsiteY3894" fmla="*/ 2052638 h 3275013"/>
              <a:gd name="connsiteX3895" fmla="*/ 2395538 w 6775451"/>
              <a:gd name="connsiteY3895" fmla="*/ 2060576 h 3275013"/>
              <a:gd name="connsiteX3896" fmla="*/ 2387601 w 6775451"/>
              <a:gd name="connsiteY3896" fmla="*/ 2066926 h 3275013"/>
              <a:gd name="connsiteX3897" fmla="*/ 2384426 w 6775451"/>
              <a:gd name="connsiteY3897" fmla="*/ 2070101 h 3275013"/>
              <a:gd name="connsiteX3898" fmla="*/ 2381251 w 6775451"/>
              <a:gd name="connsiteY3898" fmla="*/ 2070101 h 3275013"/>
              <a:gd name="connsiteX3899" fmla="*/ 2378076 w 6775451"/>
              <a:gd name="connsiteY3899" fmla="*/ 2071688 h 3275013"/>
              <a:gd name="connsiteX3900" fmla="*/ 2390776 w 6775451"/>
              <a:gd name="connsiteY3900" fmla="*/ 2074863 h 3275013"/>
              <a:gd name="connsiteX3901" fmla="*/ 2398713 w 6775451"/>
              <a:gd name="connsiteY3901" fmla="*/ 2078038 h 3275013"/>
              <a:gd name="connsiteX3902" fmla="*/ 2405063 w 6775451"/>
              <a:gd name="connsiteY3902" fmla="*/ 2074863 h 3275013"/>
              <a:gd name="connsiteX3903" fmla="*/ 2405063 w 6775451"/>
              <a:gd name="connsiteY3903" fmla="*/ 2070101 h 3275013"/>
              <a:gd name="connsiteX3904" fmla="*/ 2413001 w 6775451"/>
              <a:gd name="connsiteY3904" fmla="*/ 2052638 h 3275013"/>
              <a:gd name="connsiteX3905" fmla="*/ 2427288 w 6775451"/>
              <a:gd name="connsiteY3905" fmla="*/ 2032001 h 3275013"/>
              <a:gd name="connsiteX3906" fmla="*/ 2435226 w 6775451"/>
              <a:gd name="connsiteY3906" fmla="*/ 2035176 h 3275013"/>
              <a:gd name="connsiteX3907" fmla="*/ 2455863 w 6775451"/>
              <a:gd name="connsiteY3907" fmla="*/ 2038351 h 3275013"/>
              <a:gd name="connsiteX3908" fmla="*/ 2474913 w 6775451"/>
              <a:gd name="connsiteY3908" fmla="*/ 2049463 h 3275013"/>
              <a:gd name="connsiteX3909" fmla="*/ 2474913 w 6775451"/>
              <a:gd name="connsiteY3909" fmla="*/ 2052638 h 3275013"/>
              <a:gd name="connsiteX3910" fmla="*/ 2478088 w 6775451"/>
              <a:gd name="connsiteY3910" fmla="*/ 2052638 h 3275013"/>
              <a:gd name="connsiteX3911" fmla="*/ 2484438 w 6775451"/>
              <a:gd name="connsiteY3911" fmla="*/ 2052638 h 3275013"/>
              <a:gd name="connsiteX3912" fmla="*/ 2501901 w 6775451"/>
              <a:gd name="connsiteY3912" fmla="*/ 2063751 h 3275013"/>
              <a:gd name="connsiteX3913" fmla="*/ 2517776 w 6775451"/>
              <a:gd name="connsiteY3913" fmla="*/ 2074863 h 3275013"/>
              <a:gd name="connsiteX3914" fmla="*/ 2541588 w 6775451"/>
              <a:gd name="connsiteY3914" fmla="*/ 2084388 h 3275013"/>
              <a:gd name="connsiteX3915" fmla="*/ 2559051 w 6775451"/>
              <a:gd name="connsiteY3915" fmla="*/ 2078038 h 3275013"/>
              <a:gd name="connsiteX3916" fmla="*/ 2573338 w 6775451"/>
              <a:gd name="connsiteY3916" fmla="*/ 2078038 h 3275013"/>
              <a:gd name="connsiteX3917" fmla="*/ 2592388 w 6775451"/>
              <a:gd name="connsiteY3917" fmla="*/ 2089151 h 3275013"/>
              <a:gd name="connsiteX3918" fmla="*/ 2587626 w 6775451"/>
              <a:gd name="connsiteY3918" fmla="*/ 2089151 h 3275013"/>
              <a:gd name="connsiteX3919" fmla="*/ 2595563 w 6775451"/>
              <a:gd name="connsiteY3919" fmla="*/ 2098676 h 3275013"/>
              <a:gd name="connsiteX3920" fmla="*/ 2601913 w 6775451"/>
              <a:gd name="connsiteY3920" fmla="*/ 2106613 h 3275013"/>
              <a:gd name="connsiteX3921" fmla="*/ 2606676 w 6775451"/>
              <a:gd name="connsiteY3921" fmla="*/ 2112963 h 3275013"/>
              <a:gd name="connsiteX3922" fmla="*/ 2613026 w 6775451"/>
              <a:gd name="connsiteY3922" fmla="*/ 2114551 h 3275013"/>
              <a:gd name="connsiteX3923" fmla="*/ 2617788 w 6775451"/>
              <a:gd name="connsiteY3923" fmla="*/ 2114551 h 3275013"/>
              <a:gd name="connsiteX3924" fmla="*/ 2635251 w 6775451"/>
              <a:gd name="connsiteY3924" fmla="*/ 2124076 h 3275013"/>
              <a:gd name="connsiteX3925" fmla="*/ 2649538 w 6775451"/>
              <a:gd name="connsiteY3925" fmla="*/ 2127251 h 3275013"/>
              <a:gd name="connsiteX3926" fmla="*/ 2663826 w 6775451"/>
              <a:gd name="connsiteY3926" fmla="*/ 2135188 h 3275013"/>
              <a:gd name="connsiteX3927" fmla="*/ 2674938 w 6775451"/>
              <a:gd name="connsiteY3927" fmla="*/ 2152651 h 3275013"/>
              <a:gd name="connsiteX3928" fmla="*/ 2670176 w 6775451"/>
              <a:gd name="connsiteY3928" fmla="*/ 2152651 h 3275013"/>
              <a:gd name="connsiteX3929" fmla="*/ 2674938 w 6775451"/>
              <a:gd name="connsiteY3929" fmla="*/ 2166938 h 3275013"/>
              <a:gd name="connsiteX3930" fmla="*/ 2678113 w 6775451"/>
              <a:gd name="connsiteY3930" fmla="*/ 2178051 h 3275013"/>
              <a:gd name="connsiteX3931" fmla="*/ 2681288 w 6775451"/>
              <a:gd name="connsiteY3931" fmla="*/ 2178051 h 3275013"/>
              <a:gd name="connsiteX3932" fmla="*/ 2678113 w 6775451"/>
              <a:gd name="connsiteY3932" fmla="*/ 2195513 h 3275013"/>
              <a:gd name="connsiteX3933" fmla="*/ 2673351 w 6775451"/>
              <a:gd name="connsiteY3933" fmla="*/ 2217738 h 3275013"/>
              <a:gd name="connsiteX3934" fmla="*/ 2670176 w 6775451"/>
              <a:gd name="connsiteY3934" fmla="*/ 2217738 h 3275013"/>
              <a:gd name="connsiteX3935" fmla="*/ 2663826 w 6775451"/>
              <a:gd name="connsiteY3935" fmla="*/ 2232026 h 3275013"/>
              <a:gd name="connsiteX3936" fmla="*/ 2660651 w 6775451"/>
              <a:gd name="connsiteY3936" fmla="*/ 2241551 h 3275013"/>
              <a:gd name="connsiteX3937" fmla="*/ 2663826 w 6775451"/>
              <a:gd name="connsiteY3937" fmla="*/ 2241551 h 3275013"/>
              <a:gd name="connsiteX3938" fmla="*/ 2660651 w 6775451"/>
              <a:gd name="connsiteY3938" fmla="*/ 2243138 h 3275013"/>
              <a:gd name="connsiteX3939" fmla="*/ 2655888 w 6775451"/>
              <a:gd name="connsiteY3939" fmla="*/ 2257426 h 3275013"/>
              <a:gd name="connsiteX3940" fmla="*/ 2638426 w 6775451"/>
              <a:gd name="connsiteY3940" fmla="*/ 2281238 h 3275013"/>
              <a:gd name="connsiteX3941" fmla="*/ 2627313 w 6775451"/>
              <a:gd name="connsiteY3941" fmla="*/ 2292351 h 3275013"/>
              <a:gd name="connsiteX3942" fmla="*/ 2616201 w 6775451"/>
              <a:gd name="connsiteY3942" fmla="*/ 2303463 h 3275013"/>
              <a:gd name="connsiteX3943" fmla="*/ 2613026 w 6775451"/>
              <a:gd name="connsiteY3943" fmla="*/ 2309813 h 3275013"/>
              <a:gd name="connsiteX3944" fmla="*/ 2609851 w 6775451"/>
              <a:gd name="connsiteY3944" fmla="*/ 2312988 h 3275013"/>
              <a:gd name="connsiteX3945" fmla="*/ 2598738 w 6775451"/>
              <a:gd name="connsiteY3945" fmla="*/ 2327276 h 3275013"/>
              <a:gd name="connsiteX3946" fmla="*/ 2595563 w 6775451"/>
              <a:gd name="connsiteY3946" fmla="*/ 2343151 h 3275013"/>
              <a:gd name="connsiteX3947" fmla="*/ 2592388 w 6775451"/>
              <a:gd name="connsiteY3947" fmla="*/ 2343151 h 3275013"/>
              <a:gd name="connsiteX3948" fmla="*/ 2595563 w 6775451"/>
              <a:gd name="connsiteY3948" fmla="*/ 2357438 h 3275013"/>
              <a:gd name="connsiteX3949" fmla="*/ 2598738 w 6775451"/>
              <a:gd name="connsiteY3949" fmla="*/ 2368551 h 3275013"/>
              <a:gd name="connsiteX3950" fmla="*/ 2601913 w 6775451"/>
              <a:gd name="connsiteY3950" fmla="*/ 2368551 h 3275013"/>
              <a:gd name="connsiteX3951" fmla="*/ 2601913 w 6775451"/>
              <a:gd name="connsiteY3951" fmla="*/ 2371726 h 3275013"/>
              <a:gd name="connsiteX3952" fmla="*/ 2601913 w 6775451"/>
              <a:gd name="connsiteY3952" fmla="*/ 2386013 h 3275013"/>
              <a:gd name="connsiteX3953" fmla="*/ 2595563 w 6775451"/>
              <a:gd name="connsiteY3953" fmla="*/ 2406651 h 3275013"/>
              <a:gd name="connsiteX3954" fmla="*/ 2592388 w 6775451"/>
              <a:gd name="connsiteY3954" fmla="*/ 2406651 h 3275013"/>
              <a:gd name="connsiteX3955" fmla="*/ 2589213 w 6775451"/>
              <a:gd name="connsiteY3955" fmla="*/ 2420938 h 3275013"/>
              <a:gd name="connsiteX3956" fmla="*/ 2587626 w 6775451"/>
              <a:gd name="connsiteY3956" fmla="*/ 2432051 h 3275013"/>
              <a:gd name="connsiteX3957" fmla="*/ 2589213 w 6775451"/>
              <a:gd name="connsiteY3957" fmla="*/ 2432051 h 3275013"/>
              <a:gd name="connsiteX3958" fmla="*/ 2589213 w 6775451"/>
              <a:gd name="connsiteY3958" fmla="*/ 2435226 h 3275013"/>
              <a:gd name="connsiteX3959" fmla="*/ 2592388 w 6775451"/>
              <a:gd name="connsiteY3959" fmla="*/ 2449513 h 3275013"/>
              <a:gd name="connsiteX3960" fmla="*/ 2581276 w 6775451"/>
              <a:gd name="connsiteY3960" fmla="*/ 2468563 h 3275013"/>
              <a:gd name="connsiteX3961" fmla="*/ 2578101 w 6775451"/>
              <a:gd name="connsiteY3961" fmla="*/ 2468563 h 3275013"/>
              <a:gd name="connsiteX3962" fmla="*/ 2574926 w 6775451"/>
              <a:gd name="connsiteY3962" fmla="*/ 2474913 h 3275013"/>
              <a:gd name="connsiteX3963" fmla="*/ 2573338 w 6775451"/>
              <a:gd name="connsiteY3963" fmla="*/ 2481263 h 3275013"/>
              <a:gd name="connsiteX3964" fmla="*/ 2566988 w 6775451"/>
              <a:gd name="connsiteY3964" fmla="*/ 2486026 h 3275013"/>
              <a:gd name="connsiteX3965" fmla="*/ 2563813 w 6775451"/>
              <a:gd name="connsiteY3965" fmla="*/ 2495551 h 3275013"/>
              <a:gd name="connsiteX3966" fmla="*/ 2566988 w 6775451"/>
              <a:gd name="connsiteY3966" fmla="*/ 2495551 h 3275013"/>
              <a:gd name="connsiteX3967" fmla="*/ 2559051 w 6775451"/>
              <a:gd name="connsiteY3967" fmla="*/ 2514601 h 3275013"/>
              <a:gd name="connsiteX3968" fmla="*/ 2552701 w 6775451"/>
              <a:gd name="connsiteY3968" fmla="*/ 2528888 h 3275013"/>
              <a:gd name="connsiteX3969" fmla="*/ 2549526 w 6775451"/>
              <a:gd name="connsiteY3969" fmla="*/ 2528888 h 3275013"/>
              <a:gd name="connsiteX3970" fmla="*/ 2549526 w 6775451"/>
              <a:gd name="connsiteY3970" fmla="*/ 2532063 h 3275013"/>
              <a:gd name="connsiteX3971" fmla="*/ 2546351 w 6775451"/>
              <a:gd name="connsiteY3971" fmla="*/ 2532063 h 3275013"/>
              <a:gd name="connsiteX3972" fmla="*/ 2530476 w 6775451"/>
              <a:gd name="connsiteY3972" fmla="*/ 2540001 h 3275013"/>
              <a:gd name="connsiteX3973" fmla="*/ 2501901 w 6775451"/>
              <a:gd name="connsiteY3973" fmla="*/ 2543176 h 3275013"/>
              <a:gd name="connsiteX3974" fmla="*/ 2478088 w 6775451"/>
              <a:gd name="connsiteY3974" fmla="*/ 2552701 h 3275013"/>
              <a:gd name="connsiteX3975" fmla="*/ 2473326 w 6775451"/>
              <a:gd name="connsiteY3975" fmla="*/ 2554288 h 3275013"/>
              <a:gd name="connsiteX3976" fmla="*/ 2466976 w 6775451"/>
              <a:gd name="connsiteY3976" fmla="*/ 2560638 h 3275013"/>
              <a:gd name="connsiteX3977" fmla="*/ 2444751 w 6775451"/>
              <a:gd name="connsiteY3977" fmla="*/ 2571751 h 3275013"/>
              <a:gd name="connsiteX3978" fmla="*/ 2444751 w 6775451"/>
              <a:gd name="connsiteY3978" fmla="*/ 2574926 h 3275013"/>
              <a:gd name="connsiteX3979" fmla="*/ 2441576 w 6775451"/>
              <a:gd name="connsiteY3979" fmla="*/ 2574926 h 3275013"/>
              <a:gd name="connsiteX3980" fmla="*/ 2430463 w 6775451"/>
              <a:gd name="connsiteY3980" fmla="*/ 2581276 h 3275013"/>
              <a:gd name="connsiteX3981" fmla="*/ 2420938 w 6775451"/>
              <a:gd name="connsiteY3981" fmla="*/ 2589213 h 3275013"/>
              <a:gd name="connsiteX3982" fmla="*/ 2419351 w 6775451"/>
              <a:gd name="connsiteY3982" fmla="*/ 2592388 h 3275013"/>
              <a:gd name="connsiteX3983" fmla="*/ 2419351 w 6775451"/>
              <a:gd name="connsiteY3983" fmla="*/ 2595563 h 3275013"/>
              <a:gd name="connsiteX3984" fmla="*/ 2416176 w 6775451"/>
              <a:gd name="connsiteY3984" fmla="*/ 2595563 h 3275013"/>
              <a:gd name="connsiteX3985" fmla="*/ 2413001 w 6775451"/>
              <a:gd name="connsiteY3985" fmla="*/ 2606676 h 3275013"/>
              <a:gd name="connsiteX3986" fmla="*/ 2416176 w 6775451"/>
              <a:gd name="connsiteY3986" fmla="*/ 2620963 h 3275013"/>
              <a:gd name="connsiteX3987" fmla="*/ 2419351 w 6775451"/>
              <a:gd name="connsiteY3987" fmla="*/ 2620963 h 3275013"/>
              <a:gd name="connsiteX3988" fmla="*/ 2420938 w 6775451"/>
              <a:gd name="connsiteY3988" fmla="*/ 2635251 h 3275013"/>
              <a:gd name="connsiteX3989" fmla="*/ 2419351 w 6775451"/>
              <a:gd name="connsiteY3989" fmla="*/ 2652713 h 3275013"/>
              <a:gd name="connsiteX3990" fmla="*/ 2419351 w 6775451"/>
              <a:gd name="connsiteY3990" fmla="*/ 2654301 h 3275013"/>
              <a:gd name="connsiteX3991" fmla="*/ 2416176 w 6775451"/>
              <a:gd name="connsiteY3991" fmla="*/ 2657476 h 3275013"/>
              <a:gd name="connsiteX3992" fmla="*/ 2413001 w 6775451"/>
              <a:gd name="connsiteY3992" fmla="*/ 2657476 h 3275013"/>
              <a:gd name="connsiteX3993" fmla="*/ 2401888 w 6775451"/>
              <a:gd name="connsiteY3993" fmla="*/ 2663826 h 3275013"/>
              <a:gd name="connsiteX3994" fmla="*/ 2390776 w 6775451"/>
              <a:gd name="connsiteY3994" fmla="*/ 2679701 h 3275013"/>
              <a:gd name="connsiteX3995" fmla="*/ 2387601 w 6775451"/>
              <a:gd name="connsiteY3995" fmla="*/ 2679701 h 3275013"/>
              <a:gd name="connsiteX3996" fmla="*/ 2387601 w 6775451"/>
              <a:gd name="connsiteY3996" fmla="*/ 2682876 h 3275013"/>
              <a:gd name="connsiteX3997" fmla="*/ 2390776 w 6775451"/>
              <a:gd name="connsiteY3997" fmla="*/ 2682876 h 3275013"/>
              <a:gd name="connsiteX3998" fmla="*/ 2384426 w 6775451"/>
              <a:gd name="connsiteY3998" fmla="*/ 2693988 h 3275013"/>
              <a:gd name="connsiteX3999" fmla="*/ 2378076 w 6775451"/>
              <a:gd name="connsiteY3999" fmla="*/ 2700338 h 3275013"/>
              <a:gd name="connsiteX4000" fmla="*/ 2373313 w 6775451"/>
              <a:gd name="connsiteY4000" fmla="*/ 2703513 h 3275013"/>
              <a:gd name="connsiteX4001" fmla="*/ 2366963 w 6775451"/>
              <a:gd name="connsiteY4001" fmla="*/ 2706688 h 3275013"/>
              <a:gd name="connsiteX4002" fmla="*/ 2362201 w 6775451"/>
              <a:gd name="connsiteY4002" fmla="*/ 2711451 h 3275013"/>
              <a:gd name="connsiteX4003" fmla="*/ 2359026 w 6775451"/>
              <a:gd name="connsiteY4003" fmla="*/ 2720976 h 3275013"/>
              <a:gd name="connsiteX4004" fmla="*/ 2355851 w 6775451"/>
              <a:gd name="connsiteY4004" fmla="*/ 2720976 h 3275013"/>
              <a:gd name="connsiteX4005" fmla="*/ 2352676 w 6775451"/>
              <a:gd name="connsiteY4005" fmla="*/ 2732088 h 3275013"/>
              <a:gd name="connsiteX4006" fmla="*/ 2349501 w 6775451"/>
              <a:gd name="connsiteY4006" fmla="*/ 2743201 h 3275013"/>
              <a:gd name="connsiteX4007" fmla="*/ 2349501 w 6775451"/>
              <a:gd name="connsiteY4007" fmla="*/ 2746376 h 3275013"/>
              <a:gd name="connsiteX4008" fmla="*/ 2352676 w 6775451"/>
              <a:gd name="connsiteY4008" fmla="*/ 2746376 h 3275013"/>
              <a:gd name="connsiteX4009" fmla="*/ 2344738 w 6775451"/>
              <a:gd name="connsiteY4009" fmla="*/ 2763838 h 3275013"/>
              <a:gd name="connsiteX4010" fmla="*/ 2324101 w 6775451"/>
              <a:gd name="connsiteY4010" fmla="*/ 2782888 h 3275013"/>
              <a:gd name="connsiteX4011" fmla="*/ 2319338 w 6775451"/>
              <a:gd name="connsiteY4011" fmla="*/ 2789238 h 3275013"/>
              <a:gd name="connsiteX4012" fmla="*/ 2309813 w 6775451"/>
              <a:gd name="connsiteY4012" fmla="*/ 2797176 h 3275013"/>
              <a:gd name="connsiteX4013" fmla="*/ 2295526 w 6775451"/>
              <a:gd name="connsiteY4013" fmla="*/ 2808288 h 3275013"/>
              <a:gd name="connsiteX4014" fmla="*/ 2270126 w 6775451"/>
              <a:gd name="connsiteY4014" fmla="*/ 2811463 h 3275013"/>
              <a:gd name="connsiteX4015" fmla="*/ 2255838 w 6775451"/>
              <a:gd name="connsiteY4015" fmla="*/ 2808288 h 3275013"/>
              <a:gd name="connsiteX4016" fmla="*/ 2235201 w 6775451"/>
              <a:gd name="connsiteY4016" fmla="*/ 2779713 h 3275013"/>
              <a:gd name="connsiteX4017" fmla="*/ 2233613 w 6775451"/>
              <a:gd name="connsiteY4017" fmla="*/ 2746376 h 3275013"/>
              <a:gd name="connsiteX4018" fmla="*/ 2227263 w 6775451"/>
              <a:gd name="connsiteY4018" fmla="*/ 2765426 h 3275013"/>
              <a:gd name="connsiteX4019" fmla="*/ 2224088 w 6775451"/>
              <a:gd name="connsiteY4019" fmla="*/ 2782888 h 3275013"/>
              <a:gd name="connsiteX4020" fmla="*/ 2220913 w 6775451"/>
              <a:gd name="connsiteY4020" fmla="*/ 2782888 h 3275013"/>
              <a:gd name="connsiteX4021" fmla="*/ 2220913 w 6775451"/>
              <a:gd name="connsiteY4021" fmla="*/ 2789238 h 3275013"/>
              <a:gd name="connsiteX4022" fmla="*/ 2220913 w 6775451"/>
              <a:gd name="connsiteY4022" fmla="*/ 2792413 h 3275013"/>
              <a:gd name="connsiteX4023" fmla="*/ 2224088 w 6775451"/>
              <a:gd name="connsiteY4023" fmla="*/ 2800351 h 3275013"/>
              <a:gd name="connsiteX4024" fmla="*/ 2235201 w 6775451"/>
              <a:gd name="connsiteY4024" fmla="*/ 2808288 h 3275013"/>
              <a:gd name="connsiteX4025" fmla="*/ 2241551 w 6775451"/>
              <a:gd name="connsiteY4025" fmla="*/ 2808288 h 3275013"/>
              <a:gd name="connsiteX4026" fmla="*/ 2249488 w 6775451"/>
              <a:gd name="connsiteY4026" fmla="*/ 2817813 h 3275013"/>
              <a:gd name="connsiteX4027" fmla="*/ 2259013 w 6775451"/>
              <a:gd name="connsiteY4027" fmla="*/ 2825751 h 3275013"/>
              <a:gd name="connsiteX4028" fmla="*/ 2263776 w 6775451"/>
              <a:gd name="connsiteY4028" fmla="*/ 2835276 h 3275013"/>
              <a:gd name="connsiteX4029" fmla="*/ 2259013 w 6775451"/>
              <a:gd name="connsiteY4029" fmla="*/ 2846388 h 3275013"/>
              <a:gd name="connsiteX4030" fmla="*/ 2255838 w 6775451"/>
              <a:gd name="connsiteY4030" fmla="*/ 2849563 h 3275013"/>
              <a:gd name="connsiteX4031" fmla="*/ 2255838 w 6775451"/>
              <a:gd name="connsiteY4031" fmla="*/ 2851151 h 3275013"/>
              <a:gd name="connsiteX4032" fmla="*/ 2249488 w 6775451"/>
              <a:gd name="connsiteY4032" fmla="*/ 2860676 h 3275013"/>
              <a:gd name="connsiteX4033" fmla="*/ 2241551 w 6775451"/>
              <a:gd name="connsiteY4033" fmla="*/ 2871788 h 3275013"/>
              <a:gd name="connsiteX4034" fmla="*/ 2244726 w 6775451"/>
              <a:gd name="connsiteY4034" fmla="*/ 2871788 h 3275013"/>
              <a:gd name="connsiteX4035" fmla="*/ 2233613 w 6775451"/>
              <a:gd name="connsiteY4035" fmla="*/ 2889251 h 3275013"/>
              <a:gd name="connsiteX4036" fmla="*/ 2227263 w 6775451"/>
              <a:gd name="connsiteY4036" fmla="*/ 2894013 h 3275013"/>
              <a:gd name="connsiteX4037" fmla="*/ 2224088 w 6775451"/>
              <a:gd name="connsiteY4037" fmla="*/ 2897188 h 3275013"/>
              <a:gd name="connsiteX4038" fmla="*/ 2192338 w 6775451"/>
              <a:gd name="connsiteY4038" fmla="*/ 2903538 h 3275013"/>
              <a:gd name="connsiteX4039" fmla="*/ 2159001 w 6775451"/>
              <a:gd name="connsiteY4039" fmla="*/ 2900363 h 3275013"/>
              <a:gd name="connsiteX4040" fmla="*/ 2155826 w 6775451"/>
              <a:gd name="connsiteY4040" fmla="*/ 2900363 h 3275013"/>
              <a:gd name="connsiteX4041" fmla="*/ 2152651 w 6775451"/>
              <a:gd name="connsiteY4041" fmla="*/ 2900363 h 3275013"/>
              <a:gd name="connsiteX4042" fmla="*/ 2149476 w 6775451"/>
              <a:gd name="connsiteY4042" fmla="*/ 2903538 h 3275013"/>
              <a:gd name="connsiteX4043" fmla="*/ 2149476 w 6775451"/>
              <a:gd name="connsiteY4043" fmla="*/ 2908301 h 3275013"/>
              <a:gd name="connsiteX4044" fmla="*/ 2147888 w 6775451"/>
              <a:gd name="connsiteY4044" fmla="*/ 2908301 h 3275013"/>
              <a:gd name="connsiteX4045" fmla="*/ 2144713 w 6775451"/>
              <a:gd name="connsiteY4045" fmla="*/ 2917826 h 3275013"/>
              <a:gd name="connsiteX4046" fmla="*/ 2144713 w 6775451"/>
              <a:gd name="connsiteY4046" fmla="*/ 2925763 h 3275013"/>
              <a:gd name="connsiteX4047" fmla="*/ 2144713 w 6775451"/>
              <a:gd name="connsiteY4047" fmla="*/ 2932113 h 3275013"/>
              <a:gd name="connsiteX4048" fmla="*/ 2147888 w 6775451"/>
              <a:gd name="connsiteY4048" fmla="*/ 2935288 h 3275013"/>
              <a:gd name="connsiteX4049" fmla="*/ 2149476 w 6775451"/>
              <a:gd name="connsiteY4049" fmla="*/ 2935288 h 3275013"/>
              <a:gd name="connsiteX4050" fmla="*/ 2152651 w 6775451"/>
              <a:gd name="connsiteY4050" fmla="*/ 2943226 h 3275013"/>
              <a:gd name="connsiteX4051" fmla="*/ 2147888 w 6775451"/>
              <a:gd name="connsiteY4051" fmla="*/ 2946401 h 3275013"/>
              <a:gd name="connsiteX4052" fmla="*/ 2144713 w 6775451"/>
              <a:gd name="connsiteY4052" fmla="*/ 2949576 h 3275013"/>
              <a:gd name="connsiteX4053" fmla="*/ 2135188 w 6775451"/>
              <a:gd name="connsiteY4053" fmla="*/ 2946401 h 3275013"/>
              <a:gd name="connsiteX4054" fmla="*/ 2112963 w 6775451"/>
              <a:gd name="connsiteY4054" fmla="*/ 2940051 h 3275013"/>
              <a:gd name="connsiteX4055" fmla="*/ 2098676 w 6775451"/>
              <a:gd name="connsiteY4055" fmla="*/ 2936876 h 3275013"/>
              <a:gd name="connsiteX4056" fmla="*/ 2101851 w 6775451"/>
              <a:gd name="connsiteY4056" fmla="*/ 2957513 h 3275013"/>
              <a:gd name="connsiteX4057" fmla="*/ 2112963 w 6775451"/>
              <a:gd name="connsiteY4057" fmla="*/ 2968626 h 3275013"/>
              <a:gd name="connsiteX4058" fmla="*/ 2127251 w 6775451"/>
              <a:gd name="connsiteY4058" fmla="*/ 2965451 h 3275013"/>
              <a:gd name="connsiteX4059" fmla="*/ 2127251 w 6775451"/>
              <a:gd name="connsiteY4059" fmla="*/ 2971801 h 3275013"/>
              <a:gd name="connsiteX4060" fmla="*/ 2124076 w 6775451"/>
              <a:gd name="connsiteY4060" fmla="*/ 2971801 h 3275013"/>
              <a:gd name="connsiteX4061" fmla="*/ 2124076 w 6775451"/>
              <a:gd name="connsiteY4061" fmla="*/ 2974976 h 3275013"/>
              <a:gd name="connsiteX4062" fmla="*/ 2119313 w 6775451"/>
              <a:gd name="connsiteY4062" fmla="*/ 2989263 h 3275013"/>
              <a:gd name="connsiteX4063" fmla="*/ 2106613 w 6775451"/>
              <a:gd name="connsiteY4063" fmla="*/ 2997201 h 3275013"/>
              <a:gd name="connsiteX4064" fmla="*/ 2109788 w 6775451"/>
              <a:gd name="connsiteY4064" fmla="*/ 2997201 h 3275013"/>
              <a:gd name="connsiteX4065" fmla="*/ 2105026 w 6775451"/>
              <a:gd name="connsiteY4065" fmla="*/ 3003551 h 3275013"/>
              <a:gd name="connsiteX4066" fmla="*/ 2101851 w 6775451"/>
              <a:gd name="connsiteY4066" fmla="*/ 3003551 h 3275013"/>
              <a:gd name="connsiteX4067" fmla="*/ 2093913 w 6775451"/>
              <a:gd name="connsiteY4067" fmla="*/ 3017838 h 3275013"/>
              <a:gd name="connsiteX4068" fmla="*/ 2079626 w 6775451"/>
              <a:gd name="connsiteY4068" fmla="*/ 3036888 h 3275013"/>
              <a:gd name="connsiteX4069" fmla="*/ 2073276 w 6775451"/>
              <a:gd name="connsiteY4069" fmla="*/ 3040063 h 3275013"/>
              <a:gd name="connsiteX4070" fmla="*/ 2070101 w 6775451"/>
              <a:gd name="connsiteY4070" fmla="*/ 3046413 h 3275013"/>
              <a:gd name="connsiteX4071" fmla="*/ 2058988 w 6775451"/>
              <a:gd name="connsiteY4071" fmla="*/ 3054351 h 3275013"/>
              <a:gd name="connsiteX4072" fmla="*/ 2055813 w 6775451"/>
              <a:gd name="connsiteY4072" fmla="*/ 3060701 h 3275013"/>
              <a:gd name="connsiteX4073" fmla="*/ 2058988 w 6775451"/>
              <a:gd name="connsiteY4073" fmla="*/ 3060701 h 3275013"/>
              <a:gd name="connsiteX4074" fmla="*/ 2055813 w 6775451"/>
              <a:gd name="connsiteY4074" fmla="*/ 3065463 h 3275013"/>
              <a:gd name="connsiteX4075" fmla="*/ 2058988 w 6775451"/>
              <a:gd name="connsiteY4075" fmla="*/ 3068638 h 3275013"/>
              <a:gd name="connsiteX4076" fmla="*/ 2073276 w 6775451"/>
              <a:gd name="connsiteY4076" fmla="*/ 3074988 h 3275013"/>
              <a:gd name="connsiteX4077" fmla="*/ 2090738 w 6775451"/>
              <a:gd name="connsiteY4077" fmla="*/ 3074988 h 3275013"/>
              <a:gd name="connsiteX4078" fmla="*/ 2093913 w 6775451"/>
              <a:gd name="connsiteY4078" fmla="*/ 3082926 h 3275013"/>
              <a:gd name="connsiteX4079" fmla="*/ 2087563 w 6775451"/>
              <a:gd name="connsiteY4079" fmla="*/ 3100388 h 3275013"/>
              <a:gd name="connsiteX4080" fmla="*/ 2084388 w 6775451"/>
              <a:gd name="connsiteY4080" fmla="*/ 3100388 h 3275013"/>
              <a:gd name="connsiteX4081" fmla="*/ 2081213 w 6775451"/>
              <a:gd name="connsiteY4081" fmla="*/ 3108326 h 3275013"/>
              <a:gd name="connsiteX4082" fmla="*/ 2076451 w 6775451"/>
              <a:gd name="connsiteY4082" fmla="*/ 3114676 h 3275013"/>
              <a:gd name="connsiteX4083" fmla="*/ 2073276 w 6775451"/>
              <a:gd name="connsiteY4083" fmla="*/ 3117851 h 3275013"/>
              <a:gd name="connsiteX4084" fmla="*/ 2065338 w 6775451"/>
              <a:gd name="connsiteY4084" fmla="*/ 3122613 h 3275013"/>
              <a:gd name="connsiteX4085" fmla="*/ 2066926 w 6775451"/>
              <a:gd name="connsiteY4085" fmla="*/ 3122613 h 3275013"/>
              <a:gd name="connsiteX4086" fmla="*/ 2047876 w 6775451"/>
              <a:gd name="connsiteY4086" fmla="*/ 3140076 h 3275013"/>
              <a:gd name="connsiteX4087" fmla="*/ 2036763 w 6775451"/>
              <a:gd name="connsiteY4087" fmla="*/ 3151188 h 3275013"/>
              <a:gd name="connsiteX4088" fmla="*/ 2030413 w 6775451"/>
              <a:gd name="connsiteY4088" fmla="*/ 3154363 h 3275013"/>
              <a:gd name="connsiteX4089" fmla="*/ 2027238 w 6775451"/>
              <a:gd name="connsiteY4089" fmla="*/ 3162301 h 3275013"/>
              <a:gd name="connsiteX4090" fmla="*/ 2024063 w 6775451"/>
              <a:gd name="connsiteY4090" fmla="*/ 3162301 h 3275013"/>
              <a:gd name="connsiteX4091" fmla="*/ 2022476 w 6775451"/>
              <a:gd name="connsiteY4091" fmla="*/ 3175001 h 3275013"/>
              <a:gd name="connsiteX4092" fmla="*/ 2022476 w 6775451"/>
              <a:gd name="connsiteY4092" fmla="*/ 3186113 h 3275013"/>
              <a:gd name="connsiteX4093" fmla="*/ 2024063 w 6775451"/>
              <a:gd name="connsiteY4093" fmla="*/ 3186113 h 3275013"/>
              <a:gd name="connsiteX4094" fmla="*/ 2024063 w 6775451"/>
              <a:gd name="connsiteY4094" fmla="*/ 3190876 h 3275013"/>
              <a:gd name="connsiteX4095" fmla="*/ 2027238 w 6775451"/>
              <a:gd name="connsiteY4095" fmla="*/ 3194051 h 3275013"/>
              <a:gd name="connsiteX4096" fmla="*/ 2033588 w 6775451"/>
              <a:gd name="connsiteY4096" fmla="*/ 3208338 h 3275013"/>
              <a:gd name="connsiteX4097" fmla="*/ 2051051 w 6775451"/>
              <a:gd name="connsiteY4097" fmla="*/ 3225801 h 3275013"/>
              <a:gd name="connsiteX4098" fmla="*/ 2044701 w 6775451"/>
              <a:gd name="connsiteY4098" fmla="*/ 3225801 h 3275013"/>
              <a:gd name="connsiteX4099" fmla="*/ 2055813 w 6775451"/>
              <a:gd name="connsiteY4099" fmla="*/ 3233738 h 3275013"/>
              <a:gd name="connsiteX4100" fmla="*/ 2066926 w 6775451"/>
              <a:gd name="connsiteY4100" fmla="*/ 3240088 h 3275013"/>
              <a:gd name="connsiteX4101" fmla="*/ 2095501 w 6775451"/>
              <a:gd name="connsiteY4101" fmla="*/ 3246438 h 3275013"/>
              <a:gd name="connsiteX4102" fmla="*/ 2109788 w 6775451"/>
              <a:gd name="connsiteY4102" fmla="*/ 3251201 h 3275013"/>
              <a:gd name="connsiteX4103" fmla="*/ 2087563 w 6775451"/>
              <a:gd name="connsiteY4103" fmla="*/ 3260726 h 3275013"/>
              <a:gd name="connsiteX4104" fmla="*/ 2065338 w 6775451"/>
              <a:gd name="connsiteY4104" fmla="*/ 3262313 h 3275013"/>
              <a:gd name="connsiteX4105" fmla="*/ 2047876 w 6775451"/>
              <a:gd name="connsiteY4105" fmla="*/ 3268663 h 3275013"/>
              <a:gd name="connsiteX4106" fmla="*/ 2022476 w 6775451"/>
              <a:gd name="connsiteY4106" fmla="*/ 3275013 h 3275013"/>
              <a:gd name="connsiteX4107" fmla="*/ 1995488 w 6775451"/>
              <a:gd name="connsiteY4107" fmla="*/ 3265488 h 3275013"/>
              <a:gd name="connsiteX4108" fmla="*/ 1979613 w 6775451"/>
              <a:gd name="connsiteY4108" fmla="*/ 3257551 h 3275013"/>
              <a:gd name="connsiteX4109" fmla="*/ 1979613 w 6775451"/>
              <a:gd name="connsiteY4109" fmla="*/ 3254376 h 3275013"/>
              <a:gd name="connsiteX4110" fmla="*/ 1998663 w 6775451"/>
              <a:gd name="connsiteY4110" fmla="*/ 3233738 h 3275013"/>
              <a:gd name="connsiteX4111" fmla="*/ 2005013 w 6775451"/>
              <a:gd name="connsiteY4111" fmla="*/ 3228976 h 3275013"/>
              <a:gd name="connsiteX4112" fmla="*/ 2001838 w 6775451"/>
              <a:gd name="connsiteY4112" fmla="*/ 3214688 h 3275013"/>
              <a:gd name="connsiteX4113" fmla="*/ 1995488 w 6775451"/>
              <a:gd name="connsiteY4113" fmla="*/ 3214688 h 3275013"/>
              <a:gd name="connsiteX4114" fmla="*/ 1993901 w 6775451"/>
              <a:gd name="connsiteY4114" fmla="*/ 3217863 h 3275013"/>
              <a:gd name="connsiteX4115" fmla="*/ 1993901 w 6775451"/>
              <a:gd name="connsiteY4115" fmla="*/ 3222626 h 3275013"/>
              <a:gd name="connsiteX4116" fmla="*/ 1993901 w 6775451"/>
              <a:gd name="connsiteY4116" fmla="*/ 3225801 h 3275013"/>
              <a:gd name="connsiteX4117" fmla="*/ 1990726 w 6775451"/>
              <a:gd name="connsiteY4117" fmla="*/ 3225801 h 3275013"/>
              <a:gd name="connsiteX4118" fmla="*/ 1981201 w 6775451"/>
              <a:gd name="connsiteY4118" fmla="*/ 3248026 h 3275013"/>
              <a:gd name="connsiteX4119" fmla="*/ 1973263 w 6775451"/>
              <a:gd name="connsiteY4119" fmla="*/ 3251201 h 3275013"/>
              <a:gd name="connsiteX4120" fmla="*/ 1958976 w 6775451"/>
              <a:gd name="connsiteY4120" fmla="*/ 3243263 h 3275013"/>
              <a:gd name="connsiteX4121" fmla="*/ 1951038 w 6775451"/>
              <a:gd name="connsiteY4121" fmla="*/ 3232151 h 3275013"/>
              <a:gd name="connsiteX4122" fmla="*/ 1933576 w 6775451"/>
              <a:gd name="connsiteY4122" fmla="*/ 3222626 h 3275013"/>
              <a:gd name="connsiteX4123" fmla="*/ 1927226 w 6775451"/>
              <a:gd name="connsiteY4123" fmla="*/ 3197226 h 3275013"/>
              <a:gd name="connsiteX4124" fmla="*/ 1927226 w 6775451"/>
              <a:gd name="connsiteY4124" fmla="*/ 3182938 h 3275013"/>
              <a:gd name="connsiteX4125" fmla="*/ 1916113 w 6775451"/>
              <a:gd name="connsiteY4125" fmla="*/ 3171826 h 3275013"/>
              <a:gd name="connsiteX4126" fmla="*/ 1908176 w 6775451"/>
              <a:gd name="connsiteY4126" fmla="*/ 3165476 h 3275013"/>
              <a:gd name="connsiteX4127" fmla="*/ 1905001 w 6775451"/>
              <a:gd name="connsiteY4127" fmla="*/ 3160713 h 3275013"/>
              <a:gd name="connsiteX4128" fmla="*/ 1916113 w 6775451"/>
              <a:gd name="connsiteY4128" fmla="*/ 3146426 h 3275013"/>
              <a:gd name="connsiteX4129" fmla="*/ 1916113 w 6775451"/>
              <a:gd name="connsiteY4129" fmla="*/ 3140076 h 3275013"/>
              <a:gd name="connsiteX4130" fmla="*/ 1908176 w 6775451"/>
              <a:gd name="connsiteY4130" fmla="*/ 3133726 h 3275013"/>
              <a:gd name="connsiteX4131" fmla="*/ 1898651 w 6775451"/>
              <a:gd name="connsiteY4131" fmla="*/ 3122613 h 3275013"/>
              <a:gd name="connsiteX4132" fmla="*/ 1901826 w 6775451"/>
              <a:gd name="connsiteY4132" fmla="*/ 3100388 h 3275013"/>
              <a:gd name="connsiteX4133" fmla="*/ 1912938 w 6775451"/>
              <a:gd name="connsiteY4133" fmla="*/ 3086101 h 3275013"/>
              <a:gd name="connsiteX4134" fmla="*/ 1908176 w 6775451"/>
              <a:gd name="connsiteY4134" fmla="*/ 3074988 h 3275013"/>
              <a:gd name="connsiteX4135" fmla="*/ 1901826 w 6775451"/>
              <a:gd name="connsiteY4135" fmla="*/ 3057526 h 3275013"/>
              <a:gd name="connsiteX4136" fmla="*/ 1901826 w 6775451"/>
              <a:gd name="connsiteY4136" fmla="*/ 3043238 h 3275013"/>
              <a:gd name="connsiteX4137" fmla="*/ 1919288 w 6775451"/>
              <a:gd name="connsiteY4137" fmla="*/ 3022601 h 3275013"/>
              <a:gd name="connsiteX4138" fmla="*/ 1933576 w 6775451"/>
              <a:gd name="connsiteY4138" fmla="*/ 2997201 h 3275013"/>
              <a:gd name="connsiteX4139" fmla="*/ 1938338 w 6775451"/>
              <a:gd name="connsiteY4139" fmla="*/ 2982913 h 3275013"/>
              <a:gd name="connsiteX4140" fmla="*/ 1933576 w 6775451"/>
              <a:gd name="connsiteY4140" fmla="*/ 2965451 h 3275013"/>
              <a:gd name="connsiteX4141" fmla="*/ 1930401 w 6775451"/>
              <a:gd name="connsiteY4141" fmla="*/ 2940051 h 3275013"/>
              <a:gd name="connsiteX4142" fmla="*/ 1933576 w 6775451"/>
              <a:gd name="connsiteY4142" fmla="*/ 2922588 h 3275013"/>
              <a:gd name="connsiteX4143" fmla="*/ 1941513 w 6775451"/>
              <a:gd name="connsiteY4143" fmla="*/ 2900363 h 3275013"/>
              <a:gd name="connsiteX4144" fmla="*/ 1936751 w 6775451"/>
              <a:gd name="connsiteY4144" fmla="*/ 2882901 h 3275013"/>
              <a:gd name="connsiteX4145" fmla="*/ 1930401 w 6775451"/>
              <a:gd name="connsiteY4145" fmla="*/ 2868613 h 3275013"/>
              <a:gd name="connsiteX4146" fmla="*/ 1938338 w 6775451"/>
              <a:gd name="connsiteY4146" fmla="*/ 2854326 h 3275013"/>
              <a:gd name="connsiteX4147" fmla="*/ 1941513 w 6775451"/>
              <a:gd name="connsiteY4147" fmla="*/ 2840038 h 3275013"/>
              <a:gd name="connsiteX4148" fmla="*/ 1944688 w 6775451"/>
              <a:gd name="connsiteY4148" fmla="*/ 2817813 h 3275013"/>
              <a:gd name="connsiteX4149" fmla="*/ 1955801 w 6775451"/>
              <a:gd name="connsiteY4149" fmla="*/ 2800351 h 3275013"/>
              <a:gd name="connsiteX4150" fmla="*/ 1962151 w 6775451"/>
              <a:gd name="connsiteY4150" fmla="*/ 2779713 h 3275013"/>
              <a:gd name="connsiteX4151" fmla="*/ 1973263 w 6775451"/>
              <a:gd name="connsiteY4151" fmla="*/ 2754313 h 3275013"/>
              <a:gd name="connsiteX4152" fmla="*/ 1973263 w 6775451"/>
              <a:gd name="connsiteY4152" fmla="*/ 2725738 h 3275013"/>
              <a:gd name="connsiteX4153" fmla="*/ 1965326 w 6775451"/>
              <a:gd name="connsiteY4153" fmla="*/ 2706688 h 3275013"/>
              <a:gd name="connsiteX4154" fmla="*/ 1976438 w 6775451"/>
              <a:gd name="connsiteY4154" fmla="*/ 2697163 h 3275013"/>
              <a:gd name="connsiteX4155" fmla="*/ 1976438 w 6775451"/>
              <a:gd name="connsiteY4155" fmla="*/ 2679701 h 3275013"/>
              <a:gd name="connsiteX4156" fmla="*/ 1976438 w 6775451"/>
              <a:gd name="connsiteY4156" fmla="*/ 2668588 h 3275013"/>
              <a:gd name="connsiteX4157" fmla="*/ 1995488 w 6775451"/>
              <a:gd name="connsiteY4157" fmla="*/ 2657476 h 3275013"/>
              <a:gd name="connsiteX4158" fmla="*/ 1995488 w 6775451"/>
              <a:gd name="connsiteY4158" fmla="*/ 2632076 h 3275013"/>
              <a:gd name="connsiteX4159" fmla="*/ 1993901 w 6775451"/>
              <a:gd name="connsiteY4159" fmla="*/ 2581276 h 3275013"/>
              <a:gd name="connsiteX4160" fmla="*/ 1998663 w 6775451"/>
              <a:gd name="connsiteY4160" fmla="*/ 2517776 h 3275013"/>
              <a:gd name="connsiteX4161" fmla="*/ 2001838 w 6775451"/>
              <a:gd name="connsiteY4161" fmla="*/ 2481263 h 3275013"/>
              <a:gd name="connsiteX4162" fmla="*/ 2005013 w 6775451"/>
              <a:gd name="connsiteY4162" fmla="*/ 2463801 h 3275013"/>
              <a:gd name="connsiteX4163" fmla="*/ 1995488 w 6775451"/>
              <a:gd name="connsiteY4163" fmla="*/ 2438401 h 3275013"/>
              <a:gd name="connsiteX4164" fmla="*/ 1984376 w 6775451"/>
              <a:gd name="connsiteY4164" fmla="*/ 2414588 h 3275013"/>
              <a:gd name="connsiteX4165" fmla="*/ 1966913 w 6775451"/>
              <a:gd name="connsiteY4165" fmla="*/ 2403476 h 3275013"/>
              <a:gd name="connsiteX4166" fmla="*/ 1947863 w 6775451"/>
              <a:gd name="connsiteY4166" fmla="*/ 2389188 h 3275013"/>
              <a:gd name="connsiteX4167" fmla="*/ 1933576 w 6775451"/>
              <a:gd name="connsiteY4167" fmla="*/ 2381251 h 3275013"/>
              <a:gd name="connsiteX4168" fmla="*/ 1922463 w 6775451"/>
              <a:gd name="connsiteY4168" fmla="*/ 2378076 h 3275013"/>
              <a:gd name="connsiteX4169" fmla="*/ 1881188 w 6775451"/>
              <a:gd name="connsiteY4169" fmla="*/ 2354263 h 3275013"/>
              <a:gd name="connsiteX4170" fmla="*/ 1876426 w 6775451"/>
              <a:gd name="connsiteY4170" fmla="*/ 2335213 h 3275013"/>
              <a:gd name="connsiteX4171" fmla="*/ 1866901 w 6775451"/>
              <a:gd name="connsiteY4171" fmla="*/ 2298701 h 3275013"/>
              <a:gd name="connsiteX4172" fmla="*/ 1855788 w 6775451"/>
              <a:gd name="connsiteY4172" fmla="*/ 2266951 h 3275013"/>
              <a:gd name="connsiteX4173" fmla="*/ 1838326 w 6775451"/>
              <a:gd name="connsiteY4173" fmla="*/ 2227263 h 3275013"/>
              <a:gd name="connsiteX4174" fmla="*/ 1827213 w 6775451"/>
              <a:gd name="connsiteY4174" fmla="*/ 2185988 h 3275013"/>
              <a:gd name="connsiteX4175" fmla="*/ 1822451 w 6775451"/>
              <a:gd name="connsiteY4175" fmla="*/ 2174876 h 3275013"/>
              <a:gd name="connsiteX4176" fmla="*/ 1793876 w 6775451"/>
              <a:gd name="connsiteY4176" fmla="*/ 2155826 h 3275013"/>
              <a:gd name="connsiteX4177" fmla="*/ 1784351 w 6775451"/>
              <a:gd name="connsiteY4177" fmla="*/ 2141538 h 3275013"/>
              <a:gd name="connsiteX4178" fmla="*/ 1787526 w 6775451"/>
              <a:gd name="connsiteY4178" fmla="*/ 2112963 h 3275013"/>
              <a:gd name="connsiteX4179" fmla="*/ 1795463 w 6775451"/>
              <a:gd name="connsiteY4179" fmla="*/ 2092326 h 3275013"/>
              <a:gd name="connsiteX4180" fmla="*/ 1795463 w 6775451"/>
              <a:gd name="connsiteY4180" fmla="*/ 2063751 h 3275013"/>
              <a:gd name="connsiteX4181" fmla="*/ 1793876 w 6775451"/>
              <a:gd name="connsiteY4181" fmla="*/ 2041526 h 3275013"/>
              <a:gd name="connsiteX4182" fmla="*/ 1798638 w 6775451"/>
              <a:gd name="connsiteY4182" fmla="*/ 2014538 h 3275013"/>
              <a:gd name="connsiteX4183" fmla="*/ 1816101 w 6775451"/>
              <a:gd name="connsiteY4183" fmla="*/ 1992313 h 3275013"/>
              <a:gd name="connsiteX4184" fmla="*/ 1836738 w 6775451"/>
              <a:gd name="connsiteY4184" fmla="*/ 1978026 h 3275013"/>
              <a:gd name="connsiteX4185" fmla="*/ 1851026 w 6775451"/>
              <a:gd name="connsiteY4185" fmla="*/ 1966913 h 3275013"/>
              <a:gd name="connsiteX4186" fmla="*/ 1855788 w 6775451"/>
              <a:gd name="connsiteY4186" fmla="*/ 1955801 h 3275013"/>
              <a:gd name="connsiteX4187" fmla="*/ 1862138 w 6775451"/>
              <a:gd name="connsiteY4187" fmla="*/ 1924051 h 3275013"/>
              <a:gd name="connsiteX4188" fmla="*/ 1865313 w 6775451"/>
              <a:gd name="connsiteY4188" fmla="*/ 1889126 h 3275013"/>
              <a:gd name="connsiteX4189" fmla="*/ 1852613 w 6775451"/>
              <a:gd name="connsiteY4189" fmla="*/ 1873251 h 3275013"/>
              <a:gd name="connsiteX4190" fmla="*/ 1847851 w 6775451"/>
              <a:gd name="connsiteY4190" fmla="*/ 1855788 h 3275013"/>
              <a:gd name="connsiteX4191" fmla="*/ 1836738 w 6775451"/>
              <a:gd name="connsiteY4191" fmla="*/ 1835151 h 3275013"/>
              <a:gd name="connsiteX4192" fmla="*/ 1824038 w 6775451"/>
              <a:gd name="connsiteY4192" fmla="*/ 1830388 h 3275013"/>
              <a:gd name="connsiteX4193" fmla="*/ 1816101 w 6775451"/>
              <a:gd name="connsiteY4193" fmla="*/ 1830388 h 3275013"/>
              <a:gd name="connsiteX4194" fmla="*/ 1816101 w 6775451"/>
              <a:gd name="connsiteY4194" fmla="*/ 1831976 h 3275013"/>
              <a:gd name="connsiteX4195" fmla="*/ 1816101 w 6775451"/>
              <a:gd name="connsiteY4195" fmla="*/ 1838326 h 3275013"/>
              <a:gd name="connsiteX4196" fmla="*/ 1812926 w 6775451"/>
              <a:gd name="connsiteY4196" fmla="*/ 1838326 h 3275013"/>
              <a:gd name="connsiteX4197" fmla="*/ 1809751 w 6775451"/>
              <a:gd name="connsiteY4197" fmla="*/ 1849438 h 3275013"/>
              <a:gd name="connsiteX4198" fmla="*/ 1801813 w 6775451"/>
              <a:gd name="connsiteY4198" fmla="*/ 1858963 h 3275013"/>
              <a:gd name="connsiteX4199" fmla="*/ 1784351 w 6775451"/>
              <a:gd name="connsiteY4199" fmla="*/ 1860551 h 3275013"/>
              <a:gd name="connsiteX4200" fmla="*/ 1779588 w 6775451"/>
              <a:gd name="connsiteY4200" fmla="*/ 1849438 h 3275013"/>
              <a:gd name="connsiteX4201" fmla="*/ 1765301 w 6775451"/>
              <a:gd name="connsiteY4201" fmla="*/ 1844676 h 3275013"/>
              <a:gd name="connsiteX4202" fmla="*/ 1747838 w 6775451"/>
              <a:gd name="connsiteY4202" fmla="*/ 1831976 h 3275013"/>
              <a:gd name="connsiteX4203" fmla="*/ 1733551 w 6775451"/>
              <a:gd name="connsiteY4203" fmla="*/ 1817688 h 3275013"/>
              <a:gd name="connsiteX4204" fmla="*/ 1716088 w 6775451"/>
              <a:gd name="connsiteY4204" fmla="*/ 1803401 h 3275013"/>
              <a:gd name="connsiteX4205" fmla="*/ 1708151 w 6775451"/>
              <a:gd name="connsiteY4205" fmla="*/ 1801813 h 3275013"/>
              <a:gd name="connsiteX4206" fmla="*/ 1687513 w 6775451"/>
              <a:gd name="connsiteY4206" fmla="*/ 1787526 h 3275013"/>
              <a:gd name="connsiteX4207" fmla="*/ 1684338 w 6775451"/>
              <a:gd name="connsiteY4207" fmla="*/ 1770063 h 3275013"/>
              <a:gd name="connsiteX4208" fmla="*/ 1679576 w 6775451"/>
              <a:gd name="connsiteY4208" fmla="*/ 1741488 h 3275013"/>
              <a:gd name="connsiteX4209" fmla="*/ 1668463 w 6775451"/>
              <a:gd name="connsiteY4209" fmla="*/ 1730376 h 3275013"/>
              <a:gd name="connsiteX4210" fmla="*/ 1654176 w 6775451"/>
              <a:gd name="connsiteY4210" fmla="*/ 1720851 h 3275013"/>
              <a:gd name="connsiteX4211" fmla="*/ 1639888 w 6775451"/>
              <a:gd name="connsiteY4211" fmla="*/ 1720851 h 3275013"/>
              <a:gd name="connsiteX4212" fmla="*/ 1625601 w 6775451"/>
              <a:gd name="connsiteY4212" fmla="*/ 1717676 h 3275013"/>
              <a:gd name="connsiteX4213" fmla="*/ 1604963 w 6775451"/>
              <a:gd name="connsiteY4213" fmla="*/ 1712913 h 3275013"/>
              <a:gd name="connsiteX4214" fmla="*/ 1582738 w 6775451"/>
              <a:gd name="connsiteY4214" fmla="*/ 1701801 h 3275013"/>
              <a:gd name="connsiteX4215" fmla="*/ 1562101 w 6775451"/>
              <a:gd name="connsiteY4215" fmla="*/ 1681163 h 3275013"/>
              <a:gd name="connsiteX4216" fmla="*/ 1550988 w 6775451"/>
              <a:gd name="connsiteY4216" fmla="*/ 1663701 h 3275013"/>
              <a:gd name="connsiteX4217" fmla="*/ 1533526 w 6775451"/>
              <a:gd name="connsiteY4217" fmla="*/ 1658938 h 3275013"/>
              <a:gd name="connsiteX4218" fmla="*/ 1519238 w 6775451"/>
              <a:gd name="connsiteY4218" fmla="*/ 1662113 h 3275013"/>
              <a:gd name="connsiteX4219" fmla="*/ 1511301 w 6775451"/>
              <a:gd name="connsiteY4219" fmla="*/ 1676401 h 3275013"/>
              <a:gd name="connsiteX4220" fmla="*/ 1508126 w 6775451"/>
              <a:gd name="connsiteY4220" fmla="*/ 1677988 h 3275013"/>
              <a:gd name="connsiteX4221" fmla="*/ 1504951 w 6775451"/>
              <a:gd name="connsiteY4221" fmla="*/ 1677988 h 3275013"/>
              <a:gd name="connsiteX4222" fmla="*/ 1490663 w 6775451"/>
              <a:gd name="connsiteY4222" fmla="*/ 1677988 h 3275013"/>
              <a:gd name="connsiteX4223" fmla="*/ 1479551 w 6775451"/>
              <a:gd name="connsiteY4223" fmla="*/ 1662113 h 3275013"/>
              <a:gd name="connsiteX4224" fmla="*/ 1462088 w 6775451"/>
              <a:gd name="connsiteY4224" fmla="*/ 1662113 h 3275013"/>
              <a:gd name="connsiteX4225" fmla="*/ 1433513 w 6775451"/>
              <a:gd name="connsiteY4225" fmla="*/ 1663701 h 3275013"/>
              <a:gd name="connsiteX4226" fmla="*/ 1419226 w 6775451"/>
              <a:gd name="connsiteY4226" fmla="*/ 1662113 h 3275013"/>
              <a:gd name="connsiteX4227" fmla="*/ 1408113 w 6775451"/>
              <a:gd name="connsiteY4227" fmla="*/ 1630363 h 3275013"/>
              <a:gd name="connsiteX4228" fmla="*/ 1404938 w 6775451"/>
              <a:gd name="connsiteY4228" fmla="*/ 1620838 h 3275013"/>
              <a:gd name="connsiteX4229" fmla="*/ 1400176 w 6775451"/>
              <a:gd name="connsiteY4229" fmla="*/ 1604963 h 3275013"/>
              <a:gd name="connsiteX4230" fmla="*/ 1357313 w 6775451"/>
              <a:gd name="connsiteY4230" fmla="*/ 1590676 h 3275013"/>
              <a:gd name="connsiteX4231" fmla="*/ 1343026 w 6775451"/>
              <a:gd name="connsiteY4231" fmla="*/ 1584326 h 3275013"/>
              <a:gd name="connsiteX4232" fmla="*/ 1325563 w 6775451"/>
              <a:gd name="connsiteY4232" fmla="*/ 1563688 h 3275013"/>
              <a:gd name="connsiteX4233" fmla="*/ 1325563 w 6775451"/>
              <a:gd name="connsiteY4233" fmla="*/ 1541463 h 3275013"/>
              <a:gd name="connsiteX4234" fmla="*/ 1322388 w 6775451"/>
              <a:gd name="connsiteY4234" fmla="*/ 1520826 h 3275013"/>
              <a:gd name="connsiteX4235" fmla="*/ 1316038 w 6775451"/>
              <a:gd name="connsiteY4235" fmla="*/ 1509713 h 3275013"/>
              <a:gd name="connsiteX4236" fmla="*/ 1304926 w 6775451"/>
              <a:gd name="connsiteY4236" fmla="*/ 1492251 h 3275013"/>
              <a:gd name="connsiteX4237" fmla="*/ 1285876 w 6775451"/>
              <a:gd name="connsiteY4237" fmla="*/ 1477963 h 3275013"/>
              <a:gd name="connsiteX4238" fmla="*/ 1265238 w 6775451"/>
              <a:gd name="connsiteY4238" fmla="*/ 1449388 h 3275013"/>
              <a:gd name="connsiteX4239" fmla="*/ 1236664 w 6775451"/>
              <a:gd name="connsiteY4239" fmla="*/ 1409701 h 3275013"/>
              <a:gd name="connsiteX4240" fmla="*/ 1204913 w 6775451"/>
              <a:gd name="connsiteY4240" fmla="*/ 1376363 h 3275013"/>
              <a:gd name="connsiteX4241" fmla="*/ 1182688 w 6775451"/>
              <a:gd name="connsiteY4241" fmla="*/ 1341438 h 3275013"/>
              <a:gd name="connsiteX4242" fmla="*/ 1179513 w 6775451"/>
              <a:gd name="connsiteY4242" fmla="*/ 1330326 h 3275013"/>
              <a:gd name="connsiteX4243" fmla="*/ 1171576 w 6775451"/>
              <a:gd name="connsiteY4243" fmla="*/ 1308101 h 3275013"/>
              <a:gd name="connsiteX4244" fmla="*/ 1162051 w 6775451"/>
              <a:gd name="connsiteY4244" fmla="*/ 1309688 h 3275013"/>
              <a:gd name="connsiteX4245" fmla="*/ 1154113 w 6775451"/>
              <a:gd name="connsiteY4245" fmla="*/ 1322388 h 3275013"/>
              <a:gd name="connsiteX4246" fmla="*/ 1158876 w 6775451"/>
              <a:gd name="connsiteY4246" fmla="*/ 1333501 h 3275013"/>
              <a:gd name="connsiteX4247" fmla="*/ 1154113 w 6775451"/>
              <a:gd name="connsiteY4247" fmla="*/ 1333501 h 3275013"/>
              <a:gd name="connsiteX4248" fmla="*/ 1162051 w 6775451"/>
              <a:gd name="connsiteY4248" fmla="*/ 1344613 h 3275013"/>
              <a:gd name="connsiteX4249" fmla="*/ 1171576 w 6775451"/>
              <a:gd name="connsiteY4249" fmla="*/ 1352551 h 3275013"/>
              <a:gd name="connsiteX4250" fmla="*/ 1173164 w 6775451"/>
              <a:gd name="connsiteY4250" fmla="*/ 1355726 h 3275013"/>
              <a:gd name="connsiteX4251" fmla="*/ 1176338 w 6775451"/>
              <a:gd name="connsiteY4251" fmla="*/ 1358901 h 3275013"/>
              <a:gd name="connsiteX4252" fmla="*/ 1182688 w 6775451"/>
              <a:gd name="connsiteY4252" fmla="*/ 1358901 h 3275013"/>
              <a:gd name="connsiteX4253" fmla="*/ 1190626 w 6775451"/>
              <a:gd name="connsiteY4253" fmla="*/ 1376363 h 3275013"/>
              <a:gd name="connsiteX4254" fmla="*/ 1204913 w 6775451"/>
              <a:gd name="connsiteY4254" fmla="*/ 1398588 h 3275013"/>
              <a:gd name="connsiteX4255" fmla="*/ 1200151 w 6775451"/>
              <a:gd name="connsiteY4255" fmla="*/ 1398588 h 3275013"/>
              <a:gd name="connsiteX4256" fmla="*/ 1201738 w 6775451"/>
              <a:gd name="connsiteY4256" fmla="*/ 1401763 h 3275013"/>
              <a:gd name="connsiteX4257" fmla="*/ 1208088 w 6775451"/>
              <a:gd name="connsiteY4257" fmla="*/ 1404938 h 3275013"/>
              <a:gd name="connsiteX4258" fmla="*/ 1214438 w 6775451"/>
              <a:gd name="connsiteY4258" fmla="*/ 1412876 h 3275013"/>
              <a:gd name="connsiteX4259" fmla="*/ 1219201 w 6775451"/>
              <a:gd name="connsiteY4259" fmla="*/ 1420813 h 3275013"/>
              <a:gd name="connsiteX4260" fmla="*/ 1222376 w 6775451"/>
              <a:gd name="connsiteY4260" fmla="*/ 1420813 h 3275013"/>
              <a:gd name="connsiteX4261" fmla="*/ 1228726 w 6775451"/>
              <a:gd name="connsiteY4261" fmla="*/ 1441451 h 3275013"/>
              <a:gd name="connsiteX4262" fmla="*/ 1233488 w 6775451"/>
              <a:gd name="connsiteY4262" fmla="*/ 1455738 h 3275013"/>
              <a:gd name="connsiteX4263" fmla="*/ 1236664 w 6775451"/>
              <a:gd name="connsiteY4263" fmla="*/ 1458913 h 3275013"/>
              <a:gd name="connsiteX4264" fmla="*/ 1239838 w 6775451"/>
              <a:gd name="connsiteY4264" fmla="*/ 1462088 h 3275013"/>
              <a:gd name="connsiteX4265" fmla="*/ 1233488 w 6775451"/>
              <a:gd name="connsiteY4265" fmla="*/ 1462088 h 3275013"/>
              <a:gd name="connsiteX4266" fmla="*/ 1244601 w 6775451"/>
              <a:gd name="connsiteY4266" fmla="*/ 1470026 h 3275013"/>
              <a:gd name="connsiteX4267" fmla="*/ 1258888 w 6775451"/>
              <a:gd name="connsiteY4267" fmla="*/ 1484313 h 3275013"/>
              <a:gd name="connsiteX4268" fmla="*/ 1262063 w 6775451"/>
              <a:gd name="connsiteY4268" fmla="*/ 1484313 h 3275013"/>
              <a:gd name="connsiteX4269" fmla="*/ 1265238 w 6775451"/>
              <a:gd name="connsiteY4269" fmla="*/ 1495426 h 3275013"/>
              <a:gd name="connsiteX4270" fmla="*/ 1262063 w 6775451"/>
              <a:gd name="connsiteY4270" fmla="*/ 1504951 h 3275013"/>
              <a:gd name="connsiteX4271" fmla="*/ 1258888 w 6775451"/>
              <a:gd name="connsiteY4271" fmla="*/ 1504951 h 3275013"/>
              <a:gd name="connsiteX4272" fmla="*/ 1257301 w 6775451"/>
              <a:gd name="connsiteY4272" fmla="*/ 1506538 h 3275013"/>
              <a:gd name="connsiteX4273" fmla="*/ 1247776 w 6775451"/>
              <a:gd name="connsiteY4273" fmla="*/ 1509713 h 3275013"/>
              <a:gd name="connsiteX4274" fmla="*/ 1228726 w 6775451"/>
              <a:gd name="connsiteY4274" fmla="*/ 1490663 h 3275013"/>
              <a:gd name="connsiteX4275" fmla="*/ 1222376 w 6775451"/>
              <a:gd name="connsiteY4275" fmla="*/ 1484313 h 3275013"/>
              <a:gd name="connsiteX4276" fmla="*/ 1211263 w 6775451"/>
              <a:gd name="connsiteY4276" fmla="*/ 1481138 h 3275013"/>
              <a:gd name="connsiteX4277" fmla="*/ 1204913 w 6775451"/>
              <a:gd name="connsiteY4277" fmla="*/ 1466851 h 3275013"/>
              <a:gd name="connsiteX4278" fmla="*/ 1200151 w 6775451"/>
              <a:gd name="connsiteY4278" fmla="*/ 1449388 h 3275013"/>
              <a:gd name="connsiteX4279" fmla="*/ 1179513 w 6775451"/>
              <a:gd name="connsiteY4279" fmla="*/ 1427163 h 3275013"/>
              <a:gd name="connsiteX4280" fmla="*/ 1165226 w 6775451"/>
              <a:gd name="connsiteY4280" fmla="*/ 1416051 h 3275013"/>
              <a:gd name="connsiteX4281" fmla="*/ 1147763 w 6775451"/>
              <a:gd name="connsiteY4281" fmla="*/ 1420813 h 3275013"/>
              <a:gd name="connsiteX4282" fmla="*/ 1143001 w 6775451"/>
              <a:gd name="connsiteY4282" fmla="*/ 1419226 h 3275013"/>
              <a:gd name="connsiteX4283" fmla="*/ 1147763 w 6775451"/>
              <a:gd name="connsiteY4283" fmla="*/ 1398588 h 3275013"/>
              <a:gd name="connsiteX4284" fmla="*/ 1157288 w 6775451"/>
              <a:gd name="connsiteY4284" fmla="*/ 1390651 h 3275013"/>
              <a:gd name="connsiteX4285" fmla="*/ 1158876 w 6775451"/>
              <a:gd name="connsiteY4285" fmla="*/ 1381126 h 3275013"/>
              <a:gd name="connsiteX4286" fmla="*/ 1144588 w 6775451"/>
              <a:gd name="connsiteY4286" fmla="*/ 1366838 h 3275013"/>
              <a:gd name="connsiteX4287" fmla="*/ 1136651 w 6775451"/>
              <a:gd name="connsiteY4287" fmla="*/ 1363663 h 3275013"/>
              <a:gd name="connsiteX4288" fmla="*/ 1122363 w 6775451"/>
              <a:gd name="connsiteY4288" fmla="*/ 1338263 h 3275013"/>
              <a:gd name="connsiteX4289" fmla="*/ 1103314 w 6775451"/>
              <a:gd name="connsiteY4289" fmla="*/ 1290638 h 3275013"/>
              <a:gd name="connsiteX4290" fmla="*/ 1093788 w 6775451"/>
              <a:gd name="connsiteY4290" fmla="*/ 1270001 h 3275013"/>
              <a:gd name="connsiteX4291" fmla="*/ 1074738 w 6775451"/>
              <a:gd name="connsiteY4291" fmla="*/ 1250951 h 3275013"/>
              <a:gd name="connsiteX4292" fmla="*/ 1065213 w 6775451"/>
              <a:gd name="connsiteY4292" fmla="*/ 1250951 h 3275013"/>
              <a:gd name="connsiteX4293" fmla="*/ 1039813 w 6775451"/>
              <a:gd name="connsiteY4293" fmla="*/ 1244601 h 3275013"/>
              <a:gd name="connsiteX4294" fmla="*/ 1017588 w 6775451"/>
              <a:gd name="connsiteY4294" fmla="*/ 1230313 h 3275013"/>
              <a:gd name="connsiteX4295" fmla="*/ 1008063 w 6775451"/>
              <a:gd name="connsiteY4295" fmla="*/ 1201738 h 3275013"/>
              <a:gd name="connsiteX4296" fmla="*/ 993776 w 6775451"/>
              <a:gd name="connsiteY4296" fmla="*/ 1162051 h 3275013"/>
              <a:gd name="connsiteX4297" fmla="*/ 971551 w 6775451"/>
              <a:gd name="connsiteY4297" fmla="*/ 1123951 h 3275013"/>
              <a:gd name="connsiteX4298" fmla="*/ 965201 w 6775451"/>
              <a:gd name="connsiteY4298" fmla="*/ 1084263 h 3275013"/>
              <a:gd name="connsiteX4299" fmla="*/ 968376 w 6775451"/>
              <a:gd name="connsiteY4299" fmla="*/ 1036638 h 3275013"/>
              <a:gd name="connsiteX4300" fmla="*/ 971551 w 6775451"/>
              <a:gd name="connsiteY4300" fmla="*/ 996951 h 3275013"/>
              <a:gd name="connsiteX4301" fmla="*/ 965201 w 6775451"/>
              <a:gd name="connsiteY4301" fmla="*/ 969963 h 3275013"/>
              <a:gd name="connsiteX4302" fmla="*/ 960439 w 6775451"/>
              <a:gd name="connsiteY4302" fmla="*/ 954088 h 3275013"/>
              <a:gd name="connsiteX4303" fmla="*/ 957263 w 6775451"/>
              <a:gd name="connsiteY4303" fmla="*/ 939801 h 3275013"/>
              <a:gd name="connsiteX4304" fmla="*/ 947738 w 6775451"/>
              <a:gd name="connsiteY4304" fmla="*/ 927101 h 3275013"/>
              <a:gd name="connsiteX4305" fmla="*/ 931863 w 6775451"/>
              <a:gd name="connsiteY4305" fmla="*/ 915988 h 3275013"/>
              <a:gd name="connsiteX4306" fmla="*/ 904876 w 6775451"/>
              <a:gd name="connsiteY4306" fmla="*/ 908051 h 3275013"/>
              <a:gd name="connsiteX4307" fmla="*/ 896939 w 6775451"/>
              <a:gd name="connsiteY4307" fmla="*/ 904876 h 3275013"/>
              <a:gd name="connsiteX4308" fmla="*/ 889001 w 6775451"/>
              <a:gd name="connsiteY4308" fmla="*/ 879476 h 3275013"/>
              <a:gd name="connsiteX4309" fmla="*/ 890589 w 6775451"/>
              <a:gd name="connsiteY4309" fmla="*/ 868363 h 3275013"/>
              <a:gd name="connsiteX4310" fmla="*/ 890589 w 6775451"/>
              <a:gd name="connsiteY4310" fmla="*/ 855663 h 3275013"/>
              <a:gd name="connsiteX4311" fmla="*/ 876301 w 6775451"/>
              <a:gd name="connsiteY4311" fmla="*/ 833438 h 3275013"/>
              <a:gd name="connsiteX4312" fmla="*/ 868363 w 6775451"/>
              <a:gd name="connsiteY4312" fmla="*/ 830263 h 3275013"/>
              <a:gd name="connsiteX4313" fmla="*/ 854076 w 6775451"/>
              <a:gd name="connsiteY4313" fmla="*/ 819150 h 3275013"/>
              <a:gd name="connsiteX4314" fmla="*/ 842963 w 6775451"/>
              <a:gd name="connsiteY4314" fmla="*/ 793750 h 3275013"/>
              <a:gd name="connsiteX4315" fmla="*/ 831851 w 6775451"/>
              <a:gd name="connsiteY4315" fmla="*/ 779463 h 3275013"/>
              <a:gd name="connsiteX4316" fmla="*/ 828676 w 6775451"/>
              <a:gd name="connsiteY4316" fmla="*/ 787400 h 3275013"/>
              <a:gd name="connsiteX4317" fmla="*/ 828676 w 6775451"/>
              <a:gd name="connsiteY4317" fmla="*/ 790575 h 3275013"/>
              <a:gd name="connsiteX4318" fmla="*/ 831851 w 6775451"/>
              <a:gd name="connsiteY4318" fmla="*/ 793750 h 3275013"/>
              <a:gd name="connsiteX4319" fmla="*/ 833439 w 6775451"/>
              <a:gd name="connsiteY4319" fmla="*/ 793750 h 3275013"/>
              <a:gd name="connsiteX4320" fmla="*/ 833439 w 6775451"/>
              <a:gd name="connsiteY4320" fmla="*/ 801688 h 3275013"/>
              <a:gd name="connsiteX4321" fmla="*/ 836613 w 6775451"/>
              <a:gd name="connsiteY4321" fmla="*/ 811213 h 3275013"/>
              <a:gd name="connsiteX4322" fmla="*/ 846138 w 6775451"/>
              <a:gd name="connsiteY4322" fmla="*/ 815975 h 3275013"/>
              <a:gd name="connsiteX4323" fmla="*/ 847726 w 6775451"/>
              <a:gd name="connsiteY4323" fmla="*/ 830263 h 3275013"/>
              <a:gd name="connsiteX4324" fmla="*/ 846138 w 6775451"/>
              <a:gd name="connsiteY4324" fmla="*/ 830263 h 3275013"/>
              <a:gd name="connsiteX4325" fmla="*/ 846138 w 6775451"/>
              <a:gd name="connsiteY4325" fmla="*/ 841376 h 3275013"/>
              <a:gd name="connsiteX4326" fmla="*/ 842963 w 6775451"/>
              <a:gd name="connsiteY4326" fmla="*/ 850901 h 3275013"/>
              <a:gd name="connsiteX4327" fmla="*/ 828676 w 6775451"/>
              <a:gd name="connsiteY4327" fmla="*/ 844551 h 3275013"/>
              <a:gd name="connsiteX4328" fmla="*/ 804863 w 6775451"/>
              <a:gd name="connsiteY4328" fmla="*/ 827088 h 3275013"/>
              <a:gd name="connsiteX4329" fmla="*/ 793751 w 6775451"/>
              <a:gd name="connsiteY4329" fmla="*/ 798513 h 3275013"/>
              <a:gd name="connsiteX4330" fmla="*/ 796926 w 6775451"/>
              <a:gd name="connsiteY4330" fmla="*/ 769938 h 3275013"/>
              <a:gd name="connsiteX4331" fmla="*/ 785813 w 6775451"/>
              <a:gd name="connsiteY4331" fmla="*/ 755650 h 3275013"/>
              <a:gd name="connsiteX4332" fmla="*/ 765176 w 6775451"/>
              <a:gd name="connsiteY4332" fmla="*/ 754063 h 3275013"/>
              <a:gd name="connsiteX4333" fmla="*/ 757238 w 6775451"/>
              <a:gd name="connsiteY4333" fmla="*/ 754063 h 3275013"/>
              <a:gd name="connsiteX4334" fmla="*/ 746126 w 6775451"/>
              <a:gd name="connsiteY4334" fmla="*/ 744538 h 3275013"/>
              <a:gd name="connsiteX4335" fmla="*/ 742951 w 6775451"/>
              <a:gd name="connsiteY4335" fmla="*/ 730250 h 3275013"/>
              <a:gd name="connsiteX4336" fmla="*/ 739776 w 6775451"/>
              <a:gd name="connsiteY4336" fmla="*/ 712788 h 3275013"/>
              <a:gd name="connsiteX4337" fmla="*/ 711201 w 6775451"/>
              <a:gd name="connsiteY4337" fmla="*/ 693738 h 3275013"/>
              <a:gd name="connsiteX4338" fmla="*/ 703263 w 6775451"/>
              <a:gd name="connsiteY4338" fmla="*/ 690563 h 3275013"/>
              <a:gd name="connsiteX4339" fmla="*/ 665163 w 6775451"/>
              <a:gd name="connsiteY4339" fmla="*/ 682625 h 3275013"/>
              <a:gd name="connsiteX4340" fmla="*/ 622301 w 6775451"/>
              <a:gd name="connsiteY4340" fmla="*/ 673100 h 3275013"/>
              <a:gd name="connsiteX4341" fmla="*/ 593726 w 6775451"/>
              <a:gd name="connsiteY4341" fmla="*/ 661988 h 3275013"/>
              <a:gd name="connsiteX4342" fmla="*/ 571501 w 6775451"/>
              <a:gd name="connsiteY4342" fmla="*/ 657225 h 3275013"/>
              <a:gd name="connsiteX4343" fmla="*/ 554038 w 6775451"/>
              <a:gd name="connsiteY4343" fmla="*/ 654050 h 3275013"/>
              <a:gd name="connsiteX4344" fmla="*/ 534988 w 6775451"/>
              <a:gd name="connsiteY4344" fmla="*/ 642938 h 3275013"/>
              <a:gd name="connsiteX4345" fmla="*/ 528638 w 6775451"/>
              <a:gd name="connsiteY4345" fmla="*/ 647700 h 3275013"/>
              <a:gd name="connsiteX4346" fmla="*/ 522288 w 6775451"/>
              <a:gd name="connsiteY4346" fmla="*/ 665163 h 3275013"/>
              <a:gd name="connsiteX4347" fmla="*/ 525463 w 6775451"/>
              <a:gd name="connsiteY4347" fmla="*/ 665163 h 3275013"/>
              <a:gd name="connsiteX4348" fmla="*/ 522288 w 6775451"/>
              <a:gd name="connsiteY4348" fmla="*/ 673100 h 3275013"/>
              <a:gd name="connsiteX4349" fmla="*/ 514351 w 6775451"/>
              <a:gd name="connsiteY4349" fmla="*/ 682625 h 3275013"/>
              <a:gd name="connsiteX4350" fmla="*/ 511176 w 6775451"/>
              <a:gd name="connsiteY4350" fmla="*/ 682625 h 3275013"/>
              <a:gd name="connsiteX4351" fmla="*/ 500063 w 6775451"/>
              <a:gd name="connsiteY4351" fmla="*/ 687388 h 3275013"/>
              <a:gd name="connsiteX4352" fmla="*/ 482601 w 6775451"/>
              <a:gd name="connsiteY4352" fmla="*/ 679450 h 3275013"/>
              <a:gd name="connsiteX4353" fmla="*/ 474663 w 6775451"/>
              <a:gd name="connsiteY4353" fmla="*/ 679450 h 3275013"/>
              <a:gd name="connsiteX4354" fmla="*/ 471488 w 6775451"/>
              <a:gd name="connsiteY4354" fmla="*/ 682625 h 3275013"/>
              <a:gd name="connsiteX4355" fmla="*/ 468313 w 6775451"/>
              <a:gd name="connsiteY4355" fmla="*/ 682625 h 3275013"/>
              <a:gd name="connsiteX4356" fmla="*/ 460376 w 6775451"/>
              <a:gd name="connsiteY4356" fmla="*/ 687388 h 3275013"/>
              <a:gd name="connsiteX4357" fmla="*/ 446088 w 6775451"/>
              <a:gd name="connsiteY4357" fmla="*/ 687388 h 3275013"/>
              <a:gd name="connsiteX4358" fmla="*/ 446088 w 6775451"/>
              <a:gd name="connsiteY4358" fmla="*/ 676275 h 3275013"/>
              <a:gd name="connsiteX4359" fmla="*/ 452438 w 6775451"/>
              <a:gd name="connsiteY4359" fmla="*/ 661988 h 3275013"/>
              <a:gd name="connsiteX4360" fmla="*/ 452438 w 6775451"/>
              <a:gd name="connsiteY4360" fmla="*/ 650875 h 3275013"/>
              <a:gd name="connsiteX4361" fmla="*/ 442913 w 6775451"/>
              <a:gd name="connsiteY4361" fmla="*/ 654050 h 3275013"/>
              <a:gd name="connsiteX4362" fmla="*/ 434976 w 6775451"/>
              <a:gd name="connsiteY4362" fmla="*/ 658813 h 3275013"/>
              <a:gd name="connsiteX4363" fmla="*/ 431801 w 6775451"/>
              <a:gd name="connsiteY4363" fmla="*/ 665163 h 3275013"/>
              <a:gd name="connsiteX4364" fmla="*/ 428626 w 6775451"/>
              <a:gd name="connsiteY4364" fmla="*/ 676275 h 3275013"/>
              <a:gd name="connsiteX4365" fmla="*/ 428626 w 6775451"/>
              <a:gd name="connsiteY4365" fmla="*/ 682625 h 3275013"/>
              <a:gd name="connsiteX4366" fmla="*/ 423863 w 6775451"/>
              <a:gd name="connsiteY4366" fmla="*/ 693738 h 3275013"/>
              <a:gd name="connsiteX4367" fmla="*/ 411163 w 6775451"/>
              <a:gd name="connsiteY4367" fmla="*/ 704850 h 3275013"/>
              <a:gd name="connsiteX4368" fmla="*/ 406401 w 6775451"/>
              <a:gd name="connsiteY4368" fmla="*/ 708025 h 3275013"/>
              <a:gd name="connsiteX4369" fmla="*/ 403226 w 6775451"/>
              <a:gd name="connsiteY4369" fmla="*/ 711200 h 3275013"/>
              <a:gd name="connsiteX4370" fmla="*/ 414339 w 6775451"/>
              <a:gd name="connsiteY4370" fmla="*/ 711200 h 3275013"/>
              <a:gd name="connsiteX4371" fmla="*/ 431801 w 6775451"/>
              <a:gd name="connsiteY4371" fmla="*/ 711200 h 3275013"/>
              <a:gd name="connsiteX4372" fmla="*/ 438151 w 6775451"/>
              <a:gd name="connsiteY4372" fmla="*/ 712788 h 3275013"/>
              <a:gd name="connsiteX4373" fmla="*/ 431801 w 6775451"/>
              <a:gd name="connsiteY4373" fmla="*/ 730250 h 3275013"/>
              <a:gd name="connsiteX4374" fmla="*/ 434976 w 6775451"/>
              <a:gd name="connsiteY4374" fmla="*/ 730250 h 3275013"/>
              <a:gd name="connsiteX4375" fmla="*/ 431801 w 6775451"/>
              <a:gd name="connsiteY4375" fmla="*/ 733425 h 3275013"/>
              <a:gd name="connsiteX4376" fmla="*/ 428626 w 6775451"/>
              <a:gd name="connsiteY4376" fmla="*/ 736600 h 3275013"/>
              <a:gd name="connsiteX4377" fmla="*/ 420688 w 6775451"/>
              <a:gd name="connsiteY4377" fmla="*/ 741363 h 3275013"/>
              <a:gd name="connsiteX4378" fmla="*/ 411163 w 6775451"/>
              <a:gd name="connsiteY4378" fmla="*/ 750888 h 3275013"/>
              <a:gd name="connsiteX4379" fmla="*/ 403226 w 6775451"/>
              <a:gd name="connsiteY4379" fmla="*/ 754063 h 3275013"/>
              <a:gd name="connsiteX4380" fmla="*/ 395288 w 6775451"/>
              <a:gd name="connsiteY4380" fmla="*/ 754063 h 3275013"/>
              <a:gd name="connsiteX4381" fmla="*/ 381001 w 6775451"/>
              <a:gd name="connsiteY4381" fmla="*/ 744538 h 3275013"/>
              <a:gd name="connsiteX4382" fmla="*/ 371476 w 6775451"/>
              <a:gd name="connsiteY4382" fmla="*/ 736600 h 3275013"/>
              <a:gd name="connsiteX4383" fmla="*/ 368301 w 6775451"/>
              <a:gd name="connsiteY4383" fmla="*/ 736600 h 3275013"/>
              <a:gd name="connsiteX4384" fmla="*/ 357188 w 6775451"/>
              <a:gd name="connsiteY4384" fmla="*/ 747713 h 3275013"/>
              <a:gd name="connsiteX4385" fmla="*/ 339726 w 6775451"/>
              <a:gd name="connsiteY4385" fmla="*/ 768350 h 3275013"/>
              <a:gd name="connsiteX4386" fmla="*/ 338138 w 6775451"/>
              <a:gd name="connsiteY4386" fmla="*/ 768350 h 3275013"/>
              <a:gd name="connsiteX4387" fmla="*/ 331788 w 6775451"/>
              <a:gd name="connsiteY4387" fmla="*/ 773113 h 3275013"/>
              <a:gd name="connsiteX4388" fmla="*/ 325438 w 6775451"/>
              <a:gd name="connsiteY4388" fmla="*/ 776288 h 3275013"/>
              <a:gd name="connsiteX4389" fmla="*/ 306388 w 6775451"/>
              <a:gd name="connsiteY4389" fmla="*/ 784225 h 3275013"/>
              <a:gd name="connsiteX4390" fmla="*/ 288926 w 6775451"/>
              <a:gd name="connsiteY4390" fmla="*/ 773113 h 3275013"/>
              <a:gd name="connsiteX4391" fmla="*/ 280989 w 6775451"/>
              <a:gd name="connsiteY4391" fmla="*/ 776288 h 3275013"/>
              <a:gd name="connsiteX4392" fmla="*/ 249238 w 6775451"/>
              <a:gd name="connsiteY4392" fmla="*/ 790575 h 3275013"/>
              <a:gd name="connsiteX4393" fmla="*/ 214313 w 6775451"/>
              <a:gd name="connsiteY4393" fmla="*/ 798513 h 3275013"/>
              <a:gd name="connsiteX4394" fmla="*/ 206376 w 6775451"/>
              <a:gd name="connsiteY4394" fmla="*/ 798513 h 3275013"/>
              <a:gd name="connsiteX4395" fmla="*/ 206376 w 6775451"/>
              <a:gd name="connsiteY4395" fmla="*/ 782638 h 3275013"/>
              <a:gd name="connsiteX4396" fmla="*/ 211138 w 6775451"/>
              <a:gd name="connsiteY4396" fmla="*/ 779463 h 3275013"/>
              <a:gd name="connsiteX4397" fmla="*/ 223839 w 6775451"/>
              <a:gd name="connsiteY4397" fmla="*/ 776288 h 3275013"/>
              <a:gd name="connsiteX4398" fmla="*/ 239713 w 6775451"/>
              <a:gd name="connsiteY4398" fmla="*/ 768350 h 3275013"/>
              <a:gd name="connsiteX4399" fmla="*/ 238126 w 6775451"/>
              <a:gd name="connsiteY4399" fmla="*/ 768350 h 3275013"/>
              <a:gd name="connsiteX4400" fmla="*/ 249238 w 6775451"/>
              <a:gd name="connsiteY4400" fmla="*/ 762000 h 3275013"/>
              <a:gd name="connsiteX4401" fmla="*/ 257176 w 6775451"/>
              <a:gd name="connsiteY4401" fmla="*/ 755650 h 3275013"/>
              <a:gd name="connsiteX4402" fmla="*/ 260351 w 6775451"/>
              <a:gd name="connsiteY4402" fmla="*/ 754063 h 3275013"/>
              <a:gd name="connsiteX4403" fmla="*/ 282576 w 6775451"/>
              <a:gd name="connsiteY4403" fmla="*/ 741363 h 3275013"/>
              <a:gd name="connsiteX4404" fmla="*/ 311151 w 6775451"/>
              <a:gd name="connsiteY4404" fmla="*/ 730250 h 3275013"/>
              <a:gd name="connsiteX4405" fmla="*/ 328613 w 6775451"/>
              <a:gd name="connsiteY4405" fmla="*/ 719138 h 3275013"/>
              <a:gd name="connsiteX4406" fmla="*/ 331788 w 6775451"/>
              <a:gd name="connsiteY4406" fmla="*/ 701675 h 3275013"/>
              <a:gd name="connsiteX4407" fmla="*/ 323851 w 6775451"/>
              <a:gd name="connsiteY4407" fmla="*/ 696913 h 3275013"/>
              <a:gd name="connsiteX4408" fmla="*/ 311151 w 6775451"/>
              <a:gd name="connsiteY4408" fmla="*/ 701675 h 3275013"/>
              <a:gd name="connsiteX4409" fmla="*/ 309563 w 6775451"/>
              <a:gd name="connsiteY4409" fmla="*/ 704850 h 3275013"/>
              <a:gd name="connsiteX4410" fmla="*/ 306388 w 6775451"/>
              <a:gd name="connsiteY4410" fmla="*/ 708025 h 3275013"/>
              <a:gd name="connsiteX4411" fmla="*/ 303213 w 6775451"/>
              <a:gd name="connsiteY4411" fmla="*/ 708025 h 3275013"/>
              <a:gd name="connsiteX4412" fmla="*/ 295276 w 6775451"/>
              <a:gd name="connsiteY4412" fmla="*/ 700088 h 3275013"/>
              <a:gd name="connsiteX4413" fmla="*/ 282576 w 6775451"/>
              <a:gd name="connsiteY4413" fmla="*/ 687388 h 3275013"/>
              <a:gd name="connsiteX4414" fmla="*/ 280989 w 6775451"/>
              <a:gd name="connsiteY4414" fmla="*/ 687388 h 3275013"/>
              <a:gd name="connsiteX4415" fmla="*/ 274638 w 6775451"/>
              <a:gd name="connsiteY4415" fmla="*/ 696913 h 3275013"/>
              <a:gd name="connsiteX4416" fmla="*/ 271463 w 6775451"/>
              <a:gd name="connsiteY4416" fmla="*/ 700088 h 3275013"/>
              <a:gd name="connsiteX4417" fmla="*/ 268288 w 6775451"/>
              <a:gd name="connsiteY4417" fmla="*/ 700088 h 3275013"/>
              <a:gd name="connsiteX4418" fmla="*/ 268288 w 6775451"/>
              <a:gd name="connsiteY4418" fmla="*/ 701675 h 3275013"/>
              <a:gd name="connsiteX4419" fmla="*/ 257176 w 6775451"/>
              <a:gd name="connsiteY4419" fmla="*/ 701675 h 3275013"/>
              <a:gd name="connsiteX4420" fmla="*/ 252413 w 6775451"/>
              <a:gd name="connsiteY4420" fmla="*/ 676275 h 3275013"/>
              <a:gd name="connsiteX4421" fmla="*/ 252413 w 6775451"/>
              <a:gd name="connsiteY4421" fmla="*/ 665163 h 3275013"/>
              <a:gd name="connsiteX4422" fmla="*/ 239713 w 6775451"/>
              <a:gd name="connsiteY4422" fmla="*/ 658813 h 3275013"/>
              <a:gd name="connsiteX4423" fmla="*/ 238126 w 6775451"/>
              <a:gd name="connsiteY4423" fmla="*/ 665163 h 3275013"/>
              <a:gd name="connsiteX4424" fmla="*/ 239713 w 6775451"/>
              <a:gd name="connsiteY4424" fmla="*/ 665163 h 3275013"/>
              <a:gd name="connsiteX4425" fmla="*/ 234951 w 6775451"/>
              <a:gd name="connsiteY4425" fmla="*/ 671513 h 3275013"/>
              <a:gd name="connsiteX4426" fmla="*/ 225426 w 6775451"/>
              <a:gd name="connsiteY4426" fmla="*/ 676275 h 3275013"/>
              <a:gd name="connsiteX4427" fmla="*/ 211138 w 6775451"/>
              <a:gd name="connsiteY4427" fmla="*/ 685800 h 3275013"/>
              <a:gd name="connsiteX4428" fmla="*/ 206376 w 6775451"/>
              <a:gd name="connsiteY4428" fmla="*/ 682625 h 3275013"/>
              <a:gd name="connsiteX4429" fmla="*/ 192088 w 6775451"/>
              <a:gd name="connsiteY4429" fmla="*/ 661988 h 3275013"/>
              <a:gd name="connsiteX4430" fmla="*/ 171451 w 6775451"/>
              <a:gd name="connsiteY4430" fmla="*/ 636588 h 3275013"/>
              <a:gd name="connsiteX4431" fmla="*/ 168276 w 6775451"/>
              <a:gd name="connsiteY4431" fmla="*/ 628650 h 3275013"/>
              <a:gd name="connsiteX4432" fmla="*/ 182563 w 6775451"/>
              <a:gd name="connsiteY4432" fmla="*/ 615950 h 3275013"/>
              <a:gd name="connsiteX4433" fmla="*/ 195263 w 6775451"/>
              <a:gd name="connsiteY4433" fmla="*/ 608013 h 3275013"/>
              <a:gd name="connsiteX4434" fmla="*/ 217489 w 6775451"/>
              <a:gd name="connsiteY4434" fmla="*/ 590550 h 3275013"/>
              <a:gd name="connsiteX4435" fmla="*/ 246063 w 6775451"/>
              <a:gd name="connsiteY4435" fmla="*/ 590550 h 3275013"/>
              <a:gd name="connsiteX4436" fmla="*/ 260351 w 6775451"/>
              <a:gd name="connsiteY4436" fmla="*/ 590550 h 3275013"/>
              <a:gd name="connsiteX4437" fmla="*/ 271463 w 6775451"/>
              <a:gd name="connsiteY4437" fmla="*/ 571500 h 3275013"/>
              <a:gd name="connsiteX4438" fmla="*/ 268288 w 6775451"/>
              <a:gd name="connsiteY4438" fmla="*/ 568325 h 3275013"/>
              <a:gd name="connsiteX4439" fmla="*/ 260351 w 6775451"/>
              <a:gd name="connsiteY4439" fmla="*/ 565150 h 3275013"/>
              <a:gd name="connsiteX4440" fmla="*/ 249238 w 6775451"/>
              <a:gd name="connsiteY4440" fmla="*/ 568325 h 3275013"/>
              <a:gd name="connsiteX4441" fmla="*/ 246063 w 6775451"/>
              <a:gd name="connsiteY4441" fmla="*/ 571500 h 3275013"/>
              <a:gd name="connsiteX4442" fmla="*/ 242888 w 6775451"/>
              <a:gd name="connsiteY4442" fmla="*/ 573088 h 3275013"/>
              <a:gd name="connsiteX4443" fmla="*/ 239713 w 6775451"/>
              <a:gd name="connsiteY4443" fmla="*/ 573088 h 3275013"/>
              <a:gd name="connsiteX4444" fmla="*/ 217489 w 6775451"/>
              <a:gd name="connsiteY4444" fmla="*/ 582613 h 3275013"/>
              <a:gd name="connsiteX4445" fmla="*/ 209551 w 6775451"/>
              <a:gd name="connsiteY4445" fmla="*/ 579438 h 3275013"/>
              <a:gd name="connsiteX4446" fmla="*/ 188913 w 6775451"/>
              <a:gd name="connsiteY4446" fmla="*/ 579438 h 3275013"/>
              <a:gd name="connsiteX4447" fmla="*/ 157163 w 6775451"/>
              <a:gd name="connsiteY4447" fmla="*/ 568325 h 3275013"/>
              <a:gd name="connsiteX4448" fmla="*/ 141288 w 6775451"/>
              <a:gd name="connsiteY4448" fmla="*/ 547688 h 3275013"/>
              <a:gd name="connsiteX4449" fmla="*/ 134938 w 6775451"/>
              <a:gd name="connsiteY4449" fmla="*/ 539750 h 3275013"/>
              <a:gd name="connsiteX4450" fmla="*/ 149226 w 6775451"/>
              <a:gd name="connsiteY4450" fmla="*/ 533400 h 3275013"/>
              <a:gd name="connsiteX4451" fmla="*/ 185738 w 6775451"/>
              <a:gd name="connsiteY4451" fmla="*/ 525463 h 3275013"/>
              <a:gd name="connsiteX4452" fmla="*/ 206376 w 6775451"/>
              <a:gd name="connsiteY4452" fmla="*/ 515938 h 3275013"/>
              <a:gd name="connsiteX4453" fmla="*/ 214313 w 6775451"/>
              <a:gd name="connsiteY4453" fmla="*/ 525463 h 3275013"/>
              <a:gd name="connsiteX4454" fmla="*/ 231776 w 6775451"/>
              <a:gd name="connsiteY4454" fmla="*/ 536575 h 3275013"/>
              <a:gd name="connsiteX4455" fmla="*/ 254001 w 6775451"/>
              <a:gd name="connsiteY4455" fmla="*/ 539750 h 3275013"/>
              <a:gd name="connsiteX4456" fmla="*/ 257176 w 6775451"/>
              <a:gd name="connsiteY4456" fmla="*/ 539750 h 3275013"/>
              <a:gd name="connsiteX4457" fmla="*/ 260351 w 6775451"/>
              <a:gd name="connsiteY4457" fmla="*/ 539750 h 3275013"/>
              <a:gd name="connsiteX4458" fmla="*/ 266701 w 6775451"/>
              <a:gd name="connsiteY4458" fmla="*/ 539750 h 3275013"/>
              <a:gd name="connsiteX4459" fmla="*/ 263526 w 6775451"/>
              <a:gd name="connsiteY4459" fmla="*/ 528638 h 3275013"/>
              <a:gd name="connsiteX4460" fmla="*/ 257176 w 6775451"/>
              <a:gd name="connsiteY4460" fmla="*/ 519113 h 3275013"/>
              <a:gd name="connsiteX4461" fmla="*/ 246063 w 6775451"/>
              <a:gd name="connsiteY4461" fmla="*/ 508000 h 3275013"/>
              <a:gd name="connsiteX4462" fmla="*/ 234951 w 6775451"/>
              <a:gd name="connsiteY4462" fmla="*/ 508000 h 3275013"/>
              <a:gd name="connsiteX4463" fmla="*/ 223839 w 6775451"/>
              <a:gd name="connsiteY4463" fmla="*/ 500063 h 3275013"/>
              <a:gd name="connsiteX4464" fmla="*/ 196851 w 6775451"/>
              <a:gd name="connsiteY4464" fmla="*/ 493713 h 3275013"/>
              <a:gd name="connsiteX4465" fmla="*/ 180976 w 6775451"/>
              <a:gd name="connsiteY4465" fmla="*/ 493713 h 3275013"/>
              <a:gd name="connsiteX4466" fmla="*/ 171451 w 6775451"/>
              <a:gd name="connsiteY4466" fmla="*/ 479425 h 3275013"/>
              <a:gd name="connsiteX4467" fmla="*/ 171451 w 6775451"/>
              <a:gd name="connsiteY4467" fmla="*/ 471488 h 3275013"/>
              <a:gd name="connsiteX4468" fmla="*/ 177801 w 6775451"/>
              <a:gd name="connsiteY4468" fmla="*/ 458788 h 3275013"/>
              <a:gd name="connsiteX4469" fmla="*/ 195263 w 6775451"/>
              <a:gd name="connsiteY4469" fmla="*/ 450850 h 3275013"/>
              <a:gd name="connsiteX4470" fmla="*/ 192088 w 6775451"/>
              <a:gd name="connsiteY4470" fmla="*/ 450850 h 3275013"/>
              <a:gd name="connsiteX4471" fmla="*/ 200026 w 6775451"/>
              <a:gd name="connsiteY4471" fmla="*/ 447675 h 3275013"/>
              <a:gd name="connsiteX4472" fmla="*/ 206376 w 6775451"/>
              <a:gd name="connsiteY4472" fmla="*/ 447675 h 3275013"/>
              <a:gd name="connsiteX4473" fmla="*/ 223839 w 6775451"/>
              <a:gd name="connsiteY4473" fmla="*/ 447675 h 3275013"/>
              <a:gd name="connsiteX4474" fmla="*/ 234951 w 6775451"/>
              <a:gd name="connsiteY4474" fmla="*/ 444500 h 3275013"/>
              <a:gd name="connsiteX4475" fmla="*/ 257176 w 6775451"/>
              <a:gd name="connsiteY4475" fmla="*/ 433388 h 3275013"/>
              <a:gd name="connsiteX4476" fmla="*/ 282576 w 6775451"/>
              <a:gd name="connsiteY4476" fmla="*/ 428625 h 3275013"/>
              <a:gd name="connsiteX4477" fmla="*/ 300038 w 6775451"/>
              <a:gd name="connsiteY4477" fmla="*/ 428625 h 3275013"/>
              <a:gd name="connsiteX4478" fmla="*/ 323851 w 6775451"/>
              <a:gd name="connsiteY4478" fmla="*/ 422275 h 3275013"/>
              <a:gd name="connsiteX4479" fmla="*/ 325438 w 6775451"/>
              <a:gd name="connsiteY4479" fmla="*/ 419100 h 3275013"/>
              <a:gd name="connsiteX4480" fmla="*/ 334963 w 6775451"/>
              <a:gd name="connsiteY4480" fmla="*/ 404813 h 3275013"/>
              <a:gd name="connsiteX4481" fmla="*/ 338138 w 6775451"/>
              <a:gd name="connsiteY4481" fmla="*/ 400050 h 3275013"/>
              <a:gd name="connsiteX4482" fmla="*/ 346076 w 6775451"/>
              <a:gd name="connsiteY4482" fmla="*/ 401638 h 3275013"/>
              <a:gd name="connsiteX4483" fmla="*/ 360363 w 6775451"/>
              <a:gd name="connsiteY4483" fmla="*/ 414338 h 3275013"/>
              <a:gd name="connsiteX4484" fmla="*/ 366713 w 6775451"/>
              <a:gd name="connsiteY4484" fmla="*/ 414338 h 3275013"/>
              <a:gd name="connsiteX4485" fmla="*/ 374651 w 6775451"/>
              <a:gd name="connsiteY4485" fmla="*/ 415925 h 3275013"/>
              <a:gd name="connsiteX4486" fmla="*/ 385763 w 6775451"/>
              <a:gd name="connsiteY4486" fmla="*/ 414338 h 3275013"/>
              <a:gd name="connsiteX4487" fmla="*/ 392113 w 6775451"/>
              <a:gd name="connsiteY4487" fmla="*/ 414338 h 3275013"/>
              <a:gd name="connsiteX4488" fmla="*/ 406401 w 6775451"/>
              <a:gd name="connsiteY4488" fmla="*/ 414338 h 3275013"/>
              <a:gd name="connsiteX4489" fmla="*/ 420688 w 6775451"/>
              <a:gd name="connsiteY4489" fmla="*/ 415925 h 3275013"/>
              <a:gd name="connsiteX4490" fmla="*/ 425451 w 6775451"/>
              <a:gd name="connsiteY4490" fmla="*/ 419100 h 3275013"/>
              <a:gd name="connsiteX4491" fmla="*/ 434976 w 6775451"/>
              <a:gd name="connsiteY4491" fmla="*/ 415925 h 3275013"/>
              <a:gd name="connsiteX4492" fmla="*/ 454026 w 6775451"/>
              <a:gd name="connsiteY4492" fmla="*/ 414338 h 3275013"/>
              <a:gd name="connsiteX4493" fmla="*/ 477838 w 6775451"/>
              <a:gd name="connsiteY4493" fmla="*/ 414338 h 3275013"/>
              <a:gd name="connsiteX4494" fmla="*/ 506413 w 6775451"/>
              <a:gd name="connsiteY4494" fmla="*/ 422275 h 3275013"/>
              <a:gd name="connsiteX4495" fmla="*/ 528638 w 6775451"/>
              <a:gd name="connsiteY4495" fmla="*/ 430213 h 3275013"/>
              <a:gd name="connsiteX4496" fmla="*/ 574676 w 6775451"/>
              <a:gd name="connsiteY4496" fmla="*/ 428625 h 3275013"/>
              <a:gd name="connsiteX4497" fmla="*/ 614363 w 6775451"/>
              <a:gd name="connsiteY4497" fmla="*/ 419100 h 3275013"/>
              <a:gd name="connsiteX4498" fmla="*/ 622301 w 6775451"/>
              <a:gd name="connsiteY4498" fmla="*/ 422275 h 3275013"/>
              <a:gd name="connsiteX4499" fmla="*/ 649288 w 6775451"/>
              <a:gd name="connsiteY4499" fmla="*/ 444500 h 3275013"/>
              <a:gd name="connsiteX4500" fmla="*/ 665163 w 6775451"/>
              <a:gd name="connsiteY4500" fmla="*/ 444500 h 3275013"/>
              <a:gd name="connsiteX4501" fmla="*/ 692151 w 6775451"/>
              <a:gd name="connsiteY4501" fmla="*/ 444500 h 3275013"/>
              <a:gd name="connsiteX4502" fmla="*/ 700088 w 6775451"/>
              <a:gd name="connsiteY4502" fmla="*/ 450850 h 3275013"/>
              <a:gd name="connsiteX4503" fmla="*/ 693738 w 6775451"/>
              <a:gd name="connsiteY4503" fmla="*/ 450850 h 3275013"/>
              <a:gd name="connsiteX4504" fmla="*/ 696913 w 6775451"/>
              <a:gd name="connsiteY4504" fmla="*/ 454025 h 3275013"/>
              <a:gd name="connsiteX4505" fmla="*/ 706438 w 6775451"/>
              <a:gd name="connsiteY4505" fmla="*/ 457200 h 3275013"/>
              <a:gd name="connsiteX4506" fmla="*/ 717551 w 6775451"/>
              <a:gd name="connsiteY4506" fmla="*/ 468313 h 3275013"/>
              <a:gd name="connsiteX4507" fmla="*/ 722313 w 6775451"/>
              <a:gd name="connsiteY4507" fmla="*/ 473075 h 3275013"/>
              <a:gd name="connsiteX4508" fmla="*/ 735013 w 6775451"/>
              <a:gd name="connsiteY4508" fmla="*/ 468313 h 3275013"/>
              <a:gd name="connsiteX4509" fmla="*/ 742951 w 6775451"/>
              <a:gd name="connsiteY4509" fmla="*/ 461963 h 3275013"/>
              <a:gd name="connsiteX4510" fmla="*/ 754063 w 6775451"/>
              <a:gd name="connsiteY4510" fmla="*/ 450850 h 3275013"/>
              <a:gd name="connsiteX4511" fmla="*/ 754063 w 6775451"/>
              <a:gd name="connsiteY4511" fmla="*/ 444500 h 3275013"/>
              <a:gd name="connsiteX4512" fmla="*/ 757238 w 6775451"/>
              <a:gd name="connsiteY4512" fmla="*/ 444500 h 3275013"/>
              <a:gd name="connsiteX4513" fmla="*/ 765176 w 6775451"/>
              <a:gd name="connsiteY4513" fmla="*/ 442913 h 3275013"/>
              <a:gd name="connsiteX4514" fmla="*/ 779463 w 6775451"/>
              <a:gd name="connsiteY4514" fmla="*/ 442913 h 3275013"/>
              <a:gd name="connsiteX4515" fmla="*/ 808038 w 6775451"/>
              <a:gd name="connsiteY4515" fmla="*/ 447675 h 3275013"/>
              <a:gd name="connsiteX4516" fmla="*/ 825501 w 6775451"/>
              <a:gd name="connsiteY4516" fmla="*/ 447675 h 3275013"/>
              <a:gd name="connsiteX4517" fmla="*/ 831851 w 6775451"/>
              <a:gd name="connsiteY4517" fmla="*/ 444500 h 3275013"/>
              <a:gd name="connsiteX4518" fmla="*/ 833439 w 6775451"/>
              <a:gd name="connsiteY4518" fmla="*/ 442913 h 3275013"/>
              <a:gd name="connsiteX4519" fmla="*/ 836613 w 6775451"/>
              <a:gd name="connsiteY4519" fmla="*/ 442913 h 3275013"/>
              <a:gd name="connsiteX4520" fmla="*/ 842963 w 6775451"/>
              <a:gd name="connsiteY4520" fmla="*/ 439738 h 3275013"/>
              <a:gd name="connsiteX4521" fmla="*/ 847726 w 6775451"/>
              <a:gd name="connsiteY4521" fmla="*/ 433388 h 3275013"/>
              <a:gd name="connsiteX4522" fmla="*/ 879476 w 6775451"/>
              <a:gd name="connsiteY4522" fmla="*/ 436563 h 3275013"/>
              <a:gd name="connsiteX4523" fmla="*/ 893763 w 6775451"/>
              <a:gd name="connsiteY4523" fmla="*/ 442913 h 3275013"/>
              <a:gd name="connsiteX4524" fmla="*/ 896939 w 6775451"/>
              <a:gd name="connsiteY4524" fmla="*/ 442913 h 3275013"/>
              <a:gd name="connsiteX4525" fmla="*/ 900113 w 6775451"/>
              <a:gd name="connsiteY4525" fmla="*/ 436563 h 3275013"/>
              <a:gd name="connsiteX4526" fmla="*/ 904876 w 6775451"/>
              <a:gd name="connsiteY4526" fmla="*/ 433388 h 3275013"/>
              <a:gd name="connsiteX4527" fmla="*/ 911226 w 6775451"/>
              <a:gd name="connsiteY4527" fmla="*/ 430213 h 3275013"/>
              <a:gd name="connsiteX4528" fmla="*/ 914401 w 6775451"/>
              <a:gd name="connsiteY4528" fmla="*/ 433388 h 3275013"/>
              <a:gd name="connsiteX4529" fmla="*/ 919163 w 6775451"/>
              <a:gd name="connsiteY4529" fmla="*/ 442913 h 3275013"/>
              <a:gd name="connsiteX4530" fmla="*/ 925513 w 6775451"/>
              <a:gd name="connsiteY4530" fmla="*/ 450850 h 3275013"/>
              <a:gd name="connsiteX4531" fmla="*/ 919163 w 6775451"/>
              <a:gd name="connsiteY4531" fmla="*/ 450850 h 3275013"/>
              <a:gd name="connsiteX4532" fmla="*/ 922338 w 6775451"/>
              <a:gd name="connsiteY4532" fmla="*/ 457200 h 3275013"/>
              <a:gd name="connsiteX4533" fmla="*/ 925513 w 6775451"/>
              <a:gd name="connsiteY4533" fmla="*/ 458788 h 3275013"/>
              <a:gd name="connsiteX4534" fmla="*/ 931863 w 6775451"/>
              <a:gd name="connsiteY4534" fmla="*/ 454025 h 3275013"/>
              <a:gd name="connsiteX4535" fmla="*/ 946151 w 6775451"/>
              <a:gd name="connsiteY4535" fmla="*/ 442913 h 3275013"/>
              <a:gd name="connsiteX4536" fmla="*/ 950913 w 6775451"/>
              <a:gd name="connsiteY4536" fmla="*/ 436563 h 3275013"/>
              <a:gd name="connsiteX4537" fmla="*/ 954088 w 6775451"/>
              <a:gd name="connsiteY4537" fmla="*/ 436563 h 3275013"/>
              <a:gd name="connsiteX4538" fmla="*/ 979488 w 6775451"/>
              <a:gd name="connsiteY4538" fmla="*/ 439738 h 3275013"/>
              <a:gd name="connsiteX4539" fmla="*/ 1008063 w 6775451"/>
              <a:gd name="connsiteY4539" fmla="*/ 439738 h 3275013"/>
              <a:gd name="connsiteX4540" fmla="*/ 1033463 w 6775451"/>
              <a:gd name="connsiteY4540" fmla="*/ 439738 h 3275013"/>
              <a:gd name="connsiteX4541" fmla="*/ 1057276 w 6775451"/>
              <a:gd name="connsiteY4541" fmla="*/ 450850 h 3275013"/>
              <a:gd name="connsiteX4542" fmla="*/ 1054101 w 6775451"/>
              <a:gd name="connsiteY4542" fmla="*/ 450850 h 3275013"/>
              <a:gd name="connsiteX4543" fmla="*/ 1054101 w 6775451"/>
              <a:gd name="connsiteY4543" fmla="*/ 454025 h 3275013"/>
              <a:gd name="connsiteX4544" fmla="*/ 1076326 w 6775451"/>
              <a:gd name="connsiteY4544" fmla="*/ 461963 h 3275013"/>
              <a:gd name="connsiteX4545" fmla="*/ 1100138 w 6775451"/>
              <a:gd name="connsiteY4545" fmla="*/ 471488 h 3275013"/>
              <a:gd name="connsiteX4546" fmla="*/ 1111251 w 6775451"/>
              <a:gd name="connsiteY4546" fmla="*/ 473075 h 3275013"/>
              <a:gd name="connsiteX4547" fmla="*/ 1122363 w 6775451"/>
              <a:gd name="connsiteY4547" fmla="*/ 461963 h 3275013"/>
              <a:gd name="connsiteX4548" fmla="*/ 1119188 w 6775451"/>
              <a:gd name="connsiteY4548" fmla="*/ 458788 h 3275013"/>
              <a:gd name="connsiteX4549" fmla="*/ 1104901 w 6775451"/>
              <a:gd name="connsiteY4549" fmla="*/ 447675 h 3275013"/>
              <a:gd name="connsiteX4550" fmla="*/ 1096963 w 6775451"/>
              <a:gd name="connsiteY4550" fmla="*/ 439738 h 3275013"/>
              <a:gd name="connsiteX4551" fmla="*/ 1085851 w 6775451"/>
              <a:gd name="connsiteY4551" fmla="*/ 422275 h 3275013"/>
              <a:gd name="connsiteX4552" fmla="*/ 1071563 w 6775451"/>
              <a:gd name="connsiteY4552" fmla="*/ 400050 h 3275013"/>
              <a:gd name="connsiteX4553" fmla="*/ 1065213 w 6775451"/>
              <a:gd name="connsiteY4553" fmla="*/ 393700 h 3275013"/>
              <a:gd name="connsiteX4554" fmla="*/ 1054101 w 6775451"/>
              <a:gd name="connsiteY4554" fmla="*/ 407988 h 3275013"/>
              <a:gd name="connsiteX4555" fmla="*/ 1054101 w 6775451"/>
              <a:gd name="connsiteY4555" fmla="*/ 411163 h 3275013"/>
              <a:gd name="connsiteX4556" fmla="*/ 1050926 w 6775451"/>
              <a:gd name="connsiteY4556" fmla="*/ 414338 h 3275013"/>
              <a:gd name="connsiteX4557" fmla="*/ 1031876 w 6775451"/>
              <a:gd name="connsiteY4557" fmla="*/ 425450 h 3275013"/>
              <a:gd name="connsiteX4558" fmla="*/ 996951 w 6775451"/>
              <a:gd name="connsiteY4558" fmla="*/ 425450 h 3275013"/>
              <a:gd name="connsiteX4559" fmla="*/ 982663 w 6775451"/>
              <a:gd name="connsiteY4559" fmla="*/ 425450 h 3275013"/>
              <a:gd name="connsiteX4560" fmla="*/ 974726 w 6775451"/>
              <a:gd name="connsiteY4560" fmla="*/ 411163 h 3275013"/>
              <a:gd name="connsiteX4561" fmla="*/ 957263 w 6775451"/>
              <a:gd name="connsiteY4561" fmla="*/ 407988 h 3275013"/>
              <a:gd name="connsiteX4562" fmla="*/ 939801 w 6775451"/>
              <a:gd name="connsiteY4562" fmla="*/ 404813 h 3275013"/>
              <a:gd name="connsiteX4563" fmla="*/ 939801 w 6775451"/>
              <a:gd name="connsiteY4563" fmla="*/ 393700 h 3275013"/>
              <a:gd name="connsiteX4564" fmla="*/ 946151 w 6775451"/>
              <a:gd name="connsiteY4564" fmla="*/ 393700 h 3275013"/>
              <a:gd name="connsiteX4565" fmla="*/ 960439 w 6775451"/>
              <a:gd name="connsiteY4565" fmla="*/ 382588 h 3275013"/>
              <a:gd name="connsiteX4566" fmla="*/ 965201 w 6775451"/>
              <a:gd name="connsiteY4566" fmla="*/ 357188 h 3275013"/>
              <a:gd name="connsiteX4567" fmla="*/ 968376 w 6775451"/>
              <a:gd name="connsiteY4567" fmla="*/ 347663 h 3275013"/>
              <a:gd name="connsiteX4568" fmla="*/ 989013 w 6775451"/>
              <a:gd name="connsiteY4568" fmla="*/ 346075 h 3275013"/>
              <a:gd name="connsiteX4569" fmla="*/ 1003301 w 6775451"/>
              <a:gd name="connsiteY4569" fmla="*/ 347663 h 3275013"/>
              <a:gd name="connsiteX4570" fmla="*/ 1028701 w 6775451"/>
              <a:gd name="connsiteY4570" fmla="*/ 346075 h 3275013"/>
              <a:gd name="connsiteX4571" fmla="*/ 1054101 w 6775451"/>
              <a:gd name="connsiteY4571" fmla="*/ 347663 h 3275013"/>
              <a:gd name="connsiteX4572" fmla="*/ 1076326 w 6775451"/>
              <a:gd name="connsiteY4572" fmla="*/ 342900 h 3275013"/>
              <a:gd name="connsiteX4573" fmla="*/ 1100138 w 6775451"/>
              <a:gd name="connsiteY4573" fmla="*/ 336550 h 3275013"/>
              <a:gd name="connsiteX4574" fmla="*/ 1117601 w 6775451"/>
              <a:gd name="connsiteY4574" fmla="*/ 342900 h 3275013"/>
              <a:gd name="connsiteX4575" fmla="*/ 1119188 w 6775451"/>
              <a:gd name="connsiteY4575" fmla="*/ 350838 h 3275013"/>
              <a:gd name="connsiteX4576" fmla="*/ 1125538 w 6775451"/>
              <a:gd name="connsiteY4576" fmla="*/ 350838 h 3275013"/>
              <a:gd name="connsiteX4577" fmla="*/ 1143001 w 6775451"/>
              <a:gd name="connsiteY4577" fmla="*/ 360363 h 3275013"/>
              <a:gd name="connsiteX4578" fmla="*/ 1165226 w 6775451"/>
              <a:gd name="connsiteY4578" fmla="*/ 368300 h 3275013"/>
              <a:gd name="connsiteX4579" fmla="*/ 1179513 w 6775451"/>
              <a:gd name="connsiteY4579" fmla="*/ 376238 h 3275013"/>
              <a:gd name="connsiteX4580" fmla="*/ 1185863 w 6775451"/>
              <a:gd name="connsiteY4580" fmla="*/ 379413 h 3275013"/>
              <a:gd name="connsiteX4581" fmla="*/ 1204913 w 6775451"/>
              <a:gd name="connsiteY4581" fmla="*/ 379413 h 3275013"/>
              <a:gd name="connsiteX4582" fmla="*/ 1236664 w 6775451"/>
              <a:gd name="connsiteY4582" fmla="*/ 374650 h 3275013"/>
              <a:gd name="connsiteX4583" fmla="*/ 1258888 w 6775451"/>
              <a:gd name="connsiteY4583" fmla="*/ 371475 h 3275013"/>
              <a:gd name="connsiteX4584" fmla="*/ 1273176 w 6775451"/>
              <a:gd name="connsiteY4584" fmla="*/ 382588 h 3275013"/>
              <a:gd name="connsiteX4585" fmla="*/ 1276351 w 6775451"/>
              <a:gd name="connsiteY4585" fmla="*/ 385763 h 3275013"/>
              <a:gd name="connsiteX4586" fmla="*/ 1276351 w 6775451"/>
              <a:gd name="connsiteY4586" fmla="*/ 387350 h 3275013"/>
              <a:gd name="connsiteX4587" fmla="*/ 1273176 w 6775451"/>
              <a:gd name="connsiteY4587" fmla="*/ 387350 h 3275013"/>
              <a:gd name="connsiteX4588" fmla="*/ 1276351 w 6775451"/>
              <a:gd name="connsiteY4588" fmla="*/ 401638 h 3275013"/>
              <a:gd name="connsiteX4589" fmla="*/ 1285876 w 6775451"/>
              <a:gd name="connsiteY4589" fmla="*/ 414338 h 3275013"/>
              <a:gd name="connsiteX4590" fmla="*/ 1287463 w 6775451"/>
              <a:gd name="connsiteY4590" fmla="*/ 414338 h 3275013"/>
              <a:gd name="connsiteX4591" fmla="*/ 1290298 w 6775451"/>
              <a:gd name="connsiteY4591" fmla="*/ 414338 h 3275013"/>
              <a:gd name="connsiteX4592" fmla="*/ 1290638 w 6775451"/>
              <a:gd name="connsiteY4592" fmla="*/ 415925 h 3275013"/>
              <a:gd name="connsiteX4593" fmla="*/ 1290638 w 6775451"/>
              <a:gd name="connsiteY4593" fmla="*/ 414338 h 3275013"/>
              <a:gd name="connsiteX4594" fmla="*/ 1290298 w 6775451"/>
              <a:gd name="connsiteY4594" fmla="*/ 414338 h 3275013"/>
              <a:gd name="connsiteX4595" fmla="*/ 1285876 w 6775451"/>
              <a:gd name="connsiteY4595" fmla="*/ 393700 h 3275013"/>
              <a:gd name="connsiteX4596" fmla="*/ 1282701 w 6775451"/>
              <a:gd name="connsiteY4596" fmla="*/ 368300 h 3275013"/>
              <a:gd name="connsiteX4597" fmla="*/ 1282701 w 6775451"/>
              <a:gd name="connsiteY4597" fmla="*/ 361950 h 3275013"/>
              <a:gd name="connsiteX4598" fmla="*/ 1285876 w 6775451"/>
              <a:gd name="connsiteY4598" fmla="*/ 361950 h 3275013"/>
              <a:gd name="connsiteX4599" fmla="*/ 1287463 w 6775451"/>
              <a:gd name="connsiteY4599" fmla="*/ 360363 h 3275013"/>
              <a:gd name="connsiteX4600" fmla="*/ 1290638 w 6775451"/>
              <a:gd name="connsiteY4600" fmla="*/ 360363 h 3275013"/>
              <a:gd name="connsiteX4601" fmla="*/ 1273176 w 6775451"/>
              <a:gd name="connsiteY4601" fmla="*/ 357188 h 3275013"/>
              <a:gd name="connsiteX4602" fmla="*/ 1258888 w 6775451"/>
              <a:gd name="connsiteY4602" fmla="*/ 354013 h 3275013"/>
              <a:gd name="connsiteX4603" fmla="*/ 1233488 w 6775451"/>
              <a:gd name="connsiteY4603" fmla="*/ 350838 h 3275013"/>
              <a:gd name="connsiteX4604" fmla="*/ 1211263 w 6775451"/>
              <a:gd name="connsiteY4604" fmla="*/ 354013 h 3275013"/>
              <a:gd name="connsiteX4605" fmla="*/ 1190626 w 6775451"/>
              <a:gd name="connsiteY4605" fmla="*/ 360363 h 3275013"/>
              <a:gd name="connsiteX4606" fmla="*/ 1173164 w 6775451"/>
              <a:gd name="connsiteY4606" fmla="*/ 354013 h 3275013"/>
              <a:gd name="connsiteX4607" fmla="*/ 1165226 w 6775451"/>
              <a:gd name="connsiteY4607" fmla="*/ 342900 h 3275013"/>
              <a:gd name="connsiteX4608" fmla="*/ 1157288 w 6775451"/>
              <a:gd name="connsiteY4608" fmla="*/ 328613 h 3275013"/>
              <a:gd name="connsiteX4609" fmla="*/ 1143001 w 6775451"/>
              <a:gd name="connsiteY4609" fmla="*/ 331788 h 3275013"/>
              <a:gd name="connsiteX4610" fmla="*/ 1128713 w 6775451"/>
              <a:gd name="connsiteY4610" fmla="*/ 342900 h 3275013"/>
              <a:gd name="connsiteX4611" fmla="*/ 1114426 w 6775451"/>
              <a:gd name="connsiteY4611" fmla="*/ 336550 h 3275013"/>
              <a:gd name="connsiteX4612" fmla="*/ 1108076 w 6775451"/>
              <a:gd name="connsiteY4612" fmla="*/ 317500 h 3275013"/>
              <a:gd name="connsiteX4613" fmla="*/ 1090613 w 6775451"/>
              <a:gd name="connsiteY4613" fmla="*/ 307975 h 3275013"/>
              <a:gd name="connsiteX4614" fmla="*/ 1068388 w 6775451"/>
              <a:gd name="connsiteY4614" fmla="*/ 317500 h 3275013"/>
              <a:gd name="connsiteX4615" fmla="*/ 1050926 w 6775451"/>
              <a:gd name="connsiteY4615" fmla="*/ 319088 h 3275013"/>
              <a:gd name="connsiteX4616" fmla="*/ 1025526 w 6775451"/>
              <a:gd name="connsiteY4616" fmla="*/ 319088 h 3275013"/>
              <a:gd name="connsiteX4617" fmla="*/ 1004888 w 6775451"/>
              <a:gd name="connsiteY4617" fmla="*/ 319088 h 3275013"/>
              <a:gd name="connsiteX4618" fmla="*/ 1003301 w 6775451"/>
              <a:gd name="connsiteY4618" fmla="*/ 314325 h 3275013"/>
              <a:gd name="connsiteX4619" fmla="*/ 1004888 w 6775451"/>
              <a:gd name="connsiteY4619" fmla="*/ 307975 h 3275013"/>
              <a:gd name="connsiteX4620" fmla="*/ 1008063 w 6775451"/>
              <a:gd name="connsiteY4620" fmla="*/ 304800 h 3275013"/>
              <a:gd name="connsiteX4621" fmla="*/ 1017588 w 6775451"/>
              <a:gd name="connsiteY4621" fmla="*/ 300038 h 3275013"/>
              <a:gd name="connsiteX4622" fmla="*/ 1028701 w 6775451"/>
              <a:gd name="connsiteY4622" fmla="*/ 300038 h 3275013"/>
              <a:gd name="connsiteX4623" fmla="*/ 1025526 w 6775451"/>
              <a:gd name="connsiteY4623" fmla="*/ 290513 h 3275013"/>
              <a:gd name="connsiteX4624" fmla="*/ 1025526 w 6775451"/>
              <a:gd name="connsiteY4624" fmla="*/ 288925 h 3275013"/>
              <a:gd name="connsiteX4625" fmla="*/ 1054101 w 6775451"/>
              <a:gd name="connsiteY4625" fmla="*/ 279400 h 3275013"/>
              <a:gd name="connsiteX4626" fmla="*/ 5284788 w 6775451"/>
              <a:gd name="connsiteY4626" fmla="*/ 257175 h 3275013"/>
              <a:gd name="connsiteX4627" fmla="*/ 5287963 w 6775451"/>
              <a:gd name="connsiteY4627" fmla="*/ 260350 h 3275013"/>
              <a:gd name="connsiteX4628" fmla="*/ 5291138 w 6775451"/>
              <a:gd name="connsiteY4628" fmla="*/ 257175 h 3275013"/>
              <a:gd name="connsiteX4629" fmla="*/ 5291138 w 6775451"/>
              <a:gd name="connsiteY4629" fmla="*/ 261938 h 3275013"/>
              <a:gd name="connsiteX4630" fmla="*/ 5287963 w 6775451"/>
              <a:gd name="connsiteY4630" fmla="*/ 261938 h 3275013"/>
              <a:gd name="connsiteX4631" fmla="*/ 5287963 w 6775451"/>
              <a:gd name="connsiteY4631" fmla="*/ 265113 h 3275013"/>
              <a:gd name="connsiteX4632" fmla="*/ 5287963 w 6775451"/>
              <a:gd name="connsiteY4632" fmla="*/ 268288 h 3275013"/>
              <a:gd name="connsiteX4633" fmla="*/ 1484313 w 6775451"/>
              <a:gd name="connsiteY4633" fmla="*/ 247650 h 3275013"/>
              <a:gd name="connsiteX4634" fmla="*/ 1497013 w 6775451"/>
              <a:gd name="connsiteY4634" fmla="*/ 254000 h 3275013"/>
              <a:gd name="connsiteX4635" fmla="*/ 1522413 w 6775451"/>
              <a:gd name="connsiteY4635" fmla="*/ 261937 h 3275013"/>
              <a:gd name="connsiteX4636" fmla="*/ 1519238 w 6775451"/>
              <a:gd name="connsiteY4636" fmla="*/ 261937 h 3275013"/>
              <a:gd name="connsiteX4637" fmla="*/ 1544638 w 6775451"/>
              <a:gd name="connsiteY4637" fmla="*/ 271462 h 3275013"/>
              <a:gd name="connsiteX4638" fmla="*/ 1555750 w 6775451"/>
              <a:gd name="connsiteY4638" fmla="*/ 274638 h 3275013"/>
              <a:gd name="connsiteX4639" fmla="*/ 1568450 w 6775451"/>
              <a:gd name="connsiteY4639" fmla="*/ 276225 h 3275013"/>
              <a:gd name="connsiteX4640" fmla="*/ 1582738 w 6775451"/>
              <a:gd name="connsiteY4640" fmla="*/ 288925 h 3275013"/>
              <a:gd name="connsiteX4641" fmla="*/ 1587500 w 6775451"/>
              <a:gd name="connsiteY4641" fmla="*/ 288925 h 3275013"/>
              <a:gd name="connsiteX4642" fmla="*/ 1597025 w 6775451"/>
              <a:gd name="connsiteY4642" fmla="*/ 296863 h 3275013"/>
              <a:gd name="connsiteX4643" fmla="*/ 1604963 w 6775451"/>
              <a:gd name="connsiteY4643" fmla="*/ 300038 h 3275013"/>
              <a:gd name="connsiteX4644" fmla="*/ 1619250 w 6775451"/>
              <a:gd name="connsiteY4644" fmla="*/ 314325 h 3275013"/>
              <a:gd name="connsiteX4645" fmla="*/ 1636713 w 6775451"/>
              <a:gd name="connsiteY4645" fmla="*/ 317500 h 3275013"/>
              <a:gd name="connsiteX4646" fmla="*/ 1658938 w 6775451"/>
              <a:gd name="connsiteY4646" fmla="*/ 317500 h 3275013"/>
              <a:gd name="connsiteX4647" fmla="*/ 1687513 w 6775451"/>
              <a:gd name="connsiteY4647" fmla="*/ 317500 h 3275013"/>
              <a:gd name="connsiteX4648" fmla="*/ 1730375 w 6775451"/>
              <a:gd name="connsiteY4648" fmla="*/ 319088 h 3275013"/>
              <a:gd name="connsiteX4649" fmla="*/ 1768475 w 6775451"/>
              <a:gd name="connsiteY4649" fmla="*/ 317500 h 3275013"/>
              <a:gd name="connsiteX4650" fmla="*/ 1784350 w 6775451"/>
              <a:gd name="connsiteY4650" fmla="*/ 319088 h 3275013"/>
              <a:gd name="connsiteX4651" fmla="*/ 1808163 w 6775451"/>
              <a:gd name="connsiteY4651" fmla="*/ 325438 h 3275013"/>
              <a:gd name="connsiteX4652" fmla="*/ 1798638 w 6775451"/>
              <a:gd name="connsiteY4652" fmla="*/ 325438 h 3275013"/>
              <a:gd name="connsiteX4653" fmla="*/ 1809750 w 6775451"/>
              <a:gd name="connsiteY4653" fmla="*/ 331788 h 3275013"/>
              <a:gd name="connsiteX4654" fmla="*/ 1809750 w 6775451"/>
              <a:gd name="connsiteY4654" fmla="*/ 333375 h 3275013"/>
              <a:gd name="connsiteX4655" fmla="*/ 1808163 w 6775451"/>
              <a:gd name="connsiteY4655" fmla="*/ 342900 h 3275013"/>
              <a:gd name="connsiteX4656" fmla="*/ 1784350 w 6775451"/>
              <a:gd name="connsiteY4656" fmla="*/ 347663 h 3275013"/>
              <a:gd name="connsiteX4657" fmla="*/ 1747838 w 6775451"/>
              <a:gd name="connsiteY4657" fmla="*/ 346075 h 3275013"/>
              <a:gd name="connsiteX4658" fmla="*/ 1704975 w 6775451"/>
              <a:gd name="connsiteY4658" fmla="*/ 342900 h 3275013"/>
              <a:gd name="connsiteX4659" fmla="*/ 1668463 w 6775451"/>
              <a:gd name="connsiteY4659" fmla="*/ 342900 h 3275013"/>
              <a:gd name="connsiteX4660" fmla="*/ 1655763 w 6775451"/>
              <a:gd name="connsiteY4660" fmla="*/ 346075 h 3275013"/>
              <a:gd name="connsiteX4661" fmla="*/ 1622425 w 6775451"/>
              <a:gd name="connsiteY4661" fmla="*/ 342900 h 3275013"/>
              <a:gd name="connsiteX4662" fmla="*/ 1608138 w 6775451"/>
              <a:gd name="connsiteY4662" fmla="*/ 336550 h 3275013"/>
              <a:gd name="connsiteX4663" fmla="*/ 1582738 w 6775451"/>
              <a:gd name="connsiteY4663" fmla="*/ 319088 h 3275013"/>
              <a:gd name="connsiteX4664" fmla="*/ 1562100 w 6775451"/>
              <a:gd name="connsiteY4664" fmla="*/ 304800 h 3275013"/>
              <a:gd name="connsiteX4665" fmla="*/ 1533525 w 6775451"/>
              <a:gd name="connsiteY4665" fmla="*/ 300038 h 3275013"/>
              <a:gd name="connsiteX4666" fmla="*/ 1511300 w 6775451"/>
              <a:gd name="connsiteY4666" fmla="*/ 288925 h 3275013"/>
              <a:gd name="connsiteX4667" fmla="*/ 1487488 w 6775451"/>
              <a:gd name="connsiteY4667" fmla="*/ 274638 h 3275013"/>
              <a:gd name="connsiteX4668" fmla="*/ 1479550 w 6775451"/>
              <a:gd name="connsiteY4668" fmla="*/ 257175 h 3275013"/>
              <a:gd name="connsiteX4669" fmla="*/ 1482725 w 6775451"/>
              <a:gd name="connsiteY4669" fmla="*/ 250825 h 3275013"/>
              <a:gd name="connsiteX4670" fmla="*/ 1484313 w 6775451"/>
              <a:gd name="connsiteY4670" fmla="*/ 250825 h 3275013"/>
              <a:gd name="connsiteX4671" fmla="*/ 1239839 w 6775451"/>
              <a:gd name="connsiteY4671" fmla="*/ 236538 h 3275013"/>
              <a:gd name="connsiteX4672" fmla="*/ 1247776 w 6775451"/>
              <a:gd name="connsiteY4672" fmla="*/ 246063 h 3275013"/>
              <a:gd name="connsiteX4673" fmla="*/ 1244601 w 6775451"/>
              <a:gd name="connsiteY4673" fmla="*/ 261938 h 3275013"/>
              <a:gd name="connsiteX4674" fmla="*/ 1243014 w 6775451"/>
              <a:gd name="connsiteY4674" fmla="*/ 261938 h 3275013"/>
              <a:gd name="connsiteX4675" fmla="*/ 1243014 w 6775451"/>
              <a:gd name="connsiteY4675" fmla="*/ 268288 h 3275013"/>
              <a:gd name="connsiteX4676" fmla="*/ 1243014 w 6775451"/>
              <a:gd name="connsiteY4676" fmla="*/ 271463 h 3275013"/>
              <a:gd name="connsiteX4677" fmla="*/ 1236664 w 6775451"/>
              <a:gd name="connsiteY4677" fmla="*/ 282576 h 3275013"/>
              <a:gd name="connsiteX4678" fmla="*/ 1222376 w 6775451"/>
              <a:gd name="connsiteY4678" fmla="*/ 276226 h 3275013"/>
              <a:gd name="connsiteX4679" fmla="*/ 1204914 w 6775451"/>
              <a:gd name="connsiteY4679" fmla="*/ 276226 h 3275013"/>
              <a:gd name="connsiteX4680" fmla="*/ 1185863 w 6775451"/>
              <a:gd name="connsiteY4680" fmla="*/ 279401 h 3275013"/>
              <a:gd name="connsiteX4681" fmla="*/ 1179513 w 6775451"/>
              <a:gd name="connsiteY4681" fmla="*/ 279401 h 3275013"/>
              <a:gd name="connsiteX4682" fmla="*/ 1176338 w 6775451"/>
              <a:gd name="connsiteY4682" fmla="*/ 265113 h 3275013"/>
              <a:gd name="connsiteX4683" fmla="*/ 1185863 w 6775451"/>
              <a:gd name="connsiteY4683" fmla="*/ 261938 h 3275013"/>
              <a:gd name="connsiteX4684" fmla="*/ 1185863 w 6775451"/>
              <a:gd name="connsiteY4684" fmla="*/ 260351 h 3275013"/>
              <a:gd name="connsiteX4685" fmla="*/ 1187451 w 6775451"/>
              <a:gd name="connsiteY4685" fmla="*/ 260351 h 3275013"/>
              <a:gd name="connsiteX4686" fmla="*/ 1216026 w 6775451"/>
              <a:gd name="connsiteY4686" fmla="*/ 242888 h 3275013"/>
              <a:gd name="connsiteX4687" fmla="*/ 1387475 w 6775451"/>
              <a:gd name="connsiteY4687" fmla="*/ 225425 h 3275013"/>
              <a:gd name="connsiteX4688" fmla="*/ 1416050 w 6775451"/>
              <a:gd name="connsiteY4688" fmla="*/ 231775 h 3275013"/>
              <a:gd name="connsiteX4689" fmla="*/ 1433513 w 6775451"/>
              <a:gd name="connsiteY4689" fmla="*/ 236537 h 3275013"/>
              <a:gd name="connsiteX4690" fmla="*/ 1443038 w 6775451"/>
              <a:gd name="connsiteY4690" fmla="*/ 247650 h 3275013"/>
              <a:gd name="connsiteX4691" fmla="*/ 1444625 w 6775451"/>
              <a:gd name="connsiteY4691" fmla="*/ 257175 h 3275013"/>
              <a:gd name="connsiteX4692" fmla="*/ 1447800 w 6775451"/>
              <a:gd name="connsiteY4692" fmla="*/ 261937 h 3275013"/>
              <a:gd name="connsiteX4693" fmla="*/ 1444625 w 6775451"/>
              <a:gd name="connsiteY4693" fmla="*/ 261937 h 3275013"/>
              <a:gd name="connsiteX4694" fmla="*/ 1444625 w 6775451"/>
              <a:gd name="connsiteY4694" fmla="*/ 274637 h 3275013"/>
              <a:gd name="connsiteX4695" fmla="*/ 1439863 w 6775451"/>
              <a:gd name="connsiteY4695" fmla="*/ 279400 h 3275013"/>
              <a:gd name="connsiteX4696" fmla="*/ 1428750 w 6775451"/>
              <a:gd name="connsiteY4696" fmla="*/ 276225 h 3275013"/>
              <a:gd name="connsiteX4697" fmla="*/ 1411288 w 6775451"/>
              <a:gd name="connsiteY4697" fmla="*/ 274637 h 3275013"/>
              <a:gd name="connsiteX4698" fmla="*/ 1397000 w 6775451"/>
              <a:gd name="connsiteY4698" fmla="*/ 268287 h 3275013"/>
              <a:gd name="connsiteX4699" fmla="*/ 1397000 w 6775451"/>
              <a:gd name="connsiteY4699" fmla="*/ 260350 h 3275013"/>
              <a:gd name="connsiteX4700" fmla="*/ 1379538 w 6775451"/>
              <a:gd name="connsiteY4700" fmla="*/ 257175 h 3275013"/>
              <a:gd name="connsiteX4701" fmla="*/ 1354138 w 6775451"/>
              <a:gd name="connsiteY4701" fmla="*/ 260350 h 3275013"/>
              <a:gd name="connsiteX4702" fmla="*/ 1333500 w 6775451"/>
              <a:gd name="connsiteY4702" fmla="*/ 257175 h 3275013"/>
              <a:gd name="connsiteX4703" fmla="*/ 1330325 w 6775451"/>
              <a:gd name="connsiteY4703" fmla="*/ 246062 h 3275013"/>
              <a:gd name="connsiteX4704" fmla="*/ 1333500 w 6775451"/>
              <a:gd name="connsiteY4704" fmla="*/ 233362 h 3275013"/>
              <a:gd name="connsiteX4705" fmla="*/ 1339851 w 6775451"/>
              <a:gd name="connsiteY4705" fmla="*/ 231775 h 3275013"/>
              <a:gd name="connsiteX4706" fmla="*/ 1350963 w 6775451"/>
              <a:gd name="connsiteY4706" fmla="*/ 228600 h 3275013"/>
              <a:gd name="connsiteX4707" fmla="*/ 1365250 w 6775451"/>
              <a:gd name="connsiteY4707" fmla="*/ 228600 h 3275013"/>
              <a:gd name="connsiteX4708" fmla="*/ 2606676 w 6775451"/>
              <a:gd name="connsiteY4708" fmla="*/ 0 h 3275013"/>
              <a:gd name="connsiteX4709" fmla="*/ 2638426 w 6775451"/>
              <a:gd name="connsiteY4709" fmla="*/ 3175 h 3275013"/>
              <a:gd name="connsiteX4710" fmla="*/ 2670176 w 6775451"/>
              <a:gd name="connsiteY4710" fmla="*/ 11112 h 3275013"/>
              <a:gd name="connsiteX4711" fmla="*/ 2659064 w 6775451"/>
              <a:gd name="connsiteY4711" fmla="*/ 11112 h 3275013"/>
              <a:gd name="connsiteX4712" fmla="*/ 2678114 w 6775451"/>
              <a:gd name="connsiteY4712" fmla="*/ 14287 h 3275013"/>
              <a:gd name="connsiteX4713" fmla="*/ 2695576 w 6775451"/>
              <a:gd name="connsiteY4713" fmla="*/ 17462 h 3275013"/>
              <a:gd name="connsiteX4714" fmla="*/ 2701926 w 6775451"/>
              <a:gd name="connsiteY4714" fmla="*/ 20637 h 3275013"/>
              <a:gd name="connsiteX4715" fmla="*/ 2709864 w 6775451"/>
              <a:gd name="connsiteY4715" fmla="*/ 28575 h 3275013"/>
              <a:gd name="connsiteX4716" fmla="*/ 2698751 w 6775451"/>
              <a:gd name="connsiteY4716" fmla="*/ 31750 h 3275013"/>
              <a:gd name="connsiteX4717" fmla="*/ 2659064 w 6775451"/>
              <a:gd name="connsiteY4717" fmla="*/ 39688 h 3275013"/>
              <a:gd name="connsiteX4718" fmla="*/ 2616201 w 6775451"/>
              <a:gd name="connsiteY4718" fmla="*/ 49212 h 3275013"/>
              <a:gd name="connsiteX4719" fmla="*/ 2589214 w 6775451"/>
              <a:gd name="connsiteY4719" fmla="*/ 50800 h 3275013"/>
              <a:gd name="connsiteX4720" fmla="*/ 2566989 w 6775451"/>
              <a:gd name="connsiteY4720" fmla="*/ 50800 h 3275013"/>
              <a:gd name="connsiteX4721" fmla="*/ 2598739 w 6775451"/>
              <a:gd name="connsiteY4721" fmla="*/ 60325 h 3275013"/>
              <a:gd name="connsiteX4722" fmla="*/ 2649539 w 6775451"/>
              <a:gd name="connsiteY4722" fmla="*/ 53975 h 3275013"/>
              <a:gd name="connsiteX4723" fmla="*/ 2663826 w 6775451"/>
              <a:gd name="connsiteY4723" fmla="*/ 46037 h 3275013"/>
              <a:gd name="connsiteX4724" fmla="*/ 2695576 w 6775451"/>
              <a:gd name="connsiteY4724" fmla="*/ 46037 h 3275013"/>
              <a:gd name="connsiteX4725" fmla="*/ 2706689 w 6775451"/>
              <a:gd name="connsiteY4725" fmla="*/ 42862 h 3275013"/>
              <a:gd name="connsiteX4726" fmla="*/ 2720976 w 6775451"/>
              <a:gd name="connsiteY4726" fmla="*/ 36512 h 3275013"/>
              <a:gd name="connsiteX4727" fmla="*/ 2730501 w 6775451"/>
              <a:gd name="connsiteY4727" fmla="*/ 34925 h 3275013"/>
              <a:gd name="connsiteX4728" fmla="*/ 2738439 w 6775451"/>
              <a:gd name="connsiteY4728" fmla="*/ 31750 h 3275013"/>
              <a:gd name="connsiteX4729" fmla="*/ 2763839 w 6775451"/>
              <a:gd name="connsiteY4729" fmla="*/ 28575 h 3275013"/>
              <a:gd name="connsiteX4730" fmla="*/ 2774951 w 6775451"/>
              <a:gd name="connsiteY4730" fmla="*/ 31750 h 3275013"/>
              <a:gd name="connsiteX4731" fmla="*/ 2798764 w 6775451"/>
              <a:gd name="connsiteY4731" fmla="*/ 28575 h 3275013"/>
              <a:gd name="connsiteX4732" fmla="*/ 2803526 w 6775451"/>
              <a:gd name="connsiteY4732" fmla="*/ 28575 h 3275013"/>
              <a:gd name="connsiteX4733" fmla="*/ 2809876 w 6775451"/>
              <a:gd name="connsiteY4733" fmla="*/ 36512 h 3275013"/>
              <a:gd name="connsiteX4734" fmla="*/ 2813051 w 6775451"/>
              <a:gd name="connsiteY4734" fmla="*/ 36512 h 3275013"/>
              <a:gd name="connsiteX4735" fmla="*/ 2814639 w 6775451"/>
              <a:gd name="connsiteY4735" fmla="*/ 53975 h 3275013"/>
              <a:gd name="connsiteX4736" fmla="*/ 2817814 w 6775451"/>
              <a:gd name="connsiteY4736" fmla="*/ 74612 h 3275013"/>
              <a:gd name="connsiteX4737" fmla="*/ 2814639 w 6775451"/>
              <a:gd name="connsiteY4737" fmla="*/ 74612 h 3275013"/>
              <a:gd name="connsiteX4738" fmla="*/ 2817814 w 6775451"/>
              <a:gd name="connsiteY4738" fmla="*/ 88900 h 3275013"/>
              <a:gd name="connsiteX4739" fmla="*/ 2827339 w 6775451"/>
              <a:gd name="connsiteY4739" fmla="*/ 100012 h 3275013"/>
              <a:gd name="connsiteX4740" fmla="*/ 2828926 w 6775451"/>
              <a:gd name="connsiteY4740" fmla="*/ 100012 h 3275013"/>
              <a:gd name="connsiteX4741" fmla="*/ 2841626 w 6775451"/>
              <a:gd name="connsiteY4741" fmla="*/ 117475 h 3275013"/>
              <a:gd name="connsiteX4742" fmla="*/ 2849564 w 6775451"/>
              <a:gd name="connsiteY4742" fmla="*/ 136525 h 3275013"/>
              <a:gd name="connsiteX4743" fmla="*/ 2843214 w 6775451"/>
              <a:gd name="connsiteY4743" fmla="*/ 136525 h 3275013"/>
              <a:gd name="connsiteX4744" fmla="*/ 2852739 w 6775451"/>
              <a:gd name="connsiteY4744" fmla="*/ 150812 h 3275013"/>
              <a:gd name="connsiteX4745" fmla="*/ 2867026 w 6775451"/>
              <a:gd name="connsiteY4745" fmla="*/ 157162 h 3275013"/>
              <a:gd name="connsiteX4746" fmla="*/ 2884489 w 6775451"/>
              <a:gd name="connsiteY4746" fmla="*/ 157162 h 3275013"/>
              <a:gd name="connsiteX4747" fmla="*/ 2906714 w 6775451"/>
              <a:gd name="connsiteY4747" fmla="*/ 136525 h 3275013"/>
              <a:gd name="connsiteX4748" fmla="*/ 2924176 w 6775451"/>
              <a:gd name="connsiteY4748" fmla="*/ 122237 h 3275013"/>
              <a:gd name="connsiteX4749" fmla="*/ 2927351 w 6775451"/>
              <a:gd name="connsiteY4749" fmla="*/ 119062 h 3275013"/>
              <a:gd name="connsiteX4750" fmla="*/ 2932114 w 6775451"/>
              <a:gd name="connsiteY4750" fmla="*/ 117475 h 3275013"/>
              <a:gd name="connsiteX4751" fmla="*/ 2946401 w 6775451"/>
              <a:gd name="connsiteY4751" fmla="*/ 107950 h 3275013"/>
              <a:gd name="connsiteX4752" fmla="*/ 2981326 w 6775451"/>
              <a:gd name="connsiteY4752" fmla="*/ 114300 h 3275013"/>
              <a:gd name="connsiteX4753" fmla="*/ 2992439 w 6775451"/>
              <a:gd name="connsiteY4753" fmla="*/ 119062 h 3275013"/>
              <a:gd name="connsiteX4754" fmla="*/ 3000376 w 6775451"/>
              <a:gd name="connsiteY4754" fmla="*/ 125412 h 3275013"/>
              <a:gd name="connsiteX4755" fmla="*/ 2998789 w 6775451"/>
              <a:gd name="connsiteY4755" fmla="*/ 136525 h 3275013"/>
              <a:gd name="connsiteX4756" fmla="*/ 2995614 w 6775451"/>
              <a:gd name="connsiteY4756" fmla="*/ 136525 h 3275013"/>
              <a:gd name="connsiteX4757" fmla="*/ 2986089 w 6775451"/>
              <a:gd name="connsiteY4757" fmla="*/ 153987 h 3275013"/>
              <a:gd name="connsiteX4758" fmla="*/ 2967039 w 6775451"/>
              <a:gd name="connsiteY4758" fmla="*/ 161925 h 3275013"/>
              <a:gd name="connsiteX4759" fmla="*/ 2963864 w 6775451"/>
              <a:gd name="connsiteY4759" fmla="*/ 165100 h 3275013"/>
              <a:gd name="connsiteX4760" fmla="*/ 2957514 w 6775451"/>
              <a:gd name="connsiteY4760" fmla="*/ 168275 h 3275013"/>
              <a:gd name="connsiteX4761" fmla="*/ 2941639 w 6775451"/>
              <a:gd name="connsiteY4761" fmla="*/ 182562 h 3275013"/>
              <a:gd name="connsiteX4762" fmla="*/ 2924176 w 6775451"/>
              <a:gd name="connsiteY4762" fmla="*/ 200025 h 3275013"/>
              <a:gd name="connsiteX4763" fmla="*/ 2909889 w 6775451"/>
              <a:gd name="connsiteY4763" fmla="*/ 214312 h 3275013"/>
              <a:gd name="connsiteX4764" fmla="*/ 2898776 w 6775451"/>
              <a:gd name="connsiteY4764" fmla="*/ 225425 h 3275013"/>
              <a:gd name="connsiteX4765" fmla="*/ 2900364 w 6775451"/>
              <a:gd name="connsiteY4765" fmla="*/ 225425 h 3275013"/>
              <a:gd name="connsiteX4766" fmla="*/ 2898776 w 6775451"/>
              <a:gd name="connsiteY4766" fmla="*/ 228600 h 3275013"/>
              <a:gd name="connsiteX4767" fmla="*/ 2886076 w 6775451"/>
              <a:gd name="connsiteY4767" fmla="*/ 239712 h 3275013"/>
              <a:gd name="connsiteX4768" fmla="*/ 2884489 w 6775451"/>
              <a:gd name="connsiteY4768" fmla="*/ 261937 h 3275013"/>
              <a:gd name="connsiteX4769" fmla="*/ 2881314 w 6775451"/>
              <a:gd name="connsiteY4769" fmla="*/ 261937 h 3275013"/>
              <a:gd name="connsiteX4770" fmla="*/ 2881314 w 6775451"/>
              <a:gd name="connsiteY4770" fmla="*/ 265112 h 3275013"/>
              <a:gd name="connsiteX4771" fmla="*/ 2881314 w 6775451"/>
              <a:gd name="connsiteY4771" fmla="*/ 271462 h 3275013"/>
              <a:gd name="connsiteX4772" fmla="*/ 2892426 w 6775451"/>
              <a:gd name="connsiteY4772" fmla="*/ 285750 h 3275013"/>
              <a:gd name="connsiteX4773" fmla="*/ 2903539 w 6775451"/>
              <a:gd name="connsiteY4773" fmla="*/ 282575 h 3275013"/>
              <a:gd name="connsiteX4774" fmla="*/ 2906714 w 6775451"/>
              <a:gd name="connsiteY4774" fmla="*/ 285750 h 3275013"/>
              <a:gd name="connsiteX4775" fmla="*/ 2906714 w 6775451"/>
              <a:gd name="connsiteY4775" fmla="*/ 288925 h 3275013"/>
              <a:gd name="connsiteX4776" fmla="*/ 2909889 w 6775451"/>
              <a:gd name="connsiteY4776" fmla="*/ 288925 h 3275013"/>
              <a:gd name="connsiteX4777" fmla="*/ 2903539 w 6775451"/>
              <a:gd name="connsiteY4777" fmla="*/ 293687 h 3275013"/>
              <a:gd name="connsiteX4778" fmla="*/ 2895601 w 6775451"/>
              <a:gd name="connsiteY4778" fmla="*/ 304800 h 3275013"/>
              <a:gd name="connsiteX4779" fmla="*/ 2892426 w 6775451"/>
              <a:gd name="connsiteY4779" fmla="*/ 314325 h 3275013"/>
              <a:gd name="connsiteX4780" fmla="*/ 2889251 w 6775451"/>
              <a:gd name="connsiteY4780" fmla="*/ 325437 h 3275013"/>
              <a:gd name="connsiteX4781" fmla="*/ 2886076 w 6775451"/>
              <a:gd name="connsiteY4781" fmla="*/ 325437 h 3275013"/>
              <a:gd name="connsiteX4782" fmla="*/ 2886076 w 6775451"/>
              <a:gd name="connsiteY4782" fmla="*/ 336550 h 3275013"/>
              <a:gd name="connsiteX4783" fmla="*/ 2886076 w 6775451"/>
              <a:gd name="connsiteY4783" fmla="*/ 350837 h 3275013"/>
              <a:gd name="connsiteX4784" fmla="*/ 2889251 w 6775451"/>
              <a:gd name="connsiteY4784" fmla="*/ 350837 h 3275013"/>
              <a:gd name="connsiteX4785" fmla="*/ 2889251 w 6775451"/>
              <a:gd name="connsiteY4785" fmla="*/ 354012 h 3275013"/>
              <a:gd name="connsiteX4786" fmla="*/ 2889251 w 6775451"/>
              <a:gd name="connsiteY4786" fmla="*/ 357187 h 3275013"/>
              <a:gd name="connsiteX4787" fmla="*/ 2889251 w 6775451"/>
              <a:gd name="connsiteY4787" fmla="*/ 361950 h 3275013"/>
              <a:gd name="connsiteX4788" fmla="*/ 2886076 w 6775451"/>
              <a:gd name="connsiteY4788" fmla="*/ 365125 h 3275013"/>
              <a:gd name="connsiteX4789" fmla="*/ 2863851 w 6775451"/>
              <a:gd name="connsiteY4789" fmla="*/ 361950 h 3275013"/>
              <a:gd name="connsiteX4790" fmla="*/ 2828926 w 6775451"/>
              <a:gd name="connsiteY4790" fmla="*/ 354012 h 3275013"/>
              <a:gd name="connsiteX4791" fmla="*/ 2827339 w 6775451"/>
              <a:gd name="connsiteY4791" fmla="*/ 354012 h 3275013"/>
              <a:gd name="connsiteX4792" fmla="*/ 2824164 w 6775451"/>
              <a:gd name="connsiteY4792" fmla="*/ 357187 h 3275013"/>
              <a:gd name="connsiteX4793" fmla="*/ 2817814 w 6775451"/>
              <a:gd name="connsiteY4793" fmla="*/ 371475 h 3275013"/>
              <a:gd name="connsiteX4794" fmla="*/ 2824164 w 6775451"/>
              <a:gd name="connsiteY4794" fmla="*/ 387350 h 3275013"/>
              <a:gd name="connsiteX4795" fmla="*/ 2817814 w 6775451"/>
              <a:gd name="connsiteY4795" fmla="*/ 387350 h 3275013"/>
              <a:gd name="connsiteX4796" fmla="*/ 2820989 w 6775451"/>
              <a:gd name="connsiteY4796" fmla="*/ 390525 h 3275013"/>
              <a:gd name="connsiteX4797" fmla="*/ 2820989 w 6775451"/>
              <a:gd name="connsiteY4797" fmla="*/ 393700 h 3275013"/>
              <a:gd name="connsiteX4798" fmla="*/ 2824164 w 6775451"/>
              <a:gd name="connsiteY4798" fmla="*/ 404812 h 3275013"/>
              <a:gd name="connsiteX4799" fmla="*/ 2828926 w 6775451"/>
              <a:gd name="connsiteY4799" fmla="*/ 414337 h 3275013"/>
              <a:gd name="connsiteX4800" fmla="*/ 2832101 w 6775451"/>
              <a:gd name="connsiteY4800" fmla="*/ 414337 h 3275013"/>
              <a:gd name="connsiteX4801" fmla="*/ 2832101 w 6775451"/>
              <a:gd name="connsiteY4801" fmla="*/ 415925 h 3275013"/>
              <a:gd name="connsiteX4802" fmla="*/ 2835276 w 6775451"/>
              <a:gd name="connsiteY4802" fmla="*/ 415925 h 3275013"/>
              <a:gd name="connsiteX4803" fmla="*/ 2841626 w 6775451"/>
              <a:gd name="connsiteY4803" fmla="*/ 430212 h 3275013"/>
              <a:gd name="connsiteX4804" fmla="*/ 2827339 w 6775451"/>
              <a:gd name="connsiteY4804" fmla="*/ 444500 h 3275013"/>
              <a:gd name="connsiteX4805" fmla="*/ 2824164 w 6775451"/>
              <a:gd name="connsiteY4805" fmla="*/ 447675 h 3275013"/>
              <a:gd name="connsiteX4806" fmla="*/ 2817814 w 6775451"/>
              <a:gd name="connsiteY4806" fmla="*/ 447675 h 3275013"/>
              <a:gd name="connsiteX4807" fmla="*/ 2806701 w 6775451"/>
              <a:gd name="connsiteY4807" fmla="*/ 450850 h 3275013"/>
              <a:gd name="connsiteX4808" fmla="*/ 2792414 w 6775451"/>
              <a:gd name="connsiteY4808" fmla="*/ 433387 h 3275013"/>
              <a:gd name="connsiteX4809" fmla="*/ 2792414 w 6775451"/>
              <a:gd name="connsiteY4809" fmla="*/ 425450 h 3275013"/>
              <a:gd name="connsiteX4810" fmla="*/ 2774951 w 6775451"/>
              <a:gd name="connsiteY4810" fmla="*/ 404812 h 3275013"/>
              <a:gd name="connsiteX4811" fmla="*/ 2755901 w 6775451"/>
              <a:gd name="connsiteY4811" fmla="*/ 396875 h 3275013"/>
              <a:gd name="connsiteX4812" fmla="*/ 2752726 w 6775451"/>
              <a:gd name="connsiteY4812" fmla="*/ 401637 h 3275013"/>
              <a:gd name="connsiteX4813" fmla="*/ 2752726 w 6775451"/>
              <a:gd name="connsiteY4813" fmla="*/ 414337 h 3275013"/>
              <a:gd name="connsiteX4814" fmla="*/ 2757489 w 6775451"/>
              <a:gd name="connsiteY4814" fmla="*/ 414337 h 3275013"/>
              <a:gd name="connsiteX4815" fmla="*/ 2760664 w 6775451"/>
              <a:gd name="connsiteY4815" fmla="*/ 428625 h 3275013"/>
              <a:gd name="connsiteX4816" fmla="*/ 2770189 w 6775451"/>
              <a:gd name="connsiteY4816" fmla="*/ 433387 h 3275013"/>
              <a:gd name="connsiteX4817" fmla="*/ 2786064 w 6775451"/>
              <a:gd name="connsiteY4817" fmla="*/ 439737 h 3275013"/>
              <a:gd name="connsiteX4818" fmla="*/ 2795589 w 6775451"/>
              <a:gd name="connsiteY4818" fmla="*/ 450850 h 3275013"/>
              <a:gd name="connsiteX4819" fmla="*/ 2792414 w 6775451"/>
              <a:gd name="connsiteY4819" fmla="*/ 450850 h 3275013"/>
              <a:gd name="connsiteX4820" fmla="*/ 2795589 w 6775451"/>
              <a:gd name="connsiteY4820" fmla="*/ 457200 h 3275013"/>
              <a:gd name="connsiteX4821" fmla="*/ 2798764 w 6775451"/>
              <a:gd name="connsiteY4821" fmla="*/ 461962 h 3275013"/>
              <a:gd name="connsiteX4822" fmla="*/ 2795589 w 6775451"/>
              <a:gd name="connsiteY4822" fmla="*/ 471487 h 3275013"/>
              <a:gd name="connsiteX4823" fmla="*/ 2774951 w 6775451"/>
              <a:gd name="connsiteY4823" fmla="*/ 468312 h 3275013"/>
              <a:gd name="connsiteX4824" fmla="*/ 2752726 w 6775451"/>
              <a:gd name="connsiteY4824" fmla="*/ 476250 h 3275013"/>
              <a:gd name="connsiteX4825" fmla="*/ 2713039 w 6775451"/>
              <a:gd name="connsiteY4825" fmla="*/ 490537 h 3275013"/>
              <a:gd name="connsiteX4826" fmla="*/ 2673351 w 6775451"/>
              <a:gd name="connsiteY4826" fmla="*/ 493712 h 3275013"/>
              <a:gd name="connsiteX4827" fmla="*/ 2649539 w 6775451"/>
              <a:gd name="connsiteY4827" fmla="*/ 490537 h 3275013"/>
              <a:gd name="connsiteX4828" fmla="*/ 2646364 w 6775451"/>
              <a:gd name="connsiteY4828" fmla="*/ 490537 h 3275013"/>
              <a:gd name="connsiteX4829" fmla="*/ 2646364 w 6775451"/>
              <a:gd name="connsiteY4829" fmla="*/ 493712 h 3275013"/>
              <a:gd name="connsiteX4830" fmla="*/ 2638426 w 6775451"/>
              <a:gd name="connsiteY4830" fmla="*/ 501650 h 3275013"/>
              <a:gd name="connsiteX4831" fmla="*/ 2630489 w 6775451"/>
              <a:gd name="connsiteY4831" fmla="*/ 514350 h 3275013"/>
              <a:gd name="connsiteX4832" fmla="*/ 2620964 w 6775451"/>
              <a:gd name="connsiteY4832" fmla="*/ 530225 h 3275013"/>
              <a:gd name="connsiteX4833" fmla="*/ 2617789 w 6775451"/>
              <a:gd name="connsiteY4833" fmla="*/ 536575 h 3275013"/>
              <a:gd name="connsiteX4834" fmla="*/ 2595564 w 6775451"/>
              <a:gd name="connsiteY4834" fmla="*/ 539750 h 3275013"/>
              <a:gd name="connsiteX4835" fmla="*/ 2563814 w 6775451"/>
              <a:gd name="connsiteY4835" fmla="*/ 536575 h 3275013"/>
              <a:gd name="connsiteX4836" fmla="*/ 2559051 w 6775451"/>
              <a:gd name="connsiteY4836" fmla="*/ 539750 h 3275013"/>
              <a:gd name="connsiteX4837" fmla="*/ 2552701 w 6775451"/>
              <a:gd name="connsiteY4837" fmla="*/ 542925 h 3275013"/>
              <a:gd name="connsiteX4838" fmla="*/ 2549526 w 6775451"/>
              <a:gd name="connsiteY4838" fmla="*/ 544512 h 3275013"/>
              <a:gd name="connsiteX4839" fmla="*/ 2546351 w 6775451"/>
              <a:gd name="connsiteY4839" fmla="*/ 544512 h 3275013"/>
              <a:gd name="connsiteX4840" fmla="*/ 2535238 w 6775451"/>
              <a:gd name="connsiteY4840" fmla="*/ 554037 h 3275013"/>
              <a:gd name="connsiteX4841" fmla="*/ 2520951 w 6775451"/>
              <a:gd name="connsiteY4841" fmla="*/ 557212 h 3275013"/>
              <a:gd name="connsiteX4842" fmla="*/ 2516188 w 6775451"/>
              <a:gd name="connsiteY4842" fmla="*/ 558800 h 3275013"/>
              <a:gd name="connsiteX4843" fmla="*/ 2509838 w 6775451"/>
              <a:gd name="connsiteY4843" fmla="*/ 568325 h 3275013"/>
              <a:gd name="connsiteX4844" fmla="*/ 2513013 w 6775451"/>
              <a:gd name="connsiteY4844" fmla="*/ 579437 h 3275013"/>
              <a:gd name="connsiteX4845" fmla="*/ 2509838 w 6775451"/>
              <a:gd name="connsiteY4845" fmla="*/ 579437 h 3275013"/>
              <a:gd name="connsiteX4846" fmla="*/ 2509838 w 6775451"/>
              <a:gd name="connsiteY4846" fmla="*/ 585787 h 3275013"/>
              <a:gd name="connsiteX4847" fmla="*/ 2513013 w 6775451"/>
              <a:gd name="connsiteY4847" fmla="*/ 587375 h 3275013"/>
              <a:gd name="connsiteX4848" fmla="*/ 2509838 w 6775451"/>
              <a:gd name="connsiteY4848" fmla="*/ 600075 h 3275013"/>
              <a:gd name="connsiteX4849" fmla="*/ 2501901 w 6775451"/>
              <a:gd name="connsiteY4849" fmla="*/ 604837 h 3275013"/>
              <a:gd name="connsiteX4850" fmla="*/ 2492376 w 6775451"/>
              <a:gd name="connsiteY4850" fmla="*/ 604837 h 3275013"/>
              <a:gd name="connsiteX4851" fmla="*/ 2489201 w 6775451"/>
              <a:gd name="connsiteY4851" fmla="*/ 601662 h 3275013"/>
              <a:gd name="connsiteX4852" fmla="*/ 2487613 w 6775451"/>
              <a:gd name="connsiteY4852" fmla="*/ 604837 h 3275013"/>
              <a:gd name="connsiteX4853" fmla="*/ 2484438 w 6775451"/>
              <a:gd name="connsiteY4853" fmla="*/ 611187 h 3275013"/>
              <a:gd name="connsiteX4854" fmla="*/ 2484438 w 6775451"/>
              <a:gd name="connsiteY4854" fmla="*/ 619125 h 3275013"/>
              <a:gd name="connsiteX4855" fmla="*/ 2484438 w 6775451"/>
              <a:gd name="connsiteY4855" fmla="*/ 630237 h 3275013"/>
              <a:gd name="connsiteX4856" fmla="*/ 2481263 w 6775451"/>
              <a:gd name="connsiteY4856" fmla="*/ 642937 h 3275013"/>
              <a:gd name="connsiteX4857" fmla="*/ 2478088 w 6775451"/>
              <a:gd name="connsiteY4857" fmla="*/ 642937 h 3275013"/>
              <a:gd name="connsiteX4858" fmla="*/ 2474913 w 6775451"/>
              <a:gd name="connsiteY4858" fmla="*/ 650875 h 3275013"/>
              <a:gd name="connsiteX4859" fmla="*/ 2470151 w 6775451"/>
              <a:gd name="connsiteY4859" fmla="*/ 658812 h 3275013"/>
              <a:gd name="connsiteX4860" fmla="*/ 2466976 w 6775451"/>
              <a:gd name="connsiteY4860" fmla="*/ 661987 h 3275013"/>
              <a:gd name="connsiteX4861" fmla="*/ 2460626 w 6775451"/>
              <a:gd name="connsiteY4861" fmla="*/ 665162 h 3275013"/>
              <a:gd name="connsiteX4862" fmla="*/ 2463801 w 6775451"/>
              <a:gd name="connsiteY4862" fmla="*/ 665162 h 3275013"/>
              <a:gd name="connsiteX4863" fmla="*/ 2460626 w 6775451"/>
              <a:gd name="connsiteY4863" fmla="*/ 668337 h 3275013"/>
              <a:gd name="connsiteX4864" fmla="*/ 2452688 w 6775451"/>
              <a:gd name="connsiteY4864" fmla="*/ 673100 h 3275013"/>
              <a:gd name="connsiteX4865" fmla="*/ 2438401 w 6775451"/>
              <a:gd name="connsiteY4865" fmla="*/ 673100 h 3275013"/>
              <a:gd name="connsiteX4866" fmla="*/ 2427288 w 6775451"/>
              <a:gd name="connsiteY4866" fmla="*/ 658812 h 3275013"/>
              <a:gd name="connsiteX4867" fmla="*/ 2420938 w 6775451"/>
              <a:gd name="connsiteY4867" fmla="*/ 644525 h 3275013"/>
              <a:gd name="connsiteX4868" fmla="*/ 2405063 w 6775451"/>
              <a:gd name="connsiteY4868" fmla="*/ 657225 h 3275013"/>
              <a:gd name="connsiteX4869" fmla="*/ 2390776 w 6775451"/>
              <a:gd name="connsiteY4869" fmla="*/ 654050 h 3275013"/>
              <a:gd name="connsiteX4870" fmla="*/ 2370138 w 6775451"/>
              <a:gd name="connsiteY4870" fmla="*/ 633412 h 3275013"/>
              <a:gd name="connsiteX4871" fmla="*/ 2344738 w 6775451"/>
              <a:gd name="connsiteY4871" fmla="*/ 615950 h 3275013"/>
              <a:gd name="connsiteX4872" fmla="*/ 2330451 w 6775451"/>
              <a:gd name="connsiteY4872" fmla="*/ 600075 h 3275013"/>
              <a:gd name="connsiteX4873" fmla="*/ 2320926 w 6775451"/>
              <a:gd name="connsiteY4873" fmla="*/ 579437 h 3275013"/>
              <a:gd name="connsiteX4874" fmla="*/ 2319338 w 6775451"/>
              <a:gd name="connsiteY4874" fmla="*/ 573087 h 3275013"/>
              <a:gd name="connsiteX4875" fmla="*/ 2324101 w 6775451"/>
              <a:gd name="connsiteY4875" fmla="*/ 571500 h 3275013"/>
              <a:gd name="connsiteX4876" fmla="*/ 2327276 w 6775451"/>
              <a:gd name="connsiteY4876" fmla="*/ 571500 h 3275013"/>
              <a:gd name="connsiteX4877" fmla="*/ 2330451 w 6775451"/>
              <a:gd name="connsiteY4877" fmla="*/ 568325 h 3275013"/>
              <a:gd name="connsiteX4878" fmla="*/ 2312988 w 6775451"/>
              <a:gd name="connsiteY4878" fmla="*/ 565150 h 3275013"/>
              <a:gd name="connsiteX4879" fmla="*/ 2298701 w 6775451"/>
              <a:gd name="connsiteY4879" fmla="*/ 554037 h 3275013"/>
              <a:gd name="connsiteX4880" fmla="*/ 2287588 w 6775451"/>
              <a:gd name="connsiteY4880" fmla="*/ 533400 h 3275013"/>
              <a:gd name="connsiteX4881" fmla="*/ 2281238 w 6775451"/>
              <a:gd name="connsiteY4881" fmla="*/ 508000 h 3275013"/>
              <a:gd name="connsiteX4882" fmla="*/ 2287588 w 6775451"/>
              <a:gd name="connsiteY4882" fmla="*/ 493712 h 3275013"/>
              <a:gd name="connsiteX4883" fmla="*/ 2295526 w 6775451"/>
              <a:gd name="connsiteY4883" fmla="*/ 479425 h 3275013"/>
              <a:gd name="connsiteX4884" fmla="*/ 2290763 w 6775451"/>
              <a:gd name="connsiteY4884" fmla="*/ 473075 h 3275013"/>
              <a:gd name="connsiteX4885" fmla="*/ 2273301 w 6775451"/>
              <a:gd name="connsiteY4885" fmla="*/ 473075 h 3275013"/>
              <a:gd name="connsiteX4886" fmla="*/ 2270126 w 6775451"/>
              <a:gd name="connsiteY4886" fmla="*/ 471487 h 3275013"/>
              <a:gd name="connsiteX4887" fmla="*/ 2263776 w 6775451"/>
              <a:gd name="connsiteY4887" fmla="*/ 450850 h 3275013"/>
              <a:gd name="connsiteX4888" fmla="*/ 2270126 w 6775451"/>
              <a:gd name="connsiteY4888" fmla="*/ 436562 h 3275013"/>
              <a:gd name="connsiteX4889" fmla="*/ 2276476 w 6775451"/>
              <a:gd name="connsiteY4889" fmla="*/ 428625 h 3275013"/>
              <a:gd name="connsiteX4890" fmla="*/ 2278063 w 6775451"/>
              <a:gd name="connsiteY4890" fmla="*/ 425450 h 3275013"/>
              <a:gd name="connsiteX4891" fmla="*/ 2292351 w 6775451"/>
              <a:gd name="connsiteY4891" fmla="*/ 419100 h 3275013"/>
              <a:gd name="connsiteX4892" fmla="*/ 2295526 w 6775451"/>
              <a:gd name="connsiteY4892" fmla="*/ 419100 h 3275013"/>
              <a:gd name="connsiteX4893" fmla="*/ 2312988 w 6775451"/>
              <a:gd name="connsiteY4893" fmla="*/ 419100 h 3275013"/>
              <a:gd name="connsiteX4894" fmla="*/ 2319338 w 6775451"/>
              <a:gd name="connsiteY4894" fmla="*/ 430212 h 3275013"/>
              <a:gd name="connsiteX4895" fmla="*/ 2312988 w 6775451"/>
              <a:gd name="connsiteY4895" fmla="*/ 450850 h 3275013"/>
              <a:gd name="connsiteX4896" fmla="*/ 2309813 w 6775451"/>
              <a:gd name="connsiteY4896" fmla="*/ 450850 h 3275013"/>
              <a:gd name="connsiteX4897" fmla="*/ 2309813 w 6775451"/>
              <a:gd name="connsiteY4897" fmla="*/ 454025 h 3275013"/>
              <a:gd name="connsiteX4898" fmla="*/ 2312988 w 6775451"/>
              <a:gd name="connsiteY4898" fmla="*/ 465137 h 3275013"/>
              <a:gd name="connsiteX4899" fmla="*/ 2320926 w 6775451"/>
              <a:gd name="connsiteY4899" fmla="*/ 468312 h 3275013"/>
              <a:gd name="connsiteX4900" fmla="*/ 2330451 w 6775451"/>
              <a:gd name="connsiteY4900" fmla="*/ 465137 h 3275013"/>
              <a:gd name="connsiteX4901" fmla="*/ 2333626 w 6775451"/>
              <a:gd name="connsiteY4901" fmla="*/ 450850 h 3275013"/>
              <a:gd name="connsiteX4902" fmla="*/ 2324101 w 6775451"/>
              <a:gd name="connsiteY4902" fmla="*/ 430212 h 3275013"/>
              <a:gd name="connsiteX4903" fmla="*/ 2309813 w 6775451"/>
              <a:gd name="connsiteY4903" fmla="*/ 411162 h 3275013"/>
              <a:gd name="connsiteX4904" fmla="*/ 2292351 w 6775451"/>
              <a:gd name="connsiteY4904" fmla="*/ 400050 h 3275013"/>
              <a:gd name="connsiteX4905" fmla="*/ 2278063 w 6775451"/>
              <a:gd name="connsiteY4905" fmla="*/ 404812 h 3275013"/>
              <a:gd name="connsiteX4906" fmla="*/ 2276476 w 6775451"/>
              <a:gd name="connsiteY4906" fmla="*/ 407987 h 3275013"/>
              <a:gd name="connsiteX4907" fmla="*/ 2273301 w 6775451"/>
              <a:gd name="connsiteY4907" fmla="*/ 414337 h 3275013"/>
              <a:gd name="connsiteX4908" fmla="*/ 2276476 w 6775451"/>
              <a:gd name="connsiteY4908" fmla="*/ 414337 h 3275013"/>
              <a:gd name="connsiteX4909" fmla="*/ 2266951 w 6775451"/>
              <a:gd name="connsiteY4909" fmla="*/ 425450 h 3275013"/>
              <a:gd name="connsiteX4910" fmla="*/ 2259013 w 6775451"/>
              <a:gd name="connsiteY4910" fmla="*/ 430212 h 3275013"/>
              <a:gd name="connsiteX4911" fmla="*/ 2255838 w 6775451"/>
              <a:gd name="connsiteY4911" fmla="*/ 433387 h 3275013"/>
              <a:gd name="connsiteX4912" fmla="*/ 2252663 w 6775451"/>
              <a:gd name="connsiteY4912" fmla="*/ 430212 h 3275013"/>
              <a:gd name="connsiteX4913" fmla="*/ 2247901 w 6775451"/>
              <a:gd name="connsiteY4913" fmla="*/ 396875 h 3275013"/>
              <a:gd name="connsiteX4914" fmla="*/ 2238376 w 6775451"/>
              <a:gd name="connsiteY4914" fmla="*/ 350837 h 3275013"/>
              <a:gd name="connsiteX4915" fmla="*/ 2212976 w 6775451"/>
              <a:gd name="connsiteY4915" fmla="*/ 331787 h 3275013"/>
              <a:gd name="connsiteX4916" fmla="*/ 2184401 w 6775451"/>
              <a:gd name="connsiteY4916" fmla="*/ 322262 h 3275013"/>
              <a:gd name="connsiteX4917" fmla="*/ 2149476 w 6775451"/>
              <a:gd name="connsiteY4917" fmla="*/ 311150 h 3275013"/>
              <a:gd name="connsiteX4918" fmla="*/ 2119313 w 6775451"/>
              <a:gd name="connsiteY4918" fmla="*/ 304800 h 3275013"/>
              <a:gd name="connsiteX4919" fmla="*/ 2095501 w 6775451"/>
              <a:gd name="connsiteY4919" fmla="*/ 307975 h 3275013"/>
              <a:gd name="connsiteX4920" fmla="*/ 2070101 w 6775451"/>
              <a:gd name="connsiteY4920" fmla="*/ 307975 h 3275013"/>
              <a:gd name="connsiteX4921" fmla="*/ 2055813 w 6775451"/>
              <a:gd name="connsiteY4921" fmla="*/ 290512 h 3275013"/>
              <a:gd name="connsiteX4922" fmla="*/ 2055813 w 6775451"/>
              <a:gd name="connsiteY4922" fmla="*/ 288925 h 3275013"/>
              <a:gd name="connsiteX4923" fmla="*/ 2055813 w 6775451"/>
              <a:gd name="connsiteY4923" fmla="*/ 279400 h 3275013"/>
              <a:gd name="connsiteX4924" fmla="*/ 2052638 w 6775451"/>
              <a:gd name="connsiteY4924" fmla="*/ 288925 h 3275013"/>
              <a:gd name="connsiteX4925" fmla="*/ 2055813 w 6775451"/>
              <a:gd name="connsiteY4925" fmla="*/ 288925 h 3275013"/>
              <a:gd name="connsiteX4926" fmla="*/ 2052638 w 6775451"/>
              <a:gd name="connsiteY4926" fmla="*/ 300037 h 3275013"/>
              <a:gd name="connsiteX4927" fmla="*/ 2047876 w 6775451"/>
              <a:gd name="connsiteY4927" fmla="*/ 311150 h 3275013"/>
              <a:gd name="connsiteX4928" fmla="*/ 2044701 w 6775451"/>
              <a:gd name="connsiteY4928" fmla="*/ 314325 h 3275013"/>
              <a:gd name="connsiteX4929" fmla="*/ 2041526 w 6775451"/>
              <a:gd name="connsiteY4929" fmla="*/ 317500 h 3275013"/>
              <a:gd name="connsiteX4930" fmla="*/ 2033588 w 6775451"/>
              <a:gd name="connsiteY4930" fmla="*/ 322262 h 3275013"/>
              <a:gd name="connsiteX4931" fmla="*/ 2022476 w 6775451"/>
              <a:gd name="connsiteY4931" fmla="*/ 319087 h 3275013"/>
              <a:gd name="connsiteX4932" fmla="*/ 2008188 w 6775451"/>
              <a:gd name="connsiteY4932" fmla="*/ 303212 h 3275013"/>
              <a:gd name="connsiteX4933" fmla="*/ 1987551 w 6775451"/>
              <a:gd name="connsiteY4933" fmla="*/ 282575 h 3275013"/>
              <a:gd name="connsiteX4934" fmla="*/ 1970088 w 6775451"/>
              <a:gd name="connsiteY4934" fmla="*/ 282575 h 3275013"/>
              <a:gd name="connsiteX4935" fmla="*/ 1952626 w 6775451"/>
              <a:gd name="connsiteY4935" fmla="*/ 276225 h 3275013"/>
              <a:gd name="connsiteX4936" fmla="*/ 1951038 w 6775451"/>
              <a:gd name="connsiteY4936" fmla="*/ 271462 h 3275013"/>
              <a:gd name="connsiteX4937" fmla="*/ 1955801 w 6775451"/>
              <a:gd name="connsiteY4937" fmla="*/ 265112 h 3275013"/>
              <a:gd name="connsiteX4938" fmla="*/ 1965326 w 6775451"/>
              <a:gd name="connsiteY4938" fmla="*/ 261937 h 3275013"/>
              <a:gd name="connsiteX4939" fmla="*/ 1958976 w 6775451"/>
              <a:gd name="connsiteY4939" fmla="*/ 261937 h 3275013"/>
              <a:gd name="connsiteX4940" fmla="*/ 1979613 w 6775451"/>
              <a:gd name="connsiteY4940" fmla="*/ 260350 h 3275013"/>
              <a:gd name="connsiteX4941" fmla="*/ 1990726 w 6775451"/>
              <a:gd name="connsiteY4941" fmla="*/ 260350 h 3275013"/>
              <a:gd name="connsiteX4942" fmla="*/ 2001838 w 6775451"/>
              <a:gd name="connsiteY4942" fmla="*/ 257175 h 3275013"/>
              <a:gd name="connsiteX4943" fmla="*/ 2022476 w 6775451"/>
              <a:gd name="connsiteY4943" fmla="*/ 247650 h 3275013"/>
              <a:gd name="connsiteX4944" fmla="*/ 2027238 w 6775451"/>
              <a:gd name="connsiteY4944" fmla="*/ 246062 h 3275013"/>
              <a:gd name="connsiteX4945" fmla="*/ 2027238 w 6775451"/>
              <a:gd name="connsiteY4945" fmla="*/ 239712 h 3275013"/>
              <a:gd name="connsiteX4946" fmla="*/ 2030413 w 6775451"/>
              <a:gd name="connsiteY4946" fmla="*/ 231775 h 3275013"/>
              <a:gd name="connsiteX4947" fmla="*/ 2047876 w 6775451"/>
              <a:gd name="connsiteY4947" fmla="*/ 217487 h 3275013"/>
              <a:gd name="connsiteX4948" fmla="*/ 2058988 w 6775451"/>
              <a:gd name="connsiteY4948" fmla="*/ 219075 h 3275013"/>
              <a:gd name="connsiteX4949" fmla="*/ 2070101 w 6775451"/>
              <a:gd name="connsiteY4949" fmla="*/ 219075 h 3275013"/>
              <a:gd name="connsiteX4950" fmla="*/ 2081213 w 6775451"/>
              <a:gd name="connsiteY4950" fmla="*/ 203200 h 3275013"/>
              <a:gd name="connsiteX4951" fmla="*/ 2079626 w 6775451"/>
              <a:gd name="connsiteY4951" fmla="*/ 188912 h 3275013"/>
              <a:gd name="connsiteX4952" fmla="*/ 2081213 w 6775451"/>
              <a:gd name="connsiteY4952" fmla="*/ 176212 h 3275013"/>
              <a:gd name="connsiteX4953" fmla="*/ 2095501 w 6775451"/>
              <a:gd name="connsiteY4953" fmla="*/ 168275 h 3275013"/>
              <a:gd name="connsiteX4954" fmla="*/ 2101851 w 6775451"/>
              <a:gd name="connsiteY4954" fmla="*/ 165100 h 3275013"/>
              <a:gd name="connsiteX4955" fmla="*/ 2109788 w 6775451"/>
              <a:gd name="connsiteY4955" fmla="*/ 161925 h 3275013"/>
              <a:gd name="connsiteX4956" fmla="*/ 2116138 w 6775451"/>
              <a:gd name="connsiteY4956" fmla="*/ 161925 h 3275013"/>
              <a:gd name="connsiteX4957" fmla="*/ 2119313 w 6775451"/>
              <a:gd name="connsiteY4957" fmla="*/ 161925 h 3275013"/>
              <a:gd name="connsiteX4958" fmla="*/ 2127251 w 6775451"/>
              <a:gd name="connsiteY4958" fmla="*/ 168275 h 3275013"/>
              <a:gd name="connsiteX4959" fmla="*/ 2138363 w 6775451"/>
              <a:gd name="connsiteY4959" fmla="*/ 161925 h 3275013"/>
              <a:gd name="connsiteX4960" fmla="*/ 2144713 w 6775451"/>
              <a:gd name="connsiteY4960" fmla="*/ 157162 h 3275013"/>
              <a:gd name="connsiteX4961" fmla="*/ 2141538 w 6775451"/>
              <a:gd name="connsiteY4961" fmla="*/ 147637 h 3275013"/>
              <a:gd name="connsiteX4962" fmla="*/ 2138363 w 6775451"/>
              <a:gd name="connsiteY4962" fmla="*/ 139700 h 3275013"/>
              <a:gd name="connsiteX4963" fmla="*/ 2152651 w 6775451"/>
              <a:gd name="connsiteY4963" fmla="*/ 131762 h 3275013"/>
              <a:gd name="connsiteX4964" fmla="*/ 2178051 w 6775451"/>
              <a:gd name="connsiteY4964" fmla="*/ 119062 h 3275013"/>
              <a:gd name="connsiteX4965" fmla="*/ 2219326 w 6775451"/>
              <a:gd name="connsiteY4965" fmla="*/ 114300 h 3275013"/>
              <a:gd name="connsiteX4966" fmla="*/ 2262188 w 6775451"/>
              <a:gd name="connsiteY4966" fmla="*/ 114300 h 3275013"/>
              <a:gd name="connsiteX4967" fmla="*/ 2276476 w 6775451"/>
              <a:gd name="connsiteY4967" fmla="*/ 122237 h 3275013"/>
              <a:gd name="connsiteX4968" fmla="*/ 2298701 w 6775451"/>
              <a:gd name="connsiteY4968" fmla="*/ 128587 h 3275013"/>
              <a:gd name="connsiteX4969" fmla="*/ 2324101 w 6775451"/>
              <a:gd name="connsiteY4969" fmla="*/ 119062 h 3275013"/>
              <a:gd name="connsiteX4970" fmla="*/ 2327276 w 6775451"/>
              <a:gd name="connsiteY4970" fmla="*/ 119062 h 3275013"/>
              <a:gd name="connsiteX4971" fmla="*/ 2330451 w 6775451"/>
              <a:gd name="connsiteY4971" fmla="*/ 117475 h 3275013"/>
              <a:gd name="connsiteX4972" fmla="*/ 2335213 w 6775451"/>
              <a:gd name="connsiteY4972" fmla="*/ 103187 h 3275013"/>
              <a:gd name="connsiteX4973" fmla="*/ 2335213 w 6775451"/>
              <a:gd name="connsiteY4973" fmla="*/ 71437 h 3275013"/>
              <a:gd name="connsiteX4974" fmla="*/ 2341563 w 6775451"/>
              <a:gd name="connsiteY4974" fmla="*/ 61912 h 3275013"/>
              <a:gd name="connsiteX4975" fmla="*/ 2344738 w 6775451"/>
              <a:gd name="connsiteY4975" fmla="*/ 61912 h 3275013"/>
              <a:gd name="connsiteX4976" fmla="*/ 2344738 w 6775451"/>
              <a:gd name="connsiteY4976" fmla="*/ 60325 h 3275013"/>
              <a:gd name="connsiteX4977" fmla="*/ 2355851 w 6775451"/>
              <a:gd name="connsiteY4977" fmla="*/ 57150 h 3275013"/>
              <a:gd name="connsiteX4978" fmla="*/ 2363788 w 6775451"/>
              <a:gd name="connsiteY4978" fmla="*/ 74612 h 3275013"/>
              <a:gd name="connsiteX4979" fmla="*/ 2359026 w 6775451"/>
              <a:gd name="connsiteY4979" fmla="*/ 74612 h 3275013"/>
              <a:gd name="connsiteX4980" fmla="*/ 2363788 w 6775451"/>
              <a:gd name="connsiteY4980" fmla="*/ 82550 h 3275013"/>
              <a:gd name="connsiteX4981" fmla="*/ 2370138 w 6775451"/>
              <a:gd name="connsiteY4981" fmla="*/ 88900 h 3275013"/>
              <a:gd name="connsiteX4982" fmla="*/ 2384426 w 6775451"/>
              <a:gd name="connsiteY4982" fmla="*/ 79375 h 3275013"/>
              <a:gd name="connsiteX4983" fmla="*/ 2401888 w 6775451"/>
              <a:gd name="connsiteY4983" fmla="*/ 46037 h 3275013"/>
              <a:gd name="connsiteX4984" fmla="*/ 2405063 w 6775451"/>
              <a:gd name="connsiteY4984" fmla="*/ 42862 h 3275013"/>
              <a:gd name="connsiteX4985" fmla="*/ 2409826 w 6775451"/>
              <a:gd name="connsiteY4985" fmla="*/ 39688 h 3275013"/>
              <a:gd name="connsiteX4986" fmla="*/ 2427288 w 6775451"/>
              <a:gd name="connsiteY4986" fmla="*/ 36512 h 3275013"/>
              <a:gd name="connsiteX4987" fmla="*/ 2430463 w 6775451"/>
              <a:gd name="connsiteY4987" fmla="*/ 36512 h 3275013"/>
              <a:gd name="connsiteX4988" fmla="*/ 2441576 w 6775451"/>
              <a:gd name="connsiteY4988" fmla="*/ 31750 h 3275013"/>
              <a:gd name="connsiteX4989" fmla="*/ 2452688 w 6775451"/>
              <a:gd name="connsiteY4989" fmla="*/ 25400 h 3275013"/>
              <a:gd name="connsiteX4990" fmla="*/ 2470151 w 6775451"/>
              <a:gd name="connsiteY4990" fmla="*/ 14287 h 3275013"/>
              <a:gd name="connsiteX4991" fmla="*/ 2492376 w 6775451"/>
              <a:gd name="connsiteY4991" fmla="*/ 11112 h 3275013"/>
              <a:gd name="connsiteX4992" fmla="*/ 2484438 w 6775451"/>
              <a:gd name="connsiteY4992" fmla="*/ 11112 h 3275013"/>
              <a:gd name="connsiteX4993" fmla="*/ 2513013 w 6775451"/>
              <a:gd name="connsiteY4993" fmla="*/ 7937 h 3275013"/>
              <a:gd name="connsiteX4994" fmla="*/ 2544764 w 6775451"/>
              <a:gd name="connsiteY4994" fmla="*/ 6350 h 3275013"/>
              <a:gd name="connsiteX4995" fmla="*/ 2574926 w 6775451"/>
              <a:gd name="connsiteY4995" fmla="*/ 3175 h 3275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</a:cxnLst>
            <a:rect l="l" t="t" r="r" b="b"/>
            <a:pathLst>
              <a:path w="6775451" h="3275013">
                <a:moveTo>
                  <a:pt x="6167438" y="2935288"/>
                </a:moveTo>
                <a:lnTo>
                  <a:pt x="6169025" y="2936876"/>
                </a:lnTo>
                <a:lnTo>
                  <a:pt x="6167438" y="2951163"/>
                </a:lnTo>
                <a:lnTo>
                  <a:pt x="6157912" y="2971801"/>
                </a:lnTo>
                <a:lnTo>
                  <a:pt x="6149975" y="2990851"/>
                </a:lnTo>
                <a:lnTo>
                  <a:pt x="6140450" y="2997201"/>
                </a:lnTo>
                <a:lnTo>
                  <a:pt x="6132512" y="3003551"/>
                </a:lnTo>
                <a:lnTo>
                  <a:pt x="6110288" y="3000376"/>
                </a:lnTo>
                <a:lnTo>
                  <a:pt x="6110288" y="2989264"/>
                </a:lnTo>
                <a:lnTo>
                  <a:pt x="6107112" y="2978151"/>
                </a:lnTo>
                <a:lnTo>
                  <a:pt x="6089650" y="2960688"/>
                </a:lnTo>
                <a:lnTo>
                  <a:pt x="6096000" y="2946401"/>
                </a:lnTo>
                <a:lnTo>
                  <a:pt x="6097588" y="2949576"/>
                </a:lnTo>
                <a:lnTo>
                  <a:pt x="6097588" y="2946401"/>
                </a:lnTo>
                <a:lnTo>
                  <a:pt x="6107112" y="2949576"/>
                </a:lnTo>
                <a:lnTo>
                  <a:pt x="6124575" y="2954338"/>
                </a:lnTo>
                <a:lnTo>
                  <a:pt x="6132512" y="2951163"/>
                </a:lnTo>
                <a:lnTo>
                  <a:pt x="6143625" y="2946401"/>
                </a:lnTo>
                <a:lnTo>
                  <a:pt x="6146800" y="2946401"/>
                </a:lnTo>
                <a:lnTo>
                  <a:pt x="6146800" y="2943226"/>
                </a:lnTo>
                <a:lnTo>
                  <a:pt x="6157912" y="2936876"/>
                </a:lnTo>
                <a:close/>
                <a:moveTo>
                  <a:pt x="6635750" y="2932113"/>
                </a:moveTo>
                <a:lnTo>
                  <a:pt x="6637338" y="2932113"/>
                </a:lnTo>
                <a:lnTo>
                  <a:pt x="6643688" y="2935288"/>
                </a:lnTo>
                <a:lnTo>
                  <a:pt x="6650038" y="2935288"/>
                </a:lnTo>
                <a:lnTo>
                  <a:pt x="6661150" y="2946401"/>
                </a:lnTo>
                <a:lnTo>
                  <a:pt x="6662738" y="2951163"/>
                </a:lnTo>
                <a:lnTo>
                  <a:pt x="6662738" y="2954338"/>
                </a:lnTo>
                <a:lnTo>
                  <a:pt x="6657975" y="2971801"/>
                </a:lnTo>
                <a:lnTo>
                  <a:pt x="6651625" y="2986088"/>
                </a:lnTo>
                <a:lnTo>
                  <a:pt x="6640513" y="2997201"/>
                </a:lnTo>
                <a:lnTo>
                  <a:pt x="6643688" y="2997201"/>
                </a:lnTo>
                <a:lnTo>
                  <a:pt x="6621463" y="3017838"/>
                </a:lnTo>
                <a:lnTo>
                  <a:pt x="6604000" y="3036888"/>
                </a:lnTo>
                <a:lnTo>
                  <a:pt x="6600825" y="3036888"/>
                </a:lnTo>
                <a:lnTo>
                  <a:pt x="6592888" y="3046413"/>
                </a:lnTo>
                <a:lnTo>
                  <a:pt x="6583363" y="3057526"/>
                </a:lnTo>
                <a:lnTo>
                  <a:pt x="6583363" y="3060701"/>
                </a:lnTo>
                <a:lnTo>
                  <a:pt x="6575425" y="3068638"/>
                </a:lnTo>
                <a:lnTo>
                  <a:pt x="6572250" y="3071813"/>
                </a:lnTo>
                <a:lnTo>
                  <a:pt x="6565900" y="3074988"/>
                </a:lnTo>
                <a:lnTo>
                  <a:pt x="6546850" y="3071813"/>
                </a:lnTo>
                <a:lnTo>
                  <a:pt x="6529388" y="3068638"/>
                </a:lnTo>
                <a:lnTo>
                  <a:pt x="6511925" y="3054351"/>
                </a:lnTo>
                <a:lnTo>
                  <a:pt x="6515100" y="3043238"/>
                </a:lnTo>
                <a:lnTo>
                  <a:pt x="6537325" y="3014663"/>
                </a:lnTo>
                <a:lnTo>
                  <a:pt x="6583363" y="2986088"/>
                </a:lnTo>
                <a:lnTo>
                  <a:pt x="6607175" y="2963863"/>
                </a:lnTo>
                <a:lnTo>
                  <a:pt x="6608763" y="2951163"/>
                </a:lnTo>
                <a:lnTo>
                  <a:pt x="6615113" y="2949576"/>
                </a:lnTo>
                <a:lnTo>
                  <a:pt x="6618288" y="2946401"/>
                </a:lnTo>
                <a:lnTo>
                  <a:pt x="6623050" y="2943226"/>
                </a:lnTo>
                <a:lnTo>
                  <a:pt x="6629400" y="2940051"/>
                </a:lnTo>
                <a:lnTo>
                  <a:pt x="6635750" y="2936876"/>
                </a:lnTo>
                <a:close/>
                <a:moveTo>
                  <a:pt x="6654801" y="2806700"/>
                </a:moveTo>
                <a:lnTo>
                  <a:pt x="6661151" y="2808288"/>
                </a:lnTo>
                <a:lnTo>
                  <a:pt x="6665913" y="2808288"/>
                </a:lnTo>
                <a:lnTo>
                  <a:pt x="6672263" y="2822575"/>
                </a:lnTo>
                <a:lnTo>
                  <a:pt x="6680201" y="2843213"/>
                </a:lnTo>
                <a:lnTo>
                  <a:pt x="6683376" y="2846388"/>
                </a:lnTo>
                <a:lnTo>
                  <a:pt x="6677026" y="2846388"/>
                </a:lnTo>
                <a:lnTo>
                  <a:pt x="6686551" y="2860675"/>
                </a:lnTo>
                <a:lnTo>
                  <a:pt x="6697663" y="2868613"/>
                </a:lnTo>
                <a:lnTo>
                  <a:pt x="6700838" y="2871788"/>
                </a:lnTo>
                <a:lnTo>
                  <a:pt x="6704013" y="2871788"/>
                </a:lnTo>
                <a:lnTo>
                  <a:pt x="6715126" y="2871788"/>
                </a:lnTo>
                <a:lnTo>
                  <a:pt x="6718301" y="2868613"/>
                </a:lnTo>
                <a:lnTo>
                  <a:pt x="6719888" y="2868613"/>
                </a:lnTo>
                <a:lnTo>
                  <a:pt x="6723063" y="2868613"/>
                </a:lnTo>
                <a:lnTo>
                  <a:pt x="6726238" y="2871788"/>
                </a:lnTo>
                <a:lnTo>
                  <a:pt x="6732588" y="2871788"/>
                </a:lnTo>
                <a:lnTo>
                  <a:pt x="6737351" y="2882901"/>
                </a:lnTo>
                <a:lnTo>
                  <a:pt x="6732588" y="2892426"/>
                </a:lnTo>
                <a:lnTo>
                  <a:pt x="6723063" y="2900363"/>
                </a:lnTo>
                <a:lnTo>
                  <a:pt x="6715126" y="2908301"/>
                </a:lnTo>
                <a:lnTo>
                  <a:pt x="6708776" y="2917826"/>
                </a:lnTo>
                <a:lnTo>
                  <a:pt x="6705601" y="2925763"/>
                </a:lnTo>
                <a:lnTo>
                  <a:pt x="6704013" y="2932113"/>
                </a:lnTo>
                <a:lnTo>
                  <a:pt x="6700838" y="2935288"/>
                </a:lnTo>
                <a:lnTo>
                  <a:pt x="6704013" y="2935288"/>
                </a:lnTo>
                <a:lnTo>
                  <a:pt x="6700838" y="2943226"/>
                </a:lnTo>
                <a:lnTo>
                  <a:pt x="6691313" y="2949576"/>
                </a:lnTo>
                <a:lnTo>
                  <a:pt x="6686551" y="2954338"/>
                </a:lnTo>
                <a:lnTo>
                  <a:pt x="6680201" y="2951163"/>
                </a:lnTo>
                <a:lnTo>
                  <a:pt x="6672263" y="2940051"/>
                </a:lnTo>
                <a:lnTo>
                  <a:pt x="6680201" y="2922588"/>
                </a:lnTo>
                <a:lnTo>
                  <a:pt x="6672263" y="2914651"/>
                </a:lnTo>
                <a:lnTo>
                  <a:pt x="6646863" y="2911476"/>
                </a:lnTo>
                <a:lnTo>
                  <a:pt x="6643688" y="2903538"/>
                </a:lnTo>
                <a:lnTo>
                  <a:pt x="6661151" y="2889251"/>
                </a:lnTo>
                <a:lnTo>
                  <a:pt x="6662738" y="2882901"/>
                </a:lnTo>
                <a:lnTo>
                  <a:pt x="6662738" y="2863850"/>
                </a:lnTo>
                <a:lnTo>
                  <a:pt x="6654801" y="2843213"/>
                </a:lnTo>
                <a:lnTo>
                  <a:pt x="6646863" y="2822575"/>
                </a:lnTo>
                <a:lnTo>
                  <a:pt x="6650038" y="2808288"/>
                </a:lnTo>
                <a:close/>
                <a:moveTo>
                  <a:pt x="6469063" y="2486025"/>
                </a:moveTo>
                <a:lnTo>
                  <a:pt x="6486526" y="2489200"/>
                </a:lnTo>
                <a:lnTo>
                  <a:pt x="6494463" y="2492375"/>
                </a:lnTo>
                <a:lnTo>
                  <a:pt x="6500813" y="2495550"/>
                </a:lnTo>
                <a:lnTo>
                  <a:pt x="6507163" y="2495550"/>
                </a:lnTo>
                <a:lnTo>
                  <a:pt x="6521451" y="2506663"/>
                </a:lnTo>
                <a:lnTo>
                  <a:pt x="6521451" y="2517776"/>
                </a:lnTo>
                <a:lnTo>
                  <a:pt x="6518276" y="2524126"/>
                </a:lnTo>
                <a:lnTo>
                  <a:pt x="6515101" y="2525713"/>
                </a:lnTo>
                <a:lnTo>
                  <a:pt x="6500813" y="2528888"/>
                </a:lnTo>
                <a:lnTo>
                  <a:pt x="6486526" y="2511426"/>
                </a:lnTo>
                <a:lnTo>
                  <a:pt x="6478588" y="2497138"/>
                </a:lnTo>
                <a:close/>
                <a:moveTo>
                  <a:pt x="6762751" y="2381250"/>
                </a:moveTo>
                <a:lnTo>
                  <a:pt x="6769101" y="2381250"/>
                </a:lnTo>
                <a:lnTo>
                  <a:pt x="6775451" y="2389188"/>
                </a:lnTo>
                <a:lnTo>
                  <a:pt x="6762751" y="2406651"/>
                </a:lnTo>
                <a:lnTo>
                  <a:pt x="6743701" y="2424113"/>
                </a:lnTo>
                <a:lnTo>
                  <a:pt x="6723063" y="2424113"/>
                </a:lnTo>
                <a:lnTo>
                  <a:pt x="6732588" y="2409826"/>
                </a:lnTo>
                <a:lnTo>
                  <a:pt x="6757988" y="2386013"/>
                </a:lnTo>
                <a:close/>
                <a:moveTo>
                  <a:pt x="4268788" y="2298700"/>
                </a:moveTo>
                <a:lnTo>
                  <a:pt x="4279900" y="2298700"/>
                </a:lnTo>
                <a:lnTo>
                  <a:pt x="4286250" y="2300288"/>
                </a:lnTo>
                <a:lnTo>
                  <a:pt x="4287838" y="2303463"/>
                </a:lnTo>
                <a:lnTo>
                  <a:pt x="4291013" y="2303463"/>
                </a:lnTo>
                <a:lnTo>
                  <a:pt x="4300538" y="2320925"/>
                </a:lnTo>
                <a:lnTo>
                  <a:pt x="4302125" y="2343150"/>
                </a:lnTo>
                <a:lnTo>
                  <a:pt x="4300538" y="2343150"/>
                </a:lnTo>
                <a:lnTo>
                  <a:pt x="4300538" y="2346325"/>
                </a:lnTo>
                <a:lnTo>
                  <a:pt x="4300538" y="2349500"/>
                </a:lnTo>
                <a:lnTo>
                  <a:pt x="4300538" y="2357438"/>
                </a:lnTo>
                <a:lnTo>
                  <a:pt x="4300538" y="2368550"/>
                </a:lnTo>
                <a:lnTo>
                  <a:pt x="4302125" y="2368550"/>
                </a:lnTo>
                <a:lnTo>
                  <a:pt x="4300538" y="2389188"/>
                </a:lnTo>
                <a:lnTo>
                  <a:pt x="4294188" y="2406650"/>
                </a:lnTo>
                <a:lnTo>
                  <a:pt x="4291013" y="2406650"/>
                </a:lnTo>
                <a:lnTo>
                  <a:pt x="4287838" y="2411413"/>
                </a:lnTo>
                <a:lnTo>
                  <a:pt x="4287838" y="2417763"/>
                </a:lnTo>
                <a:lnTo>
                  <a:pt x="4286250" y="2424113"/>
                </a:lnTo>
                <a:lnTo>
                  <a:pt x="4283075" y="2432050"/>
                </a:lnTo>
                <a:lnTo>
                  <a:pt x="4286250" y="2432050"/>
                </a:lnTo>
                <a:lnTo>
                  <a:pt x="4279900" y="2449513"/>
                </a:lnTo>
                <a:lnTo>
                  <a:pt x="4276725" y="2468563"/>
                </a:lnTo>
                <a:lnTo>
                  <a:pt x="4273550" y="2468563"/>
                </a:lnTo>
                <a:lnTo>
                  <a:pt x="4268788" y="2482850"/>
                </a:lnTo>
                <a:lnTo>
                  <a:pt x="4265613" y="2495550"/>
                </a:lnTo>
                <a:lnTo>
                  <a:pt x="4268788" y="2495550"/>
                </a:lnTo>
                <a:lnTo>
                  <a:pt x="4259263" y="2511425"/>
                </a:lnTo>
                <a:lnTo>
                  <a:pt x="4257675" y="2532063"/>
                </a:lnTo>
                <a:lnTo>
                  <a:pt x="4254500" y="2532063"/>
                </a:lnTo>
                <a:lnTo>
                  <a:pt x="4251325" y="2543175"/>
                </a:lnTo>
                <a:lnTo>
                  <a:pt x="4244975" y="2557463"/>
                </a:lnTo>
                <a:lnTo>
                  <a:pt x="4248150" y="2557463"/>
                </a:lnTo>
                <a:lnTo>
                  <a:pt x="4248150" y="2560638"/>
                </a:lnTo>
                <a:lnTo>
                  <a:pt x="4244975" y="2563813"/>
                </a:lnTo>
                <a:lnTo>
                  <a:pt x="4237038" y="2581275"/>
                </a:lnTo>
                <a:lnTo>
                  <a:pt x="4229100" y="2592388"/>
                </a:lnTo>
                <a:lnTo>
                  <a:pt x="4216400" y="2597150"/>
                </a:lnTo>
                <a:lnTo>
                  <a:pt x="4202113" y="2600325"/>
                </a:lnTo>
                <a:lnTo>
                  <a:pt x="4187825" y="2597150"/>
                </a:lnTo>
                <a:lnTo>
                  <a:pt x="4173538" y="2581275"/>
                </a:lnTo>
                <a:lnTo>
                  <a:pt x="4173538" y="2566988"/>
                </a:lnTo>
                <a:lnTo>
                  <a:pt x="4168775" y="2525713"/>
                </a:lnTo>
                <a:lnTo>
                  <a:pt x="4168775" y="2492375"/>
                </a:lnTo>
                <a:lnTo>
                  <a:pt x="4176713" y="2481263"/>
                </a:lnTo>
                <a:lnTo>
                  <a:pt x="4176713" y="2443163"/>
                </a:lnTo>
                <a:lnTo>
                  <a:pt x="4171950" y="2420938"/>
                </a:lnTo>
                <a:lnTo>
                  <a:pt x="4168775" y="2409825"/>
                </a:lnTo>
                <a:lnTo>
                  <a:pt x="4176713" y="2389188"/>
                </a:lnTo>
                <a:lnTo>
                  <a:pt x="4186238" y="2382838"/>
                </a:lnTo>
                <a:lnTo>
                  <a:pt x="4197350" y="2378075"/>
                </a:lnTo>
                <a:lnTo>
                  <a:pt x="4205288" y="2378075"/>
                </a:lnTo>
                <a:lnTo>
                  <a:pt x="4208463" y="2378075"/>
                </a:lnTo>
                <a:lnTo>
                  <a:pt x="4211638" y="2374900"/>
                </a:lnTo>
                <a:lnTo>
                  <a:pt x="4225925" y="2363788"/>
                </a:lnTo>
                <a:lnTo>
                  <a:pt x="4243388" y="2343150"/>
                </a:lnTo>
                <a:lnTo>
                  <a:pt x="4251325" y="2327275"/>
                </a:lnTo>
                <a:close/>
                <a:moveTo>
                  <a:pt x="5827713" y="2274888"/>
                </a:moveTo>
                <a:lnTo>
                  <a:pt x="5829301" y="2281238"/>
                </a:lnTo>
                <a:lnTo>
                  <a:pt x="5827713" y="2281238"/>
                </a:lnTo>
                <a:close/>
                <a:moveTo>
                  <a:pt x="6049962" y="2255838"/>
                </a:moveTo>
                <a:lnTo>
                  <a:pt x="6053138" y="2260601"/>
                </a:lnTo>
                <a:lnTo>
                  <a:pt x="6061075" y="2281238"/>
                </a:lnTo>
                <a:lnTo>
                  <a:pt x="6054725" y="2281238"/>
                </a:lnTo>
                <a:lnTo>
                  <a:pt x="6061075" y="2292351"/>
                </a:lnTo>
                <a:lnTo>
                  <a:pt x="6064250" y="2303463"/>
                </a:lnTo>
                <a:lnTo>
                  <a:pt x="6069012" y="2303463"/>
                </a:lnTo>
                <a:lnTo>
                  <a:pt x="6072188" y="2312988"/>
                </a:lnTo>
                <a:lnTo>
                  <a:pt x="6078538" y="2320926"/>
                </a:lnTo>
                <a:lnTo>
                  <a:pt x="6086475" y="2332038"/>
                </a:lnTo>
                <a:lnTo>
                  <a:pt x="6096000" y="2343151"/>
                </a:lnTo>
                <a:lnTo>
                  <a:pt x="6092825" y="2343151"/>
                </a:lnTo>
                <a:lnTo>
                  <a:pt x="6100762" y="2354263"/>
                </a:lnTo>
                <a:lnTo>
                  <a:pt x="6110288" y="2368551"/>
                </a:lnTo>
                <a:lnTo>
                  <a:pt x="6111875" y="2368551"/>
                </a:lnTo>
                <a:lnTo>
                  <a:pt x="6115050" y="2371726"/>
                </a:lnTo>
                <a:lnTo>
                  <a:pt x="6118225" y="2381251"/>
                </a:lnTo>
                <a:lnTo>
                  <a:pt x="6121400" y="2392363"/>
                </a:lnTo>
                <a:lnTo>
                  <a:pt x="6124575" y="2406651"/>
                </a:lnTo>
                <a:lnTo>
                  <a:pt x="6121400" y="2406651"/>
                </a:lnTo>
                <a:lnTo>
                  <a:pt x="6124575" y="2417763"/>
                </a:lnTo>
                <a:lnTo>
                  <a:pt x="6126162" y="2432051"/>
                </a:lnTo>
                <a:lnTo>
                  <a:pt x="6129338" y="2432051"/>
                </a:lnTo>
                <a:lnTo>
                  <a:pt x="6135688" y="2446338"/>
                </a:lnTo>
                <a:lnTo>
                  <a:pt x="6143625" y="2454276"/>
                </a:lnTo>
                <a:lnTo>
                  <a:pt x="6157912" y="2463801"/>
                </a:lnTo>
                <a:lnTo>
                  <a:pt x="6181725" y="2468563"/>
                </a:lnTo>
                <a:lnTo>
                  <a:pt x="6167438" y="2468563"/>
                </a:lnTo>
                <a:lnTo>
                  <a:pt x="6197600" y="2474913"/>
                </a:lnTo>
                <a:lnTo>
                  <a:pt x="6210300" y="2486026"/>
                </a:lnTo>
                <a:lnTo>
                  <a:pt x="6210300" y="2489201"/>
                </a:lnTo>
                <a:lnTo>
                  <a:pt x="6210300" y="2495551"/>
                </a:lnTo>
                <a:lnTo>
                  <a:pt x="6211888" y="2495551"/>
                </a:lnTo>
                <a:lnTo>
                  <a:pt x="6211888" y="2509838"/>
                </a:lnTo>
                <a:lnTo>
                  <a:pt x="6218238" y="2532063"/>
                </a:lnTo>
                <a:lnTo>
                  <a:pt x="6215062" y="2532063"/>
                </a:lnTo>
                <a:lnTo>
                  <a:pt x="6221412" y="2543176"/>
                </a:lnTo>
                <a:lnTo>
                  <a:pt x="6224588" y="2557463"/>
                </a:lnTo>
                <a:lnTo>
                  <a:pt x="6229350" y="2557463"/>
                </a:lnTo>
                <a:lnTo>
                  <a:pt x="6232525" y="2563813"/>
                </a:lnTo>
                <a:lnTo>
                  <a:pt x="6235700" y="2568576"/>
                </a:lnTo>
                <a:lnTo>
                  <a:pt x="6240462" y="2581276"/>
                </a:lnTo>
                <a:lnTo>
                  <a:pt x="6249988" y="2595563"/>
                </a:lnTo>
                <a:lnTo>
                  <a:pt x="6243638" y="2595563"/>
                </a:lnTo>
                <a:lnTo>
                  <a:pt x="6249988" y="2606676"/>
                </a:lnTo>
                <a:lnTo>
                  <a:pt x="6254750" y="2620964"/>
                </a:lnTo>
                <a:lnTo>
                  <a:pt x="6261100" y="2620964"/>
                </a:lnTo>
                <a:lnTo>
                  <a:pt x="6267450" y="2638426"/>
                </a:lnTo>
                <a:lnTo>
                  <a:pt x="6275388" y="2657476"/>
                </a:lnTo>
                <a:lnTo>
                  <a:pt x="6272212" y="2657476"/>
                </a:lnTo>
                <a:lnTo>
                  <a:pt x="6275388" y="2671764"/>
                </a:lnTo>
                <a:lnTo>
                  <a:pt x="6278562" y="2682876"/>
                </a:lnTo>
                <a:lnTo>
                  <a:pt x="6283325" y="2682876"/>
                </a:lnTo>
                <a:lnTo>
                  <a:pt x="6286500" y="2697164"/>
                </a:lnTo>
                <a:lnTo>
                  <a:pt x="6286500" y="2708276"/>
                </a:lnTo>
                <a:lnTo>
                  <a:pt x="6286500" y="2714626"/>
                </a:lnTo>
                <a:lnTo>
                  <a:pt x="6283325" y="2720976"/>
                </a:lnTo>
                <a:lnTo>
                  <a:pt x="6281738" y="2720976"/>
                </a:lnTo>
                <a:lnTo>
                  <a:pt x="6275388" y="2735264"/>
                </a:lnTo>
                <a:lnTo>
                  <a:pt x="6267450" y="2746376"/>
                </a:lnTo>
                <a:lnTo>
                  <a:pt x="6249988" y="2765426"/>
                </a:lnTo>
                <a:lnTo>
                  <a:pt x="6229350" y="2782889"/>
                </a:lnTo>
                <a:lnTo>
                  <a:pt x="6221412" y="2792414"/>
                </a:lnTo>
                <a:lnTo>
                  <a:pt x="6218238" y="2797176"/>
                </a:lnTo>
                <a:lnTo>
                  <a:pt x="6215062" y="2803526"/>
                </a:lnTo>
                <a:lnTo>
                  <a:pt x="6211888" y="2808289"/>
                </a:lnTo>
                <a:lnTo>
                  <a:pt x="6207125" y="2828926"/>
                </a:lnTo>
                <a:lnTo>
                  <a:pt x="6200775" y="2846389"/>
                </a:lnTo>
                <a:lnTo>
                  <a:pt x="6197600" y="2846389"/>
                </a:lnTo>
                <a:lnTo>
                  <a:pt x="6196012" y="2857501"/>
                </a:lnTo>
                <a:lnTo>
                  <a:pt x="6192838" y="2863851"/>
                </a:lnTo>
                <a:lnTo>
                  <a:pt x="6186488" y="2874964"/>
                </a:lnTo>
                <a:lnTo>
                  <a:pt x="6164262" y="2879726"/>
                </a:lnTo>
                <a:lnTo>
                  <a:pt x="6153150" y="2886076"/>
                </a:lnTo>
                <a:lnTo>
                  <a:pt x="6140450" y="2892426"/>
                </a:lnTo>
                <a:lnTo>
                  <a:pt x="6135688" y="2894014"/>
                </a:lnTo>
                <a:lnTo>
                  <a:pt x="6129338" y="2900364"/>
                </a:lnTo>
                <a:lnTo>
                  <a:pt x="6121400" y="2906714"/>
                </a:lnTo>
                <a:lnTo>
                  <a:pt x="6115050" y="2903539"/>
                </a:lnTo>
                <a:lnTo>
                  <a:pt x="6100762" y="2892426"/>
                </a:lnTo>
                <a:lnTo>
                  <a:pt x="6083300" y="2889251"/>
                </a:lnTo>
                <a:lnTo>
                  <a:pt x="6078538" y="2900364"/>
                </a:lnTo>
                <a:lnTo>
                  <a:pt x="6069012" y="2906714"/>
                </a:lnTo>
                <a:lnTo>
                  <a:pt x="6064250" y="2911476"/>
                </a:lnTo>
                <a:lnTo>
                  <a:pt x="6054725" y="2900364"/>
                </a:lnTo>
                <a:lnTo>
                  <a:pt x="6029325" y="2878139"/>
                </a:lnTo>
                <a:lnTo>
                  <a:pt x="6011862" y="2878139"/>
                </a:lnTo>
                <a:lnTo>
                  <a:pt x="6007100" y="2865439"/>
                </a:lnTo>
                <a:lnTo>
                  <a:pt x="6007100" y="2843214"/>
                </a:lnTo>
                <a:lnTo>
                  <a:pt x="5995988" y="2822576"/>
                </a:lnTo>
                <a:lnTo>
                  <a:pt x="5984875" y="2814639"/>
                </a:lnTo>
                <a:lnTo>
                  <a:pt x="5981700" y="2806701"/>
                </a:lnTo>
                <a:lnTo>
                  <a:pt x="5978525" y="2797176"/>
                </a:lnTo>
                <a:lnTo>
                  <a:pt x="5978525" y="2792414"/>
                </a:lnTo>
                <a:lnTo>
                  <a:pt x="5967412" y="2808289"/>
                </a:lnTo>
                <a:lnTo>
                  <a:pt x="5961062" y="2803526"/>
                </a:lnTo>
                <a:lnTo>
                  <a:pt x="5961062" y="2771776"/>
                </a:lnTo>
                <a:lnTo>
                  <a:pt x="5953125" y="2765426"/>
                </a:lnTo>
                <a:lnTo>
                  <a:pt x="5942012" y="2774951"/>
                </a:lnTo>
                <a:lnTo>
                  <a:pt x="5935662" y="2782889"/>
                </a:lnTo>
                <a:lnTo>
                  <a:pt x="5932488" y="2782889"/>
                </a:lnTo>
                <a:lnTo>
                  <a:pt x="5929312" y="2792414"/>
                </a:lnTo>
                <a:lnTo>
                  <a:pt x="5927725" y="2797176"/>
                </a:lnTo>
                <a:lnTo>
                  <a:pt x="5921375" y="2803526"/>
                </a:lnTo>
                <a:lnTo>
                  <a:pt x="5900738" y="2806701"/>
                </a:lnTo>
                <a:lnTo>
                  <a:pt x="5899150" y="2803526"/>
                </a:lnTo>
                <a:lnTo>
                  <a:pt x="5903912" y="2779714"/>
                </a:lnTo>
                <a:lnTo>
                  <a:pt x="5899150" y="2760664"/>
                </a:lnTo>
                <a:lnTo>
                  <a:pt x="5878512" y="2749551"/>
                </a:lnTo>
                <a:lnTo>
                  <a:pt x="5853112" y="2740026"/>
                </a:lnTo>
                <a:lnTo>
                  <a:pt x="5846762" y="2735264"/>
                </a:lnTo>
                <a:lnTo>
                  <a:pt x="5838825" y="2722564"/>
                </a:lnTo>
                <a:lnTo>
                  <a:pt x="5815012" y="2725739"/>
                </a:lnTo>
                <a:lnTo>
                  <a:pt x="5770562" y="2740026"/>
                </a:lnTo>
                <a:lnTo>
                  <a:pt x="5764212" y="2746376"/>
                </a:lnTo>
                <a:lnTo>
                  <a:pt x="5746750" y="2740026"/>
                </a:lnTo>
                <a:lnTo>
                  <a:pt x="5718175" y="2746376"/>
                </a:lnTo>
                <a:lnTo>
                  <a:pt x="5713412" y="2763839"/>
                </a:lnTo>
                <a:lnTo>
                  <a:pt x="5707063" y="2782889"/>
                </a:lnTo>
                <a:lnTo>
                  <a:pt x="5703888" y="2782889"/>
                </a:lnTo>
                <a:lnTo>
                  <a:pt x="5700713" y="2800351"/>
                </a:lnTo>
                <a:lnTo>
                  <a:pt x="5699125" y="2808289"/>
                </a:lnTo>
                <a:lnTo>
                  <a:pt x="5699125" y="2811464"/>
                </a:lnTo>
                <a:lnTo>
                  <a:pt x="5670550" y="2803526"/>
                </a:lnTo>
                <a:lnTo>
                  <a:pt x="5632450" y="2797176"/>
                </a:lnTo>
                <a:lnTo>
                  <a:pt x="5624513" y="2800351"/>
                </a:lnTo>
                <a:lnTo>
                  <a:pt x="5610225" y="2808289"/>
                </a:lnTo>
                <a:lnTo>
                  <a:pt x="5602288" y="2814639"/>
                </a:lnTo>
                <a:lnTo>
                  <a:pt x="5592763" y="2820989"/>
                </a:lnTo>
                <a:lnTo>
                  <a:pt x="5567363" y="2828926"/>
                </a:lnTo>
                <a:lnTo>
                  <a:pt x="5545138" y="2820989"/>
                </a:lnTo>
                <a:lnTo>
                  <a:pt x="5527675" y="2803526"/>
                </a:lnTo>
                <a:lnTo>
                  <a:pt x="5524500" y="2782889"/>
                </a:lnTo>
                <a:lnTo>
                  <a:pt x="5530850" y="2774951"/>
                </a:lnTo>
                <a:lnTo>
                  <a:pt x="5556250" y="2751139"/>
                </a:lnTo>
                <a:lnTo>
                  <a:pt x="5549900" y="2736851"/>
                </a:lnTo>
                <a:lnTo>
                  <a:pt x="5535613" y="2714626"/>
                </a:lnTo>
                <a:lnTo>
                  <a:pt x="5530850" y="2703514"/>
                </a:lnTo>
                <a:lnTo>
                  <a:pt x="5530850" y="2689226"/>
                </a:lnTo>
                <a:lnTo>
                  <a:pt x="5513388" y="2663826"/>
                </a:lnTo>
                <a:lnTo>
                  <a:pt x="5502275" y="2646364"/>
                </a:lnTo>
                <a:lnTo>
                  <a:pt x="5502275" y="2614614"/>
                </a:lnTo>
                <a:lnTo>
                  <a:pt x="5507038" y="2609851"/>
                </a:lnTo>
                <a:lnTo>
                  <a:pt x="5499100" y="2595563"/>
                </a:lnTo>
                <a:lnTo>
                  <a:pt x="5473700" y="2571751"/>
                </a:lnTo>
                <a:lnTo>
                  <a:pt x="5478463" y="2546351"/>
                </a:lnTo>
                <a:lnTo>
                  <a:pt x="5502275" y="2520951"/>
                </a:lnTo>
                <a:lnTo>
                  <a:pt x="5535613" y="2492376"/>
                </a:lnTo>
                <a:lnTo>
                  <a:pt x="5567363" y="2471738"/>
                </a:lnTo>
                <a:lnTo>
                  <a:pt x="5588000" y="2474913"/>
                </a:lnTo>
                <a:lnTo>
                  <a:pt x="5607050" y="2468563"/>
                </a:lnTo>
                <a:lnTo>
                  <a:pt x="5610225" y="2466976"/>
                </a:lnTo>
                <a:lnTo>
                  <a:pt x="5630863" y="2460626"/>
                </a:lnTo>
                <a:lnTo>
                  <a:pt x="5649913" y="2457451"/>
                </a:lnTo>
                <a:lnTo>
                  <a:pt x="5653088" y="2454276"/>
                </a:lnTo>
                <a:lnTo>
                  <a:pt x="5646738" y="2417763"/>
                </a:lnTo>
                <a:lnTo>
                  <a:pt x="5649913" y="2378076"/>
                </a:lnTo>
                <a:lnTo>
                  <a:pt x="5653088" y="2374901"/>
                </a:lnTo>
                <a:lnTo>
                  <a:pt x="5681663" y="2374901"/>
                </a:lnTo>
                <a:lnTo>
                  <a:pt x="5710238" y="2381251"/>
                </a:lnTo>
                <a:lnTo>
                  <a:pt x="5718175" y="2357438"/>
                </a:lnTo>
                <a:lnTo>
                  <a:pt x="5732462" y="2335213"/>
                </a:lnTo>
                <a:lnTo>
                  <a:pt x="5738812" y="2332038"/>
                </a:lnTo>
                <a:lnTo>
                  <a:pt x="5743575" y="2328863"/>
                </a:lnTo>
                <a:lnTo>
                  <a:pt x="5753100" y="2320926"/>
                </a:lnTo>
                <a:lnTo>
                  <a:pt x="5767388" y="2335213"/>
                </a:lnTo>
                <a:lnTo>
                  <a:pt x="5772150" y="2338388"/>
                </a:lnTo>
                <a:lnTo>
                  <a:pt x="5775325" y="2343151"/>
                </a:lnTo>
                <a:lnTo>
                  <a:pt x="5770562" y="2343151"/>
                </a:lnTo>
                <a:lnTo>
                  <a:pt x="5778500" y="2352676"/>
                </a:lnTo>
                <a:lnTo>
                  <a:pt x="5795962" y="2352676"/>
                </a:lnTo>
                <a:lnTo>
                  <a:pt x="5800725" y="2343151"/>
                </a:lnTo>
                <a:lnTo>
                  <a:pt x="5803900" y="2327276"/>
                </a:lnTo>
                <a:lnTo>
                  <a:pt x="5815012" y="2312988"/>
                </a:lnTo>
                <a:lnTo>
                  <a:pt x="5824538" y="2298701"/>
                </a:lnTo>
                <a:lnTo>
                  <a:pt x="5821362" y="2278063"/>
                </a:lnTo>
                <a:lnTo>
                  <a:pt x="5829300" y="2284413"/>
                </a:lnTo>
                <a:lnTo>
                  <a:pt x="5838825" y="2295526"/>
                </a:lnTo>
                <a:lnTo>
                  <a:pt x="5846762" y="2303463"/>
                </a:lnTo>
                <a:lnTo>
                  <a:pt x="5849938" y="2303463"/>
                </a:lnTo>
                <a:lnTo>
                  <a:pt x="5853112" y="2306638"/>
                </a:lnTo>
                <a:lnTo>
                  <a:pt x="5853112" y="2309813"/>
                </a:lnTo>
                <a:lnTo>
                  <a:pt x="5856288" y="2286001"/>
                </a:lnTo>
                <a:lnTo>
                  <a:pt x="5861050" y="2278063"/>
                </a:lnTo>
                <a:lnTo>
                  <a:pt x="5864225" y="2274888"/>
                </a:lnTo>
                <a:lnTo>
                  <a:pt x="5870575" y="2274888"/>
                </a:lnTo>
                <a:lnTo>
                  <a:pt x="5875338" y="2281238"/>
                </a:lnTo>
                <a:lnTo>
                  <a:pt x="5870575" y="2281238"/>
                </a:lnTo>
                <a:lnTo>
                  <a:pt x="5878512" y="2289176"/>
                </a:lnTo>
                <a:lnTo>
                  <a:pt x="5886450" y="2295526"/>
                </a:lnTo>
                <a:lnTo>
                  <a:pt x="5913438" y="2289176"/>
                </a:lnTo>
                <a:lnTo>
                  <a:pt x="5943600" y="2298701"/>
                </a:lnTo>
                <a:lnTo>
                  <a:pt x="5943600" y="2300288"/>
                </a:lnTo>
                <a:lnTo>
                  <a:pt x="5943600" y="2303463"/>
                </a:lnTo>
                <a:lnTo>
                  <a:pt x="5946775" y="2303463"/>
                </a:lnTo>
                <a:lnTo>
                  <a:pt x="5942012" y="2324101"/>
                </a:lnTo>
                <a:lnTo>
                  <a:pt x="5932488" y="2343151"/>
                </a:lnTo>
                <a:lnTo>
                  <a:pt x="5929312" y="2343151"/>
                </a:lnTo>
                <a:lnTo>
                  <a:pt x="5927725" y="2352676"/>
                </a:lnTo>
                <a:lnTo>
                  <a:pt x="5932488" y="2360613"/>
                </a:lnTo>
                <a:lnTo>
                  <a:pt x="5935662" y="2363788"/>
                </a:lnTo>
                <a:lnTo>
                  <a:pt x="5938838" y="2368551"/>
                </a:lnTo>
                <a:lnTo>
                  <a:pt x="5943600" y="2368551"/>
                </a:lnTo>
                <a:lnTo>
                  <a:pt x="5964238" y="2381251"/>
                </a:lnTo>
                <a:lnTo>
                  <a:pt x="5984875" y="2392363"/>
                </a:lnTo>
                <a:lnTo>
                  <a:pt x="5992812" y="2397126"/>
                </a:lnTo>
                <a:lnTo>
                  <a:pt x="6000750" y="2406651"/>
                </a:lnTo>
                <a:lnTo>
                  <a:pt x="5995988" y="2406651"/>
                </a:lnTo>
                <a:lnTo>
                  <a:pt x="6003925" y="2411413"/>
                </a:lnTo>
                <a:lnTo>
                  <a:pt x="6021388" y="2417763"/>
                </a:lnTo>
                <a:lnTo>
                  <a:pt x="6024562" y="2409826"/>
                </a:lnTo>
                <a:lnTo>
                  <a:pt x="6032500" y="2389188"/>
                </a:lnTo>
                <a:lnTo>
                  <a:pt x="6043612" y="2349501"/>
                </a:lnTo>
                <a:lnTo>
                  <a:pt x="6038850" y="2335213"/>
                </a:lnTo>
                <a:lnTo>
                  <a:pt x="6032500" y="2289176"/>
                </a:lnTo>
                <a:lnTo>
                  <a:pt x="6046788" y="2257426"/>
                </a:lnTo>
                <a:close/>
                <a:moveTo>
                  <a:pt x="5610225" y="2227263"/>
                </a:moveTo>
                <a:lnTo>
                  <a:pt x="5630863" y="2228851"/>
                </a:lnTo>
                <a:lnTo>
                  <a:pt x="5632450" y="2241551"/>
                </a:lnTo>
                <a:lnTo>
                  <a:pt x="5632450" y="2246313"/>
                </a:lnTo>
                <a:lnTo>
                  <a:pt x="5630863" y="2249488"/>
                </a:lnTo>
                <a:lnTo>
                  <a:pt x="5621338" y="2252663"/>
                </a:lnTo>
                <a:lnTo>
                  <a:pt x="5607050" y="2243138"/>
                </a:lnTo>
                <a:lnTo>
                  <a:pt x="5607050" y="2235201"/>
                </a:lnTo>
                <a:close/>
                <a:moveTo>
                  <a:pt x="5732462" y="2195513"/>
                </a:moveTo>
                <a:lnTo>
                  <a:pt x="5753100" y="2206626"/>
                </a:lnTo>
                <a:lnTo>
                  <a:pt x="5756275" y="2217738"/>
                </a:lnTo>
                <a:lnTo>
                  <a:pt x="5753100" y="2217738"/>
                </a:lnTo>
                <a:lnTo>
                  <a:pt x="5741988" y="2235201"/>
                </a:lnTo>
                <a:lnTo>
                  <a:pt x="5727700" y="2238376"/>
                </a:lnTo>
                <a:lnTo>
                  <a:pt x="5721350" y="2241551"/>
                </a:lnTo>
                <a:lnTo>
                  <a:pt x="5718175" y="2246313"/>
                </a:lnTo>
                <a:lnTo>
                  <a:pt x="5713412" y="2249488"/>
                </a:lnTo>
                <a:lnTo>
                  <a:pt x="5707063" y="2252663"/>
                </a:lnTo>
                <a:lnTo>
                  <a:pt x="5692775" y="2255838"/>
                </a:lnTo>
                <a:lnTo>
                  <a:pt x="5692775" y="2249488"/>
                </a:lnTo>
                <a:lnTo>
                  <a:pt x="5699125" y="2227263"/>
                </a:lnTo>
                <a:lnTo>
                  <a:pt x="5718175" y="2203451"/>
                </a:lnTo>
                <a:lnTo>
                  <a:pt x="5721350" y="2200276"/>
                </a:lnTo>
                <a:lnTo>
                  <a:pt x="5724525" y="2198688"/>
                </a:lnTo>
                <a:close/>
                <a:moveTo>
                  <a:pt x="5367338" y="2146300"/>
                </a:moveTo>
                <a:lnTo>
                  <a:pt x="5375276" y="2152650"/>
                </a:lnTo>
                <a:lnTo>
                  <a:pt x="5370513" y="2152650"/>
                </a:lnTo>
                <a:lnTo>
                  <a:pt x="5373688" y="2157413"/>
                </a:lnTo>
                <a:lnTo>
                  <a:pt x="5375276" y="2160588"/>
                </a:lnTo>
                <a:lnTo>
                  <a:pt x="5392738" y="2171700"/>
                </a:lnTo>
                <a:lnTo>
                  <a:pt x="5421313" y="2178050"/>
                </a:lnTo>
                <a:lnTo>
                  <a:pt x="5424488" y="2178050"/>
                </a:lnTo>
                <a:lnTo>
                  <a:pt x="5430838" y="2178050"/>
                </a:lnTo>
                <a:lnTo>
                  <a:pt x="5430838" y="2181226"/>
                </a:lnTo>
                <a:lnTo>
                  <a:pt x="5438776" y="2174875"/>
                </a:lnTo>
                <a:lnTo>
                  <a:pt x="5446714" y="2171700"/>
                </a:lnTo>
                <a:lnTo>
                  <a:pt x="5456239" y="2171700"/>
                </a:lnTo>
                <a:lnTo>
                  <a:pt x="5475289" y="2178050"/>
                </a:lnTo>
                <a:lnTo>
                  <a:pt x="5487989" y="2178050"/>
                </a:lnTo>
                <a:lnTo>
                  <a:pt x="5495926" y="2181226"/>
                </a:lnTo>
                <a:lnTo>
                  <a:pt x="5499101" y="2181226"/>
                </a:lnTo>
                <a:lnTo>
                  <a:pt x="5516564" y="2189163"/>
                </a:lnTo>
                <a:lnTo>
                  <a:pt x="5524501" y="2209801"/>
                </a:lnTo>
                <a:lnTo>
                  <a:pt x="5524501" y="2212976"/>
                </a:lnTo>
                <a:lnTo>
                  <a:pt x="5521326" y="2214563"/>
                </a:lnTo>
                <a:lnTo>
                  <a:pt x="5502276" y="2214563"/>
                </a:lnTo>
                <a:lnTo>
                  <a:pt x="5473701" y="2212976"/>
                </a:lnTo>
                <a:lnTo>
                  <a:pt x="5446714" y="2209801"/>
                </a:lnTo>
                <a:lnTo>
                  <a:pt x="5432426" y="2195513"/>
                </a:lnTo>
                <a:lnTo>
                  <a:pt x="5427663" y="2189163"/>
                </a:lnTo>
                <a:lnTo>
                  <a:pt x="5416551" y="2195513"/>
                </a:lnTo>
                <a:lnTo>
                  <a:pt x="5402263" y="2195513"/>
                </a:lnTo>
                <a:lnTo>
                  <a:pt x="5375276" y="2195513"/>
                </a:lnTo>
                <a:lnTo>
                  <a:pt x="5360988" y="2189163"/>
                </a:lnTo>
                <a:lnTo>
                  <a:pt x="5356226" y="2185988"/>
                </a:lnTo>
                <a:lnTo>
                  <a:pt x="5348288" y="2170113"/>
                </a:lnTo>
                <a:lnTo>
                  <a:pt x="5353051" y="2155825"/>
                </a:lnTo>
                <a:lnTo>
                  <a:pt x="5356226" y="2152650"/>
                </a:lnTo>
                <a:lnTo>
                  <a:pt x="5360988" y="2149475"/>
                </a:lnTo>
                <a:close/>
                <a:moveTo>
                  <a:pt x="5621338" y="2035175"/>
                </a:moveTo>
                <a:lnTo>
                  <a:pt x="5627688" y="2038350"/>
                </a:lnTo>
                <a:lnTo>
                  <a:pt x="5645151" y="2041525"/>
                </a:lnTo>
                <a:lnTo>
                  <a:pt x="5670551" y="2038350"/>
                </a:lnTo>
                <a:lnTo>
                  <a:pt x="5689601" y="2046288"/>
                </a:lnTo>
                <a:lnTo>
                  <a:pt x="5692776" y="2049463"/>
                </a:lnTo>
                <a:lnTo>
                  <a:pt x="5689601" y="2052638"/>
                </a:lnTo>
                <a:lnTo>
                  <a:pt x="5692776" y="2052638"/>
                </a:lnTo>
                <a:lnTo>
                  <a:pt x="5692776" y="2055813"/>
                </a:lnTo>
                <a:lnTo>
                  <a:pt x="5686426" y="2057400"/>
                </a:lnTo>
                <a:lnTo>
                  <a:pt x="5678489" y="2063750"/>
                </a:lnTo>
                <a:lnTo>
                  <a:pt x="5664201" y="2063750"/>
                </a:lnTo>
                <a:lnTo>
                  <a:pt x="5659439" y="2060575"/>
                </a:lnTo>
                <a:lnTo>
                  <a:pt x="5656264" y="2060575"/>
                </a:lnTo>
                <a:lnTo>
                  <a:pt x="5659439" y="2070100"/>
                </a:lnTo>
                <a:lnTo>
                  <a:pt x="5673726" y="2081213"/>
                </a:lnTo>
                <a:lnTo>
                  <a:pt x="5678489" y="2085975"/>
                </a:lnTo>
                <a:lnTo>
                  <a:pt x="5681664" y="2089150"/>
                </a:lnTo>
                <a:lnTo>
                  <a:pt x="5678489" y="2089150"/>
                </a:lnTo>
                <a:lnTo>
                  <a:pt x="5684839" y="2100263"/>
                </a:lnTo>
                <a:lnTo>
                  <a:pt x="5686426" y="2114551"/>
                </a:lnTo>
                <a:lnTo>
                  <a:pt x="5689601" y="2114551"/>
                </a:lnTo>
                <a:lnTo>
                  <a:pt x="5692776" y="2132013"/>
                </a:lnTo>
                <a:lnTo>
                  <a:pt x="5692776" y="2138363"/>
                </a:lnTo>
                <a:lnTo>
                  <a:pt x="5689601" y="2138363"/>
                </a:lnTo>
                <a:lnTo>
                  <a:pt x="5689601" y="2141538"/>
                </a:lnTo>
                <a:lnTo>
                  <a:pt x="5678489" y="2141538"/>
                </a:lnTo>
                <a:lnTo>
                  <a:pt x="5659439" y="2127251"/>
                </a:lnTo>
                <a:lnTo>
                  <a:pt x="5649914" y="2106613"/>
                </a:lnTo>
                <a:lnTo>
                  <a:pt x="5646739" y="2089150"/>
                </a:lnTo>
                <a:lnTo>
                  <a:pt x="5645151" y="2085975"/>
                </a:lnTo>
                <a:lnTo>
                  <a:pt x="5641976" y="2085975"/>
                </a:lnTo>
                <a:lnTo>
                  <a:pt x="5638801" y="2089150"/>
                </a:lnTo>
                <a:lnTo>
                  <a:pt x="5635626" y="2089150"/>
                </a:lnTo>
                <a:lnTo>
                  <a:pt x="5621338" y="2106613"/>
                </a:lnTo>
                <a:lnTo>
                  <a:pt x="5603876" y="2109788"/>
                </a:lnTo>
                <a:lnTo>
                  <a:pt x="5599113" y="2092325"/>
                </a:lnTo>
                <a:lnTo>
                  <a:pt x="5610226" y="2066925"/>
                </a:lnTo>
                <a:lnTo>
                  <a:pt x="5613401" y="2043113"/>
                </a:lnTo>
                <a:close/>
                <a:moveTo>
                  <a:pt x="5861051" y="2017713"/>
                </a:moveTo>
                <a:lnTo>
                  <a:pt x="5870576" y="2027238"/>
                </a:lnTo>
                <a:lnTo>
                  <a:pt x="5864226" y="2027238"/>
                </a:lnTo>
                <a:lnTo>
                  <a:pt x="5867401" y="2028826"/>
                </a:lnTo>
                <a:lnTo>
                  <a:pt x="5867401" y="2032001"/>
                </a:lnTo>
                <a:lnTo>
                  <a:pt x="5878513" y="2041526"/>
                </a:lnTo>
                <a:lnTo>
                  <a:pt x="5903913" y="2046288"/>
                </a:lnTo>
                <a:lnTo>
                  <a:pt x="5913438" y="2049463"/>
                </a:lnTo>
                <a:lnTo>
                  <a:pt x="5918201" y="2052638"/>
                </a:lnTo>
                <a:lnTo>
                  <a:pt x="5924551" y="2052638"/>
                </a:lnTo>
                <a:lnTo>
                  <a:pt x="5946776" y="2043113"/>
                </a:lnTo>
                <a:lnTo>
                  <a:pt x="5995988" y="2052638"/>
                </a:lnTo>
                <a:lnTo>
                  <a:pt x="6003926" y="2052638"/>
                </a:lnTo>
                <a:lnTo>
                  <a:pt x="6010276" y="2055813"/>
                </a:lnTo>
                <a:lnTo>
                  <a:pt x="6011863" y="2057401"/>
                </a:lnTo>
                <a:lnTo>
                  <a:pt x="6043613" y="2078038"/>
                </a:lnTo>
                <a:lnTo>
                  <a:pt x="6069013" y="2085976"/>
                </a:lnTo>
                <a:lnTo>
                  <a:pt x="6075363" y="2089151"/>
                </a:lnTo>
                <a:lnTo>
                  <a:pt x="6069013" y="2089151"/>
                </a:lnTo>
                <a:lnTo>
                  <a:pt x="6086476" y="2100263"/>
                </a:lnTo>
                <a:lnTo>
                  <a:pt x="6097588" y="2114551"/>
                </a:lnTo>
                <a:lnTo>
                  <a:pt x="6100763" y="2114551"/>
                </a:lnTo>
                <a:lnTo>
                  <a:pt x="6107113" y="2124076"/>
                </a:lnTo>
                <a:lnTo>
                  <a:pt x="6111876" y="2128838"/>
                </a:lnTo>
                <a:lnTo>
                  <a:pt x="6129338" y="2141538"/>
                </a:lnTo>
                <a:lnTo>
                  <a:pt x="6140451" y="2152651"/>
                </a:lnTo>
                <a:lnTo>
                  <a:pt x="6138863" y="2152651"/>
                </a:lnTo>
                <a:lnTo>
                  <a:pt x="6138863" y="2155826"/>
                </a:lnTo>
                <a:lnTo>
                  <a:pt x="6138863" y="2157414"/>
                </a:lnTo>
                <a:lnTo>
                  <a:pt x="6140451" y="2166939"/>
                </a:lnTo>
                <a:lnTo>
                  <a:pt x="6146801" y="2178051"/>
                </a:lnTo>
                <a:lnTo>
                  <a:pt x="6149976" y="2178051"/>
                </a:lnTo>
                <a:lnTo>
                  <a:pt x="6164263" y="2198689"/>
                </a:lnTo>
                <a:lnTo>
                  <a:pt x="6178551" y="2206626"/>
                </a:lnTo>
                <a:lnTo>
                  <a:pt x="6181726" y="2209801"/>
                </a:lnTo>
                <a:lnTo>
                  <a:pt x="6186488" y="2217739"/>
                </a:lnTo>
                <a:lnTo>
                  <a:pt x="6181726" y="2217739"/>
                </a:lnTo>
                <a:lnTo>
                  <a:pt x="6189664" y="2228851"/>
                </a:lnTo>
                <a:lnTo>
                  <a:pt x="6192838" y="2241551"/>
                </a:lnTo>
                <a:lnTo>
                  <a:pt x="6197601" y="2241551"/>
                </a:lnTo>
                <a:lnTo>
                  <a:pt x="6197601" y="2252664"/>
                </a:lnTo>
                <a:lnTo>
                  <a:pt x="6197601" y="2257426"/>
                </a:lnTo>
                <a:lnTo>
                  <a:pt x="6197601" y="2260601"/>
                </a:lnTo>
                <a:lnTo>
                  <a:pt x="6196014" y="2263776"/>
                </a:lnTo>
                <a:lnTo>
                  <a:pt x="6181726" y="2263776"/>
                </a:lnTo>
                <a:lnTo>
                  <a:pt x="6153151" y="2249489"/>
                </a:lnTo>
                <a:lnTo>
                  <a:pt x="6129338" y="2227264"/>
                </a:lnTo>
                <a:lnTo>
                  <a:pt x="6121401" y="2200276"/>
                </a:lnTo>
                <a:lnTo>
                  <a:pt x="6115051" y="2192339"/>
                </a:lnTo>
                <a:lnTo>
                  <a:pt x="6092826" y="2192339"/>
                </a:lnTo>
                <a:lnTo>
                  <a:pt x="6083301" y="2195514"/>
                </a:lnTo>
                <a:lnTo>
                  <a:pt x="6081713" y="2198689"/>
                </a:lnTo>
                <a:lnTo>
                  <a:pt x="6075363" y="2206626"/>
                </a:lnTo>
                <a:lnTo>
                  <a:pt x="6069013" y="2217739"/>
                </a:lnTo>
                <a:lnTo>
                  <a:pt x="6067426" y="2217739"/>
                </a:lnTo>
                <a:lnTo>
                  <a:pt x="6061076" y="2232026"/>
                </a:lnTo>
                <a:lnTo>
                  <a:pt x="6049963" y="2241551"/>
                </a:lnTo>
                <a:lnTo>
                  <a:pt x="6053138" y="2241551"/>
                </a:lnTo>
                <a:lnTo>
                  <a:pt x="6049963" y="2243139"/>
                </a:lnTo>
                <a:lnTo>
                  <a:pt x="6046788" y="2243139"/>
                </a:lnTo>
                <a:lnTo>
                  <a:pt x="6043613" y="2246314"/>
                </a:lnTo>
                <a:lnTo>
                  <a:pt x="6018213" y="2228851"/>
                </a:lnTo>
                <a:lnTo>
                  <a:pt x="6010276" y="2206626"/>
                </a:lnTo>
                <a:lnTo>
                  <a:pt x="5992813" y="2203451"/>
                </a:lnTo>
                <a:lnTo>
                  <a:pt x="5970588" y="2206626"/>
                </a:lnTo>
                <a:lnTo>
                  <a:pt x="5964238" y="2198689"/>
                </a:lnTo>
                <a:lnTo>
                  <a:pt x="5978526" y="2185989"/>
                </a:lnTo>
                <a:lnTo>
                  <a:pt x="5984876" y="2184401"/>
                </a:lnTo>
                <a:lnTo>
                  <a:pt x="5989638" y="2184401"/>
                </a:lnTo>
                <a:lnTo>
                  <a:pt x="5986463" y="2166939"/>
                </a:lnTo>
                <a:lnTo>
                  <a:pt x="5972176" y="2152651"/>
                </a:lnTo>
                <a:lnTo>
                  <a:pt x="5964238" y="2138363"/>
                </a:lnTo>
                <a:lnTo>
                  <a:pt x="5927726" y="2127251"/>
                </a:lnTo>
                <a:lnTo>
                  <a:pt x="5900738" y="2117726"/>
                </a:lnTo>
                <a:lnTo>
                  <a:pt x="5900738" y="2109788"/>
                </a:lnTo>
                <a:lnTo>
                  <a:pt x="5884863" y="2106613"/>
                </a:lnTo>
                <a:lnTo>
                  <a:pt x="5861051" y="2109788"/>
                </a:lnTo>
                <a:lnTo>
                  <a:pt x="5856288" y="2098676"/>
                </a:lnTo>
                <a:lnTo>
                  <a:pt x="5870576" y="2074863"/>
                </a:lnTo>
                <a:lnTo>
                  <a:pt x="5875338" y="2063751"/>
                </a:lnTo>
                <a:lnTo>
                  <a:pt x="5864226" y="2057401"/>
                </a:lnTo>
                <a:lnTo>
                  <a:pt x="5846763" y="2052638"/>
                </a:lnTo>
                <a:lnTo>
                  <a:pt x="5829301" y="2049463"/>
                </a:lnTo>
                <a:lnTo>
                  <a:pt x="5827713" y="2041526"/>
                </a:lnTo>
                <a:lnTo>
                  <a:pt x="5835651" y="2032001"/>
                </a:lnTo>
                <a:lnTo>
                  <a:pt x="5842001" y="2027238"/>
                </a:lnTo>
                <a:lnTo>
                  <a:pt x="5846763" y="2024063"/>
                </a:lnTo>
                <a:close/>
                <a:moveTo>
                  <a:pt x="5721351" y="1987550"/>
                </a:moveTo>
                <a:lnTo>
                  <a:pt x="5721351" y="1989138"/>
                </a:lnTo>
                <a:lnTo>
                  <a:pt x="5727701" y="1989138"/>
                </a:lnTo>
                <a:lnTo>
                  <a:pt x="5721351" y="2001838"/>
                </a:lnTo>
                <a:lnTo>
                  <a:pt x="5713413" y="2009775"/>
                </a:lnTo>
                <a:lnTo>
                  <a:pt x="5710238" y="2012951"/>
                </a:lnTo>
                <a:lnTo>
                  <a:pt x="5707064" y="2012951"/>
                </a:lnTo>
                <a:lnTo>
                  <a:pt x="5681664" y="2014538"/>
                </a:lnTo>
                <a:lnTo>
                  <a:pt x="5645151" y="2020888"/>
                </a:lnTo>
                <a:lnTo>
                  <a:pt x="5632451" y="2020888"/>
                </a:lnTo>
                <a:lnTo>
                  <a:pt x="5624513" y="2006600"/>
                </a:lnTo>
                <a:lnTo>
                  <a:pt x="5630863" y="1995488"/>
                </a:lnTo>
                <a:lnTo>
                  <a:pt x="5632451" y="1995488"/>
                </a:lnTo>
                <a:lnTo>
                  <a:pt x="5632451" y="1992313"/>
                </a:lnTo>
                <a:lnTo>
                  <a:pt x="5646738" y="1995488"/>
                </a:lnTo>
                <a:lnTo>
                  <a:pt x="5667376" y="1998663"/>
                </a:lnTo>
                <a:lnTo>
                  <a:pt x="5678489" y="1995488"/>
                </a:lnTo>
                <a:lnTo>
                  <a:pt x="5700714" y="1989138"/>
                </a:lnTo>
                <a:lnTo>
                  <a:pt x="5710238" y="1989138"/>
                </a:lnTo>
                <a:lnTo>
                  <a:pt x="5718176" y="1989138"/>
                </a:lnTo>
                <a:close/>
                <a:moveTo>
                  <a:pt x="5795963" y="1970088"/>
                </a:moveTo>
                <a:lnTo>
                  <a:pt x="5799138" y="1974851"/>
                </a:lnTo>
                <a:lnTo>
                  <a:pt x="5799138" y="1989138"/>
                </a:lnTo>
                <a:lnTo>
                  <a:pt x="5800726" y="1989138"/>
                </a:lnTo>
                <a:lnTo>
                  <a:pt x="5799138" y="2009776"/>
                </a:lnTo>
                <a:lnTo>
                  <a:pt x="5789613" y="2027239"/>
                </a:lnTo>
                <a:lnTo>
                  <a:pt x="5786438" y="2027239"/>
                </a:lnTo>
                <a:lnTo>
                  <a:pt x="5781676" y="2038351"/>
                </a:lnTo>
                <a:lnTo>
                  <a:pt x="5772151" y="2038351"/>
                </a:lnTo>
                <a:lnTo>
                  <a:pt x="5764213" y="2027239"/>
                </a:lnTo>
                <a:lnTo>
                  <a:pt x="5784851" y="1973263"/>
                </a:lnTo>
                <a:close/>
                <a:moveTo>
                  <a:pt x="5603875" y="1901825"/>
                </a:moveTo>
                <a:lnTo>
                  <a:pt x="5607050" y="1901825"/>
                </a:lnTo>
                <a:lnTo>
                  <a:pt x="5607050" y="1903413"/>
                </a:lnTo>
                <a:lnTo>
                  <a:pt x="5603875" y="1903413"/>
                </a:lnTo>
                <a:lnTo>
                  <a:pt x="5603875" y="1903413"/>
                </a:lnTo>
                <a:close/>
                <a:moveTo>
                  <a:pt x="5153025" y="1895475"/>
                </a:moveTo>
                <a:lnTo>
                  <a:pt x="5156200" y="1895475"/>
                </a:lnTo>
                <a:lnTo>
                  <a:pt x="5159375" y="1895475"/>
                </a:lnTo>
                <a:lnTo>
                  <a:pt x="5170488" y="1895475"/>
                </a:lnTo>
                <a:lnTo>
                  <a:pt x="5184775" y="1901825"/>
                </a:lnTo>
                <a:lnTo>
                  <a:pt x="5178425" y="1901825"/>
                </a:lnTo>
                <a:lnTo>
                  <a:pt x="5187950" y="1906588"/>
                </a:lnTo>
                <a:lnTo>
                  <a:pt x="5195888" y="1912938"/>
                </a:lnTo>
                <a:lnTo>
                  <a:pt x="5202238" y="1920875"/>
                </a:lnTo>
                <a:lnTo>
                  <a:pt x="5210175" y="1927225"/>
                </a:lnTo>
                <a:lnTo>
                  <a:pt x="5216525" y="1927225"/>
                </a:lnTo>
                <a:lnTo>
                  <a:pt x="5235575" y="1944688"/>
                </a:lnTo>
                <a:lnTo>
                  <a:pt x="5256213" y="1963738"/>
                </a:lnTo>
                <a:lnTo>
                  <a:pt x="5249863" y="1963738"/>
                </a:lnTo>
                <a:lnTo>
                  <a:pt x="5249863" y="1966913"/>
                </a:lnTo>
                <a:lnTo>
                  <a:pt x="5253038" y="1966913"/>
                </a:lnTo>
                <a:lnTo>
                  <a:pt x="5262563" y="1981200"/>
                </a:lnTo>
                <a:lnTo>
                  <a:pt x="5273676" y="1989138"/>
                </a:lnTo>
                <a:lnTo>
                  <a:pt x="5278438" y="1989138"/>
                </a:lnTo>
                <a:lnTo>
                  <a:pt x="5292726" y="2003425"/>
                </a:lnTo>
                <a:lnTo>
                  <a:pt x="5313363" y="2017713"/>
                </a:lnTo>
                <a:lnTo>
                  <a:pt x="5316538" y="2024063"/>
                </a:lnTo>
                <a:lnTo>
                  <a:pt x="5321301" y="2027238"/>
                </a:lnTo>
                <a:lnTo>
                  <a:pt x="5316538" y="2027238"/>
                </a:lnTo>
                <a:lnTo>
                  <a:pt x="5327651" y="2041525"/>
                </a:lnTo>
                <a:lnTo>
                  <a:pt x="5338763" y="2052638"/>
                </a:lnTo>
                <a:lnTo>
                  <a:pt x="5341938" y="2052638"/>
                </a:lnTo>
                <a:lnTo>
                  <a:pt x="5349876" y="2060575"/>
                </a:lnTo>
                <a:lnTo>
                  <a:pt x="5356226" y="2060575"/>
                </a:lnTo>
                <a:lnTo>
                  <a:pt x="5364163" y="2060575"/>
                </a:lnTo>
                <a:lnTo>
                  <a:pt x="5370513" y="2078038"/>
                </a:lnTo>
                <a:lnTo>
                  <a:pt x="5364163" y="2085975"/>
                </a:lnTo>
                <a:lnTo>
                  <a:pt x="5364163" y="2089150"/>
                </a:lnTo>
                <a:lnTo>
                  <a:pt x="5360988" y="2089150"/>
                </a:lnTo>
                <a:lnTo>
                  <a:pt x="5356226" y="2100263"/>
                </a:lnTo>
                <a:lnTo>
                  <a:pt x="5353051" y="2114551"/>
                </a:lnTo>
                <a:lnTo>
                  <a:pt x="5356226" y="2114551"/>
                </a:lnTo>
                <a:lnTo>
                  <a:pt x="5353051" y="2128838"/>
                </a:lnTo>
                <a:lnTo>
                  <a:pt x="5353051" y="2143126"/>
                </a:lnTo>
                <a:lnTo>
                  <a:pt x="5353051" y="2149476"/>
                </a:lnTo>
                <a:lnTo>
                  <a:pt x="5353051" y="2152651"/>
                </a:lnTo>
                <a:lnTo>
                  <a:pt x="5349876" y="2152651"/>
                </a:lnTo>
                <a:lnTo>
                  <a:pt x="5348288" y="2160588"/>
                </a:lnTo>
                <a:lnTo>
                  <a:pt x="5335588" y="2157413"/>
                </a:lnTo>
                <a:lnTo>
                  <a:pt x="5330826" y="2149476"/>
                </a:lnTo>
                <a:lnTo>
                  <a:pt x="5295901" y="2127251"/>
                </a:lnTo>
                <a:lnTo>
                  <a:pt x="5259388" y="2112963"/>
                </a:lnTo>
                <a:lnTo>
                  <a:pt x="5245100" y="2071688"/>
                </a:lnTo>
                <a:lnTo>
                  <a:pt x="5238750" y="2017713"/>
                </a:lnTo>
                <a:lnTo>
                  <a:pt x="5216525" y="1974850"/>
                </a:lnTo>
                <a:lnTo>
                  <a:pt x="5191125" y="1946275"/>
                </a:lnTo>
                <a:lnTo>
                  <a:pt x="5178425" y="1938338"/>
                </a:lnTo>
                <a:lnTo>
                  <a:pt x="5149850" y="1903413"/>
                </a:lnTo>
                <a:close/>
                <a:moveTo>
                  <a:pt x="5564188" y="1863725"/>
                </a:moveTo>
                <a:lnTo>
                  <a:pt x="5567363" y="1863725"/>
                </a:lnTo>
                <a:lnTo>
                  <a:pt x="5570538" y="1863725"/>
                </a:lnTo>
                <a:lnTo>
                  <a:pt x="5575300" y="1863725"/>
                </a:lnTo>
                <a:lnTo>
                  <a:pt x="5575300" y="1866900"/>
                </a:lnTo>
                <a:lnTo>
                  <a:pt x="5581650" y="1892300"/>
                </a:lnTo>
                <a:lnTo>
                  <a:pt x="5588000" y="1901825"/>
                </a:lnTo>
                <a:lnTo>
                  <a:pt x="5581650" y="1901825"/>
                </a:lnTo>
                <a:lnTo>
                  <a:pt x="5599113" y="1903413"/>
                </a:lnTo>
                <a:lnTo>
                  <a:pt x="5603875" y="1903413"/>
                </a:lnTo>
                <a:lnTo>
                  <a:pt x="5599113" y="1916113"/>
                </a:lnTo>
                <a:lnTo>
                  <a:pt x="5584825" y="1927225"/>
                </a:lnTo>
                <a:lnTo>
                  <a:pt x="5578475" y="1941513"/>
                </a:lnTo>
                <a:lnTo>
                  <a:pt x="5589588" y="1963738"/>
                </a:lnTo>
                <a:lnTo>
                  <a:pt x="5588000" y="1963738"/>
                </a:lnTo>
                <a:lnTo>
                  <a:pt x="5589588" y="1973263"/>
                </a:lnTo>
                <a:lnTo>
                  <a:pt x="5592763" y="1981200"/>
                </a:lnTo>
                <a:lnTo>
                  <a:pt x="5595938" y="1987550"/>
                </a:lnTo>
                <a:lnTo>
                  <a:pt x="5595938" y="1989138"/>
                </a:lnTo>
                <a:lnTo>
                  <a:pt x="5599113" y="1989138"/>
                </a:lnTo>
                <a:lnTo>
                  <a:pt x="5592763" y="2009775"/>
                </a:lnTo>
                <a:lnTo>
                  <a:pt x="5575300" y="2027238"/>
                </a:lnTo>
                <a:lnTo>
                  <a:pt x="5573713" y="2027238"/>
                </a:lnTo>
                <a:lnTo>
                  <a:pt x="5570538" y="2028825"/>
                </a:lnTo>
                <a:lnTo>
                  <a:pt x="5570538" y="2032000"/>
                </a:lnTo>
                <a:lnTo>
                  <a:pt x="5561013" y="2041525"/>
                </a:lnTo>
                <a:lnTo>
                  <a:pt x="5559425" y="2052638"/>
                </a:lnTo>
                <a:lnTo>
                  <a:pt x="5561013" y="2052638"/>
                </a:lnTo>
                <a:lnTo>
                  <a:pt x="5559425" y="2071688"/>
                </a:lnTo>
                <a:lnTo>
                  <a:pt x="5561013" y="2089151"/>
                </a:lnTo>
                <a:lnTo>
                  <a:pt x="5559425" y="2089151"/>
                </a:lnTo>
                <a:lnTo>
                  <a:pt x="5559425" y="2092326"/>
                </a:lnTo>
                <a:lnTo>
                  <a:pt x="5553075" y="2103438"/>
                </a:lnTo>
                <a:lnTo>
                  <a:pt x="5521325" y="2106613"/>
                </a:lnTo>
                <a:lnTo>
                  <a:pt x="5510213" y="2103438"/>
                </a:lnTo>
                <a:lnTo>
                  <a:pt x="5489575" y="2098676"/>
                </a:lnTo>
                <a:lnTo>
                  <a:pt x="5475288" y="2098676"/>
                </a:lnTo>
                <a:lnTo>
                  <a:pt x="5467350" y="2095501"/>
                </a:lnTo>
                <a:lnTo>
                  <a:pt x="5438775" y="2070101"/>
                </a:lnTo>
                <a:lnTo>
                  <a:pt x="5427663" y="2049463"/>
                </a:lnTo>
                <a:lnTo>
                  <a:pt x="5413375" y="2001838"/>
                </a:lnTo>
                <a:lnTo>
                  <a:pt x="5416550" y="1974850"/>
                </a:lnTo>
                <a:lnTo>
                  <a:pt x="5424488" y="1973263"/>
                </a:lnTo>
                <a:lnTo>
                  <a:pt x="5445125" y="1987550"/>
                </a:lnTo>
                <a:lnTo>
                  <a:pt x="5449888" y="1984375"/>
                </a:lnTo>
                <a:lnTo>
                  <a:pt x="5453063" y="1970088"/>
                </a:lnTo>
                <a:lnTo>
                  <a:pt x="5464175" y="1958975"/>
                </a:lnTo>
                <a:lnTo>
                  <a:pt x="5467350" y="1955800"/>
                </a:lnTo>
                <a:lnTo>
                  <a:pt x="5473700" y="1952625"/>
                </a:lnTo>
                <a:lnTo>
                  <a:pt x="5484813" y="1949450"/>
                </a:lnTo>
                <a:lnTo>
                  <a:pt x="5492750" y="1946275"/>
                </a:lnTo>
                <a:lnTo>
                  <a:pt x="5495925" y="1944688"/>
                </a:lnTo>
                <a:lnTo>
                  <a:pt x="5499100" y="1938338"/>
                </a:lnTo>
                <a:lnTo>
                  <a:pt x="5513388" y="1912938"/>
                </a:lnTo>
                <a:lnTo>
                  <a:pt x="5532438" y="1909763"/>
                </a:lnTo>
                <a:lnTo>
                  <a:pt x="5549900" y="1909763"/>
                </a:lnTo>
                <a:lnTo>
                  <a:pt x="5546725" y="1895475"/>
                </a:lnTo>
                <a:lnTo>
                  <a:pt x="5546725" y="1884363"/>
                </a:lnTo>
                <a:lnTo>
                  <a:pt x="5553075" y="1873250"/>
                </a:lnTo>
                <a:close/>
                <a:moveTo>
                  <a:pt x="5729288" y="1803400"/>
                </a:moveTo>
                <a:lnTo>
                  <a:pt x="5738813" y="1816100"/>
                </a:lnTo>
                <a:lnTo>
                  <a:pt x="5756276" y="1838325"/>
                </a:lnTo>
                <a:lnTo>
                  <a:pt x="5753101" y="1838325"/>
                </a:lnTo>
                <a:lnTo>
                  <a:pt x="5753101" y="1849438"/>
                </a:lnTo>
                <a:lnTo>
                  <a:pt x="5746751" y="1863725"/>
                </a:lnTo>
                <a:lnTo>
                  <a:pt x="5741988" y="1873251"/>
                </a:lnTo>
                <a:lnTo>
                  <a:pt x="5732463" y="1878013"/>
                </a:lnTo>
                <a:lnTo>
                  <a:pt x="5727701" y="1881188"/>
                </a:lnTo>
                <a:lnTo>
                  <a:pt x="5724526" y="1884363"/>
                </a:lnTo>
                <a:lnTo>
                  <a:pt x="5713413" y="1884363"/>
                </a:lnTo>
                <a:lnTo>
                  <a:pt x="5703888" y="1878013"/>
                </a:lnTo>
                <a:lnTo>
                  <a:pt x="5700713" y="1866901"/>
                </a:lnTo>
                <a:lnTo>
                  <a:pt x="5689601" y="1858963"/>
                </a:lnTo>
                <a:lnTo>
                  <a:pt x="5659438" y="1858963"/>
                </a:lnTo>
                <a:lnTo>
                  <a:pt x="5653088" y="1852613"/>
                </a:lnTo>
                <a:lnTo>
                  <a:pt x="5653088" y="1841500"/>
                </a:lnTo>
                <a:lnTo>
                  <a:pt x="5670551" y="1827213"/>
                </a:lnTo>
                <a:lnTo>
                  <a:pt x="5681663" y="1820863"/>
                </a:lnTo>
                <a:lnTo>
                  <a:pt x="5692776" y="1824038"/>
                </a:lnTo>
                <a:lnTo>
                  <a:pt x="5700713" y="1830388"/>
                </a:lnTo>
                <a:lnTo>
                  <a:pt x="5710238" y="1830388"/>
                </a:lnTo>
                <a:lnTo>
                  <a:pt x="5715001" y="1824038"/>
                </a:lnTo>
                <a:lnTo>
                  <a:pt x="5727701" y="1806575"/>
                </a:lnTo>
                <a:close/>
                <a:moveTo>
                  <a:pt x="4870451" y="1803400"/>
                </a:moveTo>
                <a:lnTo>
                  <a:pt x="4884739" y="1812925"/>
                </a:lnTo>
                <a:lnTo>
                  <a:pt x="4894264" y="1838325"/>
                </a:lnTo>
                <a:lnTo>
                  <a:pt x="4887914" y="1838325"/>
                </a:lnTo>
                <a:lnTo>
                  <a:pt x="4891089" y="1841500"/>
                </a:lnTo>
                <a:lnTo>
                  <a:pt x="4891089" y="1844675"/>
                </a:lnTo>
                <a:lnTo>
                  <a:pt x="4894264" y="1852613"/>
                </a:lnTo>
                <a:lnTo>
                  <a:pt x="4894264" y="1863725"/>
                </a:lnTo>
                <a:lnTo>
                  <a:pt x="4895851" y="1863725"/>
                </a:lnTo>
                <a:lnTo>
                  <a:pt x="4891089" y="1884363"/>
                </a:lnTo>
                <a:lnTo>
                  <a:pt x="4881564" y="1901826"/>
                </a:lnTo>
                <a:lnTo>
                  <a:pt x="4873626" y="1912938"/>
                </a:lnTo>
                <a:lnTo>
                  <a:pt x="4865688" y="1912938"/>
                </a:lnTo>
                <a:lnTo>
                  <a:pt x="4852988" y="1895476"/>
                </a:lnTo>
                <a:lnTo>
                  <a:pt x="4859338" y="1820863"/>
                </a:lnTo>
                <a:lnTo>
                  <a:pt x="4867276" y="1806575"/>
                </a:lnTo>
                <a:close/>
                <a:moveTo>
                  <a:pt x="5219700" y="1795463"/>
                </a:moveTo>
                <a:lnTo>
                  <a:pt x="5224463" y="1801813"/>
                </a:lnTo>
                <a:lnTo>
                  <a:pt x="5227638" y="1801813"/>
                </a:lnTo>
                <a:lnTo>
                  <a:pt x="5245100" y="1817688"/>
                </a:lnTo>
                <a:lnTo>
                  <a:pt x="5259388" y="1838326"/>
                </a:lnTo>
                <a:lnTo>
                  <a:pt x="5256213" y="1838326"/>
                </a:lnTo>
                <a:lnTo>
                  <a:pt x="5264150" y="1852613"/>
                </a:lnTo>
                <a:lnTo>
                  <a:pt x="5273676" y="1863726"/>
                </a:lnTo>
                <a:lnTo>
                  <a:pt x="5278438" y="1863726"/>
                </a:lnTo>
                <a:lnTo>
                  <a:pt x="5284788" y="1870076"/>
                </a:lnTo>
                <a:lnTo>
                  <a:pt x="5291138" y="1881188"/>
                </a:lnTo>
                <a:lnTo>
                  <a:pt x="5295901" y="1892301"/>
                </a:lnTo>
                <a:lnTo>
                  <a:pt x="5302251" y="1901826"/>
                </a:lnTo>
                <a:lnTo>
                  <a:pt x="5295901" y="1901826"/>
                </a:lnTo>
                <a:lnTo>
                  <a:pt x="5305426" y="1916113"/>
                </a:lnTo>
                <a:lnTo>
                  <a:pt x="5307013" y="1927226"/>
                </a:lnTo>
                <a:lnTo>
                  <a:pt x="5310188" y="1927226"/>
                </a:lnTo>
                <a:lnTo>
                  <a:pt x="5313363" y="1931988"/>
                </a:lnTo>
                <a:lnTo>
                  <a:pt x="5313363" y="1938338"/>
                </a:lnTo>
                <a:lnTo>
                  <a:pt x="5316538" y="1952626"/>
                </a:lnTo>
                <a:lnTo>
                  <a:pt x="5324476" y="1963738"/>
                </a:lnTo>
                <a:lnTo>
                  <a:pt x="5321301" y="1963738"/>
                </a:lnTo>
                <a:lnTo>
                  <a:pt x="5327651" y="1974851"/>
                </a:lnTo>
                <a:lnTo>
                  <a:pt x="5330826" y="1984376"/>
                </a:lnTo>
                <a:lnTo>
                  <a:pt x="5334001" y="1987551"/>
                </a:lnTo>
                <a:lnTo>
                  <a:pt x="5334001" y="1989138"/>
                </a:lnTo>
                <a:lnTo>
                  <a:pt x="5335588" y="1989138"/>
                </a:lnTo>
                <a:lnTo>
                  <a:pt x="5334001" y="1995488"/>
                </a:lnTo>
                <a:lnTo>
                  <a:pt x="5327651" y="1998663"/>
                </a:lnTo>
                <a:lnTo>
                  <a:pt x="5321301" y="2001838"/>
                </a:lnTo>
                <a:lnTo>
                  <a:pt x="5313363" y="1998663"/>
                </a:lnTo>
                <a:lnTo>
                  <a:pt x="5291138" y="1978026"/>
                </a:lnTo>
                <a:lnTo>
                  <a:pt x="5270500" y="1955801"/>
                </a:lnTo>
                <a:lnTo>
                  <a:pt x="5256213" y="1924051"/>
                </a:lnTo>
                <a:lnTo>
                  <a:pt x="5238750" y="1873251"/>
                </a:lnTo>
                <a:lnTo>
                  <a:pt x="5224463" y="1841501"/>
                </a:lnTo>
                <a:lnTo>
                  <a:pt x="5210175" y="1835151"/>
                </a:lnTo>
                <a:lnTo>
                  <a:pt x="5207000" y="1827213"/>
                </a:lnTo>
                <a:lnTo>
                  <a:pt x="5210175" y="1801813"/>
                </a:lnTo>
                <a:close/>
                <a:moveTo>
                  <a:pt x="2066926" y="1773238"/>
                </a:moveTo>
                <a:lnTo>
                  <a:pt x="2076451" y="1774826"/>
                </a:lnTo>
                <a:lnTo>
                  <a:pt x="2058988" y="1774826"/>
                </a:lnTo>
                <a:close/>
                <a:moveTo>
                  <a:pt x="5684838" y="1760538"/>
                </a:moveTo>
                <a:lnTo>
                  <a:pt x="5699126" y="1774826"/>
                </a:lnTo>
                <a:lnTo>
                  <a:pt x="5692776" y="1774826"/>
                </a:lnTo>
                <a:lnTo>
                  <a:pt x="5700713" y="1787526"/>
                </a:lnTo>
                <a:lnTo>
                  <a:pt x="5707063" y="1798639"/>
                </a:lnTo>
                <a:lnTo>
                  <a:pt x="5699126" y="1803401"/>
                </a:lnTo>
                <a:lnTo>
                  <a:pt x="5667376" y="1801814"/>
                </a:lnTo>
                <a:lnTo>
                  <a:pt x="5656263" y="1795464"/>
                </a:lnTo>
                <a:lnTo>
                  <a:pt x="5661026" y="1770063"/>
                </a:lnTo>
                <a:lnTo>
                  <a:pt x="5667376" y="1763713"/>
                </a:lnTo>
                <a:lnTo>
                  <a:pt x="5670551" y="1763713"/>
                </a:lnTo>
                <a:close/>
                <a:moveTo>
                  <a:pt x="5721351" y="1735138"/>
                </a:moveTo>
                <a:lnTo>
                  <a:pt x="5724526" y="1735138"/>
                </a:lnTo>
                <a:lnTo>
                  <a:pt x="5727701" y="1738313"/>
                </a:lnTo>
                <a:lnTo>
                  <a:pt x="5732463" y="1738313"/>
                </a:lnTo>
                <a:lnTo>
                  <a:pt x="5741988" y="1744663"/>
                </a:lnTo>
                <a:lnTo>
                  <a:pt x="5743576" y="1763713"/>
                </a:lnTo>
                <a:lnTo>
                  <a:pt x="5735638" y="1770064"/>
                </a:lnTo>
                <a:lnTo>
                  <a:pt x="5729288" y="1773239"/>
                </a:lnTo>
                <a:lnTo>
                  <a:pt x="5721351" y="1774826"/>
                </a:lnTo>
                <a:lnTo>
                  <a:pt x="5713413" y="1773239"/>
                </a:lnTo>
                <a:lnTo>
                  <a:pt x="5707063" y="1763713"/>
                </a:lnTo>
                <a:lnTo>
                  <a:pt x="5715001" y="1741488"/>
                </a:lnTo>
                <a:close/>
                <a:moveTo>
                  <a:pt x="1858963" y="1616075"/>
                </a:moveTo>
                <a:lnTo>
                  <a:pt x="1862138" y="1616075"/>
                </a:lnTo>
                <a:lnTo>
                  <a:pt x="1870075" y="1616075"/>
                </a:lnTo>
                <a:lnTo>
                  <a:pt x="1879600" y="1635125"/>
                </a:lnTo>
                <a:lnTo>
                  <a:pt x="1870075" y="1644650"/>
                </a:lnTo>
                <a:lnTo>
                  <a:pt x="1866900" y="1647825"/>
                </a:lnTo>
                <a:lnTo>
                  <a:pt x="1865313" y="1647825"/>
                </a:lnTo>
                <a:lnTo>
                  <a:pt x="1852613" y="1647825"/>
                </a:lnTo>
                <a:lnTo>
                  <a:pt x="1851025" y="1627188"/>
                </a:lnTo>
                <a:lnTo>
                  <a:pt x="1855788" y="1619250"/>
                </a:lnTo>
                <a:close/>
                <a:moveTo>
                  <a:pt x="5653088" y="1598613"/>
                </a:moveTo>
                <a:lnTo>
                  <a:pt x="5661026" y="1601788"/>
                </a:lnTo>
                <a:lnTo>
                  <a:pt x="5673726" y="1612901"/>
                </a:lnTo>
                <a:lnTo>
                  <a:pt x="5675313" y="1612901"/>
                </a:lnTo>
                <a:lnTo>
                  <a:pt x="5681663" y="1619251"/>
                </a:lnTo>
                <a:lnTo>
                  <a:pt x="5681663" y="1624013"/>
                </a:lnTo>
                <a:lnTo>
                  <a:pt x="5681663" y="1641476"/>
                </a:lnTo>
                <a:lnTo>
                  <a:pt x="5670551" y="1649413"/>
                </a:lnTo>
                <a:lnTo>
                  <a:pt x="5659438" y="1658938"/>
                </a:lnTo>
                <a:lnTo>
                  <a:pt x="5653088" y="1676401"/>
                </a:lnTo>
                <a:lnTo>
                  <a:pt x="5653088" y="1689101"/>
                </a:lnTo>
                <a:lnTo>
                  <a:pt x="5667376" y="1687513"/>
                </a:lnTo>
                <a:lnTo>
                  <a:pt x="5678488" y="1687513"/>
                </a:lnTo>
                <a:lnTo>
                  <a:pt x="5700713" y="1695451"/>
                </a:lnTo>
                <a:lnTo>
                  <a:pt x="5710238" y="1698626"/>
                </a:lnTo>
                <a:lnTo>
                  <a:pt x="5707063" y="1706563"/>
                </a:lnTo>
                <a:lnTo>
                  <a:pt x="5703888" y="1709738"/>
                </a:lnTo>
                <a:lnTo>
                  <a:pt x="5700713" y="1709738"/>
                </a:lnTo>
                <a:lnTo>
                  <a:pt x="5684838" y="1712913"/>
                </a:lnTo>
                <a:lnTo>
                  <a:pt x="5664201" y="1727201"/>
                </a:lnTo>
                <a:lnTo>
                  <a:pt x="5661026" y="1731964"/>
                </a:lnTo>
                <a:lnTo>
                  <a:pt x="5656263" y="1738314"/>
                </a:lnTo>
                <a:lnTo>
                  <a:pt x="5659438" y="1738314"/>
                </a:lnTo>
                <a:lnTo>
                  <a:pt x="5638800" y="1758951"/>
                </a:lnTo>
                <a:lnTo>
                  <a:pt x="5624513" y="1770064"/>
                </a:lnTo>
                <a:lnTo>
                  <a:pt x="5616575" y="1774826"/>
                </a:lnTo>
                <a:lnTo>
                  <a:pt x="5616575" y="1770064"/>
                </a:lnTo>
                <a:lnTo>
                  <a:pt x="5630863" y="1744664"/>
                </a:lnTo>
                <a:lnTo>
                  <a:pt x="5649913" y="1724026"/>
                </a:lnTo>
                <a:lnTo>
                  <a:pt x="5641975" y="1706563"/>
                </a:lnTo>
                <a:lnTo>
                  <a:pt x="5616575" y="1676401"/>
                </a:lnTo>
                <a:lnTo>
                  <a:pt x="5610225" y="1658938"/>
                </a:lnTo>
                <a:lnTo>
                  <a:pt x="5627688" y="1641476"/>
                </a:lnTo>
                <a:lnTo>
                  <a:pt x="5638800" y="1633538"/>
                </a:lnTo>
                <a:lnTo>
                  <a:pt x="5646738" y="1620838"/>
                </a:lnTo>
                <a:lnTo>
                  <a:pt x="5646738" y="1601788"/>
                </a:lnTo>
                <a:close/>
                <a:moveTo>
                  <a:pt x="2073276" y="1595438"/>
                </a:moveTo>
                <a:lnTo>
                  <a:pt x="2084388" y="1598613"/>
                </a:lnTo>
                <a:lnTo>
                  <a:pt x="2087563" y="1612901"/>
                </a:lnTo>
                <a:lnTo>
                  <a:pt x="2090738" y="1612901"/>
                </a:lnTo>
                <a:lnTo>
                  <a:pt x="2090738" y="1619251"/>
                </a:lnTo>
                <a:lnTo>
                  <a:pt x="2084388" y="1624013"/>
                </a:lnTo>
                <a:lnTo>
                  <a:pt x="2081213" y="1627188"/>
                </a:lnTo>
                <a:lnTo>
                  <a:pt x="2079626" y="1627188"/>
                </a:lnTo>
                <a:lnTo>
                  <a:pt x="2066926" y="1627188"/>
                </a:lnTo>
                <a:lnTo>
                  <a:pt x="2065338" y="1601788"/>
                </a:lnTo>
                <a:close/>
                <a:moveTo>
                  <a:pt x="1981201" y="1566863"/>
                </a:moveTo>
                <a:lnTo>
                  <a:pt x="2001838" y="1570038"/>
                </a:lnTo>
                <a:lnTo>
                  <a:pt x="2016126" y="1576388"/>
                </a:lnTo>
                <a:lnTo>
                  <a:pt x="2027238" y="1587501"/>
                </a:lnTo>
                <a:lnTo>
                  <a:pt x="2024063" y="1587501"/>
                </a:lnTo>
                <a:lnTo>
                  <a:pt x="2030413" y="1595438"/>
                </a:lnTo>
                <a:lnTo>
                  <a:pt x="2033588" y="1612901"/>
                </a:lnTo>
                <a:lnTo>
                  <a:pt x="2036763" y="1612901"/>
                </a:lnTo>
                <a:lnTo>
                  <a:pt x="2033588" y="1620838"/>
                </a:lnTo>
                <a:lnTo>
                  <a:pt x="2030413" y="1620838"/>
                </a:lnTo>
                <a:lnTo>
                  <a:pt x="2024063" y="1620838"/>
                </a:lnTo>
                <a:lnTo>
                  <a:pt x="2016126" y="1612901"/>
                </a:lnTo>
                <a:lnTo>
                  <a:pt x="1998663" y="1620838"/>
                </a:lnTo>
                <a:lnTo>
                  <a:pt x="1981201" y="1620838"/>
                </a:lnTo>
                <a:lnTo>
                  <a:pt x="1966913" y="1612901"/>
                </a:lnTo>
                <a:lnTo>
                  <a:pt x="1952625" y="1606551"/>
                </a:lnTo>
                <a:lnTo>
                  <a:pt x="1933575" y="1606551"/>
                </a:lnTo>
                <a:lnTo>
                  <a:pt x="1924050" y="1604963"/>
                </a:lnTo>
                <a:lnTo>
                  <a:pt x="1936750" y="1592263"/>
                </a:lnTo>
                <a:lnTo>
                  <a:pt x="1958975" y="1576388"/>
                </a:lnTo>
                <a:lnTo>
                  <a:pt x="1962150" y="1573213"/>
                </a:lnTo>
                <a:lnTo>
                  <a:pt x="1965325" y="1573213"/>
                </a:lnTo>
                <a:close/>
                <a:moveTo>
                  <a:pt x="1784350" y="1498600"/>
                </a:moveTo>
                <a:lnTo>
                  <a:pt x="1804988" y="1498600"/>
                </a:lnTo>
                <a:lnTo>
                  <a:pt x="1830388" y="1509713"/>
                </a:lnTo>
                <a:lnTo>
                  <a:pt x="1838325" y="1516063"/>
                </a:lnTo>
                <a:lnTo>
                  <a:pt x="1847850" y="1524000"/>
                </a:lnTo>
                <a:lnTo>
                  <a:pt x="1841500" y="1524000"/>
                </a:lnTo>
                <a:lnTo>
                  <a:pt x="1862138" y="1535113"/>
                </a:lnTo>
                <a:lnTo>
                  <a:pt x="1876425" y="1538288"/>
                </a:lnTo>
                <a:lnTo>
                  <a:pt x="1884363" y="1541463"/>
                </a:lnTo>
                <a:lnTo>
                  <a:pt x="1895475" y="1549400"/>
                </a:lnTo>
                <a:lnTo>
                  <a:pt x="1898650" y="1549400"/>
                </a:lnTo>
                <a:lnTo>
                  <a:pt x="1908175" y="1558926"/>
                </a:lnTo>
                <a:lnTo>
                  <a:pt x="1908175" y="1563688"/>
                </a:lnTo>
                <a:lnTo>
                  <a:pt x="1908175" y="1566863"/>
                </a:lnTo>
                <a:lnTo>
                  <a:pt x="1905000" y="1566863"/>
                </a:lnTo>
                <a:lnTo>
                  <a:pt x="1887538" y="1573213"/>
                </a:lnTo>
                <a:lnTo>
                  <a:pt x="1870075" y="1563688"/>
                </a:lnTo>
                <a:lnTo>
                  <a:pt x="1847850" y="1549400"/>
                </a:lnTo>
                <a:lnTo>
                  <a:pt x="1827213" y="1533525"/>
                </a:lnTo>
                <a:lnTo>
                  <a:pt x="1801813" y="1524000"/>
                </a:lnTo>
                <a:lnTo>
                  <a:pt x="1768475" y="1527175"/>
                </a:lnTo>
                <a:lnTo>
                  <a:pt x="1754188" y="1527175"/>
                </a:lnTo>
                <a:lnTo>
                  <a:pt x="1733550" y="1524000"/>
                </a:lnTo>
                <a:lnTo>
                  <a:pt x="1733550" y="1512888"/>
                </a:lnTo>
                <a:lnTo>
                  <a:pt x="1736725" y="1512888"/>
                </a:lnTo>
                <a:lnTo>
                  <a:pt x="1736725" y="1509713"/>
                </a:lnTo>
                <a:lnTo>
                  <a:pt x="1755775" y="1504950"/>
                </a:lnTo>
                <a:close/>
                <a:moveTo>
                  <a:pt x="5649914" y="1455738"/>
                </a:moveTo>
                <a:lnTo>
                  <a:pt x="5656264" y="1455738"/>
                </a:lnTo>
                <a:lnTo>
                  <a:pt x="5661026" y="1455738"/>
                </a:lnTo>
                <a:lnTo>
                  <a:pt x="5661026" y="1462088"/>
                </a:lnTo>
                <a:lnTo>
                  <a:pt x="5659439" y="1462088"/>
                </a:lnTo>
                <a:lnTo>
                  <a:pt x="5661026" y="1470026"/>
                </a:lnTo>
                <a:lnTo>
                  <a:pt x="5659439" y="1484313"/>
                </a:lnTo>
                <a:lnTo>
                  <a:pt x="5649914" y="1506539"/>
                </a:lnTo>
                <a:lnTo>
                  <a:pt x="5638801" y="1516064"/>
                </a:lnTo>
                <a:lnTo>
                  <a:pt x="5635626" y="1519239"/>
                </a:lnTo>
                <a:lnTo>
                  <a:pt x="5632451" y="1520826"/>
                </a:lnTo>
                <a:lnTo>
                  <a:pt x="5621338" y="1516064"/>
                </a:lnTo>
                <a:lnTo>
                  <a:pt x="5632451" y="1470026"/>
                </a:lnTo>
                <a:lnTo>
                  <a:pt x="5646739" y="1458913"/>
                </a:lnTo>
                <a:close/>
                <a:moveTo>
                  <a:pt x="1852613" y="1455738"/>
                </a:moveTo>
                <a:lnTo>
                  <a:pt x="1862138" y="1458913"/>
                </a:lnTo>
                <a:lnTo>
                  <a:pt x="1865313" y="1462088"/>
                </a:lnTo>
                <a:lnTo>
                  <a:pt x="1858963" y="1462088"/>
                </a:lnTo>
                <a:lnTo>
                  <a:pt x="1865313" y="1463676"/>
                </a:lnTo>
                <a:lnTo>
                  <a:pt x="1865313" y="1476376"/>
                </a:lnTo>
                <a:lnTo>
                  <a:pt x="1855788" y="1477963"/>
                </a:lnTo>
                <a:lnTo>
                  <a:pt x="1847850" y="1477963"/>
                </a:lnTo>
                <a:lnTo>
                  <a:pt x="1841500" y="1463676"/>
                </a:lnTo>
                <a:lnTo>
                  <a:pt x="1847850" y="1462088"/>
                </a:lnTo>
                <a:lnTo>
                  <a:pt x="1851025" y="1458913"/>
                </a:lnTo>
                <a:close/>
                <a:moveTo>
                  <a:pt x="3594100" y="1152525"/>
                </a:moveTo>
                <a:lnTo>
                  <a:pt x="3608388" y="1155700"/>
                </a:lnTo>
                <a:lnTo>
                  <a:pt x="3621088" y="1155700"/>
                </a:lnTo>
                <a:lnTo>
                  <a:pt x="3632201" y="1169988"/>
                </a:lnTo>
                <a:lnTo>
                  <a:pt x="3636963" y="1169988"/>
                </a:lnTo>
                <a:lnTo>
                  <a:pt x="3636963" y="1173163"/>
                </a:lnTo>
                <a:lnTo>
                  <a:pt x="3640138" y="1187451"/>
                </a:lnTo>
                <a:lnTo>
                  <a:pt x="3632201" y="1193801"/>
                </a:lnTo>
                <a:lnTo>
                  <a:pt x="3622676" y="1195388"/>
                </a:lnTo>
                <a:lnTo>
                  <a:pt x="3614738" y="1195388"/>
                </a:lnTo>
                <a:lnTo>
                  <a:pt x="3606800" y="1187451"/>
                </a:lnTo>
                <a:lnTo>
                  <a:pt x="3594100" y="1179513"/>
                </a:lnTo>
                <a:lnTo>
                  <a:pt x="3578225" y="1166813"/>
                </a:lnTo>
                <a:lnTo>
                  <a:pt x="3575050" y="1155700"/>
                </a:lnTo>
                <a:close/>
                <a:moveTo>
                  <a:pt x="3403601" y="1112838"/>
                </a:moveTo>
                <a:lnTo>
                  <a:pt x="3403601" y="1123951"/>
                </a:lnTo>
                <a:lnTo>
                  <a:pt x="3400426" y="1127126"/>
                </a:lnTo>
                <a:lnTo>
                  <a:pt x="3397251" y="1127126"/>
                </a:lnTo>
                <a:lnTo>
                  <a:pt x="3386138" y="1133476"/>
                </a:lnTo>
                <a:lnTo>
                  <a:pt x="3382963" y="1123951"/>
                </a:lnTo>
                <a:lnTo>
                  <a:pt x="3389313" y="1116013"/>
                </a:lnTo>
                <a:lnTo>
                  <a:pt x="3392488" y="1116013"/>
                </a:lnTo>
                <a:close/>
                <a:moveTo>
                  <a:pt x="3506788" y="1093788"/>
                </a:moveTo>
                <a:lnTo>
                  <a:pt x="3514726" y="1095376"/>
                </a:lnTo>
                <a:lnTo>
                  <a:pt x="3521076" y="1108076"/>
                </a:lnTo>
                <a:lnTo>
                  <a:pt x="3522663" y="1108076"/>
                </a:lnTo>
                <a:lnTo>
                  <a:pt x="3525838" y="1116013"/>
                </a:lnTo>
                <a:lnTo>
                  <a:pt x="3522663" y="1123951"/>
                </a:lnTo>
                <a:lnTo>
                  <a:pt x="3517901" y="1130301"/>
                </a:lnTo>
                <a:lnTo>
                  <a:pt x="3514726" y="1136651"/>
                </a:lnTo>
                <a:lnTo>
                  <a:pt x="3503613" y="1138238"/>
                </a:lnTo>
                <a:lnTo>
                  <a:pt x="3492500" y="1133476"/>
                </a:lnTo>
                <a:lnTo>
                  <a:pt x="3489325" y="1122363"/>
                </a:lnTo>
                <a:lnTo>
                  <a:pt x="3494088" y="1098551"/>
                </a:lnTo>
                <a:close/>
                <a:moveTo>
                  <a:pt x="6043613" y="1004888"/>
                </a:moveTo>
                <a:lnTo>
                  <a:pt x="6046788" y="1004888"/>
                </a:lnTo>
                <a:lnTo>
                  <a:pt x="6061076" y="1008063"/>
                </a:lnTo>
                <a:lnTo>
                  <a:pt x="6072188" y="1019176"/>
                </a:lnTo>
                <a:lnTo>
                  <a:pt x="6067426" y="1019176"/>
                </a:lnTo>
                <a:lnTo>
                  <a:pt x="6072188" y="1022351"/>
                </a:lnTo>
                <a:lnTo>
                  <a:pt x="6075363" y="1025526"/>
                </a:lnTo>
                <a:lnTo>
                  <a:pt x="6083301" y="1022351"/>
                </a:lnTo>
                <a:lnTo>
                  <a:pt x="6115051" y="1030288"/>
                </a:lnTo>
                <a:lnTo>
                  <a:pt x="6121401" y="1041401"/>
                </a:lnTo>
                <a:lnTo>
                  <a:pt x="6121401" y="1044576"/>
                </a:lnTo>
                <a:lnTo>
                  <a:pt x="6124576" y="1044576"/>
                </a:lnTo>
                <a:lnTo>
                  <a:pt x="6124576" y="1050926"/>
                </a:lnTo>
                <a:lnTo>
                  <a:pt x="6121401" y="1052513"/>
                </a:lnTo>
                <a:lnTo>
                  <a:pt x="6103938" y="1058864"/>
                </a:lnTo>
                <a:lnTo>
                  <a:pt x="6092826" y="1058864"/>
                </a:lnTo>
                <a:lnTo>
                  <a:pt x="6081713" y="1065214"/>
                </a:lnTo>
                <a:lnTo>
                  <a:pt x="6049963" y="1069976"/>
                </a:lnTo>
                <a:lnTo>
                  <a:pt x="6018214" y="1076326"/>
                </a:lnTo>
                <a:lnTo>
                  <a:pt x="6024563" y="1081088"/>
                </a:lnTo>
                <a:lnTo>
                  <a:pt x="6021388" y="1081088"/>
                </a:lnTo>
                <a:lnTo>
                  <a:pt x="6024563" y="1093788"/>
                </a:lnTo>
                <a:lnTo>
                  <a:pt x="6029325" y="1108075"/>
                </a:lnTo>
                <a:lnTo>
                  <a:pt x="6035675" y="1108075"/>
                </a:lnTo>
                <a:lnTo>
                  <a:pt x="6035675" y="1112838"/>
                </a:lnTo>
                <a:lnTo>
                  <a:pt x="6038850" y="1119188"/>
                </a:lnTo>
                <a:lnTo>
                  <a:pt x="6046788" y="1138238"/>
                </a:lnTo>
                <a:lnTo>
                  <a:pt x="6040438" y="1144588"/>
                </a:lnTo>
                <a:lnTo>
                  <a:pt x="6035675" y="1150938"/>
                </a:lnTo>
                <a:lnTo>
                  <a:pt x="6029325" y="1150938"/>
                </a:lnTo>
                <a:lnTo>
                  <a:pt x="6026150" y="1155700"/>
                </a:lnTo>
                <a:lnTo>
                  <a:pt x="6024563" y="1169988"/>
                </a:lnTo>
                <a:lnTo>
                  <a:pt x="6026150" y="1169988"/>
                </a:lnTo>
                <a:lnTo>
                  <a:pt x="6026150" y="1193800"/>
                </a:lnTo>
                <a:lnTo>
                  <a:pt x="6024563" y="1204913"/>
                </a:lnTo>
                <a:lnTo>
                  <a:pt x="6024563" y="1208088"/>
                </a:lnTo>
                <a:lnTo>
                  <a:pt x="6021388" y="1208088"/>
                </a:lnTo>
                <a:lnTo>
                  <a:pt x="6007100" y="1219200"/>
                </a:lnTo>
                <a:lnTo>
                  <a:pt x="5986463" y="1230313"/>
                </a:lnTo>
                <a:lnTo>
                  <a:pt x="5972175" y="1238250"/>
                </a:lnTo>
                <a:lnTo>
                  <a:pt x="5949950" y="1247775"/>
                </a:lnTo>
                <a:lnTo>
                  <a:pt x="5949950" y="1250951"/>
                </a:lnTo>
                <a:lnTo>
                  <a:pt x="5946775" y="1255713"/>
                </a:lnTo>
                <a:lnTo>
                  <a:pt x="5938838" y="1265238"/>
                </a:lnTo>
                <a:lnTo>
                  <a:pt x="5932488" y="1266826"/>
                </a:lnTo>
                <a:lnTo>
                  <a:pt x="5921375" y="1266826"/>
                </a:lnTo>
                <a:lnTo>
                  <a:pt x="5910263" y="1262063"/>
                </a:lnTo>
                <a:lnTo>
                  <a:pt x="5910263" y="1255713"/>
                </a:lnTo>
                <a:lnTo>
                  <a:pt x="5903913" y="1265238"/>
                </a:lnTo>
                <a:lnTo>
                  <a:pt x="5900738" y="1270001"/>
                </a:lnTo>
                <a:lnTo>
                  <a:pt x="5899150" y="1270001"/>
                </a:lnTo>
                <a:lnTo>
                  <a:pt x="5892800" y="1279526"/>
                </a:lnTo>
                <a:lnTo>
                  <a:pt x="5884863" y="1284288"/>
                </a:lnTo>
                <a:lnTo>
                  <a:pt x="5875338" y="1281113"/>
                </a:lnTo>
                <a:lnTo>
                  <a:pt x="5853113" y="1276351"/>
                </a:lnTo>
                <a:lnTo>
                  <a:pt x="5849938" y="1284288"/>
                </a:lnTo>
                <a:lnTo>
                  <a:pt x="5849938" y="1290638"/>
                </a:lnTo>
                <a:lnTo>
                  <a:pt x="5849938" y="1295401"/>
                </a:lnTo>
                <a:lnTo>
                  <a:pt x="5853113" y="1295401"/>
                </a:lnTo>
                <a:lnTo>
                  <a:pt x="5846763" y="1304926"/>
                </a:lnTo>
                <a:lnTo>
                  <a:pt x="5842000" y="1309688"/>
                </a:lnTo>
                <a:lnTo>
                  <a:pt x="5835650" y="1312863"/>
                </a:lnTo>
                <a:lnTo>
                  <a:pt x="5827713" y="1312863"/>
                </a:lnTo>
                <a:lnTo>
                  <a:pt x="5813425" y="1304926"/>
                </a:lnTo>
                <a:lnTo>
                  <a:pt x="5800725" y="1270001"/>
                </a:lnTo>
                <a:lnTo>
                  <a:pt x="5800725" y="1258888"/>
                </a:lnTo>
                <a:lnTo>
                  <a:pt x="5807075" y="1252538"/>
                </a:lnTo>
                <a:lnTo>
                  <a:pt x="5818188" y="1247775"/>
                </a:lnTo>
                <a:lnTo>
                  <a:pt x="5827713" y="1244600"/>
                </a:lnTo>
                <a:lnTo>
                  <a:pt x="5842000" y="1233488"/>
                </a:lnTo>
                <a:lnTo>
                  <a:pt x="5856288" y="1216025"/>
                </a:lnTo>
                <a:lnTo>
                  <a:pt x="5864225" y="1212850"/>
                </a:lnTo>
                <a:lnTo>
                  <a:pt x="5907088" y="1222375"/>
                </a:lnTo>
                <a:lnTo>
                  <a:pt x="5918200" y="1216025"/>
                </a:lnTo>
                <a:lnTo>
                  <a:pt x="5924550" y="1209675"/>
                </a:lnTo>
                <a:lnTo>
                  <a:pt x="5932488" y="1204913"/>
                </a:lnTo>
                <a:lnTo>
                  <a:pt x="5956300" y="1193800"/>
                </a:lnTo>
                <a:lnTo>
                  <a:pt x="5972175" y="1187450"/>
                </a:lnTo>
                <a:lnTo>
                  <a:pt x="5981700" y="1173163"/>
                </a:lnTo>
                <a:lnTo>
                  <a:pt x="5992813" y="1144588"/>
                </a:lnTo>
                <a:lnTo>
                  <a:pt x="5999163" y="1108075"/>
                </a:lnTo>
                <a:lnTo>
                  <a:pt x="6007100" y="1081088"/>
                </a:lnTo>
                <a:lnTo>
                  <a:pt x="6010275" y="1079500"/>
                </a:lnTo>
                <a:lnTo>
                  <a:pt x="6018212" y="1076326"/>
                </a:lnTo>
                <a:lnTo>
                  <a:pt x="5999163" y="1066801"/>
                </a:lnTo>
                <a:lnTo>
                  <a:pt x="5992813" y="1055688"/>
                </a:lnTo>
                <a:lnTo>
                  <a:pt x="6007101" y="1047751"/>
                </a:lnTo>
                <a:lnTo>
                  <a:pt x="6010276" y="1047751"/>
                </a:lnTo>
                <a:lnTo>
                  <a:pt x="6011863" y="1044576"/>
                </a:lnTo>
                <a:lnTo>
                  <a:pt x="6024563" y="1038226"/>
                </a:lnTo>
                <a:lnTo>
                  <a:pt x="6029326" y="1036638"/>
                </a:lnTo>
                <a:lnTo>
                  <a:pt x="6029326" y="1022351"/>
                </a:lnTo>
                <a:lnTo>
                  <a:pt x="6040438" y="1008063"/>
                </a:lnTo>
                <a:close/>
                <a:moveTo>
                  <a:pt x="12700" y="836613"/>
                </a:moveTo>
                <a:lnTo>
                  <a:pt x="41275" y="839788"/>
                </a:lnTo>
                <a:lnTo>
                  <a:pt x="49213" y="841376"/>
                </a:lnTo>
                <a:lnTo>
                  <a:pt x="63500" y="847726"/>
                </a:lnTo>
                <a:lnTo>
                  <a:pt x="55563" y="854076"/>
                </a:lnTo>
                <a:lnTo>
                  <a:pt x="28575" y="858838"/>
                </a:lnTo>
                <a:lnTo>
                  <a:pt x="6350" y="855663"/>
                </a:lnTo>
                <a:lnTo>
                  <a:pt x="0" y="844551"/>
                </a:lnTo>
                <a:close/>
                <a:moveTo>
                  <a:pt x="163513" y="793750"/>
                </a:moveTo>
                <a:lnTo>
                  <a:pt x="168275" y="793750"/>
                </a:lnTo>
                <a:lnTo>
                  <a:pt x="171450" y="808037"/>
                </a:lnTo>
                <a:lnTo>
                  <a:pt x="168275" y="830262"/>
                </a:lnTo>
                <a:lnTo>
                  <a:pt x="166688" y="830262"/>
                </a:lnTo>
                <a:lnTo>
                  <a:pt x="166688" y="833437"/>
                </a:lnTo>
                <a:lnTo>
                  <a:pt x="163513" y="833437"/>
                </a:lnTo>
                <a:lnTo>
                  <a:pt x="146050" y="841375"/>
                </a:lnTo>
                <a:lnTo>
                  <a:pt x="120651" y="841375"/>
                </a:lnTo>
                <a:lnTo>
                  <a:pt x="114301" y="836612"/>
                </a:lnTo>
                <a:lnTo>
                  <a:pt x="127001" y="830262"/>
                </a:lnTo>
                <a:lnTo>
                  <a:pt x="134938" y="825500"/>
                </a:lnTo>
                <a:lnTo>
                  <a:pt x="146050" y="822325"/>
                </a:lnTo>
                <a:lnTo>
                  <a:pt x="153988" y="804862"/>
                </a:lnTo>
                <a:lnTo>
                  <a:pt x="160338" y="796925"/>
                </a:lnTo>
                <a:close/>
                <a:moveTo>
                  <a:pt x="3189288" y="769938"/>
                </a:moveTo>
                <a:lnTo>
                  <a:pt x="3203575" y="769938"/>
                </a:lnTo>
                <a:lnTo>
                  <a:pt x="3217863" y="779463"/>
                </a:lnTo>
                <a:lnTo>
                  <a:pt x="3221038" y="784225"/>
                </a:lnTo>
                <a:lnTo>
                  <a:pt x="3224213" y="793750"/>
                </a:lnTo>
                <a:lnTo>
                  <a:pt x="3225800" y="793750"/>
                </a:lnTo>
                <a:lnTo>
                  <a:pt x="3228975" y="804863"/>
                </a:lnTo>
                <a:lnTo>
                  <a:pt x="3228975" y="815975"/>
                </a:lnTo>
                <a:lnTo>
                  <a:pt x="3228975" y="825500"/>
                </a:lnTo>
                <a:lnTo>
                  <a:pt x="3225800" y="830263"/>
                </a:lnTo>
                <a:lnTo>
                  <a:pt x="3224213" y="830263"/>
                </a:lnTo>
                <a:lnTo>
                  <a:pt x="3211513" y="844551"/>
                </a:lnTo>
                <a:lnTo>
                  <a:pt x="3197225" y="854076"/>
                </a:lnTo>
                <a:lnTo>
                  <a:pt x="3181350" y="865188"/>
                </a:lnTo>
                <a:lnTo>
                  <a:pt x="3160713" y="868363"/>
                </a:lnTo>
                <a:lnTo>
                  <a:pt x="3149600" y="865188"/>
                </a:lnTo>
                <a:lnTo>
                  <a:pt x="3140075" y="844551"/>
                </a:lnTo>
                <a:lnTo>
                  <a:pt x="3146425" y="839788"/>
                </a:lnTo>
                <a:lnTo>
                  <a:pt x="3152775" y="827088"/>
                </a:lnTo>
                <a:lnTo>
                  <a:pt x="3146425" y="811213"/>
                </a:lnTo>
                <a:lnTo>
                  <a:pt x="3146425" y="798513"/>
                </a:lnTo>
                <a:lnTo>
                  <a:pt x="3152775" y="793750"/>
                </a:lnTo>
                <a:lnTo>
                  <a:pt x="3154363" y="793750"/>
                </a:lnTo>
                <a:lnTo>
                  <a:pt x="3163888" y="793750"/>
                </a:lnTo>
                <a:lnTo>
                  <a:pt x="3175000" y="782638"/>
                </a:lnTo>
                <a:close/>
                <a:moveTo>
                  <a:pt x="3257550" y="690563"/>
                </a:moveTo>
                <a:lnTo>
                  <a:pt x="3268663" y="696913"/>
                </a:lnTo>
                <a:lnTo>
                  <a:pt x="3286125" y="701675"/>
                </a:lnTo>
                <a:lnTo>
                  <a:pt x="3311525" y="704850"/>
                </a:lnTo>
                <a:lnTo>
                  <a:pt x="3309938" y="704850"/>
                </a:lnTo>
                <a:lnTo>
                  <a:pt x="3325813" y="712788"/>
                </a:lnTo>
                <a:lnTo>
                  <a:pt x="3328988" y="722313"/>
                </a:lnTo>
                <a:lnTo>
                  <a:pt x="3324225" y="730250"/>
                </a:lnTo>
                <a:lnTo>
                  <a:pt x="3306763" y="747713"/>
                </a:lnTo>
                <a:lnTo>
                  <a:pt x="3303588" y="758825"/>
                </a:lnTo>
                <a:lnTo>
                  <a:pt x="3306763" y="762000"/>
                </a:lnTo>
                <a:lnTo>
                  <a:pt x="3311525" y="768350"/>
                </a:lnTo>
                <a:lnTo>
                  <a:pt x="3306763" y="768350"/>
                </a:lnTo>
                <a:lnTo>
                  <a:pt x="3314700" y="779463"/>
                </a:lnTo>
                <a:lnTo>
                  <a:pt x="3324225" y="793750"/>
                </a:lnTo>
                <a:lnTo>
                  <a:pt x="3328988" y="793750"/>
                </a:lnTo>
                <a:lnTo>
                  <a:pt x="3338513" y="801688"/>
                </a:lnTo>
                <a:lnTo>
                  <a:pt x="3343275" y="808038"/>
                </a:lnTo>
                <a:lnTo>
                  <a:pt x="3357563" y="815975"/>
                </a:lnTo>
                <a:lnTo>
                  <a:pt x="3368675" y="830263"/>
                </a:lnTo>
                <a:lnTo>
                  <a:pt x="3363913" y="830263"/>
                </a:lnTo>
                <a:lnTo>
                  <a:pt x="3371850" y="841376"/>
                </a:lnTo>
                <a:lnTo>
                  <a:pt x="3375025" y="850901"/>
                </a:lnTo>
                <a:lnTo>
                  <a:pt x="3375025" y="854076"/>
                </a:lnTo>
                <a:lnTo>
                  <a:pt x="3371850" y="855663"/>
                </a:lnTo>
                <a:lnTo>
                  <a:pt x="3375025" y="855663"/>
                </a:lnTo>
                <a:lnTo>
                  <a:pt x="3368675" y="869951"/>
                </a:lnTo>
                <a:lnTo>
                  <a:pt x="3354388" y="882651"/>
                </a:lnTo>
                <a:lnTo>
                  <a:pt x="3346450" y="884238"/>
                </a:lnTo>
                <a:lnTo>
                  <a:pt x="3340100" y="884238"/>
                </a:lnTo>
                <a:lnTo>
                  <a:pt x="3314700" y="882651"/>
                </a:lnTo>
                <a:lnTo>
                  <a:pt x="3289300" y="876301"/>
                </a:lnTo>
                <a:lnTo>
                  <a:pt x="3286125" y="876301"/>
                </a:lnTo>
                <a:lnTo>
                  <a:pt x="3282950" y="879476"/>
                </a:lnTo>
                <a:lnTo>
                  <a:pt x="3278188" y="884238"/>
                </a:lnTo>
                <a:lnTo>
                  <a:pt x="3271838" y="887413"/>
                </a:lnTo>
                <a:lnTo>
                  <a:pt x="3267075" y="890588"/>
                </a:lnTo>
                <a:lnTo>
                  <a:pt x="3263900" y="890588"/>
                </a:lnTo>
                <a:lnTo>
                  <a:pt x="3260725" y="879476"/>
                </a:lnTo>
                <a:lnTo>
                  <a:pt x="3267075" y="873126"/>
                </a:lnTo>
                <a:lnTo>
                  <a:pt x="3243263" y="876301"/>
                </a:lnTo>
                <a:lnTo>
                  <a:pt x="3224213" y="868363"/>
                </a:lnTo>
                <a:lnTo>
                  <a:pt x="3246438" y="836613"/>
                </a:lnTo>
                <a:lnTo>
                  <a:pt x="3278188" y="811213"/>
                </a:lnTo>
                <a:lnTo>
                  <a:pt x="3271838" y="798513"/>
                </a:lnTo>
                <a:lnTo>
                  <a:pt x="3240088" y="787400"/>
                </a:lnTo>
                <a:lnTo>
                  <a:pt x="3217863" y="768350"/>
                </a:lnTo>
                <a:lnTo>
                  <a:pt x="3206750" y="747713"/>
                </a:lnTo>
                <a:lnTo>
                  <a:pt x="3200400" y="739775"/>
                </a:lnTo>
                <a:lnTo>
                  <a:pt x="3200400" y="719138"/>
                </a:lnTo>
                <a:lnTo>
                  <a:pt x="3206750" y="712788"/>
                </a:lnTo>
                <a:lnTo>
                  <a:pt x="3221038" y="715963"/>
                </a:lnTo>
                <a:lnTo>
                  <a:pt x="3235325" y="712788"/>
                </a:lnTo>
                <a:lnTo>
                  <a:pt x="3240088" y="701675"/>
                </a:lnTo>
                <a:lnTo>
                  <a:pt x="3249613" y="696913"/>
                </a:lnTo>
                <a:close/>
                <a:moveTo>
                  <a:pt x="160338" y="665163"/>
                </a:moveTo>
                <a:lnTo>
                  <a:pt x="177800" y="665163"/>
                </a:lnTo>
                <a:lnTo>
                  <a:pt x="177800" y="676275"/>
                </a:lnTo>
                <a:lnTo>
                  <a:pt x="168275" y="685800"/>
                </a:lnTo>
                <a:lnTo>
                  <a:pt x="168275" y="687388"/>
                </a:lnTo>
                <a:lnTo>
                  <a:pt x="166688" y="687388"/>
                </a:lnTo>
                <a:lnTo>
                  <a:pt x="152400" y="682625"/>
                </a:lnTo>
                <a:lnTo>
                  <a:pt x="149225" y="671513"/>
                </a:lnTo>
                <a:lnTo>
                  <a:pt x="152400" y="671513"/>
                </a:lnTo>
                <a:lnTo>
                  <a:pt x="157163" y="668338"/>
                </a:lnTo>
                <a:close/>
                <a:moveTo>
                  <a:pt x="1819276" y="619125"/>
                </a:moveTo>
                <a:lnTo>
                  <a:pt x="1824038" y="630238"/>
                </a:lnTo>
                <a:lnTo>
                  <a:pt x="1819276" y="636588"/>
                </a:lnTo>
                <a:lnTo>
                  <a:pt x="1819276" y="639763"/>
                </a:lnTo>
                <a:lnTo>
                  <a:pt x="1816101" y="639763"/>
                </a:lnTo>
                <a:lnTo>
                  <a:pt x="1808163" y="639763"/>
                </a:lnTo>
                <a:lnTo>
                  <a:pt x="1798638" y="630238"/>
                </a:lnTo>
                <a:lnTo>
                  <a:pt x="1804988" y="625475"/>
                </a:lnTo>
                <a:lnTo>
                  <a:pt x="1804988" y="622300"/>
                </a:lnTo>
                <a:lnTo>
                  <a:pt x="1809751" y="622300"/>
                </a:lnTo>
                <a:close/>
                <a:moveTo>
                  <a:pt x="1758951" y="601663"/>
                </a:moveTo>
                <a:lnTo>
                  <a:pt x="1770063" y="611188"/>
                </a:lnTo>
                <a:lnTo>
                  <a:pt x="1770063" y="615951"/>
                </a:lnTo>
                <a:lnTo>
                  <a:pt x="1770063" y="619126"/>
                </a:lnTo>
                <a:lnTo>
                  <a:pt x="1768476" y="619126"/>
                </a:lnTo>
                <a:lnTo>
                  <a:pt x="1751013" y="622301"/>
                </a:lnTo>
                <a:lnTo>
                  <a:pt x="1744663" y="614363"/>
                </a:lnTo>
                <a:lnTo>
                  <a:pt x="1747838" y="608013"/>
                </a:lnTo>
                <a:lnTo>
                  <a:pt x="1751013" y="608013"/>
                </a:lnTo>
                <a:close/>
                <a:moveTo>
                  <a:pt x="2892425" y="525463"/>
                </a:moveTo>
                <a:lnTo>
                  <a:pt x="2921000" y="536575"/>
                </a:lnTo>
                <a:lnTo>
                  <a:pt x="2921000" y="539750"/>
                </a:lnTo>
                <a:lnTo>
                  <a:pt x="2924175" y="539750"/>
                </a:lnTo>
                <a:lnTo>
                  <a:pt x="2941638" y="539750"/>
                </a:lnTo>
                <a:lnTo>
                  <a:pt x="2949575" y="539750"/>
                </a:lnTo>
                <a:lnTo>
                  <a:pt x="2963863" y="536575"/>
                </a:lnTo>
                <a:lnTo>
                  <a:pt x="2989263" y="530225"/>
                </a:lnTo>
                <a:lnTo>
                  <a:pt x="3003551" y="528638"/>
                </a:lnTo>
                <a:lnTo>
                  <a:pt x="3021013" y="530225"/>
                </a:lnTo>
                <a:lnTo>
                  <a:pt x="3038476" y="539750"/>
                </a:lnTo>
                <a:lnTo>
                  <a:pt x="3043238" y="539750"/>
                </a:lnTo>
                <a:lnTo>
                  <a:pt x="3046413" y="542925"/>
                </a:lnTo>
                <a:lnTo>
                  <a:pt x="3043238" y="561975"/>
                </a:lnTo>
                <a:lnTo>
                  <a:pt x="3032126" y="573088"/>
                </a:lnTo>
                <a:lnTo>
                  <a:pt x="3028951" y="573088"/>
                </a:lnTo>
                <a:lnTo>
                  <a:pt x="3028951" y="576263"/>
                </a:lnTo>
                <a:lnTo>
                  <a:pt x="3014663" y="576263"/>
                </a:lnTo>
                <a:lnTo>
                  <a:pt x="2995613" y="585788"/>
                </a:lnTo>
                <a:lnTo>
                  <a:pt x="2984501" y="593725"/>
                </a:lnTo>
                <a:lnTo>
                  <a:pt x="2957513" y="601663"/>
                </a:lnTo>
                <a:lnTo>
                  <a:pt x="2943225" y="604838"/>
                </a:lnTo>
                <a:lnTo>
                  <a:pt x="2928938" y="596900"/>
                </a:lnTo>
                <a:lnTo>
                  <a:pt x="2927350" y="587375"/>
                </a:lnTo>
                <a:lnTo>
                  <a:pt x="2909888" y="579438"/>
                </a:lnTo>
                <a:lnTo>
                  <a:pt x="2889250" y="582613"/>
                </a:lnTo>
                <a:lnTo>
                  <a:pt x="2881313" y="576263"/>
                </a:lnTo>
                <a:lnTo>
                  <a:pt x="2867025" y="554038"/>
                </a:lnTo>
                <a:lnTo>
                  <a:pt x="2863850" y="536575"/>
                </a:lnTo>
                <a:lnTo>
                  <a:pt x="2871788" y="528638"/>
                </a:lnTo>
                <a:close/>
                <a:moveTo>
                  <a:pt x="1458913" y="360363"/>
                </a:moveTo>
                <a:lnTo>
                  <a:pt x="1482726" y="365125"/>
                </a:lnTo>
                <a:lnTo>
                  <a:pt x="1487488" y="374650"/>
                </a:lnTo>
                <a:lnTo>
                  <a:pt x="1493838" y="387351"/>
                </a:lnTo>
                <a:lnTo>
                  <a:pt x="1490663" y="387351"/>
                </a:lnTo>
                <a:lnTo>
                  <a:pt x="1490663" y="400051"/>
                </a:lnTo>
                <a:lnTo>
                  <a:pt x="1487488" y="401638"/>
                </a:lnTo>
                <a:lnTo>
                  <a:pt x="1484313" y="404813"/>
                </a:lnTo>
                <a:lnTo>
                  <a:pt x="1479551" y="414338"/>
                </a:lnTo>
                <a:lnTo>
                  <a:pt x="1473201" y="419101"/>
                </a:lnTo>
                <a:lnTo>
                  <a:pt x="1468438" y="422276"/>
                </a:lnTo>
                <a:lnTo>
                  <a:pt x="1465263" y="425451"/>
                </a:lnTo>
                <a:lnTo>
                  <a:pt x="1450975" y="428626"/>
                </a:lnTo>
                <a:lnTo>
                  <a:pt x="1439863" y="401638"/>
                </a:lnTo>
                <a:lnTo>
                  <a:pt x="1436688" y="393701"/>
                </a:lnTo>
                <a:lnTo>
                  <a:pt x="1422400" y="390526"/>
                </a:lnTo>
                <a:lnTo>
                  <a:pt x="1401763" y="396876"/>
                </a:lnTo>
                <a:lnTo>
                  <a:pt x="1393825" y="393701"/>
                </a:lnTo>
                <a:lnTo>
                  <a:pt x="1387475" y="376238"/>
                </a:lnTo>
                <a:lnTo>
                  <a:pt x="1393825" y="371475"/>
                </a:lnTo>
                <a:lnTo>
                  <a:pt x="1393825" y="368300"/>
                </a:lnTo>
                <a:lnTo>
                  <a:pt x="1397000" y="368300"/>
                </a:lnTo>
                <a:lnTo>
                  <a:pt x="1419225" y="365125"/>
                </a:lnTo>
                <a:lnTo>
                  <a:pt x="1436688" y="365125"/>
                </a:lnTo>
                <a:close/>
                <a:moveTo>
                  <a:pt x="1555751" y="350838"/>
                </a:moveTo>
                <a:lnTo>
                  <a:pt x="1568451" y="350838"/>
                </a:lnTo>
                <a:lnTo>
                  <a:pt x="1576389" y="357188"/>
                </a:lnTo>
                <a:lnTo>
                  <a:pt x="1587501" y="360363"/>
                </a:lnTo>
                <a:lnTo>
                  <a:pt x="1593851" y="361951"/>
                </a:lnTo>
                <a:lnTo>
                  <a:pt x="1593851" y="376238"/>
                </a:lnTo>
                <a:lnTo>
                  <a:pt x="1587501" y="379413"/>
                </a:lnTo>
                <a:lnTo>
                  <a:pt x="1584326" y="382588"/>
                </a:lnTo>
                <a:lnTo>
                  <a:pt x="1582739" y="382588"/>
                </a:lnTo>
                <a:lnTo>
                  <a:pt x="1562101" y="385763"/>
                </a:lnTo>
                <a:lnTo>
                  <a:pt x="1539876" y="387351"/>
                </a:lnTo>
                <a:lnTo>
                  <a:pt x="1519238" y="387351"/>
                </a:lnTo>
                <a:lnTo>
                  <a:pt x="1512889" y="382588"/>
                </a:lnTo>
                <a:lnTo>
                  <a:pt x="1516063" y="374651"/>
                </a:lnTo>
                <a:lnTo>
                  <a:pt x="1530351" y="365126"/>
                </a:lnTo>
                <a:lnTo>
                  <a:pt x="1544638" y="357188"/>
                </a:lnTo>
                <a:close/>
                <a:moveTo>
                  <a:pt x="1533526" y="317500"/>
                </a:moveTo>
                <a:lnTo>
                  <a:pt x="1547813" y="325437"/>
                </a:lnTo>
                <a:lnTo>
                  <a:pt x="1544638" y="325437"/>
                </a:lnTo>
                <a:lnTo>
                  <a:pt x="1547813" y="328612"/>
                </a:lnTo>
                <a:lnTo>
                  <a:pt x="1547813" y="333375"/>
                </a:lnTo>
                <a:lnTo>
                  <a:pt x="1544638" y="342900"/>
                </a:lnTo>
                <a:lnTo>
                  <a:pt x="1512888" y="336550"/>
                </a:lnTo>
                <a:lnTo>
                  <a:pt x="1511300" y="328612"/>
                </a:lnTo>
                <a:lnTo>
                  <a:pt x="1512888" y="322262"/>
                </a:lnTo>
                <a:lnTo>
                  <a:pt x="1519238" y="319087"/>
                </a:lnTo>
                <a:close/>
                <a:moveTo>
                  <a:pt x="1397001" y="293688"/>
                </a:moveTo>
                <a:lnTo>
                  <a:pt x="1447801" y="296863"/>
                </a:lnTo>
                <a:lnTo>
                  <a:pt x="1462089" y="296863"/>
                </a:lnTo>
                <a:lnTo>
                  <a:pt x="1473201" y="304800"/>
                </a:lnTo>
                <a:lnTo>
                  <a:pt x="1476376" y="311150"/>
                </a:lnTo>
                <a:lnTo>
                  <a:pt x="1473201" y="317500"/>
                </a:lnTo>
                <a:lnTo>
                  <a:pt x="1468439" y="325438"/>
                </a:lnTo>
                <a:lnTo>
                  <a:pt x="1465264" y="325438"/>
                </a:lnTo>
                <a:lnTo>
                  <a:pt x="1455739" y="336550"/>
                </a:lnTo>
                <a:lnTo>
                  <a:pt x="1444626" y="339725"/>
                </a:lnTo>
                <a:lnTo>
                  <a:pt x="1428751" y="339725"/>
                </a:lnTo>
                <a:lnTo>
                  <a:pt x="1425576" y="328613"/>
                </a:lnTo>
                <a:lnTo>
                  <a:pt x="1401764" y="319088"/>
                </a:lnTo>
                <a:lnTo>
                  <a:pt x="1379538" y="325438"/>
                </a:lnTo>
                <a:lnTo>
                  <a:pt x="1376363" y="325438"/>
                </a:lnTo>
                <a:lnTo>
                  <a:pt x="1368426" y="339725"/>
                </a:lnTo>
                <a:lnTo>
                  <a:pt x="1358901" y="350838"/>
                </a:lnTo>
                <a:lnTo>
                  <a:pt x="1347788" y="347663"/>
                </a:lnTo>
                <a:lnTo>
                  <a:pt x="1350963" y="339725"/>
                </a:lnTo>
                <a:lnTo>
                  <a:pt x="1347788" y="325438"/>
                </a:lnTo>
                <a:lnTo>
                  <a:pt x="1354138" y="303213"/>
                </a:lnTo>
                <a:lnTo>
                  <a:pt x="1357313" y="300038"/>
                </a:lnTo>
                <a:close/>
                <a:moveTo>
                  <a:pt x="4622801" y="279400"/>
                </a:moveTo>
                <a:lnTo>
                  <a:pt x="4641851" y="282575"/>
                </a:lnTo>
                <a:lnTo>
                  <a:pt x="4648201" y="288925"/>
                </a:lnTo>
                <a:lnTo>
                  <a:pt x="4654551" y="288925"/>
                </a:lnTo>
                <a:lnTo>
                  <a:pt x="4654551" y="290512"/>
                </a:lnTo>
                <a:lnTo>
                  <a:pt x="4651376" y="293687"/>
                </a:lnTo>
                <a:lnTo>
                  <a:pt x="4640264" y="311150"/>
                </a:lnTo>
                <a:lnTo>
                  <a:pt x="4619626" y="325438"/>
                </a:lnTo>
                <a:lnTo>
                  <a:pt x="4605339" y="333375"/>
                </a:lnTo>
                <a:lnTo>
                  <a:pt x="4594226" y="333375"/>
                </a:lnTo>
                <a:lnTo>
                  <a:pt x="4545014" y="328613"/>
                </a:lnTo>
                <a:lnTo>
                  <a:pt x="4494214" y="333375"/>
                </a:lnTo>
                <a:lnTo>
                  <a:pt x="4470401" y="339725"/>
                </a:lnTo>
                <a:lnTo>
                  <a:pt x="4451351" y="354013"/>
                </a:lnTo>
                <a:lnTo>
                  <a:pt x="4440238" y="360363"/>
                </a:lnTo>
                <a:lnTo>
                  <a:pt x="4427538" y="365125"/>
                </a:lnTo>
                <a:lnTo>
                  <a:pt x="4413251" y="379413"/>
                </a:lnTo>
                <a:lnTo>
                  <a:pt x="4413251" y="387350"/>
                </a:lnTo>
                <a:lnTo>
                  <a:pt x="4411663" y="387350"/>
                </a:lnTo>
                <a:lnTo>
                  <a:pt x="4413251" y="396875"/>
                </a:lnTo>
                <a:lnTo>
                  <a:pt x="4416426" y="400050"/>
                </a:lnTo>
                <a:lnTo>
                  <a:pt x="4425951" y="401638"/>
                </a:lnTo>
                <a:lnTo>
                  <a:pt x="4427538" y="414338"/>
                </a:lnTo>
                <a:lnTo>
                  <a:pt x="4430713" y="414338"/>
                </a:lnTo>
                <a:lnTo>
                  <a:pt x="4430713" y="422275"/>
                </a:lnTo>
                <a:lnTo>
                  <a:pt x="4427538" y="428625"/>
                </a:lnTo>
                <a:lnTo>
                  <a:pt x="4425951" y="433388"/>
                </a:lnTo>
                <a:lnTo>
                  <a:pt x="4419601" y="433388"/>
                </a:lnTo>
                <a:lnTo>
                  <a:pt x="4411663" y="439738"/>
                </a:lnTo>
                <a:lnTo>
                  <a:pt x="4383088" y="436563"/>
                </a:lnTo>
                <a:lnTo>
                  <a:pt x="4368801" y="428625"/>
                </a:lnTo>
                <a:lnTo>
                  <a:pt x="4343401" y="415925"/>
                </a:lnTo>
                <a:lnTo>
                  <a:pt x="4319588" y="411163"/>
                </a:lnTo>
                <a:lnTo>
                  <a:pt x="4316413" y="407988"/>
                </a:lnTo>
                <a:lnTo>
                  <a:pt x="4325938" y="385763"/>
                </a:lnTo>
                <a:lnTo>
                  <a:pt x="4333876" y="379413"/>
                </a:lnTo>
                <a:lnTo>
                  <a:pt x="4337051" y="379413"/>
                </a:lnTo>
                <a:lnTo>
                  <a:pt x="4337051" y="376238"/>
                </a:lnTo>
                <a:lnTo>
                  <a:pt x="4357688" y="368300"/>
                </a:lnTo>
                <a:lnTo>
                  <a:pt x="4384676" y="350838"/>
                </a:lnTo>
                <a:lnTo>
                  <a:pt x="4387851" y="350838"/>
                </a:lnTo>
                <a:lnTo>
                  <a:pt x="4394201" y="347663"/>
                </a:lnTo>
                <a:lnTo>
                  <a:pt x="4398963" y="346075"/>
                </a:lnTo>
                <a:lnTo>
                  <a:pt x="4419601" y="328613"/>
                </a:lnTo>
                <a:lnTo>
                  <a:pt x="4437063" y="314325"/>
                </a:lnTo>
                <a:lnTo>
                  <a:pt x="4440238" y="311150"/>
                </a:lnTo>
                <a:lnTo>
                  <a:pt x="4448176" y="307975"/>
                </a:lnTo>
                <a:lnTo>
                  <a:pt x="4502151" y="300037"/>
                </a:lnTo>
                <a:lnTo>
                  <a:pt x="4551364" y="293687"/>
                </a:lnTo>
                <a:lnTo>
                  <a:pt x="4576764" y="300037"/>
                </a:lnTo>
                <a:lnTo>
                  <a:pt x="4611689" y="290512"/>
                </a:lnTo>
                <a:lnTo>
                  <a:pt x="4613276" y="288925"/>
                </a:lnTo>
                <a:close/>
                <a:moveTo>
                  <a:pt x="5287963" y="268288"/>
                </a:moveTo>
                <a:lnTo>
                  <a:pt x="5287963" y="271463"/>
                </a:lnTo>
                <a:lnTo>
                  <a:pt x="5291138" y="274638"/>
                </a:lnTo>
                <a:lnTo>
                  <a:pt x="5295900" y="276225"/>
                </a:lnTo>
                <a:lnTo>
                  <a:pt x="5324475" y="274638"/>
                </a:lnTo>
                <a:lnTo>
                  <a:pt x="5349875" y="282575"/>
                </a:lnTo>
                <a:lnTo>
                  <a:pt x="5367338" y="290513"/>
                </a:lnTo>
                <a:lnTo>
                  <a:pt x="5360988" y="290513"/>
                </a:lnTo>
                <a:lnTo>
                  <a:pt x="5373688" y="296863"/>
                </a:lnTo>
                <a:lnTo>
                  <a:pt x="5389563" y="288925"/>
                </a:lnTo>
                <a:lnTo>
                  <a:pt x="5395913" y="288925"/>
                </a:lnTo>
                <a:lnTo>
                  <a:pt x="5418138" y="285750"/>
                </a:lnTo>
                <a:lnTo>
                  <a:pt x="5435600" y="288925"/>
                </a:lnTo>
                <a:lnTo>
                  <a:pt x="5453063" y="288925"/>
                </a:lnTo>
                <a:lnTo>
                  <a:pt x="5481638" y="290513"/>
                </a:lnTo>
                <a:lnTo>
                  <a:pt x="5513388" y="303213"/>
                </a:lnTo>
                <a:lnTo>
                  <a:pt x="5518150" y="311150"/>
                </a:lnTo>
                <a:lnTo>
                  <a:pt x="5510213" y="325438"/>
                </a:lnTo>
                <a:lnTo>
                  <a:pt x="5499100" y="339725"/>
                </a:lnTo>
                <a:lnTo>
                  <a:pt x="5492750" y="347663"/>
                </a:lnTo>
                <a:lnTo>
                  <a:pt x="5489575" y="347663"/>
                </a:lnTo>
                <a:lnTo>
                  <a:pt x="5489575" y="350838"/>
                </a:lnTo>
                <a:lnTo>
                  <a:pt x="5492750" y="350838"/>
                </a:lnTo>
                <a:lnTo>
                  <a:pt x="5503863" y="357188"/>
                </a:lnTo>
                <a:lnTo>
                  <a:pt x="5513388" y="357188"/>
                </a:lnTo>
                <a:lnTo>
                  <a:pt x="5546725" y="357188"/>
                </a:lnTo>
                <a:lnTo>
                  <a:pt x="5599113" y="360363"/>
                </a:lnTo>
                <a:lnTo>
                  <a:pt x="5627688" y="371475"/>
                </a:lnTo>
                <a:lnTo>
                  <a:pt x="5645150" y="376238"/>
                </a:lnTo>
                <a:lnTo>
                  <a:pt x="5656263" y="376238"/>
                </a:lnTo>
                <a:lnTo>
                  <a:pt x="5670550" y="371475"/>
                </a:lnTo>
                <a:lnTo>
                  <a:pt x="5673725" y="368300"/>
                </a:lnTo>
                <a:lnTo>
                  <a:pt x="5675313" y="365125"/>
                </a:lnTo>
                <a:lnTo>
                  <a:pt x="5678488" y="365125"/>
                </a:lnTo>
                <a:lnTo>
                  <a:pt x="5681663" y="361950"/>
                </a:lnTo>
                <a:lnTo>
                  <a:pt x="5707063" y="354013"/>
                </a:lnTo>
                <a:lnTo>
                  <a:pt x="5738812" y="350838"/>
                </a:lnTo>
                <a:lnTo>
                  <a:pt x="5772150" y="350838"/>
                </a:lnTo>
                <a:lnTo>
                  <a:pt x="5786438" y="354013"/>
                </a:lnTo>
                <a:lnTo>
                  <a:pt x="5792788" y="354013"/>
                </a:lnTo>
                <a:lnTo>
                  <a:pt x="5799138" y="365125"/>
                </a:lnTo>
                <a:lnTo>
                  <a:pt x="5800725" y="387350"/>
                </a:lnTo>
                <a:lnTo>
                  <a:pt x="5799138" y="387350"/>
                </a:lnTo>
                <a:lnTo>
                  <a:pt x="5799138" y="390525"/>
                </a:lnTo>
                <a:lnTo>
                  <a:pt x="5799138" y="393700"/>
                </a:lnTo>
                <a:lnTo>
                  <a:pt x="5800725" y="404813"/>
                </a:lnTo>
                <a:lnTo>
                  <a:pt x="5807075" y="414338"/>
                </a:lnTo>
                <a:lnTo>
                  <a:pt x="5810250" y="414338"/>
                </a:lnTo>
                <a:lnTo>
                  <a:pt x="5818188" y="422275"/>
                </a:lnTo>
                <a:lnTo>
                  <a:pt x="5827712" y="422275"/>
                </a:lnTo>
                <a:lnTo>
                  <a:pt x="5832475" y="422275"/>
                </a:lnTo>
                <a:lnTo>
                  <a:pt x="5838825" y="419100"/>
                </a:lnTo>
                <a:lnTo>
                  <a:pt x="5856288" y="407988"/>
                </a:lnTo>
                <a:lnTo>
                  <a:pt x="5864225" y="400050"/>
                </a:lnTo>
                <a:lnTo>
                  <a:pt x="5878512" y="404813"/>
                </a:lnTo>
                <a:lnTo>
                  <a:pt x="5886450" y="411163"/>
                </a:lnTo>
                <a:lnTo>
                  <a:pt x="5913438" y="407988"/>
                </a:lnTo>
                <a:lnTo>
                  <a:pt x="5949950" y="401638"/>
                </a:lnTo>
                <a:lnTo>
                  <a:pt x="5970588" y="396875"/>
                </a:lnTo>
                <a:lnTo>
                  <a:pt x="5984875" y="400050"/>
                </a:lnTo>
                <a:lnTo>
                  <a:pt x="5999162" y="385763"/>
                </a:lnTo>
                <a:lnTo>
                  <a:pt x="6003925" y="365125"/>
                </a:lnTo>
                <a:lnTo>
                  <a:pt x="6007100" y="357188"/>
                </a:lnTo>
                <a:lnTo>
                  <a:pt x="6003925" y="342900"/>
                </a:lnTo>
                <a:lnTo>
                  <a:pt x="5986462" y="333375"/>
                </a:lnTo>
                <a:lnTo>
                  <a:pt x="5949950" y="331788"/>
                </a:lnTo>
                <a:lnTo>
                  <a:pt x="5942012" y="322263"/>
                </a:lnTo>
                <a:lnTo>
                  <a:pt x="5943600" y="303213"/>
                </a:lnTo>
                <a:lnTo>
                  <a:pt x="5949950" y="296863"/>
                </a:lnTo>
                <a:lnTo>
                  <a:pt x="5957888" y="293688"/>
                </a:lnTo>
                <a:lnTo>
                  <a:pt x="5961062" y="303213"/>
                </a:lnTo>
                <a:lnTo>
                  <a:pt x="5975350" y="307975"/>
                </a:lnTo>
                <a:lnTo>
                  <a:pt x="6003925" y="304800"/>
                </a:lnTo>
                <a:lnTo>
                  <a:pt x="6010275" y="304800"/>
                </a:lnTo>
                <a:lnTo>
                  <a:pt x="6011862" y="304800"/>
                </a:lnTo>
                <a:lnTo>
                  <a:pt x="6015038" y="303213"/>
                </a:lnTo>
                <a:lnTo>
                  <a:pt x="6018212" y="303213"/>
                </a:lnTo>
                <a:lnTo>
                  <a:pt x="6018212" y="300038"/>
                </a:lnTo>
                <a:lnTo>
                  <a:pt x="6021388" y="300038"/>
                </a:lnTo>
                <a:lnTo>
                  <a:pt x="6043612" y="304800"/>
                </a:lnTo>
                <a:lnTo>
                  <a:pt x="6075362" y="307975"/>
                </a:lnTo>
                <a:lnTo>
                  <a:pt x="6092825" y="314325"/>
                </a:lnTo>
                <a:lnTo>
                  <a:pt x="6100762" y="325438"/>
                </a:lnTo>
                <a:lnTo>
                  <a:pt x="6096000" y="325438"/>
                </a:lnTo>
                <a:lnTo>
                  <a:pt x="6100762" y="331788"/>
                </a:lnTo>
                <a:lnTo>
                  <a:pt x="6078538" y="339725"/>
                </a:lnTo>
                <a:lnTo>
                  <a:pt x="6046788" y="347663"/>
                </a:lnTo>
                <a:lnTo>
                  <a:pt x="6040438" y="347663"/>
                </a:lnTo>
                <a:lnTo>
                  <a:pt x="6040438" y="350838"/>
                </a:lnTo>
                <a:lnTo>
                  <a:pt x="6043612" y="350838"/>
                </a:lnTo>
                <a:lnTo>
                  <a:pt x="6046788" y="357188"/>
                </a:lnTo>
                <a:lnTo>
                  <a:pt x="6054725" y="360363"/>
                </a:lnTo>
                <a:lnTo>
                  <a:pt x="6067425" y="361950"/>
                </a:lnTo>
                <a:lnTo>
                  <a:pt x="6083300" y="376238"/>
                </a:lnTo>
                <a:lnTo>
                  <a:pt x="6121400" y="379413"/>
                </a:lnTo>
                <a:lnTo>
                  <a:pt x="6153150" y="376238"/>
                </a:lnTo>
                <a:lnTo>
                  <a:pt x="6164262" y="379413"/>
                </a:lnTo>
                <a:lnTo>
                  <a:pt x="6181725" y="387350"/>
                </a:lnTo>
                <a:lnTo>
                  <a:pt x="6175375" y="387350"/>
                </a:lnTo>
                <a:lnTo>
                  <a:pt x="6183312" y="393700"/>
                </a:lnTo>
                <a:lnTo>
                  <a:pt x="6196012" y="400050"/>
                </a:lnTo>
                <a:lnTo>
                  <a:pt x="6207125" y="407988"/>
                </a:lnTo>
                <a:lnTo>
                  <a:pt x="6215062" y="414338"/>
                </a:lnTo>
                <a:lnTo>
                  <a:pt x="6224588" y="414338"/>
                </a:lnTo>
                <a:lnTo>
                  <a:pt x="6229350" y="415925"/>
                </a:lnTo>
                <a:lnTo>
                  <a:pt x="6243638" y="415925"/>
                </a:lnTo>
                <a:lnTo>
                  <a:pt x="6283325" y="414338"/>
                </a:lnTo>
                <a:lnTo>
                  <a:pt x="6300788" y="414338"/>
                </a:lnTo>
                <a:lnTo>
                  <a:pt x="6321425" y="414338"/>
                </a:lnTo>
                <a:lnTo>
                  <a:pt x="6337300" y="414338"/>
                </a:lnTo>
                <a:lnTo>
                  <a:pt x="6351588" y="414338"/>
                </a:lnTo>
                <a:lnTo>
                  <a:pt x="6354762" y="415925"/>
                </a:lnTo>
                <a:lnTo>
                  <a:pt x="6369050" y="425450"/>
                </a:lnTo>
                <a:lnTo>
                  <a:pt x="6392862" y="439738"/>
                </a:lnTo>
                <a:lnTo>
                  <a:pt x="6408738" y="450850"/>
                </a:lnTo>
                <a:lnTo>
                  <a:pt x="6432550" y="444500"/>
                </a:lnTo>
                <a:lnTo>
                  <a:pt x="6457950" y="442913"/>
                </a:lnTo>
                <a:lnTo>
                  <a:pt x="6483350" y="439738"/>
                </a:lnTo>
                <a:lnTo>
                  <a:pt x="6521450" y="439738"/>
                </a:lnTo>
                <a:lnTo>
                  <a:pt x="6557962" y="450850"/>
                </a:lnTo>
                <a:lnTo>
                  <a:pt x="6554788" y="450850"/>
                </a:lnTo>
                <a:lnTo>
                  <a:pt x="6557962" y="454025"/>
                </a:lnTo>
                <a:lnTo>
                  <a:pt x="6561138" y="458788"/>
                </a:lnTo>
                <a:lnTo>
                  <a:pt x="6575425" y="473075"/>
                </a:lnTo>
                <a:lnTo>
                  <a:pt x="6580188" y="471488"/>
                </a:lnTo>
                <a:lnTo>
                  <a:pt x="6589712" y="457200"/>
                </a:lnTo>
                <a:lnTo>
                  <a:pt x="6604000" y="433388"/>
                </a:lnTo>
                <a:lnTo>
                  <a:pt x="6607175" y="433388"/>
                </a:lnTo>
                <a:lnTo>
                  <a:pt x="6623050" y="430213"/>
                </a:lnTo>
                <a:lnTo>
                  <a:pt x="6646862" y="444500"/>
                </a:lnTo>
                <a:lnTo>
                  <a:pt x="6689725" y="447675"/>
                </a:lnTo>
                <a:lnTo>
                  <a:pt x="6737350" y="447675"/>
                </a:lnTo>
                <a:lnTo>
                  <a:pt x="6743700" y="450850"/>
                </a:lnTo>
                <a:lnTo>
                  <a:pt x="6740525" y="450850"/>
                </a:lnTo>
                <a:lnTo>
                  <a:pt x="6757988" y="461963"/>
                </a:lnTo>
                <a:lnTo>
                  <a:pt x="6762750" y="476250"/>
                </a:lnTo>
                <a:lnTo>
                  <a:pt x="6765925" y="476250"/>
                </a:lnTo>
                <a:lnTo>
                  <a:pt x="6765925" y="482600"/>
                </a:lnTo>
                <a:lnTo>
                  <a:pt x="6762750" y="487363"/>
                </a:lnTo>
                <a:lnTo>
                  <a:pt x="6757988" y="500063"/>
                </a:lnTo>
                <a:lnTo>
                  <a:pt x="6762750" y="514350"/>
                </a:lnTo>
                <a:lnTo>
                  <a:pt x="6761162" y="514350"/>
                </a:lnTo>
                <a:lnTo>
                  <a:pt x="6762750" y="528638"/>
                </a:lnTo>
                <a:lnTo>
                  <a:pt x="6765925" y="539750"/>
                </a:lnTo>
                <a:lnTo>
                  <a:pt x="6769100" y="539750"/>
                </a:lnTo>
                <a:lnTo>
                  <a:pt x="6769100" y="542925"/>
                </a:lnTo>
                <a:lnTo>
                  <a:pt x="6769100" y="544513"/>
                </a:lnTo>
                <a:lnTo>
                  <a:pt x="6762750" y="554038"/>
                </a:lnTo>
                <a:lnTo>
                  <a:pt x="6757988" y="558800"/>
                </a:lnTo>
                <a:lnTo>
                  <a:pt x="6746875" y="565150"/>
                </a:lnTo>
                <a:lnTo>
                  <a:pt x="6734175" y="568325"/>
                </a:lnTo>
                <a:lnTo>
                  <a:pt x="6734175" y="571500"/>
                </a:lnTo>
                <a:lnTo>
                  <a:pt x="6740525" y="579438"/>
                </a:lnTo>
                <a:lnTo>
                  <a:pt x="6734175" y="579438"/>
                </a:lnTo>
                <a:lnTo>
                  <a:pt x="6746875" y="590550"/>
                </a:lnTo>
                <a:lnTo>
                  <a:pt x="6761162" y="601663"/>
                </a:lnTo>
                <a:lnTo>
                  <a:pt x="6762750" y="601663"/>
                </a:lnTo>
                <a:lnTo>
                  <a:pt x="6765925" y="611188"/>
                </a:lnTo>
                <a:lnTo>
                  <a:pt x="6761162" y="614363"/>
                </a:lnTo>
                <a:lnTo>
                  <a:pt x="6754812" y="619125"/>
                </a:lnTo>
                <a:lnTo>
                  <a:pt x="6740525" y="614363"/>
                </a:lnTo>
                <a:lnTo>
                  <a:pt x="6715125" y="614363"/>
                </a:lnTo>
                <a:lnTo>
                  <a:pt x="6662738" y="628650"/>
                </a:lnTo>
                <a:lnTo>
                  <a:pt x="6621462" y="650875"/>
                </a:lnTo>
                <a:lnTo>
                  <a:pt x="6572250" y="665163"/>
                </a:lnTo>
                <a:lnTo>
                  <a:pt x="6543675" y="665163"/>
                </a:lnTo>
                <a:lnTo>
                  <a:pt x="6500812" y="661988"/>
                </a:lnTo>
                <a:lnTo>
                  <a:pt x="6478588" y="661988"/>
                </a:lnTo>
                <a:lnTo>
                  <a:pt x="6465888" y="668338"/>
                </a:lnTo>
                <a:lnTo>
                  <a:pt x="6454775" y="679450"/>
                </a:lnTo>
                <a:lnTo>
                  <a:pt x="6450012" y="693738"/>
                </a:lnTo>
                <a:lnTo>
                  <a:pt x="6446838" y="700088"/>
                </a:lnTo>
                <a:lnTo>
                  <a:pt x="6446838" y="704850"/>
                </a:lnTo>
                <a:lnTo>
                  <a:pt x="6443662" y="704850"/>
                </a:lnTo>
                <a:lnTo>
                  <a:pt x="6443662" y="712788"/>
                </a:lnTo>
                <a:lnTo>
                  <a:pt x="6446838" y="727075"/>
                </a:lnTo>
                <a:lnTo>
                  <a:pt x="6443662" y="730250"/>
                </a:lnTo>
                <a:lnTo>
                  <a:pt x="6446838" y="730250"/>
                </a:lnTo>
                <a:lnTo>
                  <a:pt x="6440488" y="747713"/>
                </a:lnTo>
                <a:lnTo>
                  <a:pt x="6435725" y="768350"/>
                </a:lnTo>
                <a:lnTo>
                  <a:pt x="6432550" y="768350"/>
                </a:lnTo>
                <a:lnTo>
                  <a:pt x="6432550" y="769938"/>
                </a:lnTo>
                <a:lnTo>
                  <a:pt x="6432550" y="773113"/>
                </a:lnTo>
                <a:lnTo>
                  <a:pt x="6423025" y="784225"/>
                </a:lnTo>
                <a:lnTo>
                  <a:pt x="6400800" y="796925"/>
                </a:lnTo>
                <a:lnTo>
                  <a:pt x="6397625" y="796925"/>
                </a:lnTo>
                <a:lnTo>
                  <a:pt x="6397625" y="798513"/>
                </a:lnTo>
                <a:lnTo>
                  <a:pt x="6386512" y="811213"/>
                </a:lnTo>
                <a:lnTo>
                  <a:pt x="6372225" y="830263"/>
                </a:lnTo>
                <a:lnTo>
                  <a:pt x="6361112" y="841376"/>
                </a:lnTo>
                <a:lnTo>
                  <a:pt x="6346825" y="855663"/>
                </a:lnTo>
                <a:lnTo>
                  <a:pt x="6343650" y="858838"/>
                </a:lnTo>
                <a:lnTo>
                  <a:pt x="6324600" y="876301"/>
                </a:lnTo>
                <a:lnTo>
                  <a:pt x="6310312" y="893763"/>
                </a:lnTo>
                <a:lnTo>
                  <a:pt x="6296025" y="911226"/>
                </a:lnTo>
                <a:lnTo>
                  <a:pt x="6292850" y="912813"/>
                </a:lnTo>
                <a:lnTo>
                  <a:pt x="6296025" y="898526"/>
                </a:lnTo>
                <a:lnTo>
                  <a:pt x="6311900" y="858838"/>
                </a:lnTo>
                <a:lnTo>
                  <a:pt x="6315075" y="841376"/>
                </a:lnTo>
                <a:lnTo>
                  <a:pt x="6300788" y="798513"/>
                </a:lnTo>
                <a:lnTo>
                  <a:pt x="6296025" y="779463"/>
                </a:lnTo>
                <a:lnTo>
                  <a:pt x="6297612" y="750888"/>
                </a:lnTo>
                <a:lnTo>
                  <a:pt x="6318250" y="725488"/>
                </a:lnTo>
                <a:lnTo>
                  <a:pt x="6329362" y="712788"/>
                </a:lnTo>
                <a:lnTo>
                  <a:pt x="6343650" y="704850"/>
                </a:lnTo>
                <a:lnTo>
                  <a:pt x="6369050" y="690563"/>
                </a:lnTo>
                <a:lnTo>
                  <a:pt x="6392862" y="679450"/>
                </a:lnTo>
                <a:lnTo>
                  <a:pt x="6435725" y="644525"/>
                </a:lnTo>
                <a:lnTo>
                  <a:pt x="6454571" y="629777"/>
                </a:lnTo>
                <a:lnTo>
                  <a:pt x="6457950" y="628650"/>
                </a:lnTo>
                <a:lnTo>
                  <a:pt x="6461588" y="624285"/>
                </a:lnTo>
                <a:lnTo>
                  <a:pt x="6468181" y="619125"/>
                </a:lnTo>
                <a:lnTo>
                  <a:pt x="6469062" y="619125"/>
                </a:lnTo>
                <a:lnTo>
                  <a:pt x="6472238" y="615950"/>
                </a:lnTo>
                <a:lnTo>
                  <a:pt x="6468181" y="619125"/>
                </a:lnTo>
                <a:lnTo>
                  <a:pt x="6465888" y="619125"/>
                </a:lnTo>
                <a:lnTo>
                  <a:pt x="6461588" y="624285"/>
                </a:lnTo>
                <a:lnTo>
                  <a:pt x="6454571" y="629777"/>
                </a:lnTo>
                <a:lnTo>
                  <a:pt x="6443662" y="633413"/>
                </a:lnTo>
                <a:lnTo>
                  <a:pt x="6418262" y="647700"/>
                </a:lnTo>
                <a:lnTo>
                  <a:pt x="6394450" y="657225"/>
                </a:lnTo>
                <a:lnTo>
                  <a:pt x="6383338" y="647700"/>
                </a:lnTo>
                <a:lnTo>
                  <a:pt x="6386512" y="625475"/>
                </a:lnTo>
                <a:lnTo>
                  <a:pt x="6383338" y="619125"/>
                </a:lnTo>
                <a:lnTo>
                  <a:pt x="6365875" y="622300"/>
                </a:lnTo>
                <a:lnTo>
                  <a:pt x="6354762" y="625475"/>
                </a:lnTo>
                <a:lnTo>
                  <a:pt x="6350000" y="630238"/>
                </a:lnTo>
                <a:lnTo>
                  <a:pt x="6343650" y="636588"/>
                </a:lnTo>
                <a:lnTo>
                  <a:pt x="6343650" y="639763"/>
                </a:lnTo>
                <a:lnTo>
                  <a:pt x="6340475" y="642938"/>
                </a:lnTo>
                <a:lnTo>
                  <a:pt x="6337300" y="642938"/>
                </a:lnTo>
                <a:lnTo>
                  <a:pt x="6326188" y="654050"/>
                </a:lnTo>
                <a:lnTo>
                  <a:pt x="6307138" y="665163"/>
                </a:lnTo>
                <a:lnTo>
                  <a:pt x="6297612" y="673100"/>
                </a:lnTo>
                <a:lnTo>
                  <a:pt x="6289675" y="679450"/>
                </a:lnTo>
                <a:lnTo>
                  <a:pt x="6275388" y="693738"/>
                </a:lnTo>
                <a:lnTo>
                  <a:pt x="6269038" y="696913"/>
                </a:lnTo>
                <a:lnTo>
                  <a:pt x="6264275" y="700088"/>
                </a:lnTo>
                <a:lnTo>
                  <a:pt x="6254750" y="701675"/>
                </a:lnTo>
                <a:lnTo>
                  <a:pt x="6229350" y="696913"/>
                </a:lnTo>
                <a:lnTo>
                  <a:pt x="6207125" y="682625"/>
                </a:lnTo>
                <a:lnTo>
                  <a:pt x="6189662" y="679450"/>
                </a:lnTo>
                <a:lnTo>
                  <a:pt x="6146800" y="690563"/>
                </a:lnTo>
                <a:lnTo>
                  <a:pt x="6092825" y="690563"/>
                </a:lnTo>
                <a:lnTo>
                  <a:pt x="6054725" y="687388"/>
                </a:lnTo>
                <a:lnTo>
                  <a:pt x="6053138" y="690563"/>
                </a:lnTo>
                <a:lnTo>
                  <a:pt x="6049962" y="690563"/>
                </a:lnTo>
                <a:lnTo>
                  <a:pt x="6043612" y="696913"/>
                </a:lnTo>
                <a:lnTo>
                  <a:pt x="6035675" y="704850"/>
                </a:lnTo>
                <a:lnTo>
                  <a:pt x="6021388" y="715963"/>
                </a:lnTo>
                <a:lnTo>
                  <a:pt x="6010275" y="730250"/>
                </a:lnTo>
                <a:lnTo>
                  <a:pt x="5995988" y="741363"/>
                </a:lnTo>
                <a:lnTo>
                  <a:pt x="5984875" y="750888"/>
                </a:lnTo>
                <a:lnTo>
                  <a:pt x="5978525" y="754063"/>
                </a:lnTo>
                <a:lnTo>
                  <a:pt x="5975350" y="755650"/>
                </a:lnTo>
                <a:lnTo>
                  <a:pt x="5938838" y="773113"/>
                </a:lnTo>
                <a:lnTo>
                  <a:pt x="5927725" y="793750"/>
                </a:lnTo>
                <a:lnTo>
                  <a:pt x="5929312" y="793750"/>
                </a:lnTo>
                <a:lnTo>
                  <a:pt x="5935662" y="798513"/>
                </a:lnTo>
                <a:lnTo>
                  <a:pt x="5942012" y="796925"/>
                </a:lnTo>
                <a:lnTo>
                  <a:pt x="5949950" y="787400"/>
                </a:lnTo>
                <a:lnTo>
                  <a:pt x="5957888" y="784225"/>
                </a:lnTo>
                <a:lnTo>
                  <a:pt x="5957888" y="787400"/>
                </a:lnTo>
                <a:lnTo>
                  <a:pt x="5957888" y="793750"/>
                </a:lnTo>
                <a:lnTo>
                  <a:pt x="5961062" y="793750"/>
                </a:lnTo>
                <a:lnTo>
                  <a:pt x="5961062" y="804863"/>
                </a:lnTo>
                <a:lnTo>
                  <a:pt x="5970588" y="811213"/>
                </a:lnTo>
                <a:lnTo>
                  <a:pt x="5989638" y="804863"/>
                </a:lnTo>
                <a:lnTo>
                  <a:pt x="6007100" y="798513"/>
                </a:lnTo>
                <a:lnTo>
                  <a:pt x="6024562" y="801688"/>
                </a:lnTo>
                <a:lnTo>
                  <a:pt x="6032500" y="819150"/>
                </a:lnTo>
                <a:lnTo>
                  <a:pt x="6035675" y="815975"/>
                </a:lnTo>
                <a:lnTo>
                  <a:pt x="6038850" y="815975"/>
                </a:lnTo>
                <a:lnTo>
                  <a:pt x="6049962" y="811213"/>
                </a:lnTo>
                <a:lnTo>
                  <a:pt x="6064250" y="811213"/>
                </a:lnTo>
                <a:lnTo>
                  <a:pt x="6072188" y="812800"/>
                </a:lnTo>
                <a:lnTo>
                  <a:pt x="6075362" y="822325"/>
                </a:lnTo>
                <a:lnTo>
                  <a:pt x="6078538" y="825500"/>
                </a:lnTo>
                <a:lnTo>
                  <a:pt x="6078538" y="830263"/>
                </a:lnTo>
                <a:lnTo>
                  <a:pt x="6075362" y="830263"/>
                </a:lnTo>
                <a:lnTo>
                  <a:pt x="6072188" y="839788"/>
                </a:lnTo>
                <a:lnTo>
                  <a:pt x="6064250" y="844551"/>
                </a:lnTo>
                <a:lnTo>
                  <a:pt x="6061075" y="847726"/>
                </a:lnTo>
                <a:lnTo>
                  <a:pt x="6067425" y="855663"/>
                </a:lnTo>
                <a:lnTo>
                  <a:pt x="6072188" y="855663"/>
                </a:lnTo>
                <a:lnTo>
                  <a:pt x="6075362" y="858838"/>
                </a:lnTo>
                <a:lnTo>
                  <a:pt x="6081712" y="868363"/>
                </a:lnTo>
                <a:lnTo>
                  <a:pt x="6083300" y="879476"/>
                </a:lnTo>
                <a:lnTo>
                  <a:pt x="6089650" y="893763"/>
                </a:lnTo>
                <a:lnTo>
                  <a:pt x="6086475" y="893763"/>
                </a:lnTo>
                <a:lnTo>
                  <a:pt x="6089650" y="911226"/>
                </a:lnTo>
                <a:lnTo>
                  <a:pt x="6083300" y="915988"/>
                </a:lnTo>
                <a:lnTo>
                  <a:pt x="6081712" y="919163"/>
                </a:lnTo>
                <a:lnTo>
                  <a:pt x="6072188" y="927101"/>
                </a:lnTo>
                <a:lnTo>
                  <a:pt x="6069012" y="936626"/>
                </a:lnTo>
                <a:lnTo>
                  <a:pt x="6069012" y="941388"/>
                </a:lnTo>
                <a:lnTo>
                  <a:pt x="6072188" y="955676"/>
                </a:lnTo>
                <a:lnTo>
                  <a:pt x="6069012" y="955676"/>
                </a:lnTo>
                <a:lnTo>
                  <a:pt x="6072188" y="969963"/>
                </a:lnTo>
                <a:lnTo>
                  <a:pt x="6072188" y="982663"/>
                </a:lnTo>
                <a:lnTo>
                  <a:pt x="6075362" y="982663"/>
                </a:lnTo>
                <a:lnTo>
                  <a:pt x="6075362" y="984251"/>
                </a:lnTo>
                <a:lnTo>
                  <a:pt x="6072188" y="984251"/>
                </a:lnTo>
                <a:lnTo>
                  <a:pt x="6069012" y="987426"/>
                </a:lnTo>
                <a:lnTo>
                  <a:pt x="6054725" y="984251"/>
                </a:lnTo>
                <a:lnTo>
                  <a:pt x="6046788" y="973138"/>
                </a:lnTo>
                <a:lnTo>
                  <a:pt x="6040438" y="944563"/>
                </a:lnTo>
                <a:lnTo>
                  <a:pt x="6043612" y="901701"/>
                </a:lnTo>
                <a:lnTo>
                  <a:pt x="6043612" y="869951"/>
                </a:lnTo>
                <a:lnTo>
                  <a:pt x="6032500" y="833438"/>
                </a:lnTo>
                <a:lnTo>
                  <a:pt x="6035675" y="844551"/>
                </a:lnTo>
                <a:lnTo>
                  <a:pt x="6032500" y="855663"/>
                </a:lnTo>
                <a:lnTo>
                  <a:pt x="6035675" y="855663"/>
                </a:lnTo>
                <a:lnTo>
                  <a:pt x="6029325" y="873126"/>
                </a:lnTo>
                <a:lnTo>
                  <a:pt x="6024562" y="893763"/>
                </a:lnTo>
                <a:lnTo>
                  <a:pt x="6021388" y="893763"/>
                </a:lnTo>
                <a:lnTo>
                  <a:pt x="6021388" y="896938"/>
                </a:lnTo>
                <a:lnTo>
                  <a:pt x="6021388" y="898526"/>
                </a:lnTo>
                <a:lnTo>
                  <a:pt x="6018212" y="908051"/>
                </a:lnTo>
                <a:lnTo>
                  <a:pt x="6015038" y="919163"/>
                </a:lnTo>
                <a:lnTo>
                  <a:pt x="6018212" y="919163"/>
                </a:lnTo>
                <a:lnTo>
                  <a:pt x="6010275" y="939801"/>
                </a:lnTo>
                <a:lnTo>
                  <a:pt x="5999162" y="955676"/>
                </a:lnTo>
                <a:lnTo>
                  <a:pt x="5995988" y="955676"/>
                </a:lnTo>
                <a:lnTo>
                  <a:pt x="5986462" y="968376"/>
                </a:lnTo>
                <a:lnTo>
                  <a:pt x="5978525" y="976313"/>
                </a:lnTo>
                <a:lnTo>
                  <a:pt x="5975350" y="979488"/>
                </a:lnTo>
                <a:lnTo>
                  <a:pt x="5972175" y="982663"/>
                </a:lnTo>
                <a:lnTo>
                  <a:pt x="5953125" y="998538"/>
                </a:lnTo>
                <a:lnTo>
                  <a:pt x="5932488" y="1019176"/>
                </a:lnTo>
                <a:lnTo>
                  <a:pt x="5918200" y="1033463"/>
                </a:lnTo>
                <a:lnTo>
                  <a:pt x="5910262" y="1044576"/>
                </a:lnTo>
                <a:lnTo>
                  <a:pt x="5907088" y="1047751"/>
                </a:lnTo>
                <a:lnTo>
                  <a:pt x="5903912" y="1050926"/>
                </a:lnTo>
                <a:lnTo>
                  <a:pt x="5903912" y="1052513"/>
                </a:lnTo>
                <a:lnTo>
                  <a:pt x="5900738" y="1052513"/>
                </a:lnTo>
                <a:lnTo>
                  <a:pt x="5878512" y="1058863"/>
                </a:lnTo>
                <a:lnTo>
                  <a:pt x="5861050" y="1047751"/>
                </a:lnTo>
                <a:lnTo>
                  <a:pt x="5857875" y="1044576"/>
                </a:lnTo>
                <a:lnTo>
                  <a:pt x="5856288" y="1044576"/>
                </a:lnTo>
                <a:lnTo>
                  <a:pt x="5846762" y="1055688"/>
                </a:lnTo>
                <a:lnTo>
                  <a:pt x="5832475" y="1066801"/>
                </a:lnTo>
                <a:lnTo>
                  <a:pt x="5824538" y="1073151"/>
                </a:lnTo>
                <a:lnTo>
                  <a:pt x="5815012" y="1081088"/>
                </a:lnTo>
                <a:lnTo>
                  <a:pt x="5813425" y="1081088"/>
                </a:lnTo>
                <a:lnTo>
                  <a:pt x="5807075" y="1090613"/>
                </a:lnTo>
                <a:lnTo>
                  <a:pt x="5807075" y="1101726"/>
                </a:lnTo>
                <a:lnTo>
                  <a:pt x="5807075" y="1104901"/>
                </a:lnTo>
                <a:lnTo>
                  <a:pt x="5803900" y="1108076"/>
                </a:lnTo>
                <a:lnTo>
                  <a:pt x="5807075" y="1108076"/>
                </a:lnTo>
                <a:lnTo>
                  <a:pt x="5803900" y="1109663"/>
                </a:lnTo>
                <a:lnTo>
                  <a:pt x="5800725" y="1109663"/>
                </a:lnTo>
                <a:lnTo>
                  <a:pt x="5789612" y="1116013"/>
                </a:lnTo>
                <a:lnTo>
                  <a:pt x="5781675" y="1122363"/>
                </a:lnTo>
                <a:lnTo>
                  <a:pt x="5778500" y="1122363"/>
                </a:lnTo>
                <a:lnTo>
                  <a:pt x="5778500" y="1123951"/>
                </a:lnTo>
                <a:lnTo>
                  <a:pt x="5778500" y="1133476"/>
                </a:lnTo>
                <a:lnTo>
                  <a:pt x="5786438" y="1144588"/>
                </a:lnTo>
                <a:lnTo>
                  <a:pt x="5781675" y="1144588"/>
                </a:lnTo>
                <a:lnTo>
                  <a:pt x="5789612" y="1158876"/>
                </a:lnTo>
                <a:lnTo>
                  <a:pt x="5799138" y="1169988"/>
                </a:lnTo>
                <a:lnTo>
                  <a:pt x="5800725" y="1169988"/>
                </a:lnTo>
                <a:lnTo>
                  <a:pt x="5803900" y="1173163"/>
                </a:lnTo>
                <a:lnTo>
                  <a:pt x="5810250" y="1187451"/>
                </a:lnTo>
                <a:lnTo>
                  <a:pt x="5803900" y="1208088"/>
                </a:lnTo>
                <a:lnTo>
                  <a:pt x="5800725" y="1208088"/>
                </a:lnTo>
                <a:lnTo>
                  <a:pt x="5799138" y="1222376"/>
                </a:lnTo>
                <a:lnTo>
                  <a:pt x="5792788" y="1233488"/>
                </a:lnTo>
                <a:lnTo>
                  <a:pt x="5795962" y="1233488"/>
                </a:lnTo>
                <a:lnTo>
                  <a:pt x="5792788" y="1236663"/>
                </a:lnTo>
                <a:lnTo>
                  <a:pt x="5789612" y="1238251"/>
                </a:lnTo>
                <a:lnTo>
                  <a:pt x="5781675" y="1244601"/>
                </a:lnTo>
                <a:lnTo>
                  <a:pt x="5772150" y="1250951"/>
                </a:lnTo>
                <a:lnTo>
                  <a:pt x="5761038" y="1255713"/>
                </a:lnTo>
                <a:lnTo>
                  <a:pt x="5743575" y="1250951"/>
                </a:lnTo>
                <a:lnTo>
                  <a:pt x="5735638" y="1238251"/>
                </a:lnTo>
                <a:lnTo>
                  <a:pt x="5743575" y="1222376"/>
                </a:lnTo>
                <a:lnTo>
                  <a:pt x="5749925" y="1208088"/>
                </a:lnTo>
                <a:lnTo>
                  <a:pt x="5749925" y="1179513"/>
                </a:lnTo>
                <a:lnTo>
                  <a:pt x="5738812" y="1166813"/>
                </a:lnTo>
                <a:lnTo>
                  <a:pt x="5735638" y="1166813"/>
                </a:lnTo>
                <a:lnTo>
                  <a:pt x="5729288" y="1169988"/>
                </a:lnTo>
                <a:lnTo>
                  <a:pt x="5732462" y="1169988"/>
                </a:lnTo>
                <a:lnTo>
                  <a:pt x="5727700" y="1176338"/>
                </a:lnTo>
                <a:lnTo>
                  <a:pt x="5721350" y="1179513"/>
                </a:lnTo>
                <a:lnTo>
                  <a:pt x="5718175" y="1181101"/>
                </a:lnTo>
                <a:lnTo>
                  <a:pt x="5715000" y="1181101"/>
                </a:lnTo>
                <a:lnTo>
                  <a:pt x="5710238" y="1173163"/>
                </a:lnTo>
                <a:lnTo>
                  <a:pt x="5715000" y="1152526"/>
                </a:lnTo>
                <a:lnTo>
                  <a:pt x="5715000" y="1130301"/>
                </a:lnTo>
                <a:lnTo>
                  <a:pt x="5707063" y="1116013"/>
                </a:lnTo>
                <a:lnTo>
                  <a:pt x="5703888" y="1116013"/>
                </a:lnTo>
                <a:lnTo>
                  <a:pt x="5700713" y="1119188"/>
                </a:lnTo>
                <a:lnTo>
                  <a:pt x="5689600" y="1123951"/>
                </a:lnTo>
                <a:lnTo>
                  <a:pt x="5678488" y="1133476"/>
                </a:lnTo>
                <a:lnTo>
                  <a:pt x="5667375" y="1141413"/>
                </a:lnTo>
                <a:lnTo>
                  <a:pt x="5659438" y="1141413"/>
                </a:lnTo>
                <a:lnTo>
                  <a:pt x="5649913" y="1122363"/>
                </a:lnTo>
                <a:lnTo>
                  <a:pt x="5661025" y="1095376"/>
                </a:lnTo>
                <a:lnTo>
                  <a:pt x="5659438" y="1090613"/>
                </a:lnTo>
                <a:lnTo>
                  <a:pt x="5641975" y="1104901"/>
                </a:lnTo>
                <a:lnTo>
                  <a:pt x="5638800" y="1108076"/>
                </a:lnTo>
                <a:lnTo>
                  <a:pt x="5627688" y="1119188"/>
                </a:lnTo>
                <a:lnTo>
                  <a:pt x="5616575" y="1127126"/>
                </a:lnTo>
                <a:lnTo>
                  <a:pt x="5607050" y="1133476"/>
                </a:lnTo>
                <a:lnTo>
                  <a:pt x="5603875" y="1133476"/>
                </a:lnTo>
                <a:lnTo>
                  <a:pt x="5602288" y="1133476"/>
                </a:lnTo>
                <a:lnTo>
                  <a:pt x="5599113" y="1133476"/>
                </a:lnTo>
                <a:lnTo>
                  <a:pt x="5592763" y="1138238"/>
                </a:lnTo>
                <a:lnTo>
                  <a:pt x="5589588" y="1144588"/>
                </a:lnTo>
                <a:lnTo>
                  <a:pt x="5588000" y="1144588"/>
                </a:lnTo>
                <a:lnTo>
                  <a:pt x="5588000" y="1152526"/>
                </a:lnTo>
                <a:lnTo>
                  <a:pt x="5592763" y="1158876"/>
                </a:lnTo>
                <a:lnTo>
                  <a:pt x="5599113" y="1165226"/>
                </a:lnTo>
                <a:lnTo>
                  <a:pt x="5603875" y="1169988"/>
                </a:lnTo>
                <a:lnTo>
                  <a:pt x="5607050" y="1169988"/>
                </a:lnTo>
                <a:lnTo>
                  <a:pt x="5613400" y="1176338"/>
                </a:lnTo>
                <a:lnTo>
                  <a:pt x="5621338" y="1179513"/>
                </a:lnTo>
                <a:lnTo>
                  <a:pt x="5638800" y="1179513"/>
                </a:lnTo>
                <a:lnTo>
                  <a:pt x="5659438" y="1173163"/>
                </a:lnTo>
                <a:lnTo>
                  <a:pt x="5664200" y="1176338"/>
                </a:lnTo>
                <a:lnTo>
                  <a:pt x="5673725" y="1193801"/>
                </a:lnTo>
                <a:lnTo>
                  <a:pt x="5667375" y="1204913"/>
                </a:lnTo>
                <a:lnTo>
                  <a:pt x="5664200" y="1208088"/>
                </a:lnTo>
                <a:lnTo>
                  <a:pt x="5661025" y="1208088"/>
                </a:lnTo>
                <a:lnTo>
                  <a:pt x="5632450" y="1223963"/>
                </a:lnTo>
                <a:lnTo>
                  <a:pt x="5618163" y="1233488"/>
                </a:lnTo>
                <a:lnTo>
                  <a:pt x="5621338" y="1233488"/>
                </a:lnTo>
                <a:lnTo>
                  <a:pt x="5621338" y="1236663"/>
                </a:lnTo>
                <a:lnTo>
                  <a:pt x="5632450" y="1250951"/>
                </a:lnTo>
                <a:lnTo>
                  <a:pt x="5646738" y="1270001"/>
                </a:lnTo>
                <a:lnTo>
                  <a:pt x="5641975" y="1270001"/>
                </a:lnTo>
                <a:lnTo>
                  <a:pt x="5649913" y="1281113"/>
                </a:lnTo>
                <a:lnTo>
                  <a:pt x="5656263" y="1293813"/>
                </a:lnTo>
                <a:lnTo>
                  <a:pt x="5656263" y="1295401"/>
                </a:lnTo>
                <a:lnTo>
                  <a:pt x="5661025" y="1295401"/>
                </a:lnTo>
                <a:lnTo>
                  <a:pt x="5667375" y="1316038"/>
                </a:lnTo>
                <a:lnTo>
                  <a:pt x="5667375" y="1333501"/>
                </a:lnTo>
                <a:lnTo>
                  <a:pt x="5664200" y="1333501"/>
                </a:lnTo>
                <a:lnTo>
                  <a:pt x="5664200" y="1347788"/>
                </a:lnTo>
                <a:lnTo>
                  <a:pt x="5664200" y="1358901"/>
                </a:lnTo>
                <a:lnTo>
                  <a:pt x="5667375" y="1358901"/>
                </a:lnTo>
                <a:lnTo>
                  <a:pt x="5670550" y="1363663"/>
                </a:lnTo>
                <a:lnTo>
                  <a:pt x="5670550" y="1366838"/>
                </a:lnTo>
                <a:lnTo>
                  <a:pt x="5667375" y="1381126"/>
                </a:lnTo>
                <a:lnTo>
                  <a:pt x="5656263" y="1398588"/>
                </a:lnTo>
                <a:lnTo>
                  <a:pt x="5653088" y="1398588"/>
                </a:lnTo>
                <a:lnTo>
                  <a:pt x="5645150" y="1409701"/>
                </a:lnTo>
                <a:lnTo>
                  <a:pt x="5630863" y="1420813"/>
                </a:lnTo>
                <a:lnTo>
                  <a:pt x="5632450" y="1420813"/>
                </a:lnTo>
                <a:lnTo>
                  <a:pt x="5618163" y="1435101"/>
                </a:lnTo>
                <a:lnTo>
                  <a:pt x="5607050" y="1444626"/>
                </a:lnTo>
                <a:lnTo>
                  <a:pt x="5602288" y="1452563"/>
                </a:lnTo>
                <a:lnTo>
                  <a:pt x="5595938" y="1462088"/>
                </a:lnTo>
                <a:lnTo>
                  <a:pt x="5592763" y="1462088"/>
                </a:lnTo>
                <a:lnTo>
                  <a:pt x="5584825" y="1473201"/>
                </a:lnTo>
                <a:lnTo>
                  <a:pt x="5575300" y="1484313"/>
                </a:lnTo>
                <a:lnTo>
                  <a:pt x="5567363" y="1498601"/>
                </a:lnTo>
                <a:lnTo>
                  <a:pt x="5556250" y="1506538"/>
                </a:lnTo>
                <a:lnTo>
                  <a:pt x="5553075" y="1506538"/>
                </a:lnTo>
                <a:lnTo>
                  <a:pt x="5549900" y="1509713"/>
                </a:lnTo>
                <a:lnTo>
                  <a:pt x="5502275" y="1530351"/>
                </a:lnTo>
                <a:lnTo>
                  <a:pt x="5467350" y="1533526"/>
                </a:lnTo>
                <a:lnTo>
                  <a:pt x="5453063" y="1530351"/>
                </a:lnTo>
                <a:lnTo>
                  <a:pt x="5441950" y="1549401"/>
                </a:lnTo>
                <a:lnTo>
                  <a:pt x="5441950" y="1552576"/>
                </a:lnTo>
                <a:lnTo>
                  <a:pt x="5441950" y="1562101"/>
                </a:lnTo>
                <a:lnTo>
                  <a:pt x="5446713" y="1581151"/>
                </a:lnTo>
                <a:lnTo>
                  <a:pt x="5453063" y="1584326"/>
                </a:lnTo>
                <a:lnTo>
                  <a:pt x="5453063" y="1587501"/>
                </a:lnTo>
                <a:lnTo>
                  <a:pt x="5449888" y="1587501"/>
                </a:lnTo>
                <a:lnTo>
                  <a:pt x="5446713" y="1595438"/>
                </a:lnTo>
                <a:lnTo>
                  <a:pt x="5438775" y="1612901"/>
                </a:lnTo>
                <a:lnTo>
                  <a:pt x="5435600" y="1619251"/>
                </a:lnTo>
                <a:lnTo>
                  <a:pt x="5430838" y="1624013"/>
                </a:lnTo>
                <a:lnTo>
                  <a:pt x="5427663" y="1624013"/>
                </a:lnTo>
                <a:lnTo>
                  <a:pt x="5421313" y="1630363"/>
                </a:lnTo>
                <a:lnTo>
                  <a:pt x="5403850" y="1616076"/>
                </a:lnTo>
                <a:lnTo>
                  <a:pt x="5402263" y="1595438"/>
                </a:lnTo>
                <a:lnTo>
                  <a:pt x="5413375" y="1562101"/>
                </a:lnTo>
                <a:lnTo>
                  <a:pt x="5421313" y="1544638"/>
                </a:lnTo>
                <a:lnTo>
                  <a:pt x="5418138" y="1533526"/>
                </a:lnTo>
                <a:lnTo>
                  <a:pt x="5402263" y="1527176"/>
                </a:lnTo>
                <a:lnTo>
                  <a:pt x="5395913" y="1533526"/>
                </a:lnTo>
                <a:lnTo>
                  <a:pt x="5389563" y="1538288"/>
                </a:lnTo>
                <a:lnTo>
                  <a:pt x="5381625" y="1549401"/>
                </a:lnTo>
                <a:lnTo>
                  <a:pt x="5364163" y="1566863"/>
                </a:lnTo>
                <a:lnTo>
                  <a:pt x="5356225" y="1576388"/>
                </a:lnTo>
                <a:lnTo>
                  <a:pt x="5359400" y="1577976"/>
                </a:lnTo>
                <a:lnTo>
                  <a:pt x="5360988" y="1587501"/>
                </a:lnTo>
                <a:lnTo>
                  <a:pt x="5356225" y="1587501"/>
                </a:lnTo>
                <a:lnTo>
                  <a:pt x="5360988" y="1598613"/>
                </a:lnTo>
                <a:lnTo>
                  <a:pt x="5370513" y="1612901"/>
                </a:lnTo>
                <a:lnTo>
                  <a:pt x="5373688" y="1612901"/>
                </a:lnTo>
                <a:lnTo>
                  <a:pt x="5378450" y="1619251"/>
                </a:lnTo>
                <a:lnTo>
                  <a:pt x="5381625" y="1624013"/>
                </a:lnTo>
                <a:lnTo>
                  <a:pt x="5392738" y="1635126"/>
                </a:lnTo>
                <a:lnTo>
                  <a:pt x="5403850" y="1649413"/>
                </a:lnTo>
                <a:lnTo>
                  <a:pt x="5399088" y="1649413"/>
                </a:lnTo>
                <a:lnTo>
                  <a:pt x="5407025" y="1662113"/>
                </a:lnTo>
                <a:lnTo>
                  <a:pt x="5416550" y="1676401"/>
                </a:lnTo>
                <a:lnTo>
                  <a:pt x="5421313" y="1676401"/>
                </a:lnTo>
                <a:lnTo>
                  <a:pt x="5424488" y="1677988"/>
                </a:lnTo>
                <a:lnTo>
                  <a:pt x="5427663" y="1684338"/>
                </a:lnTo>
                <a:lnTo>
                  <a:pt x="5435600" y="1698626"/>
                </a:lnTo>
                <a:lnTo>
                  <a:pt x="5435600" y="1712913"/>
                </a:lnTo>
                <a:lnTo>
                  <a:pt x="5432425" y="1712913"/>
                </a:lnTo>
                <a:lnTo>
                  <a:pt x="5432425" y="1724026"/>
                </a:lnTo>
                <a:lnTo>
                  <a:pt x="5430838" y="1738313"/>
                </a:lnTo>
                <a:lnTo>
                  <a:pt x="5432425" y="1738313"/>
                </a:lnTo>
                <a:lnTo>
                  <a:pt x="5430838" y="1749426"/>
                </a:lnTo>
                <a:lnTo>
                  <a:pt x="5427663" y="1758951"/>
                </a:lnTo>
                <a:lnTo>
                  <a:pt x="5421313" y="1770063"/>
                </a:lnTo>
                <a:lnTo>
                  <a:pt x="5416550" y="1774826"/>
                </a:lnTo>
                <a:lnTo>
                  <a:pt x="5403850" y="1781176"/>
                </a:lnTo>
                <a:lnTo>
                  <a:pt x="5389563" y="1787526"/>
                </a:lnTo>
                <a:lnTo>
                  <a:pt x="5375275" y="1789113"/>
                </a:lnTo>
                <a:lnTo>
                  <a:pt x="5370513" y="1801813"/>
                </a:lnTo>
                <a:lnTo>
                  <a:pt x="5373688" y="1801813"/>
                </a:lnTo>
                <a:lnTo>
                  <a:pt x="5373688" y="1803401"/>
                </a:lnTo>
                <a:lnTo>
                  <a:pt x="5367338" y="1817688"/>
                </a:lnTo>
                <a:lnTo>
                  <a:pt x="5356225" y="1838326"/>
                </a:lnTo>
                <a:lnTo>
                  <a:pt x="5353050" y="1838326"/>
                </a:lnTo>
                <a:lnTo>
                  <a:pt x="5341938" y="1860551"/>
                </a:lnTo>
                <a:lnTo>
                  <a:pt x="5335588" y="1863726"/>
                </a:lnTo>
                <a:lnTo>
                  <a:pt x="5324475" y="1820863"/>
                </a:lnTo>
                <a:lnTo>
                  <a:pt x="5313363" y="1789113"/>
                </a:lnTo>
                <a:lnTo>
                  <a:pt x="5307013" y="1773238"/>
                </a:lnTo>
                <a:lnTo>
                  <a:pt x="5278438" y="1738313"/>
                </a:lnTo>
                <a:lnTo>
                  <a:pt x="5264150" y="1727201"/>
                </a:lnTo>
                <a:lnTo>
                  <a:pt x="5249863" y="1720851"/>
                </a:lnTo>
                <a:lnTo>
                  <a:pt x="5249863" y="1730376"/>
                </a:lnTo>
                <a:lnTo>
                  <a:pt x="5249863" y="1731963"/>
                </a:lnTo>
                <a:lnTo>
                  <a:pt x="5248275" y="1738313"/>
                </a:lnTo>
                <a:lnTo>
                  <a:pt x="5249863" y="1738313"/>
                </a:lnTo>
                <a:lnTo>
                  <a:pt x="5248275" y="1755776"/>
                </a:lnTo>
                <a:lnTo>
                  <a:pt x="5241925" y="1774826"/>
                </a:lnTo>
                <a:lnTo>
                  <a:pt x="5238750" y="1774826"/>
                </a:lnTo>
                <a:lnTo>
                  <a:pt x="5235575" y="1784351"/>
                </a:lnTo>
                <a:lnTo>
                  <a:pt x="5235575" y="1792288"/>
                </a:lnTo>
                <a:lnTo>
                  <a:pt x="5221288" y="1781176"/>
                </a:lnTo>
                <a:lnTo>
                  <a:pt x="5207000" y="1738313"/>
                </a:lnTo>
                <a:lnTo>
                  <a:pt x="5205413" y="1701801"/>
                </a:lnTo>
                <a:lnTo>
                  <a:pt x="5205413" y="1655763"/>
                </a:lnTo>
                <a:lnTo>
                  <a:pt x="5202238" y="1644651"/>
                </a:lnTo>
                <a:lnTo>
                  <a:pt x="5187950" y="1644651"/>
                </a:lnTo>
                <a:lnTo>
                  <a:pt x="5178425" y="1647826"/>
                </a:lnTo>
                <a:lnTo>
                  <a:pt x="5176838" y="1649413"/>
                </a:lnTo>
                <a:lnTo>
                  <a:pt x="5170488" y="1652588"/>
                </a:lnTo>
                <a:lnTo>
                  <a:pt x="5167313" y="1658938"/>
                </a:lnTo>
                <a:lnTo>
                  <a:pt x="5162550" y="1676401"/>
                </a:lnTo>
                <a:lnTo>
                  <a:pt x="5153025" y="1695451"/>
                </a:lnTo>
                <a:lnTo>
                  <a:pt x="5145088" y="1712913"/>
                </a:lnTo>
                <a:lnTo>
                  <a:pt x="5141913" y="1712913"/>
                </a:lnTo>
                <a:lnTo>
                  <a:pt x="5138738" y="1720851"/>
                </a:lnTo>
                <a:lnTo>
                  <a:pt x="5133975" y="1720851"/>
                </a:lnTo>
                <a:lnTo>
                  <a:pt x="5130800" y="1689101"/>
                </a:lnTo>
                <a:lnTo>
                  <a:pt x="5135563" y="1635126"/>
                </a:lnTo>
                <a:lnTo>
                  <a:pt x="5133975" y="1604963"/>
                </a:lnTo>
                <a:lnTo>
                  <a:pt x="5121275" y="1584326"/>
                </a:lnTo>
                <a:lnTo>
                  <a:pt x="5105400" y="1562101"/>
                </a:lnTo>
                <a:lnTo>
                  <a:pt x="5084763" y="1527176"/>
                </a:lnTo>
                <a:lnTo>
                  <a:pt x="5081588" y="1512888"/>
                </a:lnTo>
                <a:lnTo>
                  <a:pt x="5073650" y="1512888"/>
                </a:lnTo>
                <a:lnTo>
                  <a:pt x="5067300" y="1519238"/>
                </a:lnTo>
                <a:lnTo>
                  <a:pt x="5064125" y="1520826"/>
                </a:lnTo>
                <a:lnTo>
                  <a:pt x="5064125" y="1524001"/>
                </a:lnTo>
                <a:lnTo>
                  <a:pt x="5062538" y="1524001"/>
                </a:lnTo>
                <a:lnTo>
                  <a:pt x="5056188" y="1530351"/>
                </a:lnTo>
                <a:lnTo>
                  <a:pt x="5038725" y="1535113"/>
                </a:lnTo>
                <a:lnTo>
                  <a:pt x="5016500" y="1535113"/>
                </a:lnTo>
                <a:lnTo>
                  <a:pt x="4994275" y="1538288"/>
                </a:lnTo>
                <a:lnTo>
                  <a:pt x="4984750" y="1549401"/>
                </a:lnTo>
                <a:lnTo>
                  <a:pt x="4976813" y="1563688"/>
                </a:lnTo>
                <a:lnTo>
                  <a:pt x="4962525" y="1577976"/>
                </a:lnTo>
                <a:lnTo>
                  <a:pt x="4959350" y="1581151"/>
                </a:lnTo>
                <a:lnTo>
                  <a:pt x="4956175" y="1587501"/>
                </a:lnTo>
                <a:lnTo>
                  <a:pt x="4953000" y="1587501"/>
                </a:lnTo>
                <a:lnTo>
                  <a:pt x="4945063" y="1598613"/>
                </a:lnTo>
                <a:lnTo>
                  <a:pt x="4933950" y="1612901"/>
                </a:lnTo>
                <a:lnTo>
                  <a:pt x="4937125" y="1612901"/>
                </a:lnTo>
                <a:lnTo>
                  <a:pt x="4922838" y="1627188"/>
                </a:lnTo>
                <a:lnTo>
                  <a:pt x="4910138" y="1638301"/>
                </a:lnTo>
                <a:lnTo>
                  <a:pt x="4905375" y="1641476"/>
                </a:lnTo>
                <a:lnTo>
                  <a:pt x="4902200" y="1641476"/>
                </a:lnTo>
                <a:lnTo>
                  <a:pt x="4895850" y="1644651"/>
                </a:lnTo>
                <a:lnTo>
                  <a:pt x="4894263" y="1647826"/>
                </a:lnTo>
                <a:lnTo>
                  <a:pt x="4891088" y="1647826"/>
                </a:lnTo>
                <a:lnTo>
                  <a:pt x="4891088" y="1649413"/>
                </a:lnTo>
                <a:lnTo>
                  <a:pt x="4873625" y="1662113"/>
                </a:lnTo>
                <a:lnTo>
                  <a:pt x="4870450" y="1676401"/>
                </a:lnTo>
                <a:lnTo>
                  <a:pt x="4873625" y="1676401"/>
                </a:lnTo>
                <a:lnTo>
                  <a:pt x="4873625" y="1689101"/>
                </a:lnTo>
                <a:lnTo>
                  <a:pt x="4876800" y="1712913"/>
                </a:lnTo>
                <a:lnTo>
                  <a:pt x="4873625" y="1712913"/>
                </a:lnTo>
                <a:lnTo>
                  <a:pt x="4873625" y="1724026"/>
                </a:lnTo>
                <a:lnTo>
                  <a:pt x="4873625" y="1738313"/>
                </a:lnTo>
                <a:lnTo>
                  <a:pt x="4876800" y="1738313"/>
                </a:lnTo>
                <a:lnTo>
                  <a:pt x="4876800" y="1746251"/>
                </a:lnTo>
                <a:lnTo>
                  <a:pt x="4876800" y="1752601"/>
                </a:lnTo>
                <a:lnTo>
                  <a:pt x="4873625" y="1763713"/>
                </a:lnTo>
                <a:lnTo>
                  <a:pt x="4867275" y="1774826"/>
                </a:lnTo>
                <a:lnTo>
                  <a:pt x="4865688" y="1774826"/>
                </a:lnTo>
                <a:lnTo>
                  <a:pt x="4859338" y="1787526"/>
                </a:lnTo>
                <a:lnTo>
                  <a:pt x="4851400" y="1801813"/>
                </a:lnTo>
                <a:lnTo>
                  <a:pt x="4852988" y="1801813"/>
                </a:lnTo>
                <a:lnTo>
                  <a:pt x="4851400" y="1803401"/>
                </a:lnTo>
                <a:lnTo>
                  <a:pt x="4848225" y="1809751"/>
                </a:lnTo>
                <a:lnTo>
                  <a:pt x="4838700" y="1824038"/>
                </a:lnTo>
                <a:lnTo>
                  <a:pt x="4833938" y="1838326"/>
                </a:lnTo>
                <a:lnTo>
                  <a:pt x="4830763" y="1838326"/>
                </a:lnTo>
                <a:lnTo>
                  <a:pt x="4822825" y="1855789"/>
                </a:lnTo>
                <a:lnTo>
                  <a:pt x="4813300" y="1860551"/>
                </a:lnTo>
                <a:lnTo>
                  <a:pt x="4802188" y="1846263"/>
                </a:lnTo>
                <a:lnTo>
                  <a:pt x="4802188" y="1816101"/>
                </a:lnTo>
                <a:lnTo>
                  <a:pt x="4787900" y="1778001"/>
                </a:lnTo>
                <a:lnTo>
                  <a:pt x="4767263" y="1746251"/>
                </a:lnTo>
                <a:lnTo>
                  <a:pt x="4748213" y="1701801"/>
                </a:lnTo>
                <a:lnTo>
                  <a:pt x="4737100" y="1673226"/>
                </a:lnTo>
                <a:lnTo>
                  <a:pt x="4727575" y="1641476"/>
                </a:lnTo>
                <a:lnTo>
                  <a:pt x="4719638" y="1592263"/>
                </a:lnTo>
                <a:lnTo>
                  <a:pt x="4719638" y="1552576"/>
                </a:lnTo>
                <a:lnTo>
                  <a:pt x="4719638" y="1527176"/>
                </a:lnTo>
                <a:lnTo>
                  <a:pt x="4716463" y="1533526"/>
                </a:lnTo>
                <a:lnTo>
                  <a:pt x="4699000" y="1549401"/>
                </a:lnTo>
                <a:lnTo>
                  <a:pt x="4697413" y="1549401"/>
                </a:lnTo>
                <a:lnTo>
                  <a:pt x="4697413" y="1552576"/>
                </a:lnTo>
                <a:lnTo>
                  <a:pt x="4687888" y="1555751"/>
                </a:lnTo>
                <a:lnTo>
                  <a:pt x="4683125" y="1555751"/>
                </a:lnTo>
                <a:lnTo>
                  <a:pt x="4673600" y="1552576"/>
                </a:lnTo>
                <a:lnTo>
                  <a:pt x="4662488" y="1527176"/>
                </a:lnTo>
                <a:lnTo>
                  <a:pt x="4662488" y="1509713"/>
                </a:lnTo>
                <a:lnTo>
                  <a:pt x="4659313" y="1492251"/>
                </a:lnTo>
                <a:lnTo>
                  <a:pt x="4641850" y="1484313"/>
                </a:lnTo>
                <a:lnTo>
                  <a:pt x="4630738" y="1481138"/>
                </a:lnTo>
                <a:lnTo>
                  <a:pt x="4613275" y="1462088"/>
                </a:lnTo>
                <a:lnTo>
                  <a:pt x="4597400" y="1444626"/>
                </a:lnTo>
                <a:lnTo>
                  <a:pt x="4591050" y="1444626"/>
                </a:lnTo>
                <a:lnTo>
                  <a:pt x="4587875" y="1444626"/>
                </a:lnTo>
                <a:lnTo>
                  <a:pt x="4584700" y="1447801"/>
                </a:lnTo>
                <a:lnTo>
                  <a:pt x="4583113" y="1452563"/>
                </a:lnTo>
                <a:lnTo>
                  <a:pt x="4579938" y="1455738"/>
                </a:lnTo>
                <a:lnTo>
                  <a:pt x="4576763" y="1458913"/>
                </a:lnTo>
                <a:lnTo>
                  <a:pt x="4551363" y="1463676"/>
                </a:lnTo>
                <a:lnTo>
                  <a:pt x="4530725" y="1463676"/>
                </a:lnTo>
                <a:lnTo>
                  <a:pt x="4497388" y="1463676"/>
                </a:lnTo>
                <a:lnTo>
                  <a:pt x="4459288" y="1455738"/>
                </a:lnTo>
                <a:lnTo>
                  <a:pt x="4437063" y="1433513"/>
                </a:lnTo>
                <a:lnTo>
                  <a:pt x="4419600" y="1412876"/>
                </a:lnTo>
                <a:lnTo>
                  <a:pt x="4398963" y="1420813"/>
                </a:lnTo>
                <a:lnTo>
                  <a:pt x="4376738" y="1430338"/>
                </a:lnTo>
                <a:lnTo>
                  <a:pt x="4357688" y="1416051"/>
                </a:lnTo>
                <a:lnTo>
                  <a:pt x="4329113" y="1395413"/>
                </a:lnTo>
                <a:lnTo>
                  <a:pt x="4302125" y="1370013"/>
                </a:lnTo>
                <a:lnTo>
                  <a:pt x="4291013" y="1341438"/>
                </a:lnTo>
                <a:lnTo>
                  <a:pt x="4286250" y="1333501"/>
                </a:lnTo>
                <a:lnTo>
                  <a:pt x="4265613" y="1347788"/>
                </a:lnTo>
                <a:lnTo>
                  <a:pt x="4259263" y="1358901"/>
                </a:lnTo>
                <a:lnTo>
                  <a:pt x="4262438" y="1358901"/>
                </a:lnTo>
                <a:lnTo>
                  <a:pt x="4262438" y="1363663"/>
                </a:lnTo>
                <a:lnTo>
                  <a:pt x="4262438" y="1366838"/>
                </a:lnTo>
                <a:lnTo>
                  <a:pt x="4268788" y="1381126"/>
                </a:lnTo>
                <a:lnTo>
                  <a:pt x="4283075" y="1398588"/>
                </a:lnTo>
                <a:lnTo>
                  <a:pt x="4276725" y="1398588"/>
                </a:lnTo>
                <a:lnTo>
                  <a:pt x="4291013" y="1409701"/>
                </a:lnTo>
                <a:lnTo>
                  <a:pt x="4297363" y="1420813"/>
                </a:lnTo>
                <a:lnTo>
                  <a:pt x="4300538" y="1420813"/>
                </a:lnTo>
                <a:lnTo>
                  <a:pt x="4302125" y="1423988"/>
                </a:lnTo>
                <a:lnTo>
                  <a:pt x="4305300" y="1438276"/>
                </a:lnTo>
                <a:lnTo>
                  <a:pt x="4325938" y="1458913"/>
                </a:lnTo>
                <a:lnTo>
                  <a:pt x="4325938" y="1462088"/>
                </a:lnTo>
                <a:lnTo>
                  <a:pt x="4322763" y="1462088"/>
                </a:lnTo>
                <a:lnTo>
                  <a:pt x="4333875" y="1476376"/>
                </a:lnTo>
                <a:lnTo>
                  <a:pt x="4330700" y="1484313"/>
                </a:lnTo>
                <a:lnTo>
                  <a:pt x="4337050" y="1484313"/>
                </a:lnTo>
                <a:lnTo>
                  <a:pt x="4337050" y="1487488"/>
                </a:lnTo>
                <a:lnTo>
                  <a:pt x="4340225" y="1490663"/>
                </a:lnTo>
                <a:lnTo>
                  <a:pt x="4344988" y="1490663"/>
                </a:lnTo>
                <a:lnTo>
                  <a:pt x="4354513" y="1487488"/>
                </a:lnTo>
                <a:lnTo>
                  <a:pt x="4368800" y="1476376"/>
                </a:lnTo>
                <a:lnTo>
                  <a:pt x="4379913" y="1466851"/>
                </a:lnTo>
                <a:lnTo>
                  <a:pt x="4397375" y="1452563"/>
                </a:lnTo>
                <a:lnTo>
                  <a:pt x="4402138" y="1444626"/>
                </a:lnTo>
                <a:lnTo>
                  <a:pt x="4402138" y="1441451"/>
                </a:lnTo>
                <a:lnTo>
                  <a:pt x="4405313" y="1441451"/>
                </a:lnTo>
                <a:lnTo>
                  <a:pt x="4411663" y="1447801"/>
                </a:lnTo>
                <a:lnTo>
                  <a:pt x="4416425" y="1462088"/>
                </a:lnTo>
                <a:lnTo>
                  <a:pt x="4413250" y="1462088"/>
                </a:lnTo>
                <a:lnTo>
                  <a:pt x="4416425" y="1466851"/>
                </a:lnTo>
                <a:lnTo>
                  <a:pt x="4422775" y="1470026"/>
                </a:lnTo>
                <a:lnTo>
                  <a:pt x="4433888" y="1476376"/>
                </a:lnTo>
                <a:lnTo>
                  <a:pt x="4451350" y="1484313"/>
                </a:lnTo>
                <a:lnTo>
                  <a:pt x="4456113" y="1484313"/>
                </a:lnTo>
                <a:lnTo>
                  <a:pt x="4473575" y="1498601"/>
                </a:lnTo>
                <a:lnTo>
                  <a:pt x="4479925" y="1509713"/>
                </a:lnTo>
                <a:lnTo>
                  <a:pt x="4483100" y="1516063"/>
                </a:lnTo>
                <a:lnTo>
                  <a:pt x="4483100" y="1524001"/>
                </a:lnTo>
                <a:lnTo>
                  <a:pt x="4479925" y="1524001"/>
                </a:lnTo>
                <a:lnTo>
                  <a:pt x="4470400" y="1535113"/>
                </a:lnTo>
                <a:lnTo>
                  <a:pt x="4462463" y="1549401"/>
                </a:lnTo>
                <a:lnTo>
                  <a:pt x="4465638" y="1549401"/>
                </a:lnTo>
                <a:lnTo>
                  <a:pt x="4456113" y="1563688"/>
                </a:lnTo>
                <a:lnTo>
                  <a:pt x="4445000" y="1587501"/>
                </a:lnTo>
                <a:lnTo>
                  <a:pt x="4441825" y="1587501"/>
                </a:lnTo>
                <a:lnTo>
                  <a:pt x="4433888" y="1601788"/>
                </a:lnTo>
                <a:lnTo>
                  <a:pt x="4425950" y="1612901"/>
                </a:lnTo>
                <a:lnTo>
                  <a:pt x="4408488" y="1630363"/>
                </a:lnTo>
                <a:lnTo>
                  <a:pt x="4391025" y="1644651"/>
                </a:lnTo>
                <a:lnTo>
                  <a:pt x="4376738" y="1652588"/>
                </a:lnTo>
                <a:lnTo>
                  <a:pt x="4362450" y="1658938"/>
                </a:lnTo>
                <a:lnTo>
                  <a:pt x="4337050" y="1670051"/>
                </a:lnTo>
                <a:lnTo>
                  <a:pt x="4316413" y="1681163"/>
                </a:lnTo>
                <a:lnTo>
                  <a:pt x="4271963" y="1698626"/>
                </a:lnTo>
                <a:lnTo>
                  <a:pt x="4233863" y="1717676"/>
                </a:lnTo>
                <a:lnTo>
                  <a:pt x="4205288" y="1731963"/>
                </a:lnTo>
                <a:lnTo>
                  <a:pt x="4171950" y="1735138"/>
                </a:lnTo>
                <a:lnTo>
                  <a:pt x="4154488" y="1709738"/>
                </a:lnTo>
                <a:lnTo>
                  <a:pt x="4148138" y="1662113"/>
                </a:lnTo>
                <a:lnTo>
                  <a:pt x="4140200" y="1624013"/>
                </a:lnTo>
                <a:lnTo>
                  <a:pt x="4130675" y="1606551"/>
                </a:lnTo>
                <a:lnTo>
                  <a:pt x="4111625" y="1577976"/>
                </a:lnTo>
                <a:lnTo>
                  <a:pt x="4090988" y="1558926"/>
                </a:lnTo>
                <a:lnTo>
                  <a:pt x="4076700" y="1530351"/>
                </a:lnTo>
                <a:lnTo>
                  <a:pt x="4068763" y="1487488"/>
                </a:lnTo>
                <a:lnTo>
                  <a:pt x="4062413" y="1476376"/>
                </a:lnTo>
                <a:lnTo>
                  <a:pt x="4048125" y="1466851"/>
                </a:lnTo>
                <a:lnTo>
                  <a:pt x="4046538" y="1455738"/>
                </a:lnTo>
                <a:lnTo>
                  <a:pt x="4032250" y="1419226"/>
                </a:lnTo>
                <a:lnTo>
                  <a:pt x="4019550" y="1392238"/>
                </a:lnTo>
                <a:lnTo>
                  <a:pt x="4008438" y="1384301"/>
                </a:lnTo>
                <a:lnTo>
                  <a:pt x="3986213" y="1392238"/>
                </a:lnTo>
                <a:lnTo>
                  <a:pt x="3986213" y="1395413"/>
                </a:lnTo>
                <a:lnTo>
                  <a:pt x="3986213" y="1398588"/>
                </a:lnTo>
                <a:lnTo>
                  <a:pt x="3983038" y="1398588"/>
                </a:lnTo>
                <a:lnTo>
                  <a:pt x="3986213" y="1404938"/>
                </a:lnTo>
                <a:lnTo>
                  <a:pt x="3989388" y="1409701"/>
                </a:lnTo>
                <a:lnTo>
                  <a:pt x="3990975" y="1416051"/>
                </a:lnTo>
                <a:lnTo>
                  <a:pt x="3994150" y="1420813"/>
                </a:lnTo>
                <a:lnTo>
                  <a:pt x="3997325" y="1420813"/>
                </a:lnTo>
                <a:lnTo>
                  <a:pt x="4005263" y="1441451"/>
                </a:lnTo>
                <a:lnTo>
                  <a:pt x="4014788" y="1462088"/>
                </a:lnTo>
                <a:lnTo>
                  <a:pt x="4008438" y="1462088"/>
                </a:lnTo>
                <a:lnTo>
                  <a:pt x="4014788" y="1473201"/>
                </a:lnTo>
                <a:lnTo>
                  <a:pt x="4019550" y="1484313"/>
                </a:lnTo>
                <a:lnTo>
                  <a:pt x="4022725" y="1484313"/>
                </a:lnTo>
                <a:lnTo>
                  <a:pt x="4025900" y="1490663"/>
                </a:lnTo>
                <a:lnTo>
                  <a:pt x="4029075" y="1495426"/>
                </a:lnTo>
                <a:lnTo>
                  <a:pt x="4032250" y="1506538"/>
                </a:lnTo>
                <a:lnTo>
                  <a:pt x="4033838" y="1524001"/>
                </a:lnTo>
                <a:lnTo>
                  <a:pt x="4032250" y="1524001"/>
                </a:lnTo>
                <a:lnTo>
                  <a:pt x="4032250" y="1535113"/>
                </a:lnTo>
                <a:lnTo>
                  <a:pt x="4032250" y="1549401"/>
                </a:lnTo>
                <a:lnTo>
                  <a:pt x="4033838" y="1549401"/>
                </a:lnTo>
                <a:lnTo>
                  <a:pt x="4033838" y="1570038"/>
                </a:lnTo>
                <a:lnTo>
                  <a:pt x="4037013" y="1587501"/>
                </a:lnTo>
                <a:lnTo>
                  <a:pt x="4033838" y="1587501"/>
                </a:lnTo>
                <a:lnTo>
                  <a:pt x="4033838" y="1590676"/>
                </a:lnTo>
                <a:lnTo>
                  <a:pt x="4037013" y="1595438"/>
                </a:lnTo>
                <a:lnTo>
                  <a:pt x="4043363" y="1604963"/>
                </a:lnTo>
                <a:lnTo>
                  <a:pt x="4054475" y="1612901"/>
                </a:lnTo>
                <a:lnTo>
                  <a:pt x="4059238" y="1612901"/>
                </a:lnTo>
                <a:lnTo>
                  <a:pt x="4083050" y="1627188"/>
                </a:lnTo>
                <a:lnTo>
                  <a:pt x="4094163" y="1647826"/>
                </a:lnTo>
                <a:lnTo>
                  <a:pt x="4094163" y="1649413"/>
                </a:lnTo>
                <a:lnTo>
                  <a:pt x="4090988" y="1649413"/>
                </a:lnTo>
                <a:lnTo>
                  <a:pt x="4097338" y="1663701"/>
                </a:lnTo>
                <a:lnTo>
                  <a:pt x="4102100" y="1676401"/>
                </a:lnTo>
                <a:lnTo>
                  <a:pt x="4108450" y="1676401"/>
                </a:lnTo>
                <a:lnTo>
                  <a:pt x="4119563" y="1689101"/>
                </a:lnTo>
                <a:lnTo>
                  <a:pt x="4129088" y="1695451"/>
                </a:lnTo>
                <a:lnTo>
                  <a:pt x="4133850" y="1701801"/>
                </a:lnTo>
                <a:lnTo>
                  <a:pt x="4143375" y="1712913"/>
                </a:lnTo>
                <a:lnTo>
                  <a:pt x="4137025" y="1712913"/>
                </a:lnTo>
                <a:lnTo>
                  <a:pt x="4144963" y="1724026"/>
                </a:lnTo>
                <a:lnTo>
                  <a:pt x="4154488" y="1738313"/>
                </a:lnTo>
                <a:lnTo>
                  <a:pt x="4157663" y="1738313"/>
                </a:lnTo>
                <a:lnTo>
                  <a:pt x="4162425" y="1746251"/>
                </a:lnTo>
                <a:lnTo>
                  <a:pt x="4162425" y="1752601"/>
                </a:lnTo>
                <a:lnTo>
                  <a:pt x="4162425" y="1763713"/>
                </a:lnTo>
                <a:lnTo>
                  <a:pt x="4162425" y="1774826"/>
                </a:lnTo>
                <a:lnTo>
                  <a:pt x="4159250" y="1774826"/>
                </a:lnTo>
                <a:lnTo>
                  <a:pt x="4162425" y="1787526"/>
                </a:lnTo>
                <a:lnTo>
                  <a:pt x="4176713" y="1792288"/>
                </a:lnTo>
                <a:lnTo>
                  <a:pt x="4214813" y="1787526"/>
                </a:lnTo>
                <a:lnTo>
                  <a:pt x="4233863" y="1774826"/>
                </a:lnTo>
                <a:lnTo>
                  <a:pt x="4237038" y="1774826"/>
                </a:lnTo>
                <a:lnTo>
                  <a:pt x="4276725" y="1755776"/>
                </a:lnTo>
                <a:lnTo>
                  <a:pt x="4316413" y="1752601"/>
                </a:lnTo>
                <a:lnTo>
                  <a:pt x="4319588" y="1760538"/>
                </a:lnTo>
                <a:lnTo>
                  <a:pt x="4316413" y="1774826"/>
                </a:lnTo>
                <a:lnTo>
                  <a:pt x="4314825" y="1774826"/>
                </a:lnTo>
                <a:lnTo>
                  <a:pt x="4311650" y="1787526"/>
                </a:lnTo>
                <a:lnTo>
                  <a:pt x="4308475" y="1801813"/>
                </a:lnTo>
                <a:lnTo>
                  <a:pt x="4311650" y="1801813"/>
                </a:lnTo>
                <a:lnTo>
                  <a:pt x="4305300" y="1817688"/>
                </a:lnTo>
                <a:lnTo>
                  <a:pt x="4302125" y="1827213"/>
                </a:lnTo>
                <a:lnTo>
                  <a:pt x="4302125" y="1831976"/>
                </a:lnTo>
                <a:lnTo>
                  <a:pt x="4300538" y="1838326"/>
                </a:lnTo>
                <a:lnTo>
                  <a:pt x="4297363" y="1838326"/>
                </a:lnTo>
                <a:lnTo>
                  <a:pt x="4291013" y="1849438"/>
                </a:lnTo>
                <a:lnTo>
                  <a:pt x="4283075" y="1863726"/>
                </a:lnTo>
                <a:lnTo>
                  <a:pt x="4286250" y="1863726"/>
                </a:lnTo>
                <a:lnTo>
                  <a:pt x="4271963" y="1884364"/>
                </a:lnTo>
                <a:lnTo>
                  <a:pt x="4262438" y="1901826"/>
                </a:lnTo>
                <a:lnTo>
                  <a:pt x="4259263" y="1901826"/>
                </a:lnTo>
                <a:lnTo>
                  <a:pt x="4251325" y="1916114"/>
                </a:lnTo>
                <a:lnTo>
                  <a:pt x="4251325" y="1924051"/>
                </a:lnTo>
                <a:lnTo>
                  <a:pt x="4248150" y="1927226"/>
                </a:lnTo>
                <a:lnTo>
                  <a:pt x="4251325" y="1927226"/>
                </a:lnTo>
                <a:lnTo>
                  <a:pt x="4243388" y="1946276"/>
                </a:lnTo>
                <a:lnTo>
                  <a:pt x="4225925" y="1963739"/>
                </a:lnTo>
                <a:lnTo>
                  <a:pt x="4222750" y="1963739"/>
                </a:lnTo>
                <a:lnTo>
                  <a:pt x="4214813" y="1973264"/>
                </a:lnTo>
                <a:lnTo>
                  <a:pt x="4202113" y="1974851"/>
                </a:lnTo>
                <a:lnTo>
                  <a:pt x="4194175" y="1981201"/>
                </a:lnTo>
                <a:lnTo>
                  <a:pt x="4186238" y="1989139"/>
                </a:lnTo>
                <a:lnTo>
                  <a:pt x="4168775" y="2006601"/>
                </a:lnTo>
                <a:lnTo>
                  <a:pt x="4154488" y="2027239"/>
                </a:lnTo>
                <a:lnTo>
                  <a:pt x="4151313" y="2027239"/>
                </a:lnTo>
                <a:lnTo>
                  <a:pt x="4143375" y="2041526"/>
                </a:lnTo>
                <a:lnTo>
                  <a:pt x="4133850" y="2052639"/>
                </a:lnTo>
                <a:lnTo>
                  <a:pt x="4137025" y="2052639"/>
                </a:lnTo>
                <a:lnTo>
                  <a:pt x="4122738" y="2070101"/>
                </a:lnTo>
                <a:lnTo>
                  <a:pt x="4111625" y="2089151"/>
                </a:lnTo>
                <a:lnTo>
                  <a:pt x="4108450" y="2089151"/>
                </a:lnTo>
                <a:lnTo>
                  <a:pt x="4100513" y="2103439"/>
                </a:lnTo>
                <a:lnTo>
                  <a:pt x="4090988" y="2109789"/>
                </a:lnTo>
                <a:lnTo>
                  <a:pt x="4087813" y="2112964"/>
                </a:lnTo>
                <a:lnTo>
                  <a:pt x="4086225" y="2114551"/>
                </a:lnTo>
                <a:lnTo>
                  <a:pt x="4087813" y="2114551"/>
                </a:lnTo>
                <a:lnTo>
                  <a:pt x="4083050" y="2132014"/>
                </a:lnTo>
                <a:lnTo>
                  <a:pt x="4079875" y="2152651"/>
                </a:lnTo>
                <a:lnTo>
                  <a:pt x="4076700" y="2152651"/>
                </a:lnTo>
                <a:lnTo>
                  <a:pt x="4076700" y="2166939"/>
                </a:lnTo>
                <a:lnTo>
                  <a:pt x="4079875" y="2171701"/>
                </a:lnTo>
                <a:lnTo>
                  <a:pt x="4079875" y="2174876"/>
                </a:lnTo>
                <a:lnTo>
                  <a:pt x="4079875" y="2178051"/>
                </a:lnTo>
                <a:lnTo>
                  <a:pt x="4086225" y="2178051"/>
                </a:lnTo>
                <a:lnTo>
                  <a:pt x="4087813" y="2195514"/>
                </a:lnTo>
                <a:lnTo>
                  <a:pt x="4094163" y="2217739"/>
                </a:lnTo>
                <a:lnTo>
                  <a:pt x="4090988" y="2217739"/>
                </a:lnTo>
                <a:lnTo>
                  <a:pt x="4094163" y="2224089"/>
                </a:lnTo>
                <a:lnTo>
                  <a:pt x="4100513" y="2232026"/>
                </a:lnTo>
                <a:lnTo>
                  <a:pt x="4105275" y="2238376"/>
                </a:lnTo>
                <a:lnTo>
                  <a:pt x="4108450" y="2241551"/>
                </a:lnTo>
                <a:lnTo>
                  <a:pt x="4114800" y="2241551"/>
                </a:lnTo>
                <a:lnTo>
                  <a:pt x="4119563" y="2255839"/>
                </a:lnTo>
                <a:lnTo>
                  <a:pt x="4114800" y="2270126"/>
                </a:lnTo>
                <a:lnTo>
                  <a:pt x="4114800" y="2271714"/>
                </a:lnTo>
                <a:lnTo>
                  <a:pt x="4114800" y="2281239"/>
                </a:lnTo>
                <a:lnTo>
                  <a:pt x="4111625" y="2281239"/>
                </a:lnTo>
                <a:lnTo>
                  <a:pt x="4111625" y="2292351"/>
                </a:lnTo>
                <a:lnTo>
                  <a:pt x="4111625" y="2303464"/>
                </a:lnTo>
                <a:lnTo>
                  <a:pt x="4114800" y="2303464"/>
                </a:lnTo>
                <a:lnTo>
                  <a:pt x="4116388" y="2320926"/>
                </a:lnTo>
                <a:lnTo>
                  <a:pt x="4114800" y="2338389"/>
                </a:lnTo>
                <a:lnTo>
                  <a:pt x="4114800" y="2339976"/>
                </a:lnTo>
                <a:lnTo>
                  <a:pt x="4114800" y="2343151"/>
                </a:lnTo>
                <a:lnTo>
                  <a:pt x="4111625" y="2343151"/>
                </a:lnTo>
                <a:lnTo>
                  <a:pt x="4108450" y="2354264"/>
                </a:lnTo>
                <a:lnTo>
                  <a:pt x="4100513" y="2368551"/>
                </a:lnTo>
                <a:lnTo>
                  <a:pt x="4102100" y="2368551"/>
                </a:lnTo>
                <a:lnTo>
                  <a:pt x="4087813" y="2386014"/>
                </a:lnTo>
                <a:lnTo>
                  <a:pt x="4076700" y="2395539"/>
                </a:lnTo>
                <a:lnTo>
                  <a:pt x="4073525" y="2397126"/>
                </a:lnTo>
                <a:lnTo>
                  <a:pt x="4065588" y="2406651"/>
                </a:lnTo>
                <a:lnTo>
                  <a:pt x="4051300" y="2417764"/>
                </a:lnTo>
                <a:lnTo>
                  <a:pt x="4037013" y="2432051"/>
                </a:lnTo>
                <a:lnTo>
                  <a:pt x="4032250" y="2438401"/>
                </a:lnTo>
                <a:lnTo>
                  <a:pt x="4029075" y="2443164"/>
                </a:lnTo>
                <a:lnTo>
                  <a:pt x="4019550" y="2457451"/>
                </a:lnTo>
                <a:lnTo>
                  <a:pt x="4011613" y="2468564"/>
                </a:lnTo>
                <a:lnTo>
                  <a:pt x="4008438" y="2468564"/>
                </a:lnTo>
                <a:lnTo>
                  <a:pt x="4003675" y="2481264"/>
                </a:lnTo>
                <a:lnTo>
                  <a:pt x="4003675" y="2489201"/>
                </a:lnTo>
                <a:lnTo>
                  <a:pt x="4005263" y="2492376"/>
                </a:lnTo>
                <a:lnTo>
                  <a:pt x="4005263" y="2495551"/>
                </a:lnTo>
                <a:lnTo>
                  <a:pt x="4008438" y="2495551"/>
                </a:lnTo>
                <a:lnTo>
                  <a:pt x="4014788" y="2509839"/>
                </a:lnTo>
                <a:lnTo>
                  <a:pt x="4017963" y="2532064"/>
                </a:lnTo>
                <a:lnTo>
                  <a:pt x="4014788" y="2532064"/>
                </a:lnTo>
                <a:lnTo>
                  <a:pt x="4017963" y="2546351"/>
                </a:lnTo>
                <a:lnTo>
                  <a:pt x="4019550" y="2557464"/>
                </a:lnTo>
                <a:lnTo>
                  <a:pt x="4022725" y="2557464"/>
                </a:lnTo>
                <a:lnTo>
                  <a:pt x="4019550" y="2560639"/>
                </a:lnTo>
                <a:lnTo>
                  <a:pt x="4014788" y="2566989"/>
                </a:lnTo>
                <a:lnTo>
                  <a:pt x="3989388" y="2574926"/>
                </a:lnTo>
                <a:lnTo>
                  <a:pt x="3962400" y="2582864"/>
                </a:lnTo>
                <a:lnTo>
                  <a:pt x="3960813" y="2589214"/>
                </a:lnTo>
                <a:lnTo>
                  <a:pt x="3960813" y="2595564"/>
                </a:lnTo>
                <a:lnTo>
                  <a:pt x="3957638" y="2595564"/>
                </a:lnTo>
                <a:lnTo>
                  <a:pt x="3960813" y="2606676"/>
                </a:lnTo>
                <a:lnTo>
                  <a:pt x="3965575" y="2620964"/>
                </a:lnTo>
                <a:lnTo>
                  <a:pt x="3968750" y="2620964"/>
                </a:lnTo>
                <a:lnTo>
                  <a:pt x="3971925" y="2625726"/>
                </a:lnTo>
                <a:lnTo>
                  <a:pt x="3975100" y="2628901"/>
                </a:lnTo>
                <a:lnTo>
                  <a:pt x="3971925" y="2643189"/>
                </a:lnTo>
                <a:lnTo>
                  <a:pt x="3960813" y="2657476"/>
                </a:lnTo>
                <a:lnTo>
                  <a:pt x="3948113" y="2671764"/>
                </a:lnTo>
                <a:lnTo>
                  <a:pt x="3937000" y="2682876"/>
                </a:lnTo>
                <a:lnTo>
                  <a:pt x="3940175" y="2682876"/>
                </a:lnTo>
                <a:lnTo>
                  <a:pt x="3929063" y="2697164"/>
                </a:lnTo>
                <a:lnTo>
                  <a:pt x="3911600" y="2720976"/>
                </a:lnTo>
                <a:lnTo>
                  <a:pt x="3908425" y="2720976"/>
                </a:lnTo>
                <a:lnTo>
                  <a:pt x="3900488" y="2735264"/>
                </a:lnTo>
                <a:lnTo>
                  <a:pt x="3889375" y="2746376"/>
                </a:lnTo>
                <a:lnTo>
                  <a:pt x="3890963" y="2746376"/>
                </a:lnTo>
                <a:lnTo>
                  <a:pt x="3883025" y="2754314"/>
                </a:lnTo>
                <a:lnTo>
                  <a:pt x="3876675" y="2760664"/>
                </a:lnTo>
                <a:lnTo>
                  <a:pt x="3871913" y="2763839"/>
                </a:lnTo>
                <a:lnTo>
                  <a:pt x="3868738" y="2765426"/>
                </a:lnTo>
                <a:lnTo>
                  <a:pt x="3833813" y="2778126"/>
                </a:lnTo>
                <a:lnTo>
                  <a:pt x="3800475" y="2774951"/>
                </a:lnTo>
                <a:lnTo>
                  <a:pt x="3762375" y="2779714"/>
                </a:lnTo>
                <a:lnTo>
                  <a:pt x="3736975" y="2800351"/>
                </a:lnTo>
                <a:lnTo>
                  <a:pt x="3732213" y="2806701"/>
                </a:lnTo>
                <a:lnTo>
                  <a:pt x="3714750" y="2803526"/>
                </a:lnTo>
                <a:lnTo>
                  <a:pt x="3703638" y="2797176"/>
                </a:lnTo>
                <a:lnTo>
                  <a:pt x="3692525" y="2792414"/>
                </a:lnTo>
                <a:lnTo>
                  <a:pt x="3683000" y="2768601"/>
                </a:lnTo>
                <a:lnTo>
                  <a:pt x="3683000" y="2754314"/>
                </a:lnTo>
                <a:lnTo>
                  <a:pt x="3678238" y="2725739"/>
                </a:lnTo>
                <a:lnTo>
                  <a:pt x="3675063" y="2720976"/>
                </a:lnTo>
                <a:lnTo>
                  <a:pt x="3675063" y="2703514"/>
                </a:lnTo>
                <a:lnTo>
                  <a:pt x="3657600" y="2671764"/>
                </a:lnTo>
                <a:lnTo>
                  <a:pt x="3640138" y="2649539"/>
                </a:lnTo>
                <a:lnTo>
                  <a:pt x="3629025" y="2628901"/>
                </a:lnTo>
                <a:lnTo>
                  <a:pt x="3632200" y="2600326"/>
                </a:lnTo>
                <a:lnTo>
                  <a:pt x="3643313" y="2563814"/>
                </a:lnTo>
                <a:lnTo>
                  <a:pt x="3625850" y="2528889"/>
                </a:lnTo>
                <a:lnTo>
                  <a:pt x="3606800" y="2503489"/>
                </a:lnTo>
                <a:lnTo>
                  <a:pt x="3589338" y="2471739"/>
                </a:lnTo>
                <a:lnTo>
                  <a:pt x="3575050" y="2439989"/>
                </a:lnTo>
                <a:lnTo>
                  <a:pt x="3563938" y="2414589"/>
                </a:lnTo>
                <a:lnTo>
                  <a:pt x="3560763" y="2363789"/>
                </a:lnTo>
                <a:lnTo>
                  <a:pt x="3563938" y="2335214"/>
                </a:lnTo>
                <a:lnTo>
                  <a:pt x="3582988" y="2300289"/>
                </a:lnTo>
                <a:lnTo>
                  <a:pt x="3592513" y="2289176"/>
                </a:lnTo>
                <a:lnTo>
                  <a:pt x="3600450" y="2281239"/>
                </a:lnTo>
                <a:lnTo>
                  <a:pt x="3597275" y="2257426"/>
                </a:lnTo>
                <a:lnTo>
                  <a:pt x="3589338" y="2241551"/>
                </a:lnTo>
                <a:lnTo>
                  <a:pt x="3582988" y="2200276"/>
                </a:lnTo>
                <a:lnTo>
                  <a:pt x="3579813" y="2166939"/>
                </a:lnTo>
                <a:lnTo>
                  <a:pt x="3563938" y="2117726"/>
                </a:lnTo>
                <a:lnTo>
                  <a:pt x="3536950" y="2070101"/>
                </a:lnTo>
                <a:lnTo>
                  <a:pt x="3522663" y="2060576"/>
                </a:lnTo>
                <a:lnTo>
                  <a:pt x="3506788" y="2046289"/>
                </a:lnTo>
                <a:lnTo>
                  <a:pt x="3511550" y="2028826"/>
                </a:lnTo>
                <a:lnTo>
                  <a:pt x="3514725" y="1989139"/>
                </a:lnTo>
                <a:lnTo>
                  <a:pt x="3525838" y="1958976"/>
                </a:lnTo>
                <a:lnTo>
                  <a:pt x="3536950" y="1946276"/>
                </a:lnTo>
                <a:lnTo>
                  <a:pt x="3529013" y="1927226"/>
                </a:lnTo>
                <a:lnTo>
                  <a:pt x="3517900" y="1917701"/>
                </a:lnTo>
                <a:lnTo>
                  <a:pt x="3506788" y="1912939"/>
                </a:lnTo>
                <a:lnTo>
                  <a:pt x="3500438" y="1906589"/>
                </a:lnTo>
                <a:lnTo>
                  <a:pt x="3492500" y="1916114"/>
                </a:lnTo>
                <a:lnTo>
                  <a:pt x="3479800" y="1924051"/>
                </a:lnTo>
                <a:lnTo>
                  <a:pt x="3454400" y="1930401"/>
                </a:lnTo>
                <a:lnTo>
                  <a:pt x="3446463" y="1924051"/>
                </a:lnTo>
                <a:lnTo>
                  <a:pt x="3436938" y="1898651"/>
                </a:lnTo>
                <a:lnTo>
                  <a:pt x="3417888" y="1873251"/>
                </a:lnTo>
                <a:lnTo>
                  <a:pt x="3381375" y="1860551"/>
                </a:lnTo>
                <a:lnTo>
                  <a:pt x="3354388" y="1866901"/>
                </a:lnTo>
                <a:lnTo>
                  <a:pt x="3343275" y="1881189"/>
                </a:lnTo>
                <a:lnTo>
                  <a:pt x="3324225" y="1898651"/>
                </a:lnTo>
                <a:lnTo>
                  <a:pt x="3314700" y="1903414"/>
                </a:lnTo>
                <a:lnTo>
                  <a:pt x="3306763" y="1906589"/>
                </a:lnTo>
                <a:lnTo>
                  <a:pt x="3278188" y="1909764"/>
                </a:lnTo>
                <a:lnTo>
                  <a:pt x="3246438" y="1906589"/>
                </a:lnTo>
                <a:lnTo>
                  <a:pt x="3228975" y="1906589"/>
                </a:lnTo>
                <a:lnTo>
                  <a:pt x="3206750" y="1912939"/>
                </a:lnTo>
                <a:lnTo>
                  <a:pt x="3200400" y="1920876"/>
                </a:lnTo>
                <a:lnTo>
                  <a:pt x="3200400" y="1924051"/>
                </a:lnTo>
                <a:lnTo>
                  <a:pt x="3197225" y="1927226"/>
                </a:lnTo>
                <a:lnTo>
                  <a:pt x="3200400" y="1927226"/>
                </a:lnTo>
                <a:lnTo>
                  <a:pt x="3197225" y="1931989"/>
                </a:lnTo>
                <a:lnTo>
                  <a:pt x="3195638" y="1931989"/>
                </a:lnTo>
                <a:lnTo>
                  <a:pt x="3189288" y="1938339"/>
                </a:lnTo>
                <a:lnTo>
                  <a:pt x="3178175" y="1930401"/>
                </a:lnTo>
                <a:lnTo>
                  <a:pt x="3149600" y="1901826"/>
                </a:lnTo>
                <a:lnTo>
                  <a:pt x="3135313" y="1884364"/>
                </a:lnTo>
                <a:lnTo>
                  <a:pt x="3121025" y="1858964"/>
                </a:lnTo>
                <a:lnTo>
                  <a:pt x="3100388" y="1809751"/>
                </a:lnTo>
                <a:lnTo>
                  <a:pt x="3078163" y="1787526"/>
                </a:lnTo>
                <a:lnTo>
                  <a:pt x="3032125" y="1770063"/>
                </a:lnTo>
                <a:lnTo>
                  <a:pt x="3014663" y="1755776"/>
                </a:lnTo>
                <a:lnTo>
                  <a:pt x="3014663" y="1727201"/>
                </a:lnTo>
                <a:lnTo>
                  <a:pt x="3014663" y="1712913"/>
                </a:lnTo>
                <a:lnTo>
                  <a:pt x="3003550" y="1689101"/>
                </a:lnTo>
                <a:lnTo>
                  <a:pt x="3003550" y="1684338"/>
                </a:lnTo>
                <a:lnTo>
                  <a:pt x="3006725" y="1684338"/>
                </a:lnTo>
                <a:lnTo>
                  <a:pt x="3009900" y="1681163"/>
                </a:lnTo>
                <a:lnTo>
                  <a:pt x="3014663" y="1670051"/>
                </a:lnTo>
                <a:lnTo>
                  <a:pt x="3028950" y="1641476"/>
                </a:lnTo>
                <a:lnTo>
                  <a:pt x="3038475" y="1620838"/>
                </a:lnTo>
                <a:lnTo>
                  <a:pt x="3035300" y="1584326"/>
                </a:lnTo>
                <a:lnTo>
                  <a:pt x="3032125" y="1573213"/>
                </a:lnTo>
                <a:lnTo>
                  <a:pt x="3028950" y="1558926"/>
                </a:lnTo>
                <a:lnTo>
                  <a:pt x="3021013" y="1527176"/>
                </a:lnTo>
                <a:lnTo>
                  <a:pt x="3028950" y="1509713"/>
                </a:lnTo>
                <a:lnTo>
                  <a:pt x="3049588" y="1452563"/>
                </a:lnTo>
                <a:lnTo>
                  <a:pt x="3070225" y="1409701"/>
                </a:lnTo>
                <a:lnTo>
                  <a:pt x="3074988" y="1401763"/>
                </a:lnTo>
                <a:lnTo>
                  <a:pt x="3086100" y="1395413"/>
                </a:lnTo>
                <a:lnTo>
                  <a:pt x="3114675" y="1377951"/>
                </a:lnTo>
                <a:lnTo>
                  <a:pt x="3138488" y="1366838"/>
                </a:lnTo>
                <a:lnTo>
                  <a:pt x="3149600" y="1347788"/>
                </a:lnTo>
                <a:lnTo>
                  <a:pt x="3154363" y="1308101"/>
                </a:lnTo>
                <a:lnTo>
                  <a:pt x="3168650" y="1273176"/>
                </a:lnTo>
                <a:lnTo>
                  <a:pt x="3181350" y="1265238"/>
                </a:lnTo>
                <a:lnTo>
                  <a:pt x="3182938" y="1262063"/>
                </a:lnTo>
                <a:lnTo>
                  <a:pt x="3186113" y="1262063"/>
                </a:lnTo>
                <a:lnTo>
                  <a:pt x="3203575" y="1250951"/>
                </a:lnTo>
                <a:lnTo>
                  <a:pt x="3224213" y="1233488"/>
                </a:lnTo>
                <a:lnTo>
                  <a:pt x="3257550" y="1227138"/>
                </a:lnTo>
                <a:lnTo>
                  <a:pt x="3281363" y="1230313"/>
                </a:lnTo>
                <a:lnTo>
                  <a:pt x="3300413" y="1222376"/>
                </a:lnTo>
                <a:lnTo>
                  <a:pt x="3325813" y="1209676"/>
                </a:lnTo>
                <a:lnTo>
                  <a:pt x="3325813" y="1208088"/>
                </a:lnTo>
                <a:lnTo>
                  <a:pt x="3328988" y="1208088"/>
                </a:lnTo>
                <a:lnTo>
                  <a:pt x="3368675" y="1190626"/>
                </a:lnTo>
                <a:lnTo>
                  <a:pt x="3397250" y="1179513"/>
                </a:lnTo>
                <a:lnTo>
                  <a:pt x="3443288" y="1181101"/>
                </a:lnTo>
                <a:lnTo>
                  <a:pt x="3497263" y="1176338"/>
                </a:lnTo>
                <a:lnTo>
                  <a:pt x="3508375" y="1169988"/>
                </a:lnTo>
                <a:lnTo>
                  <a:pt x="3540125" y="1176338"/>
                </a:lnTo>
                <a:lnTo>
                  <a:pt x="3557588" y="1190626"/>
                </a:lnTo>
                <a:lnTo>
                  <a:pt x="3563938" y="1204913"/>
                </a:lnTo>
                <a:lnTo>
                  <a:pt x="3565525" y="1208088"/>
                </a:lnTo>
                <a:lnTo>
                  <a:pt x="3560763" y="1208088"/>
                </a:lnTo>
                <a:lnTo>
                  <a:pt x="3565525" y="1230313"/>
                </a:lnTo>
                <a:lnTo>
                  <a:pt x="3546475" y="1236663"/>
                </a:lnTo>
                <a:lnTo>
                  <a:pt x="3535363" y="1238251"/>
                </a:lnTo>
                <a:lnTo>
                  <a:pt x="3532188" y="1244601"/>
                </a:lnTo>
                <a:lnTo>
                  <a:pt x="3543300" y="1262063"/>
                </a:lnTo>
                <a:lnTo>
                  <a:pt x="3549650" y="1262063"/>
                </a:lnTo>
                <a:lnTo>
                  <a:pt x="3554413" y="1265238"/>
                </a:lnTo>
                <a:lnTo>
                  <a:pt x="3563938" y="1270001"/>
                </a:lnTo>
                <a:lnTo>
                  <a:pt x="3557588" y="1270001"/>
                </a:lnTo>
                <a:lnTo>
                  <a:pt x="3571875" y="1284288"/>
                </a:lnTo>
                <a:lnTo>
                  <a:pt x="3586163" y="1290638"/>
                </a:lnTo>
                <a:lnTo>
                  <a:pt x="3597275" y="1290638"/>
                </a:lnTo>
                <a:lnTo>
                  <a:pt x="3611563" y="1295401"/>
                </a:lnTo>
                <a:lnTo>
                  <a:pt x="3617913" y="1295401"/>
                </a:lnTo>
                <a:lnTo>
                  <a:pt x="3625850" y="1298576"/>
                </a:lnTo>
                <a:lnTo>
                  <a:pt x="3625850" y="1301751"/>
                </a:lnTo>
                <a:lnTo>
                  <a:pt x="3640138" y="1312863"/>
                </a:lnTo>
                <a:lnTo>
                  <a:pt x="3668713" y="1323976"/>
                </a:lnTo>
                <a:lnTo>
                  <a:pt x="3678238" y="1327151"/>
                </a:lnTo>
                <a:lnTo>
                  <a:pt x="3689350" y="1333501"/>
                </a:lnTo>
                <a:lnTo>
                  <a:pt x="3683000" y="1333501"/>
                </a:lnTo>
                <a:lnTo>
                  <a:pt x="3694113" y="1338263"/>
                </a:lnTo>
                <a:lnTo>
                  <a:pt x="3714750" y="1344613"/>
                </a:lnTo>
                <a:lnTo>
                  <a:pt x="3721100" y="1338263"/>
                </a:lnTo>
                <a:lnTo>
                  <a:pt x="3740150" y="1298576"/>
                </a:lnTo>
                <a:lnTo>
                  <a:pt x="3762375" y="1284288"/>
                </a:lnTo>
                <a:lnTo>
                  <a:pt x="3776663" y="1287463"/>
                </a:lnTo>
                <a:lnTo>
                  <a:pt x="3790950" y="1295401"/>
                </a:lnTo>
                <a:lnTo>
                  <a:pt x="3800475" y="1295401"/>
                </a:lnTo>
                <a:lnTo>
                  <a:pt x="3808413" y="1298576"/>
                </a:lnTo>
                <a:lnTo>
                  <a:pt x="3819525" y="1301751"/>
                </a:lnTo>
                <a:lnTo>
                  <a:pt x="3860800" y="1298576"/>
                </a:lnTo>
                <a:lnTo>
                  <a:pt x="3886200" y="1308101"/>
                </a:lnTo>
                <a:lnTo>
                  <a:pt x="3883025" y="1319213"/>
                </a:lnTo>
                <a:lnTo>
                  <a:pt x="3862388" y="1333501"/>
                </a:lnTo>
                <a:lnTo>
                  <a:pt x="3846513" y="1350963"/>
                </a:lnTo>
                <a:lnTo>
                  <a:pt x="3843338" y="1358901"/>
                </a:lnTo>
                <a:lnTo>
                  <a:pt x="3848100" y="1358901"/>
                </a:lnTo>
                <a:lnTo>
                  <a:pt x="3851275" y="1358901"/>
                </a:lnTo>
                <a:lnTo>
                  <a:pt x="3857625" y="1352551"/>
                </a:lnTo>
                <a:lnTo>
                  <a:pt x="3868738" y="1341438"/>
                </a:lnTo>
                <a:lnTo>
                  <a:pt x="3876675" y="1330326"/>
                </a:lnTo>
                <a:lnTo>
                  <a:pt x="3886200" y="1323976"/>
                </a:lnTo>
                <a:lnTo>
                  <a:pt x="3908425" y="1316038"/>
                </a:lnTo>
                <a:lnTo>
                  <a:pt x="3932238" y="1309688"/>
                </a:lnTo>
                <a:lnTo>
                  <a:pt x="3946525" y="1309688"/>
                </a:lnTo>
                <a:lnTo>
                  <a:pt x="3954463" y="1323976"/>
                </a:lnTo>
                <a:lnTo>
                  <a:pt x="3962400" y="1322388"/>
                </a:lnTo>
                <a:lnTo>
                  <a:pt x="3975100" y="1322388"/>
                </a:lnTo>
                <a:lnTo>
                  <a:pt x="3976688" y="1322388"/>
                </a:lnTo>
                <a:lnTo>
                  <a:pt x="3979863" y="1322388"/>
                </a:lnTo>
                <a:lnTo>
                  <a:pt x="3986213" y="1312863"/>
                </a:lnTo>
                <a:lnTo>
                  <a:pt x="3997325" y="1295401"/>
                </a:lnTo>
                <a:lnTo>
                  <a:pt x="4014788" y="1255713"/>
                </a:lnTo>
                <a:lnTo>
                  <a:pt x="4019550" y="1212851"/>
                </a:lnTo>
                <a:lnTo>
                  <a:pt x="4017963" y="1198563"/>
                </a:lnTo>
                <a:lnTo>
                  <a:pt x="4003675" y="1198563"/>
                </a:lnTo>
                <a:lnTo>
                  <a:pt x="3994150" y="1204913"/>
                </a:lnTo>
                <a:lnTo>
                  <a:pt x="3971925" y="1209676"/>
                </a:lnTo>
                <a:lnTo>
                  <a:pt x="3954463" y="1209676"/>
                </a:lnTo>
                <a:lnTo>
                  <a:pt x="3937000" y="1204913"/>
                </a:lnTo>
                <a:lnTo>
                  <a:pt x="3917950" y="1204913"/>
                </a:lnTo>
                <a:lnTo>
                  <a:pt x="3900488" y="1208088"/>
                </a:lnTo>
                <a:lnTo>
                  <a:pt x="3879850" y="1195388"/>
                </a:lnTo>
                <a:lnTo>
                  <a:pt x="3857625" y="1181101"/>
                </a:lnTo>
                <a:lnTo>
                  <a:pt x="3836988" y="1166813"/>
                </a:lnTo>
                <a:lnTo>
                  <a:pt x="3836988" y="1138238"/>
                </a:lnTo>
                <a:lnTo>
                  <a:pt x="3832225" y="1104901"/>
                </a:lnTo>
                <a:lnTo>
                  <a:pt x="3819525" y="1098551"/>
                </a:lnTo>
                <a:lnTo>
                  <a:pt x="3808413" y="1108076"/>
                </a:lnTo>
                <a:lnTo>
                  <a:pt x="3805238" y="1109663"/>
                </a:lnTo>
                <a:lnTo>
                  <a:pt x="3803650" y="1112838"/>
                </a:lnTo>
                <a:lnTo>
                  <a:pt x="3800475" y="1116013"/>
                </a:lnTo>
                <a:lnTo>
                  <a:pt x="3790950" y="1119188"/>
                </a:lnTo>
                <a:lnTo>
                  <a:pt x="3783013" y="1123951"/>
                </a:lnTo>
                <a:lnTo>
                  <a:pt x="3779838" y="1127126"/>
                </a:lnTo>
                <a:lnTo>
                  <a:pt x="3779838" y="1130301"/>
                </a:lnTo>
                <a:lnTo>
                  <a:pt x="3789363" y="1136651"/>
                </a:lnTo>
                <a:lnTo>
                  <a:pt x="3800475" y="1144588"/>
                </a:lnTo>
                <a:lnTo>
                  <a:pt x="3794125" y="1144588"/>
                </a:lnTo>
                <a:lnTo>
                  <a:pt x="3803650" y="1152526"/>
                </a:lnTo>
                <a:lnTo>
                  <a:pt x="3803650" y="1165226"/>
                </a:lnTo>
                <a:lnTo>
                  <a:pt x="3803650" y="1166813"/>
                </a:lnTo>
                <a:lnTo>
                  <a:pt x="3803650" y="1169988"/>
                </a:lnTo>
                <a:lnTo>
                  <a:pt x="3794125" y="1181101"/>
                </a:lnTo>
                <a:lnTo>
                  <a:pt x="3783013" y="1190626"/>
                </a:lnTo>
                <a:lnTo>
                  <a:pt x="3775075" y="1195388"/>
                </a:lnTo>
                <a:lnTo>
                  <a:pt x="3762375" y="1208088"/>
                </a:lnTo>
                <a:lnTo>
                  <a:pt x="3746500" y="1222376"/>
                </a:lnTo>
                <a:lnTo>
                  <a:pt x="3736975" y="1219201"/>
                </a:lnTo>
                <a:lnTo>
                  <a:pt x="3732213" y="1179513"/>
                </a:lnTo>
                <a:lnTo>
                  <a:pt x="3722688" y="1141413"/>
                </a:lnTo>
                <a:lnTo>
                  <a:pt x="3711575" y="1123951"/>
                </a:lnTo>
                <a:lnTo>
                  <a:pt x="3700463" y="1098551"/>
                </a:lnTo>
                <a:lnTo>
                  <a:pt x="3686175" y="1079501"/>
                </a:lnTo>
                <a:lnTo>
                  <a:pt x="3665538" y="1062038"/>
                </a:lnTo>
                <a:lnTo>
                  <a:pt x="3636963" y="1038226"/>
                </a:lnTo>
                <a:lnTo>
                  <a:pt x="3608388" y="1012826"/>
                </a:lnTo>
                <a:lnTo>
                  <a:pt x="3594100" y="996951"/>
                </a:lnTo>
                <a:lnTo>
                  <a:pt x="3578225" y="996951"/>
                </a:lnTo>
                <a:lnTo>
                  <a:pt x="3578225" y="998538"/>
                </a:lnTo>
                <a:lnTo>
                  <a:pt x="3575050" y="1001713"/>
                </a:lnTo>
                <a:lnTo>
                  <a:pt x="3578225" y="1012826"/>
                </a:lnTo>
                <a:lnTo>
                  <a:pt x="3582988" y="1019176"/>
                </a:lnTo>
                <a:lnTo>
                  <a:pt x="3578225" y="1019176"/>
                </a:lnTo>
                <a:lnTo>
                  <a:pt x="3592513" y="1030288"/>
                </a:lnTo>
                <a:lnTo>
                  <a:pt x="3603625" y="1044576"/>
                </a:lnTo>
                <a:lnTo>
                  <a:pt x="3608388" y="1044576"/>
                </a:lnTo>
                <a:lnTo>
                  <a:pt x="3629025" y="1069976"/>
                </a:lnTo>
                <a:lnTo>
                  <a:pt x="3649663" y="1081088"/>
                </a:lnTo>
                <a:lnTo>
                  <a:pt x="3646488" y="1081088"/>
                </a:lnTo>
                <a:lnTo>
                  <a:pt x="3663950" y="1093788"/>
                </a:lnTo>
                <a:lnTo>
                  <a:pt x="3679825" y="1108076"/>
                </a:lnTo>
                <a:lnTo>
                  <a:pt x="3686175" y="1108076"/>
                </a:lnTo>
                <a:lnTo>
                  <a:pt x="3692525" y="1109663"/>
                </a:lnTo>
                <a:lnTo>
                  <a:pt x="3689350" y="1112838"/>
                </a:lnTo>
                <a:lnTo>
                  <a:pt x="3683000" y="1116013"/>
                </a:lnTo>
                <a:lnTo>
                  <a:pt x="3665538" y="1116013"/>
                </a:lnTo>
                <a:lnTo>
                  <a:pt x="3663950" y="1116013"/>
                </a:lnTo>
                <a:lnTo>
                  <a:pt x="3663950" y="1127126"/>
                </a:lnTo>
                <a:lnTo>
                  <a:pt x="3668713" y="1144588"/>
                </a:lnTo>
                <a:lnTo>
                  <a:pt x="3665538" y="1144588"/>
                </a:lnTo>
                <a:lnTo>
                  <a:pt x="3668713" y="1158876"/>
                </a:lnTo>
                <a:lnTo>
                  <a:pt x="3668713" y="1169988"/>
                </a:lnTo>
                <a:lnTo>
                  <a:pt x="3671888" y="1169988"/>
                </a:lnTo>
                <a:lnTo>
                  <a:pt x="3671888" y="1173163"/>
                </a:lnTo>
                <a:lnTo>
                  <a:pt x="3668713" y="1173163"/>
                </a:lnTo>
                <a:lnTo>
                  <a:pt x="3657600" y="1173163"/>
                </a:lnTo>
                <a:lnTo>
                  <a:pt x="3646488" y="1150938"/>
                </a:lnTo>
                <a:lnTo>
                  <a:pt x="3636963" y="1127126"/>
                </a:lnTo>
                <a:lnTo>
                  <a:pt x="3625850" y="1112838"/>
                </a:lnTo>
                <a:lnTo>
                  <a:pt x="3597275" y="1098551"/>
                </a:lnTo>
                <a:lnTo>
                  <a:pt x="3571875" y="1087438"/>
                </a:lnTo>
                <a:lnTo>
                  <a:pt x="3551238" y="1073151"/>
                </a:lnTo>
                <a:lnTo>
                  <a:pt x="3535363" y="1047751"/>
                </a:lnTo>
                <a:lnTo>
                  <a:pt x="3529013" y="1036638"/>
                </a:lnTo>
                <a:lnTo>
                  <a:pt x="3506788" y="1030288"/>
                </a:lnTo>
                <a:lnTo>
                  <a:pt x="3500438" y="1030288"/>
                </a:lnTo>
                <a:lnTo>
                  <a:pt x="3492500" y="1036638"/>
                </a:lnTo>
                <a:lnTo>
                  <a:pt x="3479800" y="1044576"/>
                </a:lnTo>
                <a:lnTo>
                  <a:pt x="3465513" y="1052513"/>
                </a:lnTo>
                <a:lnTo>
                  <a:pt x="3457575" y="1055688"/>
                </a:lnTo>
                <a:lnTo>
                  <a:pt x="3436938" y="1050926"/>
                </a:lnTo>
                <a:lnTo>
                  <a:pt x="3414713" y="1044576"/>
                </a:lnTo>
                <a:lnTo>
                  <a:pt x="3411538" y="1044576"/>
                </a:lnTo>
                <a:lnTo>
                  <a:pt x="3403600" y="1062038"/>
                </a:lnTo>
                <a:lnTo>
                  <a:pt x="3400425" y="1081088"/>
                </a:lnTo>
                <a:lnTo>
                  <a:pt x="3397250" y="1081088"/>
                </a:lnTo>
                <a:lnTo>
                  <a:pt x="3397250" y="1084263"/>
                </a:lnTo>
                <a:lnTo>
                  <a:pt x="3395663" y="1084263"/>
                </a:lnTo>
                <a:lnTo>
                  <a:pt x="3392488" y="1093788"/>
                </a:lnTo>
                <a:lnTo>
                  <a:pt x="3368675" y="1095376"/>
                </a:lnTo>
                <a:lnTo>
                  <a:pt x="3360738" y="1101726"/>
                </a:lnTo>
                <a:lnTo>
                  <a:pt x="3357563" y="1104901"/>
                </a:lnTo>
                <a:lnTo>
                  <a:pt x="3354388" y="1108076"/>
                </a:lnTo>
                <a:lnTo>
                  <a:pt x="3338513" y="1123951"/>
                </a:lnTo>
                <a:lnTo>
                  <a:pt x="3335338" y="1138238"/>
                </a:lnTo>
                <a:lnTo>
                  <a:pt x="3338513" y="1141413"/>
                </a:lnTo>
                <a:lnTo>
                  <a:pt x="3340100" y="1144588"/>
                </a:lnTo>
                <a:lnTo>
                  <a:pt x="3335338" y="1144588"/>
                </a:lnTo>
                <a:lnTo>
                  <a:pt x="3340100" y="1152526"/>
                </a:lnTo>
                <a:lnTo>
                  <a:pt x="3332163" y="1162051"/>
                </a:lnTo>
                <a:lnTo>
                  <a:pt x="3325813" y="1165226"/>
                </a:lnTo>
                <a:lnTo>
                  <a:pt x="3321050" y="1169988"/>
                </a:lnTo>
                <a:lnTo>
                  <a:pt x="3324225" y="1169988"/>
                </a:lnTo>
                <a:lnTo>
                  <a:pt x="3314700" y="1181101"/>
                </a:lnTo>
                <a:lnTo>
                  <a:pt x="3303588" y="1187451"/>
                </a:lnTo>
                <a:lnTo>
                  <a:pt x="3300413" y="1190626"/>
                </a:lnTo>
                <a:lnTo>
                  <a:pt x="3295650" y="1190626"/>
                </a:lnTo>
                <a:lnTo>
                  <a:pt x="3268663" y="1195388"/>
                </a:lnTo>
                <a:lnTo>
                  <a:pt x="3252788" y="1195388"/>
                </a:lnTo>
                <a:lnTo>
                  <a:pt x="3249613" y="1195388"/>
                </a:lnTo>
                <a:lnTo>
                  <a:pt x="3243263" y="1201738"/>
                </a:lnTo>
                <a:lnTo>
                  <a:pt x="3240088" y="1208088"/>
                </a:lnTo>
                <a:lnTo>
                  <a:pt x="3238500" y="1208088"/>
                </a:lnTo>
                <a:lnTo>
                  <a:pt x="3235325" y="1216026"/>
                </a:lnTo>
                <a:lnTo>
                  <a:pt x="3232150" y="1222376"/>
                </a:lnTo>
                <a:lnTo>
                  <a:pt x="3224213" y="1216026"/>
                </a:lnTo>
                <a:lnTo>
                  <a:pt x="3211513" y="1193801"/>
                </a:lnTo>
                <a:lnTo>
                  <a:pt x="3192463" y="1187451"/>
                </a:lnTo>
                <a:lnTo>
                  <a:pt x="3175000" y="1190626"/>
                </a:lnTo>
                <a:lnTo>
                  <a:pt x="3167063" y="1179513"/>
                </a:lnTo>
                <a:lnTo>
                  <a:pt x="3154363" y="1162051"/>
                </a:lnTo>
                <a:lnTo>
                  <a:pt x="3149600" y="1147763"/>
                </a:lnTo>
                <a:lnTo>
                  <a:pt x="3154363" y="1133476"/>
                </a:lnTo>
                <a:lnTo>
                  <a:pt x="3167063" y="1122363"/>
                </a:lnTo>
                <a:lnTo>
                  <a:pt x="3163888" y="1098551"/>
                </a:lnTo>
                <a:lnTo>
                  <a:pt x="3160713" y="1084263"/>
                </a:lnTo>
                <a:lnTo>
                  <a:pt x="3160713" y="1047751"/>
                </a:lnTo>
                <a:lnTo>
                  <a:pt x="3171825" y="1036638"/>
                </a:lnTo>
                <a:lnTo>
                  <a:pt x="3206750" y="1033463"/>
                </a:lnTo>
                <a:lnTo>
                  <a:pt x="3246438" y="1036638"/>
                </a:lnTo>
                <a:lnTo>
                  <a:pt x="3281363" y="1041401"/>
                </a:lnTo>
                <a:lnTo>
                  <a:pt x="3303588" y="1033463"/>
                </a:lnTo>
                <a:lnTo>
                  <a:pt x="3314700" y="1008063"/>
                </a:lnTo>
                <a:lnTo>
                  <a:pt x="3314700" y="979488"/>
                </a:lnTo>
                <a:lnTo>
                  <a:pt x="3309938" y="968376"/>
                </a:lnTo>
                <a:lnTo>
                  <a:pt x="3275013" y="947738"/>
                </a:lnTo>
                <a:lnTo>
                  <a:pt x="3257550" y="941388"/>
                </a:lnTo>
                <a:lnTo>
                  <a:pt x="3249613" y="941388"/>
                </a:lnTo>
                <a:lnTo>
                  <a:pt x="3243263" y="933451"/>
                </a:lnTo>
                <a:lnTo>
                  <a:pt x="3249613" y="930276"/>
                </a:lnTo>
                <a:lnTo>
                  <a:pt x="3254375" y="925513"/>
                </a:lnTo>
                <a:lnTo>
                  <a:pt x="3267075" y="925513"/>
                </a:lnTo>
                <a:lnTo>
                  <a:pt x="3278188" y="922338"/>
                </a:lnTo>
                <a:lnTo>
                  <a:pt x="3286125" y="919163"/>
                </a:lnTo>
                <a:lnTo>
                  <a:pt x="3292475" y="912813"/>
                </a:lnTo>
                <a:lnTo>
                  <a:pt x="3303588" y="911226"/>
                </a:lnTo>
                <a:lnTo>
                  <a:pt x="3332163" y="904876"/>
                </a:lnTo>
                <a:lnTo>
                  <a:pt x="3357563" y="898526"/>
                </a:lnTo>
                <a:lnTo>
                  <a:pt x="3371850" y="890588"/>
                </a:lnTo>
                <a:lnTo>
                  <a:pt x="3371850" y="869951"/>
                </a:lnTo>
                <a:lnTo>
                  <a:pt x="3371850" y="868363"/>
                </a:lnTo>
                <a:lnTo>
                  <a:pt x="3378200" y="865188"/>
                </a:lnTo>
                <a:lnTo>
                  <a:pt x="3389313" y="858838"/>
                </a:lnTo>
                <a:lnTo>
                  <a:pt x="3403600" y="855663"/>
                </a:lnTo>
                <a:lnTo>
                  <a:pt x="3411538" y="855663"/>
                </a:lnTo>
                <a:lnTo>
                  <a:pt x="3422650" y="841376"/>
                </a:lnTo>
                <a:lnTo>
                  <a:pt x="3449638" y="819150"/>
                </a:lnTo>
                <a:lnTo>
                  <a:pt x="3451225" y="815975"/>
                </a:lnTo>
                <a:lnTo>
                  <a:pt x="3454400" y="815975"/>
                </a:lnTo>
                <a:lnTo>
                  <a:pt x="3478213" y="808038"/>
                </a:lnTo>
                <a:lnTo>
                  <a:pt x="3503613" y="812800"/>
                </a:lnTo>
                <a:lnTo>
                  <a:pt x="3506788" y="812800"/>
                </a:lnTo>
                <a:lnTo>
                  <a:pt x="3508375" y="812800"/>
                </a:lnTo>
                <a:lnTo>
                  <a:pt x="3503613" y="804863"/>
                </a:lnTo>
                <a:lnTo>
                  <a:pt x="3492500" y="793750"/>
                </a:lnTo>
                <a:lnTo>
                  <a:pt x="3489325" y="773113"/>
                </a:lnTo>
                <a:lnTo>
                  <a:pt x="3497263" y="750888"/>
                </a:lnTo>
                <a:lnTo>
                  <a:pt x="3500438" y="744538"/>
                </a:lnTo>
                <a:lnTo>
                  <a:pt x="3506788" y="741363"/>
                </a:lnTo>
                <a:lnTo>
                  <a:pt x="3525838" y="733425"/>
                </a:lnTo>
                <a:lnTo>
                  <a:pt x="3540125" y="736600"/>
                </a:lnTo>
                <a:lnTo>
                  <a:pt x="3546475" y="744538"/>
                </a:lnTo>
                <a:lnTo>
                  <a:pt x="3543300" y="768350"/>
                </a:lnTo>
                <a:lnTo>
                  <a:pt x="3540125" y="768350"/>
                </a:lnTo>
                <a:lnTo>
                  <a:pt x="3540125" y="769938"/>
                </a:lnTo>
                <a:lnTo>
                  <a:pt x="3540125" y="773113"/>
                </a:lnTo>
                <a:lnTo>
                  <a:pt x="3543300" y="784225"/>
                </a:lnTo>
                <a:lnTo>
                  <a:pt x="3549650" y="793750"/>
                </a:lnTo>
                <a:lnTo>
                  <a:pt x="3554413" y="793750"/>
                </a:lnTo>
                <a:lnTo>
                  <a:pt x="3557588" y="796925"/>
                </a:lnTo>
                <a:lnTo>
                  <a:pt x="3571875" y="793750"/>
                </a:lnTo>
                <a:lnTo>
                  <a:pt x="3592513" y="793750"/>
                </a:lnTo>
                <a:lnTo>
                  <a:pt x="3608388" y="793750"/>
                </a:lnTo>
                <a:lnTo>
                  <a:pt x="3621088" y="793750"/>
                </a:lnTo>
                <a:lnTo>
                  <a:pt x="3622675" y="793750"/>
                </a:lnTo>
                <a:lnTo>
                  <a:pt x="3625850" y="790575"/>
                </a:lnTo>
                <a:lnTo>
                  <a:pt x="3649663" y="787400"/>
                </a:lnTo>
                <a:lnTo>
                  <a:pt x="3660775" y="787400"/>
                </a:lnTo>
                <a:lnTo>
                  <a:pt x="3675063" y="784225"/>
                </a:lnTo>
                <a:lnTo>
                  <a:pt x="3703638" y="793750"/>
                </a:lnTo>
                <a:lnTo>
                  <a:pt x="3711575" y="793750"/>
                </a:lnTo>
                <a:lnTo>
                  <a:pt x="3721100" y="793750"/>
                </a:lnTo>
                <a:lnTo>
                  <a:pt x="3722688" y="793750"/>
                </a:lnTo>
                <a:lnTo>
                  <a:pt x="3725863" y="779463"/>
                </a:lnTo>
                <a:lnTo>
                  <a:pt x="3725863" y="762000"/>
                </a:lnTo>
                <a:lnTo>
                  <a:pt x="3732213" y="747713"/>
                </a:lnTo>
                <a:lnTo>
                  <a:pt x="3746500" y="725488"/>
                </a:lnTo>
                <a:lnTo>
                  <a:pt x="3757613" y="722313"/>
                </a:lnTo>
                <a:lnTo>
                  <a:pt x="3779838" y="730250"/>
                </a:lnTo>
                <a:lnTo>
                  <a:pt x="3800475" y="725488"/>
                </a:lnTo>
                <a:lnTo>
                  <a:pt x="3803650" y="719138"/>
                </a:lnTo>
                <a:lnTo>
                  <a:pt x="3779838" y="701675"/>
                </a:lnTo>
                <a:lnTo>
                  <a:pt x="3775075" y="696913"/>
                </a:lnTo>
                <a:lnTo>
                  <a:pt x="3776663" y="693738"/>
                </a:lnTo>
                <a:lnTo>
                  <a:pt x="3794125" y="687388"/>
                </a:lnTo>
                <a:lnTo>
                  <a:pt x="3833813" y="687388"/>
                </a:lnTo>
                <a:lnTo>
                  <a:pt x="3871913" y="685800"/>
                </a:lnTo>
                <a:lnTo>
                  <a:pt x="3890963" y="682625"/>
                </a:lnTo>
                <a:lnTo>
                  <a:pt x="3889375" y="665163"/>
                </a:lnTo>
                <a:lnTo>
                  <a:pt x="3875088" y="654050"/>
                </a:lnTo>
                <a:lnTo>
                  <a:pt x="3854450" y="657225"/>
                </a:lnTo>
                <a:lnTo>
                  <a:pt x="3819525" y="657225"/>
                </a:lnTo>
                <a:lnTo>
                  <a:pt x="3797300" y="661988"/>
                </a:lnTo>
                <a:lnTo>
                  <a:pt x="3771900" y="671513"/>
                </a:lnTo>
                <a:lnTo>
                  <a:pt x="3757613" y="661988"/>
                </a:lnTo>
                <a:lnTo>
                  <a:pt x="3746500" y="636588"/>
                </a:lnTo>
                <a:lnTo>
                  <a:pt x="3740150" y="628650"/>
                </a:lnTo>
                <a:lnTo>
                  <a:pt x="3743325" y="601663"/>
                </a:lnTo>
                <a:lnTo>
                  <a:pt x="3757613" y="593725"/>
                </a:lnTo>
                <a:lnTo>
                  <a:pt x="3768725" y="587375"/>
                </a:lnTo>
                <a:lnTo>
                  <a:pt x="3783013" y="576263"/>
                </a:lnTo>
                <a:lnTo>
                  <a:pt x="3786188" y="576263"/>
                </a:lnTo>
                <a:lnTo>
                  <a:pt x="3808413" y="558800"/>
                </a:lnTo>
                <a:lnTo>
                  <a:pt x="3819525" y="544513"/>
                </a:lnTo>
                <a:lnTo>
                  <a:pt x="3819525" y="539750"/>
                </a:lnTo>
                <a:lnTo>
                  <a:pt x="3789363" y="536575"/>
                </a:lnTo>
                <a:lnTo>
                  <a:pt x="3765550" y="539750"/>
                </a:lnTo>
                <a:lnTo>
                  <a:pt x="3757613" y="539750"/>
                </a:lnTo>
                <a:lnTo>
                  <a:pt x="3754438" y="539750"/>
                </a:lnTo>
                <a:lnTo>
                  <a:pt x="3757613" y="550863"/>
                </a:lnTo>
                <a:lnTo>
                  <a:pt x="3746500" y="579438"/>
                </a:lnTo>
                <a:lnTo>
                  <a:pt x="3743325" y="582613"/>
                </a:lnTo>
                <a:lnTo>
                  <a:pt x="3740150" y="585788"/>
                </a:lnTo>
                <a:lnTo>
                  <a:pt x="3708400" y="608013"/>
                </a:lnTo>
                <a:lnTo>
                  <a:pt x="3683000" y="611188"/>
                </a:lnTo>
                <a:lnTo>
                  <a:pt x="3679825" y="614363"/>
                </a:lnTo>
                <a:lnTo>
                  <a:pt x="3678238" y="615950"/>
                </a:lnTo>
                <a:lnTo>
                  <a:pt x="3668713" y="625475"/>
                </a:lnTo>
                <a:lnTo>
                  <a:pt x="3665538" y="636588"/>
                </a:lnTo>
                <a:lnTo>
                  <a:pt x="3671888" y="642938"/>
                </a:lnTo>
                <a:lnTo>
                  <a:pt x="3665538" y="642938"/>
                </a:lnTo>
                <a:lnTo>
                  <a:pt x="3675063" y="644525"/>
                </a:lnTo>
                <a:lnTo>
                  <a:pt x="3689350" y="650875"/>
                </a:lnTo>
                <a:lnTo>
                  <a:pt x="3697288" y="657225"/>
                </a:lnTo>
                <a:lnTo>
                  <a:pt x="3697288" y="665163"/>
                </a:lnTo>
                <a:lnTo>
                  <a:pt x="3700463" y="665163"/>
                </a:lnTo>
                <a:lnTo>
                  <a:pt x="3697288" y="679450"/>
                </a:lnTo>
                <a:lnTo>
                  <a:pt x="3692525" y="685800"/>
                </a:lnTo>
                <a:lnTo>
                  <a:pt x="3683000" y="690563"/>
                </a:lnTo>
                <a:lnTo>
                  <a:pt x="3675063" y="704850"/>
                </a:lnTo>
                <a:lnTo>
                  <a:pt x="3671888" y="704850"/>
                </a:lnTo>
                <a:lnTo>
                  <a:pt x="3663950" y="715963"/>
                </a:lnTo>
                <a:lnTo>
                  <a:pt x="3660775" y="730250"/>
                </a:lnTo>
                <a:lnTo>
                  <a:pt x="3663950" y="730250"/>
                </a:lnTo>
                <a:lnTo>
                  <a:pt x="3660775" y="744538"/>
                </a:lnTo>
                <a:lnTo>
                  <a:pt x="3649663" y="750888"/>
                </a:lnTo>
                <a:lnTo>
                  <a:pt x="3646488" y="754063"/>
                </a:lnTo>
                <a:lnTo>
                  <a:pt x="3614738" y="762000"/>
                </a:lnTo>
                <a:lnTo>
                  <a:pt x="3575050" y="769938"/>
                </a:lnTo>
                <a:lnTo>
                  <a:pt x="3565525" y="769938"/>
                </a:lnTo>
                <a:lnTo>
                  <a:pt x="3560763" y="758825"/>
                </a:lnTo>
                <a:lnTo>
                  <a:pt x="3563938" y="750888"/>
                </a:lnTo>
                <a:lnTo>
                  <a:pt x="3557588" y="725488"/>
                </a:lnTo>
                <a:lnTo>
                  <a:pt x="3549650" y="696913"/>
                </a:lnTo>
                <a:lnTo>
                  <a:pt x="3546475" y="687388"/>
                </a:lnTo>
                <a:lnTo>
                  <a:pt x="3540125" y="690563"/>
                </a:lnTo>
                <a:lnTo>
                  <a:pt x="3532188" y="696913"/>
                </a:lnTo>
                <a:lnTo>
                  <a:pt x="3525838" y="704850"/>
                </a:lnTo>
                <a:lnTo>
                  <a:pt x="3522663" y="711200"/>
                </a:lnTo>
                <a:lnTo>
                  <a:pt x="3521075" y="712788"/>
                </a:lnTo>
                <a:lnTo>
                  <a:pt x="3514725" y="722313"/>
                </a:lnTo>
                <a:lnTo>
                  <a:pt x="3486150" y="725488"/>
                </a:lnTo>
                <a:lnTo>
                  <a:pt x="3471863" y="719138"/>
                </a:lnTo>
                <a:lnTo>
                  <a:pt x="3449638" y="696913"/>
                </a:lnTo>
                <a:lnTo>
                  <a:pt x="3446463" y="676275"/>
                </a:lnTo>
                <a:lnTo>
                  <a:pt x="3443288" y="657225"/>
                </a:lnTo>
                <a:lnTo>
                  <a:pt x="3436938" y="636588"/>
                </a:lnTo>
                <a:lnTo>
                  <a:pt x="3451225" y="608013"/>
                </a:lnTo>
                <a:lnTo>
                  <a:pt x="3494088" y="571500"/>
                </a:lnTo>
                <a:lnTo>
                  <a:pt x="3500438" y="565150"/>
                </a:lnTo>
                <a:lnTo>
                  <a:pt x="3508375" y="561975"/>
                </a:lnTo>
                <a:lnTo>
                  <a:pt x="3535363" y="554038"/>
                </a:lnTo>
                <a:lnTo>
                  <a:pt x="3563938" y="539750"/>
                </a:lnTo>
                <a:lnTo>
                  <a:pt x="3579813" y="530225"/>
                </a:lnTo>
                <a:lnTo>
                  <a:pt x="3594100" y="519113"/>
                </a:lnTo>
                <a:lnTo>
                  <a:pt x="3621088" y="487363"/>
                </a:lnTo>
                <a:lnTo>
                  <a:pt x="3632200" y="471488"/>
                </a:lnTo>
                <a:lnTo>
                  <a:pt x="3640138" y="465138"/>
                </a:lnTo>
                <a:lnTo>
                  <a:pt x="3663950" y="450850"/>
                </a:lnTo>
                <a:lnTo>
                  <a:pt x="3697288" y="433388"/>
                </a:lnTo>
                <a:lnTo>
                  <a:pt x="3736975" y="414338"/>
                </a:lnTo>
                <a:lnTo>
                  <a:pt x="3768725" y="400050"/>
                </a:lnTo>
                <a:lnTo>
                  <a:pt x="3789363" y="393700"/>
                </a:lnTo>
                <a:lnTo>
                  <a:pt x="3829050" y="396875"/>
                </a:lnTo>
                <a:lnTo>
                  <a:pt x="3876675" y="414338"/>
                </a:lnTo>
                <a:lnTo>
                  <a:pt x="3886200" y="414338"/>
                </a:lnTo>
                <a:lnTo>
                  <a:pt x="3919538" y="428625"/>
                </a:lnTo>
                <a:lnTo>
                  <a:pt x="3937000" y="433388"/>
                </a:lnTo>
                <a:lnTo>
                  <a:pt x="3951288" y="439738"/>
                </a:lnTo>
                <a:lnTo>
                  <a:pt x="3976688" y="450850"/>
                </a:lnTo>
                <a:lnTo>
                  <a:pt x="3968750" y="450850"/>
                </a:lnTo>
                <a:lnTo>
                  <a:pt x="3979863" y="457200"/>
                </a:lnTo>
                <a:lnTo>
                  <a:pt x="3990975" y="461963"/>
                </a:lnTo>
                <a:lnTo>
                  <a:pt x="4043363" y="468313"/>
                </a:lnTo>
                <a:lnTo>
                  <a:pt x="4083050" y="465138"/>
                </a:lnTo>
                <a:lnTo>
                  <a:pt x="4097338" y="468313"/>
                </a:lnTo>
                <a:lnTo>
                  <a:pt x="4105275" y="476250"/>
                </a:lnTo>
                <a:lnTo>
                  <a:pt x="4111625" y="476250"/>
                </a:lnTo>
                <a:lnTo>
                  <a:pt x="4122738" y="490538"/>
                </a:lnTo>
                <a:lnTo>
                  <a:pt x="4133850" y="500063"/>
                </a:lnTo>
                <a:lnTo>
                  <a:pt x="4143375" y="504825"/>
                </a:lnTo>
                <a:lnTo>
                  <a:pt x="4133850" y="511175"/>
                </a:lnTo>
                <a:lnTo>
                  <a:pt x="4122738" y="515938"/>
                </a:lnTo>
                <a:lnTo>
                  <a:pt x="4097338" y="528638"/>
                </a:lnTo>
                <a:lnTo>
                  <a:pt x="4071938" y="533400"/>
                </a:lnTo>
                <a:lnTo>
                  <a:pt x="4032250" y="533400"/>
                </a:lnTo>
                <a:lnTo>
                  <a:pt x="4017963" y="528638"/>
                </a:lnTo>
                <a:lnTo>
                  <a:pt x="4003675" y="525463"/>
                </a:lnTo>
                <a:lnTo>
                  <a:pt x="3994150" y="525463"/>
                </a:lnTo>
                <a:lnTo>
                  <a:pt x="4000500" y="533400"/>
                </a:lnTo>
                <a:lnTo>
                  <a:pt x="4005263" y="536575"/>
                </a:lnTo>
                <a:lnTo>
                  <a:pt x="4008438" y="539750"/>
                </a:lnTo>
                <a:lnTo>
                  <a:pt x="4011613" y="539750"/>
                </a:lnTo>
                <a:lnTo>
                  <a:pt x="4014788" y="550863"/>
                </a:lnTo>
                <a:lnTo>
                  <a:pt x="4014788" y="565150"/>
                </a:lnTo>
                <a:lnTo>
                  <a:pt x="4017963" y="573088"/>
                </a:lnTo>
                <a:lnTo>
                  <a:pt x="4032250" y="571500"/>
                </a:lnTo>
                <a:lnTo>
                  <a:pt x="4040188" y="568325"/>
                </a:lnTo>
                <a:lnTo>
                  <a:pt x="4040188" y="565150"/>
                </a:lnTo>
                <a:lnTo>
                  <a:pt x="4046538" y="561975"/>
                </a:lnTo>
                <a:lnTo>
                  <a:pt x="4048125" y="558800"/>
                </a:lnTo>
                <a:lnTo>
                  <a:pt x="4051300" y="557213"/>
                </a:lnTo>
                <a:lnTo>
                  <a:pt x="4065588" y="565150"/>
                </a:lnTo>
                <a:lnTo>
                  <a:pt x="4087813" y="573088"/>
                </a:lnTo>
                <a:lnTo>
                  <a:pt x="4100513" y="568325"/>
                </a:lnTo>
                <a:lnTo>
                  <a:pt x="4100513" y="557213"/>
                </a:lnTo>
                <a:lnTo>
                  <a:pt x="4102100" y="539750"/>
                </a:lnTo>
                <a:lnTo>
                  <a:pt x="4116388" y="533400"/>
                </a:lnTo>
                <a:lnTo>
                  <a:pt x="4130675" y="528638"/>
                </a:lnTo>
                <a:lnTo>
                  <a:pt x="4143375" y="522288"/>
                </a:lnTo>
                <a:lnTo>
                  <a:pt x="4157663" y="515938"/>
                </a:lnTo>
                <a:lnTo>
                  <a:pt x="4165600" y="525463"/>
                </a:lnTo>
                <a:lnTo>
                  <a:pt x="4173538" y="539750"/>
                </a:lnTo>
                <a:lnTo>
                  <a:pt x="4176713" y="539750"/>
                </a:lnTo>
                <a:lnTo>
                  <a:pt x="4179888" y="539750"/>
                </a:lnTo>
                <a:lnTo>
                  <a:pt x="4183063" y="525463"/>
                </a:lnTo>
                <a:lnTo>
                  <a:pt x="4176713" y="508000"/>
                </a:lnTo>
                <a:lnTo>
                  <a:pt x="4171950" y="490538"/>
                </a:lnTo>
                <a:lnTo>
                  <a:pt x="4173538" y="473075"/>
                </a:lnTo>
                <a:lnTo>
                  <a:pt x="4197350" y="465138"/>
                </a:lnTo>
                <a:lnTo>
                  <a:pt x="4222750" y="471488"/>
                </a:lnTo>
                <a:lnTo>
                  <a:pt x="4222750" y="473075"/>
                </a:lnTo>
                <a:lnTo>
                  <a:pt x="4222750" y="476250"/>
                </a:lnTo>
                <a:lnTo>
                  <a:pt x="4225925" y="476250"/>
                </a:lnTo>
                <a:lnTo>
                  <a:pt x="4219575" y="496888"/>
                </a:lnTo>
                <a:lnTo>
                  <a:pt x="4216400" y="514350"/>
                </a:lnTo>
                <a:lnTo>
                  <a:pt x="4214813" y="514350"/>
                </a:lnTo>
                <a:lnTo>
                  <a:pt x="4214813" y="515938"/>
                </a:lnTo>
                <a:lnTo>
                  <a:pt x="4225925" y="519113"/>
                </a:lnTo>
                <a:lnTo>
                  <a:pt x="4240213" y="496888"/>
                </a:lnTo>
                <a:lnTo>
                  <a:pt x="4240213" y="493713"/>
                </a:lnTo>
                <a:lnTo>
                  <a:pt x="4243388" y="493713"/>
                </a:lnTo>
                <a:lnTo>
                  <a:pt x="4259263" y="487363"/>
                </a:lnTo>
                <a:lnTo>
                  <a:pt x="4297363" y="487363"/>
                </a:lnTo>
                <a:lnTo>
                  <a:pt x="4305300" y="485775"/>
                </a:lnTo>
                <a:lnTo>
                  <a:pt x="4311650" y="482600"/>
                </a:lnTo>
                <a:lnTo>
                  <a:pt x="4322763" y="473075"/>
                </a:lnTo>
                <a:lnTo>
                  <a:pt x="4348163" y="476250"/>
                </a:lnTo>
                <a:lnTo>
                  <a:pt x="4354513" y="476250"/>
                </a:lnTo>
                <a:lnTo>
                  <a:pt x="4368800" y="482600"/>
                </a:lnTo>
                <a:lnTo>
                  <a:pt x="4373563" y="482600"/>
                </a:lnTo>
                <a:lnTo>
                  <a:pt x="4376738" y="482600"/>
                </a:lnTo>
                <a:lnTo>
                  <a:pt x="4379913" y="476250"/>
                </a:lnTo>
                <a:lnTo>
                  <a:pt x="4397375" y="473075"/>
                </a:lnTo>
                <a:lnTo>
                  <a:pt x="4425950" y="471488"/>
                </a:lnTo>
                <a:lnTo>
                  <a:pt x="4441825" y="468313"/>
                </a:lnTo>
                <a:lnTo>
                  <a:pt x="4451350" y="476250"/>
                </a:lnTo>
                <a:lnTo>
                  <a:pt x="4459288" y="476250"/>
                </a:lnTo>
                <a:lnTo>
                  <a:pt x="4465638" y="479425"/>
                </a:lnTo>
                <a:lnTo>
                  <a:pt x="4470400" y="476250"/>
                </a:lnTo>
                <a:lnTo>
                  <a:pt x="4483100" y="465138"/>
                </a:lnTo>
                <a:lnTo>
                  <a:pt x="4491038" y="457200"/>
                </a:lnTo>
                <a:lnTo>
                  <a:pt x="4494213" y="454025"/>
                </a:lnTo>
                <a:lnTo>
                  <a:pt x="4497388" y="450850"/>
                </a:lnTo>
                <a:lnTo>
                  <a:pt x="4516438" y="447675"/>
                </a:lnTo>
                <a:lnTo>
                  <a:pt x="4540250" y="447675"/>
                </a:lnTo>
                <a:lnTo>
                  <a:pt x="4545013" y="450850"/>
                </a:lnTo>
                <a:lnTo>
                  <a:pt x="4541838" y="450850"/>
                </a:lnTo>
                <a:lnTo>
                  <a:pt x="4559300" y="458788"/>
                </a:lnTo>
                <a:lnTo>
                  <a:pt x="4579938" y="461963"/>
                </a:lnTo>
                <a:lnTo>
                  <a:pt x="4602163" y="468313"/>
                </a:lnTo>
                <a:lnTo>
                  <a:pt x="4611688" y="473075"/>
                </a:lnTo>
                <a:lnTo>
                  <a:pt x="4613275" y="473075"/>
                </a:lnTo>
                <a:lnTo>
                  <a:pt x="4622800" y="476250"/>
                </a:lnTo>
                <a:lnTo>
                  <a:pt x="4633913" y="476250"/>
                </a:lnTo>
                <a:lnTo>
                  <a:pt x="4641850" y="479425"/>
                </a:lnTo>
                <a:lnTo>
                  <a:pt x="4645025" y="476250"/>
                </a:lnTo>
                <a:lnTo>
                  <a:pt x="4648200" y="471488"/>
                </a:lnTo>
                <a:lnTo>
                  <a:pt x="4637088" y="457200"/>
                </a:lnTo>
                <a:lnTo>
                  <a:pt x="4619625" y="444500"/>
                </a:lnTo>
                <a:lnTo>
                  <a:pt x="4605338" y="436563"/>
                </a:lnTo>
                <a:lnTo>
                  <a:pt x="4611688" y="414338"/>
                </a:lnTo>
                <a:lnTo>
                  <a:pt x="4619625" y="407988"/>
                </a:lnTo>
                <a:lnTo>
                  <a:pt x="4633913" y="401638"/>
                </a:lnTo>
                <a:lnTo>
                  <a:pt x="4645025" y="387350"/>
                </a:lnTo>
                <a:lnTo>
                  <a:pt x="4659313" y="374650"/>
                </a:lnTo>
                <a:lnTo>
                  <a:pt x="4673600" y="360363"/>
                </a:lnTo>
                <a:lnTo>
                  <a:pt x="4679950" y="357188"/>
                </a:lnTo>
                <a:lnTo>
                  <a:pt x="4684713" y="357188"/>
                </a:lnTo>
                <a:lnTo>
                  <a:pt x="4705350" y="368300"/>
                </a:lnTo>
                <a:lnTo>
                  <a:pt x="4727575" y="382588"/>
                </a:lnTo>
                <a:lnTo>
                  <a:pt x="4730750" y="385763"/>
                </a:lnTo>
                <a:lnTo>
                  <a:pt x="4733925" y="387350"/>
                </a:lnTo>
                <a:lnTo>
                  <a:pt x="4727575" y="387350"/>
                </a:lnTo>
                <a:lnTo>
                  <a:pt x="4730750" y="401638"/>
                </a:lnTo>
                <a:lnTo>
                  <a:pt x="4722813" y="414338"/>
                </a:lnTo>
                <a:lnTo>
                  <a:pt x="4724400" y="414338"/>
                </a:lnTo>
                <a:lnTo>
                  <a:pt x="4724400" y="415925"/>
                </a:lnTo>
                <a:lnTo>
                  <a:pt x="4724400" y="430213"/>
                </a:lnTo>
                <a:lnTo>
                  <a:pt x="4727575" y="450850"/>
                </a:lnTo>
                <a:lnTo>
                  <a:pt x="4724400" y="450850"/>
                </a:lnTo>
                <a:lnTo>
                  <a:pt x="4727575" y="465138"/>
                </a:lnTo>
                <a:lnTo>
                  <a:pt x="4730750" y="471488"/>
                </a:lnTo>
                <a:lnTo>
                  <a:pt x="4730750" y="473075"/>
                </a:lnTo>
                <a:lnTo>
                  <a:pt x="4730750" y="476250"/>
                </a:lnTo>
                <a:lnTo>
                  <a:pt x="4733925" y="476250"/>
                </a:lnTo>
                <a:lnTo>
                  <a:pt x="4727575" y="490538"/>
                </a:lnTo>
                <a:lnTo>
                  <a:pt x="4716463" y="504825"/>
                </a:lnTo>
                <a:lnTo>
                  <a:pt x="4708525" y="508000"/>
                </a:lnTo>
                <a:lnTo>
                  <a:pt x="4702175" y="514350"/>
                </a:lnTo>
                <a:lnTo>
                  <a:pt x="4687888" y="530225"/>
                </a:lnTo>
                <a:lnTo>
                  <a:pt x="4684713" y="539750"/>
                </a:lnTo>
                <a:lnTo>
                  <a:pt x="4687888" y="539750"/>
                </a:lnTo>
                <a:lnTo>
                  <a:pt x="4691063" y="539750"/>
                </a:lnTo>
                <a:lnTo>
                  <a:pt x="4716463" y="530225"/>
                </a:lnTo>
                <a:lnTo>
                  <a:pt x="4730750" y="522288"/>
                </a:lnTo>
                <a:lnTo>
                  <a:pt x="4741863" y="504825"/>
                </a:lnTo>
                <a:lnTo>
                  <a:pt x="4765675" y="479425"/>
                </a:lnTo>
                <a:lnTo>
                  <a:pt x="4779963" y="471488"/>
                </a:lnTo>
                <a:lnTo>
                  <a:pt x="4791075" y="476250"/>
                </a:lnTo>
                <a:lnTo>
                  <a:pt x="4794250" y="476250"/>
                </a:lnTo>
                <a:lnTo>
                  <a:pt x="4794250" y="479425"/>
                </a:lnTo>
                <a:lnTo>
                  <a:pt x="4799013" y="487363"/>
                </a:lnTo>
                <a:lnTo>
                  <a:pt x="4819650" y="490538"/>
                </a:lnTo>
                <a:lnTo>
                  <a:pt x="4830763" y="487363"/>
                </a:lnTo>
                <a:lnTo>
                  <a:pt x="4833938" y="485775"/>
                </a:lnTo>
                <a:lnTo>
                  <a:pt x="4833938" y="476250"/>
                </a:lnTo>
                <a:lnTo>
                  <a:pt x="4827588" y="458788"/>
                </a:lnTo>
                <a:lnTo>
                  <a:pt x="4822825" y="447675"/>
                </a:lnTo>
                <a:lnTo>
                  <a:pt x="4795838" y="450850"/>
                </a:lnTo>
                <a:lnTo>
                  <a:pt x="4784725" y="454025"/>
                </a:lnTo>
                <a:lnTo>
                  <a:pt x="4765675" y="468313"/>
                </a:lnTo>
                <a:lnTo>
                  <a:pt x="4752975" y="476250"/>
                </a:lnTo>
                <a:lnTo>
                  <a:pt x="4751388" y="471488"/>
                </a:lnTo>
                <a:lnTo>
                  <a:pt x="4752975" y="444500"/>
                </a:lnTo>
                <a:lnTo>
                  <a:pt x="4751388" y="425450"/>
                </a:lnTo>
                <a:lnTo>
                  <a:pt x="4745038" y="411163"/>
                </a:lnTo>
                <a:lnTo>
                  <a:pt x="4748213" y="400050"/>
                </a:lnTo>
                <a:lnTo>
                  <a:pt x="4762500" y="382588"/>
                </a:lnTo>
                <a:lnTo>
                  <a:pt x="4765675" y="376238"/>
                </a:lnTo>
                <a:lnTo>
                  <a:pt x="4767263" y="376238"/>
                </a:lnTo>
                <a:lnTo>
                  <a:pt x="4773613" y="374650"/>
                </a:lnTo>
                <a:lnTo>
                  <a:pt x="4776788" y="387350"/>
                </a:lnTo>
                <a:lnTo>
                  <a:pt x="4773613" y="387350"/>
                </a:lnTo>
                <a:lnTo>
                  <a:pt x="4773613" y="401638"/>
                </a:lnTo>
                <a:lnTo>
                  <a:pt x="4776788" y="411163"/>
                </a:lnTo>
                <a:lnTo>
                  <a:pt x="4776788" y="414338"/>
                </a:lnTo>
                <a:lnTo>
                  <a:pt x="4779963" y="414338"/>
                </a:lnTo>
                <a:lnTo>
                  <a:pt x="4787900" y="422275"/>
                </a:lnTo>
                <a:lnTo>
                  <a:pt x="4802188" y="415925"/>
                </a:lnTo>
                <a:lnTo>
                  <a:pt x="4805363" y="401638"/>
                </a:lnTo>
                <a:lnTo>
                  <a:pt x="4810125" y="382588"/>
                </a:lnTo>
                <a:lnTo>
                  <a:pt x="4813300" y="379413"/>
                </a:lnTo>
                <a:lnTo>
                  <a:pt x="4819650" y="376238"/>
                </a:lnTo>
                <a:lnTo>
                  <a:pt x="4824413" y="374650"/>
                </a:lnTo>
                <a:lnTo>
                  <a:pt x="4845050" y="376238"/>
                </a:lnTo>
                <a:lnTo>
                  <a:pt x="4856163" y="385763"/>
                </a:lnTo>
                <a:lnTo>
                  <a:pt x="4856163" y="387350"/>
                </a:lnTo>
                <a:lnTo>
                  <a:pt x="4852988" y="387350"/>
                </a:lnTo>
                <a:lnTo>
                  <a:pt x="4867275" y="401638"/>
                </a:lnTo>
                <a:lnTo>
                  <a:pt x="4887913" y="404813"/>
                </a:lnTo>
                <a:lnTo>
                  <a:pt x="4895850" y="411163"/>
                </a:lnTo>
                <a:lnTo>
                  <a:pt x="4902200" y="414338"/>
                </a:lnTo>
                <a:lnTo>
                  <a:pt x="4908550" y="414338"/>
                </a:lnTo>
                <a:lnTo>
                  <a:pt x="4910138" y="419100"/>
                </a:lnTo>
                <a:lnTo>
                  <a:pt x="4913313" y="430213"/>
                </a:lnTo>
                <a:lnTo>
                  <a:pt x="4913313" y="442913"/>
                </a:lnTo>
                <a:lnTo>
                  <a:pt x="4924425" y="447675"/>
                </a:lnTo>
                <a:lnTo>
                  <a:pt x="4933950" y="444500"/>
                </a:lnTo>
                <a:lnTo>
                  <a:pt x="4937125" y="428625"/>
                </a:lnTo>
                <a:lnTo>
                  <a:pt x="4927600" y="411163"/>
                </a:lnTo>
                <a:lnTo>
                  <a:pt x="4905375" y="396875"/>
                </a:lnTo>
                <a:lnTo>
                  <a:pt x="4873625" y="376238"/>
                </a:lnTo>
                <a:lnTo>
                  <a:pt x="4867275" y="368300"/>
                </a:lnTo>
                <a:lnTo>
                  <a:pt x="4873625" y="365125"/>
                </a:lnTo>
                <a:lnTo>
                  <a:pt x="4881563" y="360363"/>
                </a:lnTo>
                <a:lnTo>
                  <a:pt x="4895850" y="360363"/>
                </a:lnTo>
                <a:lnTo>
                  <a:pt x="4924425" y="361950"/>
                </a:lnTo>
                <a:lnTo>
                  <a:pt x="4938713" y="361950"/>
                </a:lnTo>
                <a:lnTo>
                  <a:pt x="4948238" y="360363"/>
                </a:lnTo>
                <a:lnTo>
                  <a:pt x="4970463" y="350838"/>
                </a:lnTo>
                <a:lnTo>
                  <a:pt x="4976813" y="347663"/>
                </a:lnTo>
                <a:lnTo>
                  <a:pt x="4981575" y="342900"/>
                </a:lnTo>
                <a:lnTo>
                  <a:pt x="4999038" y="331788"/>
                </a:lnTo>
                <a:lnTo>
                  <a:pt x="5016500" y="325438"/>
                </a:lnTo>
                <a:lnTo>
                  <a:pt x="5022850" y="322263"/>
                </a:lnTo>
                <a:lnTo>
                  <a:pt x="5027613" y="319088"/>
                </a:lnTo>
                <a:lnTo>
                  <a:pt x="5059363" y="314325"/>
                </a:lnTo>
                <a:lnTo>
                  <a:pt x="5087938" y="317500"/>
                </a:lnTo>
                <a:lnTo>
                  <a:pt x="5106988" y="314325"/>
                </a:lnTo>
                <a:lnTo>
                  <a:pt x="5130800" y="303213"/>
                </a:lnTo>
                <a:lnTo>
                  <a:pt x="5141913" y="288925"/>
                </a:lnTo>
                <a:lnTo>
                  <a:pt x="5159375" y="274638"/>
                </a:lnTo>
                <a:lnTo>
                  <a:pt x="5164138" y="276225"/>
                </a:lnTo>
                <a:lnTo>
                  <a:pt x="5167313" y="288925"/>
                </a:lnTo>
                <a:lnTo>
                  <a:pt x="5170488" y="288925"/>
                </a:lnTo>
                <a:lnTo>
                  <a:pt x="5170488" y="290513"/>
                </a:lnTo>
                <a:lnTo>
                  <a:pt x="5192713" y="303213"/>
                </a:lnTo>
                <a:lnTo>
                  <a:pt x="5221288" y="304800"/>
                </a:lnTo>
                <a:lnTo>
                  <a:pt x="5235575" y="303213"/>
                </a:lnTo>
                <a:lnTo>
                  <a:pt x="5264150" y="288925"/>
                </a:lnTo>
                <a:lnTo>
                  <a:pt x="5281613" y="276225"/>
                </a:lnTo>
                <a:close/>
                <a:moveTo>
                  <a:pt x="1096963" y="268288"/>
                </a:moveTo>
                <a:lnTo>
                  <a:pt x="1114426" y="268288"/>
                </a:lnTo>
                <a:lnTo>
                  <a:pt x="1128713" y="279400"/>
                </a:lnTo>
                <a:lnTo>
                  <a:pt x="1130301" y="285750"/>
                </a:lnTo>
                <a:lnTo>
                  <a:pt x="1130301" y="288925"/>
                </a:lnTo>
                <a:lnTo>
                  <a:pt x="1133476" y="288925"/>
                </a:lnTo>
                <a:lnTo>
                  <a:pt x="1143001" y="288925"/>
                </a:lnTo>
                <a:lnTo>
                  <a:pt x="1171576" y="293688"/>
                </a:lnTo>
                <a:lnTo>
                  <a:pt x="1187451" y="293688"/>
                </a:lnTo>
                <a:lnTo>
                  <a:pt x="1201738" y="303213"/>
                </a:lnTo>
                <a:lnTo>
                  <a:pt x="1216026" y="314325"/>
                </a:lnTo>
                <a:lnTo>
                  <a:pt x="1225551" y="314325"/>
                </a:lnTo>
                <a:lnTo>
                  <a:pt x="1233488" y="311150"/>
                </a:lnTo>
                <a:lnTo>
                  <a:pt x="1236664" y="307975"/>
                </a:lnTo>
                <a:lnTo>
                  <a:pt x="1243013" y="300038"/>
                </a:lnTo>
                <a:lnTo>
                  <a:pt x="1254126" y="290513"/>
                </a:lnTo>
                <a:lnTo>
                  <a:pt x="1257301" y="290513"/>
                </a:lnTo>
                <a:lnTo>
                  <a:pt x="1258888" y="288925"/>
                </a:lnTo>
                <a:lnTo>
                  <a:pt x="1276351" y="288925"/>
                </a:lnTo>
                <a:lnTo>
                  <a:pt x="1285876" y="300038"/>
                </a:lnTo>
                <a:lnTo>
                  <a:pt x="1290638" y="304800"/>
                </a:lnTo>
                <a:lnTo>
                  <a:pt x="1301751" y="304800"/>
                </a:lnTo>
                <a:lnTo>
                  <a:pt x="1316038" y="300038"/>
                </a:lnTo>
                <a:lnTo>
                  <a:pt x="1330326" y="300038"/>
                </a:lnTo>
                <a:lnTo>
                  <a:pt x="1333501" y="304800"/>
                </a:lnTo>
                <a:lnTo>
                  <a:pt x="1330326" y="311150"/>
                </a:lnTo>
                <a:lnTo>
                  <a:pt x="1328738" y="325438"/>
                </a:lnTo>
                <a:lnTo>
                  <a:pt x="1325563" y="325438"/>
                </a:lnTo>
                <a:lnTo>
                  <a:pt x="1325563" y="333375"/>
                </a:lnTo>
                <a:lnTo>
                  <a:pt x="1322388" y="339725"/>
                </a:lnTo>
                <a:lnTo>
                  <a:pt x="1319213" y="346075"/>
                </a:lnTo>
                <a:lnTo>
                  <a:pt x="1314451" y="350838"/>
                </a:lnTo>
                <a:lnTo>
                  <a:pt x="1314451" y="354013"/>
                </a:lnTo>
                <a:lnTo>
                  <a:pt x="1311276" y="357188"/>
                </a:lnTo>
                <a:lnTo>
                  <a:pt x="1308101" y="357188"/>
                </a:lnTo>
                <a:lnTo>
                  <a:pt x="1304926" y="360363"/>
                </a:lnTo>
                <a:lnTo>
                  <a:pt x="1296988" y="360363"/>
                </a:lnTo>
                <a:lnTo>
                  <a:pt x="1308101" y="361950"/>
                </a:lnTo>
                <a:lnTo>
                  <a:pt x="1322388" y="365125"/>
                </a:lnTo>
                <a:lnTo>
                  <a:pt x="1344613" y="361950"/>
                </a:lnTo>
                <a:lnTo>
                  <a:pt x="1357313" y="365125"/>
                </a:lnTo>
                <a:lnTo>
                  <a:pt x="1354138" y="376238"/>
                </a:lnTo>
                <a:lnTo>
                  <a:pt x="1344613" y="387350"/>
                </a:lnTo>
                <a:lnTo>
                  <a:pt x="1343026" y="387350"/>
                </a:lnTo>
                <a:lnTo>
                  <a:pt x="1343026" y="396875"/>
                </a:lnTo>
                <a:lnTo>
                  <a:pt x="1344613" y="404813"/>
                </a:lnTo>
                <a:lnTo>
                  <a:pt x="1350963" y="411163"/>
                </a:lnTo>
                <a:lnTo>
                  <a:pt x="1354138" y="414338"/>
                </a:lnTo>
                <a:lnTo>
                  <a:pt x="1358901" y="414338"/>
                </a:lnTo>
                <a:lnTo>
                  <a:pt x="1373188" y="425450"/>
                </a:lnTo>
                <a:lnTo>
                  <a:pt x="1385888" y="425450"/>
                </a:lnTo>
                <a:lnTo>
                  <a:pt x="1400176" y="425450"/>
                </a:lnTo>
                <a:lnTo>
                  <a:pt x="1419226" y="436563"/>
                </a:lnTo>
                <a:lnTo>
                  <a:pt x="1416051" y="450850"/>
                </a:lnTo>
                <a:lnTo>
                  <a:pt x="1414463" y="450850"/>
                </a:lnTo>
                <a:lnTo>
                  <a:pt x="1414463" y="454025"/>
                </a:lnTo>
                <a:lnTo>
                  <a:pt x="1400176" y="465138"/>
                </a:lnTo>
                <a:lnTo>
                  <a:pt x="1365251" y="471488"/>
                </a:lnTo>
                <a:lnTo>
                  <a:pt x="1354138" y="471488"/>
                </a:lnTo>
                <a:lnTo>
                  <a:pt x="1344613" y="473075"/>
                </a:lnTo>
                <a:lnTo>
                  <a:pt x="1333501" y="476250"/>
                </a:lnTo>
                <a:lnTo>
                  <a:pt x="1330326" y="482600"/>
                </a:lnTo>
                <a:lnTo>
                  <a:pt x="1330326" y="487363"/>
                </a:lnTo>
                <a:lnTo>
                  <a:pt x="1347788" y="496888"/>
                </a:lnTo>
                <a:lnTo>
                  <a:pt x="1379538" y="493713"/>
                </a:lnTo>
                <a:lnTo>
                  <a:pt x="1425576" y="496888"/>
                </a:lnTo>
                <a:lnTo>
                  <a:pt x="1468438" y="493713"/>
                </a:lnTo>
                <a:lnTo>
                  <a:pt x="1473201" y="485775"/>
                </a:lnTo>
                <a:lnTo>
                  <a:pt x="1468438" y="468313"/>
                </a:lnTo>
                <a:lnTo>
                  <a:pt x="1458913" y="461963"/>
                </a:lnTo>
                <a:lnTo>
                  <a:pt x="1450976" y="457200"/>
                </a:lnTo>
                <a:lnTo>
                  <a:pt x="1455738" y="450850"/>
                </a:lnTo>
                <a:lnTo>
                  <a:pt x="1465263" y="444500"/>
                </a:lnTo>
                <a:lnTo>
                  <a:pt x="1476376" y="444500"/>
                </a:lnTo>
                <a:lnTo>
                  <a:pt x="1498601" y="444500"/>
                </a:lnTo>
                <a:lnTo>
                  <a:pt x="1504951" y="444500"/>
                </a:lnTo>
                <a:lnTo>
                  <a:pt x="1501776" y="447675"/>
                </a:lnTo>
                <a:lnTo>
                  <a:pt x="1501776" y="450850"/>
                </a:lnTo>
                <a:lnTo>
                  <a:pt x="1501776" y="461963"/>
                </a:lnTo>
                <a:lnTo>
                  <a:pt x="1501776" y="476250"/>
                </a:lnTo>
                <a:lnTo>
                  <a:pt x="1504951" y="476250"/>
                </a:lnTo>
                <a:lnTo>
                  <a:pt x="1504951" y="479425"/>
                </a:lnTo>
                <a:lnTo>
                  <a:pt x="1504951" y="482600"/>
                </a:lnTo>
                <a:lnTo>
                  <a:pt x="1508126" y="490538"/>
                </a:lnTo>
                <a:lnTo>
                  <a:pt x="1512889" y="501650"/>
                </a:lnTo>
                <a:lnTo>
                  <a:pt x="1522413" y="501650"/>
                </a:lnTo>
                <a:lnTo>
                  <a:pt x="1525588" y="501650"/>
                </a:lnTo>
                <a:lnTo>
                  <a:pt x="1530351" y="493713"/>
                </a:lnTo>
                <a:lnTo>
                  <a:pt x="1536701" y="487363"/>
                </a:lnTo>
                <a:lnTo>
                  <a:pt x="1539876" y="485775"/>
                </a:lnTo>
                <a:lnTo>
                  <a:pt x="1541463" y="482600"/>
                </a:lnTo>
                <a:lnTo>
                  <a:pt x="1544638" y="482600"/>
                </a:lnTo>
                <a:lnTo>
                  <a:pt x="1547813" y="468313"/>
                </a:lnTo>
                <a:lnTo>
                  <a:pt x="1541463" y="444500"/>
                </a:lnTo>
                <a:lnTo>
                  <a:pt x="1533526" y="422275"/>
                </a:lnTo>
                <a:lnTo>
                  <a:pt x="1533526" y="407988"/>
                </a:lnTo>
                <a:lnTo>
                  <a:pt x="1536701" y="401638"/>
                </a:lnTo>
                <a:lnTo>
                  <a:pt x="1554163" y="400050"/>
                </a:lnTo>
                <a:lnTo>
                  <a:pt x="1562101" y="404813"/>
                </a:lnTo>
                <a:lnTo>
                  <a:pt x="1565276" y="411163"/>
                </a:lnTo>
                <a:lnTo>
                  <a:pt x="1568451" y="414338"/>
                </a:lnTo>
                <a:lnTo>
                  <a:pt x="1573213" y="414338"/>
                </a:lnTo>
                <a:lnTo>
                  <a:pt x="1584326" y="428625"/>
                </a:lnTo>
                <a:lnTo>
                  <a:pt x="1587501" y="433388"/>
                </a:lnTo>
                <a:lnTo>
                  <a:pt x="1593851" y="436563"/>
                </a:lnTo>
                <a:lnTo>
                  <a:pt x="1608138" y="450850"/>
                </a:lnTo>
                <a:lnTo>
                  <a:pt x="1601788" y="450850"/>
                </a:lnTo>
                <a:lnTo>
                  <a:pt x="1608138" y="457200"/>
                </a:lnTo>
                <a:lnTo>
                  <a:pt x="1611313" y="465138"/>
                </a:lnTo>
                <a:lnTo>
                  <a:pt x="1612901" y="473075"/>
                </a:lnTo>
                <a:lnTo>
                  <a:pt x="1622426" y="471488"/>
                </a:lnTo>
                <a:lnTo>
                  <a:pt x="1630363" y="465138"/>
                </a:lnTo>
                <a:lnTo>
                  <a:pt x="1639888" y="458788"/>
                </a:lnTo>
                <a:lnTo>
                  <a:pt x="1651001" y="461963"/>
                </a:lnTo>
                <a:lnTo>
                  <a:pt x="1658938" y="468313"/>
                </a:lnTo>
                <a:lnTo>
                  <a:pt x="1662113" y="471488"/>
                </a:lnTo>
                <a:lnTo>
                  <a:pt x="1665288" y="476250"/>
                </a:lnTo>
                <a:lnTo>
                  <a:pt x="1668463" y="476250"/>
                </a:lnTo>
                <a:lnTo>
                  <a:pt x="1668463" y="490538"/>
                </a:lnTo>
                <a:lnTo>
                  <a:pt x="1665288" y="500063"/>
                </a:lnTo>
                <a:lnTo>
                  <a:pt x="1668463" y="501650"/>
                </a:lnTo>
                <a:lnTo>
                  <a:pt x="1673226" y="500063"/>
                </a:lnTo>
                <a:lnTo>
                  <a:pt x="1679576" y="496888"/>
                </a:lnTo>
                <a:lnTo>
                  <a:pt x="1682751" y="490538"/>
                </a:lnTo>
                <a:lnTo>
                  <a:pt x="1684338" y="485775"/>
                </a:lnTo>
                <a:lnTo>
                  <a:pt x="1687513" y="482600"/>
                </a:lnTo>
                <a:lnTo>
                  <a:pt x="1693863" y="479425"/>
                </a:lnTo>
                <a:lnTo>
                  <a:pt x="1697038" y="476250"/>
                </a:lnTo>
                <a:lnTo>
                  <a:pt x="1698626" y="476250"/>
                </a:lnTo>
                <a:lnTo>
                  <a:pt x="1701801" y="476250"/>
                </a:lnTo>
                <a:lnTo>
                  <a:pt x="1704976" y="476250"/>
                </a:lnTo>
                <a:lnTo>
                  <a:pt x="1712913" y="458788"/>
                </a:lnTo>
                <a:lnTo>
                  <a:pt x="1712913" y="447675"/>
                </a:lnTo>
                <a:lnTo>
                  <a:pt x="1701801" y="444500"/>
                </a:lnTo>
                <a:lnTo>
                  <a:pt x="1670051" y="444500"/>
                </a:lnTo>
                <a:lnTo>
                  <a:pt x="1647826" y="444500"/>
                </a:lnTo>
                <a:lnTo>
                  <a:pt x="1627188" y="428625"/>
                </a:lnTo>
                <a:lnTo>
                  <a:pt x="1616076" y="411163"/>
                </a:lnTo>
                <a:lnTo>
                  <a:pt x="1612901" y="393700"/>
                </a:lnTo>
                <a:lnTo>
                  <a:pt x="1611313" y="385763"/>
                </a:lnTo>
                <a:lnTo>
                  <a:pt x="1622426" y="376238"/>
                </a:lnTo>
                <a:lnTo>
                  <a:pt x="1641476" y="368300"/>
                </a:lnTo>
                <a:lnTo>
                  <a:pt x="1662113" y="360363"/>
                </a:lnTo>
                <a:lnTo>
                  <a:pt x="1679576" y="354013"/>
                </a:lnTo>
                <a:lnTo>
                  <a:pt x="1698626" y="365125"/>
                </a:lnTo>
                <a:lnTo>
                  <a:pt x="1698626" y="382588"/>
                </a:lnTo>
                <a:lnTo>
                  <a:pt x="1698626" y="385763"/>
                </a:lnTo>
                <a:lnTo>
                  <a:pt x="1698626" y="387350"/>
                </a:lnTo>
                <a:lnTo>
                  <a:pt x="1697038" y="387350"/>
                </a:lnTo>
                <a:lnTo>
                  <a:pt x="1693863" y="404813"/>
                </a:lnTo>
                <a:lnTo>
                  <a:pt x="1698626" y="407988"/>
                </a:lnTo>
                <a:lnTo>
                  <a:pt x="1712913" y="404813"/>
                </a:lnTo>
                <a:lnTo>
                  <a:pt x="1725613" y="396875"/>
                </a:lnTo>
                <a:lnTo>
                  <a:pt x="1719263" y="376238"/>
                </a:lnTo>
                <a:lnTo>
                  <a:pt x="1722438" y="371475"/>
                </a:lnTo>
                <a:lnTo>
                  <a:pt x="1725613" y="371475"/>
                </a:lnTo>
                <a:lnTo>
                  <a:pt x="1751013" y="365125"/>
                </a:lnTo>
                <a:lnTo>
                  <a:pt x="1776413" y="365125"/>
                </a:lnTo>
                <a:lnTo>
                  <a:pt x="1812926" y="361950"/>
                </a:lnTo>
                <a:lnTo>
                  <a:pt x="1852613" y="360363"/>
                </a:lnTo>
                <a:lnTo>
                  <a:pt x="1876426" y="365125"/>
                </a:lnTo>
                <a:lnTo>
                  <a:pt x="1901826" y="382588"/>
                </a:lnTo>
                <a:lnTo>
                  <a:pt x="1908176" y="385763"/>
                </a:lnTo>
                <a:lnTo>
                  <a:pt x="1912938" y="387350"/>
                </a:lnTo>
                <a:lnTo>
                  <a:pt x="1908176" y="387350"/>
                </a:lnTo>
                <a:lnTo>
                  <a:pt x="1938338" y="401638"/>
                </a:lnTo>
                <a:lnTo>
                  <a:pt x="1962151" y="411163"/>
                </a:lnTo>
                <a:lnTo>
                  <a:pt x="1962151" y="414338"/>
                </a:lnTo>
                <a:lnTo>
                  <a:pt x="1965326" y="414338"/>
                </a:lnTo>
                <a:lnTo>
                  <a:pt x="1976438" y="414338"/>
                </a:lnTo>
                <a:lnTo>
                  <a:pt x="2019301" y="425450"/>
                </a:lnTo>
                <a:lnTo>
                  <a:pt x="2047876" y="428625"/>
                </a:lnTo>
                <a:lnTo>
                  <a:pt x="2052638" y="436563"/>
                </a:lnTo>
                <a:lnTo>
                  <a:pt x="2055813" y="450850"/>
                </a:lnTo>
                <a:lnTo>
                  <a:pt x="2052638" y="450850"/>
                </a:lnTo>
                <a:lnTo>
                  <a:pt x="2052638" y="461963"/>
                </a:lnTo>
                <a:lnTo>
                  <a:pt x="2058988" y="476250"/>
                </a:lnTo>
                <a:lnTo>
                  <a:pt x="2062163" y="476250"/>
                </a:lnTo>
                <a:lnTo>
                  <a:pt x="2079626" y="485775"/>
                </a:lnTo>
                <a:lnTo>
                  <a:pt x="2090738" y="479425"/>
                </a:lnTo>
                <a:lnTo>
                  <a:pt x="2109788" y="485775"/>
                </a:lnTo>
                <a:lnTo>
                  <a:pt x="2127251" y="501650"/>
                </a:lnTo>
                <a:lnTo>
                  <a:pt x="2138363" y="511175"/>
                </a:lnTo>
                <a:lnTo>
                  <a:pt x="2162176" y="514350"/>
                </a:lnTo>
                <a:lnTo>
                  <a:pt x="2149476" y="514350"/>
                </a:lnTo>
                <a:lnTo>
                  <a:pt x="2170113" y="519113"/>
                </a:lnTo>
                <a:lnTo>
                  <a:pt x="2178051" y="522288"/>
                </a:lnTo>
                <a:lnTo>
                  <a:pt x="2176463" y="528638"/>
                </a:lnTo>
                <a:lnTo>
                  <a:pt x="2163763" y="539750"/>
                </a:lnTo>
                <a:lnTo>
                  <a:pt x="2166938" y="539750"/>
                </a:lnTo>
                <a:lnTo>
                  <a:pt x="2166938" y="542925"/>
                </a:lnTo>
                <a:lnTo>
                  <a:pt x="2163763" y="542925"/>
                </a:lnTo>
                <a:lnTo>
                  <a:pt x="2162176" y="544513"/>
                </a:lnTo>
                <a:lnTo>
                  <a:pt x="2159001" y="547688"/>
                </a:lnTo>
                <a:lnTo>
                  <a:pt x="2152651" y="550863"/>
                </a:lnTo>
                <a:lnTo>
                  <a:pt x="2144713" y="557213"/>
                </a:lnTo>
                <a:lnTo>
                  <a:pt x="2141538" y="557213"/>
                </a:lnTo>
                <a:lnTo>
                  <a:pt x="2138363" y="558800"/>
                </a:lnTo>
                <a:lnTo>
                  <a:pt x="2135188" y="561975"/>
                </a:lnTo>
                <a:lnTo>
                  <a:pt x="2120901" y="565150"/>
                </a:lnTo>
                <a:lnTo>
                  <a:pt x="2101851" y="550863"/>
                </a:lnTo>
                <a:lnTo>
                  <a:pt x="2079626" y="536575"/>
                </a:lnTo>
                <a:lnTo>
                  <a:pt x="2062163" y="539750"/>
                </a:lnTo>
                <a:lnTo>
                  <a:pt x="2065338" y="539750"/>
                </a:lnTo>
                <a:lnTo>
                  <a:pt x="2065338" y="547688"/>
                </a:lnTo>
                <a:lnTo>
                  <a:pt x="2066926" y="554038"/>
                </a:lnTo>
                <a:lnTo>
                  <a:pt x="2081213" y="561975"/>
                </a:lnTo>
                <a:lnTo>
                  <a:pt x="2105026" y="579438"/>
                </a:lnTo>
                <a:lnTo>
                  <a:pt x="2101851" y="579438"/>
                </a:lnTo>
                <a:lnTo>
                  <a:pt x="2109788" y="590550"/>
                </a:lnTo>
                <a:lnTo>
                  <a:pt x="2112963" y="601663"/>
                </a:lnTo>
                <a:lnTo>
                  <a:pt x="2116138" y="601663"/>
                </a:lnTo>
                <a:lnTo>
                  <a:pt x="2116138" y="611188"/>
                </a:lnTo>
                <a:lnTo>
                  <a:pt x="2116138" y="615950"/>
                </a:lnTo>
                <a:lnTo>
                  <a:pt x="2116138" y="622300"/>
                </a:lnTo>
                <a:lnTo>
                  <a:pt x="2112963" y="622300"/>
                </a:lnTo>
                <a:lnTo>
                  <a:pt x="2105026" y="622300"/>
                </a:lnTo>
                <a:lnTo>
                  <a:pt x="2084388" y="608013"/>
                </a:lnTo>
                <a:lnTo>
                  <a:pt x="2079626" y="608013"/>
                </a:lnTo>
                <a:lnTo>
                  <a:pt x="2076451" y="611188"/>
                </a:lnTo>
                <a:lnTo>
                  <a:pt x="2070101" y="619125"/>
                </a:lnTo>
                <a:lnTo>
                  <a:pt x="2066926" y="622300"/>
                </a:lnTo>
                <a:lnTo>
                  <a:pt x="2065338" y="625475"/>
                </a:lnTo>
                <a:lnTo>
                  <a:pt x="2055813" y="622300"/>
                </a:lnTo>
                <a:lnTo>
                  <a:pt x="2036763" y="622300"/>
                </a:lnTo>
                <a:lnTo>
                  <a:pt x="2030413" y="622300"/>
                </a:lnTo>
                <a:lnTo>
                  <a:pt x="2016126" y="608013"/>
                </a:lnTo>
                <a:lnTo>
                  <a:pt x="2008188" y="601663"/>
                </a:lnTo>
                <a:lnTo>
                  <a:pt x="2005013" y="601663"/>
                </a:lnTo>
                <a:lnTo>
                  <a:pt x="2001838" y="608013"/>
                </a:lnTo>
                <a:lnTo>
                  <a:pt x="1998663" y="608013"/>
                </a:lnTo>
                <a:lnTo>
                  <a:pt x="1995488" y="611188"/>
                </a:lnTo>
                <a:lnTo>
                  <a:pt x="1993901" y="608013"/>
                </a:lnTo>
                <a:lnTo>
                  <a:pt x="1979613" y="596900"/>
                </a:lnTo>
                <a:lnTo>
                  <a:pt x="1966913" y="593725"/>
                </a:lnTo>
                <a:lnTo>
                  <a:pt x="1955801" y="587375"/>
                </a:lnTo>
                <a:lnTo>
                  <a:pt x="1938338" y="579438"/>
                </a:lnTo>
                <a:lnTo>
                  <a:pt x="1908176" y="576263"/>
                </a:lnTo>
                <a:lnTo>
                  <a:pt x="1879601" y="576263"/>
                </a:lnTo>
                <a:lnTo>
                  <a:pt x="1865313" y="579438"/>
                </a:lnTo>
                <a:lnTo>
                  <a:pt x="1852613" y="585788"/>
                </a:lnTo>
                <a:lnTo>
                  <a:pt x="1844676" y="573088"/>
                </a:lnTo>
                <a:lnTo>
                  <a:pt x="1847851" y="547688"/>
                </a:lnTo>
                <a:lnTo>
                  <a:pt x="1851026" y="544513"/>
                </a:lnTo>
                <a:lnTo>
                  <a:pt x="1852613" y="542925"/>
                </a:lnTo>
                <a:lnTo>
                  <a:pt x="1855788" y="539750"/>
                </a:lnTo>
                <a:lnTo>
                  <a:pt x="1865313" y="539750"/>
                </a:lnTo>
                <a:lnTo>
                  <a:pt x="1876426" y="539750"/>
                </a:lnTo>
                <a:lnTo>
                  <a:pt x="1887538" y="539750"/>
                </a:lnTo>
                <a:lnTo>
                  <a:pt x="1901826" y="542925"/>
                </a:lnTo>
                <a:lnTo>
                  <a:pt x="1908176" y="542925"/>
                </a:lnTo>
                <a:lnTo>
                  <a:pt x="1909763" y="536575"/>
                </a:lnTo>
                <a:lnTo>
                  <a:pt x="1912938" y="533400"/>
                </a:lnTo>
                <a:lnTo>
                  <a:pt x="1919288" y="522288"/>
                </a:lnTo>
                <a:lnTo>
                  <a:pt x="1930401" y="511175"/>
                </a:lnTo>
                <a:lnTo>
                  <a:pt x="1936751" y="508000"/>
                </a:lnTo>
                <a:lnTo>
                  <a:pt x="1947863" y="504825"/>
                </a:lnTo>
                <a:lnTo>
                  <a:pt x="1951038" y="501650"/>
                </a:lnTo>
                <a:lnTo>
                  <a:pt x="1952626" y="501650"/>
                </a:lnTo>
                <a:lnTo>
                  <a:pt x="1951038" y="493713"/>
                </a:lnTo>
                <a:lnTo>
                  <a:pt x="1936751" y="487363"/>
                </a:lnTo>
                <a:lnTo>
                  <a:pt x="1930401" y="485775"/>
                </a:lnTo>
                <a:lnTo>
                  <a:pt x="1922463" y="482600"/>
                </a:lnTo>
                <a:lnTo>
                  <a:pt x="1922463" y="485775"/>
                </a:lnTo>
                <a:lnTo>
                  <a:pt x="1919288" y="487363"/>
                </a:lnTo>
                <a:lnTo>
                  <a:pt x="1909763" y="504825"/>
                </a:lnTo>
                <a:lnTo>
                  <a:pt x="1905001" y="511175"/>
                </a:lnTo>
                <a:lnTo>
                  <a:pt x="1901826" y="511175"/>
                </a:lnTo>
                <a:lnTo>
                  <a:pt x="1901826" y="514350"/>
                </a:lnTo>
                <a:lnTo>
                  <a:pt x="1893888" y="514350"/>
                </a:lnTo>
                <a:lnTo>
                  <a:pt x="1870076" y="511175"/>
                </a:lnTo>
                <a:lnTo>
                  <a:pt x="1862138" y="511175"/>
                </a:lnTo>
                <a:lnTo>
                  <a:pt x="1862138" y="504825"/>
                </a:lnTo>
                <a:lnTo>
                  <a:pt x="1866901" y="501650"/>
                </a:lnTo>
                <a:lnTo>
                  <a:pt x="1870076" y="500063"/>
                </a:lnTo>
                <a:lnTo>
                  <a:pt x="1876426" y="496888"/>
                </a:lnTo>
                <a:lnTo>
                  <a:pt x="1887538" y="482600"/>
                </a:lnTo>
                <a:lnTo>
                  <a:pt x="1881188" y="465138"/>
                </a:lnTo>
                <a:lnTo>
                  <a:pt x="1873251" y="458788"/>
                </a:lnTo>
                <a:lnTo>
                  <a:pt x="1855788" y="458788"/>
                </a:lnTo>
                <a:lnTo>
                  <a:pt x="1851026" y="458788"/>
                </a:lnTo>
                <a:lnTo>
                  <a:pt x="1847851" y="444500"/>
                </a:lnTo>
                <a:lnTo>
                  <a:pt x="1841501" y="439738"/>
                </a:lnTo>
                <a:lnTo>
                  <a:pt x="1838326" y="439738"/>
                </a:lnTo>
                <a:lnTo>
                  <a:pt x="1838326" y="444500"/>
                </a:lnTo>
                <a:lnTo>
                  <a:pt x="1838326" y="450850"/>
                </a:lnTo>
                <a:lnTo>
                  <a:pt x="1836738" y="450850"/>
                </a:lnTo>
                <a:lnTo>
                  <a:pt x="1836738" y="454025"/>
                </a:lnTo>
                <a:lnTo>
                  <a:pt x="1827213" y="458788"/>
                </a:lnTo>
                <a:lnTo>
                  <a:pt x="1822451" y="458788"/>
                </a:lnTo>
                <a:lnTo>
                  <a:pt x="1809751" y="457200"/>
                </a:lnTo>
                <a:lnTo>
                  <a:pt x="1790701" y="458788"/>
                </a:lnTo>
                <a:lnTo>
                  <a:pt x="1776413" y="465138"/>
                </a:lnTo>
                <a:lnTo>
                  <a:pt x="1773238" y="476250"/>
                </a:lnTo>
                <a:lnTo>
                  <a:pt x="1776413" y="476250"/>
                </a:lnTo>
                <a:lnTo>
                  <a:pt x="1781176" y="476250"/>
                </a:lnTo>
                <a:lnTo>
                  <a:pt x="1793876" y="482600"/>
                </a:lnTo>
                <a:lnTo>
                  <a:pt x="1801813" y="496888"/>
                </a:lnTo>
                <a:lnTo>
                  <a:pt x="1801813" y="508000"/>
                </a:lnTo>
                <a:lnTo>
                  <a:pt x="1793876" y="514350"/>
                </a:lnTo>
                <a:lnTo>
                  <a:pt x="1781176" y="519113"/>
                </a:lnTo>
                <a:lnTo>
                  <a:pt x="1773238" y="522288"/>
                </a:lnTo>
                <a:lnTo>
                  <a:pt x="1758951" y="528638"/>
                </a:lnTo>
                <a:lnTo>
                  <a:pt x="1747838" y="530225"/>
                </a:lnTo>
                <a:lnTo>
                  <a:pt x="1739901" y="528638"/>
                </a:lnTo>
                <a:lnTo>
                  <a:pt x="1712913" y="525463"/>
                </a:lnTo>
                <a:lnTo>
                  <a:pt x="1693863" y="525463"/>
                </a:lnTo>
                <a:lnTo>
                  <a:pt x="1697038" y="533400"/>
                </a:lnTo>
                <a:lnTo>
                  <a:pt x="1701801" y="539750"/>
                </a:lnTo>
                <a:lnTo>
                  <a:pt x="1711326" y="539750"/>
                </a:lnTo>
                <a:lnTo>
                  <a:pt x="1712913" y="539750"/>
                </a:lnTo>
                <a:lnTo>
                  <a:pt x="1716088" y="539750"/>
                </a:lnTo>
                <a:lnTo>
                  <a:pt x="1719263" y="539750"/>
                </a:lnTo>
                <a:lnTo>
                  <a:pt x="1725613" y="542925"/>
                </a:lnTo>
                <a:lnTo>
                  <a:pt x="1733551" y="542925"/>
                </a:lnTo>
                <a:lnTo>
                  <a:pt x="1736726" y="542925"/>
                </a:lnTo>
                <a:lnTo>
                  <a:pt x="1739901" y="539750"/>
                </a:lnTo>
                <a:lnTo>
                  <a:pt x="1741488" y="539750"/>
                </a:lnTo>
                <a:lnTo>
                  <a:pt x="1744663" y="539750"/>
                </a:lnTo>
                <a:lnTo>
                  <a:pt x="1751013" y="539750"/>
                </a:lnTo>
                <a:lnTo>
                  <a:pt x="1754188" y="542925"/>
                </a:lnTo>
                <a:lnTo>
                  <a:pt x="1758951" y="547688"/>
                </a:lnTo>
                <a:lnTo>
                  <a:pt x="1779588" y="561975"/>
                </a:lnTo>
                <a:lnTo>
                  <a:pt x="1804988" y="573088"/>
                </a:lnTo>
                <a:lnTo>
                  <a:pt x="1808163" y="576263"/>
                </a:lnTo>
                <a:lnTo>
                  <a:pt x="1809751" y="579438"/>
                </a:lnTo>
                <a:lnTo>
                  <a:pt x="1804988" y="579438"/>
                </a:lnTo>
                <a:lnTo>
                  <a:pt x="1809751" y="587375"/>
                </a:lnTo>
                <a:lnTo>
                  <a:pt x="1795463" y="601663"/>
                </a:lnTo>
                <a:lnTo>
                  <a:pt x="1787526" y="604838"/>
                </a:lnTo>
                <a:lnTo>
                  <a:pt x="1776413" y="600075"/>
                </a:lnTo>
                <a:lnTo>
                  <a:pt x="1770063" y="582613"/>
                </a:lnTo>
                <a:lnTo>
                  <a:pt x="1751013" y="576263"/>
                </a:lnTo>
                <a:lnTo>
                  <a:pt x="1736726" y="585788"/>
                </a:lnTo>
                <a:lnTo>
                  <a:pt x="1727201" y="590550"/>
                </a:lnTo>
                <a:lnTo>
                  <a:pt x="1704976" y="596900"/>
                </a:lnTo>
                <a:lnTo>
                  <a:pt x="1697038" y="596900"/>
                </a:lnTo>
                <a:lnTo>
                  <a:pt x="1693863" y="590550"/>
                </a:lnTo>
                <a:lnTo>
                  <a:pt x="1698626" y="582613"/>
                </a:lnTo>
                <a:lnTo>
                  <a:pt x="1704976" y="573088"/>
                </a:lnTo>
                <a:lnTo>
                  <a:pt x="1687513" y="558800"/>
                </a:lnTo>
                <a:lnTo>
                  <a:pt x="1682751" y="547688"/>
                </a:lnTo>
                <a:lnTo>
                  <a:pt x="1679576" y="561975"/>
                </a:lnTo>
                <a:lnTo>
                  <a:pt x="1676401" y="579438"/>
                </a:lnTo>
                <a:lnTo>
                  <a:pt x="1673226" y="579438"/>
                </a:lnTo>
                <a:lnTo>
                  <a:pt x="1673226" y="585788"/>
                </a:lnTo>
                <a:lnTo>
                  <a:pt x="1673226" y="590550"/>
                </a:lnTo>
                <a:lnTo>
                  <a:pt x="1670051" y="593725"/>
                </a:lnTo>
                <a:lnTo>
                  <a:pt x="1654176" y="582613"/>
                </a:lnTo>
                <a:lnTo>
                  <a:pt x="1636713" y="582613"/>
                </a:lnTo>
                <a:lnTo>
                  <a:pt x="1616076" y="587375"/>
                </a:lnTo>
                <a:lnTo>
                  <a:pt x="1601788" y="601663"/>
                </a:lnTo>
                <a:lnTo>
                  <a:pt x="1593851" y="611188"/>
                </a:lnTo>
                <a:lnTo>
                  <a:pt x="1579563" y="622300"/>
                </a:lnTo>
                <a:lnTo>
                  <a:pt x="1565276" y="633413"/>
                </a:lnTo>
                <a:lnTo>
                  <a:pt x="1555751" y="642938"/>
                </a:lnTo>
                <a:lnTo>
                  <a:pt x="1550988" y="650875"/>
                </a:lnTo>
                <a:lnTo>
                  <a:pt x="1554163" y="665163"/>
                </a:lnTo>
                <a:lnTo>
                  <a:pt x="1555751" y="665163"/>
                </a:lnTo>
                <a:lnTo>
                  <a:pt x="1555751" y="668338"/>
                </a:lnTo>
                <a:lnTo>
                  <a:pt x="1555751" y="693738"/>
                </a:lnTo>
                <a:lnTo>
                  <a:pt x="1565276" y="700088"/>
                </a:lnTo>
                <a:lnTo>
                  <a:pt x="1568451" y="701675"/>
                </a:lnTo>
                <a:lnTo>
                  <a:pt x="1570038" y="704850"/>
                </a:lnTo>
                <a:lnTo>
                  <a:pt x="1565276" y="704850"/>
                </a:lnTo>
                <a:lnTo>
                  <a:pt x="1573213" y="715963"/>
                </a:lnTo>
                <a:lnTo>
                  <a:pt x="1576388" y="730250"/>
                </a:lnTo>
                <a:lnTo>
                  <a:pt x="1582738" y="730250"/>
                </a:lnTo>
                <a:lnTo>
                  <a:pt x="1584326" y="730250"/>
                </a:lnTo>
                <a:lnTo>
                  <a:pt x="1587501" y="730250"/>
                </a:lnTo>
                <a:lnTo>
                  <a:pt x="1590676" y="730250"/>
                </a:lnTo>
                <a:lnTo>
                  <a:pt x="1593851" y="730250"/>
                </a:lnTo>
                <a:lnTo>
                  <a:pt x="1597026" y="730250"/>
                </a:lnTo>
                <a:lnTo>
                  <a:pt x="1604963" y="727075"/>
                </a:lnTo>
                <a:lnTo>
                  <a:pt x="1612901" y="730250"/>
                </a:lnTo>
                <a:lnTo>
                  <a:pt x="1622426" y="730250"/>
                </a:lnTo>
                <a:lnTo>
                  <a:pt x="1625601" y="730250"/>
                </a:lnTo>
                <a:lnTo>
                  <a:pt x="1627188" y="733425"/>
                </a:lnTo>
                <a:lnTo>
                  <a:pt x="1655763" y="747713"/>
                </a:lnTo>
                <a:lnTo>
                  <a:pt x="1690688" y="755650"/>
                </a:lnTo>
                <a:lnTo>
                  <a:pt x="1725613" y="758825"/>
                </a:lnTo>
                <a:lnTo>
                  <a:pt x="1744663" y="754063"/>
                </a:lnTo>
                <a:lnTo>
                  <a:pt x="1758951" y="755650"/>
                </a:lnTo>
                <a:lnTo>
                  <a:pt x="1770063" y="768350"/>
                </a:lnTo>
                <a:lnTo>
                  <a:pt x="1765301" y="768350"/>
                </a:lnTo>
                <a:lnTo>
                  <a:pt x="1770063" y="776288"/>
                </a:lnTo>
                <a:lnTo>
                  <a:pt x="1770063" y="784225"/>
                </a:lnTo>
                <a:lnTo>
                  <a:pt x="1770063" y="787400"/>
                </a:lnTo>
                <a:lnTo>
                  <a:pt x="1773238" y="793750"/>
                </a:lnTo>
                <a:lnTo>
                  <a:pt x="1776413" y="793750"/>
                </a:lnTo>
                <a:lnTo>
                  <a:pt x="1781176" y="801688"/>
                </a:lnTo>
                <a:lnTo>
                  <a:pt x="1781176" y="815975"/>
                </a:lnTo>
                <a:lnTo>
                  <a:pt x="1781176" y="819150"/>
                </a:lnTo>
                <a:lnTo>
                  <a:pt x="1784351" y="819150"/>
                </a:lnTo>
                <a:lnTo>
                  <a:pt x="1793876" y="808038"/>
                </a:lnTo>
                <a:lnTo>
                  <a:pt x="1795463" y="801688"/>
                </a:lnTo>
                <a:lnTo>
                  <a:pt x="1798638" y="804863"/>
                </a:lnTo>
                <a:lnTo>
                  <a:pt x="1798638" y="801688"/>
                </a:lnTo>
                <a:lnTo>
                  <a:pt x="1798638" y="798513"/>
                </a:lnTo>
                <a:lnTo>
                  <a:pt x="1804988" y="811213"/>
                </a:lnTo>
                <a:lnTo>
                  <a:pt x="1804988" y="830263"/>
                </a:lnTo>
                <a:lnTo>
                  <a:pt x="1801813" y="830263"/>
                </a:lnTo>
                <a:lnTo>
                  <a:pt x="1798638" y="833438"/>
                </a:lnTo>
                <a:lnTo>
                  <a:pt x="1795463" y="847726"/>
                </a:lnTo>
                <a:lnTo>
                  <a:pt x="1808163" y="854076"/>
                </a:lnTo>
                <a:lnTo>
                  <a:pt x="1822451" y="855663"/>
                </a:lnTo>
                <a:lnTo>
                  <a:pt x="1838326" y="850901"/>
                </a:lnTo>
                <a:lnTo>
                  <a:pt x="1838326" y="825500"/>
                </a:lnTo>
                <a:lnTo>
                  <a:pt x="1833563" y="798513"/>
                </a:lnTo>
                <a:lnTo>
                  <a:pt x="1827213" y="784225"/>
                </a:lnTo>
                <a:lnTo>
                  <a:pt x="1819276" y="769938"/>
                </a:lnTo>
                <a:lnTo>
                  <a:pt x="1816101" y="765175"/>
                </a:lnTo>
                <a:lnTo>
                  <a:pt x="1822451" y="762000"/>
                </a:lnTo>
                <a:lnTo>
                  <a:pt x="1830388" y="758825"/>
                </a:lnTo>
                <a:lnTo>
                  <a:pt x="1841501" y="768350"/>
                </a:lnTo>
                <a:lnTo>
                  <a:pt x="1836738" y="768350"/>
                </a:lnTo>
                <a:lnTo>
                  <a:pt x="1838326" y="769938"/>
                </a:lnTo>
                <a:lnTo>
                  <a:pt x="1841501" y="776288"/>
                </a:lnTo>
                <a:lnTo>
                  <a:pt x="1858963" y="768350"/>
                </a:lnTo>
                <a:lnTo>
                  <a:pt x="1866901" y="762000"/>
                </a:lnTo>
                <a:lnTo>
                  <a:pt x="1879601" y="744538"/>
                </a:lnTo>
                <a:lnTo>
                  <a:pt x="1879601" y="736600"/>
                </a:lnTo>
                <a:lnTo>
                  <a:pt x="1866901" y="719138"/>
                </a:lnTo>
                <a:lnTo>
                  <a:pt x="1844676" y="696913"/>
                </a:lnTo>
                <a:lnTo>
                  <a:pt x="1833563" y="690563"/>
                </a:lnTo>
                <a:lnTo>
                  <a:pt x="1838326" y="687388"/>
                </a:lnTo>
                <a:lnTo>
                  <a:pt x="1844676" y="685800"/>
                </a:lnTo>
                <a:lnTo>
                  <a:pt x="1852613" y="682625"/>
                </a:lnTo>
                <a:lnTo>
                  <a:pt x="1855788" y="682625"/>
                </a:lnTo>
                <a:lnTo>
                  <a:pt x="1855788" y="673100"/>
                </a:lnTo>
                <a:lnTo>
                  <a:pt x="1852613" y="654050"/>
                </a:lnTo>
                <a:lnTo>
                  <a:pt x="1855788" y="628650"/>
                </a:lnTo>
                <a:lnTo>
                  <a:pt x="1865313" y="619125"/>
                </a:lnTo>
                <a:lnTo>
                  <a:pt x="1865313" y="615950"/>
                </a:lnTo>
                <a:lnTo>
                  <a:pt x="1866901" y="615950"/>
                </a:lnTo>
                <a:lnTo>
                  <a:pt x="1890713" y="614363"/>
                </a:lnTo>
                <a:lnTo>
                  <a:pt x="1930401" y="614363"/>
                </a:lnTo>
                <a:lnTo>
                  <a:pt x="1958976" y="625475"/>
                </a:lnTo>
                <a:lnTo>
                  <a:pt x="1981201" y="636588"/>
                </a:lnTo>
                <a:lnTo>
                  <a:pt x="1993901" y="639763"/>
                </a:lnTo>
                <a:lnTo>
                  <a:pt x="2005013" y="642938"/>
                </a:lnTo>
                <a:lnTo>
                  <a:pt x="1990726" y="642938"/>
                </a:lnTo>
                <a:lnTo>
                  <a:pt x="2012951" y="644525"/>
                </a:lnTo>
                <a:lnTo>
                  <a:pt x="2024063" y="654050"/>
                </a:lnTo>
                <a:lnTo>
                  <a:pt x="2024063" y="661988"/>
                </a:lnTo>
                <a:lnTo>
                  <a:pt x="2016126" y="665163"/>
                </a:lnTo>
                <a:lnTo>
                  <a:pt x="2008188" y="673100"/>
                </a:lnTo>
                <a:lnTo>
                  <a:pt x="2009776" y="685800"/>
                </a:lnTo>
                <a:lnTo>
                  <a:pt x="2027238" y="696913"/>
                </a:lnTo>
                <a:lnTo>
                  <a:pt x="2047876" y="700088"/>
                </a:lnTo>
                <a:lnTo>
                  <a:pt x="2055813" y="701675"/>
                </a:lnTo>
                <a:lnTo>
                  <a:pt x="2066926" y="696913"/>
                </a:lnTo>
                <a:lnTo>
                  <a:pt x="2073276" y="690563"/>
                </a:lnTo>
                <a:lnTo>
                  <a:pt x="2081213" y="679450"/>
                </a:lnTo>
                <a:lnTo>
                  <a:pt x="2098676" y="657225"/>
                </a:lnTo>
                <a:lnTo>
                  <a:pt x="2106613" y="658813"/>
                </a:lnTo>
                <a:lnTo>
                  <a:pt x="2109788" y="661988"/>
                </a:lnTo>
                <a:lnTo>
                  <a:pt x="2112963" y="665163"/>
                </a:lnTo>
                <a:lnTo>
                  <a:pt x="2119313" y="665163"/>
                </a:lnTo>
                <a:lnTo>
                  <a:pt x="2133601" y="685800"/>
                </a:lnTo>
                <a:lnTo>
                  <a:pt x="2147888" y="704850"/>
                </a:lnTo>
                <a:lnTo>
                  <a:pt x="2144713" y="704850"/>
                </a:lnTo>
                <a:lnTo>
                  <a:pt x="2147888" y="711200"/>
                </a:lnTo>
                <a:lnTo>
                  <a:pt x="2149476" y="712788"/>
                </a:lnTo>
                <a:lnTo>
                  <a:pt x="2155826" y="719138"/>
                </a:lnTo>
                <a:lnTo>
                  <a:pt x="2159001" y="730250"/>
                </a:lnTo>
                <a:lnTo>
                  <a:pt x="2163763" y="730250"/>
                </a:lnTo>
                <a:lnTo>
                  <a:pt x="2170113" y="747713"/>
                </a:lnTo>
                <a:lnTo>
                  <a:pt x="2173288" y="758825"/>
                </a:lnTo>
                <a:lnTo>
                  <a:pt x="2190751" y="765175"/>
                </a:lnTo>
                <a:lnTo>
                  <a:pt x="2209801" y="762000"/>
                </a:lnTo>
                <a:lnTo>
                  <a:pt x="2216151" y="762000"/>
                </a:lnTo>
                <a:lnTo>
                  <a:pt x="2220913" y="768350"/>
                </a:lnTo>
                <a:lnTo>
                  <a:pt x="2216151" y="768350"/>
                </a:lnTo>
                <a:lnTo>
                  <a:pt x="2230438" y="779463"/>
                </a:lnTo>
                <a:lnTo>
                  <a:pt x="2241551" y="793750"/>
                </a:lnTo>
                <a:lnTo>
                  <a:pt x="2244726" y="793750"/>
                </a:lnTo>
                <a:lnTo>
                  <a:pt x="2249488" y="808038"/>
                </a:lnTo>
                <a:lnTo>
                  <a:pt x="2276476" y="815975"/>
                </a:lnTo>
                <a:lnTo>
                  <a:pt x="2284413" y="822325"/>
                </a:lnTo>
                <a:lnTo>
                  <a:pt x="2284413" y="830263"/>
                </a:lnTo>
                <a:lnTo>
                  <a:pt x="2281238" y="830263"/>
                </a:lnTo>
                <a:lnTo>
                  <a:pt x="2276476" y="844551"/>
                </a:lnTo>
                <a:lnTo>
                  <a:pt x="2266951" y="855663"/>
                </a:lnTo>
                <a:lnTo>
                  <a:pt x="2270126" y="855663"/>
                </a:lnTo>
                <a:lnTo>
                  <a:pt x="2263776" y="868363"/>
                </a:lnTo>
                <a:lnTo>
                  <a:pt x="2255838" y="882651"/>
                </a:lnTo>
                <a:lnTo>
                  <a:pt x="2252663" y="887413"/>
                </a:lnTo>
                <a:lnTo>
                  <a:pt x="2263776" y="887413"/>
                </a:lnTo>
                <a:lnTo>
                  <a:pt x="2266951" y="890588"/>
                </a:lnTo>
                <a:lnTo>
                  <a:pt x="2270126" y="893763"/>
                </a:lnTo>
                <a:lnTo>
                  <a:pt x="2263776" y="893763"/>
                </a:lnTo>
                <a:lnTo>
                  <a:pt x="2273301" y="898526"/>
                </a:lnTo>
                <a:lnTo>
                  <a:pt x="2284413" y="898526"/>
                </a:lnTo>
                <a:lnTo>
                  <a:pt x="2301876" y="896938"/>
                </a:lnTo>
                <a:lnTo>
                  <a:pt x="2309813" y="911226"/>
                </a:lnTo>
                <a:lnTo>
                  <a:pt x="2312988" y="912813"/>
                </a:lnTo>
                <a:lnTo>
                  <a:pt x="2312988" y="919163"/>
                </a:lnTo>
                <a:lnTo>
                  <a:pt x="2319338" y="919163"/>
                </a:lnTo>
                <a:lnTo>
                  <a:pt x="2324101" y="930276"/>
                </a:lnTo>
                <a:lnTo>
                  <a:pt x="2330451" y="939801"/>
                </a:lnTo>
                <a:lnTo>
                  <a:pt x="2333626" y="950913"/>
                </a:lnTo>
                <a:lnTo>
                  <a:pt x="2330451" y="955676"/>
                </a:lnTo>
                <a:lnTo>
                  <a:pt x="2327276" y="955676"/>
                </a:lnTo>
                <a:lnTo>
                  <a:pt x="2324101" y="962026"/>
                </a:lnTo>
                <a:lnTo>
                  <a:pt x="2319338" y="955676"/>
                </a:lnTo>
                <a:lnTo>
                  <a:pt x="2306638" y="950913"/>
                </a:lnTo>
                <a:lnTo>
                  <a:pt x="2292351" y="954088"/>
                </a:lnTo>
                <a:lnTo>
                  <a:pt x="2290763" y="955676"/>
                </a:lnTo>
                <a:lnTo>
                  <a:pt x="2284413" y="962026"/>
                </a:lnTo>
                <a:lnTo>
                  <a:pt x="2278063" y="958851"/>
                </a:lnTo>
                <a:lnTo>
                  <a:pt x="2273301" y="947738"/>
                </a:lnTo>
                <a:lnTo>
                  <a:pt x="2259013" y="947738"/>
                </a:lnTo>
                <a:lnTo>
                  <a:pt x="2241551" y="950913"/>
                </a:lnTo>
                <a:lnTo>
                  <a:pt x="2220913" y="950913"/>
                </a:lnTo>
                <a:lnTo>
                  <a:pt x="2212976" y="950913"/>
                </a:lnTo>
                <a:lnTo>
                  <a:pt x="2206626" y="941388"/>
                </a:lnTo>
                <a:lnTo>
                  <a:pt x="2212976" y="936626"/>
                </a:lnTo>
                <a:lnTo>
                  <a:pt x="2220913" y="912813"/>
                </a:lnTo>
                <a:lnTo>
                  <a:pt x="2238376" y="887413"/>
                </a:lnTo>
                <a:lnTo>
                  <a:pt x="2247901" y="879476"/>
                </a:lnTo>
                <a:lnTo>
                  <a:pt x="2247901" y="862013"/>
                </a:lnTo>
                <a:lnTo>
                  <a:pt x="2238376" y="858838"/>
                </a:lnTo>
                <a:lnTo>
                  <a:pt x="2235201" y="858838"/>
                </a:lnTo>
                <a:lnTo>
                  <a:pt x="2233613" y="862013"/>
                </a:lnTo>
                <a:lnTo>
                  <a:pt x="2224088" y="869951"/>
                </a:lnTo>
                <a:lnTo>
                  <a:pt x="2219326" y="879476"/>
                </a:lnTo>
                <a:lnTo>
                  <a:pt x="2216151" y="879476"/>
                </a:lnTo>
                <a:lnTo>
                  <a:pt x="2198688" y="879476"/>
                </a:lnTo>
                <a:lnTo>
                  <a:pt x="2178051" y="882651"/>
                </a:lnTo>
                <a:lnTo>
                  <a:pt x="2170113" y="887413"/>
                </a:lnTo>
                <a:lnTo>
                  <a:pt x="2162176" y="893763"/>
                </a:lnTo>
                <a:lnTo>
                  <a:pt x="2152651" y="898526"/>
                </a:lnTo>
                <a:lnTo>
                  <a:pt x="2159001" y="901701"/>
                </a:lnTo>
                <a:lnTo>
                  <a:pt x="2155826" y="912813"/>
                </a:lnTo>
                <a:lnTo>
                  <a:pt x="2133601" y="922338"/>
                </a:lnTo>
                <a:lnTo>
                  <a:pt x="2124076" y="911226"/>
                </a:lnTo>
                <a:lnTo>
                  <a:pt x="2124076" y="887413"/>
                </a:lnTo>
                <a:lnTo>
                  <a:pt x="2124076" y="884238"/>
                </a:lnTo>
                <a:lnTo>
                  <a:pt x="2120901" y="884238"/>
                </a:lnTo>
                <a:lnTo>
                  <a:pt x="2116138" y="890588"/>
                </a:lnTo>
                <a:lnTo>
                  <a:pt x="2112963" y="893763"/>
                </a:lnTo>
                <a:lnTo>
                  <a:pt x="2101851" y="887413"/>
                </a:lnTo>
                <a:lnTo>
                  <a:pt x="2081213" y="884238"/>
                </a:lnTo>
                <a:lnTo>
                  <a:pt x="2079626" y="884238"/>
                </a:lnTo>
                <a:lnTo>
                  <a:pt x="2079626" y="887413"/>
                </a:lnTo>
                <a:lnTo>
                  <a:pt x="2073276" y="890588"/>
                </a:lnTo>
                <a:lnTo>
                  <a:pt x="2047876" y="896938"/>
                </a:lnTo>
                <a:lnTo>
                  <a:pt x="2022476" y="904876"/>
                </a:lnTo>
                <a:lnTo>
                  <a:pt x="2016126" y="911226"/>
                </a:lnTo>
                <a:lnTo>
                  <a:pt x="2012951" y="919163"/>
                </a:lnTo>
                <a:lnTo>
                  <a:pt x="2016126" y="919163"/>
                </a:lnTo>
                <a:lnTo>
                  <a:pt x="2008188" y="939801"/>
                </a:lnTo>
                <a:lnTo>
                  <a:pt x="2008188" y="944563"/>
                </a:lnTo>
                <a:lnTo>
                  <a:pt x="2012951" y="941388"/>
                </a:lnTo>
                <a:lnTo>
                  <a:pt x="2036763" y="933451"/>
                </a:lnTo>
                <a:lnTo>
                  <a:pt x="2055813" y="927101"/>
                </a:lnTo>
                <a:lnTo>
                  <a:pt x="2070101" y="919163"/>
                </a:lnTo>
                <a:lnTo>
                  <a:pt x="2073276" y="919163"/>
                </a:lnTo>
                <a:lnTo>
                  <a:pt x="2076451" y="919163"/>
                </a:lnTo>
                <a:lnTo>
                  <a:pt x="2090738" y="912813"/>
                </a:lnTo>
                <a:lnTo>
                  <a:pt x="2105026" y="919163"/>
                </a:lnTo>
                <a:lnTo>
                  <a:pt x="2109788" y="919163"/>
                </a:lnTo>
                <a:lnTo>
                  <a:pt x="2112963" y="922338"/>
                </a:lnTo>
                <a:lnTo>
                  <a:pt x="2112963" y="925513"/>
                </a:lnTo>
                <a:lnTo>
                  <a:pt x="2116138" y="944563"/>
                </a:lnTo>
                <a:lnTo>
                  <a:pt x="2109788" y="950913"/>
                </a:lnTo>
                <a:lnTo>
                  <a:pt x="2109788" y="954088"/>
                </a:lnTo>
                <a:lnTo>
                  <a:pt x="2112963" y="955676"/>
                </a:lnTo>
                <a:lnTo>
                  <a:pt x="2106613" y="955676"/>
                </a:lnTo>
                <a:lnTo>
                  <a:pt x="2112963" y="965201"/>
                </a:lnTo>
                <a:lnTo>
                  <a:pt x="2119313" y="969963"/>
                </a:lnTo>
                <a:lnTo>
                  <a:pt x="2127251" y="969963"/>
                </a:lnTo>
                <a:lnTo>
                  <a:pt x="2138363" y="958851"/>
                </a:lnTo>
                <a:lnTo>
                  <a:pt x="2147888" y="962026"/>
                </a:lnTo>
                <a:lnTo>
                  <a:pt x="2147888" y="982663"/>
                </a:lnTo>
                <a:lnTo>
                  <a:pt x="2152651" y="982663"/>
                </a:lnTo>
                <a:lnTo>
                  <a:pt x="2159001" y="984251"/>
                </a:lnTo>
                <a:lnTo>
                  <a:pt x="2163763" y="982663"/>
                </a:lnTo>
                <a:lnTo>
                  <a:pt x="2166938" y="982663"/>
                </a:lnTo>
                <a:lnTo>
                  <a:pt x="2170113" y="979488"/>
                </a:lnTo>
                <a:lnTo>
                  <a:pt x="2178051" y="968376"/>
                </a:lnTo>
                <a:lnTo>
                  <a:pt x="2184401" y="968376"/>
                </a:lnTo>
                <a:lnTo>
                  <a:pt x="2190751" y="973138"/>
                </a:lnTo>
                <a:lnTo>
                  <a:pt x="2192338" y="982663"/>
                </a:lnTo>
                <a:lnTo>
                  <a:pt x="2195513" y="982663"/>
                </a:lnTo>
                <a:lnTo>
                  <a:pt x="2198688" y="990601"/>
                </a:lnTo>
                <a:lnTo>
                  <a:pt x="2201863" y="998538"/>
                </a:lnTo>
                <a:lnTo>
                  <a:pt x="2201863" y="1004888"/>
                </a:lnTo>
                <a:lnTo>
                  <a:pt x="2195513" y="1008063"/>
                </a:lnTo>
                <a:lnTo>
                  <a:pt x="2176463" y="1016001"/>
                </a:lnTo>
                <a:lnTo>
                  <a:pt x="2159001" y="1019176"/>
                </a:lnTo>
                <a:lnTo>
                  <a:pt x="2138363" y="1025526"/>
                </a:lnTo>
                <a:lnTo>
                  <a:pt x="2119313" y="1030288"/>
                </a:lnTo>
                <a:lnTo>
                  <a:pt x="2105026" y="1041401"/>
                </a:lnTo>
                <a:lnTo>
                  <a:pt x="2084388" y="1050926"/>
                </a:lnTo>
                <a:lnTo>
                  <a:pt x="2070101" y="1038226"/>
                </a:lnTo>
                <a:lnTo>
                  <a:pt x="2070101" y="1012826"/>
                </a:lnTo>
                <a:lnTo>
                  <a:pt x="2066926" y="1008063"/>
                </a:lnTo>
                <a:lnTo>
                  <a:pt x="2062163" y="1011238"/>
                </a:lnTo>
                <a:lnTo>
                  <a:pt x="2055813" y="1016001"/>
                </a:lnTo>
                <a:lnTo>
                  <a:pt x="2052638" y="1019176"/>
                </a:lnTo>
                <a:lnTo>
                  <a:pt x="2051051" y="1022351"/>
                </a:lnTo>
                <a:lnTo>
                  <a:pt x="2041526" y="1027113"/>
                </a:lnTo>
                <a:lnTo>
                  <a:pt x="2024063" y="1027113"/>
                </a:lnTo>
                <a:lnTo>
                  <a:pt x="2009776" y="1033463"/>
                </a:lnTo>
                <a:lnTo>
                  <a:pt x="1998663" y="1044576"/>
                </a:lnTo>
                <a:lnTo>
                  <a:pt x="1995488" y="1050926"/>
                </a:lnTo>
                <a:lnTo>
                  <a:pt x="1995488" y="1055688"/>
                </a:lnTo>
                <a:lnTo>
                  <a:pt x="1998663" y="1069976"/>
                </a:lnTo>
                <a:lnTo>
                  <a:pt x="2009776" y="1081088"/>
                </a:lnTo>
                <a:lnTo>
                  <a:pt x="2005013" y="1081088"/>
                </a:lnTo>
                <a:lnTo>
                  <a:pt x="2009776" y="1090613"/>
                </a:lnTo>
                <a:lnTo>
                  <a:pt x="2009776" y="1095376"/>
                </a:lnTo>
                <a:lnTo>
                  <a:pt x="1987551" y="1104901"/>
                </a:lnTo>
                <a:lnTo>
                  <a:pt x="1955801" y="1098551"/>
                </a:lnTo>
                <a:lnTo>
                  <a:pt x="1941513" y="1098551"/>
                </a:lnTo>
                <a:lnTo>
                  <a:pt x="1933576" y="1108076"/>
                </a:lnTo>
                <a:lnTo>
                  <a:pt x="1936751" y="1108076"/>
                </a:lnTo>
                <a:lnTo>
                  <a:pt x="1938338" y="1109663"/>
                </a:lnTo>
                <a:lnTo>
                  <a:pt x="1941513" y="1119188"/>
                </a:lnTo>
                <a:lnTo>
                  <a:pt x="1933576" y="1127126"/>
                </a:lnTo>
                <a:lnTo>
                  <a:pt x="1930401" y="1127126"/>
                </a:lnTo>
                <a:lnTo>
                  <a:pt x="1924051" y="1127126"/>
                </a:lnTo>
                <a:lnTo>
                  <a:pt x="1922463" y="1127126"/>
                </a:lnTo>
                <a:lnTo>
                  <a:pt x="1919288" y="1130301"/>
                </a:lnTo>
                <a:lnTo>
                  <a:pt x="1916113" y="1136651"/>
                </a:lnTo>
                <a:lnTo>
                  <a:pt x="1919288" y="1144588"/>
                </a:lnTo>
                <a:lnTo>
                  <a:pt x="1916113" y="1144588"/>
                </a:lnTo>
                <a:lnTo>
                  <a:pt x="1916113" y="1147763"/>
                </a:lnTo>
                <a:lnTo>
                  <a:pt x="1916113" y="1150938"/>
                </a:lnTo>
                <a:lnTo>
                  <a:pt x="1919288" y="1158876"/>
                </a:lnTo>
                <a:lnTo>
                  <a:pt x="1901826" y="1173163"/>
                </a:lnTo>
                <a:lnTo>
                  <a:pt x="1898651" y="1169988"/>
                </a:lnTo>
                <a:lnTo>
                  <a:pt x="1893888" y="1165226"/>
                </a:lnTo>
                <a:lnTo>
                  <a:pt x="1884363" y="1165226"/>
                </a:lnTo>
                <a:lnTo>
                  <a:pt x="1881188" y="1169988"/>
                </a:lnTo>
                <a:lnTo>
                  <a:pt x="1887538" y="1169988"/>
                </a:lnTo>
                <a:lnTo>
                  <a:pt x="1890713" y="1187451"/>
                </a:lnTo>
                <a:lnTo>
                  <a:pt x="1905001" y="1208088"/>
                </a:lnTo>
                <a:lnTo>
                  <a:pt x="1898651" y="1208088"/>
                </a:lnTo>
                <a:lnTo>
                  <a:pt x="1901826" y="1209676"/>
                </a:lnTo>
                <a:lnTo>
                  <a:pt x="1901826" y="1212851"/>
                </a:lnTo>
                <a:lnTo>
                  <a:pt x="1905001" y="1222376"/>
                </a:lnTo>
                <a:lnTo>
                  <a:pt x="1881188" y="1233488"/>
                </a:lnTo>
                <a:lnTo>
                  <a:pt x="1870076" y="1238251"/>
                </a:lnTo>
                <a:lnTo>
                  <a:pt x="1866901" y="1238251"/>
                </a:lnTo>
                <a:lnTo>
                  <a:pt x="1866901" y="1241426"/>
                </a:lnTo>
                <a:lnTo>
                  <a:pt x="1855788" y="1252538"/>
                </a:lnTo>
                <a:lnTo>
                  <a:pt x="1841501" y="1270001"/>
                </a:lnTo>
                <a:lnTo>
                  <a:pt x="1830388" y="1284288"/>
                </a:lnTo>
                <a:lnTo>
                  <a:pt x="1819276" y="1295401"/>
                </a:lnTo>
                <a:lnTo>
                  <a:pt x="1816101" y="1298576"/>
                </a:lnTo>
                <a:lnTo>
                  <a:pt x="1812926" y="1298576"/>
                </a:lnTo>
                <a:lnTo>
                  <a:pt x="1812926" y="1301751"/>
                </a:lnTo>
                <a:lnTo>
                  <a:pt x="1809751" y="1301751"/>
                </a:lnTo>
                <a:lnTo>
                  <a:pt x="1808163" y="1304926"/>
                </a:lnTo>
                <a:lnTo>
                  <a:pt x="1793876" y="1319213"/>
                </a:lnTo>
                <a:lnTo>
                  <a:pt x="1790701" y="1333501"/>
                </a:lnTo>
                <a:lnTo>
                  <a:pt x="1787526" y="1333501"/>
                </a:lnTo>
                <a:lnTo>
                  <a:pt x="1787526" y="1338263"/>
                </a:lnTo>
                <a:lnTo>
                  <a:pt x="1790701" y="1341438"/>
                </a:lnTo>
                <a:lnTo>
                  <a:pt x="1793876" y="1350963"/>
                </a:lnTo>
                <a:lnTo>
                  <a:pt x="1795463" y="1358901"/>
                </a:lnTo>
                <a:lnTo>
                  <a:pt x="1801813" y="1358901"/>
                </a:lnTo>
                <a:lnTo>
                  <a:pt x="1808163" y="1377951"/>
                </a:lnTo>
                <a:lnTo>
                  <a:pt x="1812926" y="1398588"/>
                </a:lnTo>
                <a:lnTo>
                  <a:pt x="1809751" y="1398588"/>
                </a:lnTo>
                <a:lnTo>
                  <a:pt x="1809751" y="1401763"/>
                </a:lnTo>
                <a:lnTo>
                  <a:pt x="1809751" y="1404938"/>
                </a:lnTo>
                <a:lnTo>
                  <a:pt x="1812926" y="1412876"/>
                </a:lnTo>
                <a:lnTo>
                  <a:pt x="1812926" y="1420813"/>
                </a:lnTo>
                <a:lnTo>
                  <a:pt x="1816101" y="1420813"/>
                </a:lnTo>
                <a:lnTo>
                  <a:pt x="1812926" y="1444626"/>
                </a:lnTo>
                <a:lnTo>
                  <a:pt x="1801813" y="1452563"/>
                </a:lnTo>
                <a:lnTo>
                  <a:pt x="1798638" y="1455738"/>
                </a:lnTo>
                <a:lnTo>
                  <a:pt x="1795463" y="1455738"/>
                </a:lnTo>
                <a:lnTo>
                  <a:pt x="1787526" y="1449388"/>
                </a:lnTo>
                <a:lnTo>
                  <a:pt x="1781176" y="1430338"/>
                </a:lnTo>
                <a:lnTo>
                  <a:pt x="1773238" y="1423988"/>
                </a:lnTo>
                <a:lnTo>
                  <a:pt x="1755776" y="1401763"/>
                </a:lnTo>
                <a:lnTo>
                  <a:pt x="1747838" y="1362076"/>
                </a:lnTo>
                <a:lnTo>
                  <a:pt x="1747838" y="1350963"/>
                </a:lnTo>
                <a:lnTo>
                  <a:pt x="1739901" y="1352551"/>
                </a:lnTo>
                <a:lnTo>
                  <a:pt x="1733551" y="1358901"/>
                </a:lnTo>
                <a:lnTo>
                  <a:pt x="1719263" y="1355726"/>
                </a:lnTo>
                <a:lnTo>
                  <a:pt x="1708151" y="1338263"/>
                </a:lnTo>
                <a:lnTo>
                  <a:pt x="1690688" y="1341438"/>
                </a:lnTo>
                <a:lnTo>
                  <a:pt x="1658938" y="1347788"/>
                </a:lnTo>
                <a:lnTo>
                  <a:pt x="1636713" y="1347788"/>
                </a:lnTo>
                <a:lnTo>
                  <a:pt x="1630363" y="1355726"/>
                </a:lnTo>
                <a:lnTo>
                  <a:pt x="1630363" y="1358901"/>
                </a:lnTo>
                <a:lnTo>
                  <a:pt x="1633538" y="1358901"/>
                </a:lnTo>
                <a:lnTo>
                  <a:pt x="1630363" y="1363663"/>
                </a:lnTo>
                <a:lnTo>
                  <a:pt x="1625601" y="1366838"/>
                </a:lnTo>
                <a:lnTo>
                  <a:pt x="1619251" y="1373188"/>
                </a:lnTo>
                <a:lnTo>
                  <a:pt x="1611313" y="1366838"/>
                </a:lnTo>
                <a:lnTo>
                  <a:pt x="1590676" y="1355726"/>
                </a:lnTo>
                <a:lnTo>
                  <a:pt x="1570038" y="1355726"/>
                </a:lnTo>
                <a:lnTo>
                  <a:pt x="1547813" y="1355726"/>
                </a:lnTo>
                <a:lnTo>
                  <a:pt x="1536701" y="1358901"/>
                </a:lnTo>
                <a:lnTo>
                  <a:pt x="1527176" y="1373188"/>
                </a:lnTo>
                <a:lnTo>
                  <a:pt x="1511301" y="1384301"/>
                </a:lnTo>
                <a:lnTo>
                  <a:pt x="1504951" y="1387476"/>
                </a:lnTo>
                <a:lnTo>
                  <a:pt x="1501776" y="1390651"/>
                </a:lnTo>
                <a:lnTo>
                  <a:pt x="1498601" y="1390651"/>
                </a:lnTo>
                <a:lnTo>
                  <a:pt x="1497013" y="1392238"/>
                </a:lnTo>
                <a:lnTo>
                  <a:pt x="1493838" y="1395413"/>
                </a:lnTo>
                <a:lnTo>
                  <a:pt x="1490663" y="1398588"/>
                </a:lnTo>
                <a:lnTo>
                  <a:pt x="1476376" y="1409701"/>
                </a:lnTo>
                <a:lnTo>
                  <a:pt x="1479551" y="1416051"/>
                </a:lnTo>
                <a:lnTo>
                  <a:pt x="1482726" y="1419226"/>
                </a:lnTo>
                <a:lnTo>
                  <a:pt x="1484313" y="1420813"/>
                </a:lnTo>
                <a:lnTo>
                  <a:pt x="1487488" y="1420813"/>
                </a:lnTo>
                <a:lnTo>
                  <a:pt x="1490663" y="1441451"/>
                </a:lnTo>
                <a:lnTo>
                  <a:pt x="1484313" y="1462088"/>
                </a:lnTo>
                <a:lnTo>
                  <a:pt x="1482726" y="1462088"/>
                </a:lnTo>
                <a:lnTo>
                  <a:pt x="1479551" y="1473201"/>
                </a:lnTo>
                <a:lnTo>
                  <a:pt x="1476376" y="1484313"/>
                </a:lnTo>
                <a:lnTo>
                  <a:pt x="1482726" y="1484313"/>
                </a:lnTo>
                <a:lnTo>
                  <a:pt x="1482726" y="1504951"/>
                </a:lnTo>
                <a:lnTo>
                  <a:pt x="1482726" y="1524001"/>
                </a:lnTo>
                <a:lnTo>
                  <a:pt x="1479551" y="1524001"/>
                </a:lnTo>
                <a:lnTo>
                  <a:pt x="1479551" y="1527176"/>
                </a:lnTo>
                <a:lnTo>
                  <a:pt x="1479551" y="1533526"/>
                </a:lnTo>
                <a:lnTo>
                  <a:pt x="1482726" y="1541463"/>
                </a:lnTo>
                <a:lnTo>
                  <a:pt x="1484313" y="1549401"/>
                </a:lnTo>
                <a:lnTo>
                  <a:pt x="1487488" y="1549401"/>
                </a:lnTo>
                <a:lnTo>
                  <a:pt x="1501776" y="1570038"/>
                </a:lnTo>
                <a:lnTo>
                  <a:pt x="1519238" y="1587501"/>
                </a:lnTo>
                <a:lnTo>
                  <a:pt x="1512889" y="1587501"/>
                </a:lnTo>
                <a:lnTo>
                  <a:pt x="1516063" y="1590676"/>
                </a:lnTo>
                <a:lnTo>
                  <a:pt x="1522413" y="1592263"/>
                </a:lnTo>
                <a:lnTo>
                  <a:pt x="1533526" y="1604963"/>
                </a:lnTo>
                <a:lnTo>
                  <a:pt x="1550988" y="1609726"/>
                </a:lnTo>
                <a:lnTo>
                  <a:pt x="1562101" y="1601788"/>
                </a:lnTo>
                <a:lnTo>
                  <a:pt x="1584326" y="1590676"/>
                </a:lnTo>
                <a:lnTo>
                  <a:pt x="1590676" y="1595438"/>
                </a:lnTo>
                <a:lnTo>
                  <a:pt x="1601788" y="1592263"/>
                </a:lnTo>
                <a:lnTo>
                  <a:pt x="1604963" y="1570038"/>
                </a:lnTo>
                <a:lnTo>
                  <a:pt x="1601788" y="1558926"/>
                </a:lnTo>
                <a:lnTo>
                  <a:pt x="1616076" y="1541463"/>
                </a:lnTo>
                <a:lnTo>
                  <a:pt x="1625601" y="1538288"/>
                </a:lnTo>
                <a:lnTo>
                  <a:pt x="1651001" y="1538288"/>
                </a:lnTo>
                <a:lnTo>
                  <a:pt x="1673226" y="1535113"/>
                </a:lnTo>
                <a:lnTo>
                  <a:pt x="1679576" y="1538288"/>
                </a:lnTo>
                <a:lnTo>
                  <a:pt x="1682751" y="1549401"/>
                </a:lnTo>
                <a:lnTo>
                  <a:pt x="1684338" y="1549401"/>
                </a:lnTo>
                <a:lnTo>
                  <a:pt x="1687513" y="1570038"/>
                </a:lnTo>
                <a:lnTo>
                  <a:pt x="1676401" y="1587501"/>
                </a:lnTo>
                <a:lnTo>
                  <a:pt x="1673226" y="1587501"/>
                </a:lnTo>
                <a:lnTo>
                  <a:pt x="1673226" y="1590676"/>
                </a:lnTo>
                <a:lnTo>
                  <a:pt x="1665288" y="1598613"/>
                </a:lnTo>
                <a:lnTo>
                  <a:pt x="1662113" y="1612901"/>
                </a:lnTo>
                <a:lnTo>
                  <a:pt x="1665288" y="1612901"/>
                </a:lnTo>
                <a:lnTo>
                  <a:pt x="1665288" y="1627188"/>
                </a:lnTo>
                <a:lnTo>
                  <a:pt x="1665288" y="1641476"/>
                </a:lnTo>
                <a:lnTo>
                  <a:pt x="1665288" y="1647826"/>
                </a:lnTo>
                <a:lnTo>
                  <a:pt x="1662113" y="1649413"/>
                </a:lnTo>
                <a:lnTo>
                  <a:pt x="1658938" y="1649413"/>
                </a:lnTo>
                <a:lnTo>
                  <a:pt x="1655763" y="1658938"/>
                </a:lnTo>
                <a:lnTo>
                  <a:pt x="1654176" y="1663701"/>
                </a:lnTo>
                <a:lnTo>
                  <a:pt x="1662113" y="1663701"/>
                </a:lnTo>
                <a:lnTo>
                  <a:pt x="1676401" y="1666876"/>
                </a:lnTo>
                <a:lnTo>
                  <a:pt x="1684338" y="1670051"/>
                </a:lnTo>
                <a:lnTo>
                  <a:pt x="1701801" y="1666876"/>
                </a:lnTo>
                <a:lnTo>
                  <a:pt x="1719263" y="1658938"/>
                </a:lnTo>
                <a:lnTo>
                  <a:pt x="1730376" y="1662113"/>
                </a:lnTo>
                <a:lnTo>
                  <a:pt x="1744663" y="1676401"/>
                </a:lnTo>
                <a:lnTo>
                  <a:pt x="1751013" y="1676401"/>
                </a:lnTo>
                <a:lnTo>
                  <a:pt x="1758951" y="1687513"/>
                </a:lnTo>
                <a:lnTo>
                  <a:pt x="1758951" y="1698626"/>
                </a:lnTo>
                <a:lnTo>
                  <a:pt x="1755776" y="1706563"/>
                </a:lnTo>
                <a:lnTo>
                  <a:pt x="1755776" y="1712913"/>
                </a:lnTo>
                <a:lnTo>
                  <a:pt x="1754188" y="1712913"/>
                </a:lnTo>
                <a:lnTo>
                  <a:pt x="1751013" y="1724026"/>
                </a:lnTo>
                <a:lnTo>
                  <a:pt x="1747838" y="1738313"/>
                </a:lnTo>
                <a:lnTo>
                  <a:pt x="1751013" y="1738313"/>
                </a:lnTo>
                <a:lnTo>
                  <a:pt x="1751013" y="1752601"/>
                </a:lnTo>
                <a:lnTo>
                  <a:pt x="1751013" y="1766888"/>
                </a:lnTo>
                <a:lnTo>
                  <a:pt x="1751013" y="1773238"/>
                </a:lnTo>
                <a:lnTo>
                  <a:pt x="1751013" y="1774826"/>
                </a:lnTo>
                <a:lnTo>
                  <a:pt x="1747838" y="1774826"/>
                </a:lnTo>
                <a:lnTo>
                  <a:pt x="1754188" y="1792288"/>
                </a:lnTo>
                <a:lnTo>
                  <a:pt x="1755776" y="1801813"/>
                </a:lnTo>
                <a:lnTo>
                  <a:pt x="1762126" y="1801813"/>
                </a:lnTo>
                <a:lnTo>
                  <a:pt x="1765301" y="1806576"/>
                </a:lnTo>
                <a:lnTo>
                  <a:pt x="1781176" y="1820863"/>
                </a:lnTo>
                <a:lnTo>
                  <a:pt x="1793876" y="1817688"/>
                </a:lnTo>
                <a:lnTo>
                  <a:pt x="1808163" y="1809751"/>
                </a:lnTo>
                <a:lnTo>
                  <a:pt x="1819276" y="1803401"/>
                </a:lnTo>
                <a:lnTo>
                  <a:pt x="1822451" y="1801813"/>
                </a:lnTo>
                <a:lnTo>
                  <a:pt x="1822451" y="1798638"/>
                </a:lnTo>
                <a:lnTo>
                  <a:pt x="1827213" y="1795463"/>
                </a:lnTo>
                <a:lnTo>
                  <a:pt x="1836738" y="1801813"/>
                </a:lnTo>
                <a:lnTo>
                  <a:pt x="1844676" y="1801813"/>
                </a:lnTo>
                <a:lnTo>
                  <a:pt x="1855788" y="1809751"/>
                </a:lnTo>
                <a:lnTo>
                  <a:pt x="1858963" y="1816101"/>
                </a:lnTo>
                <a:lnTo>
                  <a:pt x="1862138" y="1824038"/>
                </a:lnTo>
                <a:lnTo>
                  <a:pt x="1879601" y="1820863"/>
                </a:lnTo>
                <a:lnTo>
                  <a:pt x="1890713" y="1812926"/>
                </a:lnTo>
                <a:lnTo>
                  <a:pt x="1901826" y="1792288"/>
                </a:lnTo>
                <a:lnTo>
                  <a:pt x="1912938" y="1774826"/>
                </a:lnTo>
                <a:lnTo>
                  <a:pt x="1927226" y="1766888"/>
                </a:lnTo>
                <a:lnTo>
                  <a:pt x="1933576" y="1760538"/>
                </a:lnTo>
                <a:lnTo>
                  <a:pt x="1938338" y="1760538"/>
                </a:lnTo>
                <a:lnTo>
                  <a:pt x="1941513" y="1758951"/>
                </a:lnTo>
                <a:lnTo>
                  <a:pt x="1951038" y="1752601"/>
                </a:lnTo>
                <a:lnTo>
                  <a:pt x="1958976" y="1746251"/>
                </a:lnTo>
                <a:lnTo>
                  <a:pt x="1970088" y="1738313"/>
                </a:lnTo>
                <a:lnTo>
                  <a:pt x="1979613" y="1741488"/>
                </a:lnTo>
                <a:lnTo>
                  <a:pt x="1981201" y="1752601"/>
                </a:lnTo>
                <a:lnTo>
                  <a:pt x="1970088" y="1774826"/>
                </a:lnTo>
                <a:lnTo>
                  <a:pt x="1966913" y="1774826"/>
                </a:lnTo>
                <a:lnTo>
                  <a:pt x="1966913" y="1787526"/>
                </a:lnTo>
                <a:lnTo>
                  <a:pt x="1966913" y="1801813"/>
                </a:lnTo>
                <a:lnTo>
                  <a:pt x="1973263" y="1801813"/>
                </a:lnTo>
                <a:lnTo>
                  <a:pt x="1973263" y="1816101"/>
                </a:lnTo>
                <a:lnTo>
                  <a:pt x="1979613" y="1820863"/>
                </a:lnTo>
                <a:lnTo>
                  <a:pt x="1981201" y="1803401"/>
                </a:lnTo>
                <a:lnTo>
                  <a:pt x="1987551" y="1781176"/>
                </a:lnTo>
                <a:lnTo>
                  <a:pt x="1995488" y="1766888"/>
                </a:lnTo>
                <a:lnTo>
                  <a:pt x="2008188" y="1758951"/>
                </a:lnTo>
                <a:lnTo>
                  <a:pt x="2016126" y="1755776"/>
                </a:lnTo>
                <a:lnTo>
                  <a:pt x="2022476" y="1752601"/>
                </a:lnTo>
                <a:lnTo>
                  <a:pt x="2027238" y="1758951"/>
                </a:lnTo>
                <a:lnTo>
                  <a:pt x="2036763" y="1774826"/>
                </a:lnTo>
                <a:lnTo>
                  <a:pt x="2030413" y="1774826"/>
                </a:lnTo>
                <a:lnTo>
                  <a:pt x="2036763" y="1787526"/>
                </a:lnTo>
                <a:lnTo>
                  <a:pt x="2044701" y="1784351"/>
                </a:lnTo>
                <a:lnTo>
                  <a:pt x="2055813" y="1774826"/>
                </a:lnTo>
                <a:lnTo>
                  <a:pt x="2079626" y="1778001"/>
                </a:lnTo>
                <a:lnTo>
                  <a:pt x="2084388" y="1787526"/>
                </a:lnTo>
                <a:lnTo>
                  <a:pt x="2087563" y="1795463"/>
                </a:lnTo>
                <a:lnTo>
                  <a:pt x="2090738" y="1801813"/>
                </a:lnTo>
                <a:lnTo>
                  <a:pt x="2095501" y="1801813"/>
                </a:lnTo>
                <a:lnTo>
                  <a:pt x="2098676" y="1795463"/>
                </a:lnTo>
                <a:lnTo>
                  <a:pt x="2101851" y="1787526"/>
                </a:lnTo>
                <a:lnTo>
                  <a:pt x="2105026" y="1781176"/>
                </a:lnTo>
                <a:lnTo>
                  <a:pt x="2112963" y="1774826"/>
                </a:lnTo>
                <a:lnTo>
                  <a:pt x="2109788" y="1774826"/>
                </a:lnTo>
                <a:lnTo>
                  <a:pt x="2127251" y="1770063"/>
                </a:lnTo>
                <a:lnTo>
                  <a:pt x="2144713" y="1774826"/>
                </a:lnTo>
                <a:lnTo>
                  <a:pt x="2141538" y="1774826"/>
                </a:lnTo>
                <a:lnTo>
                  <a:pt x="2144713" y="1778001"/>
                </a:lnTo>
                <a:lnTo>
                  <a:pt x="2155826" y="1792288"/>
                </a:lnTo>
                <a:lnTo>
                  <a:pt x="2162176" y="1795463"/>
                </a:lnTo>
                <a:lnTo>
                  <a:pt x="2173288" y="1784351"/>
                </a:lnTo>
                <a:lnTo>
                  <a:pt x="2181226" y="1770063"/>
                </a:lnTo>
                <a:lnTo>
                  <a:pt x="2184401" y="1766888"/>
                </a:lnTo>
                <a:lnTo>
                  <a:pt x="2187576" y="1766888"/>
                </a:lnTo>
                <a:lnTo>
                  <a:pt x="2187576" y="1774826"/>
                </a:lnTo>
                <a:lnTo>
                  <a:pt x="2184401" y="1774826"/>
                </a:lnTo>
                <a:lnTo>
                  <a:pt x="2181226" y="1787526"/>
                </a:lnTo>
                <a:lnTo>
                  <a:pt x="2178051" y="1801813"/>
                </a:lnTo>
                <a:lnTo>
                  <a:pt x="2181226" y="1801813"/>
                </a:lnTo>
                <a:lnTo>
                  <a:pt x="2178051" y="1806576"/>
                </a:lnTo>
                <a:lnTo>
                  <a:pt x="2173288" y="1816101"/>
                </a:lnTo>
                <a:lnTo>
                  <a:pt x="2170113" y="1824038"/>
                </a:lnTo>
                <a:lnTo>
                  <a:pt x="2181226" y="1827213"/>
                </a:lnTo>
                <a:lnTo>
                  <a:pt x="2184401" y="1827213"/>
                </a:lnTo>
                <a:lnTo>
                  <a:pt x="2187576" y="1831976"/>
                </a:lnTo>
                <a:lnTo>
                  <a:pt x="2201863" y="1831976"/>
                </a:lnTo>
                <a:lnTo>
                  <a:pt x="2216151" y="1838326"/>
                </a:lnTo>
                <a:lnTo>
                  <a:pt x="2212976" y="1838326"/>
                </a:lnTo>
                <a:lnTo>
                  <a:pt x="2220913" y="1849438"/>
                </a:lnTo>
                <a:lnTo>
                  <a:pt x="2233613" y="1863726"/>
                </a:lnTo>
                <a:lnTo>
                  <a:pt x="2238376" y="1863726"/>
                </a:lnTo>
                <a:lnTo>
                  <a:pt x="2241551" y="1866901"/>
                </a:lnTo>
                <a:lnTo>
                  <a:pt x="2244726" y="1873251"/>
                </a:lnTo>
                <a:lnTo>
                  <a:pt x="2249488" y="1884363"/>
                </a:lnTo>
                <a:lnTo>
                  <a:pt x="2270126" y="1874838"/>
                </a:lnTo>
                <a:lnTo>
                  <a:pt x="2284413" y="1873251"/>
                </a:lnTo>
                <a:lnTo>
                  <a:pt x="2306638" y="1874838"/>
                </a:lnTo>
                <a:lnTo>
                  <a:pt x="2333626" y="1901826"/>
                </a:lnTo>
                <a:lnTo>
                  <a:pt x="2327276" y="1901826"/>
                </a:lnTo>
                <a:lnTo>
                  <a:pt x="2338388" y="1912938"/>
                </a:lnTo>
                <a:lnTo>
                  <a:pt x="2347913" y="1924051"/>
                </a:lnTo>
                <a:lnTo>
                  <a:pt x="2349501" y="1927226"/>
                </a:lnTo>
                <a:lnTo>
                  <a:pt x="2352676" y="1927226"/>
                </a:lnTo>
                <a:lnTo>
                  <a:pt x="2366963" y="1952626"/>
                </a:lnTo>
                <a:lnTo>
                  <a:pt x="2376488" y="1963738"/>
                </a:lnTo>
                <a:lnTo>
                  <a:pt x="2370138" y="1963738"/>
                </a:lnTo>
                <a:lnTo>
                  <a:pt x="2373313" y="1966913"/>
                </a:lnTo>
                <a:lnTo>
                  <a:pt x="2376488" y="1966913"/>
                </a:lnTo>
                <a:lnTo>
                  <a:pt x="2387601" y="1973263"/>
                </a:lnTo>
                <a:lnTo>
                  <a:pt x="2392363" y="1989138"/>
                </a:lnTo>
                <a:lnTo>
                  <a:pt x="2395538" y="1989138"/>
                </a:lnTo>
                <a:lnTo>
                  <a:pt x="2395538" y="1992313"/>
                </a:lnTo>
                <a:lnTo>
                  <a:pt x="2392363" y="2001838"/>
                </a:lnTo>
                <a:lnTo>
                  <a:pt x="2378076" y="2009776"/>
                </a:lnTo>
                <a:lnTo>
                  <a:pt x="2362201" y="2017713"/>
                </a:lnTo>
                <a:lnTo>
                  <a:pt x="2347913" y="2024063"/>
                </a:lnTo>
                <a:lnTo>
                  <a:pt x="2344738" y="2024063"/>
                </a:lnTo>
                <a:lnTo>
                  <a:pt x="2344738" y="2027238"/>
                </a:lnTo>
                <a:lnTo>
                  <a:pt x="2341563" y="2027238"/>
                </a:lnTo>
                <a:lnTo>
                  <a:pt x="2335213" y="2032001"/>
                </a:lnTo>
                <a:lnTo>
                  <a:pt x="2341563" y="2043113"/>
                </a:lnTo>
                <a:lnTo>
                  <a:pt x="2355851" y="2041526"/>
                </a:lnTo>
                <a:lnTo>
                  <a:pt x="2376488" y="2032001"/>
                </a:lnTo>
                <a:lnTo>
                  <a:pt x="2384426" y="2020888"/>
                </a:lnTo>
                <a:lnTo>
                  <a:pt x="2387601" y="2017713"/>
                </a:lnTo>
                <a:lnTo>
                  <a:pt x="2390776" y="2017713"/>
                </a:lnTo>
                <a:lnTo>
                  <a:pt x="2406651" y="2014538"/>
                </a:lnTo>
                <a:lnTo>
                  <a:pt x="2413001" y="2027238"/>
                </a:lnTo>
                <a:lnTo>
                  <a:pt x="2409826" y="2027238"/>
                </a:lnTo>
                <a:lnTo>
                  <a:pt x="2409826" y="2038351"/>
                </a:lnTo>
                <a:lnTo>
                  <a:pt x="2405063" y="2049463"/>
                </a:lnTo>
                <a:lnTo>
                  <a:pt x="2405063" y="2052638"/>
                </a:lnTo>
                <a:lnTo>
                  <a:pt x="2395538" y="2060576"/>
                </a:lnTo>
                <a:lnTo>
                  <a:pt x="2387601" y="2066926"/>
                </a:lnTo>
                <a:lnTo>
                  <a:pt x="2384426" y="2070101"/>
                </a:lnTo>
                <a:lnTo>
                  <a:pt x="2381251" y="2070101"/>
                </a:lnTo>
                <a:lnTo>
                  <a:pt x="2378076" y="2071688"/>
                </a:lnTo>
                <a:lnTo>
                  <a:pt x="2390776" y="2074863"/>
                </a:lnTo>
                <a:lnTo>
                  <a:pt x="2398713" y="2078038"/>
                </a:lnTo>
                <a:lnTo>
                  <a:pt x="2405063" y="2074863"/>
                </a:lnTo>
                <a:lnTo>
                  <a:pt x="2405063" y="2070101"/>
                </a:lnTo>
                <a:lnTo>
                  <a:pt x="2413001" y="2052638"/>
                </a:lnTo>
                <a:lnTo>
                  <a:pt x="2427288" y="2032001"/>
                </a:lnTo>
                <a:lnTo>
                  <a:pt x="2435226" y="2035176"/>
                </a:lnTo>
                <a:lnTo>
                  <a:pt x="2455863" y="2038351"/>
                </a:lnTo>
                <a:lnTo>
                  <a:pt x="2474913" y="2049463"/>
                </a:lnTo>
                <a:lnTo>
                  <a:pt x="2474913" y="2052638"/>
                </a:lnTo>
                <a:lnTo>
                  <a:pt x="2478088" y="2052638"/>
                </a:lnTo>
                <a:lnTo>
                  <a:pt x="2484438" y="2052638"/>
                </a:lnTo>
                <a:lnTo>
                  <a:pt x="2501901" y="2063751"/>
                </a:lnTo>
                <a:lnTo>
                  <a:pt x="2517776" y="2074863"/>
                </a:lnTo>
                <a:lnTo>
                  <a:pt x="2541588" y="2084388"/>
                </a:lnTo>
                <a:lnTo>
                  <a:pt x="2559051" y="2078038"/>
                </a:lnTo>
                <a:lnTo>
                  <a:pt x="2573338" y="2078038"/>
                </a:lnTo>
                <a:lnTo>
                  <a:pt x="2592388" y="2089151"/>
                </a:lnTo>
                <a:lnTo>
                  <a:pt x="2587626" y="2089151"/>
                </a:lnTo>
                <a:lnTo>
                  <a:pt x="2595563" y="2098676"/>
                </a:lnTo>
                <a:lnTo>
                  <a:pt x="2601913" y="2106613"/>
                </a:lnTo>
                <a:lnTo>
                  <a:pt x="2606676" y="2112963"/>
                </a:lnTo>
                <a:lnTo>
                  <a:pt x="2613026" y="2114551"/>
                </a:lnTo>
                <a:lnTo>
                  <a:pt x="2617788" y="2114551"/>
                </a:lnTo>
                <a:lnTo>
                  <a:pt x="2635251" y="2124076"/>
                </a:lnTo>
                <a:lnTo>
                  <a:pt x="2649538" y="2127251"/>
                </a:lnTo>
                <a:lnTo>
                  <a:pt x="2663826" y="2135188"/>
                </a:lnTo>
                <a:lnTo>
                  <a:pt x="2674938" y="2152651"/>
                </a:lnTo>
                <a:lnTo>
                  <a:pt x="2670176" y="2152651"/>
                </a:lnTo>
                <a:lnTo>
                  <a:pt x="2674938" y="2166938"/>
                </a:lnTo>
                <a:lnTo>
                  <a:pt x="2678113" y="2178051"/>
                </a:lnTo>
                <a:lnTo>
                  <a:pt x="2681288" y="2178051"/>
                </a:lnTo>
                <a:lnTo>
                  <a:pt x="2678113" y="2195513"/>
                </a:lnTo>
                <a:lnTo>
                  <a:pt x="2673351" y="2217738"/>
                </a:lnTo>
                <a:lnTo>
                  <a:pt x="2670176" y="2217738"/>
                </a:lnTo>
                <a:lnTo>
                  <a:pt x="2663826" y="2232026"/>
                </a:lnTo>
                <a:lnTo>
                  <a:pt x="2660651" y="2241551"/>
                </a:lnTo>
                <a:lnTo>
                  <a:pt x="2663826" y="2241551"/>
                </a:lnTo>
                <a:lnTo>
                  <a:pt x="2660651" y="2243138"/>
                </a:lnTo>
                <a:lnTo>
                  <a:pt x="2655888" y="2257426"/>
                </a:lnTo>
                <a:lnTo>
                  <a:pt x="2638426" y="2281238"/>
                </a:lnTo>
                <a:lnTo>
                  <a:pt x="2627313" y="2292351"/>
                </a:lnTo>
                <a:lnTo>
                  <a:pt x="2616201" y="2303463"/>
                </a:lnTo>
                <a:lnTo>
                  <a:pt x="2613026" y="2309813"/>
                </a:lnTo>
                <a:lnTo>
                  <a:pt x="2609851" y="2312988"/>
                </a:lnTo>
                <a:lnTo>
                  <a:pt x="2598738" y="2327276"/>
                </a:lnTo>
                <a:lnTo>
                  <a:pt x="2595563" y="2343151"/>
                </a:lnTo>
                <a:lnTo>
                  <a:pt x="2592388" y="2343151"/>
                </a:lnTo>
                <a:lnTo>
                  <a:pt x="2595563" y="2357438"/>
                </a:lnTo>
                <a:lnTo>
                  <a:pt x="2598738" y="2368551"/>
                </a:lnTo>
                <a:lnTo>
                  <a:pt x="2601913" y="2368551"/>
                </a:lnTo>
                <a:lnTo>
                  <a:pt x="2601913" y="2371726"/>
                </a:lnTo>
                <a:lnTo>
                  <a:pt x="2601913" y="2386013"/>
                </a:lnTo>
                <a:lnTo>
                  <a:pt x="2595563" y="2406651"/>
                </a:lnTo>
                <a:lnTo>
                  <a:pt x="2592388" y="2406651"/>
                </a:lnTo>
                <a:lnTo>
                  <a:pt x="2589213" y="2420938"/>
                </a:lnTo>
                <a:lnTo>
                  <a:pt x="2587626" y="2432051"/>
                </a:lnTo>
                <a:lnTo>
                  <a:pt x="2589213" y="2432051"/>
                </a:lnTo>
                <a:lnTo>
                  <a:pt x="2589213" y="2435226"/>
                </a:lnTo>
                <a:lnTo>
                  <a:pt x="2592388" y="2449513"/>
                </a:lnTo>
                <a:lnTo>
                  <a:pt x="2581276" y="2468563"/>
                </a:lnTo>
                <a:lnTo>
                  <a:pt x="2578101" y="2468563"/>
                </a:lnTo>
                <a:lnTo>
                  <a:pt x="2574926" y="2474913"/>
                </a:lnTo>
                <a:lnTo>
                  <a:pt x="2573338" y="2481263"/>
                </a:lnTo>
                <a:lnTo>
                  <a:pt x="2566988" y="2486026"/>
                </a:lnTo>
                <a:lnTo>
                  <a:pt x="2563813" y="2495551"/>
                </a:lnTo>
                <a:lnTo>
                  <a:pt x="2566988" y="2495551"/>
                </a:lnTo>
                <a:lnTo>
                  <a:pt x="2559051" y="2514601"/>
                </a:lnTo>
                <a:lnTo>
                  <a:pt x="2552701" y="2528888"/>
                </a:lnTo>
                <a:lnTo>
                  <a:pt x="2549526" y="2528888"/>
                </a:lnTo>
                <a:lnTo>
                  <a:pt x="2549526" y="2532063"/>
                </a:lnTo>
                <a:lnTo>
                  <a:pt x="2546351" y="2532063"/>
                </a:lnTo>
                <a:lnTo>
                  <a:pt x="2530476" y="2540001"/>
                </a:lnTo>
                <a:lnTo>
                  <a:pt x="2501901" y="2543176"/>
                </a:lnTo>
                <a:lnTo>
                  <a:pt x="2478088" y="2552701"/>
                </a:lnTo>
                <a:lnTo>
                  <a:pt x="2473326" y="2554288"/>
                </a:lnTo>
                <a:lnTo>
                  <a:pt x="2466976" y="2560638"/>
                </a:lnTo>
                <a:lnTo>
                  <a:pt x="2444751" y="2571751"/>
                </a:lnTo>
                <a:lnTo>
                  <a:pt x="2444751" y="2574926"/>
                </a:lnTo>
                <a:lnTo>
                  <a:pt x="2441576" y="2574926"/>
                </a:lnTo>
                <a:lnTo>
                  <a:pt x="2430463" y="2581276"/>
                </a:lnTo>
                <a:lnTo>
                  <a:pt x="2420938" y="2589213"/>
                </a:lnTo>
                <a:lnTo>
                  <a:pt x="2419351" y="2592388"/>
                </a:lnTo>
                <a:lnTo>
                  <a:pt x="2419351" y="2595563"/>
                </a:lnTo>
                <a:lnTo>
                  <a:pt x="2416176" y="2595563"/>
                </a:lnTo>
                <a:lnTo>
                  <a:pt x="2413001" y="2606676"/>
                </a:lnTo>
                <a:lnTo>
                  <a:pt x="2416176" y="2620963"/>
                </a:lnTo>
                <a:lnTo>
                  <a:pt x="2419351" y="2620963"/>
                </a:lnTo>
                <a:lnTo>
                  <a:pt x="2420938" y="2635251"/>
                </a:lnTo>
                <a:lnTo>
                  <a:pt x="2419351" y="2652713"/>
                </a:lnTo>
                <a:lnTo>
                  <a:pt x="2419351" y="2654301"/>
                </a:lnTo>
                <a:lnTo>
                  <a:pt x="2416176" y="2657476"/>
                </a:lnTo>
                <a:lnTo>
                  <a:pt x="2413001" y="2657476"/>
                </a:lnTo>
                <a:lnTo>
                  <a:pt x="2401888" y="2663826"/>
                </a:lnTo>
                <a:lnTo>
                  <a:pt x="2390776" y="2679701"/>
                </a:lnTo>
                <a:lnTo>
                  <a:pt x="2387601" y="2679701"/>
                </a:lnTo>
                <a:lnTo>
                  <a:pt x="2387601" y="2682876"/>
                </a:lnTo>
                <a:lnTo>
                  <a:pt x="2390776" y="2682876"/>
                </a:lnTo>
                <a:lnTo>
                  <a:pt x="2384426" y="2693988"/>
                </a:lnTo>
                <a:lnTo>
                  <a:pt x="2378076" y="2700338"/>
                </a:lnTo>
                <a:lnTo>
                  <a:pt x="2373313" y="2703513"/>
                </a:lnTo>
                <a:lnTo>
                  <a:pt x="2366963" y="2706688"/>
                </a:lnTo>
                <a:lnTo>
                  <a:pt x="2362201" y="2711451"/>
                </a:lnTo>
                <a:lnTo>
                  <a:pt x="2359026" y="2720976"/>
                </a:lnTo>
                <a:lnTo>
                  <a:pt x="2355851" y="2720976"/>
                </a:lnTo>
                <a:lnTo>
                  <a:pt x="2352676" y="2732088"/>
                </a:lnTo>
                <a:lnTo>
                  <a:pt x="2349501" y="2743201"/>
                </a:lnTo>
                <a:lnTo>
                  <a:pt x="2349501" y="2746376"/>
                </a:lnTo>
                <a:lnTo>
                  <a:pt x="2352676" y="2746376"/>
                </a:lnTo>
                <a:lnTo>
                  <a:pt x="2344738" y="2763838"/>
                </a:lnTo>
                <a:lnTo>
                  <a:pt x="2324101" y="2782888"/>
                </a:lnTo>
                <a:lnTo>
                  <a:pt x="2319338" y="2789238"/>
                </a:lnTo>
                <a:lnTo>
                  <a:pt x="2309813" y="2797176"/>
                </a:lnTo>
                <a:lnTo>
                  <a:pt x="2295526" y="2808288"/>
                </a:lnTo>
                <a:lnTo>
                  <a:pt x="2270126" y="2811463"/>
                </a:lnTo>
                <a:lnTo>
                  <a:pt x="2255838" y="2808288"/>
                </a:lnTo>
                <a:lnTo>
                  <a:pt x="2235201" y="2779713"/>
                </a:lnTo>
                <a:lnTo>
                  <a:pt x="2233613" y="2746376"/>
                </a:lnTo>
                <a:lnTo>
                  <a:pt x="2227263" y="2765426"/>
                </a:lnTo>
                <a:lnTo>
                  <a:pt x="2224088" y="2782888"/>
                </a:lnTo>
                <a:lnTo>
                  <a:pt x="2220913" y="2782888"/>
                </a:lnTo>
                <a:lnTo>
                  <a:pt x="2220913" y="2789238"/>
                </a:lnTo>
                <a:lnTo>
                  <a:pt x="2220913" y="2792413"/>
                </a:lnTo>
                <a:lnTo>
                  <a:pt x="2224088" y="2800351"/>
                </a:lnTo>
                <a:lnTo>
                  <a:pt x="2235201" y="2808288"/>
                </a:lnTo>
                <a:lnTo>
                  <a:pt x="2241551" y="2808288"/>
                </a:lnTo>
                <a:lnTo>
                  <a:pt x="2249488" y="2817813"/>
                </a:lnTo>
                <a:lnTo>
                  <a:pt x="2259013" y="2825751"/>
                </a:lnTo>
                <a:lnTo>
                  <a:pt x="2263776" y="2835276"/>
                </a:lnTo>
                <a:lnTo>
                  <a:pt x="2259013" y="2846388"/>
                </a:lnTo>
                <a:lnTo>
                  <a:pt x="2255838" y="2849563"/>
                </a:lnTo>
                <a:lnTo>
                  <a:pt x="2255838" y="2851151"/>
                </a:lnTo>
                <a:lnTo>
                  <a:pt x="2249488" y="2860676"/>
                </a:lnTo>
                <a:lnTo>
                  <a:pt x="2241551" y="2871788"/>
                </a:lnTo>
                <a:lnTo>
                  <a:pt x="2244726" y="2871788"/>
                </a:lnTo>
                <a:lnTo>
                  <a:pt x="2233613" y="2889251"/>
                </a:lnTo>
                <a:lnTo>
                  <a:pt x="2227263" y="2894013"/>
                </a:lnTo>
                <a:lnTo>
                  <a:pt x="2224088" y="2897188"/>
                </a:lnTo>
                <a:lnTo>
                  <a:pt x="2192338" y="2903538"/>
                </a:lnTo>
                <a:lnTo>
                  <a:pt x="2159001" y="2900363"/>
                </a:lnTo>
                <a:lnTo>
                  <a:pt x="2155826" y="2900363"/>
                </a:lnTo>
                <a:lnTo>
                  <a:pt x="2152651" y="2900363"/>
                </a:lnTo>
                <a:lnTo>
                  <a:pt x="2149476" y="2903538"/>
                </a:lnTo>
                <a:lnTo>
                  <a:pt x="2149476" y="2908301"/>
                </a:lnTo>
                <a:lnTo>
                  <a:pt x="2147888" y="2908301"/>
                </a:lnTo>
                <a:lnTo>
                  <a:pt x="2144713" y="2917826"/>
                </a:lnTo>
                <a:lnTo>
                  <a:pt x="2144713" y="2925763"/>
                </a:lnTo>
                <a:lnTo>
                  <a:pt x="2144713" y="2932113"/>
                </a:lnTo>
                <a:lnTo>
                  <a:pt x="2147888" y="2935288"/>
                </a:lnTo>
                <a:lnTo>
                  <a:pt x="2149476" y="2935288"/>
                </a:lnTo>
                <a:lnTo>
                  <a:pt x="2152651" y="2943226"/>
                </a:lnTo>
                <a:lnTo>
                  <a:pt x="2147888" y="2946401"/>
                </a:lnTo>
                <a:lnTo>
                  <a:pt x="2144713" y="2949576"/>
                </a:lnTo>
                <a:lnTo>
                  <a:pt x="2135188" y="2946401"/>
                </a:lnTo>
                <a:lnTo>
                  <a:pt x="2112963" y="2940051"/>
                </a:lnTo>
                <a:lnTo>
                  <a:pt x="2098676" y="2936876"/>
                </a:lnTo>
                <a:lnTo>
                  <a:pt x="2101851" y="2957513"/>
                </a:lnTo>
                <a:lnTo>
                  <a:pt x="2112963" y="2968626"/>
                </a:lnTo>
                <a:lnTo>
                  <a:pt x="2127251" y="2965451"/>
                </a:lnTo>
                <a:lnTo>
                  <a:pt x="2127251" y="2971801"/>
                </a:lnTo>
                <a:lnTo>
                  <a:pt x="2124076" y="2971801"/>
                </a:lnTo>
                <a:lnTo>
                  <a:pt x="2124076" y="2974976"/>
                </a:lnTo>
                <a:lnTo>
                  <a:pt x="2119313" y="2989263"/>
                </a:lnTo>
                <a:lnTo>
                  <a:pt x="2106613" y="2997201"/>
                </a:lnTo>
                <a:lnTo>
                  <a:pt x="2109788" y="2997201"/>
                </a:lnTo>
                <a:lnTo>
                  <a:pt x="2105026" y="3003551"/>
                </a:lnTo>
                <a:lnTo>
                  <a:pt x="2101851" y="3003551"/>
                </a:lnTo>
                <a:lnTo>
                  <a:pt x="2093913" y="3017838"/>
                </a:lnTo>
                <a:lnTo>
                  <a:pt x="2079626" y="3036888"/>
                </a:lnTo>
                <a:lnTo>
                  <a:pt x="2073276" y="3040063"/>
                </a:lnTo>
                <a:lnTo>
                  <a:pt x="2070101" y="3046413"/>
                </a:lnTo>
                <a:lnTo>
                  <a:pt x="2058988" y="3054351"/>
                </a:lnTo>
                <a:lnTo>
                  <a:pt x="2055813" y="3060701"/>
                </a:lnTo>
                <a:lnTo>
                  <a:pt x="2058988" y="3060701"/>
                </a:lnTo>
                <a:lnTo>
                  <a:pt x="2055813" y="3065463"/>
                </a:lnTo>
                <a:lnTo>
                  <a:pt x="2058988" y="3068638"/>
                </a:lnTo>
                <a:lnTo>
                  <a:pt x="2073276" y="3074988"/>
                </a:lnTo>
                <a:lnTo>
                  <a:pt x="2090738" y="3074988"/>
                </a:lnTo>
                <a:lnTo>
                  <a:pt x="2093913" y="3082926"/>
                </a:lnTo>
                <a:lnTo>
                  <a:pt x="2087563" y="3100388"/>
                </a:lnTo>
                <a:lnTo>
                  <a:pt x="2084388" y="3100388"/>
                </a:lnTo>
                <a:lnTo>
                  <a:pt x="2081213" y="3108326"/>
                </a:lnTo>
                <a:lnTo>
                  <a:pt x="2076451" y="3114676"/>
                </a:lnTo>
                <a:lnTo>
                  <a:pt x="2073276" y="3117851"/>
                </a:lnTo>
                <a:lnTo>
                  <a:pt x="2065338" y="3122613"/>
                </a:lnTo>
                <a:lnTo>
                  <a:pt x="2066926" y="3122613"/>
                </a:lnTo>
                <a:lnTo>
                  <a:pt x="2047876" y="3140076"/>
                </a:lnTo>
                <a:lnTo>
                  <a:pt x="2036763" y="3151188"/>
                </a:lnTo>
                <a:lnTo>
                  <a:pt x="2030413" y="3154363"/>
                </a:lnTo>
                <a:lnTo>
                  <a:pt x="2027238" y="3162301"/>
                </a:lnTo>
                <a:lnTo>
                  <a:pt x="2024063" y="3162301"/>
                </a:lnTo>
                <a:lnTo>
                  <a:pt x="2022476" y="3175001"/>
                </a:lnTo>
                <a:lnTo>
                  <a:pt x="2022476" y="3186113"/>
                </a:lnTo>
                <a:lnTo>
                  <a:pt x="2024063" y="3186113"/>
                </a:lnTo>
                <a:lnTo>
                  <a:pt x="2024063" y="3190876"/>
                </a:lnTo>
                <a:lnTo>
                  <a:pt x="2027238" y="3194051"/>
                </a:lnTo>
                <a:lnTo>
                  <a:pt x="2033588" y="3208338"/>
                </a:lnTo>
                <a:lnTo>
                  <a:pt x="2051051" y="3225801"/>
                </a:lnTo>
                <a:lnTo>
                  <a:pt x="2044701" y="3225801"/>
                </a:lnTo>
                <a:lnTo>
                  <a:pt x="2055813" y="3233738"/>
                </a:lnTo>
                <a:lnTo>
                  <a:pt x="2066926" y="3240088"/>
                </a:lnTo>
                <a:lnTo>
                  <a:pt x="2095501" y="3246438"/>
                </a:lnTo>
                <a:lnTo>
                  <a:pt x="2109788" y="3251201"/>
                </a:lnTo>
                <a:lnTo>
                  <a:pt x="2087563" y="3260726"/>
                </a:lnTo>
                <a:lnTo>
                  <a:pt x="2065338" y="3262313"/>
                </a:lnTo>
                <a:lnTo>
                  <a:pt x="2047876" y="3268663"/>
                </a:lnTo>
                <a:lnTo>
                  <a:pt x="2022476" y="3275013"/>
                </a:lnTo>
                <a:lnTo>
                  <a:pt x="1995488" y="3265488"/>
                </a:lnTo>
                <a:lnTo>
                  <a:pt x="1979613" y="3257551"/>
                </a:lnTo>
                <a:lnTo>
                  <a:pt x="1979613" y="3254376"/>
                </a:lnTo>
                <a:lnTo>
                  <a:pt x="1998663" y="3233738"/>
                </a:lnTo>
                <a:lnTo>
                  <a:pt x="2005013" y="3228976"/>
                </a:lnTo>
                <a:lnTo>
                  <a:pt x="2001838" y="3214688"/>
                </a:lnTo>
                <a:lnTo>
                  <a:pt x="1995488" y="3214688"/>
                </a:lnTo>
                <a:lnTo>
                  <a:pt x="1993901" y="3217863"/>
                </a:lnTo>
                <a:lnTo>
                  <a:pt x="1993901" y="3222626"/>
                </a:lnTo>
                <a:lnTo>
                  <a:pt x="1993901" y="3225801"/>
                </a:lnTo>
                <a:lnTo>
                  <a:pt x="1990726" y="3225801"/>
                </a:lnTo>
                <a:lnTo>
                  <a:pt x="1981201" y="3248026"/>
                </a:lnTo>
                <a:lnTo>
                  <a:pt x="1973263" y="3251201"/>
                </a:lnTo>
                <a:lnTo>
                  <a:pt x="1958976" y="3243263"/>
                </a:lnTo>
                <a:lnTo>
                  <a:pt x="1951038" y="3232151"/>
                </a:lnTo>
                <a:lnTo>
                  <a:pt x="1933576" y="3222626"/>
                </a:lnTo>
                <a:lnTo>
                  <a:pt x="1927226" y="3197226"/>
                </a:lnTo>
                <a:lnTo>
                  <a:pt x="1927226" y="3182938"/>
                </a:lnTo>
                <a:lnTo>
                  <a:pt x="1916113" y="3171826"/>
                </a:lnTo>
                <a:lnTo>
                  <a:pt x="1908176" y="3165476"/>
                </a:lnTo>
                <a:lnTo>
                  <a:pt x="1905001" y="3160713"/>
                </a:lnTo>
                <a:lnTo>
                  <a:pt x="1916113" y="3146426"/>
                </a:lnTo>
                <a:lnTo>
                  <a:pt x="1916113" y="3140076"/>
                </a:lnTo>
                <a:lnTo>
                  <a:pt x="1908176" y="3133726"/>
                </a:lnTo>
                <a:lnTo>
                  <a:pt x="1898651" y="3122613"/>
                </a:lnTo>
                <a:lnTo>
                  <a:pt x="1901826" y="3100388"/>
                </a:lnTo>
                <a:lnTo>
                  <a:pt x="1912938" y="3086101"/>
                </a:lnTo>
                <a:lnTo>
                  <a:pt x="1908176" y="3074988"/>
                </a:lnTo>
                <a:lnTo>
                  <a:pt x="1901826" y="3057526"/>
                </a:lnTo>
                <a:lnTo>
                  <a:pt x="1901826" y="3043238"/>
                </a:lnTo>
                <a:lnTo>
                  <a:pt x="1919288" y="3022601"/>
                </a:lnTo>
                <a:lnTo>
                  <a:pt x="1933576" y="2997201"/>
                </a:lnTo>
                <a:lnTo>
                  <a:pt x="1938338" y="2982913"/>
                </a:lnTo>
                <a:lnTo>
                  <a:pt x="1933576" y="2965451"/>
                </a:lnTo>
                <a:lnTo>
                  <a:pt x="1930401" y="2940051"/>
                </a:lnTo>
                <a:lnTo>
                  <a:pt x="1933576" y="2922588"/>
                </a:lnTo>
                <a:lnTo>
                  <a:pt x="1941513" y="2900363"/>
                </a:lnTo>
                <a:lnTo>
                  <a:pt x="1936751" y="2882901"/>
                </a:lnTo>
                <a:lnTo>
                  <a:pt x="1930401" y="2868613"/>
                </a:lnTo>
                <a:lnTo>
                  <a:pt x="1938338" y="2854326"/>
                </a:lnTo>
                <a:lnTo>
                  <a:pt x="1941513" y="2840038"/>
                </a:lnTo>
                <a:lnTo>
                  <a:pt x="1944688" y="2817813"/>
                </a:lnTo>
                <a:lnTo>
                  <a:pt x="1955801" y="2800351"/>
                </a:lnTo>
                <a:lnTo>
                  <a:pt x="1962151" y="2779713"/>
                </a:lnTo>
                <a:lnTo>
                  <a:pt x="1973263" y="2754313"/>
                </a:lnTo>
                <a:lnTo>
                  <a:pt x="1973263" y="2725738"/>
                </a:lnTo>
                <a:lnTo>
                  <a:pt x="1965326" y="2706688"/>
                </a:lnTo>
                <a:lnTo>
                  <a:pt x="1976438" y="2697163"/>
                </a:lnTo>
                <a:lnTo>
                  <a:pt x="1976438" y="2679701"/>
                </a:lnTo>
                <a:lnTo>
                  <a:pt x="1976438" y="2668588"/>
                </a:lnTo>
                <a:lnTo>
                  <a:pt x="1995488" y="2657476"/>
                </a:lnTo>
                <a:lnTo>
                  <a:pt x="1995488" y="2632076"/>
                </a:lnTo>
                <a:lnTo>
                  <a:pt x="1993901" y="2581276"/>
                </a:lnTo>
                <a:lnTo>
                  <a:pt x="1998663" y="2517776"/>
                </a:lnTo>
                <a:lnTo>
                  <a:pt x="2001838" y="2481263"/>
                </a:lnTo>
                <a:lnTo>
                  <a:pt x="2005013" y="2463801"/>
                </a:lnTo>
                <a:lnTo>
                  <a:pt x="1995488" y="2438401"/>
                </a:lnTo>
                <a:lnTo>
                  <a:pt x="1984376" y="2414588"/>
                </a:lnTo>
                <a:lnTo>
                  <a:pt x="1966913" y="2403476"/>
                </a:lnTo>
                <a:lnTo>
                  <a:pt x="1947863" y="2389188"/>
                </a:lnTo>
                <a:lnTo>
                  <a:pt x="1933576" y="2381251"/>
                </a:lnTo>
                <a:lnTo>
                  <a:pt x="1922463" y="2378076"/>
                </a:lnTo>
                <a:lnTo>
                  <a:pt x="1881188" y="2354263"/>
                </a:lnTo>
                <a:lnTo>
                  <a:pt x="1876426" y="2335213"/>
                </a:lnTo>
                <a:lnTo>
                  <a:pt x="1866901" y="2298701"/>
                </a:lnTo>
                <a:lnTo>
                  <a:pt x="1855788" y="2266951"/>
                </a:lnTo>
                <a:lnTo>
                  <a:pt x="1838326" y="2227263"/>
                </a:lnTo>
                <a:lnTo>
                  <a:pt x="1827213" y="2185988"/>
                </a:lnTo>
                <a:lnTo>
                  <a:pt x="1822451" y="2174876"/>
                </a:lnTo>
                <a:lnTo>
                  <a:pt x="1793876" y="2155826"/>
                </a:lnTo>
                <a:lnTo>
                  <a:pt x="1784351" y="2141538"/>
                </a:lnTo>
                <a:lnTo>
                  <a:pt x="1787526" y="2112963"/>
                </a:lnTo>
                <a:lnTo>
                  <a:pt x="1795463" y="2092326"/>
                </a:lnTo>
                <a:lnTo>
                  <a:pt x="1795463" y="2063751"/>
                </a:lnTo>
                <a:lnTo>
                  <a:pt x="1793876" y="2041526"/>
                </a:lnTo>
                <a:lnTo>
                  <a:pt x="1798638" y="2014538"/>
                </a:lnTo>
                <a:lnTo>
                  <a:pt x="1816101" y="1992313"/>
                </a:lnTo>
                <a:lnTo>
                  <a:pt x="1836738" y="1978026"/>
                </a:lnTo>
                <a:lnTo>
                  <a:pt x="1851026" y="1966913"/>
                </a:lnTo>
                <a:lnTo>
                  <a:pt x="1855788" y="1955801"/>
                </a:lnTo>
                <a:lnTo>
                  <a:pt x="1862138" y="1924051"/>
                </a:lnTo>
                <a:lnTo>
                  <a:pt x="1865313" y="1889126"/>
                </a:lnTo>
                <a:lnTo>
                  <a:pt x="1852613" y="1873251"/>
                </a:lnTo>
                <a:lnTo>
                  <a:pt x="1847851" y="1855788"/>
                </a:lnTo>
                <a:lnTo>
                  <a:pt x="1836738" y="1835151"/>
                </a:lnTo>
                <a:lnTo>
                  <a:pt x="1824038" y="1830388"/>
                </a:lnTo>
                <a:lnTo>
                  <a:pt x="1816101" y="1830388"/>
                </a:lnTo>
                <a:lnTo>
                  <a:pt x="1816101" y="1831976"/>
                </a:lnTo>
                <a:lnTo>
                  <a:pt x="1816101" y="1838326"/>
                </a:lnTo>
                <a:lnTo>
                  <a:pt x="1812926" y="1838326"/>
                </a:lnTo>
                <a:lnTo>
                  <a:pt x="1809751" y="1849438"/>
                </a:lnTo>
                <a:lnTo>
                  <a:pt x="1801813" y="1858963"/>
                </a:lnTo>
                <a:lnTo>
                  <a:pt x="1784351" y="1860551"/>
                </a:lnTo>
                <a:lnTo>
                  <a:pt x="1779588" y="1849438"/>
                </a:lnTo>
                <a:lnTo>
                  <a:pt x="1765301" y="1844676"/>
                </a:lnTo>
                <a:lnTo>
                  <a:pt x="1747838" y="1831976"/>
                </a:lnTo>
                <a:lnTo>
                  <a:pt x="1733551" y="1817688"/>
                </a:lnTo>
                <a:lnTo>
                  <a:pt x="1716088" y="1803401"/>
                </a:lnTo>
                <a:lnTo>
                  <a:pt x="1708151" y="1801813"/>
                </a:lnTo>
                <a:lnTo>
                  <a:pt x="1687513" y="1787526"/>
                </a:lnTo>
                <a:lnTo>
                  <a:pt x="1684338" y="1770063"/>
                </a:lnTo>
                <a:lnTo>
                  <a:pt x="1679576" y="1741488"/>
                </a:lnTo>
                <a:lnTo>
                  <a:pt x="1668463" y="1730376"/>
                </a:lnTo>
                <a:lnTo>
                  <a:pt x="1654176" y="1720851"/>
                </a:lnTo>
                <a:lnTo>
                  <a:pt x="1639888" y="1720851"/>
                </a:lnTo>
                <a:lnTo>
                  <a:pt x="1625601" y="1717676"/>
                </a:lnTo>
                <a:lnTo>
                  <a:pt x="1604963" y="1712913"/>
                </a:lnTo>
                <a:lnTo>
                  <a:pt x="1582738" y="1701801"/>
                </a:lnTo>
                <a:lnTo>
                  <a:pt x="1562101" y="1681163"/>
                </a:lnTo>
                <a:lnTo>
                  <a:pt x="1550988" y="1663701"/>
                </a:lnTo>
                <a:lnTo>
                  <a:pt x="1533526" y="1658938"/>
                </a:lnTo>
                <a:lnTo>
                  <a:pt x="1519238" y="1662113"/>
                </a:lnTo>
                <a:lnTo>
                  <a:pt x="1511301" y="1676401"/>
                </a:lnTo>
                <a:lnTo>
                  <a:pt x="1508126" y="1677988"/>
                </a:lnTo>
                <a:lnTo>
                  <a:pt x="1504951" y="1677988"/>
                </a:lnTo>
                <a:lnTo>
                  <a:pt x="1490663" y="1677988"/>
                </a:lnTo>
                <a:lnTo>
                  <a:pt x="1479551" y="1662113"/>
                </a:lnTo>
                <a:lnTo>
                  <a:pt x="1462088" y="1662113"/>
                </a:lnTo>
                <a:lnTo>
                  <a:pt x="1433513" y="1663701"/>
                </a:lnTo>
                <a:lnTo>
                  <a:pt x="1419226" y="1662113"/>
                </a:lnTo>
                <a:lnTo>
                  <a:pt x="1408113" y="1630363"/>
                </a:lnTo>
                <a:lnTo>
                  <a:pt x="1404938" y="1620838"/>
                </a:lnTo>
                <a:lnTo>
                  <a:pt x="1400176" y="1604963"/>
                </a:lnTo>
                <a:lnTo>
                  <a:pt x="1357313" y="1590676"/>
                </a:lnTo>
                <a:lnTo>
                  <a:pt x="1343026" y="1584326"/>
                </a:lnTo>
                <a:lnTo>
                  <a:pt x="1325563" y="1563688"/>
                </a:lnTo>
                <a:lnTo>
                  <a:pt x="1325563" y="1541463"/>
                </a:lnTo>
                <a:lnTo>
                  <a:pt x="1322388" y="1520826"/>
                </a:lnTo>
                <a:lnTo>
                  <a:pt x="1316038" y="1509713"/>
                </a:lnTo>
                <a:lnTo>
                  <a:pt x="1304926" y="1492251"/>
                </a:lnTo>
                <a:lnTo>
                  <a:pt x="1285876" y="1477963"/>
                </a:lnTo>
                <a:lnTo>
                  <a:pt x="1265238" y="1449388"/>
                </a:lnTo>
                <a:lnTo>
                  <a:pt x="1236664" y="1409701"/>
                </a:lnTo>
                <a:lnTo>
                  <a:pt x="1204913" y="1376363"/>
                </a:lnTo>
                <a:lnTo>
                  <a:pt x="1182688" y="1341438"/>
                </a:lnTo>
                <a:lnTo>
                  <a:pt x="1179513" y="1330326"/>
                </a:lnTo>
                <a:lnTo>
                  <a:pt x="1171576" y="1308101"/>
                </a:lnTo>
                <a:lnTo>
                  <a:pt x="1162051" y="1309688"/>
                </a:lnTo>
                <a:lnTo>
                  <a:pt x="1154113" y="1322388"/>
                </a:lnTo>
                <a:lnTo>
                  <a:pt x="1158876" y="1333501"/>
                </a:lnTo>
                <a:lnTo>
                  <a:pt x="1154113" y="1333501"/>
                </a:lnTo>
                <a:lnTo>
                  <a:pt x="1162051" y="1344613"/>
                </a:lnTo>
                <a:lnTo>
                  <a:pt x="1171576" y="1352551"/>
                </a:lnTo>
                <a:lnTo>
                  <a:pt x="1173164" y="1355726"/>
                </a:lnTo>
                <a:lnTo>
                  <a:pt x="1176338" y="1358901"/>
                </a:lnTo>
                <a:lnTo>
                  <a:pt x="1182688" y="1358901"/>
                </a:lnTo>
                <a:lnTo>
                  <a:pt x="1190626" y="1376363"/>
                </a:lnTo>
                <a:lnTo>
                  <a:pt x="1204913" y="1398588"/>
                </a:lnTo>
                <a:lnTo>
                  <a:pt x="1200151" y="1398588"/>
                </a:lnTo>
                <a:lnTo>
                  <a:pt x="1201738" y="1401763"/>
                </a:lnTo>
                <a:lnTo>
                  <a:pt x="1208088" y="1404938"/>
                </a:lnTo>
                <a:lnTo>
                  <a:pt x="1214438" y="1412876"/>
                </a:lnTo>
                <a:lnTo>
                  <a:pt x="1219201" y="1420813"/>
                </a:lnTo>
                <a:lnTo>
                  <a:pt x="1222376" y="1420813"/>
                </a:lnTo>
                <a:lnTo>
                  <a:pt x="1228726" y="1441451"/>
                </a:lnTo>
                <a:lnTo>
                  <a:pt x="1233488" y="1455738"/>
                </a:lnTo>
                <a:lnTo>
                  <a:pt x="1236664" y="1458913"/>
                </a:lnTo>
                <a:lnTo>
                  <a:pt x="1239838" y="1462088"/>
                </a:lnTo>
                <a:lnTo>
                  <a:pt x="1233488" y="1462088"/>
                </a:lnTo>
                <a:lnTo>
                  <a:pt x="1244601" y="1470026"/>
                </a:lnTo>
                <a:lnTo>
                  <a:pt x="1258888" y="1484313"/>
                </a:lnTo>
                <a:lnTo>
                  <a:pt x="1262063" y="1484313"/>
                </a:lnTo>
                <a:lnTo>
                  <a:pt x="1265238" y="1495426"/>
                </a:lnTo>
                <a:lnTo>
                  <a:pt x="1262063" y="1504951"/>
                </a:lnTo>
                <a:lnTo>
                  <a:pt x="1258888" y="1504951"/>
                </a:lnTo>
                <a:lnTo>
                  <a:pt x="1257301" y="1506538"/>
                </a:lnTo>
                <a:lnTo>
                  <a:pt x="1247776" y="1509713"/>
                </a:lnTo>
                <a:lnTo>
                  <a:pt x="1228726" y="1490663"/>
                </a:lnTo>
                <a:lnTo>
                  <a:pt x="1222376" y="1484313"/>
                </a:lnTo>
                <a:lnTo>
                  <a:pt x="1211263" y="1481138"/>
                </a:lnTo>
                <a:lnTo>
                  <a:pt x="1204913" y="1466851"/>
                </a:lnTo>
                <a:lnTo>
                  <a:pt x="1200151" y="1449388"/>
                </a:lnTo>
                <a:lnTo>
                  <a:pt x="1179513" y="1427163"/>
                </a:lnTo>
                <a:lnTo>
                  <a:pt x="1165226" y="1416051"/>
                </a:lnTo>
                <a:lnTo>
                  <a:pt x="1147763" y="1420813"/>
                </a:lnTo>
                <a:lnTo>
                  <a:pt x="1143001" y="1419226"/>
                </a:lnTo>
                <a:lnTo>
                  <a:pt x="1147763" y="1398588"/>
                </a:lnTo>
                <a:lnTo>
                  <a:pt x="1157288" y="1390651"/>
                </a:lnTo>
                <a:lnTo>
                  <a:pt x="1158876" y="1381126"/>
                </a:lnTo>
                <a:lnTo>
                  <a:pt x="1144588" y="1366838"/>
                </a:lnTo>
                <a:lnTo>
                  <a:pt x="1136651" y="1363663"/>
                </a:lnTo>
                <a:lnTo>
                  <a:pt x="1122363" y="1338263"/>
                </a:lnTo>
                <a:lnTo>
                  <a:pt x="1103314" y="1290638"/>
                </a:lnTo>
                <a:lnTo>
                  <a:pt x="1093788" y="1270001"/>
                </a:lnTo>
                <a:lnTo>
                  <a:pt x="1074738" y="1250951"/>
                </a:lnTo>
                <a:lnTo>
                  <a:pt x="1065213" y="1250951"/>
                </a:lnTo>
                <a:lnTo>
                  <a:pt x="1039813" y="1244601"/>
                </a:lnTo>
                <a:lnTo>
                  <a:pt x="1017588" y="1230313"/>
                </a:lnTo>
                <a:lnTo>
                  <a:pt x="1008063" y="1201738"/>
                </a:lnTo>
                <a:lnTo>
                  <a:pt x="993776" y="1162051"/>
                </a:lnTo>
                <a:lnTo>
                  <a:pt x="971551" y="1123951"/>
                </a:lnTo>
                <a:lnTo>
                  <a:pt x="965201" y="1084263"/>
                </a:lnTo>
                <a:lnTo>
                  <a:pt x="968376" y="1036638"/>
                </a:lnTo>
                <a:lnTo>
                  <a:pt x="971551" y="996951"/>
                </a:lnTo>
                <a:lnTo>
                  <a:pt x="965201" y="969963"/>
                </a:lnTo>
                <a:lnTo>
                  <a:pt x="960439" y="954088"/>
                </a:lnTo>
                <a:lnTo>
                  <a:pt x="957263" y="939801"/>
                </a:lnTo>
                <a:lnTo>
                  <a:pt x="947738" y="927101"/>
                </a:lnTo>
                <a:lnTo>
                  <a:pt x="931863" y="915988"/>
                </a:lnTo>
                <a:lnTo>
                  <a:pt x="904876" y="908051"/>
                </a:lnTo>
                <a:lnTo>
                  <a:pt x="896939" y="904876"/>
                </a:lnTo>
                <a:lnTo>
                  <a:pt x="889001" y="879476"/>
                </a:lnTo>
                <a:lnTo>
                  <a:pt x="890589" y="868363"/>
                </a:lnTo>
                <a:lnTo>
                  <a:pt x="890589" y="855663"/>
                </a:lnTo>
                <a:lnTo>
                  <a:pt x="876301" y="833438"/>
                </a:lnTo>
                <a:lnTo>
                  <a:pt x="868363" y="830263"/>
                </a:lnTo>
                <a:lnTo>
                  <a:pt x="854076" y="819150"/>
                </a:lnTo>
                <a:lnTo>
                  <a:pt x="842963" y="793750"/>
                </a:lnTo>
                <a:lnTo>
                  <a:pt x="831851" y="779463"/>
                </a:lnTo>
                <a:lnTo>
                  <a:pt x="828676" y="787400"/>
                </a:lnTo>
                <a:lnTo>
                  <a:pt x="828676" y="790575"/>
                </a:lnTo>
                <a:lnTo>
                  <a:pt x="831851" y="793750"/>
                </a:lnTo>
                <a:lnTo>
                  <a:pt x="833439" y="793750"/>
                </a:lnTo>
                <a:lnTo>
                  <a:pt x="833439" y="801688"/>
                </a:lnTo>
                <a:lnTo>
                  <a:pt x="836613" y="811213"/>
                </a:lnTo>
                <a:lnTo>
                  <a:pt x="846138" y="815975"/>
                </a:lnTo>
                <a:lnTo>
                  <a:pt x="847726" y="830263"/>
                </a:lnTo>
                <a:lnTo>
                  <a:pt x="846138" y="830263"/>
                </a:lnTo>
                <a:lnTo>
                  <a:pt x="846138" y="841376"/>
                </a:lnTo>
                <a:lnTo>
                  <a:pt x="842963" y="850901"/>
                </a:lnTo>
                <a:lnTo>
                  <a:pt x="828676" y="844551"/>
                </a:lnTo>
                <a:lnTo>
                  <a:pt x="804863" y="827088"/>
                </a:lnTo>
                <a:lnTo>
                  <a:pt x="793751" y="798513"/>
                </a:lnTo>
                <a:lnTo>
                  <a:pt x="796926" y="769938"/>
                </a:lnTo>
                <a:lnTo>
                  <a:pt x="785813" y="755650"/>
                </a:lnTo>
                <a:lnTo>
                  <a:pt x="765176" y="754063"/>
                </a:lnTo>
                <a:lnTo>
                  <a:pt x="757238" y="754063"/>
                </a:lnTo>
                <a:lnTo>
                  <a:pt x="746126" y="744538"/>
                </a:lnTo>
                <a:lnTo>
                  <a:pt x="742951" y="730250"/>
                </a:lnTo>
                <a:lnTo>
                  <a:pt x="739776" y="712788"/>
                </a:lnTo>
                <a:lnTo>
                  <a:pt x="711201" y="693738"/>
                </a:lnTo>
                <a:lnTo>
                  <a:pt x="703263" y="690563"/>
                </a:lnTo>
                <a:lnTo>
                  <a:pt x="665163" y="682625"/>
                </a:lnTo>
                <a:lnTo>
                  <a:pt x="622301" y="673100"/>
                </a:lnTo>
                <a:lnTo>
                  <a:pt x="593726" y="661988"/>
                </a:lnTo>
                <a:lnTo>
                  <a:pt x="571501" y="657225"/>
                </a:lnTo>
                <a:lnTo>
                  <a:pt x="554038" y="654050"/>
                </a:lnTo>
                <a:lnTo>
                  <a:pt x="534988" y="642938"/>
                </a:lnTo>
                <a:lnTo>
                  <a:pt x="528638" y="647700"/>
                </a:lnTo>
                <a:lnTo>
                  <a:pt x="522288" y="665163"/>
                </a:lnTo>
                <a:lnTo>
                  <a:pt x="525463" y="665163"/>
                </a:lnTo>
                <a:lnTo>
                  <a:pt x="522288" y="673100"/>
                </a:lnTo>
                <a:lnTo>
                  <a:pt x="514351" y="682625"/>
                </a:lnTo>
                <a:lnTo>
                  <a:pt x="511176" y="682625"/>
                </a:lnTo>
                <a:lnTo>
                  <a:pt x="500063" y="687388"/>
                </a:lnTo>
                <a:lnTo>
                  <a:pt x="482601" y="679450"/>
                </a:lnTo>
                <a:lnTo>
                  <a:pt x="474663" y="679450"/>
                </a:lnTo>
                <a:lnTo>
                  <a:pt x="471488" y="682625"/>
                </a:lnTo>
                <a:lnTo>
                  <a:pt x="468313" y="682625"/>
                </a:lnTo>
                <a:lnTo>
                  <a:pt x="460376" y="687388"/>
                </a:lnTo>
                <a:lnTo>
                  <a:pt x="446088" y="687388"/>
                </a:lnTo>
                <a:lnTo>
                  <a:pt x="446088" y="676275"/>
                </a:lnTo>
                <a:lnTo>
                  <a:pt x="452438" y="661988"/>
                </a:lnTo>
                <a:lnTo>
                  <a:pt x="452438" y="650875"/>
                </a:lnTo>
                <a:lnTo>
                  <a:pt x="442913" y="654050"/>
                </a:lnTo>
                <a:lnTo>
                  <a:pt x="434976" y="658813"/>
                </a:lnTo>
                <a:lnTo>
                  <a:pt x="431801" y="665163"/>
                </a:lnTo>
                <a:lnTo>
                  <a:pt x="428626" y="676275"/>
                </a:lnTo>
                <a:lnTo>
                  <a:pt x="428626" y="682625"/>
                </a:lnTo>
                <a:lnTo>
                  <a:pt x="423863" y="693738"/>
                </a:lnTo>
                <a:lnTo>
                  <a:pt x="411163" y="704850"/>
                </a:lnTo>
                <a:lnTo>
                  <a:pt x="406401" y="708025"/>
                </a:lnTo>
                <a:lnTo>
                  <a:pt x="403226" y="711200"/>
                </a:lnTo>
                <a:lnTo>
                  <a:pt x="414339" y="711200"/>
                </a:lnTo>
                <a:lnTo>
                  <a:pt x="431801" y="711200"/>
                </a:lnTo>
                <a:lnTo>
                  <a:pt x="438151" y="712788"/>
                </a:lnTo>
                <a:lnTo>
                  <a:pt x="431801" y="730250"/>
                </a:lnTo>
                <a:lnTo>
                  <a:pt x="434976" y="730250"/>
                </a:lnTo>
                <a:lnTo>
                  <a:pt x="431801" y="733425"/>
                </a:lnTo>
                <a:lnTo>
                  <a:pt x="428626" y="736600"/>
                </a:lnTo>
                <a:lnTo>
                  <a:pt x="420688" y="741363"/>
                </a:lnTo>
                <a:lnTo>
                  <a:pt x="411163" y="750888"/>
                </a:lnTo>
                <a:lnTo>
                  <a:pt x="403226" y="754063"/>
                </a:lnTo>
                <a:lnTo>
                  <a:pt x="395288" y="754063"/>
                </a:lnTo>
                <a:lnTo>
                  <a:pt x="381001" y="744538"/>
                </a:lnTo>
                <a:lnTo>
                  <a:pt x="371476" y="736600"/>
                </a:lnTo>
                <a:lnTo>
                  <a:pt x="368301" y="736600"/>
                </a:lnTo>
                <a:lnTo>
                  <a:pt x="357188" y="747713"/>
                </a:lnTo>
                <a:lnTo>
                  <a:pt x="339726" y="768350"/>
                </a:lnTo>
                <a:lnTo>
                  <a:pt x="338138" y="768350"/>
                </a:lnTo>
                <a:lnTo>
                  <a:pt x="331788" y="773113"/>
                </a:lnTo>
                <a:lnTo>
                  <a:pt x="325438" y="776288"/>
                </a:lnTo>
                <a:lnTo>
                  <a:pt x="306388" y="784225"/>
                </a:lnTo>
                <a:lnTo>
                  <a:pt x="288926" y="773113"/>
                </a:lnTo>
                <a:lnTo>
                  <a:pt x="280989" y="776288"/>
                </a:lnTo>
                <a:lnTo>
                  <a:pt x="249238" y="790575"/>
                </a:lnTo>
                <a:lnTo>
                  <a:pt x="214313" y="798513"/>
                </a:lnTo>
                <a:lnTo>
                  <a:pt x="206376" y="798513"/>
                </a:lnTo>
                <a:lnTo>
                  <a:pt x="206376" y="782638"/>
                </a:lnTo>
                <a:lnTo>
                  <a:pt x="211138" y="779463"/>
                </a:lnTo>
                <a:lnTo>
                  <a:pt x="223839" y="776288"/>
                </a:lnTo>
                <a:lnTo>
                  <a:pt x="239713" y="768350"/>
                </a:lnTo>
                <a:lnTo>
                  <a:pt x="238126" y="768350"/>
                </a:lnTo>
                <a:lnTo>
                  <a:pt x="249238" y="762000"/>
                </a:lnTo>
                <a:lnTo>
                  <a:pt x="257176" y="755650"/>
                </a:lnTo>
                <a:lnTo>
                  <a:pt x="260351" y="754063"/>
                </a:lnTo>
                <a:lnTo>
                  <a:pt x="282576" y="741363"/>
                </a:lnTo>
                <a:lnTo>
                  <a:pt x="311151" y="730250"/>
                </a:lnTo>
                <a:lnTo>
                  <a:pt x="328613" y="719138"/>
                </a:lnTo>
                <a:lnTo>
                  <a:pt x="331788" y="701675"/>
                </a:lnTo>
                <a:lnTo>
                  <a:pt x="323851" y="696913"/>
                </a:lnTo>
                <a:lnTo>
                  <a:pt x="311151" y="701675"/>
                </a:lnTo>
                <a:lnTo>
                  <a:pt x="309563" y="704850"/>
                </a:lnTo>
                <a:lnTo>
                  <a:pt x="306388" y="708025"/>
                </a:lnTo>
                <a:lnTo>
                  <a:pt x="303213" y="708025"/>
                </a:lnTo>
                <a:lnTo>
                  <a:pt x="295276" y="700088"/>
                </a:lnTo>
                <a:lnTo>
                  <a:pt x="282576" y="687388"/>
                </a:lnTo>
                <a:lnTo>
                  <a:pt x="280989" y="687388"/>
                </a:lnTo>
                <a:lnTo>
                  <a:pt x="274638" y="696913"/>
                </a:lnTo>
                <a:lnTo>
                  <a:pt x="271463" y="700088"/>
                </a:lnTo>
                <a:lnTo>
                  <a:pt x="268288" y="700088"/>
                </a:lnTo>
                <a:lnTo>
                  <a:pt x="268288" y="701675"/>
                </a:lnTo>
                <a:lnTo>
                  <a:pt x="257176" y="701675"/>
                </a:lnTo>
                <a:lnTo>
                  <a:pt x="252413" y="676275"/>
                </a:lnTo>
                <a:lnTo>
                  <a:pt x="252413" y="665163"/>
                </a:lnTo>
                <a:lnTo>
                  <a:pt x="239713" y="658813"/>
                </a:lnTo>
                <a:lnTo>
                  <a:pt x="238126" y="665163"/>
                </a:lnTo>
                <a:lnTo>
                  <a:pt x="239713" y="665163"/>
                </a:lnTo>
                <a:lnTo>
                  <a:pt x="234951" y="671513"/>
                </a:lnTo>
                <a:lnTo>
                  <a:pt x="225426" y="676275"/>
                </a:lnTo>
                <a:lnTo>
                  <a:pt x="211138" y="685800"/>
                </a:lnTo>
                <a:lnTo>
                  <a:pt x="206376" y="682625"/>
                </a:lnTo>
                <a:lnTo>
                  <a:pt x="192088" y="661988"/>
                </a:lnTo>
                <a:lnTo>
                  <a:pt x="171451" y="636588"/>
                </a:lnTo>
                <a:lnTo>
                  <a:pt x="168276" y="628650"/>
                </a:lnTo>
                <a:lnTo>
                  <a:pt x="182563" y="615950"/>
                </a:lnTo>
                <a:lnTo>
                  <a:pt x="195263" y="608013"/>
                </a:lnTo>
                <a:lnTo>
                  <a:pt x="217489" y="590550"/>
                </a:lnTo>
                <a:lnTo>
                  <a:pt x="246063" y="590550"/>
                </a:lnTo>
                <a:lnTo>
                  <a:pt x="260351" y="590550"/>
                </a:lnTo>
                <a:lnTo>
                  <a:pt x="271463" y="571500"/>
                </a:lnTo>
                <a:lnTo>
                  <a:pt x="268288" y="568325"/>
                </a:lnTo>
                <a:lnTo>
                  <a:pt x="260351" y="565150"/>
                </a:lnTo>
                <a:lnTo>
                  <a:pt x="249238" y="568325"/>
                </a:lnTo>
                <a:lnTo>
                  <a:pt x="246063" y="571500"/>
                </a:lnTo>
                <a:lnTo>
                  <a:pt x="242888" y="573088"/>
                </a:lnTo>
                <a:lnTo>
                  <a:pt x="239713" y="573088"/>
                </a:lnTo>
                <a:lnTo>
                  <a:pt x="217489" y="582613"/>
                </a:lnTo>
                <a:lnTo>
                  <a:pt x="209551" y="579438"/>
                </a:lnTo>
                <a:lnTo>
                  <a:pt x="188913" y="579438"/>
                </a:lnTo>
                <a:lnTo>
                  <a:pt x="157163" y="568325"/>
                </a:lnTo>
                <a:lnTo>
                  <a:pt x="141288" y="547688"/>
                </a:lnTo>
                <a:lnTo>
                  <a:pt x="134938" y="539750"/>
                </a:lnTo>
                <a:lnTo>
                  <a:pt x="149226" y="533400"/>
                </a:lnTo>
                <a:lnTo>
                  <a:pt x="185738" y="525463"/>
                </a:lnTo>
                <a:lnTo>
                  <a:pt x="206376" y="515938"/>
                </a:lnTo>
                <a:lnTo>
                  <a:pt x="214313" y="525463"/>
                </a:lnTo>
                <a:lnTo>
                  <a:pt x="231776" y="536575"/>
                </a:lnTo>
                <a:lnTo>
                  <a:pt x="254001" y="539750"/>
                </a:lnTo>
                <a:lnTo>
                  <a:pt x="257176" y="539750"/>
                </a:lnTo>
                <a:lnTo>
                  <a:pt x="260351" y="539750"/>
                </a:lnTo>
                <a:lnTo>
                  <a:pt x="266701" y="539750"/>
                </a:lnTo>
                <a:lnTo>
                  <a:pt x="263526" y="528638"/>
                </a:lnTo>
                <a:lnTo>
                  <a:pt x="257176" y="519113"/>
                </a:lnTo>
                <a:lnTo>
                  <a:pt x="246063" y="508000"/>
                </a:lnTo>
                <a:lnTo>
                  <a:pt x="234951" y="508000"/>
                </a:lnTo>
                <a:lnTo>
                  <a:pt x="223839" y="500063"/>
                </a:lnTo>
                <a:lnTo>
                  <a:pt x="196851" y="493713"/>
                </a:lnTo>
                <a:lnTo>
                  <a:pt x="180976" y="493713"/>
                </a:lnTo>
                <a:lnTo>
                  <a:pt x="171451" y="479425"/>
                </a:lnTo>
                <a:lnTo>
                  <a:pt x="171451" y="471488"/>
                </a:lnTo>
                <a:lnTo>
                  <a:pt x="177801" y="458788"/>
                </a:lnTo>
                <a:lnTo>
                  <a:pt x="195263" y="450850"/>
                </a:lnTo>
                <a:lnTo>
                  <a:pt x="192088" y="450850"/>
                </a:lnTo>
                <a:lnTo>
                  <a:pt x="200026" y="447675"/>
                </a:lnTo>
                <a:lnTo>
                  <a:pt x="206376" y="447675"/>
                </a:lnTo>
                <a:lnTo>
                  <a:pt x="223839" y="447675"/>
                </a:lnTo>
                <a:lnTo>
                  <a:pt x="234951" y="444500"/>
                </a:lnTo>
                <a:lnTo>
                  <a:pt x="257176" y="433388"/>
                </a:lnTo>
                <a:lnTo>
                  <a:pt x="282576" y="428625"/>
                </a:lnTo>
                <a:lnTo>
                  <a:pt x="300038" y="428625"/>
                </a:lnTo>
                <a:lnTo>
                  <a:pt x="323851" y="422275"/>
                </a:lnTo>
                <a:lnTo>
                  <a:pt x="325438" y="419100"/>
                </a:lnTo>
                <a:lnTo>
                  <a:pt x="334963" y="404813"/>
                </a:lnTo>
                <a:lnTo>
                  <a:pt x="338138" y="400050"/>
                </a:lnTo>
                <a:lnTo>
                  <a:pt x="346076" y="401638"/>
                </a:lnTo>
                <a:lnTo>
                  <a:pt x="360363" y="414338"/>
                </a:lnTo>
                <a:lnTo>
                  <a:pt x="366713" y="414338"/>
                </a:lnTo>
                <a:lnTo>
                  <a:pt x="374651" y="415925"/>
                </a:lnTo>
                <a:lnTo>
                  <a:pt x="385763" y="414338"/>
                </a:lnTo>
                <a:lnTo>
                  <a:pt x="392113" y="414338"/>
                </a:lnTo>
                <a:lnTo>
                  <a:pt x="406401" y="414338"/>
                </a:lnTo>
                <a:lnTo>
                  <a:pt x="420688" y="415925"/>
                </a:lnTo>
                <a:lnTo>
                  <a:pt x="425451" y="419100"/>
                </a:lnTo>
                <a:lnTo>
                  <a:pt x="434976" y="415925"/>
                </a:lnTo>
                <a:lnTo>
                  <a:pt x="454026" y="414338"/>
                </a:lnTo>
                <a:lnTo>
                  <a:pt x="477838" y="414338"/>
                </a:lnTo>
                <a:lnTo>
                  <a:pt x="506413" y="422275"/>
                </a:lnTo>
                <a:lnTo>
                  <a:pt x="528638" y="430213"/>
                </a:lnTo>
                <a:lnTo>
                  <a:pt x="574676" y="428625"/>
                </a:lnTo>
                <a:lnTo>
                  <a:pt x="614363" y="419100"/>
                </a:lnTo>
                <a:lnTo>
                  <a:pt x="622301" y="422275"/>
                </a:lnTo>
                <a:lnTo>
                  <a:pt x="649288" y="444500"/>
                </a:lnTo>
                <a:lnTo>
                  <a:pt x="665163" y="444500"/>
                </a:lnTo>
                <a:lnTo>
                  <a:pt x="692151" y="444500"/>
                </a:lnTo>
                <a:lnTo>
                  <a:pt x="700088" y="450850"/>
                </a:lnTo>
                <a:lnTo>
                  <a:pt x="693738" y="450850"/>
                </a:lnTo>
                <a:lnTo>
                  <a:pt x="696913" y="454025"/>
                </a:lnTo>
                <a:lnTo>
                  <a:pt x="706438" y="457200"/>
                </a:lnTo>
                <a:lnTo>
                  <a:pt x="717551" y="468313"/>
                </a:lnTo>
                <a:lnTo>
                  <a:pt x="722313" y="473075"/>
                </a:lnTo>
                <a:lnTo>
                  <a:pt x="735013" y="468313"/>
                </a:lnTo>
                <a:lnTo>
                  <a:pt x="742951" y="461963"/>
                </a:lnTo>
                <a:lnTo>
                  <a:pt x="754063" y="450850"/>
                </a:lnTo>
                <a:lnTo>
                  <a:pt x="754063" y="444500"/>
                </a:lnTo>
                <a:lnTo>
                  <a:pt x="757238" y="444500"/>
                </a:lnTo>
                <a:lnTo>
                  <a:pt x="765176" y="442913"/>
                </a:lnTo>
                <a:lnTo>
                  <a:pt x="779463" y="442913"/>
                </a:lnTo>
                <a:lnTo>
                  <a:pt x="808038" y="447675"/>
                </a:lnTo>
                <a:lnTo>
                  <a:pt x="825501" y="447675"/>
                </a:lnTo>
                <a:lnTo>
                  <a:pt x="831851" y="444500"/>
                </a:lnTo>
                <a:lnTo>
                  <a:pt x="833439" y="442913"/>
                </a:lnTo>
                <a:lnTo>
                  <a:pt x="836613" y="442913"/>
                </a:lnTo>
                <a:lnTo>
                  <a:pt x="842963" y="439738"/>
                </a:lnTo>
                <a:lnTo>
                  <a:pt x="847726" y="433388"/>
                </a:lnTo>
                <a:lnTo>
                  <a:pt x="879476" y="436563"/>
                </a:lnTo>
                <a:lnTo>
                  <a:pt x="893763" y="442913"/>
                </a:lnTo>
                <a:lnTo>
                  <a:pt x="896939" y="442913"/>
                </a:lnTo>
                <a:lnTo>
                  <a:pt x="900113" y="436563"/>
                </a:lnTo>
                <a:lnTo>
                  <a:pt x="904876" y="433388"/>
                </a:lnTo>
                <a:lnTo>
                  <a:pt x="911226" y="430213"/>
                </a:lnTo>
                <a:lnTo>
                  <a:pt x="914401" y="433388"/>
                </a:lnTo>
                <a:lnTo>
                  <a:pt x="919163" y="442913"/>
                </a:lnTo>
                <a:lnTo>
                  <a:pt x="925513" y="450850"/>
                </a:lnTo>
                <a:lnTo>
                  <a:pt x="919163" y="450850"/>
                </a:lnTo>
                <a:lnTo>
                  <a:pt x="922338" y="457200"/>
                </a:lnTo>
                <a:lnTo>
                  <a:pt x="925513" y="458788"/>
                </a:lnTo>
                <a:lnTo>
                  <a:pt x="931863" y="454025"/>
                </a:lnTo>
                <a:lnTo>
                  <a:pt x="946151" y="442913"/>
                </a:lnTo>
                <a:lnTo>
                  <a:pt x="950913" y="436563"/>
                </a:lnTo>
                <a:lnTo>
                  <a:pt x="954088" y="436563"/>
                </a:lnTo>
                <a:lnTo>
                  <a:pt x="979488" y="439738"/>
                </a:lnTo>
                <a:lnTo>
                  <a:pt x="1008063" y="439738"/>
                </a:lnTo>
                <a:lnTo>
                  <a:pt x="1033463" y="439738"/>
                </a:lnTo>
                <a:lnTo>
                  <a:pt x="1057276" y="450850"/>
                </a:lnTo>
                <a:lnTo>
                  <a:pt x="1054101" y="450850"/>
                </a:lnTo>
                <a:lnTo>
                  <a:pt x="1054101" y="454025"/>
                </a:lnTo>
                <a:lnTo>
                  <a:pt x="1076326" y="461963"/>
                </a:lnTo>
                <a:lnTo>
                  <a:pt x="1100138" y="471488"/>
                </a:lnTo>
                <a:lnTo>
                  <a:pt x="1111251" y="473075"/>
                </a:lnTo>
                <a:lnTo>
                  <a:pt x="1122363" y="461963"/>
                </a:lnTo>
                <a:lnTo>
                  <a:pt x="1119188" y="458788"/>
                </a:lnTo>
                <a:lnTo>
                  <a:pt x="1104901" y="447675"/>
                </a:lnTo>
                <a:lnTo>
                  <a:pt x="1096963" y="439738"/>
                </a:lnTo>
                <a:lnTo>
                  <a:pt x="1085851" y="422275"/>
                </a:lnTo>
                <a:lnTo>
                  <a:pt x="1071563" y="400050"/>
                </a:lnTo>
                <a:lnTo>
                  <a:pt x="1065213" y="393700"/>
                </a:lnTo>
                <a:lnTo>
                  <a:pt x="1054101" y="407988"/>
                </a:lnTo>
                <a:lnTo>
                  <a:pt x="1054101" y="411163"/>
                </a:lnTo>
                <a:lnTo>
                  <a:pt x="1050926" y="414338"/>
                </a:lnTo>
                <a:lnTo>
                  <a:pt x="1031876" y="425450"/>
                </a:lnTo>
                <a:lnTo>
                  <a:pt x="996951" y="425450"/>
                </a:lnTo>
                <a:lnTo>
                  <a:pt x="982663" y="425450"/>
                </a:lnTo>
                <a:lnTo>
                  <a:pt x="974726" y="411163"/>
                </a:lnTo>
                <a:lnTo>
                  <a:pt x="957263" y="407988"/>
                </a:lnTo>
                <a:lnTo>
                  <a:pt x="939801" y="404813"/>
                </a:lnTo>
                <a:lnTo>
                  <a:pt x="939801" y="393700"/>
                </a:lnTo>
                <a:lnTo>
                  <a:pt x="946151" y="393700"/>
                </a:lnTo>
                <a:lnTo>
                  <a:pt x="960439" y="382588"/>
                </a:lnTo>
                <a:lnTo>
                  <a:pt x="965201" y="357188"/>
                </a:lnTo>
                <a:lnTo>
                  <a:pt x="968376" y="347663"/>
                </a:lnTo>
                <a:lnTo>
                  <a:pt x="989013" y="346075"/>
                </a:lnTo>
                <a:lnTo>
                  <a:pt x="1003301" y="347663"/>
                </a:lnTo>
                <a:lnTo>
                  <a:pt x="1028701" y="346075"/>
                </a:lnTo>
                <a:lnTo>
                  <a:pt x="1054101" y="347663"/>
                </a:lnTo>
                <a:lnTo>
                  <a:pt x="1076326" y="342900"/>
                </a:lnTo>
                <a:lnTo>
                  <a:pt x="1100138" y="336550"/>
                </a:lnTo>
                <a:lnTo>
                  <a:pt x="1117601" y="342900"/>
                </a:lnTo>
                <a:lnTo>
                  <a:pt x="1119188" y="350838"/>
                </a:lnTo>
                <a:lnTo>
                  <a:pt x="1125538" y="350838"/>
                </a:lnTo>
                <a:lnTo>
                  <a:pt x="1143001" y="360363"/>
                </a:lnTo>
                <a:lnTo>
                  <a:pt x="1165226" y="368300"/>
                </a:lnTo>
                <a:lnTo>
                  <a:pt x="1179513" y="376238"/>
                </a:lnTo>
                <a:lnTo>
                  <a:pt x="1185863" y="379413"/>
                </a:lnTo>
                <a:lnTo>
                  <a:pt x="1204913" y="379413"/>
                </a:lnTo>
                <a:lnTo>
                  <a:pt x="1236664" y="374650"/>
                </a:lnTo>
                <a:lnTo>
                  <a:pt x="1258888" y="371475"/>
                </a:lnTo>
                <a:lnTo>
                  <a:pt x="1273176" y="382588"/>
                </a:lnTo>
                <a:lnTo>
                  <a:pt x="1276351" y="385763"/>
                </a:lnTo>
                <a:lnTo>
                  <a:pt x="1276351" y="387350"/>
                </a:lnTo>
                <a:lnTo>
                  <a:pt x="1273176" y="387350"/>
                </a:lnTo>
                <a:lnTo>
                  <a:pt x="1276351" y="401638"/>
                </a:lnTo>
                <a:lnTo>
                  <a:pt x="1285876" y="414338"/>
                </a:lnTo>
                <a:lnTo>
                  <a:pt x="1287463" y="414338"/>
                </a:lnTo>
                <a:lnTo>
                  <a:pt x="1290298" y="414338"/>
                </a:lnTo>
                <a:lnTo>
                  <a:pt x="1290638" y="415925"/>
                </a:lnTo>
                <a:lnTo>
                  <a:pt x="1290638" y="414338"/>
                </a:lnTo>
                <a:lnTo>
                  <a:pt x="1290298" y="414338"/>
                </a:lnTo>
                <a:lnTo>
                  <a:pt x="1285876" y="393700"/>
                </a:lnTo>
                <a:lnTo>
                  <a:pt x="1282701" y="368300"/>
                </a:lnTo>
                <a:lnTo>
                  <a:pt x="1282701" y="361950"/>
                </a:lnTo>
                <a:lnTo>
                  <a:pt x="1285876" y="361950"/>
                </a:lnTo>
                <a:lnTo>
                  <a:pt x="1287463" y="360363"/>
                </a:lnTo>
                <a:lnTo>
                  <a:pt x="1290638" y="360363"/>
                </a:lnTo>
                <a:lnTo>
                  <a:pt x="1273176" y="357188"/>
                </a:lnTo>
                <a:lnTo>
                  <a:pt x="1258888" y="354013"/>
                </a:lnTo>
                <a:lnTo>
                  <a:pt x="1233488" y="350838"/>
                </a:lnTo>
                <a:lnTo>
                  <a:pt x="1211263" y="354013"/>
                </a:lnTo>
                <a:lnTo>
                  <a:pt x="1190626" y="360363"/>
                </a:lnTo>
                <a:lnTo>
                  <a:pt x="1173164" y="354013"/>
                </a:lnTo>
                <a:lnTo>
                  <a:pt x="1165226" y="342900"/>
                </a:lnTo>
                <a:lnTo>
                  <a:pt x="1157288" y="328613"/>
                </a:lnTo>
                <a:lnTo>
                  <a:pt x="1143001" y="331788"/>
                </a:lnTo>
                <a:lnTo>
                  <a:pt x="1128713" y="342900"/>
                </a:lnTo>
                <a:lnTo>
                  <a:pt x="1114426" y="336550"/>
                </a:lnTo>
                <a:lnTo>
                  <a:pt x="1108076" y="317500"/>
                </a:lnTo>
                <a:lnTo>
                  <a:pt x="1090613" y="307975"/>
                </a:lnTo>
                <a:lnTo>
                  <a:pt x="1068388" y="317500"/>
                </a:lnTo>
                <a:lnTo>
                  <a:pt x="1050926" y="319088"/>
                </a:lnTo>
                <a:lnTo>
                  <a:pt x="1025526" y="319088"/>
                </a:lnTo>
                <a:lnTo>
                  <a:pt x="1004888" y="319088"/>
                </a:lnTo>
                <a:lnTo>
                  <a:pt x="1003301" y="314325"/>
                </a:lnTo>
                <a:lnTo>
                  <a:pt x="1004888" y="307975"/>
                </a:lnTo>
                <a:lnTo>
                  <a:pt x="1008063" y="304800"/>
                </a:lnTo>
                <a:lnTo>
                  <a:pt x="1017588" y="300038"/>
                </a:lnTo>
                <a:lnTo>
                  <a:pt x="1028701" y="300038"/>
                </a:lnTo>
                <a:lnTo>
                  <a:pt x="1025526" y="290513"/>
                </a:lnTo>
                <a:lnTo>
                  <a:pt x="1025526" y="288925"/>
                </a:lnTo>
                <a:lnTo>
                  <a:pt x="1054101" y="279400"/>
                </a:lnTo>
                <a:close/>
                <a:moveTo>
                  <a:pt x="5284788" y="257175"/>
                </a:moveTo>
                <a:lnTo>
                  <a:pt x="5287963" y="260350"/>
                </a:lnTo>
                <a:lnTo>
                  <a:pt x="5291138" y="257175"/>
                </a:lnTo>
                <a:lnTo>
                  <a:pt x="5291138" y="261938"/>
                </a:lnTo>
                <a:lnTo>
                  <a:pt x="5287963" y="261938"/>
                </a:lnTo>
                <a:lnTo>
                  <a:pt x="5287963" y="265113"/>
                </a:lnTo>
                <a:lnTo>
                  <a:pt x="5287963" y="268288"/>
                </a:lnTo>
                <a:close/>
                <a:moveTo>
                  <a:pt x="1484313" y="247650"/>
                </a:moveTo>
                <a:lnTo>
                  <a:pt x="1497013" y="254000"/>
                </a:lnTo>
                <a:lnTo>
                  <a:pt x="1522413" y="261937"/>
                </a:lnTo>
                <a:lnTo>
                  <a:pt x="1519238" y="261937"/>
                </a:lnTo>
                <a:lnTo>
                  <a:pt x="1544638" y="271462"/>
                </a:lnTo>
                <a:lnTo>
                  <a:pt x="1555750" y="274638"/>
                </a:lnTo>
                <a:lnTo>
                  <a:pt x="1568450" y="276225"/>
                </a:lnTo>
                <a:lnTo>
                  <a:pt x="1582738" y="288925"/>
                </a:lnTo>
                <a:lnTo>
                  <a:pt x="1587500" y="288925"/>
                </a:lnTo>
                <a:lnTo>
                  <a:pt x="1597025" y="296863"/>
                </a:lnTo>
                <a:lnTo>
                  <a:pt x="1604963" y="300038"/>
                </a:lnTo>
                <a:lnTo>
                  <a:pt x="1619250" y="314325"/>
                </a:lnTo>
                <a:lnTo>
                  <a:pt x="1636713" y="317500"/>
                </a:lnTo>
                <a:lnTo>
                  <a:pt x="1658938" y="317500"/>
                </a:lnTo>
                <a:lnTo>
                  <a:pt x="1687513" y="317500"/>
                </a:lnTo>
                <a:lnTo>
                  <a:pt x="1730375" y="319088"/>
                </a:lnTo>
                <a:lnTo>
                  <a:pt x="1768475" y="317500"/>
                </a:lnTo>
                <a:lnTo>
                  <a:pt x="1784350" y="319088"/>
                </a:lnTo>
                <a:lnTo>
                  <a:pt x="1808163" y="325438"/>
                </a:lnTo>
                <a:lnTo>
                  <a:pt x="1798638" y="325438"/>
                </a:lnTo>
                <a:lnTo>
                  <a:pt x="1809750" y="331788"/>
                </a:lnTo>
                <a:lnTo>
                  <a:pt x="1809750" y="333375"/>
                </a:lnTo>
                <a:lnTo>
                  <a:pt x="1808163" y="342900"/>
                </a:lnTo>
                <a:lnTo>
                  <a:pt x="1784350" y="347663"/>
                </a:lnTo>
                <a:lnTo>
                  <a:pt x="1747838" y="346075"/>
                </a:lnTo>
                <a:lnTo>
                  <a:pt x="1704975" y="342900"/>
                </a:lnTo>
                <a:lnTo>
                  <a:pt x="1668463" y="342900"/>
                </a:lnTo>
                <a:lnTo>
                  <a:pt x="1655763" y="346075"/>
                </a:lnTo>
                <a:lnTo>
                  <a:pt x="1622425" y="342900"/>
                </a:lnTo>
                <a:lnTo>
                  <a:pt x="1608138" y="336550"/>
                </a:lnTo>
                <a:lnTo>
                  <a:pt x="1582738" y="319088"/>
                </a:lnTo>
                <a:lnTo>
                  <a:pt x="1562100" y="304800"/>
                </a:lnTo>
                <a:lnTo>
                  <a:pt x="1533525" y="300038"/>
                </a:lnTo>
                <a:lnTo>
                  <a:pt x="1511300" y="288925"/>
                </a:lnTo>
                <a:lnTo>
                  <a:pt x="1487488" y="274638"/>
                </a:lnTo>
                <a:lnTo>
                  <a:pt x="1479550" y="257175"/>
                </a:lnTo>
                <a:lnTo>
                  <a:pt x="1482725" y="250825"/>
                </a:lnTo>
                <a:lnTo>
                  <a:pt x="1484313" y="250825"/>
                </a:lnTo>
                <a:close/>
                <a:moveTo>
                  <a:pt x="1239839" y="236538"/>
                </a:moveTo>
                <a:lnTo>
                  <a:pt x="1247776" y="246063"/>
                </a:lnTo>
                <a:lnTo>
                  <a:pt x="1244601" y="261938"/>
                </a:lnTo>
                <a:lnTo>
                  <a:pt x="1243014" y="261938"/>
                </a:lnTo>
                <a:lnTo>
                  <a:pt x="1243014" y="268288"/>
                </a:lnTo>
                <a:lnTo>
                  <a:pt x="1243014" y="271463"/>
                </a:lnTo>
                <a:lnTo>
                  <a:pt x="1236664" y="282576"/>
                </a:lnTo>
                <a:lnTo>
                  <a:pt x="1222376" y="276226"/>
                </a:lnTo>
                <a:lnTo>
                  <a:pt x="1204914" y="276226"/>
                </a:lnTo>
                <a:lnTo>
                  <a:pt x="1185863" y="279401"/>
                </a:lnTo>
                <a:lnTo>
                  <a:pt x="1179513" y="279401"/>
                </a:lnTo>
                <a:lnTo>
                  <a:pt x="1176338" y="265113"/>
                </a:lnTo>
                <a:lnTo>
                  <a:pt x="1185863" y="261938"/>
                </a:lnTo>
                <a:lnTo>
                  <a:pt x="1185863" y="260351"/>
                </a:lnTo>
                <a:lnTo>
                  <a:pt x="1187451" y="260351"/>
                </a:lnTo>
                <a:lnTo>
                  <a:pt x="1216026" y="242888"/>
                </a:lnTo>
                <a:close/>
                <a:moveTo>
                  <a:pt x="1387475" y="225425"/>
                </a:moveTo>
                <a:lnTo>
                  <a:pt x="1416050" y="231775"/>
                </a:lnTo>
                <a:lnTo>
                  <a:pt x="1433513" y="236537"/>
                </a:lnTo>
                <a:lnTo>
                  <a:pt x="1443038" y="247650"/>
                </a:lnTo>
                <a:lnTo>
                  <a:pt x="1444625" y="257175"/>
                </a:lnTo>
                <a:lnTo>
                  <a:pt x="1447800" y="261937"/>
                </a:lnTo>
                <a:lnTo>
                  <a:pt x="1444625" y="261937"/>
                </a:lnTo>
                <a:lnTo>
                  <a:pt x="1444625" y="274637"/>
                </a:lnTo>
                <a:lnTo>
                  <a:pt x="1439863" y="279400"/>
                </a:lnTo>
                <a:lnTo>
                  <a:pt x="1428750" y="276225"/>
                </a:lnTo>
                <a:lnTo>
                  <a:pt x="1411288" y="274637"/>
                </a:lnTo>
                <a:lnTo>
                  <a:pt x="1397000" y="268287"/>
                </a:lnTo>
                <a:lnTo>
                  <a:pt x="1397000" y="260350"/>
                </a:lnTo>
                <a:lnTo>
                  <a:pt x="1379538" y="257175"/>
                </a:lnTo>
                <a:lnTo>
                  <a:pt x="1354138" y="260350"/>
                </a:lnTo>
                <a:lnTo>
                  <a:pt x="1333500" y="257175"/>
                </a:lnTo>
                <a:lnTo>
                  <a:pt x="1330325" y="246062"/>
                </a:lnTo>
                <a:lnTo>
                  <a:pt x="1333500" y="233362"/>
                </a:lnTo>
                <a:lnTo>
                  <a:pt x="1339851" y="231775"/>
                </a:lnTo>
                <a:lnTo>
                  <a:pt x="1350963" y="228600"/>
                </a:lnTo>
                <a:lnTo>
                  <a:pt x="1365250" y="228600"/>
                </a:lnTo>
                <a:close/>
                <a:moveTo>
                  <a:pt x="2606676" y="0"/>
                </a:moveTo>
                <a:lnTo>
                  <a:pt x="2638426" y="3175"/>
                </a:lnTo>
                <a:lnTo>
                  <a:pt x="2670176" y="11112"/>
                </a:lnTo>
                <a:lnTo>
                  <a:pt x="2659064" y="11112"/>
                </a:lnTo>
                <a:lnTo>
                  <a:pt x="2678114" y="14287"/>
                </a:lnTo>
                <a:lnTo>
                  <a:pt x="2695576" y="17462"/>
                </a:lnTo>
                <a:lnTo>
                  <a:pt x="2701926" y="20637"/>
                </a:lnTo>
                <a:lnTo>
                  <a:pt x="2709864" y="28575"/>
                </a:lnTo>
                <a:lnTo>
                  <a:pt x="2698751" y="31750"/>
                </a:lnTo>
                <a:lnTo>
                  <a:pt x="2659064" y="39688"/>
                </a:lnTo>
                <a:lnTo>
                  <a:pt x="2616201" y="49212"/>
                </a:lnTo>
                <a:lnTo>
                  <a:pt x="2589214" y="50800"/>
                </a:lnTo>
                <a:lnTo>
                  <a:pt x="2566989" y="50800"/>
                </a:lnTo>
                <a:lnTo>
                  <a:pt x="2598739" y="60325"/>
                </a:lnTo>
                <a:lnTo>
                  <a:pt x="2649539" y="53975"/>
                </a:lnTo>
                <a:lnTo>
                  <a:pt x="2663826" y="46037"/>
                </a:lnTo>
                <a:lnTo>
                  <a:pt x="2695576" y="46037"/>
                </a:lnTo>
                <a:lnTo>
                  <a:pt x="2706689" y="42862"/>
                </a:lnTo>
                <a:lnTo>
                  <a:pt x="2720976" y="36512"/>
                </a:lnTo>
                <a:lnTo>
                  <a:pt x="2730501" y="34925"/>
                </a:lnTo>
                <a:lnTo>
                  <a:pt x="2738439" y="31750"/>
                </a:lnTo>
                <a:lnTo>
                  <a:pt x="2763839" y="28575"/>
                </a:lnTo>
                <a:lnTo>
                  <a:pt x="2774951" y="31750"/>
                </a:lnTo>
                <a:lnTo>
                  <a:pt x="2798764" y="28575"/>
                </a:lnTo>
                <a:lnTo>
                  <a:pt x="2803526" y="28575"/>
                </a:lnTo>
                <a:lnTo>
                  <a:pt x="2809876" y="36512"/>
                </a:lnTo>
                <a:lnTo>
                  <a:pt x="2813051" y="36512"/>
                </a:lnTo>
                <a:lnTo>
                  <a:pt x="2814639" y="53975"/>
                </a:lnTo>
                <a:lnTo>
                  <a:pt x="2817814" y="74612"/>
                </a:lnTo>
                <a:lnTo>
                  <a:pt x="2814639" y="74612"/>
                </a:lnTo>
                <a:lnTo>
                  <a:pt x="2817814" y="88900"/>
                </a:lnTo>
                <a:lnTo>
                  <a:pt x="2827339" y="100012"/>
                </a:lnTo>
                <a:lnTo>
                  <a:pt x="2828926" y="100012"/>
                </a:lnTo>
                <a:lnTo>
                  <a:pt x="2841626" y="117475"/>
                </a:lnTo>
                <a:lnTo>
                  <a:pt x="2849564" y="136525"/>
                </a:lnTo>
                <a:lnTo>
                  <a:pt x="2843214" y="136525"/>
                </a:lnTo>
                <a:lnTo>
                  <a:pt x="2852739" y="150812"/>
                </a:lnTo>
                <a:lnTo>
                  <a:pt x="2867026" y="157162"/>
                </a:lnTo>
                <a:lnTo>
                  <a:pt x="2884489" y="157162"/>
                </a:lnTo>
                <a:lnTo>
                  <a:pt x="2906714" y="136525"/>
                </a:lnTo>
                <a:lnTo>
                  <a:pt x="2924176" y="122237"/>
                </a:lnTo>
                <a:lnTo>
                  <a:pt x="2927351" y="119062"/>
                </a:lnTo>
                <a:lnTo>
                  <a:pt x="2932114" y="117475"/>
                </a:lnTo>
                <a:lnTo>
                  <a:pt x="2946401" y="107950"/>
                </a:lnTo>
                <a:lnTo>
                  <a:pt x="2981326" y="114300"/>
                </a:lnTo>
                <a:lnTo>
                  <a:pt x="2992439" y="119062"/>
                </a:lnTo>
                <a:lnTo>
                  <a:pt x="3000376" y="125412"/>
                </a:lnTo>
                <a:lnTo>
                  <a:pt x="2998789" y="136525"/>
                </a:lnTo>
                <a:lnTo>
                  <a:pt x="2995614" y="136525"/>
                </a:lnTo>
                <a:lnTo>
                  <a:pt x="2986089" y="153987"/>
                </a:lnTo>
                <a:lnTo>
                  <a:pt x="2967039" y="161925"/>
                </a:lnTo>
                <a:lnTo>
                  <a:pt x="2963864" y="165100"/>
                </a:lnTo>
                <a:lnTo>
                  <a:pt x="2957514" y="168275"/>
                </a:lnTo>
                <a:lnTo>
                  <a:pt x="2941639" y="182562"/>
                </a:lnTo>
                <a:lnTo>
                  <a:pt x="2924176" y="200025"/>
                </a:lnTo>
                <a:lnTo>
                  <a:pt x="2909889" y="214312"/>
                </a:lnTo>
                <a:lnTo>
                  <a:pt x="2898776" y="225425"/>
                </a:lnTo>
                <a:lnTo>
                  <a:pt x="2900364" y="225425"/>
                </a:lnTo>
                <a:lnTo>
                  <a:pt x="2898776" y="228600"/>
                </a:lnTo>
                <a:lnTo>
                  <a:pt x="2886076" y="239712"/>
                </a:lnTo>
                <a:lnTo>
                  <a:pt x="2884489" y="261937"/>
                </a:lnTo>
                <a:lnTo>
                  <a:pt x="2881314" y="261937"/>
                </a:lnTo>
                <a:lnTo>
                  <a:pt x="2881314" y="265112"/>
                </a:lnTo>
                <a:lnTo>
                  <a:pt x="2881314" y="271462"/>
                </a:lnTo>
                <a:lnTo>
                  <a:pt x="2892426" y="285750"/>
                </a:lnTo>
                <a:lnTo>
                  <a:pt x="2903539" y="282575"/>
                </a:lnTo>
                <a:lnTo>
                  <a:pt x="2906714" y="285750"/>
                </a:lnTo>
                <a:lnTo>
                  <a:pt x="2906714" y="288925"/>
                </a:lnTo>
                <a:lnTo>
                  <a:pt x="2909889" y="288925"/>
                </a:lnTo>
                <a:lnTo>
                  <a:pt x="2903539" y="293687"/>
                </a:lnTo>
                <a:lnTo>
                  <a:pt x="2895601" y="304800"/>
                </a:lnTo>
                <a:lnTo>
                  <a:pt x="2892426" y="314325"/>
                </a:lnTo>
                <a:lnTo>
                  <a:pt x="2889251" y="325437"/>
                </a:lnTo>
                <a:lnTo>
                  <a:pt x="2886076" y="325437"/>
                </a:lnTo>
                <a:lnTo>
                  <a:pt x="2886076" y="336550"/>
                </a:lnTo>
                <a:lnTo>
                  <a:pt x="2886076" y="350837"/>
                </a:lnTo>
                <a:lnTo>
                  <a:pt x="2889251" y="350837"/>
                </a:lnTo>
                <a:lnTo>
                  <a:pt x="2889251" y="354012"/>
                </a:lnTo>
                <a:lnTo>
                  <a:pt x="2889251" y="357187"/>
                </a:lnTo>
                <a:lnTo>
                  <a:pt x="2889251" y="361950"/>
                </a:lnTo>
                <a:lnTo>
                  <a:pt x="2886076" y="365125"/>
                </a:lnTo>
                <a:lnTo>
                  <a:pt x="2863851" y="361950"/>
                </a:lnTo>
                <a:lnTo>
                  <a:pt x="2828926" y="354012"/>
                </a:lnTo>
                <a:lnTo>
                  <a:pt x="2827339" y="354012"/>
                </a:lnTo>
                <a:lnTo>
                  <a:pt x="2824164" y="357187"/>
                </a:lnTo>
                <a:lnTo>
                  <a:pt x="2817814" y="371475"/>
                </a:lnTo>
                <a:lnTo>
                  <a:pt x="2824164" y="387350"/>
                </a:lnTo>
                <a:lnTo>
                  <a:pt x="2817814" y="387350"/>
                </a:lnTo>
                <a:lnTo>
                  <a:pt x="2820989" y="390525"/>
                </a:lnTo>
                <a:lnTo>
                  <a:pt x="2820989" y="393700"/>
                </a:lnTo>
                <a:lnTo>
                  <a:pt x="2824164" y="404812"/>
                </a:lnTo>
                <a:lnTo>
                  <a:pt x="2828926" y="414337"/>
                </a:lnTo>
                <a:lnTo>
                  <a:pt x="2832101" y="414337"/>
                </a:lnTo>
                <a:lnTo>
                  <a:pt x="2832101" y="415925"/>
                </a:lnTo>
                <a:lnTo>
                  <a:pt x="2835276" y="415925"/>
                </a:lnTo>
                <a:lnTo>
                  <a:pt x="2841626" y="430212"/>
                </a:lnTo>
                <a:lnTo>
                  <a:pt x="2827339" y="444500"/>
                </a:lnTo>
                <a:lnTo>
                  <a:pt x="2824164" y="447675"/>
                </a:lnTo>
                <a:lnTo>
                  <a:pt x="2817814" y="447675"/>
                </a:lnTo>
                <a:lnTo>
                  <a:pt x="2806701" y="450850"/>
                </a:lnTo>
                <a:lnTo>
                  <a:pt x="2792414" y="433387"/>
                </a:lnTo>
                <a:lnTo>
                  <a:pt x="2792414" y="425450"/>
                </a:lnTo>
                <a:lnTo>
                  <a:pt x="2774951" y="404812"/>
                </a:lnTo>
                <a:lnTo>
                  <a:pt x="2755901" y="396875"/>
                </a:lnTo>
                <a:lnTo>
                  <a:pt x="2752726" y="401637"/>
                </a:lnTo>
                <a:lnTo>
                  <a:pt x="2752726" y="414337"/>
                </a:lnTo>
                <a:lnTo>
                  <a:pt x="2757489" y="414337"/>
                </a:lnTo>
                <a:lnTo>
                  <a:pt x="2760664" y="428625"/>
                </a:lnTo>
                <a:lnTo>
                  <a:pt x="2770189" y="433387"/>
                </a:lnTo>
                <a:lnTo>
                  <a:pt x="2786064" y="439737"/>
                </a:lnTo>
                <a:lnTo>
                  <a:pt x="2795589" y="450850"/>
                </a:lnTo>
                <a:lnTo>
                  <a:pt x="2792414" y="450850"/>
                </a:lnTo>
                <a:lnTo>
                  <a:pt x="2795589" y="457200"/>
                </a:lnTo>
                <a:lnTo>
                  <a:pt x="2798764" y="461962"/>
                </a:lnTo>
                <a:lnTo>
                  <a:pt x="2795589" y="471487"/>
                </a:lnTo>
                <a:lnTo>
                  <a:pt x="2774951" y="468312"/>
                </a:lnTo>
                <a:lnTo>
                  <a:pt x="2752726" y="476250"/>
                </a:lnTo>
                <a:lnTo>
                  <a:pt x="2713039" y="490537"/>
                </a:lnTo>
                <a:lnTo>
                  <a:pt x="2673351" y="493712"/>
                </a:lnTo>
                <a:lnTo>
                  <a:pt x="2649539" y="490537"/>
                </a:lnTo>
                <a:lnTo>
                  <a:pt x="2646364" y="490537"/>
                </a:lnTo>
                <a:lnTo>
                  <a:pt x="2646364" y="493712"/>
                </a:lnTo>
                <a:lnTo>
                  <a:pt x="2638426" y="501650"/>
                </a:lnTo>
                <a:lnTo>
                  <a:pt x="2630489" y="514350"/>
                </a:lnTo>
                <a:lnTo>
                  <a:pt x="2620964" y="530225"/>
                </a:lnTo>
                <a:lnTo>
                  <a:pt x="2617789" y="536575"/>
                </a:lnTo>
                <a:lnTo>
                  <a:pt x="2595564" y="539750"/>
                </a:lnTo>
                <a:lnTo>
                  <a:pt x="2563814" y="536575"/>
                </a:lnTo>
                <a:lnTo>
                  <a:pt x="2559051" y="539750"/>
                </a:lnTo>
                <a:lnTo>
                  <a:pt x="2552701" y="542925"/>
                </a:lnTo>
                <a:lnTo>
                  <a:pt x="2549526" y="544512"/>
                </a:lnTo>
                <a:lnTo>
                  <a:pt x="2546351" y="544512"/>
                </a:lnTo>
                <a:lnTo>
                  <a:pt x="2535238" y="554037"/>
                </a:lnTo>
                <a:lnTo>
                  <a:pt x="2520951" y="557212"/>
                </a:lnTo>
                <a:lnTo>
                  <a:pt x="2516188" y="558800"/>
                </a:lnTo>
                <a:lnTo>
                  <a:pt x="2509838" y="568325"/>
                </a:lnTo>
                <a:lnTo>
                  <a:pt x="2513013" y="579437"/>
                </a:lnTo>
                <a:lnTo>
                  <a:pt x="2509838" y="579437"/>
                </a:lnTo>
                <a:lnTo>
                  <a:pt x="2509838" y="585787"/>
                </a:lnTo>
                <a:lnTo>
                  <a:pt x="2513013" y="587375"/>
                </a:lnTo>
                <a:lnTo>
                  <a:pt x="2509838" y="600075"/>
                </a:lnTo>
                <a:lnTo>
                  <a:pt x="2501901" y="604837"/>
                </a:lnTo>
                <a:lnTo>
                  <a:pt x="2492376" y="604837"/>
                </a:lnTo>
                <a:lnTo>
                  <a:pt x="2489201" y="601662"/>
                </a:lnTo>
                <a:lnTo>
                  <a:pt x="2487613" y="604837"/>
                </a:lnTo>
                <a:lnTo>
                  <a:pt x="2484438" y="611187"/>
                </a:lnTo>
                <a:lnTo>
                  <a:pt x="2484438" y="619125"/>
                </a:lnTo>
                <a:lnTo>
                  <a:pt x="2484438" y="630237"/>
                </a:lnTo>
                <a:lnTo>
                  <a:pt x="2481263" y="642937"/>
                </a:lnTo>
                <a:lnTo>
                  <a:pt x="2478088" y="642937"/>
                </a:lnTo>
                <a:lnTo>
                  <a:pt x="2474913" y="650875"/>
                </a:lnTo>
                <a:lnTo>
                  <a:pt x="2470151" y="658812"/>
                </a:lnTo>
                <a:lnTo>
                  <a:pt x="2466976" y="661987"/>
                </a:lnTo>
                <a:lnTo>
                  <a:pt x="2460626" y="665162"/>
                </a:lnTo>
                <a:lnTo>
                  <a:pt x="2463801" y="665162"/>
                </a:lnTo>
                <a:lnTo>
                  <a:pt x="2460626" y="668337"/>
                </a:lnTo>
                <a:lnTo>
                  <a:pt x="2452688" y="673100"/>
                </a:lnTo>
                <a:lnTo>
                  <a:pt x="2438401" y="673100"/>
                </a:lnTo>
                <a:lnTo>
                  <a:pt x="2427288" y="658812"/>
                </a:lnTo>
                <a:lnTo>
                  <a:pt x="2420938" y="644525"/>
                </a:lnTo>
                <a:lnTo>
                  <a:pt x="2405063" y="657225"/>
                </a:lnTo>
                <a:lnTo>
                  <a:pt x="2390776" y="654050"/>
                </a:lnTo>
                <a:lnTo>
                  <a:pt x="2370138" y="633412"/>
                </a:lnTo>
                <a:lnTo>
                  <a:pt x="2344738" y="615950"/>
                </a:lnTo>
                <a:lnTo>
                  <a:pt x="2330451" y="600075"/>
                </a:lnTo>
                <a:lnTo>
                  <a:pt x="2320926" y="579437"/>
                </a:lnTo>
                <a:lnTo>
                  <a:pt x="2319338" y="573087"/>
                </a:lnTo>
                <a:lnTo>
                  <a:pt x="2324101" y="571500"/>
                </a:lnTo>
                <a:lnTo>
                  <a:pt x="2327276" y="571500"/>
                </a:lnTo>
                <a:lnTo>
                  <a:pt x="2330451" y="568325"/>
                </a:lnTo>
                <a:lnTo>
                  <a:pt x="2312988" y="565150"/>
                </a:lnTo>
                <a:lnTo>
                  <a:pt x="2298701" y="554037"/>
                </a:lnTo>
                <a:lnTo>
                  <a:pt x="2287588" y="533400"/>
                </a:lnTo>
                <a:lnTo>
                  <a:pt x="2281238" y="508000"/>
                </a:lnTo>
                <a:lnTo>
                  <a:pt x="2287588" y="493712"/>
                </a:lnTo>
                <a:lnTo>
                  <a:pt x="2295526" y="479425"/>
                </a:lnTo>
                <a:lnTo>
                  <a:pt x="2290763" y="473075"/>
                </a:lnTo>
                <a:lnTo>
                  <a:pt x="2273301" y="473075"/>
                </a:lnTo>
                <a:lnTo>
                  <a:pt x="2270126" y="471487"/>
                </a:lnTo>
                <a:lnTo>
                  <a:pt x="2263776" y="450850"/>
                </a:lnTo>
                <a:lnTo>
                  <a:pt x="2270126" y="436562"/>
                </a:lnTo>
                <a:lnTo>
                  <a:pt x="2276476" y="428625"/>
                </a:lnTo>
                <a:lnTo>
                  <a:pt x="2278063" y="425450"/>
                </a:lnTo>
                <a:lnTo>
                  <a:pt x="2292351" y="419100"/>
                </a:lnTo>
                <a:lnTo>
                  <a:pt x="2295526" y="419100"/>
                </a:lnTo>
                <a:lnTo>
                  <a:pt x="2312988" y="419100"/>
                </a:lnTo>
                <a:lnTo>
                  <a:pt x="2319338" y="430212"/>
                </a:lnTo>
                <a:lnTo>
                  <a:pt x="2312988" y="450850"/>
                </a:lnTo>
                <a:lnTo>
                  <a:pt x="2309813" y="450850"/>
                </a:lnTo>
                <a:lnTo>
                  <a:pt x="2309813" y="454025"/>
                </a:lnTo>
                <a:lnTo>
                  <a:pt x="2312988" y="465137"/>
                </a:lnTo>
                <a:lnTo>
                  <a:pt x="2320926" y="468312"/>
                </a:lnTo>
                <a:lnTo>
                  <a:pt x="2330451" y="465137"/>
                </a:lnTo>
                <a:lnTo>
                  <a:pt x="2333626" y="450850"/>
                </a:lnTo>
                <a:lnTo>
                  <a:pt x="2324101" y="430212"/>
                </a:lnTo>
                <a:lnTo>
                  <a:pt x="2309813" y="411162"/>
                </a:lnTo>
                <a:lnTo>
                  <a:pt x="2292351" y="400050"/>
                </a:lnTo>
                <a:lnTo>
                  <a:pt x="2278063" y="404812"/>
                </a:lnTo>
                <a:lnTo>
                  <a:pt x="2276476" y="407987"/>
                </a:lnTo>
                <a:lnTo>
                  <a:pt x="2273301" y="414337"/>
                </a:lnTo>
                <a:lnTo>
                  <a:pt x="2276476" y="414337"/>
                </a:lnTo>
                <a:lnTo>
                  <a:pt x="2266951" y="425450"/>
                </a:lnTo>
                <a:lnTo>
                  <a:pt x="2259013" y="430212"/>
                </a:lnTo>
                <a:lnTo>
                  <a:pt x="2255838" y="433387"/>
                </a:lnTo>
                <a:lnTo>
                  <a:pt x="2252663" y="430212"/>
                </a:lnTo>
                <a:lnTo>
                  <a:pt x="2247901" y="396875"/>
                </a:lnTo>
                <a:lnTo>
                  <a:pt x="2238376" y="350837"/>
                </a:lnTo>
                <a:lnTo>
                  <a:pt x="2212976" y="331787"/>
                </a:lnTo>
                <a:lnTo>
                  <a:pt x="2184401" y="322262"/>
                </a:lnTo>
                <a:lnTo>
                  <a:pt x="2149476" y="311150"/>
                </a:lnTo>
                <a:lnTo>
                  <a:pt x="2119313" y="304800"/>
                </a:lnTo>
                <a:lnTo>
                  <a:pt x="2095501" y="307975"/>
                </a:lnTo>
                <a:lnTo>
                  <a:pt x="2070101" y="307975"/>
                </a:lnTo>
                <a:lnTo>
                  <a:pt x="2055813" y="290512"/>
                </a:lnTo>
                <a:lnTo>
                  <a:pt x="2055813" y="288925"/>
                </a:lnTo>
                <a:lnTo>
                  <a:pt x="2055813" y="279400"/>
                </a:lnTo>
                <a:lnTo>
                  <a:pt x="2052638" y="288925"/>
                </a:lnTo>
                <a:lnTo>
                  <a:pt x="2055813" y="288925"/>
                </a:lnTo>
                <a:lnTo>
                  <a:pt x="2052638" y="300037"/>
                </a:lnTo>
                <a:lnTo>
                  <a:pt x="2047876" y="311150"/>
                </a:lnTo>
                <a:lnTo>
                  <a:pt x="2044701" y="314325"/>
                </a:lnTo>
                <a:lnTo>
                  <a:pt x="2041526" y="317500"/>
                </a:lnTo>
                <a:lnTo>
                  <a:pt x="2033588" y="322262"/>
                </a:lnTo>
                <a:lnTo>
                  <a:pt x="2022476" y="319087"/>
                </a:lnTo>
                <a:lnTo>
                  <a:pt x="2008188" y="303212"/>
                </a:lnTo>
                <a:lnTo>
                  <a:pt x="1987551" y="282575"/>
                </a:lnTo>
                <a:lnTo>
                  <a:pt x="1970088" y="282575"/>
                </a:lnTo>
                <a:lnTo>
                  <a:pt x="1952626" y="276225"/>
                </a:lnTo>
                <a:lnTo>
                  <a:pt x="1951038" y="271462"/>
                </a:lnTo>
                <a:lnTo>
                  <a:pt x="1955801" y="265112"/>
                </a:lnTo>
                <a:lnTo>
                  <a:pt x="1965326" y="261937"/>
                </a:lnTo>
                <a:lnTo>
                  <a:pt x="1958976" y="261937"/>
                </a:lnTo>
                <a:lnTo>
                  <a:pt x="1979613" y="260350"/>
                </a:lnTo>
                <a:lnTo>
                  <a:pt x="1990726" y="260350"/>
                </a:lnTo>
                <a:lnTo>
                  <a:pt x="2001838" y="257175"/>
                </a:lnTo>
                <a:lnTo>
                  <a:pt x="2022476" y="247650"/>
                </a:lnTo>
                <a:lnTo>
                  <a:pt x="2027238" y="246062"/>
                </a:lnTo>
                <a:lnTo>
                  <a:pt x="2027238" y="239712"/>
                </a:lnTo>
                <a:lnTo>
                  <a:pt x="2030413" y="231775"/>
                </a:lnTo>
                <a:lnTo>
                  <a:pt x="2047876" y="217487"/>
                </a:lnTo>
                <a:lnTo>
                  <a:pt x="2058988" y="219075"/>
                </a:lnTo>
                <a:lnTo>
                  <a:pt x="2070101" y="219075"/>
                </a:lnTo>
                <a:lnTo>
                  <a:pt x="2081213" y="203200"/>
                </a:lnTo>
                <a:lnTo>
                  <a:pt x="2079626" y="188912"/>
                </a:lnTo>
                <a:lnTo>
                  <a:pt x="2081213" y="176212"/>
                </a:lnTo>
                <a:lnTo>
                  <a:pt x="2095501" y="168275"/>
                </a:lnTo>
                <a:lnTo>
                  <a:pt x="2101851" y="165100"/>
                </a:lnTo>
                <a:lnTo>
                  <a:pt x="2109788" y="161925"/>
                </a:lnTo>
                <a:lnTo>
                  <a:pt x="2116138" y="161925"/>
                </a:lnTo>
                <a:lnTo>
                  <a:pt x="2119313" y="161925"/>
                </a:lnTo>
                <a:lnTo>
                  <a:pt x="2127251" y="168275"/>
                </a:lnTo>
                <a:lnTo>
                  <a:pt x="2138363" y="161925"/>
                </a:lnTo>
                <a:lnTo>
                  <a:pt x="2144713" y="157162"/>
                </a:lnTo>
                <a:lnTo>
                  <a:pt x="2141538" y="147637"/>
                </a:lnTo>
                <a:lnTo>
                  <a:pt x="2138363" y="139700"/>
                </a:lnTo>
                <a:lnTo>
                  <a:pt x="2152651" y="131762"/>
                </a:lnTo>
                <a:lnTo>
                  <a:pt x="2178051" y="119062"/>
                </a:lnTo>
                <a:lnTo>
                  <a:pt x="2219326" y="114300"/>
                </a:lnTo>
                <a:lnTo>
                  <a:pt x="2262188" y="114300"/>
                </a:lnTo>
                <a:lnTo>
                  <a:pt x="2276476" y="122237"/>
                </a:lnTo>
                <a:lnTo>
                  <a:pt x="2298701" y="128587"/>
                </a:lnTo>
                <a:lnTo>
                  <a:pt x="2324101" y="119062"/>
                </a:lnTo>
                <a:lnTo>
                  <a:pt x="2327276" y="119062"/>
                </a:lnTo>
                <a:lnTo>
                  <a:pt x="2330451" y="117475"/>
                </a:lnTo>
                <a:lnTo>
                  <a:pt x="2335213" y="103187"/>
                </a:lnTo>
                <a:lnTo>
                  <a:pt x="2335213" y="71437"/>
                </a:lnTo>
                <a:lnTo>
                  <a:pt x="2341563" y="61912"/>
                </a:lnTo>
                <a:lnTo>
                  <a:pt x="2344738" y="61912"/>
                </a:lnTo>
                <a:lnTo>
                  <a:pt x="2344738" y="60325"/>
                </a:lnTo>
                <a:lnTo>
                  <a:pt x="2355851" y="57150"/>
                </a:lnTo>
                <a:lnTo>
                  <a:pt x="2363788" y="74612"/>
                </a:lnTo>
                <a:lnTo>
                  <a:pt x="2359026" y="74612"/>
                </a:lnTo>
                <a:lnTo>
                  <a:pt x="2363788" y="82550"/>
                </a:lnTo>
                <a:lnTo>
                  <a:pt x="2370138" y="88900"/>
                </a:lnTo>
                <a:lnTo>
                  <a:pt x="2384426" y="79375"/>
                </a:lnTo>
                <a:lnTo>
                  <a:pt x="2401888" y="46037"/>
                </a:lnTo>
                <a:lnTo>
                  <a:pt x="2405063" y="42862"/>
                </a:lnTo>
                <a:lnTo>
                  <a:pt x="2409826" y="39688"/>
                </a:lnTo>
                <a:lnTo>
                  <a:pt x="2427288" y="36512"/>
                </a:lnTo>
                <a:lnTo>
                  <a:pt x="2430463" y="36512"/>
                </a:lnTo>
                <a:lnTo>
                  <a:pt x="2441576" y="31750"/>
                </a:lnTo>
                <a:lnTo>
                  <a:pt x="2452688" y="25400"/>
                </a:lnTo>
                <a:lnTo>
                  <a:pt x="2470151" y="14287"/>
                </a:lnTo>
                <a:lnTo>
                  <a:pt x="2492376" y="11112"/>
                </a:lnTo>
                <a:lnTo>
                  <a:pt x="2484438" y="11112"/>
                </a:lnTo>
                <a:lnTo>
                  <a:pt x="2513013" y="7937"/>
                </a:lnTo>
                <a:lnTo>
                  <a:pt x="2544764" y="6350"/>
                </a:lnTo>
                <a:lnTo>
                  <a:pt x="2574926" y="3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defTabSz="685800"/>
            <a:endParaRPr lang="en-US" sz="1350">
              <a:solidFill>
                <a:srgbClr val="0D0707"/>
              </a:solidFill>
              <a:latin typeface="Calibri" panose="020F05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950399" y="2403017"/>
            <a:ext cx="423272" cy="423272"/>
            <a:chOff x="914400" y="2903541"/>
            <a:chExt cx="1319161" cy="1319161"/>
          </a:xfrm>
          <a:solidFill>
            <a:schemeClr val="tx1"/>
          </a:solidFill>
        </p:grpSpPr>
        <p:sp>
          <p:nvSpPr>
            <p:cNvPr id="13" name="Teardrop 12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sz="1013" b="1">
                  <a:solidFill>
                    <a:srgbClr val="0D0707"/>
                  </a:solidFill>
                  <a:latin typeface="Calibri" panose="020F0502020204030204"/>
                </a:rPr>
                <a:t>85%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51908" y="3292195"/>
            <a:ext cx="423272" cy="423272"/>
            <a:chOff x="914400" y="2903541"/>
            <a:chExt cx="1319161" cy="1319161"/>
          </a:xfrm>
        </p:grpSpPr>
        <p:sp>
          <p:nvSpPr>
            <p:cNvPr id="16" name="Teardrop 15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sz="1013" b="1">
                  <a:solidFill>
                    <a:srgbClr val="0D0707"/>
                  </a:solidFill>
                  <a:latin typeface="Calibri" panose="020F0502020204030204"/>
                </a:rPr>
                <a:t>74%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3797" y="3126302"/>
            <a:ext cx="423272" cy="423272"/>
            <a:chOff x="914400" y="2903541"/>
            <a:chExt cx="1319161" cy="1319161"/>
          </a:xfrm>
        </p:grpSpPr>
        <p:sp>
          <p:nvSpPr>
            <p:cNvPr id="19" name="Teardrop 18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sz="1013" b="1">
                  <a:solidFill>
                    <a:srgbClr val="0D0707"/>
                  </a:solidFill>
                  <a:latin typeface="Calibri" panose="020F0502020204030204"/>
                </a:rPr>
                <a:t>64%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51243" y="2262557"/>
            <a:ext cx="423272" cy="423272"/>
            <a:chOff x="914400" y="2903541"/>
            <a:chExt cx="1319161" cy="1319161"/>
          </a:xfrm>
        </p:grpSpPr>
        <p:sp>
          <p:nvSpPr>
            <p:cNvPr id="22" name="Teardrop 21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sz="1013" b="1">
                  <a:solidFill>
                    <a:srgbClr val="0D0707"/>
                  </a:solidFill>
                  <a:latin typeface="Calibri" panose="020F0502020204030204"/>
                </a:rPr>
                <a:t>59%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77841" y="2614653"/>
            <a:ext cx="423272" cy="423272"/>
            <a:chOff x="914400" y="2903541"/>
            <a:chExt cx="1319161" cy="1319161"/>
          </a:xfrm>
        </p:grpSpPr>
        <p:sp>
          <p:nvSpPr>
            <p:cNvPr id="25" name="Teardrop 24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sz="1013" b="1">
                  <a:solidFill>
                    <a:srgbClr val="0D0707"/>
                  </a:solidFill>
                  <a:latin typeface="Calibri" panose="020F0502020204030204"/>
                </a:rPr>
                <a:t>55%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97840" y="3591495"/>
            <a:ext cx="423272" cy="423272"/>
            <a:chOff x="914400" y="2903541"/>
            <a:chExt cx="1319161" cy="1319161"/>
          </a:xfrm>
        </p:grpSpPr>
        <p:sp>
          <p:nvSpPr>
            <p:cNvPr id="28" name="Teardrop 27"/>
            <p:cNvSpPr/>
            <p:nvPr/>
          </p:nvSpPr>
          <p:spPr>
            <a:xfrm rot="8100000">
              <a:off x="914400" y="2903541"/>
              <a:ext cx="1319161" cy="1319161"/>
            </a:xfrm>
            <a:prstGeom prst="teardrop">
              <a:avLst>
                <a:gd name="adj" fmla="val 13321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56960" y="3046101"/>
              <a:ext cx="1034041" cy="103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685800"/>
              <a:r>
                <a:rPr lang="en-US" sz="1013" b="1">
                  <a:solidFill>
                    <a:srgbClr val="0D0707"/>
                  </a:solidFill>
                  <a:latin typeface="Calibri" panose="020F0502020204030204"/>
                </a:rPr>
                <a:t>92%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287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0"/>
              <a:t>Use uniform </a:t>
            </a:r>
            <a:r>
              <a:rPr lang="en-US"/>
              <a:t>colors</a:t>
            </a:r>
            <a:r>
              <a:rPr lang="en-US" b="0"/>
              <a:t> that really work with your template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22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8650" y="2476304"/>
            <a:ext cx="4908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>
                <a:solidFill>
                  <a:srgbClr val="0D0707"/>
                </a:solidFill>
                <a:latin typeface="Calibri" panose="020F0502020204030204"/>
              </a:rPr>
              <a:t>These custom colors are already built in this template – use this palette when adding some content or graphics: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6250" y="3509693"/>
            <a:ext cx="7111093" cy="1418511"/>
            <a:chOff x="635000" y="3175662"/>
            <a:chExt cx="13764692" cy="2745762"/>
          </a:xfrm>
        </p:grpSpPr>
        <p:grpSp>
          <p:nvGrpSpPr>
            <p:cNvPr id="40" name="Group 39"/>
            <p:cNvGrpSpPr/>
            <p:nvPr/>
          </p:nvGrpSpPr>
          <p:grpSpPr>
            <a:xfrm>
              <a:off x="2191761" y="3175662"/>
              <a:ext cx="1310605" cy="2745762"/>
              <a:chOff x="626722" y="3151464"/>
              <a:chExt cx="1310605" cy="2745762"/>
            </a:xfrm>
            <a:solidFill>
              <a:schemeClr val="bg2"/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3" name="Circle: Hollow 42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635000" y="3175662"/>
              <a:ext cx="1310605" cy="2745762"/>
              <a:chOff x="626722" y="3151464"/>
              <a:chExt cx="1310605" cy="2745762"/>
            </a:xfrm>
            <a:solidFill>
              <a:schemeClr val="tx1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6" name="Circle: Hollow 45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748522" y="3175662"/>
              <a:ext cx="1310605" cy="2745762"/>
              <a:chOff x="626722" y="3151464"/>
              <a:chExt cx="1310605" cy="2745762"/>
            </a:xfrm>
            <a:solidFill>
              <a:schemeClr val="tx2"/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Circle: Hollow 48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5305283" y="3175662"/>
              <a:ext cx="1310605" cy="2745762"/>
              <a:chOff x="626722" y="3151464"/>
              <a:chExt cx="1310605" cy="2745762"/>
            </a:xfrm>
            <a:solidFill>
              <a:schemeClr val="accent1"/>
            </a:solidFill>
          </p:grpSpPr>
          <p:sp>
            <p:nvSpPr>
              <p:cNvPr id="51" name="Oval 50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Circle: Hollow 51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862044" y="3175662"/>
              <a:ext cx="1310605" cy="2745762"/>
              <a:chOff x="626722" y="3151464"/>
              <a:chExt cx="1310605" cy="2745762"/>
            </a:xfrm>
            <a:solidFill>
              <a:schemeClr val="accent2"/>
            </a:solidFill>
          </p:grpSpPr>
          <p:sp>
            <p:nvSpPr>
              <p:cNvPr id="54" name="Oval 53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Circle: Hollow 54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8418805" y="3175662"/>
              <a:ext cx="1310605" cy="2745762"/>
              <a:chOff x="626722" y="3151464"/>
              <a:chExt cx="1310605" cy="2745762"/>
            </a:xfrm>
            <a:solidFill>
              <a:schemeClr val="accent3"/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Circle: Hollow 57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9975566" y="3175662"/>
              <a:ext cx="1310605" cy="2745762"/>
              <a:chOff x="626722" y="3151464"/>
              <a:chExt cx="1310605" cy="2745762"/>
            </a:xfrm>
            <a:solidFill>
              <a:schemeClr val="accent4"/>
            </a:solidFill>
          </p:grpSpPr>
          <p:sp>
            <p:nvSpPr>
              <p:cNvPr id="26" name="Oval 25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Circle: Hollow 26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1532327" y="3175662"/>
              <a:ext cx="1310605" cy="2745762"/>
              <a:chOff x="626722" y="3151464"/>
              <a:chExt cx="1310605" cy="2745762"/>
            </a:xfrm>
            <a:solidFill>
              <a:schemeClr val="accent5"/>
            </a:solidFill>
          </p:grpSpPr>
          <p:sp>
            <p:nvSpPr>
              <p:cNvPr id="29" name="Oval 28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Circle: Hollow 29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3089087" y="3175662"/>
              <a:ext cx="1310605" cy="2745762"/>
              <a:chOff x="626722" y="3151464"/>
              <a:chExt cx="1310605" cy="2745762"/>
            </a:xfrm>
            <a:solidFill>
              <a:schemeClr val="accent6"/>
            </a:solidFill>
          </p:grpSpPr>
          <p:sp>
            <p:nvSpPr>
              <p:cNvPr id="32" name="Oval 31"/>
              <p:cNvSpPr/>
              <p:nvPr/>
            </p:nvSpPr>
            <p:spPr>
              <a:xfrm>
                <a:off x="635000" y="3151464"/>
                <a:ext cx="1302327" cy="13023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Circle: Hollow 32"/>
              <p:cNvSpPr/>
              <p:nvPr/>
            </p:nvSpPr>
            <p:spPr>
              <a:xfrm>
                <a:off x="626722" y="4594899"/>
                <a:ext cx="1302327" cy="1302327"/>
              </a:xfrm>
              <a:prstGeom prst="donut">
                <a:avLst>
                  <a:gd name="adj" fmla="val 118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srgbClr val="FFFFFF"/>
                  </a:solidFill>
                  <a:latin typeface="Calibri" panose="020F050202020403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3113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you have any questions?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John Showeet</a:t>
            </a:r>
          </a:p>
          <a:p>
            <a:pPr marL="0" indent="0">
              <a:buNone/>
            </a:pPr>
            <a:r>
              <a:rPr lang="en-US"/>
              <a:t>(123) 456-789</a:t>
            </a:r>
          </a:p>
          <a:p>
            <a:pPr marL="0" indent="0">
              <a:buNone/>
            </a:pPr>
            <a:r>
              <a:rPr lang="en-US" u="sng"/>
              <a:t>your@email.com</a:t>
            </a:r>
          </a:p>
        </p:txBody>
      </p:sp>
      <p:sp>
        <p:nvSpPr>
          <p:cNvPr id="9" name="Freeform 299"/>
          <p:cNvSpPr/>
          <p:nvPr/>
        </p:nvSpPr>
        <p:spPr>
          <a:xfrm>
            <a:off x="212411" y="251762"/>
            <a:ext cx="297485" cy="324366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013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Credits &amp; Copyrights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Photos</a:t>
            </a:r>
            <a:r>
              <a:rPr lang="en-US"/>
              <a:t> – many thanks to:</a:t>
            </a:r>
          </a:p>
          <a:p>
            <a:pPr lvl="1"/>
            <a:r>
              <a:rPr lang="en-US">
                <a:hlinkClick r:id="rId3"/>
              </a:rPr>
              <a:t>Pixabay</a:t>
            </a:r>
            <a:r>
              <a:rPr lang="en-US"/>
              <a:t> (CC0 Public Domain)</a:t>
            </a:r>
          </a:p>
          <a:p>
            <a:pPr lvl="1"/>
            <a:r>
              <a:rPr lang="en-US">
                <a:hlinkClick r:id="rId4"/>
              </a:rPr>
              <a:t>Freepik</a:t>
            </a:r>
            <a:endParaRPr lang="en-US"/>
          </a:p>
          <a:p>
            <a:pPr lvl="1"/>
            <a:endParaRPr lang="en-US"/>
          </a:p>
          <a:p>
            <a:r>
              <a:rPr lang="en-US" b="1"/>
              <a:t>Free font used:</a:t>
            </a:r>
          </a:p>
          <a:p>
            <a:pPr lvl="1"/>
            <a:r>
              <a:rPr lang="en-US"/>
              <a:t>Calibri</a:t>
            </a:r>
          </a:p>
          <a:p>
            <a:endParaRPr lang="en-US"/>
          </a:p>
          <a:p>
            <a:r>
              <a:rPr lang="en-US" b="1"/>
              <a:t>Copyrights:</a:t>
            </a:r>
          </a:p>
          <a:p>
            <a:pPr lvl="1"/>
            <a:r>
              <a:rPr lang="en-US"/>
              <a:t>Free with Attribution</a:t>
            </a:r>
          </a:p>
          <a:p>
            <a:pPr lvl="1"/>
            <a:r>
              <a:rPr lang="en-US"/>
              <a:t>Cf. </a:t>
            </a:r>
            <a:r>
              <a:rPr lang="en-US">
                <a:hlinkClick r:id="rId5"/>
              </a:rPr>
              <a:t>http://www.showeet.com/terms-of-use/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3356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0997" y="6505856"/>
            <a:ext cx="10839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66">
              <a:defRPr/>
            </a:pPr>
            <a:r>
              <a:rPr lang="en-US" sz="90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hlinkClick r:id="rId3"/>
              </a:rPr>
              <a:t>www</a:t>
            </a: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hlinkClick r:id="rId3"/>
              </a:rPr>
              <a:t>.showeet.com</a:t>
            </a:r>
            <a:endParaRPr lang="en-US" sz="675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28" name="Freeform 438">
            <a:hlinkClick r:id="rId4"/>
          </p:cNvPr>
          <p:cNvSpPr/>
          <p:nvPr/>
        </p:nvSpPr>
        <p:spPr>
          <a:xfrm>
            <a:off x="255623" y="5044059"/>
            <a:ext cx="333823" cy="351414"/>
          </a:xfrm>
          <a:custGeom>
            <a:avLst/>
            <a:gdLst>
              <a:gd name="connsiteX0" fmla="*/ 166491 w 445666"/>
              <a:gd name="connsiteY0" fmla="*/ 295796 h 468766"/>
              <a:gd name="connsiteX1" fmla="*/ 136911 w 445666"/>
              <a:gd name="connsiteY1" fmla="*/ 297768 h 468766"/>
              <a:gd name="connsiteX2" fmla="*/ 106627 w 445666"/>
              <a:gd name="connsiteY2" fmla="*/ 304811 h 468766"/>
              <a:gd name="connsiteX3" fmla="*/ 79302 w 445666"/>
              <a:gd name="connsiteY3" fmla="*/ 317769 h 468766"/>
              <a:gd name="connsiteX4" fmla="*/ 60004 w 445666"/>
              <a:gd name="connsiteY4" fmla="*/ 338757 h 468766"/>
              <a:gd name="connsiteX5" fmla="*/ 52398 w 445666"/>
              <a:gd name="connsiteY5" fmla="*/ 368477 h 468766"/>
              <a:gd name="connsiteX6" fmla="*/ 62258 w 445666"/>
              <a:gd name="connsiteY6" fmla="*/ 403268 h 468766"/>
              <a:gd name="connsiteX7" fmla="*/ 88034 w 445666"/>
              <a:gd name="connsiteY7" fmla="*/ 426650 h 468766"/>
              <a:gd name="connsiteX8" fmla="*/ 121558 w 445666"/>
              <a:gd name="connsiteY8" fmla="*/ 439046 h 468766"/>
              <a:gd name="connsiteX9" fmla="*/ 157476 w 445666"/>
              <a:gd name="connsiteY9" fmla="*/ 443131 h 468766"/>
              <a:gd name="connsiteX10" fmla="*/ 188887 w 445666"/>
              <a:gd name="connsiteY10" fmla="*/ 439468 h 468766"/>
              <a:gd name="connsiteX11" fmla="*/ 216776 w 445666"/>
              <a:gd name="connsiteY11" fmla="*/ 428481 h 468766"/>
              <a:gd name="connsiteX12" fmla="*/ 237341 w 445666"/>
              <a:gd name="connsiteY12" fmla="*/ 407917 h 468766"/>
              <a:gd name="connsiteX13" fmla="*/ 245088 w 445666"/>
              <a:gd name="connsiteY13" fmla="*/ 377210 h 468766"/>
              <a:gd name="connsiteX14" fmla="*/ 243116 w 445666"/>
              <a:gd name="connsiteY14" fmla="*/ 363406 h 468766"/>
              <a:gd name="connsiteX15" fmla="*/ 239032 w 445666"/>
              <a:gd name="connsiteY15" fmla="*/ 351574 h 468766"/>
              <a:gd name="connsiteX16" fmla="*/ 231425 w 445666"/>
              <a:gd name="connsiteY16" fmla="*/ 339884 h 468766"/>
              <a:gd name="connsiteX17" fmla="*/ 223114 w 445666"/>
              <a:gd name="connsiteY17" fmla="*/ 330024 h 468766"/>
              <a:gd name="connsiteX18" fmla="*/ 212269 w 445666"/>
              <a:gd name="connsiteY18" fmla="*/ 320305 h 468766"/>
              <a:gd name="connsiteX19" fmla="*/ 201986 w 445666"/>
              <a:gd name="connsiteY19" fmla="*/ 312135 h 468766"/>
              <a:gd name="connsiteX20" fmla="*/ 190296 w 445666"/>
              <a:gd name="connsiteY20" fmla="*/ 303684 h 468766"/>
              <a:gd name="connsiteX21" fmla="*/ 180013 w 445666"/>
              <a:gd name="connsiteY21" fmla="*/ 296359 h 468766"/>
              <a:gd name="connsiteX22" fmla="*/ 166491 w 445666"/>
              <a:gd name="connsiteY22" fmla="*/ 295796 h 468766"/>
              <a:gd name="connsiteX23" fmla="*/ 356082 w 445666"/>
              <a:gd name="connsiteY23" fmla="*/ 135221 h 468766"/>
              <a:gd name="connsiteX24" fmla="*/ 385662 w 445666"/>
              <a:gd name="connsiteY24" fmla="*/ 135221 h 468766"/>
              <a:gd name="connsiteX25" fmla="*/ 385662 w 445666"/>
              <a:gd name="connsiteY25" fmla="*/ 196352 h 468766"/>
              <a:gd name="connsiteX26" fmla="*/ 445666 w 445666"/>
              <a:gd name="connsiteY26" fmla="*/ 196352 h 468766"/>
              <a:gd name="connsiteX27" fmla="*/ 445666 w 445666"/>
              <a:gd name="connsiteY27" fmla="*/ 226777 h 468766"/>
              <a:gd name="connsiteX28" fmla="*/ 385662 w 445666"/>
              <a:gd name="connsiteY28" fmla="*/ 226777 h 468766"/>
              <a:gd name="connsiteX29" fmla="*/ 385662 w 445666"/>
              <a:gd name="connsiteY29" fmla="*/ 288471 h 468766"/>
              <a:gd name="connsiteX30" fmla="*/ 356082 w 445666"/>
              <a:gd name="connsiteY30" fmla="*/ 288471 h 468766"/>
              <a:gd name="connsiteX31" fmla="*/ 356082 w 445666"/>
              <a:gd name="connsiteY31" fmla="*/ 226777 h 468766"/>
              <a:gd name="connsiteX32" fmla="*/ 296359 w 445666"/>
              <a:gd name="connsiteY32" fmla="*/ 226777 h 468766"/>
              <a:gd name="connsiteX33" fmla="*/ 296359 w 445666"/>
              <a:gd name="connsiteY33" fmla="*/ 196352 h 468766"/>
              <a:gd name="connsiteX34" fmla="*/ 356082 w 445666"/>
              <a:gd name="connsiteY34" fmla="*/ 196352 h 468766"/>
              <a:gd name="connsiteX35" fmla="*/ 137193 w 445666"/>
              <a:gd name="connsiteY35" fmla="*/ 23100 h 468766"/>
              <a:gd name="connsiteX36" fmla="*/ 113952 w 445666"/>
              <a:gd name="connsiteY36" fmla="*/ 28594 h 468766"/>
              <a:gd name="connsiteX37" fmla="*/ 95500 w 445666"/>
              <a:gd name="connsiteY37" fmla="*/ 43383 h 468766"/>
              <a:gd name="connsiteX38" fmla="*/ 82260 w 445666"/>
              <a:gd name="connsiteY38" fmla="*/ 88457 h 468766"/>
              <a:gd name="connsiteX39" fmla="*/ 85076 w 445666"/>
              <a:gd name="connsiteY39" fmla="*/ 115924 h 468766"/>
              <a:gd name="connsiteX40" fmla="*/ 93950 w 445666"/>
              <a:gd name="connsiteY40" fmla="*/ 144940 h 468766"/>
              <a:gd name="connsiteX41" fmla="*/ 108599 w 445666"/>
              <a:gd name="connsiteY41" fmla="*/ 170998 h 468766"/>
              <a:gd name="connsiteX42" fmla="*/ 129728 w 445666"/>
              <a:gd name="connsiteY42" fmla="*/ 189873 h 468766"/>
              <a:gd name="connsiteX43" fmla="*/ 156913 w 445666"/>
              <a:gd name="connsiteY43" fmla="*/ 197197 h 468766"/>
              <a:gd name="connsiteX44" fmla="*/ 178886 w 445666"/>
              <a:gd name="connsiteY44" fmla="*/ 192549 h 468766"/>
              <a:gd name="connsiteX45" fmla="*/ 197479 w 445666"/>
              <a:gd name="connsiteY45" fmla="*/ 180295 h 468766"/>
              <a:gd name="connsiteX46" fmla="*/ 212410 w 445666"/>
              <a:gd name="connsiteY46" fmla="*/ 135503 h 468766"/>
              <a:gd name="connsiteX47" fmla="*/ 207621 w 445666"/>
              <a:gd name="connsiteY47" fmla="*/ 100289 h 468766"/>
              <a:gd name="connsiteX48" fmla="*/ 193958 w 445666"/>
              <a:gd name="connsiteY48" fmla="*/ 63807 h 468766"/>
              <a:gd name="connsiteX49" fmla="*/ 170153 w 445666"/>
              <a:gd name="connsiteY49" fmla="*/ 34650 h 468766"/>
              <a:gd name="connsiteX50" fmla="*/ 137193 w 445666"/>
              <a:gd name="connsiteY50" fmla="*/ 23100 h 468766"/>
              <a:gd name="connsiteX51" fmla="*/ 180576 w 445666"/>
              <a:gd name="connsiteY51" fmla="*/ 0 h 468766"/>
              <a:gd name="connsiteX52" fmla="*/ 298331 w 445666"/>
              <a:gd name="connsiteY52" fmla="*/ 0 h 468766"/>
              <a:gd name="connsiteX53" fmla="*/ 259455 w 445666"/>
              <a:gd name="connsiteY53" fmla="*/ 24791 h 468766"/>
              <a:gd name="connsiteX54" fmla="*/ 222551 w 445666"/>
              <a:gd name="connsiteY54" fmla="*/ 24791 h 468766"/>
              <a:gd name="connsiteX55" fmla="*/ 254103 w 445666"/>
              <a:gd name="connsiteY55" fmla="*/ 62258 h 468766"/>
              <a:gd name="connsiteX56" fmla="*/ 264808 w 445666"/>
              <a:gd name="connsiteY56" fmla="*/ 107332 h 468766"/>
              <a:gd name="connsiteX57" fmla="*/ 257906 w 445666"/>
              <a:gd name="connsiteY57" fmla="*/ 143813 h 468766"/>
              <a:gd name="connsiteX58" fmla="*/ 241285 w 445666"/>
              <a:gd name="connsiteY58" fmla="*/ 170012 h 468766"/>
              <a:gd name="connsiteX59" fmla="*/ 221706 w 445666"/>
              <a:gd name="connsiteY59" fmla="*/ 188323 h 468766"/>
              <a:gd name="connsiteX60" fmla="*/ 204944 w 445666"/>
              <a:gd name="connsiteY60" fmla="*/ 205648 h 468766"/>
              <a:gd name="connsiteX61" fmla="*/ 198042 w 445666"/>
              <a:gd name="connsiteY61" fmla="*/ 224242 h 468766"/>
              <a:gd name="connsiteX62" fmla="*/ 207057 w 445666"/>
              <a:gd name="connsiteY62" fmla="*/ 244102 h 468766"/>
              <a:gd name="connsiteX63" fmla="*/ 228890 w 445666"/>
              <a:gd name="connsiteY63" fmla="*/ 263258 h 468766"/>
              <a:gd name="connsiteX64" fmla="*/ 254385 w 445666"/>
              <a:gd name="connsiteY64" fmla="*/ 283964 h 468766"/>
              <a:gd name="connsiteX65" fmla="*/ 276076 w 445666"/>
              <a:gd name="connsiteY65" fmla="*/ 313262 h 468766"/>
              <a:gd name="connsiteX66" fmla="*/ 285091 w 445666"/>
              <a:gd name="connsiteY66" fmla="*/ 353265 h 468766"/>
              <a:gd name="connsiteX67" fmla="*/ 271569 w 445666"/>
              <a:gd name="connsiteY67" fmla="*/ 402001 h 468766"/>
              <a:gd name="connsiteX68" fmla="*/ 212128 w 445666"/>
              <a:gd name="connsiteY68" fmla="*/ 452568 h 468766"/>
              <a:gd name="connsiteX69" fmla="*/ 128178 w 445666"/>
              <a:gd name="connsiteY69" fmla="*/ 468766 h 468766"/>
              <a:gd name="connsiteX70" fmla="*/ 58737 w 445666"/>
              <a:gd name="connsiteY70" fmla="*/ 457075 h 468766"/>
              <a:gd name="connsiteX71" fmla="*/ 10423 w 445666"/>
              <a:gd name="connsiteY71" fmla="*/ 418340 h 468766"/>
              <a:gd name="connsiteX72" fmla="*/ 0 w 445666"/>
              <a:gd name="connsiteY72" fmla="*/ 381436 h 468766"/>
              <a:gd name="connsiteX73" fmla="*/ 12536 w 445666"/>
              <a:gd name="connsiteY73" fmla="*/ 339179 h 468766"/>
              <a:gd name="connsiteX74" fmla="*/ 45919 w 445666"/>
              <a:gd name="connsiteY74" fmla="*/ 306783 h 468766"/>
              <a:gd name="connsiteX75" fmla="*/ 159730 w 445666"/>
              <a:gd name="connsiteY75" fmla="*/ 278611 h 468766"/>
              <a:gd name="connsiteX76" fmla="*/ 146349 w 445666"/>
              <a:gd name="connsiteY76" fmla="*/ 257765 h 468766"/>
              <a:gd name="connsiteX77" fmla="*/ 141982 w 445666"/>
              <a:gd name="connsiteY77" fmla="*/ 237200 h 468766"/>
              <a:gd name="connsiteX78" fmla="*/ 147898 w 445666"/>
              <a:gd name="connsiteY78" fmla="*/ 213255 h 468766"/>
              <a:gd name="connsiteX79" fmla="*/ 128742 w 445666"/>
              <a:gd name="connsiteY79" fmla="*/ 214382 h 468766"/>
              <a:gd name="connsiteX80" fmla="*/ 58455 w 445666"/>
              <a:gd name="connsiteY80" fmla="*/ 187196 h 468766"/>
              <a:gd name="connsiteX81" fmla="*/ 29861 w 445666"/>
              <a:gd name="connsiteY81" fmla="*/ 118318 h 468766"/>
              <a:gd name="connsiteX82" fmla="*/ 40003 w 445666"/>
              <a:gd name="connsiteY82" fmla="*/ 73526 h 468766"/>
              <a:gd name="connsiteX83" fmla="*/ 67892 w 445666"/>
              <a:gd name="connsiteY83" fmla="*/ 36622 h 468766"/>
              <a:gd name="connsiteX84" fmla="*/ 119305 w 445666"/>
              <a:gd name="connsiteY84" fmla="*/ 9015 h 468766"/>
              <a:gd name="connsiteX85" fmla="*/ 180576 w 445666"/>
              <a:gd name="connsiteY85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45666" h="468766">
                <a:moveTo>
                  <a:pt x="166491" y="295796"/>
                </a:moveTo>
                <a:cubicBezTo>
                  <a:pt x="156537" y="295796"/>
                  <a:pt x="146677" y="296453"/>
                  <a:pt x="136911" y="297768"/>
                </a:cubicBezTo>
                <a:cubicBezTo>
                  <a:pt x="127145" y="299083"/>
                  <a:pt x="117051" y="301430"/>
                  <a:pt x="106627" y="304811"/>
                </a:cubicBezTo>
                <a:cubicBezTo>
                  <a:pt x="96204" y="308191"/>
                  <a:pt x="87095" y="312511"/>
                  <a:pt x="79302" y="317769"/>
                </a:cubicBezTo>
                <a:cubicBezTo>
                  <a:pt x="71507" y="323028"/>
                  <a:pt x="65075" y="330024"/>
                  <a:pt x="60004" y="338757"/>
                </a:cubicBezTo>
                <a:cubicBezTo>
                  <a:pt x="54933" y="347490"/>
                  <a:pt x="52398" y="357396"/>
                  <a:pt x="52398" y="368477"/>
                </a:cubicBezTo>
                <a:cubicBezTo>
                  <a:pt x="52398" y="381623"/>
                  <a:pt x="55685" y="393221"/>
                  <a:pt x="62258" y="403268"/>
                </a:cubicBezTo>
                <a:cubicBezTo>
                  <a:pt x="68831" y="413316"/>
                  <a:pt x="77423" y="421110"/>
                  <a:pt x="88034" y="426650"/>
                </a:cubicBezTo>
                <a:cubicBezTo>
                  <a:pt x="98645" y="432191"/>
                  <a:pt x="109820" y="436322"/>
                  <a:pt x="121558" y="439046"/>
                </a:cubicBezTo>
                <a:cubicBezTo>
                  <a:pt x="133296" y="441769"/>
                  <a:pt x="145269" y="443131"/>
                  <a:pt x="157476" y="443131"/>
                </a:cubicBezTo>
                <a:cubicBezTo>
                  <a:pt x="168369" y="443131"/>
                  <a:pt x="178839" y="441910"/>
                  <a:pt x="188887" y="439468"/>
                </a:cubicBezTo>
                <a:cubicBezTo>
                  <a:pt x="198935" y="437027"/>
                  <a:pt x="208230" y="433365"/>
                  <a:pt x="216776" y="428481"/>
                </a:cubicBezTo>
                <a:cubicBezTo>
                  <a:pt x="225321" y="423599"/>
                  <a:pt x="232176" y="416743"/>
                  <a:pt x="237341" y="407917"/>
                </a:cubicBezTo>
                <a:cubicBezTo>
                  <a:pt x="242505" y="399090"/>
                  <a:pt x="245088" y="388854"/>
                  <a:pt x="245088" y="377210"/>
                </a:cubicBezTo>
                <a:cubicBezTo>
                  <a:pt x="245088" y="372515"/>
                  <a:pt x="244431" y="367914"/>
                  <a:pt x="243116" y="363406"/>
                </a:cubicBezTo>
                <a:cubicBezTo>
                  <a:pt x="241801" y="358899"/>
                  <a:pt x="240440" y="354955"/>
                  <a:pt x="239032" y="351574"/>
                </a:cubicBezTo>
                <a:cubicBezTo>
                  <a:pt x="237623" y="348194"/>
                  <a:pt x="235088" y="344297"/>
                  <a:pt x="231425" y="339884"/>
                </a:cubicBezTo>
                <a:cubicBezTo>
                  <a:pt x="227763" y="335470"/>
                  <a:pt x="224992" y="332183"/>
                  <a:pt x="223114" y="330024"/>
                </a:cubicBezTo>
                <a:cubicBezTo>
                  <a:pt x="221236" y="327864"/>
                  <a:pt x="217621" y="324624"/>
                  <a:pt x="212269" y="320305"/>
                </a:cubicBezTo>
                <a:cubicBezTo>
                  <a:pt x="206916" y="315985"/>
                  <a:pt x="203488" y="313262"/>
                  <a:pt x="201986" y="312135"/>
                </a:cubicBezTo>
                <a:cubicBezTo>
                  <a:pt x="200484" y="311008"/>
                  <a:pt x="196586" y="308191"/>
                  <a:pt x="190296" y="303684"/>
                </a:cubicBezTo>
                <a:cubicBezTo>
                  <a:pt x="184003" y="299176"/>
                  <a:pt x="180576" y="296735"/>
                  <a:pt x="180013" y="296359"/>
                </a:cubicBezTo>
                <a:cubicBezTo>
                  <a:pt x="177007" y="295984"/>
                  <a:pt x="172500" y="295796"/>
                  <a:pt x="166491" y="295796"/>
                </a:cubicBezTo>
                <a:close/>
                <a:moveTo>
                  <a:pt x="356082" y="135221"/>
                </a:moveTo>
                <a:lnTo>
                  <a:pt x="385662" y="135221"/>
                </a:lnTo>
                <a:lnTo>
                  <a:pt x="385662" y="196352"/>
                </a:lnTo>
                <a:lnTo>
                  <a:pt x="445666" y="196352"/>
                </a:lnTo>
                <a:lnTo>
                  <a:pt x="445666" y="226777"/>
                </a:lnTo>
                <a:lnTo>
                  <a:pt x="385662" y="226777"/>
                </a:lnTo>
                <a:lnTo>
                  <a:pt x="385662" y="288471"/>
                </a:lnTo>
                <a:lnTo>
                  <a:pt x="356082" y="288471"/>
                </a:lnTo>
                <a:lnTo>
                  <a:pt x="356082" y="226777"/>
                </a:lnTo>
                <a:lnTo>
                  <a:pt x="296359" y="226777"/>
                </a:lnTo>
                <a:lnTo>
                  <a:pt x="296359" y="196352"/>
                </a:lnTo>
                <a:lnTo>
                  <a:pt x="356082" y="196352"/>
                </a:lnTo>
                <a:close/>
                <a:moveTo>
                  <a:pt x="137193" y="23100"/>
                </a:moveTo>
                <a:cubicBezTo>
                  <a:pt x="129305" y="23100"/>
                  <a:pt x="121558" y="24931"/>
                  <a:pt x="113952" y="28594"/>
                </a:cubicBezTo>
                <a:cubicBezTo>
                  <a:pt x="106345" y="32256"/>
                  <a:pt x="100195" y="37186"/>
                  <a:pt x="95500" y="43383"/>
                </a:cubicBezTo>
                <a:cubicBezTo>
                  <a:pt x="86673" y="54464"/>
                  <a:pt x="82260" y="69488"/>
                  <a:pt x="82260" y="88457"/>
                </a:cubicBezTo>
                <a:cubicBezTo>
                  <a:pt x="82260" y="97096"/>
                  <a:pt x="83198" y="106252"/>
                  <a:pt x="85076" y="115924"/>
                </a:cubicBezTo>
                <a:cubicBezTo>
                  <a:pt x="86954" y="125596"/>
                  <a:pt x="89912" y="135268"/>
                  <a:pt x="93950" y="144940"/>
                </a:cubicBezTo>
                <a:cubicBezTo>
                  <a:pt x="97988" y="154612"/>
                  <a:pt x="102871" y="163298"/>
                  <a:pt x="108599" y="170998"/>
                </a:cubicBezTo>
                <a:cubicBezTo>
                  <a:pt x="114327" y="178698"/>
                  <a:pt x="121370" y="184990"/>
                  <a:pt x="129728" y="189873"/>
                </a:cubicBezTo>
                <a:cubicBezTo>
                  <a:pt x="138085" y="194756"/>
                  <a:pt x="147146" y="197197"/>
                  <a:pt x="156913" y="197197"/>
                </a:cubicBezTo>
                <a:cubicBezTo>
                  <a:pt x="164049" y="197197"/>
                  <a:pt x="171373" y="195648"/>
                  <a:pt x="178886" y="192549"/>
                </a:cubicBezTo>
                <a:cubicBezTo>
                  <a:pt x="186398" y="189450"/>
                  <a:pt x="192596" y="185365"/>
                  <a:pt x="197479" y="180295"/>
                </a:cubicBezTo>
                <a:cubicBezTo>
                  <a:pt x="207432" y="169590"/>
                  <a:pt x="212410" y="154659"/>
                  <a:pt x="212410" y="135503"/>
                </a:cubicBezTo>
                <a:cubicBezTo>
                  <a:pt x="212410" y="124610"/>
                  <a:pt x="210813" y="112872"/>
                  <a:pt x="207621" y="100289"/>
                </a:cubicBezTo>
                <a:cubicBezTo>
                  <a:pt x="204428" y="87706"/>
                  <a:pt x="199873" y="75545"/>
                  <a:pt x="193958" y="63807"/>
                </a:cubicBezTo>
                <a:cubicBezTo>
                  <a:pt x="188042" y="52069"/>
                  <a:pt x="180107" y="42351"/>
                  <a:pt x="170153" y="34650"/>
                </a:cubicBezTo>
                <a:cubicBezTo>
                  <a:pt x="160199" y="26950"/>
                  <a:pt x="149213" y="23100"/>
                  <a:pt x="137193" y="23100"/>
                </a:cubicBezTo>
                <a:close/>
                <a:moveTo>
                  <a:pt x="180576" y="0"/>
                </a:moveTo>
                <a:lnTo>
                  <a:pt x="298331" y="0"/>
                </a:lnTo>
                <a:lnTo>
                  <a:pt x="259455" y="24791"/>
                </a:lnTo>
                <a:lnTo>
                  <a:pt x="222551" y="24791"/>
                </a:lnTo>
                <a:cubicBezTo>
                  <a:pt x="236449" y="36622"/>
                  <a:pt x="246966" y="49112"/>
                  <a:pt x="254103" y="62258"/>
                </a:cubicBezTo>
                <a:cubicBezTo>
                  <a:pt x="261239" y="75404"/>
                  <a:pt x="264808" y="90429"/>
                  <a:pt x="264808" y="107332"/>
                </a:cubicBezTo>
                <a:cubicBezTo>
                  <a:pt x="264808" y="120854"/>
                  <a:pt x="262507" y="133014"/>
                  <a:pt x="257906" y="143813"/>
                </a:cubicBezTo>
                <a:cubicBezTo>
                  <a:pt x="253304" y="154612"/>
                  <a:pt x="247764" y="163345"/>
                  <a:pt x="241285" y="170012"/>
                </a:cubicBezTo>
                <a:cubicBezTo>
                  <a:pt x="234806" y="176679"/>
                  <a:pt x="228279" y="182783"/>
                  <a:pt x="221706" y="188323"/>
                </a:cubicBezTo>
                <a:cubicBezTo>
                  <a:pt x="215132" y="193864"/>
                  <a:pt x="209545" y="199639"/>
                  <a:pt x="204944" y="205648"/>
                </a:cubicBezTo>
                <a:cubicBezTo>
                  <a:pt x="200343" y="211658"/>
                  <a:pt x="198042" y="217856"/>
                  <a:pt x="198042" y="224242"/>
                </a:cubicBezTo>
                <a:cubicBezTo>
                  <a:pt x="198042" y="231002"/>
                  <a:pt x="201047" y="237623"/>
                  <a:pt x="207057" y="244102"/>
                </a:cubicBezTo>
                <a:cubicBezTo>
                  <a:pt x="213067" y="250581"/>
                  <a:pt x="220344" y="256967"/>
                  <a:pt x="228890" y="263258"/>
                </a:cubicBezTo>
                <a:cubicBezTo>
                  <a:pt x="237435" y="269550"/>
                  <a:pt x="245933" y="276452"/>
                  <a:pt x="254385" y="283964"/>
                </a:cubicBezTo>
                <a:cubicBezTo>
                  <a:pt x="262836" y="291476"/>
                  <a:pt x="270066" y="301242"/>
                  <a:pt x="276076" y="313262"/>
                </a:cubicBezTo>
                <a:cubicBezTo>
                  <a:pt x="282086" y="325282"/>
                  <a:pt x="285091" y="338616"/>
                  <a:pt x="285091" y="353265"/>
                </a:cubicBezTo>
                <a:cubicBezTo>
                  <a:pt x="285091" y="370168"/>
                  <a:pt x="280584" y="386413"/>
                  <a:pt x="271569" y="402001"/>
                </a:cubicBezTo>
                <a:cubicBezTo>
                  <a:pt x="258047" y="424913"/>
                  <a:pt x="238233" y="441769"/>
                  <a:pt x="212128" y="452568"/>
                </a:cubicBezTo>
                <a:cubicBezTo>
                  <a:pt x="186023" y="463366"/>
                  <a:pt x="158039" y="468766"/>
                  <a:pt x="128178" y="468766"/>
                </a:cubicBezTo>
                <a:cubicBezTo>
                  <a:pt x="103387" y="468766"/>
                  <a:pt x="80240" y="464869"/>
                  <a:pt x="58737" y="457075"/>
                </a:cubicBezTo>
                <a:cubicBezTo>
                  <a:pt x="37233" y="449281"/>
                  <a:pt x="21129" y="436369"/>
                  <a:pt x="10423" y="418340"/>
                </a:cubicBezTo>
                <a:cubicBezTo>
                  <a:pt x="3474" y="407071"/>
                  <a:pt x="0" y="394770"/>
                  <a:pt x="0" y="381436"/>
                </a:cubicBezTo>
                <a:cubicBezTo>
                  <a:pt x="0" y="366224"/>
                  <a:pt x="4178" y="352138"/>
                  <a:pt x="12536" y="339179"/>
                </a:cubicBezTo>
                <a:cubicBezTo>
                  <a:pt x="20893" y="326220"/>
                  <a:pt x="32021" y="315422"/>
                  <a:pt x="45919" y="306783"/>
                </a:cubicBezTo>
                <a:cubicBezTo>
                  <a:pt x="70521" y="291382"/>
                  <a:pt x="108459" y="281992"/>
                  <a:pt x="159730" y="278611"/>
                </a:cubicBezTo>
                <a:cubicBezTo>
                  <a:pt x="153720" y="270724"/>
                  <a:pt x="149259" y="263775"/>
                  <a:pt x="146349" y="257765"/>
                </a:cubicBezTo>
                <a:cubicBezTo>
                  <a:pt x="143437" y="251755"/>
                  <a:pt x="141982" y="244900"/>
                  <a:pt x="141982" y="237200"/>
                </a:cubicBezTo>
                <a:cubicBezTo>
                  <a:pt x="141982" y="230439"/>
                  <a:pt x="143954" y="222457"/>
                  <a:pt x="147898" y="213255"/>
                </a:cubicBezTo>
                <a:cubicBezTo>
                  <a:pt x="139259" y="214006"/>
                  <a:pt x="132873" y="214382"/>
                  <a:pt x="128742" y="214382"/>
                </a:cubicBezTo>
                <a:cubicBezTo>
                  <a:pt x="100946" y="214382"/>
                  <a:pt x="77517" y="205320"/>
                  <a:pt x="58455" y="187196"/>
                </a:cubicBezTo>
                <a:cubicBezTo>
                  <a:pt x="39392" y="169073"/>
                  <a:pt x="29861" y="146114"/>
                  <a:pt x="29861" y="118318"/>
                </a:cubicBezTo>
                <a:cubicBezTo>
                  <a:pt x="29861" y="102918"/>
                  <a:pt x="33242" y="87988"/>
                  <a:pt x="40003" y="73526"/>
                </a:cubicBezTo>
                <a:cubicBezTo>
                  <a:pt x="46764" y="59065"/>
                  <a:pt x="56060" y="46764"/>
                  <a:pt x="67892" y="36622"/>
                </a:cubicBezTo>
                <a:cubicBezTo>
                  <a:pt x="82353" y="24227"/>
                  <a:pt x="99491" y="15025"/>
                  <a:pt x="119305" y="9015"/>
                </a:cubicBezTo>
                <a:cubicBezTo>
                  <a:pt x="139118" y="3005"/>
                  <a:pt x="159542" y="0"/>
                  <a:pt x="18057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Freeform 310">
            <a:hlinkClick r:id="rId5"/>
          </p:cNvPr>
          <p:cNvSpPr/>
          <p:nvPr/>
        </p:nvSpPr>
        <p:spPr>
          <a:xfrm>
            <a:off x="331377" y="5599170"/>
            <a:ext cx="182315" cy="351414"/>
          </a:xfrm>
          <a:custGeom>
            <a:avLst/>
            <a:gdLst/>
            <a:ahLst/>
            <a:cxnLst/>
            <a:rect l="l" t="t" r="r" b="b"/>
            <a:pathLst>
              <a:path w="243398" h="468766">
                <a:moveTo>
                  <a:pt x="179168" y="0"/>
                </a:moveTo>
                <a:cubicBezTo>
                  <a:pt x="206776" y="0"/>
                  <a:pt x="228186" y="1127"/>
                  <a:pt x="243398" y="3381"/>
                </a:cubicBezTo>
                <a:lnTo>
                  <a:pt x="243398" y="77752"/>
                </a:lnTo>
                <a:lnTo>
                  <a:pt x="199169" y="77752"/>
                </a:lnTo>
                <a:cubicBezTo>
                  <a:pt x="183018" y="77752"/>
                  <a:pt x="172125" y="81133"/>
                  <a:pt x="166491" y="87894"/>
                </a:cubicBezTo>
                <a:cubicBezTo>
                  <a:pt x="160857" y="94655"/>
                  <a:pt x="158040" y="104796"/>
                  <a:pt x="158040" y="118318"/>
                </a:cubicBezTo>
                <a:lnTo>
                  <a:pt x="158040" y="171562"/>
                </a:lnTo>
                <a:lnTo>
                  <a:pt x="240581" y="171562"/>
                </a:lnTo>
                <a:lnTo>
                  <a:pt x="229594" y="254948"/>
                </a:lnTo>
                <a:lnTo>
                  <a:pt x="158040" y="254948"/>
                </a:lnTo>
                <a:lnTo>
                  <a:pt x="158040" y="468766"/>
                </a:lnTo>
                <a:lnTo>
                  <a:pt x="71836" y="468766"/>
                </a:lnTo>
                <a:lnTo>
                  <a:pt x="71836" y="254948"/>
                </a:lnTo>
                <a:lnTo>
                  <a:pt x="0" y="254948"/>
                </a:lnTo>
                <a:lnTo>
                  <a:pt x="0" y="171562"/>
                </a:lnTo>
                <a:lnTo>
                  <a:pt x="71836" y="171562"/>
                </a:lnTo>
                <a:lnTo>
                  <a:pt x="71836" y="110149"/>
                </a:lnTo>
                <a:cubicBezTo>
                  <a:pt x="71836" y="75217"/>
                  <a:pt x="81602" y="48126"/>
                  <a:pt x="101134" y="28875"/>
                </a:cubicBezTo>
                <a:cubicBezTo>
                  <a:pt x="120667" y="9625"/>
                  <a:pt x="146677" y="0"/>
                  <a:pt x="179168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Freeform 132">
            <a:hlinkClick r:id="rId6"/>
          </p:cNvPr>
          <p:cNvSpPr/>
          <p:nvPr/>
        </p:nvSpPr>
        <p:spPr>
          <a:xfrm>
            <a:off x="287312" y="6154281"/>
            <a:ext cx="270443" cy="351575"/>
          </a:xfrm>
          <a:custGeom>
            <a:avLst/>
            <a:gdLst/>
            <a:ahLst/>
            <a:cxnLst/>
            <a:rect l="l" t="t" r="r" b="b"/>
            <a:pathLst>
              <a:path w="360590" h="468766">
                <a:moveTo>
                  <a:pt x="191564" y="0"/>
                </a:moveTo>
                <a:cubicBezTo>
                  <a:pt x="221237" y="0"/>
                  <a:pt x="248845" y="6245"/>
                  <a:pt x="274386" y="18734"/>
                </a:cubicBezTo>
                <a:cubicBezTo>
                  <a:pt x="299928" y="31223"/>
                  <a:pt x="320681" y="49393"/>
                  <a:pt x="336644" y="73245"/>
                </a:cubicBezTo>
                <a:cubicBezTo>
                  <a:pt x="352608" y="97096"/>
                  <a:pt x="360590" y="124047"/>
                  <a:pt x="360590" y="154096"/>
                </a:cubicBezTo>
                <a:cubicBezTo>
                  <a:pt x="360590" y="172125"/>
                  <a:pt x="358806" y="189779"/>
                  <a:pt x="355237" y="207057"/>
                </a:cubicBezTo>
                <a:cubicBezTo>
                  <a:pt x="351669" y="224335"/>
                  <a:pt x="346035" y="240956"/>
                  <a:pt x="338335" y="256920"/>
                </a:cubicBezTo>
                <a:cubicBezTo>
                  <a:pt x="330635" y="272883"/>
                  <a:pt x="321244" y="286922"/>
                  <a:pt x="310164" y="299036"/>
                </a:cubicBezTo>
                <a:cubicBezTo>
                  <a:pt x="299083" y="311149"/>
                  <a:pt x="285467" y="320821"/>
                  <a:pt x="269316" y="328052"/>
                </a:cubicBezTo>
                <a:cubicBezTo>
                  <a:pt x="253164" y="335282"/>
                  <a:pt x="235416" y="338898"/>
                  <a:pt x="216072" y="338898"/>
                </a:cubicBezTo>
                <a:cubicBezTo>
                  <a:pt x="203302" y="338898"/>
                  <a:pt x="190625" y="335893"/>
                  <a:pt x="178041" y="329883"/>
                </a:cubicBezTo>
                <a:cubicBezTo>
                  <a:pt x="165459" y="323873"/>
                  <a:pt x="156444" y="315610"/>
                  <a:pt x="150997" y="305092"/>
                </a:cubicBezTo>
                <a:cubicBezTo>
                  <a:pt x="149119" y="312417"/>
                  <a:pt x="146490" y="322981"/>
                  <a:pt x="143109" y="336785"/>
                </a:cubicBezTo>
                <a:cubicBezTo>
                  <a:pt x="139729" y="350588"/>
                  <a:pt x="137522" y="359509"/>
                  <a:pt x="136489" y="363547"/>
                </a:cubicBezTo>
                <a:cubicBezTo>
                  <a:pt x="135456" y="367585"/>
                  <a:pt x="133531" y="374252"/>
                  <a:pt x="130714" y="383549"/>
                </a:cubicBezTo>
                <a:cubicBezTo>
                  <a:pt x="127897" y="392845"/>
                  <a:pt x="125455" y="399512"/>
                  <a:pt x="123390" y="403550"/>
                </a:cubicBezTo>
                <a:cubicBezTo>
                  <a:pt x="121324" y="407588"/>
                  <a:pt x="118319" y="413457"/>
                  <a:pt x="114375" y="421157"/>
                </a:cubicBezTo>
                <a:cubicBezTo>
                  <a:pt x="110431" y="428857"/>
                  <a:pt x="106112" y="436135"/>
                  <a:pt x="101416" y="442990"/>
                </a:cubicBezTo>
                <a:cubicBezTo>
                  <a:pt x="96721" y="449844"/>
                  <a:pt x="90899" y="457967"/>
                  <a:pt x="83950" y="467358"/>
                </a:cubicBezTo>
                <a:lnTo>
                  <a:pt x="80006" y="468766"/>
                </a:lnTo>
                <a:lnTo>
                  <a:pt x="77471" y="465949"/>
                </a:lnTo>
                <a:cubicBezTo>
                  <a:pt x="74654" y="436463"/>
                  <a:pt x="73245" y="418809"/>
                  <a:pt x="73245" y="412987"/>
                </a:cubicBezTo>
                <a:cubicBezTo>
                  <a:pt x="73245" y="395709"/>
                  <a:pt x="75264" y="376318"/>
                  <a:pt x="79302" y="354814"/>
                </a:cubicBezTo>
                <a:cubicBezTo>
                  <a:pt x="83340" y="333310"/>
                  <a:pt x="89584" y="306313"/>
                  <a:pt x="98036" y="273823"/>
                </a:cubicBezTo>
                <a:cubicBezTo>
                  <a:pt x="106487" y="241332"/>
                  <a:pt x="111370" y="222270"/>
                  <a:pt x="112685" y="216635"/>
                </a:cubicBezTo>
                <a:cubicBezTo>
                  <a:pt x="106675" y="204428"/>
                  <a:pt x="103670" y="188558"/>
                  <a:pt x="103670" y="169026"/>
                </a:cubicBezTo>
                <a:cubicBezTo>
                  <a:pt x="103670" y="153438"/>
                  <a:pt x="108553" y="138789"/>
                  <a:pt x="118319" y="125079"/>
                </a:cubicBezTo>
                <a:cubicBezTo>
                  <a:pt x="128085" y="111370"/>
                  <a:pt x="140480" y="104515"/>
                  <a:pt x="155504" y="104515"/>
                </a:cubicBezTo>
                <a:cubicBezTo>
                  <a:pt x="166961" y="104515"/>
                  <a:pt x="175882" y="108318"/>
                  <a:pt x="182267" y="115924"/>
                </a:cubicBezTo>
                <a:cubicBezTo>
                  <a:pt x="188653" y="123530"/>
                  <a:pt x="191845" y="133155"/>
                  <a:pt x="191845" y="144799"/>
                </a:cubicBezTo>
                <a:cubicBezTo>
                  <a:pt x="191845" y="157194"/>
                  <a:pt x="187713" y="175130"/>
                  <a:pt x="179450" y="198606"/>
                </a:cubicBezTo>
                <a:cubicBezTo>
                  <a:pt x="171187" y="222082"/>
                  <a:pt x="167055" y="239642"/>
                  <a:pt x="167055" y="251286"/>
                </a:cubicBezTo>
                <a:cubicBezTo>
                  <a:pt x="167055" y="263118"/>
                  <a:pt x="171280" y="272930"/>
                  <a:pt x="179732" y="280724"/>
                </a:cubicBezTo>
                <a:cubicBezTo>
                  <a:pt x="188183" y="288518"/>
                  <a:pt x="198418" y="292415"/>
                  <a:pt x="210438" y="292415"/>
                </a:cubicBezTo>
                <a:cubicBezTo>
                  <a:pt x="220767" y="292415"/>
                  <a:pt x="230346" y="290068"/>
                  <a:pt x="239173" y="285373"/>
                </a:cubicBezTo>
                <a:cubicBezTo>
                  <a:pt x="248000" y="280677"/>
                  <a:pt x="255371" y="274292"/>
                  <a:pt x="261287" y="266216"/>
                </a:cubicBezTo>
                <a:cubicBezTo>
                  <a:pt x="267203" y="258141"/>
                  <a:pt x="272462" y="249220"/>
                  <a:pt x="277062" y="239454"/>
                </a:cubicBezTo>
                <a:cubicBezTo>
                  <a:pt x="281664" y="229688"/>
                  <a:pt x="285232" y="219312"/>
                  <a:pt x="287768" y="208325"/>
                </a:cubicBezTo>
                <a:cubicBezTo>
                  <a:pt x="290303" y="197338"/>
                  <a:pt x="292181" y="186915"/>
                  <a:pt x="293402" y="177055"/>
                </a:cubicBezTo>
                <a:cubicBezTo>
                  <a:pt x="294622" y="167195"/>
                  <a:pt x="295233" y="157852"/>
                  <a:pt x="295233" y="149025"/>
                </a:cubicBezTo>
                <a:cubicBezTo>
                  <a:pt x="295233" y="116534"/>
                  <a:pt x="284951" y="91227"/>
                  <a:pt x="264386" y="73104"/>
                </a:cubicBezTo>
                <a:cubicBezTo>
                  <a:pt x="243821" y="54981"/>
                  <a:pt x="217011" y="45919"/>
                  <a:pt x="183957" y="45919"/>
                </a:cubicBezTo>
                <a:cubicBezTo>
                  <a:pt x="146396" y="45919"/>
                  <a:pt x="115032" y="58079"/>
                  <a:pt x="89866" y="82400"/>
                </a:cubicBezTo>
                <a:cubicBezTo>
                  <a:pt x="64700" y="106721"/>
                  <a:pt x="52117" y="137569"/>
                  <a:pt x="52117" y="174942"/>
                </a:cubicBezTo>
                <a:cubicBezTo>
                  <a:pt x="52117" y="183206"/>
                  <a:pt x="53291" y="191187"/>
                  <a:pt x="55638" y="198888"/>
                </a:cubicBezTo>
                <a:cubicBezTo>
                  <a:pt x="57986" y="206588"/>
                  <a:pt x="60521" y="212691"/>
                  <a:pt x="63244" y="217199"/>
                </a:cubicBezTo>
                <a:cubicBezTo>
                  <a:pt x="65968" y="221706"/>
                  <a:pt x="68503" y="225979"/>
                  <a:pt x="70851" y="230016"/>
                </a:cubicBezTo>
                <a:cubicBezTo>
                  <a:pt x="73198" y="234054"/>
                  <a:pt x="74372" y="236918"/>
                  <a:pt x="74372" y="238609"/>
                </a:cubicBezTo>
                <a:cubicBezTo>
                  <a:pt x="74372" y="243867"/>
                  <a:pt x="72963" y="250722"/>
                  <a:pt x="70146" y="259174"/>
                </a:cubicBezTo>
                <a:cubicBezTo>
                  <a:pt x="67329" y="267625"/>
                  <a:pt x="63855" y="271851"/>
                  <a:pt x="59723" y="271851"/>
                </a:cubicBezTo>
                <a:cubicBezTo>
                  <a:pt x="59348" y="271851"/>
                  <a:pt x="57751" y="271569"/>
                  <a:pt x="54934" y="271005"/>
                </a:cubicBezTo>
                <a:cubicBezTo>
                  <a:pt x="45356" y="268188"/>
                  <a:pt x="36857" y="262930"/>
                  <a:pt x="29439" y="255230"/>
                </a:cubicBezTo>
                <a:cubicBezTo>
                  <a:pt x="22021" y="247530"/>
                  <a:pt x="16293" y="238656"/>
                  <a:pt x="12255" y="228608"/>
                </a:cubicBezTo>
                <a:cubicBezTo>
                  <a:pt x="8217" y="218560"/>
                  <a:pt x="5165" y="208419"/>
                  <a:pt x="3099" y="198183"/>
                </a:cubicBezTo>
                <a:cubicBezTo>
                  <a:pt x="1033" y="187948"/>
                  <a:pt x="0" y="177947"/>
                  <a:pt x="0" y="168181"/>
                </a:cubicBezTo>
                <a:cubicBezTo>
                  <a:pt x="0" y="147898"/>
                  <a:pt x="3522" y="128789"/>
                  <a:pt x="10565" y="110853"/>
                </a:cubicBezTo>
                <a:cubicBezTo>
                  <a:pt x="17607" y="92917"/>
                  <a:pt x="27326" y="77283"/>
                  <a:pt x="39722" y="63948"/>
                </a:cubicBezTo>
                <a:cubicBezTo>
                  <a:pt x="52117" y="50614"/>
                  <a:pt x="66390" y="39064"/>
                  <a:pt x="82541" y="29298"/>
                </a:cubicBezTo>
                <a:cubicBezTo>
                  <a:pt x="98693" y="19532"/>
                  <a:pt x="116065" y="12207"/>
                  <a:pt x="134658" y="7324"/>
                </a:cubicBezTo>
                <a:cubicBezTo>
                  <a:pt x="153251" y="2441"/>
                  <a:pt x="172220" y="0"/>
                  <a:pt x="191564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 332">
            <a:hlinkClick r:id="rId7"/>
          </p:cNvPr>
          <p:cNvSpPr/>
          <p:nvPr/>
        </p:nvSpPr>
        <p:spPr>
          <a:xfrm>
            <a:off x="256256" y="4570044"/>
            <a:ext cx="332556" cy="270318"/>
          </a:xfrm>
          <a:custGeom>
            <a:avLst/>
            <a:gdLst/>
            <a:ahLst/>
            <a:cxnLst/>
            <a:rect l="l" t="t" r="r" b="b"/>
            <a:pathLst>
              <a:path w="443976" h="360589">
                <a:moveTo>
                  <a:pt x="307346" y="0"/>
                </a:moveTo>
                <a:cubicBezTo>
                  <a:pt x="333639" y="0"/>
                  <a:pt x="355800" y="9578"/>
                  <a:pt x="373830" y="28734"/>
                </a:cubicBezTo>
                <a:cubicBezTo>
                  <a:pt x="394301" y="24790"/>
                  <a:pt x="413551" y="17466"/>
                  <a:pt x="431581" y="6761"/>
                </a:cubicBezTo>
                <a:cubicBezTo>
                  <a:pt x="424632" y="28359"/>
                  <a:pt x="411298" y="45074"/>
                  <a:pt x="391578" y="56905"/>
                </a:cubicBezTo>
                <a:cubicBezTo>
                  <a:pt x="409044" y="55027"/>
                  <a:pt x="426510" y="50332"/>
                  <a:pt x="443976" y="42820"/>
                </a:cubicBezTo>
                <a:cubicBezTo>
                  <a:pt x="431392" y="61225"/>
                  <a:pt x="416180" y="76907"/>
                  <a:pt x="398339" y="89866"/>
                </a:cubicBezTo>
                <a:cubicBezTo>
                  <a:pt x="398526" y="92495"/>
                  <a:pt x="398620" y="96439"/>
                  <a:pt x="398620" y="101697"/>
                </a:cubicBezTo>
                <a:cubicBezTo>
                  <a:pt x="398620" y="126112"/>
                  <a:pt x="395052" y="150480"/>
                  <a:pt x="387915" y="174801"/>
                </a:cubicBezTo>
                <a:cubicBezTo>
                  <a:pt x="380778" y="199122"/>
                  <a:pt x="369933" y="222457"/>
                  <a:pt x="355378" y="244806"/>
                </a:cubicBezTo>
                <a:cubicBezTo>
                  <a:pt x="340823" y="267155"/>
                  <a:pt x="323497" y="286922"/>
                  <a:pt x="303402" y="304106"/>
                </a:cubicBezTo>
                <a:cubicBezTo>
                  <a:pt x="283307" y="321291"/>
                  <a:pt x="259080" y="335001"/>
                  <a:pt x="230722" y="345236"/>
                </a:cubicBezTo>
                <a:cubicBezTo>
                  <a:pt x="202362" y="355471"/>
                  <a:pt x="172032" y="360589"/>
                  <a:pt x="139728" y="360589"/>
                </a:cubicBezTo>
                <a:cubicBezTo>
                  <a:pt x="88832" y="360589"/>
                  <a:pt x="42256" y="346973"/>
                  <a:pt x="0" y="319741"/>
                </a:cubicBezTo>
                <a:cubicBezTo>
                  <a:pt x="6574" y="320492"/>
                  <a:pt x="13898" y="320868"/>
                  <a:pt x="21974" y="320868"/>
                </a:cubicBezTo>
                <a:cubicBezTo>
                  <a:pt x="64230" y="320868"/>
                  <a:pt x="101886" y="307909"/>
                  <a:pt x="134940" y="281992"/>
                </a:cubicBezTo>
                <a:cubicBezTo>
                  <a:pt x="115220" y="281616"/>
                  <a:pt x="97566" y="275560"/>
                  <a:pt x="81978" y="263822"/>
                </a:cubicBezTo>
                <a:cubicBezTo>
                  <a:pt x="66390" y="252084"/>
                  <a:pt x="55685" y="237106"/>
                  <a:pt x="49863" y="218889"/>
                </a:cubicBezTo>
                <a:cubicBezTo>
                  <a:pt x="56060" y="219828"/>
                  <a:pt x="61788" y="220297"/>
                  <a:pt x="67048" y="220297"/>
                </a:cubicBezTo>
                <a:cubicBezTo>
                  <a:pt x="75122" y="220297"/>
                  <a:pt x="83105" y="219264"/>
                  <a:pt x="90992" y="217199"/>
                </a:cubicBezTo>
                <a:cubicBezTo>
                  <a:pt x="69958" y="212879"/>
                  <a:pt x="52539" y="202409"/>
                  <a:pt x="38736" y="185788"/>
                </a:cubicBezTo>
                <a:cubicBezTo>
                  <a:pt x="24932" y="169167"/>
                  <a:pt x="18030" y="149870"/>
                  <a:pt x="18030" y="127896"/>
                </a:cubicBezTo>
                <a:lnTo>
                  <a:pt x="18030" y="126770"/>
                </a:lnTo>
                <a:cubicBezTo>
                  <a:pt x="30800" y="133906"/>
                  <a:pt x="44510" y="137756"/>
                  <a:pt x="59160" y="138320"/>
                </a:cubicBezTo>
                <a:cubicBezTo>
                  <a:pt x="46764" y="130056"/>
                  <a:pt x="36904" y="119257"/>
                  <a:pt x="29580" y="105923"/>
                </a:cubicBezTo>
                <a:cubicBezTo>
                  <a:pt x="22256" y="92589"/>
                  <a:pt x="18593" y="78128"/>
                  <a:pt x="18593" y="62540"/>
                </a:cubicBezTo>
                <a:cubicBezTo>
                  <a:pt x="18593" y="46013"/>
                  <a:pt x="22724" y="30706"/>
                  <a:pt x="30988" y="16621"/>
                </a:cubicBezTo>
                <a:cubicBezTo>
                  <a:pt x="53713" y="44604"/>
                  <a:pt x="81367" y="67000"/>
                  <a:pt x="113952" y="83809"/>
                </a:cubicBezTo>
                <a:cubicBezTo>
                  <a:pt x="146536" y="100617"/>
                  <a:pt x="181422" y="109961"/>
                  <a:pt x="218608" y="111839"/>
                </a:cubicBezTo>
                <a:cubicBezTo>
                  <a:pt x="217104" y="104702"/>
                  <a:pt x="216354" y="97753"/>
                  <a:pt x="216354" y="90992"/>
                </a:cubicBezTo>
                <a:cubicBezTo>
                  <a:pt x="216354" y="65826"/>
                  <a:pt x="225228" y="44369"/>
                  <a:pt x="242975" y="26621"/>
                </a:cubicBezTo>
                <a:cubicBezTo>
                  <a:pt x="260723" y="8874"/>
                  <a:pt x="282180" y="0"/>
                  <a:pt x="307346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13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90047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Design Option #1 -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3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53504" y="4706332"/>
            <a:ext cx="696686" cy="69668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2700" b="1">
                <a:solidFill>
                  <a:srgbClr val="FFFFFF"/>
                </a:solidFill>
                <a:latin typeface="Calibri" panose="020F0502020204030204"/>
              </a:rPr>
              <a:t>#1</a:t>
            </a:r>
          </a:p>
        </p:txBody>
      </p:sp>
    </p:spTree>
    <p:extLst>
      <p:ext uri="{BB962C8B-B14F-4D97-AF65-F5344CB8AC3E}">
        <p14:creationId xmlns:p14="http://schemas.microsoft.com/office/powerpoint/2010/main" val="2005507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Option #2 -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96142" y="1907068"/>
            <a:ext cx="696686" cy="696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2700" b="1">
                <a:solidFill>
                  <a:srgbClr val="FFFFFF"/>
                </a:solidFill>
                <a:latin typeface="Calibri" panose="020F0502020204030204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Option #3 -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5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96143" y="3578133"/>
            <a:ext cx="696686" cy="6966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2700" b="1">
                <a:solidFill>
                  <a:srgbClr val="FFFFFF"/>
                </a:solidFill>
                <a:latin typeface="Calibri" panose="020F0502020204030204"/>
              </a:rPr>
              <a:t>#3</a:t>
            </a:r>
          </a:p>
        </p:txBody>
      </p:sp>
    </p:spTree>
    <p:extLst>
      <p:ext uri="{BB962C8B-B14F-4D97-AF65-F5344CB8AC3E}">
        <p14:creationId xmlns:p14="http://schemas.microsoft.com/office/powerpoint/2010/main" val="8932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Option #4 -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6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02933" y="5224594"/>
            <a:ext cx="696686" cy="6966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2700" b="1">
                <a:solidFill>
                  <a:srgbClr val="FFFFFF"/>
                </a:solidFill>
                <a:latin typeface="Calibri" panose="020F0502020204030204"/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198178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Transition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Design Option #5 -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7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282563" y="3072217"/>
            <a:ext cx="696686" cy="696686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2700" b="1">
                <a:solidFill>
                  <a:srgbClr val="FFFFFF"/>
                </a:solidFill>
                <a:latin typeface="Calibri" panose="020F0502020204030204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168182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Transition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Design Option #6 -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/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52970" y="2641673"/>
            <a:ext cx="696686" cy="69668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r>
              <a:rPr lang="en-US" sz="2700" b="1">
                <a:solidFill>
                  <a:srgbClr val="0D0707"/>
                </a:solidFill>
                <a:latin typeface="Calibri" panose="020F0502020204030204"/>
              </a:rPr>
              <a:t>#6</a:t>
            </a:r>
          </a:p>
        </p:txBody>
      </p:sp>
    </p:spTree>
    <p:extLst>
      <p:ext uri="{BB962C8B-B14F-4D97-AF65-F5344CB8AC3E}">
        <p14:creationId xmlns:p14="http://schemas.microsoft.com/office/powerpoint/2010/main" val="105532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             Break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/>
              <a:t>We will start again in 30’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9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5959" y="3012162"/>
            <a:ext cx="2375792" cy="1140050"/>
            <a:chOff x="5922963" y="3060700"/>
            <a:chExt cx="906463" cy="434976"/>
          </a:xfrm>
          <a:solidFill>
            <a:schemeClr val="accent2"/>
          </a:solidFill>
        </p:grpSpPr>
        <p:sp>
          <p:nvSpPr>
            <p:cNvPr id="9" name="Freeform 93"/>
            <p:cNvSpPr>
              <a:spLocks/>
            </p:cNvSpPr>
            <p:nvPr/>
          </p:nvSpPr>
          <p:spPr bwMode="auto">
            <a:xfrm>
              <a:off x="5922963" y="3074988"/>
              <a:ext cx="184150" cy="420688"/>
            </a:xfrm>
            <a:custGeom>
              <a:avLst/>
              <a:gdLst>
                <a:gd name="T0" fmla="*/ 64 w 116"/>
                <a:gd name="T1" fmla="*/ 0 h 265"/>
                <a:gd name="T2" fmla="*/ 67 w 116"/>
                <a:gd name="T3" fmla="*/ 0 h 265"/>
                <a:gd name="T4" fmla="*/ 68 w 116"/>
                <a:gd name="T5" fmla="*/ 2 h 265"/>
                <a:gd name="T6" fmla="*/ 70 w 116"/>
                <a:gd name="T7" fmla="*/ 4 h 265"/>
                <a:gd name="T8" fmla="*/ 68 w 116"/>
                <a:gd name="T9" fmla="*/ 6 h 265"/>
                <a:gd name="T10" fmla="*/ 67 w 116"/>
                <a:gd name="T11" fmla="*/ 8 h 265"/>
                <a:gd name="T12" fmla="*/ 66 w 116"/>
                <a:gd name="T13" fmla="*/ 10 h 265"/>
                <a:gd name="T14" fmla="*/ 51 w 116"/>
                <a:gd name="T15" fmla="*/ 19 h 265"/>
                <a:gd name="T16" fmla="*/ 41 w 116"/>
                <a:gd name="T17" fmla="*/ 33 h 265"/>
                <a:gd name="T18" fmla="*/ 33 w 116"/>
                <a:gd name="T19" fmla="*/ 50 h 265"/>
                <a:gd name="T20" fmla="*/ 28 w 116"/>
                <a:gd name="T21" fmla="*/ 69 h 265"/>
                <a:gd name="T22" fmla="*/ 24 w 116"/>
                <a:gd name="T23" fmla="*/ 89 h 265"/>
                <a:gd name="T24" fmla="*/ 23 w 116"/>
                <a:gd name="T25" fmla="*/ 109 h 265"/>
                <a:gd name="T26" fmla="*/ 21 w 116"/>
                <a:gd name="T27" fmla="*/ 129 h 265"/>
                <a:gd name="T28" fmla="*/ 21 w 116"/>
                <a:gd name="T29" fmla="*/ 144 h 265"/>
                <a:gd name="T30" fmla="*/ 23 w 116"/>
                <a:gd name="T31" fmla="*/ 160 h 265"/>
                <a:gd name="T32" fmla="*/ 24 w 116"/>
                <a:gd name="T33" fmla="*/ 176 h 265"/>
                <a:gd name="T34" fmla="*/ 28 w 116"/>
                <a:gd name="T35" fmla="*/ 192 h 265"/>
                <a:gd name="T36" fmla="*/ 32 w 116"/>
                <a:gd name="T37" fmla="*/ 207 h 265"/>
                <a:gd name="T38" fmla="*/ 40 w 116"/>
                <a:gd name="T39" fmla="*/ 220 h 265"/>
                <a:gd name="T40" fmla="*/ 47 w 116"/>
                <a:gd name="T41" fmla="*/ 231 h 265"/>
                <a:gd name="T42" fmla="*/ 58 w 116"/>
                <a:gd name="T43" fmla="*/ 237 h 265"/>
                <a:gd name="T44" fmla="*/ 71 w 116"/>
                <a:gd name="T45" fmla="*/ 240 h 265"/>
                <a:gd name="T46" fmla="*/ 87 w 116"/>
                <a:gd name="T47" fmla="*/ 237 h 265"/>
                <a:gd name="T48" fmla="*/ 104 w 116"/>
                <a:gd name="T49" fmla="*/ 228 h 265"/>
                <a:gd name="T50" fmla="*/ 106 w 116"/>
                <a:gd name="T51" fmla="*/ 228 h 265"/>
                <a:gd name="T52" fmla="*/ 109 w 116"/>
                <a:gd name="T53" fmla="*/ 228 h 265"/>
                <a:gd name="T54" fmla="*/ 112 w 116"/>
                <a:gd name="T55" fmla="*/ 230 h 265"/>
                <a:gd name="T56" fmla="*/ 114 w 116"/>
                <a:gd name="T57" fmla="*/ 231 h 265"/>
                <a:gd name="T58" fmla="*/ 116 w 116"/>
                <a:gd name="T59" fmla="*/ 235 h 265"/>
                <a:gd name="T60" fmla="*/ 116 w 116"/>
                <a:gd name="T61" fmla="*/ 237 h 265"/>
                <a:gd name="T62" fmla="*/ 114 w 116"/>
                <a:gd name="T63" fmla="*/ 240 h 265"/>
                <a:gd name="T64" fmla="*/ 99 w 116"/>
                <a:gd name="T65" fmla="*/ 256 h 265"/>
                <a:gd name="T66" fmla="*/ 83 w 116"/>
                <a:gd name="T67" fmla="*/ 265 h 265"/>
                <a:gd name="T68" fmla="*/ 67 w 116"/>
                <a:gd name="T69" fmla="*/ 265 h 265"/>
                <a:gd name="T70" fmla="*/ 53 w 116"/>
                <a:gd name="T71" fmla="*/ 261 h 265"/>
                <a:gd name="T72" fmla="*/ 38 w 116"/>
                <a:gd name="T73" fmla="*/ 250 h 265"/>
                <a:gd name="T74" fmla="*/ 27 w 116"/>
                <a:gd name="T75" fmla="*/ 236 h 265"/>
                <a:gd name="T76" fmla="*/ 16 w 116"/>
                <a:gd name="T77" fmla="*/ 220 h 265"/>
                <a:gd name="T78" fmla="*/ 8 w 116"/>
                <a:gd name="T79" fmla="*/ 202 h 265"/>
                <a:gd name="T80" fmla="*/ 3 w 116"/>
                <a:gd name="T81" fmla="*/ 184 h 265"/>
                <a:gd name="T82" fmla="*/ 2 w 116"/>
                <a:gd name="T83" fmla="*/ 165 h 265"/>
                <a:gd name="T84" fmla="*/ 0 w 116"/>
                <a:gd name="T85" fmla="*/ 152 h 265"/>
                <a:gd name="T86" fmla="*/ 0 w 116"/>
                <a:gd name="T87" fmla="*/ 135 h 265"/>
                <a:gd name="T88" fmla="*/ 2 w 116"/>
                <a:gd name="T89" fmla="*/ 117 h 265"/>
                <a:gd name="T90" fmla="*/ 3 w 116"/>
                <a:gd name="T91" fmla="*/ 97 h 265"/>
                <a:gd name="T92" fmla="*/ 6 w 116"/>
                <a:gd name="T93" fmla="*/ 76 h 265"/>
                <a:gd name="T94" fmla="*/ 11 w 116"/>
                <a:gd name="T95" fmla="*/ 58 h 265"/>
                <a:gd name="T96" fmla="*/ 16 w 116"/>
                <a:gd name="T97" fmla="*/ 40 h 265"/>
                <a:gd name="T98" fmla="*/ 25 w 116"/>
                <a:gd name="T99" fmla="*/ 24 h 265"/>
                <a:gd name="T100" fmla="*/ 36 w 116"/>
                <a:gd name="T101" fmla="*/ 12 h 265"/>
                <a:gd name="T102" fmla="*/ 49 w 116"/>
                <a:gd name="T103" fmla="*/ 3 h 265"/>
                <a:gd name="T104" fmla="*/ 64 w 116"/>
                <a:gd name="T10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" h="265">
                  <a:moveTo>
                    <a:pt x="64" y="0"/>
                  </a:moveTo>
                  <a:lnTo>
                    <a:pt x="67" y="0"/>
                  </a:lnTo>
                  <a:lnTo>
                    <a:pt x="68" y="2"/>
                  </a:lnTo>
                  <a:lnTo>
                    <a:pt x="70" y="4"/>
                  </a:lnTo>
                  <a:lnTo>
                    <a:pt x="68" y="6"/>
                  </a:lnTo>
                  <a:lnTo>
                    <a:pt x="67" y="8"/>
                  </a:lnTo>
                  <a:lnTo>
                    <a:pt x="66" y="10"/>
                  </a:lnTo>
                  <a:lnTo>
                    <a:pt x="51" y="19"/>
                  </a:lnTo>
                  <a:lnTo>
                    <a:pt x="41" y="33"/>
                  </a:lnTo>
                  <a:lnTo>
                    <a:pt x="33" y="50"/>
                  </a:lnTo>
                  <a:lnTo>
                    <a:pt x="28" y="69"/>
                  </a:lnTo>
                  <a:lnTo>
                    <a:pt x="24" y="89"/>
                  </a:lnTo>
                  <a:lnTo>
                    <a:pt x="23" y="109"/>
                  </a:lnTo>
                  <a:lnTo>
                    <a:pt x="21" y="129"/>
                  </a:lnTo>
                  <a:lnTo>
                    <a:pt x="21" y="144"/>
                  </a:lnTo>
                  <a:lnTo>
                    <a:pt x="23" y="160"/>
                  </a:lnTo>
                  <a:lnTo>
                    <a:pt x="24" y="176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40" y="220"/>
                  </a:lnTo>
                  <a:lnTo>
                    <a:pt x="47" y="231"/>
                  </a:lnTo>
                  <a:lnTo>
                    <a:pt x="58" y="237"/>
                  </a:lnTo>
                  <a:lnTo>
                    <a:pt x="71" y="240"/>
                  </a:lnTo>
                  <a:lnTo>
                    <a:pt x="87" y="237"/>
                  </a:lnTo>
                  <a:lnTo>
                    <a:pt x="104" y="228"/>
                  </a:lnTo>
                  <a:lnTo>
                    <a:pt x="106" y="228"/>
                  </a:lnTo>
                  <a:lnTo>
                    <a:pt x="109" y="228"/>
                  </a:lnTo>
                  <a:lnTo>
                    <a:pt x="112" y="230"/>
                  </a:lnTo>
                  <a:lnTo>
                    <a:pt x="114" y="231"/>
                  </a:lnTo>
                  <a:lnTo>
                    <a:pt x="116" y="235"/>
                  </a:lnTo>
                  <a:lnTo>
                    <a:pt x="116" y="237"/>
                  </a:lnTo>
                  <a:lnTo>
                    <a:pt x="114" y="240"/>
                  </a:lnTo>
                  <a:lnTo>
                    <a:pt x="99" y="256"/>
                  </a:lnTo>
                  <a:lnTo>
                    <a:pt x="83" y="265"/>
                  </a:lnTo>
                  <a:lnTo>
                    <a:pt x="67" y="265"/>
                  </a:lnTo>
                  <a:lnTo>
                    <a:pt x="53" y="261"/>
                  </a:lnTo>
                  <a:lnTo>
                    <a:pt x="38" y="250"/>
                  </a:lnTo>
                  <a:lnTo>
                    <a:pt x="27" y="236"/>
                  </a:lnTo>
                  <a:lnTo>
                    <a:pt x="16" y="220"/>
                  </a:lnTo>
                  <a:lnTo>
                    <a:pt x="8" y="202"/>
                  </a:lnTo>
                  <a:lnTo>
                    <a:pt x="3" y="184"/>
                  </a:lnTo>
                  <a:lnTo>
                    <a:pt x="2" y="165"/>
                  </a:lnTo>
                  <a:lnTo>
                    <a:pt x="0" y="152"/>
                  </a:lnTo>
                  <a:lnTo>
                    <a:pt x="0" y="135"/>
                  </a:lnTo>
                  <a:lnTo>
                    <a:pt x="2" y="117"/>
                  </a:lnTo>
                  <a:lnTo>
                    <a:pt x="3" y="97"/>
                  </a:lnTo>
                  <a:lnTo>
                    <a:pt x="6" y="76"/>
                  </a:lnTo>
                  <a:lnTo>
                    <a:pt x="11" y="58"/>
                  </a:lnTo>
                  <a:lnTo>
                    <a:pt x="16" y="40"/>
                  </a:lnTo>
                  <a:lnTo>
                    <a:pt x="25" y="24"/>
                  </a:lnTo>
                  <a:lnTo>
                    <a:pt x="36" y="12"/>
                  </a:lnTo>
                  <a:lnTo>
                    <a:pt x="49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0" name="Freeform 94"/>
            <p:cNvSpPr>
              <a:spLocks noEditPoints="1"/>
            </p:cNvSpPr>
            <p:nvPr/>
          </p:nvSpPr>
          <p:spPr bwMode="auto">
            <a:xfrm>
              <a:off x="6107113" y="3067050"/>
              <a:ext cx="176213" cy="420688"/>
            </a:xfrm>
            <a:custGeom>
              <a:avLst/>
              <a:gdLst>
                <a:gd name="T0" fmla="*/ 57 w 111"/>
                <a:gd name="T1" fmla="*/ 17 h 265"/>
                <a:gd name="T2" fmla="*/ 52 w 111"/>
                <a:gd name="T3" fmla="*/ 28 h 265"/>
                <a:gd name="T4" fmla="*/ 45 w 111"/>
                <a:gd name="T5" fmla="*/ 43 h 265"/>
                <a:gd name="T6" fmla="*/ 39 w 111"/>
                <a:gd name="T7" fmla="*/ 63 h 265"/>
                <a:gd name="T8" fmla="*/ 34 w 111"/>
                <a:gd name="T9" fmla="*/ 85 h 265"/>
                <a:gd name="T10" fmla="*/ 28 w 111"/>
                <a:gd name="T11" fmla="*/ 109 h 265"/>
                <a:gd name="T12" fmla="*/ 24 w 111"/>
                <a:gd name="T13" fmla="*/ 132 h 265"/>
                <a:gd name="T14" fmla="*/ 23 w 111"/>
                <a:gd name="T15" fmla="*/ 157 h 265"/>
                <a:gd name="T16" fmla="*/ 22 w 111"/>
                <a:gd name="T17" fmla="*/ 181 h 265"/>
                <a:gd name="T18" fmla="*/ 23 w 111"/>
                <a:gd name="T19" fmla="*/ 201 h 265"/>
                <a:gd name="T20" fmla="*/ 26 w 111"/>
                <a:gd name="T21" fmla="*/ 219 h 265"/>
                <a:gd name="T22" fmla="*/ 31 w 111"/>
                <a:gd name="T23" fmla="*/ 232 h 265"/>
                <a:gd name="T24" fmla="*/ 39 w 111"/>
                <a:gd name="T25" fmla="*/ 241 h 265"/>
                <a:gd name="T26" fmla="*/ 49 w 111"/>
                <a:gd name="T27" fmla="*/ 244 h 265"/>
                <a:gd name="T28" fmla="*/ 61 w 111"/>
                <a:gd name="T29" fmla="*/ 238 h 265"/>
                <a:gd name="T30" fmla="*/ 72 w 111"/>
                <a:gd name="T31" fmla="*/ 227 h 265"/>
                <a:gd name="T32" fmla="*/ 79 w 111"/>
                <a:gd name="T33" fmla="*/ 211 h 265"/>
                <a:gd name="T34" fmla="*/ 85 w 111"/>
                <a:gd name="T35" fmla="*/ 189 h 265"/>
                <a:gd name="T36" fmla="*/ 89 w 111"/>
                <a:gd name="T37" fmla="*/ 164 h 265"/>
                <a:gd name="T38" fmla="*/ 90 w 111"/>
                <a:gd name="T39" fmla="*/ 138 h 265"/>
                <a:gd name="T40" fmla="*/ 90 w 111"/>
                <a:gd name="T41" fmla="*/ 111 h 265"/>
                <a:gd name="T42" fmla="*/ 87 w 111"/>
                <a:gd name="T43" fmla="*/ 87 h 265"/>
                <a:gd name="T44" fmla="*/ 83 w 111"/>
                <a:gd name="T45" fmla="*/ 63 h 265"/>
                <a:gd name="T46" fmla="*/ 77 w 111"/>
                <a:gd name="T47" fmla="*/ 42 h 265"/>
                <a:gd name="T48" fmla="*/ 70 w 111"/>
                <a:gd name="T49" fmla="*/ 28 h 265"/>
                <a:gd name="T50" fmla="*/ 60 w 111"/>
                <a:gd name="T51" fmla="*/ 19 h 265"/>
                <a:gd name="T52" fmla="*/ 58 w 111"/>
                <a:gd name="T53" fmla="*/ 17 h 265"/>
                <a:gd name="T54" fmla="*/ 57 w 111"/>
                <a:gd name="T55" fmla="*/ 17 h 265"/>
                <a:gd name="T56" fmla="*/ 66 w 111"/>
                <a:gd name="T57" fmla="*/ 0 h 265"/>
                <a:gd name="T58" fmla="*/ 70 w 111"/>
                <a:gd name="T59" fmla="*/ 2 h 265"/>
                <a:gd name="T60" fmla="*/ 82 w 111"/>
                <a:gd name="T61" fmla="*/ 11 h 265"/>
                <a:gd name="T62" fmla="*/ 92 w 111"/>
                <a:gd name="T63" fmla="*/ 25 h 265"/>
                <a:gd name="T64" fmla="*/ 99 w 111"/>
                <a:gd name="T65" fmla="*/ 45 h 265"/>
                <a:gd name="T66" fmla="*/ 106 w 111"/>
                <a:gd name="T67" fmla="*/ 67 h 265"/>
                <a:gd name="T68" fmla="*/ 110 w 111"/>
                <a:gd name="T69" fmla="*/ 93 h 265"/>
                <a:gd name="T70" fmla="*/ 111 w 111"/>
                <a:gd name="T71" fmla="*/ 119 h 265"/>
                <a:gd name="T72" fmla="*/ 111 w 111"/>
                <a:gd name="T73" fmla="*/ 147 h 265"/>
                <a:gd name="T74" fmla="*/ 108 w 111"/>
                <a:gd name="T75" fmla="*/ 173 h 265"/>
                <a:gd name="T76" fmla="*/ 104 w 111"/>
                <a:gd name="T77" fmla="*/ 199 h 265"/>
                <a:gd name="T78" fmla="*/ 98 w 111"/>
                <a:gd name="T79" fmla="*/ 221 h 265"/>
                <a:gd name="T80" fmla="*/ 89 w 111"/>
                <a:gd name="T81" fmla="*/ 240 h 265"/>
                <a:gd name="T82" fmla="*/ 78 w 111"/>
                <a:gd name="T83" fmla="*/ 254 h 265"/>
                <a:gd name="T84" fmla="*/ 65 w 111"/>
                <a:gd name="T85" fmla="*/ 262 h 265"/>
                <a:gd name="T86" fmla="*/ 49 w 111"/>
                <a:gd name="T87" fmla="*/ 265 h 265"/>
                <a:gd name="T88" fmla="*/ 32 w 111"/>
                <a:gd name="T89" fmla="*/ 258 h 265"/>
                <a:gd name="T90" fmla="*/ 19 w 111"/>
                <a:gd name="T91" fmla="*/ 248 h 265"/>
                <a:gd name="T92" fmla="*/ 10 w 111"/>
                <a:gd name="T93" fmla="*/ 233 h 265"/>
                <a:gd name="T94" fmla="*/ 3 w 111"/>
                <a:gd name="T95" fmla="*/ 214 h 265"/>
                <a:gd name="T96" fmla="*/ 0 w 111"/>
                <a:gd name="T97" fmla="*/ 193 h 265"/>
                <a:gd name="T98" fmla="*/ 0 w 111"/>
                <a:gd name="T99" fmla="*/ 169 h 265"/>
                <a:gd name="T100" fmla="*/ 1 w 111"/>
                <a:gd name="T101" fmla="*/ 144 h 265"/>
                <a:gd name="T102" fmla="*/ 5 w 111"/>
                <a:gd name="T103" fmla="*/ 118 h 265"/>
                <a:gd name="T104" fmla="*/ 10 w 111"/>
                <a:gd name="T105" fmla="*/ 94 h 265"/>
                <a:gd name="T106" fmla="*/ 17 w 111"/>
                <a:gd name="T107" fmla="*/ 71 h 265"/>
                <a:gd name="T108" fmla="*/ 24 w 111"/>
                <a:gd name="T109" fmla="*/ 49 h 265"/>
                <a:gd name="T110" fmla="*/ 35 w 111"/>
                <a:gd name="T111" fmla="*/ 30 h 265"/>
                <a:gd name="T112" fmla="*/ 44 w 111"/>
                <a:gd name="T113" fmla="*/ 16 h 265"/>
                <a:gd name="T114" fmla="*/ 56 w 111"/>
                <a:gd name="T115" fmla="*/ 5 h 265"/>
                <a:gd name="T116" fmla="*/ 56 w 111"/>
                <a:gd name="T117" fmla="*/ 5 h 265"/>
                <a:gd name="T118" fmla="*/ 58 w 111"/>
                <a:gd name="T119" fmla="*/ 3 h 265"/>
                <a:gd name="T120" fmla="*/ 62 w 111"/>
                <a:gd name="T121" fmla="*/ 0 h 265"/>
                <a:gd name="T122" fmla="*/ 66 w 111"/>
                <a:gd name="T1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1" h="265">
                  <a:moveTo>
                    <a:pt x="57" y="17"/>
                  </a:moveTo>
                  <a:lnTo>
                    <a:pt x="52" y="28"/>
                  </a:lnTo>
                  <a:lnTo>
                    <a:pt x="45" y="43"/>
                  </a:lnTo>
                  <a:lnTo>
                    <a:pt x="39" y="63"/>
                  </a:lnTo>
                  <a:lnTo>
                    <a:pt x="34" y="85"/>
                  </a:lnTo>
                  <a:lnTo>
                    <a:pt x="28" y="109"/>
                  </a:lnTo>
                  <a:lnTo>
                    <a:pt x="24" y="132"/>
                  </a:lnTo>
                  <a:lnTo>
                    <a:pt x="23" y="157"/>
                  </a:lnTo>
                  <a:lnTo>
                    <a:pt x="22" y="181"/>
                  </a:lnTo>
                  <a:lnTo>
                    <a:pt x="23" y="201"/>
                  </a:lnTo>
                  <a:lnTo>
                    <a:pt x="26" y="219"/>
                  </a:lnTo>
                  <a:lnTo>
                    <a:pt x="31" y="232"/>
                  </a:lnTo>
                  <a:lnTo>
                    <a:pt x="39" y="241"/>
                  </a:lnTo>
                  <a:lnTo>
                    <a:pt x="49" y="244"/>
                  </a:lnTo>
                  <a:lnTo>
                    <a:pt x="61" y="238"/>
                  </a:lnTo>
                  <a:lnTo>
                    <a:pt x="72" y="227"/>
                  </a:lnTo>
                  <a:lnTo>
                    <a:pt x="79" y="211"/>
                  </a:lnTo>
                  <a:lnTo>
                    <a:pt x="85" y="189"/>
                  </a:lnTo>
                  <a:lnTo>
                    <a:pt x="89" y="164"/>
                  </a:lnTo>
                  <a:lnTo>
                    <a:pt x="90" y="138"/>
                  </a:lnTo>
                  <a:lnTo>
                    <a:pt x="90" y="111"/>
                  </a:lnTo>
                  <a:lnTo>
                    <a:pt x="87" y="87"/>
                  </a:lnTo>
                  <a:lnTo>
                    <a:pt x="83" y="63"/>
                  </a:lnTo>
                  <a:lnTo>
                    <a:pt x="77" y="42"/>
                  </a:lnTo>
                  <a:lnTo>
                    <a:pt x="70" y="28"/>
                  </a:lnTo>
                  <a:lnTo>
                    <a:pt x="60" y="19"/>
                  </a:lnTo>
                  <a:lnTo>
                    <a:pt x="58" y="17"/>
                  </a:lnTo>
                  <a:lnTo>
                    <a:pt x="57" y="17"/>
                  </a:lnTo>
                  <a:close/>
                  <a:moveTo>
                    <a:pt x="66" y="0"/>
                  </a:moveTo>
                  <a:lnTo>
                    <a:pt x="70" y="2"/>
                  </a:lnTo>
                  <a:lnTo>
                    <a:pt x="82" y="11"/>
                  </a:lnTo>
                  <a:lnTo>
                    <a:pt x="92" y="25"/>
                  </a:lnTo>
                  <a:lnTo>
                    <a:pt x="99" y="45"/>
                  </a:lnTo>
                  <a:lnTo>
                    <a:pt x="106" y="67"/>
                  </a:lnTo>
                  <a:lnTo>
                    <a:pt x="110" y="93"/>
                  </a:lnTo>
                  <a:lnTo>
                    <a:pt x="111" y="119"/>
                  </a:lnTo>
                  <a:lnTo>
                    <a:pt x="111" y="147"/>
                  </a:lnTo>
                  <a:lnTo>
                    <a:pt x="108" y="173"/>
                  </a:lnTo>
                  <a:lnTo>
                    <a:pt x="104" y="199"/>
                  </a:lnTo>
                  <a:lnTo>
                    <a:pt x="98" y="221"/>
                  </a:lnTo>
                  <a:lnTo>
                    <a:pt x="89" y="240"/>
                  </a:lnTo>
                  <a:lnTo>
                    <a:pt x="78" y="254"/>
                  </a:lnTo>
                  <a:lnTo>
                    <a:pt x="65" y="262"/>
                  </a:lnTo>
                  <a:lnTo>
                    <a:pt x="49" y="265"/>
                  </a:lnTo>
                  <a:lnTo>
                    <a:pt x="32" y="258"/>
                  </a:lnTo>
                  <a:lnTo>
                    <a:pt x="19" y="248"/>
                  </a:lnTo>
                  <a:lnTo>
                    <a:pt x="10" y="233"/>
                  </a:lnTo>
                  <a:lnTo>
                    <a:pt x="3" y="214"/>
                  </a:lnTo>
                  <a:lnTo>
                    <a:pt x="0" y="193"/>
                  </a:lnTo>
                  <a:lnTo>
                    <a:pt x="0" y="169"/>
                  </a:lnTo>
                  <a:lnTo>
                    <a:pt x="1" y="144"/>
                  </a:lnTo>
                  <a:lnTo>
                    <a:pt x="5" y="118"/>
                  </a:lnTo>
                  <a:lnTo>
                    <a:pt x="10" y="94"/>
                  </a:lnTo>
                  <a:lnTo>
                    <a:pt x="17" y="71"/>
                  </a:lnTo>
                  <a:lnTo>
                    <a:pt x="24" y="49"/>
                  </a:lnTo>
                  <a:lnTo>
                    <a:pt x="35" y="30"/>
                  </a:lnTo>
                  <a:lnTo>
                    <a:pt x="44" y="16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8" y="3"/>
                  </a:lnTo>
                  <a:lnTo>
                    <a:pt x="62" y="0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1" name="Freeform 95"/>
            <p:cNvSpPr>
              <a:spLocks/>
            </p:cNvSpPr>
            <p:nvPr/>
          </p:nvSpPr>
          <p:spPr bwMode="auto">
            <a:xfrm>
              <a:off x="6313488" y="3071813"/>
              <a:ext cx="103188" cy="404813"/>
            </a:xfrm>
            <a:custGeom>
              <a:avLst/>
              <a:gdLst>
                <a:gd name="T0" fmla="*/ 44 w 65"/>
                <a:gd name="T1" fmla="*/ 0 h 255"/>
                <a:gd name="T2" fmla="*/ 59 w 65"/>
                <a:gd name="T3" fmla="*/ 1 h 255"/>
                <a:gd name="T4" fmla="*/ 62 w 65"/>
                <a:gd name="T5" fmla="*/ 2 h 255"/>
                <a:gd name="T6" fmla="*/ 65 w 65"/>
                <a:gd name="T7" fmla="*/ 5 h 255"/>
                <a:gd name="T8" fmla="*/ 65 w 65"/>
                <a:gd name="T9" fmla="*/ 8 h 255"/>
                <a:gd name="T10" fmla="*/ 65 w 65"/>
                <a:gd name="T11" fmla="*/ 10 h 255"/>
                <a:gd name="T12" fmla="*/ 65 w 65"/>
                <a:gd name="T13" fmla="*/ 13 h 255"/>
                <a:gd name="T14" fmla="*/ 62 w 65"/>
                <a:gd name="T15" fmla="*/ 16 h 255"/>
                <a:gd name="T16" fmla="*/ 59 w 65"/>
                <a:gd name="T17" fmla="*/ 17 h 255"/>
                <a:gd name="T18" fmla="*/ 53 w 65"/>
                <a:gd name="T19" fmla="*/ 18 h 255"/>
                <a:gd name="T20" fmla="*/ 46 w 65"/>
                <a:gd name="T21" fmla="*/ 18 h 255"/>
                <a:gd name="T22" fmla="*/ 38 w 65"/>
                <a:gd name="T23" fmla="*/ 19 h 255"/>
                <a:gd name="T24" fmla="*/ 31 w 65"/>
                <a:gd name="T25" fmla="*/ 21 h 255"/>
                <a:gd name="T26" fmla="*/ 25 w 65"/>
                <a:gd name="T27" fmla="*/ 23 h 255"/>
                <a:gd name="T28" fmla="*/ 23 w 65"/>
                <a:gd name="T29" fmla="*/ 30 h 255"/>
                <a:gd name="T30" fmla="*/ 23 w 65"/>
                <a:gd name="T31" fmla="*/ 103 h 255"/>
                <a:gd name="T32" fmla="*/ 21 w 65"/>
                <a:gd name="T33" fmla="*/ 184 h 255"/>
                <a:gd name="T34" fmla="*/ 28 w 65"/>
                <a:gd name="T35" fmla="*/ 183 h 255"/>
                <a:gd name="T36" fmla="*/ 34 w 65"/>
                <a:gd name="T37" fmla="*/ 182 h 255"/>
                <a:gd name="T38" fmla="*/ 38 w 65"/>
                <a:gd name="T39" fmla="*/ 182 h 255"/>
                <a:gd name="T40" fmla="*/ 42 w 65"/>
                <a:gd name="T41" fmla="*/ 182 h 255"/>
                <a:gd name="T42" fmla="*/ 46 w 65"/>
                <a:gd name="T43" fmla="*/ 183 h 255"/>
                <a:gd name="T44" fmla="*/ 49 w 65"/>
                <a:gd name="T45" fmla="*/ 184 h 255"/>
                <a:gd name="T46" fmla="*/ 50 w 65"/>
                <a:gd name="T47" fmla="*/ 187 h 255"/>
                <a:gd name="T48" fmla="*/ 52 w 65"/>
                <a:gd name="T49" fmla="*/ 190 h 255"/>
                <a:gd name="T50" fmla="*/ 50 w 65"/>
                <a:gd name="T51" fmla="*/ 192 h 255"/>
                <a:gd name="T52" fmla="*/ 49 w 65"/>
                <a:gd name="T53" fmla="*/ 195 h 255"/>
                <a:gd name="T54" fmla="*/ 46 w 65"/>
                <a:gd name="T55" fmla="*/ 196 h 255"/>
                <a:gd name="T56" fmla="*/ 42 w 65"/>
                <a:gd name="T57" fmla="*/ 198 h 255"/>
                <a:gd name="T58" fmla="*/ 38 w 65"/>
                <a:gd name="T59" fmla="*/ 198 h 255"/>
                <a:gd name="T60" fmla="*/ 34 w 65"/>
                <a:gd name="T61" fmla="*/ 198 h 255"/>
                <a:gd name="T62" fmla="*/ 21 w 65"/>
                <a:gd name="T63" fmla="*/ 199 h 255"/>
                <a:gd name="T64" fmla="*/ 19 w 65"/>
                <a:gd name="T65" fmla="*/ 249 h 255"/>
                <a:gd name="T66" fmla="*/ 17 w 65"/>
                <a:gd name="T67" fmla="*/ 251 h 255"/>
                <a:gd name="T68" fmla="*/ 15 w 65"/>
                <a:gd name="T69" fmla="*/ 254 h 255"/>
                <a:gd name="T70" fmla="*/ 12 w 65"/>
                <a:gd name="T71" fmla="*/ 255 h 255"/>
                <a:gd name="T72" fmla="*/ 10 w 65"/>
                <a:gd name="T73" fmla="*/ 255 h 255"/>
                <a:gd name="T74" fmla="*/ 7 w 65"/>
                <a:gd name="T75" fmla="*/ 254 h 255"/>
                <a:gd name="T76" fmla="*/ 6 w 65"/>
                <a:gd name="T77" fmla="*/ 251 h 255"/>
                <a:gd name="T78" fmla="*/ 4 w 65"/>
                <a:gd name="T79" fmla="*/ 249 h 255"/>
                <a:gd name="T80" fmla="*/ 0 w 65"/>
                <a:gd name="T81" fmla="*/ 170 h 255"/>
                <a:gd name="T82" fmla="*/ 2 w 65"/>
                <a:gd name="T83" fmla="*/ 90 h 255"/>
                <a:gd name="T84" fmla="*/ 4 w 65"/>
                <a:gd name="T85" fmla="*/ 12 h 255"/>
                <a:gd name="T86" fmla="*/ 4 w 65"/>
                <a:gd name="T87" fmla="*/ 9 h 255"/>
                <a:gd name="T88" fmla="*/ 6 w 65"/>
                <a:gd name="T89" fmla="*/ 6 h 255"/>
                <a:gd name="T90" fmla="*/ 8 w 65"/>
                <a:gd name="T91" fmla="*/ 4 h 255"/>
                <a:gd name="T92" fmla="*/ 11 w 65"/>
                <a:gd name="T93" fmla="*/ 2 h 255"/>
                <a:gd name="T94" fmla="*/ 27 w 65"/>
                <a:gd name="T95" fmla="*/ 0 h 255"/>
                <a:gd name="T96" fmla="*/ 44 w 65"/>
                <a:gd name="T97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5" h="255">
                  <a:moveTo>
                    <a:pt x="44" y="0"/>
                  </a:moveTo>
                  <a:lnTo>
                    <a:pt x="59" y="1"/>
                  </a:lnTo>
                  <a:lnTo>
                    <a:pt x="62" y="2"/>
                  </a:lnTo>
                  <a:lnTo>
                    <a:pt x="65" y="5"/>
                  </a:lnTo>
                  <a:lnTo>
                    <a:pt x="65" y="8"/>
                  </a:lnTo>
                  <a:lnTo>
                    <a:pt x="65" y="10"/>
                  </a:lnTo>
                  <a:lnTo>
                    <a:pt x="65" y="13"/>
                  </a:lnTo>
                  <a:lnTo>
                    <a:pt x="62" y="16"/>
                  </a:lnTo>
                  <a:lnTo>
                    <a:pt x="59" y="17"/>
                  </a:lnTo>
                  <a:lnTo>
                    <a:pt x="53" y="18"/>
                  </a:lnTo>
                  <a:lnTo>
                    <a:pt x="46" y="18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5" y="23"/>
                  </a:lnTo>
                  <a:lnTo>
                    <a:pt x="23" y="30"/>
                  </a:lnTo>
                  <a:lnTo>
                    <a:pt x="23" y="103"/>
                  </a:lnTo>
                  <a:lnTo>
                    <a:pt x="21" y="184"/>
                  </a:lnTo>
                  <a:lnTo>
                    <a:pt x="28" y="183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2" y="182"/>
                  </a:lnTo>
                  <a:lnTo>
                    <a:pt x="46" y="183"/>
                  </a:lnTo>
                  <a:lnTo>
                    <a:pt x="49" y="184"/>
                  </a:lnTo>
                  <a:lnTo>
                    <a:pt x="50" y="187"/>
                  </a:lnTo>
                  <a:lnTo>
                    <a:pt x="52" y="190"/>
                  </a:lnTo>
                  <a:lnTo>
                    <a:pt x="50" y="192"/>
                  </a:lnTo>
                  <a:lnTo>
                    <a:pt x="49" y="195"/>
                  </a:lnTo>
                  <a:lnTo>
                    <a:pt x="46" y="196"/>
                  </a:lnTo>
                  <a:lnTo>
                    <a:pt x="42" y="198"/>
                  </a:lnTo>
                  <a:lnTo>
                    <a:pt x="38" y="198"/>
                  </a:lnTo>
                  <a:lnTo>
                    <a:pt x="34" y="198"/>
                  </a:lnTo>
                  <a:lnTo>
                    <a:pt x="21" y="199"/>
                  </a:lnTo>
                  <a:lnTo>
                    <a:pt x="19" y="249"/>
                  </a:lnTo>
                  <a:lnTo>
                    <a:pt x="17" y="251"/>
                  </a:lnTo>
                  <a:lnTo>
                    <a:pt x="15" y="254"/>
                  </a:lnTo>
                  <a:lnTo>
                    <a:pt x="12" y="255"/>
                  </a:lnTo>
                  <a:lnTo>
                    <a:pt x="10" y="255"/>
                  </a:lnTo>
                  <a:lnTo>
                    <a:pt x="7" y="254"/>
                  </a:lnTo>
                  <a:lnTo>
                    <a:pt x="6" y="251"/>
                  </a:lnTo>
                  <a:lnTo>
                    <a:pt x="4" y="249"/>
                  </a:lnTo>
                  <a:lnTo>
                    <a:pt x="0" y="170"/>
                  </a:lnTo>
                  <a:lnTo>
                    <a:pt x="2" y="90"/>
                  </a:lnTo>
                  <a:lnTo>
                    <a:pt x="4" y="12"/>
                  </a:lnTo>
                  <a:lnTo>
                    <a:pt x="4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1" y="2"/>
                  </a:lnTo>
                  <a:lnTo>
                    <a:pt x="27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2" name="Freeform 96"/>
            <p:cNvSpPr>
              <a:spLocks/>
            </p:cNvSpPr>
            <p:nvPr/>
          </p:nvSpPr>
          <p:spPr bwMode="auto">
            <a:xfrm>
              <a:off x="6434138" y="3074988"/>
              <a:ext cx="114300" cy="385763"/>
            </a:xfrm>
            <a:custGeom>
              <a:avLst/>
              <a:gdLst>
                <a:gd name="T0" fmla="*/ 27 w 72"/>
                <a:gd name="T1" fmla="*/ 0 h 243"/>
                <a:gd name="T2" fmla="*/ 41 w 72"/>
                <a:gd name="T3" fmla="*/ 2 h 243"/>
                <a:gd name="T4" fmla="*/ 55 w 72"/>
                <a:gd name="T5" fmla="*/ 3 h 243"/>
                <a:gd name="T6" fmla="*/ 68 w 72"/>
                <a:gd name="T7" fmla="*/ 8 h 243"/>
                <a:gd name="T8" fmla="*/ 71 w 72"/>
                <a:gd name="T9" fmla="*/ 11 h 243"/>
                <a:gd name="T10" fmla="*/ 72 w 72"/>
                <a:gd name="T11" fmla="*/ 12 h 243"/>
                <a:gd name="T12" fmla="*/ 72 w 72"/>
                <a:gd name="T13" fmla="*/ 16 h 243"/>
                <a:gd name="T14" fmla="*/ 71 w 72"/>
                <a:gd name="T15" fmla="*/ 19 h 243"/>
                <a:gd name="T16" fmla="*/ 70 w 72"/>
                <a:gd name="T17" fmla="*/ 20 h 243"/>
                <a:gd name="T18" fmla="*/ 67 w 72"/>
                <a:gd name="T19" fmla="*/ 23 h 243"/>
                <a:gd name="T20" fmla="*/ 65 w 72"/>
                <a:gd name="T21" fmla="*/ 23 h 243"/>
                <a:gd name="T22" fmla="*/ 50 w 72"/>
                <a:gd name="T23" fmla="*/ 21 h 243"/>
                <a:gd name="T24" fmla="*/ 36 w 72"/>
                <a:gd name="T25" fmla="*/ 20 h 243"/>
                <a:gd name="T26" fmla="*/ 32 w 72"/>
                <a:gd name="T27" fmla="*/ 62 h 243"/>
                <a:gd name="T28" fmla="*/ 27 w 72"/>
                <a:gd name="T29" fmla="*/ 104 h 243"/>
                <a:gd name="T30" fmla="*/ 23 w 72"/>
                <a:gd name="T31" fmla="*/ 146 h 243"/>
                <a:gd name="T32" fmla="*/ 23 w 72"/>
                <a:gd name="T33" fmla="*/ 165 h 243"/>
                <a:gd name="T34" fmla="*/ 37 w 72"/>
                <a:gd name="T35" fmla="*/ 164 h 243"/>
                <a:gd name="T36" fmla="*/ 41 w 72"/>
                <a:gd name="T37" fmla="*/ 163 h 243"/>
                <a:gd name="T38" fmla="*/ 46 w 72"/>
                <a:gd name="T39" fmla="*/ 161 h 243"/>
                <a:gd name="T40" fmla="*/ 50 w 72"/>
                <a:gd name="T41" fmla="*/ 161 h 243"/>
                <a:gd name="T42" fmla="*/ 54 w 72"/>
                <a:gd name="T43" fmla="*/ 161 h 243"/>
                <a:gd name="T44" fmla="*/ 57 w 72"/>
                <a:gd name="T45" fmla="*/ 163 h 243"/>
                <a:gd name="T46" fmla="*/ 59 w 72"/>
                <a:gd name="T47" fmla="*/ 165 h 243"/>
                <a:gd name="T48" fmla="*/ 61 w 72"/>
                <a:gd name="T49" fmla="*/ 168 h 243"/>
                <a:gd name="T50" fmla="*/ 61 w 72"/>
                <a:gd name="T51" fmla="*/ 171 h 243"/>
                <a:gd name="T52" fmla="*/ 59 w 72"/>
                <a:gd name="T53" fmla="*/ 173 h 243"/>
                <a:gd name="T54" fmla="*/ 58 w 72"/>
                <a:gd name="T55" fmla="*/ 176 h 243"/>
                <a:gd name="T56" fmla="*/ 51 w 72"/>
                <a:gd name="T57" fmla="*/ 178 h 243"/>
                <a:gd name="T58" fmla="*/ 45 w 72"/>
                <a:gd name="T59" fmla="*/ 180 h 243"/>
                <a:gd name="T60" fmla="*/ 37 w 72"/>
                <a:gd name="T61" fmla="*/ 180 h 243"/>
                <a:gd name="T62" fmla="*/ 23 w 72"/>
                <a:gd name="T63" fmla="*/ 180 h 243"/>
                <a:gd name="T64" fmla="*/ 20 w 72"/>
                <a:gd name="T65" fmla="*/ 209 h 243"/>
                <a:gd name="T66" fmla="*/ 12 w 72"/>
                <a:gd name="T67" fmla="*/ 237 h 243"/>
                <a:gd name="T68" fmla="*/ 11 w 72"/>
                <a:gd name="T69" fmla="*/ 240 h 243"/>
                <a:gd name="T70" fmla="*/ 8 w 72"/>
                <a:gd name="T71" fmla="*/ 241 h 243"/>
                <a:gd name="T72" fmla="*/ 6 w 72"/>
                <a:gd name="T73" fmla="*/ 243 h 243"/>
                <a:gd name="T74" fmla="*/ 4 w 72"/>
                <a:gd name="T75" fmla="*/ 241 h 243"/>
                <a:gd name="T76" fmla="*/ 2 w 72"/>
                <a:gd name="T77" fmla="*/ 240 h 243"/>
                <a:gd name="T78" fmla="*/ 0 w 72"/>
                <a:gd name="T79" fmla="*/ 237 h 243"/>
                <a:gd name="T80" fmla="*/ 0 w 72"/>
                <a:gd name="T81" fmla="*/ 235 h 243"/>
                <a:gd name="T82" fmla="*/ 3 w 72"/>
                <a:gd name="T83" fmla="*/ 194 h 243"/>
                <a:gd name="T84" fmla="*/ 3 w 72"/>
                <a:gd name="T85" fmla="*/ 155 h 243"/>
                <a:gd name="T86" fmla="*/ 6 w 72"/>
                <a:gd name="T87" fmla="*/ 114 h 243"/>
                <a:gd name="T88" fmla="*/ 12 w 72"/>
                <a:gd name="T89" fmla="*/ 62 h 243"/>
                <a:gd name="T90" fmla="*/ 17 w 72"/>
                <a:gd name="T91" fmla="*/ 10 h 243"/>
                <a:gd name="T92" fmla="*/ 17 w 72"/>
                <a:gd name="T93" fmla="*/ 6 h 243"/>
                <a:gd name="T94" fmla="*/ 20 w 72"/>
                <a:gd name="T95" fmla="*/ 3 h 243"/>
                <a:gd name="T96" fmla="*/ 23 w 72"/>
                <a:gd name="T97" fmla="*/ 0 h 243"/>
                <a:gd name="T98" fmla="*/ 27 w 72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243">
                  <a:moveTo>
                    <a:pt x="27" y="0"/>
                  </a:moveTo>
                  <a:lnTo>
                    <a:pt x="41" y="2"/>
                  </a:lnTo>
                  <a:lnTo>
                    <a:pt x="55" y="3"/>
                  </a:lnTo>
                  <a:lnTo>
                    <a:pt x="68" y="8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67" y="23"/>
                  </a:lnTo>
                  <a:lnTo>
                    <a:pt x="65" y="23"/>
                  </a:lnTo>
                  <a:lnTo>
                    <a:pt x="50" y="21"/>
                  </a:lnTo>
                  <a:lnTo>
                    <a:pt x="36" y="20"/>
                  </a:lnTo>
                  <a:lnTo>
                    <a:pt x="32" y="62"/>
                  </a:lnTo>
                  <a:lnTo>
                    <a:pt x="27" y="104"/>
                  </a:lnTo>
                  <a:lnTo>
                    <a:pt x="23" y="146"/>
                  </a:lnTo>
                  <a:lnTo>
                    <a:pt x="23" y="165"/>
                  </a:lnTo>
                  <a:lnTo>
                    <a:pt x="37" y="164"/>
                  </a:lnTo>
                  <a:lnTo>
                    <a:pt x="41" y="163"/>
                  </a:lnTo>
                  <a:lnTo>
                    <a:pt x="46" y="161"/>
                  </a:lnTo>
                  <a:lnTo>
                    <a:pt x="50" y="161"/>
                  </a:lnTo>
                  <a:lnTo>
                    <a:pt x="54" y="161"/>
                  </a:lnTo>
                  <a:lnTo>
                    <a:pt x="57" y="163"/>
                  </a:lnTo>
                  <a:lnTo>
                    <a:pt x="59" y="165"/>
                  </a:lnTo>
                  <a:lnTo>
                    <a:pt x="61" y="168"/>
                  </a:lnTo>
                  <a:lnTo>
                    <a:pt x="61" y="171"/>
                  </a:lnTo>
                  <a:lnTo>
                    <a:pt x="59" y="173"/>
                  </a:lnTo>
                  <a:lnTo>
                    <a:pt x="58" y="176"/>
                  </a:lnTo>
                  <a:lnTo>
                    <a:pt x="51" y="178"/>
                  </a:lnTo>
                  <a:lnTo>
                    <a:pt x="45" y="180"/>
                  </a:lnTo>
                  <a:lnTo>
                    <a:pt x="37" y="180"/>
                  </a:lnTo>
                  <a:lnTo>
                    <a:pt x="23" y="180"/>
                  </a:lnTo>
                  <a:lnTo>
                    <a:pt x="20" y="209"/>
                  </a:lnTo>
                  <a:lnTo>
                    <a:pt x="12" y="237"/>
                  </a:lnTo>
                  <a:lnTo>
                    <a:pt x="11" y="240"/>
                  </a:lnTo>
                  <a:lnTo>
                    <a:pt x="8" y="241"/>
                  </a:lnTo>
                  <a:lnTo>
                    <a:pt x="6" y="243"/>
                  </a:lnTo>
                  <a:lnTo>
                    <a:pt x="4" y="241"/>
                  </a:lnTo>
                  <a:lnTo>
                    <a:pt x="2" y="240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3" y="194"/>
                  </a:lnTo>
                  <a:lnTo>
                    <a:pt x="3" y="155"/>
                  </a:lnTo>
                  <a:lnTo>
                    <a:pt x="6" y="114"/>
                  </a:lnTo>
                  <a:lnTo>
                    <a:pt x="12" y="62"/>
                  </a:lnTo>
                  <a:lnTo>
                    <a:pt x="17" y="10"/>
                  </a:lnTo>
                  <a:lnTo>
                    <a:pt x="17" y="6"/>
                  </a:lnTo>
                  <a:lnTo>
                    <a:pt x="20" y="3"/>
                  </a:lnTo>
                  <a:lnTo>
                    <a:pt x="23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3" name="Freeform 97"/>
            <p:cNvSpPr>
              <a:spLocks/>
            </p:cNvSpPr>
            <p:nvPr/>
          </p:nvSpPr>
          <p:spPr bwMode="auto">
            <a:xfrm>
              <a:off x="6572250" y="3074988"/>
              <a:ext cx="111125" cy="407988"/>
            </a:xfrm>
            <a:custGeom>
              <a:avLst/>
              <a:gdLst>
                <a:gd name="T0" fmla="*/ 60 w 70"/>
                <a:gd name="T1" fmla="*/ 0 h 257"/>
                <a:gd name="T2" fmla="*/ 68 w 70"/>
                <a:gd name="T3" fmla="*/ 3 h 257"/>
                <a:gd name="T4" fmla="*/ 70 w 70"/>
                <a:gd name="T5" fmla="*/ 8 h 257"/>
                <a:gd name="T6" fmla="*/ 69 w 70"/>
                <a:gd name="T7" fmla="*/ 14 h 257"/>
                <a:gd name="T8" fmla="*/ 65 w 70"/>
                <a:gd name="T9" fmla="*/ 17 h 257"/>
                <a:gd name="T10" fmla="*/ 56 w 70"/>
                <a:gd name="T11" fmla="*/ 17 h 257"/>
                <a:gd name="T12" fmla="*/ 46 w 70"/>
                <a:gd name="T13" fmla="*/ 15 h 257"/>
                <a:gd name="T14" fmla="*/ 29 w 70"/>
                <a:gd name="T15" fmla="*/ 15 h 257"/>
                <a:gd name="T16" fmla="*/ 27 w 70"/>
                <a:gd name="T17" fmla="*/ 15 h 257"/>
                <a:gd name="T18" fmla="*/ 26 w 70"/>
                <a:gd name="T19" fmla="*/ 178 h 257"/>
                <a:gd name="T20" fmla="*/ 40 w 70"/>
                <a:gd name="T21" fmla="*/ 175 h 257"/>
                <a:gd name="T22" fmla="*/ 46 w 70"/>
                <a:gd name="T23" fmla="*/ 173 h 257"/>
                <a:gd name="T24" fmla="*/ 51 w 70"/>
                <a:gd name="T25" fmla="*/ 172 h 257"/>
                <a:gd name="T26" fmla="*/ 56 w 70"/>
                <a:gd name="T27" fmla="*/ 173 h 257"/>
                <a:gd name="T28" fmla="*/ 59 w 70"/>
                <a:gd name="T29" fmla="*/ 178 h 257"/>
                <a:gd name="T30" fmla="*/ 57 w 70"/>
                <a:gd name="T31" fmla="*/ 185 h 257"/>
                <a:gd name="T32" fmla="*/ 53 w 70"/>
                <a:gd name="T33" fmla="*/ 189 h 257"/>
                <a:gd name="T34" fmla="*/ 47 w 70"/>
                <a:gd name="T35" fmla="*/ 190 h 257"/>
                <a:gd name="T36" fmla="*/ 42 w 70"/>
                <a:gd name="T37" fmla="*/ 190 h 257"/>
                <a:gd name="T38" fmla="*/ 26 w 70"/>
                <a:gd name="T39" fmla="*/ 190 h 257"/>
                <a:gd name="T40" fmla="*/ 51 w 70"/>
                <a:gd name="T41" fmla="*/ 231 h 257"/>
                <a:gd name="T42" fmla="*/ 57 w 70"/>
                <a:gd name="T43" fmla="*/ 232 h 257"/>
                <a:gd name="T44" fmla="*/ 61 w 70"/>
                <a:gd name="T45" fmla="*/ 237 h 257"/>
                <a:gd name="T46" fmla="*/ 61 w 70"/>
                <a:gd name="T47" fmla="*/ 244 h 257"/>
                <a:gd name="T48" fmla="*/ 57 w 70"/>
                <a:gd name="T49" fmla="*/ 249 h 257"/>
                <a:gd name="T50" fmla="*/ 33 w 70"/>
                <a:gd name="T51" fmla="*/ 254 h 257"/>
                <a:gd name="T52" fmla="*/ 6 w 70"/>
                <a:gd name="T53" fmla="*/ 256 h 257"/>
                <a:gd name="T54" fmla="*/ 1 w 70"/>
                <a:gd name="T55" fmla="*/ 250 h 257"/>
                <a:gd name="T56" fmla="*/ 9 w 70"/>
                <a:gd name="T57" fmla="*/ 130 h 257"/>
                <a:gd name="T58" fmla="*/ 15 w 70"/>
                <a:gd name="T59" fmla="*/ 12 h 257"/>
                <a:gd name="T60" fmla="*/ 19 w 70"/>
                <a:gd name="T61" fmla="*/ 10 h 257"/>
                <a:gd name="T62" fmla="*/ 25 w 70"/>
                <a:gd name="T63" fmla="*/ 10 h 257"/>
                <a:gd name="T64" fmla="*/ 25 w 70"/>
                <a:gd name="T65" fmla="*/ 7 h 257"/>
                <a:gd name="T66" fmla="*/ 35 w 70"/>
                <a:gd name="T67" fmla="*/ 3 h 257"/>
                <a:gd name="T68" fmla="*/ 50 w 70"/>
                <a:gd name="T6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257">
                  <a:moveTo>
                    <a:pt x="55" y="0"/>
                  </a:moveTo>
                  <a:lnTo>
                    <a:pt x="60" y="0"/>
                  </a:lnTo>
                  <a:lnTo>
                    <a:pt x="64" y="2"/>
                  </a:lnTo>
                  <a:lnTo>
                    <a:pt x="68" y="3"/>
                  </a:lnTo>
                  <a:lnTo>
                    <a:pt x="69" y="6"/>
                  </a:lnTo>
                  <a:lnTo>
                    <a:pt x="70" y="8"/>
                  </a:lnTo>
                  <a:lnTo>
                    <a:pt x="70" y="11"/>
                  </a:lnTo>
                  <a:lnTo>
                    <a:pt x="69" y="14"/>
                  </a:lnTo>
                  <a:lnTo>
                    <a:pt x="68" y="16"/>
                  </a:lnTo>
                  <a:lnTo>
                    <a:pt x="65" y="17"/>
                  </a:lnTo>
                  <a:lnTo>
                    <a:pt x="63" y="17"/>
                  </a:lnTo>
                  <a:lnTo>
                    <a:pt x="56" y="17"/>
                  </a:lnTo>
                  <a:lnTo>
                    <a:pt x="51" y="16"/>
                  </a:lnTo>
                  <a:lnTo>
                    <a:pt x="46" y="15"/>
                  </a:lnTo>
                  <a:lnTo>
                    <a:pt x="36" y="15"/>
                  </a:lnTo>
                  <a:lnTo>
                    <a:pt x="29" y="15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9" y="96"/>
                  </a:lnTo>
                  <a:lnTo>
                    <a:pt x="26" y="178"/>
                  </a:lnTo>
                  <a:lnTo>
                    <a:pt x="34" y="176"/>
                  </a:lnTo>
                  <a:lnTo>
                    <a:pt x="40" y="175"/>
                  </a:lnTo>
                  <a:lnTo>
                    <a:pt x="43" y="173"/>
                  </a:lnTo>
                  <a:lnTo>
                    <a:pt x="46" y="173"/>
                  </a:lnTo>
                  <a:lnTo>
                    <a:pt x="48" y="172"/>
                  </a:lnTo>
                  <a:lnTo>
                    <a:pt x="51" y="172"/>
                  </a:lnTo>
                  <a:lnTo>
                    <a:pt x="53" y="172"/>
                  </a:lnTo>
                  <a:lnTo>
                    <a:pt x="56" y="173"/>
                  </a:lnTo>
                  <a:lnTo>
                    <a:pt x="57" y="176"/>
                  </a:lnTo>
                  <a:lnTo>
                    <a:pt x="59" y="178"/>
                  </a:lnTo>
                  <a:lnTo>
                    <a:pt x="59" y="182"/>
                  </a:lnTo>
                  <a:lnTo>
                    <a:pt x="57" y="185"/>
                  </a:lnTo>
                  <a:lnTo>
                    <a:pt x="56" y="186"/>
                  </a:lnTo>
                  <a:lnTo>
                    <a:pt x="53" y="189"/>
                  </a:lnTo>
                  <a:lnTo>
                    <a:pt x="51" y="189"/>
                  </a:lnTo>
                  <a:lnTo>
                    <a:pt x="47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34" y="192"/>
                  </a:lnTo>
                  <a:lnTo>
                    <a:pt x="26" y="190"/>
                  </a:lnTo>
                  <a:lnTo>
                    <a:pt x="22" y="235"/>
                  </a:lnTo>
                  <a:lnTo>
                    <a:pt x="51" y="231"/>
                  </a:lnTo>
                  <a:lnTo>
                    <a:pt x="55" y="231"/>
                  </a:lnTo>
                  <a:lnTo>
                    <a:pt x="57" y="232"/>
                  </a:lnTo>
                  <a:lnTo>
                    <a:pt x="60" y="235"/>
                  </a:lnTo>
                  <a:lnTo>
                    <a:pt x="61" y="237"/>
                  </a:lnTo>
                  <a:lnTo>
                    <a:pt x="61" y="241"/>
                  </a:lnTo>
                  <a:lnTo>
                    <a:pt x="61" y="244"/>
                  </a:lnTo>
                  <a:lnTo>
                    <a:pt x="60" y="247"/>
                  </a:lnTo>
                  <a:lnTo>
                    <a:pt x="57" y="249"/>
                  </a:lnTo>
                  <a:lnTo>
                    <a:pt x="53" y="250"/>
                  </a:lnTo>
                  <a:lnTo>
                    <a:pt x="33" y="254"/>
                  </a:lnTo>
                  <a:lnTo>
                    <a:pt x="10" y="257"/>
                  </a:lnTo>
                  <a:lnTo>
                    <a:pt x="6" y="256"/>
                  </a:lnTo>
                  <a:lnTo>
                    <a:pt x="4" y="253"/>
                  </a:lnTo>
                  <a:lnTo>
                    <a:pt x="1" y="250"/>
                  </a:lnTo>
                  <a:lnTo>
                    <a:pt x="0" y="247"/>
                  </a:lnTo>
                  <a:lnTo>
                    <a:pt x="9" y="130"/>
                  </a:lnTo>
                  <a:lnTo>
                    <a:pt x="15" y="15"/>
                  </a:lnTo>
                  <a:lnTo>
                    <a:pt x="15" y="12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5" y="10"/>
                  </a:lnTo>
                  <a:lnTo>
                    <a:pt x="25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35" y="3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4" name="Freeform 98"/>
            <p:cNvSpPr>
              <a:spLocks/>
            </p:cNvSpPr>
            <p:nvPr/>
          </p:nvSpPr>
          <p:spPr bwMode="auto">
            <a:xfrm>
              <a:off x="6713538" y="3084513"/>
              <a:ext cx="109538" cy="398463"/>
            </a:xfrm>
            <a:custGeom>
              <a:avLst/>
              <a:gdLst>
                <a:gd name="T0" fmla="*/ 17 w 69"/>
                <a:gd name="T1" fmla="*/ 0 h 251"/>
                <a:gd name="T2" fmla="*/ 19 w 69"/>
                <a:gd name="T3" fmla="*/ 1 h 251"/>
                <a:gd name="T4" fmla="*/ 22 w 69"/>
                <a:gd name="T5" fmla="*/ 4 h 251"/>
                <a:gd name="T6" fmla="*/ 22 w 69"/>
                <a:gd name="T7" fmla="*/ 6 h 251"/>
                <a:gd name="T8" fmla="*/ 25 w 69"/>
                <a:gd name="T9" fmla="*/ 61 h 251"/>
                <a:gd name="T10" fmla="*/ 23 w 69"/>
                <a:gd name="T11" fmla="*/ 116 h 251"/>
                <a:gd name="T12" fmla="*/ 22 w 69"/>
                <a:gd name="T13" fmla="*/ 171 h 251"/>
                <a:gd name="T14" fmla="*/ 27 w 69"/>
                <a:gd name="T15" fmla="*/ 169 h 251"/>
                <a:gd name="T16" fmla="*/ 31 w 69"/>
                <a:gd name="T17" fmla="*/ 169 h 251"/>
                <a:gd name="T18" fmla="*/ 35 w 69"/>
                <a:gd name="T19" fmla="*/ 167 h 251"/>
                <a:gd name="T20" fmla="*/ 40 w 69"/>
                <a:gd name="T21" fmla="*/ 166 h 251"/>
                <a:gd name="T22" fmla="*/ 47 w 69"/>
                <a:gd name="T23" fmla="*/ 165 h 251"/>
                <a:gd name="T24" fmla="*/ 53 w 69"/>
                <a:gd name="T25" fmla="*/ 166 h 251"/>
                <a:gd name="T26" fmla="*/ 57 w 69"/>
                <a:gd name="T27" fmla="*/ 169 h 251"/>
                <a:gd name="T28" fmla="*/ 59 w 69"/>
                <a:gd name="T29" fmla="*/ 174 h 251"/>
                <a:gd name="T30" fmla="*/ 57 w 69"/>
                <a:gd name="T31" fmla="*/ 179 h 251"/>
                <a:gd name="T32" fmla="*/ 53 w 69"/>
                <a:gd name="T33" fmla="*/ 183 h 251"/>
                <a:gd name="T34" fmla="*/ 48 w 69"/>
                <a:gd name="T35" fmla="*/ 184 h 251"/>
                <a:gd name="T36" fmla="*/ 42 w 69"/>
                <a:gd name="T37" fmla="*/ 184 h 251"/>
                <a:gd name="T38" fmla="*/ 36 w 69"/>
                <a:gd name="T39" fmla="*/ 184 h 251"/>
                <a:gd name="T40" fmla="*/ 23 w 69"/>
                <a:gd name="T41" fmla="*/ 186 h 251"/>
                <a:gd name="T42" fmla="*/ 22 w 69"/>
                <a:gd name="T43" fmla="*/ 186 h 251"/>
                <a:gd name="T44" fmla="*/ 22 w 69"/>
                <a:gd name="T45" fmla="*/ 229 h 251"/>
                <a:gd name="T46" fmla="*/ 56 w 69"/>
                <a:gd name="T47" fmla="*/ 225 h 251"/>
                <a:gd name="T48" fmla="*/ 63 w 69"/>
                <a:gd name="T49" fmla="*/ 226 h 251"/>
                <a:gd name="T50" fmla="*/ 68 w 69"/>
                <a:gd name="T51" fmla="*/ 230 h 251"/>
                <a:gd name="T52" fmla="*/ 69 w 69"/>
                <a:gd name="T53" fmla="*/ 237 h 251"/>
                <a:gd name="T54" fmla="*/ 68 w 69"/>
                <a:gd name="T55" fmla="*/ 242 h 251"/>
                <a:gd name="T56" fmla="*/ 61 w 69"/>
                <a:gd name="T57" fmla="*/ 246 h 251"/>
                <a:gd name="T58" fmla="*/ 36 w 69"/>
                <a:gd name="T59" fmla="*/ 248 h 251"/>
                <a:gd name="T60" fmla="*/ 10 w 69"/>
                <a:gd name="T61" fmla="*/ 251 h 251"/>
                <a:gd name="T62" fmla="*/ 8 w 69"/>
                <a:gd name="T63" fmla="*/ 251 h 251"/>
                <a:gd name="T64" fmla="*/ 4 w 69"/>
                <a:gd name="T65" fmla="*/ 248 h 251"/>
                <a:gd name="T66" fmla="*/ 2 w 69"/>
                <a:gd name="T67" fmla="*/ 247 h 251"/>
                <a:gd name="T68" fmla="*/ 0 w 69"/>
                <a:gd name="T69" fmla="*/ 243 h 251"/>
                <a:gd name="T70" fmla="*/ 0 w 69"/>
                <a:gd name="T71" fmla="*/ 241 h 251"/>
                <a:gd name="T72" fmla="*/ 1 w 69"/>
                <a:gd name="T73" fmla="*/ 123 h 251"/>
                <a:gd name="T74" fmla="*/ 9 w 69"/>
                <a:gd name="T75" fmla="*/ 6 h 251"/>
                <a:gd name="T76" fmla="*/ 10 w 69"/>
                <a:gd name="T77" fmla="*/ 4 h 251"/>
                <a:gd name="T78" fmla="*/ 12 w 69"/>
                <a:gd name="T79" fmla="*/ 1 h 251"/>
                <a:gd name="T80" fmla="*/ 14 w 69"/>
                <a:gd name="T81" fmla="*/ 0 h 251"/>
                <a:gd name="T82" fmla="*/ 17 w 69"/>
                <a:gd name="T8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251">
                  <a:moveTo>
                    <a:pt x="17" y="0"/>
                  </a:moveTo>
                  <a:lnTo>
                    <a:pt x="19" y="1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5" y="61"/>
                  </a:lnTo>
                  <a:lnTo>
                    <a:pt x="23" y="116"/>
                  </a:lnTo>
                  <a:lnTo>
                    <a:pt x="22" y="171"/>
                  </a:lnTo>
                  <a:lnTo>
                    <a:pt x="27" y="169"/>
                  </a:lnTo>
                  <a:lnTo>
                    <a:pt x="31" y="169"/>
                  </a:lnTo>
                  <a:lnTo>
                    <a:pt x="35" y="167"/>
                  </a:lnTo>
                  <a:lnTo>
                    <a:pt x="40" y="166"/>
                  </a:lnTo>
                  <a:lnTo>
                    <a:pt x="47" y="165"/>
                  </a:lnTo>
                  <a:lnTo>
                    <a:pt x="53" y="166"/>
                  </a:lnTo>
                  <a:lnTo>
                    <a:pt x="57" y="169"/>
                  </a:lnTo>
                  <a:lnTo>
                    <a:pt x="59" y="174"/>
                  </a:lnTo>
                  <a:lnTo>
                    <a:pt x="57" y="179"/>
                  </a:lnTo>
                  <a:lnTo>
                    <a:pt x="53" y="183"/>
                  </a:lnTo>
                  <a:lnTo>
                    <a:pt x="48" y="184"/>
                  </a:lnTo>
                  <a:lnTo>
                    <a:pt x="42" y="184"/>
                  </a:lnTo>
                  <a:lnTo>
                    <a:pt x="36" y="184"/>
                  </a:lnTo>
                  <a:lnTo>
                    <a:pt x="23" y="186"/>
                  </a:lnTo>
                  <a:lnTo>
                    <a:pt x="22" y="186"/>
                  </a:lnTo>
                  <a:lnTo>
                    <a:pt x="22" y="229"/>
                  </a:lnTo>
                  <a:lnTo>
                    <a:pt x="56" y="225"/>
                  </a:lnTo>
                  <a:lnTo>
                    <a:pt x="63" y="226"/>
                  </a:lnTo>
                  <a:lnTo>
                    <a:pt x="68" y="230"/>
                  </a:lnTo>
                  <a:lnTo>
                    <a:pt x="69" y="237"/>
                  </a:lnTo>
                  <a:lnTo>
                    <a:pt x="68" y="242"/>
                  </a:lnTo>
                  <a:lnTo>
                    <a:pt x="61" y="246"/>
                  </a:lnTo>
                  <a:lnTo>
                    <a:pt x="36" y="248"/>
                  </a:lnTo>
                  <a:lnTo>
                    <a:pt x="10" y="251"/>
                  </a:lnTo>
                  <a:lnTo>
                    <a:pt x="8" y="251"/>
                  </a:lnTo>
                  <a:lnTo>
                    <a:pt x="4" y="248"/>
                  </a:lnTo>
                  <a:lnTo>
                    <a:pt x="2" y="247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1" y="123"/>
                  </a:lnTo>
                  <a:lnTo>
                    <a:pt x="9" y="6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5" name="Freeform 99"/>
            <p:cNvSpPr>
              <a:spLocks/>
            </p:cNvSpPr>
            <p:nvPr/>
          </p:nvSpPr>
          <p:spPr bwMode="auto">
            <a:xfrm>
              <a:off x="6748463" y="3060700"/>
              <a:ext cx="80963" cy="38100"/>
            </a:xfrm>
            <a:custGeom>
              <a:avLst/>
              <a:gdLst>
                <a:gd name="T0" fmla="*/ 17 w 51"/>
                <a:gd name="T1" fmla="*/ 0 h 24"/>
                <a:gd name="T2" fmla="*/ 24 w 51"/>
                <a:gd name="T3" fmla="*/ 0 h 24"/>
                <a:gd name="T4" fmla="*/ 38 w 51"/>
                <a:gd name="T5" fmla="*/ 3 h 24"/>
                <a:gd name="T6" fmla="*/ 39 w 51"/>
                <a:gd name="T7" fmla="*/ 3 h 24"/>
                <a:gd name="T8" fmla="*/ 41 w 51"/>
                <a:gd name="T9" fmla="*/ 3 h 24"/>
                <a:gd name="T10" fmla="*/ 43 w 51"/>
                <a:gd name="T11" fmla="*/ 3 h 24"/>
                <a:gd name="T12" fmla="*/ 45 w 51"/>
                <a:gd name="T13" fmla="*/ 4 h 24"/>
                <a:gd name="T14" fmla="*/ 47 w 51"/>
                <a:gd name="T15" fmla="*/ 7 h 24"/>
                <a:gd name="T16" fmla="*/ 50 w 51"/>
                <a:gd name="T17" fmla="*/ 9 h 24"/>
                <a:gd name="T18" fmla="*/ 51 w 51"/>
                <a:gd name="T19" fmla="*/ 12 h 24"/>
                <a:gd name="T20" fmla="*/ 51 w 51"/>
                <a:gd name="T21" fmla="*/ 16 h 24"/>
                <a:gd name="T22" fmla="*/ 50 w 51"/>
                <a:gd name="T23" fmla="*/ 20 h 24"/>
                <a:gd name="T24" fmla="*/ 46 w 51"/>
                <a:gd name="T25" fmla="*/ 23 h 24"/>
                <a:gd name="T26" fmla="*/ 39 w 51"/>
                <a:gd name="T27" fmla="*/ 24 h 24"/>
                <a:gd name="T28" fmla="*/ 30 w 51"/>
                <a:gd name="T29" fmla="*/ 21 h 24"/>
                <a:gd name="T30" fmla="*/ 22 w 51"/>
                <a:gd name="T31" fmla="*/ 20 h 24"/>
                <a:gd name="T32" fmla="*/ 17 w 51"/>
                <a:gd name="T33" fmla="*/ 19 h 24"/>
                <a:gd name="T34" fmla="*/ 16 w 51"/>
                <a:gd name="T35" fmla="*/ 19 h 24"/>
                <a:gd name="T36" fmla="*/ 14 w 51"/>
                <a:gd name="T37" fmla="*/ 19 h 24"/>
                <a:gd name="T38" fmla="*/ 14 w 51"/>
                <a:gd name="T39" fmla="*/ 17 h 24"/>
                <a:gd name="T40" fmla="*/ 14 w 51"/>
                <a:gd name="T41" fmla="*/ 17 h 24"/>
                <a:gd name="T42" fmla="*/ 13 w 51"/>
                <a:gd name="T43" fmla="*/ 17 h 24"/>
                <a:gd name="T44" fmla="*/ 12 w 51"/>
                <a:gd name="T45" fmla="*/ 19 h 24"/>
                <a:gd name="T46" fmla="*/ 11 w 51"/>
                <a:gd name="T47" fmla="*/ 19 h 24"/>
                <a:gd name="T48" fmla="*/ 9 w 51"/>
                <a:gd name="T49" fmla="*/ 17 h 24"/>
                <a:gd name="T50" fmla="*/ 7 w 51"/>
                <a:gd name="T51" fmla="*/ 17 h 24"/>
                <a:gd name="T52" fmla="*/ 7 w 51"/>
                <a:gd name="T53" fmla="*/ 17 h 24"/>
                <a:gd name="T54" fmla="*/ 4 w 51"/>
                <a:gd name="T55" fmla="*/ 16 h 24"/>
                <a:gd name="T56" fmla="*/ 3 w 51"/>
                <a:gd name="T57" fmla="*/ 15 h 24"/>
                <a:gd name="T58" fmla="*/ 1 w 51"/>
                <a:gd name="T59" fmla="*/ 13 h 24"/>
                <a:gd name="T60" fmla="*/ 0 w 51"/>
                <a:gd name="T61" fmla="*/ 11 h 24"/>
                <a:gd name="T62" fmla="*/ 1 w 51"/>
                <a:gd name="T63" fmla="*/ 8 h 24"/>
                <a:gd name="T64" fmla="*/ 5 w 51"/>
                <a:gd name="T65" fmla="*/ 3 h 24"/>
                <a:gd name="T66" fmla="*/ 11 w 51"/>
                <a:gd name="T67" fmla="*/ 0 h 24"/>
                <a:gd name="T68" fmla="*/ 17 w 51"/>
                <a:gd name="T6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24">
                  <a:moveTo>
                    <a:pt x="17" y="0"/>
                  </a:moveTo>
                  <a:lnTo>
                    <a:pt x="24" y="0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7" y="7"/>
                  </a:lnTo>
                  <a:lnTo>
                    <a:pt x="50" y="9"/>
                  </a:lnTo>
                  <a:lnTo>
                    <a:pt x="51" y="12"/>
                  </a:lnTo>
                  <a:lnTo>
                    <a:pt x="51" y="16"/>
                  </a:lnTo>
                  <a:lnTo>
                    <a:pt x="50" y="20"/>
                  </a:lnTo>
                  <a:lnTo>
                    <a:pt x="46" y="23"/>
                  </a:lnTo>
                  <a:lnTo>
                    <a:pt x="39" y="24"/>
                  </a:lnTo>
                  <a:lnTo>
                    <a:pt x="30" y="21"/>
                  </a:lnTo>
                  <a:lnTo>
                    <a:pt x="22" y="20"/>
                  </a:lnTo>
                  <a:lnTo>
                    <a:pt x="17" y="19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3" y="17"/>
                  </a:lnTo>
                  <a:lnTo>
                    <a:pt x="12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4" y="16"/>
                  </a:lnTo>
                  <a:lnTo>
                    <a:pt x="3" y="15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  <p:sp>
          <p:nvSpPr>
            <p:cNvPr id="16" name="Freeform 100"/>
            <p:cNvSpPr>
              <a:spLocks/>
            </p:cNvSpPr>
            <p:nvPr/>
          </p:nvSpPr>
          <p:spPr bwMode="auto">
            <a:xfrm>
              <a:off x="6170613" y="3179763"/>
              <a:ext cx="60325" cy="201613"/>
            </a:xfrm>
            <a:custGeom>
              <a:avLst/>
              <a:gdLst>
                <a:gd name="T0" fmla="*/ 15 w 38"/>
                <a:gd name="T1" fmla="*/ 0 h 127"/>
                <a:gd name="T2" fmla="*/ 26 w 38"/>
                <a:gd name="T3" fmla="*/ 3 h 127"/>
                <a:gd name="T4" fmla="*/ 33 w 38"/>
                <a:gd name="T5" fmla="*/ 10 h 127"/>
                <a:gd name="T6" fmla="*/ 37 w 38"/>
                <a:gd name="T7" fmla="*/ 20 h 127"/>
                <a:gd name="T8" fmla="*/ 38 w 38"/>
                <a:gd name="T9" fmla="*/ 31 h 127"/>
                <a:gd name="T10" fmla="*/ 38 w 38"/>
                <a:gd name="T11" fmla="*/ 43 h 127"/>
                <a:gd name="T12" fmla="*/ 35 w 38"/>
                <a:gd name="T13" fmla="*/ 54 h 127"/>
                <a:gd name="T14" fmla="*/ 29 w 38"/>
                <a:gd name="T15" fmla="*/ 73 h 127"/>
                <a:gd name="T16" fmla="*/ 21 w 38"/>
                <a:gd name="T17" fmla="*/ 93 h 127"/>
                <a:gd name="T18" fmla="*/ 18 w 38"/>
                <a:gd name="T19" fmla="*/ 101 h 127"/>
                <a:gd name="T20" fmla="*/ 16 w 38"/>
                <a:gd name="T21" fmla="*/ 109 h 127"/>
                <a:gd name="T22" fmla="*/ 17 w 38"/>
                <a:gd name="T23" fmla="*/ 114 h 127"/>
                <a:gd name="T24" fmla="*/ 24 w 38"/>
                <a:gd name="T25" fmla="*/ 118 h 127"/>
                <a:gd name="T26" fmla="*/ 25 w 38"/>
                <a:gd name="T27" fmla="*/ 119 h 127"/>
                <a:gd name="T28" fmla="*/ 26 w 38"/>
                <a:gd name="T29" fmla="*/ 120 h 127"/>
                <a:gd name="T30" fmla="*/ 26 w 38"/>
                <a:gd name="T31" fmla="*/ 122 h 127"/>
                <a:gd name="T32" fmla="*/ 26 w 38"/>
                <a:gd name="T33" fmla="*/ 123 h 127"/>
                <a:gd name="T34" fmla="*/ 25 w 38"/>
                <a:gd name="T35" fmla="*/ 124 h 127"/>
                <a:gd name="T36" fmla="*/ 15 w 38"/>
                <a:gd name="T37" fmla="*/ 127 h 127"/>
                <a:gd name="T38" fmla="*/ 7 w 38"/>
                <a:gd name="T39" fmla="*/ 124 h 127"/>
                <a:gd name="T40" fmla="*/ 1 w 38"/>
                <a:gd name="T41" fmla="*/ 119 h 127"/>
                <a:gd name="T42" fmla="*/ 0 w 38"/>
                <a:gd name="T43" fmla="*/ 111 h 127"/>
                <a:gd name="T44" fmla="*/ 0 w 38"/>
                <a:gd name="T45" fmla="*/ 101 h 127"/>
                <a:gd name="T46" fmla="*/ 1 w 38"/>
                <a:gd name="T47" fmla="*/ 92 h 127"/>
                <a:gd name="T48" fmla="*/ 9 w 38"/>
                <a:gd name="T49" fmla="*/ 71 h 127"/>
                <a:gd name="T50" fmla="*/ 16 w 38"/>
                <a:gd name="T51" fmla="*/ 48 h 127"/>
                <a:gd name="T52" fmla="*/ 18 w 38"/>
                <a:gd name="T53" fmla="*/ 37 h 127"/>
                <a:gd name="T54" fmla="*/ 17 w 38"/>
                <a:gd name="T55" fmla="*/ 29 h 127"/>
                <a:gd name="T56" fmla="*/ 15 w 38"/>
                <a:gd name="T57" fmla="*/ 21 h 127"/>
                <a:gd name="T58" fmla="*/ 8 w 38"/>
                <a:gd name="T59" fmla="*/ 12 h 127"/>
                <a:gd name="T60" fmla="*/ 8 w 38"/>
                <a:gd name="T61" fmla="*/ 8 h 127"/>
                <a:gd name="T62" fmla="*/ 8 w 38"/>
                <a:gd name="T63" fmla="*/ 5 h 127"/>
                <a:gd name="T64" fmla="*/ 9 w 38"/>
                <a:gd name="T65" fmla="*/ 3 h 127"/>
                <a:gd name="T66" fmla="*/ 12 w 38"/>
                <a:gd name="T67" fmla="*/ 1 h 127"/>
                <a:gd name="T68" fmla="*/ 15 w 38"/>
                <a:gd name="T6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127">
                  <a:moveTo>
                    <a:pt x="15" y="0"/>
                  </a:moveTo>
                  <a:lnTo>
                    <a:pt x="26" y="3"/>
                  </a:lnTo>
                  <a:lnTo>
                    <a:pt x="33" y="10"/>
                  </a:lnTo>
                  <a:lnTo>
                    <a:pt x="37" y="20"/>
                  </a:lnTo>
                  <a:lnTo>
                    <a:pt x="38" y="31"/>
                  </a:lnTo>
                  <a:lnTo>
                    <a:pt x="38" y="43"/>
                  </a:lnTo>
                  <a:lnTo>
                    <a:pt x="35" y="54"/>
                  </a:lnTo>
                  <a:lnTo>
                    <a:pt x="29" y="73"/>
                  </a:lnTo>
                  <a:lnTo>
                    <a:pt x="21" y="93"/>
                  </a:lnTo>
                  <a:lnTo>
                    <a:pt x="18" y="101"/>
                  </a:lnTo>
                  <a:lnTo>
                    <a:pt x="16" y="109"/>
                  </a:lnTo>
                  <a:lnTo>
                    <a:pt x="17" y="114"/>
                  </a:lnTo>
                  <a:lnTo>
                    <a:pt x="24" y="118"/>
                  </a:lnTo>
                  <a:lnTo>
                    <a:pt x="25" y="119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5" y="124"/>
                  </a:lnTo>
                  <a:lnTo>
                    <a:pt x="15" y="127"/>
                  </a:lnTo>
                  <a:lnTo>
                    <a:pt x="7" y="124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1" y="92"/>
                  </a:lnTo>
                  <a:lnTo>
                    <a:pt x="9" y="71"/>
                  </a:lnTo>
                  <a:lnTo>
                    <a:pt x="16" y="48"/>
                  </a:lnTo>
                  <a:lnTo>
                    <a:pt x="18" y="37"/>
                  </a:lnTo>
                  <a:lnTo>
                    <a:pt x="17" y="29"/>
                  </a:lnTo>
                  <a:lnTo>
                    <a:pt x="15" y="21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5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en-US" sz="1350">
                <a:solidFill>
                  <a:srgbClr val="0D0707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62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1240</Words>
  <PresentationFormat>On-screen Show (4:3)</PresentationFormat>
  <Paragraphs>254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1_Blank</vt:lpstr>
      <vt:lpstr>Your Awesome Presentation Title</vt:lpstr>
      <vt:lpstr>Begin with an outline or agenda to give a big picture view</vt:lpstr>
      <vt:lpstr>Transition Slide</vt:lpstr>
      <vt:lpstr>Transition Slide</vt:lpstr>
      <vt:lpstr>Transition Slide</vt:lpstr>
      <vt:lpstr>Transition Slide</vt:lpstr>
      <vt:lpstr>Transition Slide</vt:lpstr>
      <vt:lpstr>Transition Slide</vt:lpstr>
      <vt:lpstr>             Break</vt:lpstr>
      <vt:lpstr>Use a title with specific &amp; relevant (only) content</vt:lpstr>
      <vt:lpstr>But you may prefer a white background layout for handouts!</vt:lpstr>
      <vt:lpstr>Relevant content displayed with  2 columns is also nice!</vt:lpstr>
      <vt:lpstr>1 image says more</vt:lpstr>
      <vt:lpstr>BIG</vt:lpstr>
      <vt:lpstr>Support your claims with a short and powerful quote</vt:lpstr>
      <vt:lpstr>Use infographics to transform your data into engaging visual content</vt:lpstr>
      <vt:lpstr>Support your text with a strong and relevant picture</vt:lpstr>
      <vt:lpstr>SmartArt graphics are very easy-to-use and so effective!</vt:lpstr>
      <vt:lpstr>Use simple and clear data-driven charts</vt:lpstr>
      <vt:lpstr>Organize your relevant data with tables</vt:lpstr>
      <vt:lpstr>Use a map for infographics, statistics or to visualize locations</vt:lpstr>
      <vt:lpstr>Use uniform colors that really work with your template</vt:lpstr>
      <vt:lpstr>Thank You!</vt:lpstr>
      <vt:lpstr>Credits &amp; Copyrights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dcterms:created xsi:type="dcterms:W3CDTF">2016-12-22T17:25:20Z</dcterms:created>
  <dcterms:modified xsi:type="dcterms:W3CDTF">2017-01-03T17:53:16Z</dcterms:modified>
  <cp:category>Templates</cp:category>
</cp:coreProperties>
</file>