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0829"/>
    <a:srgbClr val="718E00"/>
    <a:srgbClr val="E46230"/>
    <a:srgbClr val="840E96"/>
    <a:srgbClr val="FFE8BB"/>
    <a:srgbClr val="DDCFEE"/>
    <a:srgbClr val="E46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13" autoAdjust="0"/>
    <p:restoredTop sz="94660"/>
  </p:normalViewPr>
  <p:slideViewPr>
    <p:cSldViewPr snapToGrid="0" showGuides="1">
      <p:cViewPr>
        <p:scale>
          <a:sx n="65" d="100"/>
          <a:sy n="65" d="100"/>
        </p:scale>
        <p:origin x="355" y="629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809A4F-FD9B-4DAC-899E-F187FB4A38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3FF2CEB-AA1E-4F80-B3A5-236BCDD51F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48A35F-5990-4FB5-9F96-E2DA2147F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6F9F394-D036-4FFA-8170-D05380A0E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D100C6-37A7-4F50-8CF4-0F3208B3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23372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158882-5AD4-4D7B-AD99-037F996A8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851B14C-56E0-427F-8185-F3B0E0C0D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921889E-ABDB-4E2A-86FD-F7620235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1A3DB3-1C56-4956-BCB5-5307D4441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054097-A99F-45CA-B247-84A74C95D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7488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9AC66DA-1038-416D-9D78-0C6821DC36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30F843E-257E-4ECE-BCB7-594491432A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9A0ADC-E031-4026-AB6A-D17F2360E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213598-65C1-4021-8516-78CDEE7AD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211D1B-10F3-4987-BB84-B058BA8F3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9205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97D85B-15DE-4883-81A8-1F49805CE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8115E58-156A-4597-A5A6-FA45102D2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77BCDD8-4C24-4FC7-8DE7-37D47A735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DF11B9-10F2-4D6F-97BA-01BA8CCB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F9B8728-F774-47FD-8304-7EAE651BC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99821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5E43DB-12DD-4EF9-A171-86EE84F84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235D963-2F71-49FC-9DBA-7D1DA8E9A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1A9AEF-408B-48AF-9C86-F129FE719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4F65CF-74DD-4E8C-BCAC-C4C68295C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2590F9-A7DA-4E38-A234-F8FBABAD6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06396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917E26-AEFF-4DD1-B397-6FC239718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CC0B13D-A0EB-4AB3-B456-99DC0DE506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C1EA30C-DD34-4DE7-83BB-1BCF2C157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E437D38-4CA0-4A8A-80EB-712843D4D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8EECB8C-22E5-4648-B7A6-6A52C4DF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7ACAAEB-C084-4BE4-8071-19CA6E05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80884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91019A-F2EC-4396-A030-4027463EA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F4EB345-AF18-4A2E-AA2E-37875EE30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A40A90A-535A-44B3-932E-E8C9B5A96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28F5E42-E2E8-4FE0-B920-A6DCFE4BC3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E76ECAE-563B-4C23-907C-5B6295AD6E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1A19E1A-0CA7-43F1-AC81-64FB0012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9771E1B-F94F-4BB4-9D58-722597A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4B23E0F-6C2D-4A58-8FD6-37A5B74B9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1127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BEA18F-646C-4B10-B5BD-3B267D22D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364628B-FA28-4AE0-B0D5-9E5EE06C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3E4A376-4485-4DAA-A5C4-FE7B58C7D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CE52448-FD31-45D4-8CC5-E337DC43A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0636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1A368BC-ACD9-4D65-9657-D3A4AE15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BA470E8-8542-4C9D-9E3B-8DBE3E0DC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366E341-F8BB-4CEA-81B2-681A0A6E5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78546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AC5024-0401-4533-94C6-4DF319578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B0BB0AA-D088-4697-91FD-DEA3EF258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E75B4BA-416F-4830-8EEB-81F8740AC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49FEEB8-D5B8-4B87-969D-9B633D7AB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62351FF-E174-4B69-8D1F-0BD0AB8C8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6434420-A700-484C-A896-CFAC546CC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35412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4332E1-F294-4082-83B1-2EBFDD964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B55C12D-E1F5-4D7B-9662-7C7F919C2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EEAF5CC-EABC-4257-9E74-211D71289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14DDA2E-EFFD-4F91-A53E-CF9C0CCD1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940E654-BC70-4059-B494-FC2C724D4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4C1172-79A8-4725-846D-588BFC2F0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7372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764F783-767D-40ED-8C47-F8C16A930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1FC7302-D278-4D07-A92C-7C80701EA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7557FE-88C5-4EED-BEAC-41902C59BE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A9367-885E-4C1C-B047-8D79B1C41EA2}" type="datetimeFigureOut">
              <a:rPr lang="ar-EG" smtClean="0"/>
              <a:t>09/02/1443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2C6959D-0A30-4FB6-81AC-0FF84894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6BA59A-D2EE-4C2E-9AFF-31AE93B03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619B9-A815-4595-BB7D-9D59C1B99B1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349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KDV1o8VCdFFcsdnvuy14HA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t.me/rerehs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7CB49ABB-E199-49CE-8D43-0007B86BB9B8}"/>
              </a:ext>
            </a:extLst>
          </p:cNvPr>
          <p:cNvSpPr/>
          <p:nvPr/>
        </p:nvSpPr>
        <p:spPr>
          <a:xfrm>
            <a:off x="3654313" y="301185"/>
            <a:ext cx="5052807" cy="1240746"/>
          </a:xfrm>
          <a:prstGeom prst="roundRect">
            <a:avLst/>
          </a:prstGeom>
          <a:solidFill>
            <a:srgbClr val="140829">
              <a:alpha val="56000"/>
            </a:srgbClr>
          </a:solidFill>
          <a:ln w="57150">
            <a:solidFill>
              <a:schemeClr val="bg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1CD2D550-7B1D-4FC2-8452-EA307C19690C}"/>
              </a:ext>
            </a:extLst>
          </p:cNvPr>
          <p:cNvSpPr/>
          <p:nvPr/>
        </p:nvSpPr>
        <p:spPr>
          <a:xfrm>
            <a:off x="8551649" y="1983310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11" name="33">
            <a:extLst>
              <a:ext uri="{FF2B5EF4-FFF2-40B4-BE49-F238E27FC236}">
                <a16:creationId xmlns:a16="http://schemas.microsoft.com/office/drawing/2014/main" id="{51B079B1-83B0-4114-BEC0-9E5FAF4C754F}"/>
              </a:ext>
            </a:extLst>
          </p:cNvPr>
          <p:cNvSpPr/>
          <p:nvPr/>
        </p:nvSpPr>
        <p:spPr>
          <a:xfrm rot="20318684">
            <a:off x="8606635" y="202512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4" name="22">
            <a:extLst>
              <a:ext uri="{FF2B5EF4-FFF2-40B4-BE49-F238E27FC236}">
                <a16:creationId xmlns:a16="http://schemas.microsoft.com/office/drawing/2014/main" id="{ACA4E5FC-74EE-438D-B56A-CF9E9725EDE1}"/>
              </a:ext>
            </a:extLst>
          </p:cNvPr>
          <p:cNvSpPr/>
          <p:nvPr/>
        </p:nvSpPr>
        <p:spPr>
          <a:xfrm rot="20318684">
            <a:off x="9123288" y="202512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5" name="11">
            <a:extLst>
              <a:ext uri="{FF2B5EF4-FFF2-40B4-BE49-F238E27FC236}">
                <a16:creationId xmlns:a16="http://schemas.microsoft.com/office/drawing/2014/main" id="{B3A46C51-C992-4DA6-A99B-50E661FC03A7}"/>
              </a:ext>
            </a:extLst>
          </p:cNvPr>
          <p:cNvSpPr/>
          <p:nvPr/>
        </p:nvSpPr>
        <p:spPr>
          <a:xfrm rot="20318684">
            <a:off x="9639941" y="202176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9E5B77E7-C268-4D9E-B66D-7F88EE295BCC}"/>
              </a:ext>
            </a:extLst>
          </p:cNvPr>
          <p:cNvSpPr/>
          <p:nvPr/>
        </p:nvSpPr>
        <p:spPr>
          <a:xfrm rot="20318684">
            <a:off x="8606636" y="202176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BE61C511-B019-4B79-98E9-4E2B614065BA}"/>
              </a:ext>
            </a:extLst>
          </p:cNvPr>
          <p:cNvSpPr/>
          <p:nvPr/>
        </p:nvSpPr>
        <p:spPr>
          <a:xfrm rot="20318684">
            <a:off x="9123289" y="202176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BD74C060-9FFA-4F69-86AC-D42824BA83DB}"/>
              </a:ext>
            </a:extLst>
          </p:cNvPr>
          <p:cNvSpPr/>
          <p:nvPr/>
        </p:nvSpPr>
        <p:spPr>
          <a:xfrm rot="20318684">
            <a:off x="9639942" y="201840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6" name="مستطيل: زوايا مستديرة 165">
            <a:extLst>
              <a:ext uri="{FF2B5EF4-FFF2-40B4-BE49-F238E27FC236}">
                <a16:creationId xmlns:a16="http://schemas.microsoft.com/office/drawing/2014/main" id="{E9C7D50E-5BA3-490E-A39F-80A5D5543AF8}"/>
              </a:ext>
            </a:extLst>
          </p:cNvPr>
          <p:cNvSpPr/>
          <p:nvPr/>
        </p:nvSpPr>
        <p:spPr>
          <a:xfrm>
            <a:off x="8539085" y="3025218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167" name="33">
            <a:extLst>
              <a:ext uri="{FF2B5EF4-FFF2-40B4-BE49-F238E27FC236}">
                <a16:creationId xmlns:a16="http://schemas.microsoft.com/office/drawing/2014/main" id="{00A8CE4D-E28A-4B6D-88CF-B1C0D96EFF45}"/>
              </a:ext>
            </a:extLst>
          </p:cNvPr>
          <p:cNvSpPr/>
          <p:nvPr/>
        </p:nvSpPr>
        <p:spPr>
          <a:xfrm rot="20318684">
            <a:off x="8594071" y="306703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8" name="22">
            <a:extLst>
              <a:ext uri="{FF2B5EF4-FFF2-40B4-BE49-F238E27FC236}">
                <a16:creationId xmlns:a16="http://schemas.microsoft.com/office/drawing/2014/main" id="{320864B0-4283-4C2E-8D4C-7C698B580F3C}"/>
              </a:ext>
            </a:extLst>
          </p:cNvPr>
          <p:cNvSpPr/>
          <p:nvPr/>
        </p:nvSpPr>
        <p:spPr>
          <a:xfrm rot="20318684">
            <a:off x="9110724" y="306703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9" name="11">
            <a:extLst>
              <a:ext uri="{FF2B5EF4-FFF2-40B4-BE49-F238E27FC236}">
                <a16:creationId xmlns:a16="http://schemas.microsoft.com/office/drawing/2014/main" id="{09DF1070-C64D-48AD-83E3-4C4AB9E269C3}"/>
              </a:ext>
            </a:extLst>
          </p:cNvPr>
          <p:cNvSpPr/>
          <p:nvPr/>
        </p:nvSpPr>
        <p:spPr>
          <a:xfrm rot="20318684">
            <a:off x="9627377" y="306367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0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55430EA3-2C18-4282-998D-3057B045F693}"/>
              </a:ext>
            </a:extLst>
          </p:cNvPr>
          <p:cNvSpPr/>
          <p:nvPr/>
        </p:nvSpPr>
        <p:spPr>
          <a:xfrm rot="20318684">
            <a:off x="8594072" y="306367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1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4C59F98E-D1E2-470A-8D10-1139849513C8}"/>
              </a:ext>
            </a:extLst>
          </p:cNvPr>
          <p:cNvSpPr/>
          <p:nvPr/>
        </p:nvSpPr>
        <p:spPr>
          <a:xfrm rot="20318684">
            <a:off x="9110725" y="306367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2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694A30B-AF44-4BAC-B986-7010064CC96B}"/>
              </a:ext>
            </a:extLst>
          </p:cNvPr>
          <p:cNvSpPr/>
          <p:nvPr/>
        </p:nvSpPr>
        <p:spPr>
          <a:xfrm rot="20318684">
            <a:off x="9627378" y="306031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3" name="مستطيل: زوايا مستديرة 172">
            <a:extLst>
              <a:ext uri="{FF2B5EF4-FFF2-40B4-BE49-F238E27FC236}">
                <a16:creationId xmlns:a16="http://schemas.microsoft.com/office/drawing/2014/main" id="{7E8F2A82-70E9-4D53-BD98-6EF97CAD23E7}"/>
              </a:ext>
            </a:extLst>
          </p:cNvPr>
          <p:cNvSpPr/>
          <p:nvPr/>
        </p:nvSpPr>
        <p:spPr>
          <a:xfrm>
            <a:off x="8526521" y="4067126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174" name="33">
            <a:extLst>
              <a:ext uri="{FF2B5EF4-FFF2-40B4-BE49-F238E27FC236}">
                <a16:creationId xmlns:a16="http://schemas.microsoft.com/office/drawing/2014/main" id="{1DA0591D-4AB0-4F2F-B3E3-BB4855A2A413}"/>
              </a:ext>
            </a:extLst>
          </p:cNvPr>
          <p:cNvSpPr/>
          <p:nvPr/>
        </p:nvSpPr>
        <p:spPr>
          <a:xfrm rot="20318684">
            <a:off x="8581507" y="410894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5" name="22">
            <a:extLst>
              <a:ext uri="{FF2B5EF4-FFF2-40B4-BE49-F238E27FC236}">
                <a16:creationId xmlns:a16="http://schemas.microsoft.com/office/drawing/2014/main" id="{1C04773D-CB59-4ED1-81F3-498AB1C63260}"/>
              </a:ext>
            </a:extLst>
          </p:cNvPr>
          <p:cNvSpPr/>
          <p:nvPr/>
        </p:nvSpPr>
        <p:spPr>
          <a:xfrm rot="20318684">
            <a:off x="9098160" y="410894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6" name="11">
            <a:extLst>
              <a:ext uri="{FF2B5EF4-FFF2-40B4-BE49-F238E27FC236}">
                <a16:creationId xmlns:a16="http://schemas.microsoft.com/office/drawing/2014/main" id="{34788258-9E92-48FF-862A-ECA841F26A8A}"/>
              </a:ext>
            </a:extLst>
          </p:cNvPr>
          <p:cNvSpPr/>
          <p:nvPr/>
        </p:nvSpPr>
        <p:spPr>
          <a:xfrm rot="20318684">
            <a:off x="9614813" y="410558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7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884E855C-04DE-4547-A4D7-EBF0BF902535}"/>
              </a:ext>
            </a:extLst>
          </p:cNvPr>
          <p:cNvSpPr/>
          <p:nvPr/>
        </p:nvSpPr>
        <p:spPr>
          <a:xfrm rot="20318684">
            <a:off x="8581508" y="410558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8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178131D8-743B-47EF-9E35-7EBF0092B94B}"/>
              </a:ext>
            </a:extLst>
          </p:cNvPr>
          <p:cNvSpPr/>
          <p:nvPr/>
        </p:nvSpPr>
        <p:spPr>
          <a:xfrm rot="20318684">
            <a:off x="9098161" y="410558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9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995E251A-8498-46C3-9FDD-64907634EF53}"/>
              </a:ext>
            </a:extLst>
          </p:cNvPr>
          <p:cNvSpPr/>
          <p:nvPr/>
        </p:nvSpPr>
        <p:spPr>
          <a:xfrm rot="20318684">
            <a:off x="9614814" y="410222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0" name="مستطيل: زوايا مستديرة 179">
            <a:extLst>
              <a:ext uri="{FF2B5EF4-FFF2-40B4-BE49-F238E27FC236}">
                <a16:creationId xmlns:a16="http://schemas.microsoft.com/office/drawing/2014/main" id="{46867BD5-423B-4B90-B0C0-43B3DE40DB96}"/>
              </a:ext>
            </a:extLst>
          </p:cNvPr>
          <p:cNvSpPr/>
          <p:nvPr/>
        </p:nvSpPr>
        <p:spPr>
          <a:xfrm>
            <a:off x="8513957" y="5109034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181" name="33">
            <a:extLst>
              <a:ext uri="{FF2B5EF4-FFF2-40B4-BE49-F238E27FC236}">
                <a16:creationId xmlns:a16="http://schemas.microsoft.com/office/drawing/2014/main" id="{E47F6EA0-0879-48CC-888F-F05432811E33}"/>
              </a:ext>
            </a:extLst>
          </p:cNvPr>
          <p:cNvSpPr/>
          <p:nvPr/>
        </p:nvSpPr>
        <p:spPr>
          <a:xfrm rot="20318684">
            <a:off x="8568943" y="515085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2" name="22">
            <a:extLst>
              <a:ext uri="{FF2B5EF4-FFF2-40B4-BE49-F238E27FC236}">
                <a16:creationId xmlns:a16="http://schemas.microsoft.com/office/drawing/2014/main" id="{BF9221A5-9777-41CB-A663-48945BE7D687}"/>
              </a:ext>
            </a:extLst>
          </p:cNvPr>
          <p:cNvSpPr/>
          <p:nvPr/>
        </p:nvSpPr>
        <p:spPr>
          <a:xfrm rot="20318684">
            <a:off x="9085596" y="515085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3" name="11">
            <a:extLst>
              <a:ext uri="{FF2B5EF4-FFF2-40B4-BE49-F238E27FC236}">
                <a16:creationId xmlns:a16="http://schemas.microsoft.com/office/drawing/2014/main" id="{306595A1-011A-428B-B629-D1BE70908A90}"/>
              </a:ext>
            </a:extLst>
          </p:cNvPr>
          <p:cNvSpPr/>
          <p:nvPr/>
        </p:nvSpPr>
        <p:spPr>
          <a:xfrm rot="20318684">
            <a:off x="9602249" y="514749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4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BDC7304-CD68-49C8-B0F8-7CDCD7D70923}"/>
              </a:ext>
            </a:extLst>
          </p:cNvPr>
          <p:cNvSpPr/>
          <p:nvPr/>
        </p:nvSpPr>
        <p:spPr>
          <a:xfrm rot="20318684">
            <a:off x="8568944" y="514749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5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1E29985-58B5-42BC-B1CF-02157C765B67}"/>
              </a:ext>
            </a:extLst>
          </p:cNvPr>
          <p:cNvSpPr/>
          <p:nvPr/>
        </p:nvSpPr>
        <p:spPr>
          <a:xfrm rot="20318684">
            <a:off x="9085597" y="514749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6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D7A68CE-27DF-40B1-9CDB-AE9A81A2CDAE}"/>
              </a:ext>
            </a:extLst>
          </p:cNvPr>
          <p:cNvSpPr/>
          <p:nvPr/>
        </p:nvSpPr>
        <p:spPr>
          <a:xfrm rot="20318684">
            <a:off x="9602250" y="514413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7" name="مستطيل: زوايا مستديرة 186">
            <a:extLst>
              <a:ext uri="{FF2B5EF4-FFF2-40B4-BE49-F238E27FC236}">
                <a16:creationId xmlns:a16="http://schemas.microsoft.com/office/drawing/2014/main" id="{DBC60639-4987-43E7-BC1B-E41575BFD03A}"/>
              </a:ext>
            </a:extLst>
          </p:cNvPr>
          <p:cNvSpPr/>
          <p:nvPr/>
        </p:nvSpPr>
        <p:spPr>
          <a:xfrm>
            <a:off x="8501393" y="6150942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188" name="33">
            <a:extLst>
              <a:ext uri="{FF2B5EF4-FFF2-40B4-BE49-F238E27FC236}">
                <a16:creationId xmlns:a16="http://schemas.microsoft.com/office/drawing/2014/main" id="{3DFE13DA-3EE9-4E2B-A0DB-5D596BCEA417}"/>
              </a:ext>
            </a:extLst>
          </p:cNvPr>
          <p:cNvSpPr/>
          <p:nvPr/>
        </p:nvSpPr>
        <p:spPr>
          <a:xfrm rot="20318684">
            <a:off x="8556379" y="619276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9" name="22">
            <a:extLst>
              <a:ext uri="{FF2B5EF4-FFF2-40B4-BE49-F238E27FC236}">
                <a16:creationId xmlns:a16="http://schemas.microsoft.com/office/drawing/2014/main" id="{9D775BB0-3F22-4933-8BDF-1578F80442D8}"/>
              </a:ext>
            </a:extLst>
          </p:cNvPr>
          <p:cNvSpPr/>
          <p:nvPr/>
        </p:nvSpPr>
        <p:spPr>
          <a:xfrm rot="20318684">
            <a:off x="9073032" y="619276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0" name="11">
            <a:extLst>
              <a:ext uri="{FF2B5EF4-FFF2-40B4-BE49-F238E27FC236}">
                <a16:creationId xmlns:a16="http://schemas.microsoft.com/office/drawing/2014/main" id="{2E4DCD12-2F17-49CD-AF32-1DF32D6D99B1}"/>
              </a:ext>
            </a:extLst>
          </p:cNvPr>
          <p:cNvSpPr/>
          <p:nvPr/>
        </p:nvSpPr>
        <p:spPr>
          <a:xfrm rot="20318684">
            <a:off x="9589685" y="618940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1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A8599C4-47C6-4EF9-BA85-06B586AFCA97}"/>
              </a:ext>
            </a:extLst>
          </p:cNvPr>
          <p:cNvSpPr/>
          <p:nvPr/>
        </p:nvSpPr>
        <p:spPr>
          <a:xfrm rot="20318684">
            <a:off x="8556380" y="618940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2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F1661948-2ED7-4A26-8935-679871C3F60E}"/>
              </a:ext>
            </a:extLst>
          </p:cNvPr>
          <p:cNvSpPr/>
          <p:nvPr/>
        </p:nvSpPr>
        <p:spPr>
          <a:xfrm rot="20318684">
            <a:off x="9073033" y="618939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3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CE81AB01-9D54-4EFD-AB80-2472D4234720}"/>
              </a:ext>
            </a:extLst>
          </p:cNvPr>
          <p:cNvSpPr/>
          <p:nvPr/>
        </p:nvSpPr>
        <p:spPr>
          <a:xfrm rot="20318684">
            <a:off x="9589686" y="618603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4" name="مستطيل: زوايا مستديرة 193">
            <a:extLst>
              <a:ext uri="{FF2B5EF4-FFF2-40B4-BE49-F238E27FC236}">
                <a16:creationId xmlns:a16="http://schemas.microsoft.com/office/drawing/2014/main" id="{F37DAD79-2570-40B5-AF42-8E9E3D7DF145}"/>
              </a:ext>
            </a:extLst>
          </p:cNvPr>
          <p:cNvSpPr/>
          <p:nvPr/>
        </p:nvSpPr>
        <p:spPr>
          <a:xfrm>
            <a:off x="4453699" y="1993500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195" name="33">
            <a:extLst>
              <a:ext uri="{FF2B5EF4-FFF2-40B4-BE49-F238E27FC236}">
                <a16:creationId xmlns:a16="http://schemas.microsoft.com/office/drawing/2014/main" id="{16EDFE49-12D6-41A1-ADAE-9D7513659344}"/>
              </a:ext>
            </a:extLst>
          </p:cNvPr>
          <p:cNvSpPr/>
          <p:nvPr/>
        </p:nvSpPr>
        <p:spPr>
          <a:xfrm rot="20318684">
            <a:off x="4508685" y="203531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6" name="22">
            <a:extLst>
              <a:ext uri="{FF2B5EF4-FFF2-40B4-BE49-F238E27FC236}">
                <a16:creationId xmlns:a16="http://schemas.microsoft.com/office/drawing/2014/main" id="{8D94301D-4E0D-4CC9-A746-9F05920574EF}"/>
              </a:ext>
            </a:extLst>
          </p:cNvPr>
          <p:cNvSpPr/>
          <p:nvPr/>
        </p:nvSpPr>
        <p:spPr>
          <a:xfrm rot="20318684">
            <a:off x="5025338" y="203531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7" name="11">
            <a:extLst>
              <a:ext uri="{FF2B5EF4-FFF2-40B4-BE49-F238E27FC236}">
                <a16:creationId xmlns:a16="http://schemas.microsoft.com/office/drawing/2014/main" id="{8C87BE41-50CD-439D-BD97-5175DB64112A}"/>
              </a:ext>
            </a:extLst>
          </p:cNvPr>
          <p:cNvSpPr/>
          <p:nvPr/>
        </p:nvSpPr>
        <p:spPr>
          <a:xfrm rot="20318684">
            <a:off x="5541991" y="203195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8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E7655157-757D-4C9B-B810-631F38B4EC9F}"/>
              </a:ext>
            </a:extLst>
          </p:cNvPr>
          <p:cNvSpPr/>
          <p:nvPr/>
        </p:nvSpPr>
        <p:spPr>
          <a:xfrm rot="20318684">
            <a:off x="4508686" y="203195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99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52E1FE6-9C8C-4A35-B299-0014821B9CE8}"/>
              </a:ext>
            </a:extLst>
          </p:cNvPr>
          <p:cNvSpPr/>
          <p:nvPr/>
        </p:nvSpPr>
        <p:spPr>
          <a:xfrm rot="20318684">
            <a:off x="5025339" y="203195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0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41B89463-1BDB-45F3-B247-830DC541225C}"/>
              </a:ext>
            </a:extLst>
          </p:cNvPr>
          <p:cNvSpPr/>
          <p:nvPr/>
        </p:nvSpPr>
        <p:spPr>
          <a:xfrm rot="20318684">
            <a:off x="5541992" y="202859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1" name="مستطيل: زوايا مستديرة 200">
            <a:extLst>
              <a:ext uri="{FF2B5EF4-FFF2-40B4-BE49-F238E27FC236}">
                <a16:creationId xmlns:a16="http://schemas.microsoft.com/office/drawing/2014/main" id="{2CBFE464-7723-478A-9454-719950C925CC}"/>
              </a:ext>
            </a:extLst>
          </p:cNvPr>
          <p:cNvSpPr/>
          <p:nvPr/>
        </p:nvSpPr>
        <p:spPr>
          <a:xfrm>
            <a:off x="4441135" y="3035408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202" name="33">
            <a:extLst>
              <a:ext uri="{FF2B5EF4-FFF2-40B4-BE49-F238E27FC236}">
                <a16:creationId xmlns:a16="http://schemas.microsoft.com/office/drawing/2014/main" id="{8960015E-7118-440B-8D61-6E6FFD797A08}"/>
              </a:ext>
            </a:extLst>
          </p:cNvPr>
          <p:cNvSpPr/>
          <p:nvPr/>
        </p:nvSpPr>
        <p:spPr>
          <a:xfrm rot="20318684">
            <a:off x="4496121" y="307722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3" name="22">
            <a:extLst>
              <a:ext uri="{FF2B5EF4-FFF2-40B4-BE49-F238E27FC236}">
                <a16:creationId xmlns:a16="http://schemas.microsoft.com/office/drawing/2014/main" id="{687C62B6-181C-4667-B7CF-6810D33D9565}"/>
              </a:ext>
            </a:extLst>
          </p:cNvPr>
          <p:cNvSpPr/>
          <p:nvPr/>
        </p:nvSpPr>
        <p:spPr>
          <a:xfrm rot="20318684">
            <a:off x="5012774" y="307722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4" name="11">
            <a:extLst>
              <a:ext uri="{FF2B5EF4-FFF2-40B4-BE49-F238E27FC236}">
                <a16:creationId xmlns:a16="http://schemas.microsoft.com/office/drawing/2014/main" id="{88446B62-FF66-49FC-850C-3C09F0C9BC6D}"/>
              </a:ext>
            </a:extLst>
          </p:cNvPr>
          <p:cNvSpPr/>
          <p:nvPr/>
        </p:nvSpPr>
        <p:spPr>
          <a:xfrm rot="20318684">
            <a:off x="5529427" y="307386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5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6F84720-57BD-4573-B3DE-937C7A4DC5DF}"/>
              </a:ext>
            </a:extLst>
          </p:cNvPr>
          <p:cNvSpPr/>
          <p:nvPr/>
        </p:nvSpPr>
        <p:spPr>
          <a:xfrm rot="20318684">
            <a:off x="4496122" y="307386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6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D180AA8B-DED0-4587-8C89-6A1595B4A34E}"/>
              </a:ext>
            </a:extLst>
          </p:cNvPr>
          <p:cNvSpPr/>
          <p:nvPr/>
        </p:nvSpPr>
        <p:spPr>
          <a:xfrm rot="20318684">
            <a:off x="5012775" y="307386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7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930B6E3-FB44-4B72-BDFD-7C829255A968}"/>
              </a:ext>
            </a:extLst>
          </p:cNvPr>
          <p:cNvSpPr/>
          <p:nvPr/>
        </p:nvSpPr>
        <p:spPr>
          <a:xfrm rot="20318684">
            <a:off x="5529428" y="307050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8" name="مستطيل: زوايا مستديرة 207">
            <a:extLst>
              <a:ext uri="{FF2B5EF4-FFF2-40B4-BE49-F238E27FC236}">
                <a16:creationId xmlns:a16="http://schemas.microsoft.com/office/drawing/2014/main" id="{43B4299A-0BAA-40BC-90E6-D25EFD77C258}"/>
              </a:ext>
            </a:extLst>
          </p:cNvPr>
          <p:cNvSpPr/>
          <p:nvPr/>
        </p:nvSpPr>
        <p:spPr>
          <a:xfrm>
            <a:off x="4428571" y="4077316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209" name="33">
            <a:extLst>
              <a:ext uri="{FF2B5EF4-FFF2-40B4-BE49-F238E27FC236}">
                <a16:creationId xmlns:a16="http://schemas.microsoft.com/office/drawing/2014/main" id="{212BD185-22DE-41FE-802A-47EB9AE76FE9}"/>
              </a:ext>
            </a:extLst>
          </p:cNvPr>
          <p:cNvSpPr/>
          <p:nvPr/>
        </p:nvSpPr>
        <p:spPr>
          <a:xfrm rot="20318684">
            <a:off x="4483557" y="411913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0" name="22">
            <a:extLst>
              <a:ext uri="{FF2B5EF4-FFF2-40B4-BE49-F238E27FC236}">
                <a16:creationId xmlns:a16="http://schemas.microsoft.com/office/drawing/2014/main" id="{62DEED0D-B73C-4DD7-B7F9-F26EB4D0606E}"/>
              </a:ext>
            </a:extLst>
          </p:cNvPr>
          <p:cNvSpPr/>
          <p:nvPr/>
        </p:nvSpPr>
        <p:spPr>
          <a:xfrm rot="20318684">
            <a:off x="5000210" y="411913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1" name="11">
            <a:extLst>
              <a:ext uri="{FF2B5EF4-FFF2-40B4-BE49-F238E27FC236}">
                <a16:creationId xmlns:a16="http://schemas.microsoft.com/office/drawing/2014/main" id="{67B4E355-2557-43FF-84BA-F38ADE0E1A8E}"/>
              </a:ext>
            </a:extLst>
          </p:cNvPr>
          <p:cNvSpPr/>
          <p:nvPr/>
        </p:nvSpPr>
        <p:spPr>
          <a:xfrm rot="20318684">
            <a:off x="5516863" y="411577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2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EB62F4B4-F051-42BF-85AC-4B721FD5EF6F}"/>
              </a:ext>
            </a:extLst>
          </p:cNvPr>
          <p:cNvSpPr/>
          <p:nvPr/>
        </p:nvSpPr>
        <p:spPr>
          <a:xfrm rot="20318684">
            <a:off x="4483558" y="411577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3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88539408-5A8E-4D85-BE7A-72BFB5DBE735}"/>
              </a:ext>
            </a:extLst>
          </p:cNvPr>
          <p:cNvSpPr/>
          <p:nvPr/>
        </p:nvSpPr>
        <p:spPr>
          <a:xfrm rot="20318684">
            <a:off x="5000211" y="411577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4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D833BB9-4604-4D08-B601-C0CF3B1E7833}"/>
              </a:ext>
            </a:extLst>
          </p:cNvPr>
          <p:cNvSpPr/>
          <p:nvPr/>
        </p:nvSpPr>
        <p:spPr>
          <a:xfrm rot="20318684">
            <a:off x="5516864" y="411241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5" name="مستطيل: زوايا مستديرة 214">
            <a:extLst>
              <a:ext uri="{FF2B5EF4-FFF2-40B4-BE49-F238E27FC236}">
                <a16:creationId xmlns:a16="http://schemas.microsoft.com/office/drawing/2014/main" id="{601B4CCB-150E-4E4C-A9AB-32F24FC4C203}"/>
              </a:ext>
            </a:extLst>
          </p:cNvPr>
          <p:cNvSpPr/>
          <p:nvPr/>
        </p:nvSpPr>
        <p:spPr>
          <a:xfrm>
            <a:off x="4416007" y="5119224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216" name="33">
            <a:extLst>
              <a:ext uri="{FF2B5EF4-FFF2-40B4-BE49-F238E27FC236}">
                <a16:creationId xmlns:a16="http://schemas.microsoft.com/office/drawing/2014/main" id="{8F6D220D-4442-4F12-AC1E-487A4671BFFF}"/>
              </a:ext>
            </a:extLst>
          </p:cNvPr>
          <p:cNvSpPr/>
          <p:nvPr/>
        </p:nvSpPr>
        <p:spPr>
          <a:xfrm rot="20318684">
            <a:off x="4470993" y="516104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7" name="22">
            <a:extLst>
              <a:ext uri="{FF2B5EF4-FFF2-40B4-BE49-F238E27FC236}">
                <a16:creationId xmlns:a16="http://schemas.microsoft.com/office/drawing/2014/main" id="{49453463-FBF3-4741-B8F4-74A674B555B3}"/>
              </a:ext>
            </a:extLst>
          </p:cNvPr>
          <p:cNvSpPr/>
          <p:nvPr/>
        </p:nvSpPr>
        <p:spPr>
          <a:xfrm rot="20318684">
            <a:off x="4987646" y="516104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8" name="11">
            <a:extLst>
              <a:ext uri="{FF2B5EF4-FFF2-40B4-BE49-F238E27FC236}">
                <a16:creationId xmlns:a16="http://schemas.microsoft.com/office/drawing/2014/main" id="{AFC28DAA-4CBF-4160-80C4-4AA63696C345}"/>
              </a:ext>
            </a:extLst>
          </p:cNvPr>
          <p:cNvSpPr/>
          <p:nvPr/>
        </p:nvSpPr>
        <p:spPr>
          <a:xfrm rot="20318684">
            <a:off x="5504299" y="515768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9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FA1F8A9C-ECD1-4F43-83EF-5FCD9F4341D2}"/>
              </a:ext>
            </a:extLst>
          </p:cNvPr>
          <p:cNvSpPr/>
          <p:nvPr/>
        </p:nvSpPr>
        <p:spPr>
          <a:xfrm rot="20318684">
            <a:off x="4470994" y="515768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0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53D6DD3-94B3-4F84-B826-BD6EAADE578C}"/>
              </a:ext>
            </a:extLst>
          </p:cNvPr>
          <p:cNvSpPr/>
          <p:nvPr/>
        </p:nvSpPr>
        <p:spPr>
          <a:xfrm rot="20318684">
            <a:off x="4987647" y="515768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1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02D53621-A72D-46BF-97F1-1D62121B8852}"/>
              </a:ext>
            </a:extLst>
          </p:cNvPr>
          <p:cNvSpPr/>
          <p:nvPr/>
        </p:nvSpPr>
        <p:spPr>
          <a:xfrm rot="20318684">
            <a:off x="5504300" y="515432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2" name="مستطيل: زوايا مستديرة 221">
            <a:extLst>
              <a:ext uri="{FF2B5EF4-FFF2-40B4-BE49-F238E27FC236}">
                <a16:creationId xmlns:a16="http://schemas.microsoft.com/office/drawing/2014/main" id="{3822F682-344F-4196-8723-EDE3D961A503}"/>
              </a:ext>
            </a:extLst>
          </p:cNvPr>
          <p:cNvSpPr/>
          <p:nvPr/>
        </p:nvSpPr>
        <p:spPr>
          <a:xfrm>
            <a:off x="4403443" y="6161132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223" name="33">
            <a:extLst>
              <a:ext uri="{FF2B5EF4-FFF2-40B4-BE49-F238E27FC236}">
                <a16:creationId xmlns:a16="http://schemas.microsoft.com/office/drawing/2014/main" id="{880E0749-CCF1-4D40-8C4C-7BD8D8F7E74B}"/>
              </a:ext>
            </a:extLst>
          </p:cNvPr>
          <p:cNvSpPr/>
          <p:nvPr/>
        </p:nvSpPr>
        <p:spPr>
          <a:xfrm rot="20318684">
            <a:off x="4458429" y="620295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4" name="22">
            <a:extLst>
              <a:ext uri="{FF2B5EF4-FFF2-40B4-BE49-F238E27FC236}">
                <a16:creationId xmlns:a16="http://schemas.microsoft.com/office/drawing/2014/main" id="{87B96735-8F12-4F82-A21F-6D4214D2092C}"/>
              </a:ext>
            </a:extLst>
          </p:cNvPr>
          <p:cNvSpPr/>
          <p:nvPr/>
        </p:nvSpPr>
        <p:spPr>
          <a:xfrm rot="20318684">
            <a:off x="4975082" y="620295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5" name="11">
            <a:extLst>
              <a:ext uri="{FF2B5EF4-FFF2-40B4-BE49-F238E27FC236}">
                <a16:creationId xmlns:a16="http://schemas.microsoft.com/office/drawing/2014/main" id="{5055F900-61EE-4754-9BFE-20195B6A1680}"/>
              </a:ext>
            </a:extLst>
          </p:cNvPr>
          <p:cNvSpPr/>
          <p:nvPr/>
        </p:nvSpPr>
        <p:spPr>
          <a:xfrm rot="20318684">
            <a:off x="5491735" y="619959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6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7A6BB2B5-D580-4795-A776-34586E1291D0}"/>
              </a:ext>
            </a:extLst>
          </p:cNvPr>
          <p:cNvSpPr/>
          <p:nvPr/>
        </p:nvSpPr>
        <p:spPr>
          <a:xfrm rot="20318684">
            <a:off x="4458430" y="619959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7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AA3026D-BE0F-4700-8C27-B5B1B18F9B27}"/>
              </a:ext>
            </a:extLst>
          </p:cNvPr>
          <p:cNvSpPr/>
          <p:nvPr/>
        </p:nvSpPr>
        <p:spPr>
          <a:xfrm rot="20318684">
            <a:off x="4975083" y="619958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8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7FD04549-FA84-4E49-A23F-C1A24352757D}"/>
              </a:ext>
            </a:extLst>
          </p:cNvPr>
          <p:cNvSpPr/>
          <p:nvPr/>
        </p:nvSpPr>
        <p:spPr>
          <a:xfrm rot="20318684">
            <a:off x="5491736" y="619622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9" name="مستطيل: زوايا مستديرة 228">
            <a:extLst>
              <a:ext uri="{FF2B5EF4-FFF2-40B4-BE49-F238E27FC236}">
                <a16:creationId xmlns:a16="http://schemas.microsoft.com/office/drawing/2014/main" id="{B3CF31B0-CB29-4412-BE0E-54D5A5C84BE3}"/>
              </a:ext>
            </a:extLst>
          </p:cNvPr>
          <p:cNvSpPr/>
          <p:nvPr/>
        </p:nvSpPr>
        <p:spPr>
          <a:xfrm>
            <a:off x="355749" y="2003690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230" name="33">
            <a:extLst>
              <a:ext uri="{FF2B5EF4-FFF2-40B4-BE49-F238E27FC236}">
                <a16:creationId xmlns:a16="http://schemas.microsoft.com/office/drawing/2014/main" id="{DF6A9AA1-69C3-4E08-B78C-8FF3F4638F57}"/>
              </a:ext>
            </a:extLst>
          </p:cNvPr>
          <p:cNvSpPr/>
          <p:nvPr/>
        </p:nvSpPr>
        <p:spPr>
          <a:xfrm rot="20318684">
            <a:off x="410735" y="204550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1" name="22">
            <a:extLst>
              <a:ext uri="{FF2B5EF4-FFF2-40B4-BE49-F238E27FC236}">
                <a16:creationId xmlns:a16="http://schemas.microsoft.com/office/drawing/2014/main" id="{A06BABBA-1AFF-40D1-B485-19CF23675E2B}"/>
              </a:ext>
            </a:extLst>
          </p:cNvPr>
          <p:cNvSpPr/>
          <p:nvPr/>
        </p:nvSpPr>
        <p:spPr>
          <a:xfrm rot="20318684">
            <a:off x="927388" y="204550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2" name="11">
            <a:extLst>
              <a:ext uri="{FF2B5EF4-FFF2-40B4-BE49-F238E27FC236}">
                <a16:creationId xmlns:a16="http://schemas.microsoft.com/office/drawing/2014/main" id="{894ABE21-F74D-497F-8954-7F42E58EF5FB}"/>
              </a:ext>
            </a:extLst>
          </p:cNvPr>
          <p:cNvSpPr/>
          <p:nvPr/>
        </p:nvSpPr>
        <p:spPr>
          <a:xfrm rot="20318684">
            <a:off x="1444041" y="204214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3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F9F4DED-0DE9-495C-838F-49179B8BA9F8}"/>
              </a:ext>
            </a:extLst>
          </p:cNvPr>
          <p:cNvSpPr/>
          <p:nvPr/>
        </p:nvSpPr>
        <p:spPr>
          <a:xfrm rot="20318684">
            <a:off x="410736" y="2042148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4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8BB7496A-BA73-4BD8-A485-C5A94F93A749}"/>
              </a:ext>
            </a:extLst>
          </p:cNvPr>
          <p:cNvSpPr/>
          <p:nvPr/>
        </p:nvSpPr>
        <p:spPr>
          <a:xfrm rot="20318684">
            <a:off x="927389" y="204214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5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52C1E184-53F4-4057-949A-F409292831E1}"/>
              </a:ext>
            </a:extLst>
          </p:cNvPr>
          <p:cNvSpPr/>
          <p:nvPr/>
        </p:nvSpPr>
        <p:spPr>
          <a:xfrm rot="20318684">
            <a:off x="1444042" y="203878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6" name="مستطيل: زوايا مستديرة 235">
            <a:extLst>
              <a:ext uri="{FF2B5EF4-FFF2-40B4-BE49-F238E27FC236}">
                <a16:creationId xmlns:a16="http://schemas.microsoft.com/office/drawing/2014/main" id="{7213EFDF-612C-4D80-AEFE-E181026970DA}"/>
              </a:ext>
            </a:extLst>
          </p:cNvPr>
          <p:cNvSpPr/>
          <p:nvPr/>
        </p:nvSpPr>
        <p:spPr>
          <a:xfrm>
            <a:off x="343185" y="3045598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237" name="33">
            <a:extLst>
              <a:ext uri="{FF2B5EF4-FFF2-40B4-BE49-F238E27FC236}">
                <a16:creationId xmlns:a16="http://schemas.microsoft.com/office/drawing/2014/main" id="{0B08B688-9427-4941-B790-C95E2124CBB7}"/>
              </a:ext>
            </a:extLst>
          </p:cNvPr>
          <p:cNvSpPr/>
          <p:nvPr/>
        </p:nvSpPr>
        <p:spPr>
          <a:xfrm rot="20318684">
            <a:off x="398171" y="3087417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8" name="22">
            <a:extLst>
              <a:ext uri="{FF2B5EF4-FFF2-40B4-BE49-F238E27FC236}">
                <a16:creationId xmlns:a16="http://schemas.microsoft.com/office/drawing/2014/main" id="{62083BD9-2A49-4E8C-8AD7-347765D4274F}"/>
              </a:ext>
            </a:extLst>
          </p:cNvPr>
          <p:cNvSpPr/>
          <p:nvPr/>
        </p:nvSpPr>
        <p:spPr>
          <a:xfrm rot="20318684">
            <a:off x="914824" y="308741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39" name="11">
            <a:extLst>
              <a:ext uri="{FF2B5EF4-FFF2-40B4-BE49-F238E27FC236}">
                <a16:creationId xmlns:a16="http://schemas.microsoft.com/office/drawing/2014/main" id="{CD6E7C9A-01D4-4B87-A4F7-61DF97678926}"/>
              </a:ext>
            </a:extLst>
          </p:cNvPr>
          <p:cNvSpPr/>
          <p:nvPr/>
        </p:nvSpPr>
        <p:spPr>
          <a:xfrm rot="20318684">
            <a:off x="1431477" y="308405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0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4A8C981-62D9-4D21-84A0-FD4C3E74B943}"/>
              </a:ext>
            </a:extLst>
          </p:cNvPr>
          <p:cNvSpPr/>
          <p:nvPr/>
        </p:nvSpPr>
        <p:spPr>
          <a:xfrm rot="20318684">
            <a:off x="398172" y="3084056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1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BF7ED156-4841-45C5-8377-23A11D658D9D}"/>
              </a:ext>
            </a:extLst>
          </p:cNvPr>
          <p:cNvSpPr/>
          <p:nvPr/>
        </p:nvSpPr>
        <p:spPr>
          <a:xfrm rot="20318684">
            <a:off x="914825" y="308405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2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94FA9136-C1FD-4ECF-8BBD-E6C2C30CF1AC}"/>
              </a:ext>
            </a:extLst>
          </p:cNvPr>
          <p:cNvSpPr/>
          <p:nvPr/>
        </p:nvSpPr>
        <p:spPr>
          <a:xfrm rot="20318684">
            <a:off x="1431478" y="308069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3" name="مستطيل: زوايا مستديرة 242">
            <a:extLst>
              <a:ext uri="{FF2B5EF4-FFF2-40B4-BE49-F238E27FC236}">
                <a16:creationId xmlns:a16="http://schemas.microsoft.com/office/drawing/2014/main" id="{462FFB44-2B93-4624-9CB8-24AA5A14983D}"/>
              </a:ext>
            </a:extLst>
          </p:cNvPr>
          <p:cNvSpPr/>
          <p:nvPr/>
        </p:nvSpPr>
        <p:spPr>
          <a:xfrm>
            <a:off x="330621" y="4087506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244" name="33">
            <a:extLst>
              <a:ext uri="{FF2B5EF4-FFF2-40B4-BE49-F238E27FC236}">
                <a16:creationId xmlns:a16="http://schemas.microsoft.com/office/drawing/2014/main" id="{2E448E81-14A3-4475-92CD-BDF4461556C1}"/>
              </a:ext>
            </a:extLst>
          </p:cNvPr>
          <p:cNvSpPr/>
          <p:nvPr/>
        </p:nvSpPr>
        <p:spPr>
          <a:xfrm rot="20318684">
            <a:off x="385607" y="4129325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5" name="22">
            <a:extLst>
              <a:ext uri="{FF2B5EF4-FFF2-40B4-BE49-F238E27FC236}">
                <a16:creationId xmlns:a16="http://schemas.microsoft.com/office/drawing/2014/main" id="{C16C13B3-F193-4E0C-B64D-8161E7B54900}"/>
              </a:ext>
            </a:extLst>
          </p:cNvPr>
          <p:cNvSpPr/>
          <p:nvPr/>
        </p:nvSpPr>
        <p:spPr>
          <a:xfrm rot="20318684">
            <a:off x="902260" y="412932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6" name="11">
            <a:extLst>
              <a:ext uri="{FF2B5EF4-FFF2-40B4-BE49-F238E27FC236}">
                <a16:creationId xmlns:a16="http://schemas.microsoft.com/office/drawing/2014/main" id="{9A093AE3-847D-4384-8EFF-E20C6F4346EA}"/>
              </a:ext>
            </a:extLst>
          </p:cNvPr>
          <p:cNvSpPr/>
          <p:nvPr/>
        </p:nvSpPr>
        <p:spPr>
          <a:xfrm rot="20318684">
            <a:off x="1418913" y="412596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7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FBB7AEEE-BF6B-47F0-B5E3-2C3D97A4F893}"/>
              </a:ext>
            </a:extLst>
          </p:cNvPr>
          <p:cNvSpPr/>
          <p:nvPr/>
        </p:nvSpPr>
        <p:spPr>
          <a:xfrm rot="20318684">
            <a:off x="385608" y="4125964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8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21781EBF-E876-4B98-9FD4-F6A5AC9B1ADF}"/>
              </a:ext>
            </a:extLst>
          </p:cNvPr>
          <p:cNvSpPr/>
          <p:nvPr/>
        </p:nvSpPr>
        <p:spPr>
          <a:xfrm rot="20318684">
            <a:off x="902261" y="412596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49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43D0A1F7-A8E6-49D3-8152-A650C060C088}"/>
              </a:ext>
            </a:extLst>
          </p:cNvPr>
          <p:cNvSpPr/>
          <p:nvPr/>
        </p:nvSpPr>
        <p:spPr>
          <a:xfrm rot="20318684">
            <a:off x="1418914" y="412260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0" name="مستطيل: زوايا مستديرة 249">
            <a:extLst>
              <a:ext uri="{FF2B5EF4-FFF2-40B4-BE49-F238E27FC236}">
                <a16:creationId xmlns:a16="http://schemas.microsoft.com/office/drawing/2014/main" id="{D254DFD4-EADF-40B3-A0EE-892D3C869E38}"/>
              </a:ext>
            </a:extLst>
          </p:cNvPr>
          <p:cNvSpPr/>
          <p:nvPr/>
        </p:nvSpPr>
        <p:spPr>
          <a:xfrm>
            <a:off x="318057" y="5129414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251" name="33">
            <a:extLst>
              <a:ext uri="{FF2B5EF4-FFF2-40B4-BE49-F238E27FC236}">
                <a16:creationId xmlns:a16="http://schemas.microsoft.com/office/drawing/2014/main" id="{01782542-B2E9-4763-ABD0-99957478FF98}"/>
              </a:ext>
            </a:extLst>
          </p:cNvPr>
          <p:cNvSpPr/>
          <p:nvPr/>
        </p:nvSpPr>
        <p:spPr>
          <a:xfrm rot="20318684">
            <a:off x="373043" y="5171233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2" name="22">
            <a:extLst>
              <a:ext uri="{FF2B5EF4-FFF2-40B4-BE49-F238E27FC236}">
                <a16:creationId xmlns:a16="http://schemas.microsoft.com/office/drawing/2014/main" id="{4660B420-D317-4EAD-BFF4-1F660CEAF874}"/>
              </a:ext>
            </a:extLst>
          </p:cNvPr>
          <p:cNvSpPr/>
          <p:nvPr/>
        </p:nvSpPr>
        <p:spPr>
          <a:xfrm rot="20318684">
            <a:off x="889696" y="517123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3" name="11">
            <a:extLst>
              <a:ext uri="{FF2B5EF4-FFF2-40B4-BE49-F238E27FC236}">
                <a16:creationId xmlns:a16="http://schemas.microsoft.com/office/drawing/2014/main" id="{8B5EFC49-855B-4D16-8231-A84D03F91019}"/>
              </a:ext>
            </a:extLst>
          </p:cNvPr>
          <p:cNvSpPr/>
          <p:nvPr/>
        </p:nvSpPr>
        <p:spPr>
          <a:xfrm rot="20318684">
            <a:off x="1406349" y="516787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4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3BE731FB-60F8-491E-9873-F89D907E3F78}"/>
              </a:ext>
            </a:extLst>
          </p:cNvPr>
          <p:cNvSpPr/>
          <p:nvPr/>
        </p:nvSpPr>
        <p:spPr>
          <a:xfrm rot="20318684">
            <a:off x="373044" y="5167872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5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C49CB7FD-7A20-46E8-8755-1DBA480DB40E}"/>
              </a:ext>
            </a:extLst>
          </p:cNvPr>
          <p:cNvSpPr/>
          <p:nvPr/>
        </p:nvSpPr>
        <p:spPr>
          <a:xfrm rot="20318684">
            <a:off x="889697" y="516787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6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65E3F20A-F900-415B-9FC3-98B3C4EDFDCF}"/>
              </a:ext>
            </a:extLst>
          </p:cNvPr>
          <p:cNvSpPr/>
          <p:nvPr/>
        </p:nvSpPr>
        <p:spPr>
          <a:xfrm rot="20318684">
            <a:off x="1406350" y="516451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7" name="مستطيل: زوايا مستديرة 256">
            <a:extLst>
              <a:ext uri="{FF2B5EF4-FFF2-40B4-BE49-F238E27FC236}">
                <a16:creationId xmlns:a16="http://schemas.microsoft.com/office/drawing/2014/main" id="{C5E83532-9F06-4150-A7E4-EFB09951156D}"/>
              </a:ext>
            </a:extLst>
          </p:cNvPr>
          <p:cNvSpPr/>
          <p:nvPr/>
        </p:nvSpPr>
        <p:spPr>
          <a:xfrm>
            <a:off x="305493" y="6171322"/>
            <a:ext cx="3394948" cy="54965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E46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dirty="0">
                <a:solidFill>
                  <a:srgbClr val="140829"/>
                </a:solidFill>
                <a:cs typeface="Sultan bold" pitchFamily="2" charset="-78"/>
              </a:rPr>
              <a:t>اكتب الاسم هنا</a:t>
            </a:r>
          </a:p>
        </p:txBody>
      </p:sp>
      <p:sp>
        <p:nvSpPr>
          <p:cNvPr id="258" name="33">
            <a:extLst>
              <a:ext uri="{FF2B5EF4-FFF2-40B4-BE49-F238E27FC236}">
                <a16:creationId xmlns:a16="http://schemas.microsoft.com/office/drawing/2014/main" id="{C52F2E48-8E62-4FF4-95F5-4F3F01D001B3}"/>
              </a:ext>
            </a:extLst>
          </p:cNvPr>
          <p:cNvSpPr/>
          <p:nvPr/>
        </p:nvSpPr>
        <p:spPr>
          <a:xfrm rot="20318684">
            <a:off x="360479" y="6213141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718E00"/>
          </a:solidFill>
          <a:ln>
            <a:solidFill>
              <a:srgbClr val="718E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59" name="22">
            <a:extLst>
              <a:ext uri="{FF2B5EF4-FFF2-40B4-BE49-F238E27FC236}">
                <a16:creationId xmlns:a16="http://schemas.microsoft.com/office/drawing/2014/main" id="{FBA19248-BF69-42ED-AF91-0EBB8011A298}"/>
              </a:ext>
            </a:extLst>
          </p:cNvPr>
          <p:cNvSpPr/>
          <p:nvPr/>
        </p:nvSpPr>
        <p:spPr>
          <a:xfrm rot="20318684">
            <a:off x="877132" y="621314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E4623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0" name="11">
            <a:extLst>
              <a:ext uri="{FF2B5EF4-FFF2-40B4-BE49-F238E27FC236}">
                <a16:creationId xmlns:a16="http://schemas.microsoft.com/office/drawing/2014/main" id="{54118834-90F4-4200-AD25-B749521F6370}"/>
              </a:ext>
            </a:extLst>
          </p:cNvPr>
          <p:cNvSpPr/>
          <p:nvPr/>
        </p:nvSpPr>
        <p:spPr>
          <a:xfrm rot="20318684">
            <a:off x="1393785" y="620978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rgbClr val="840E9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1" name="3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6E69883E-B2AD-41E2-B561-77AE590CD3D5}"/>
              </a:ext>
            </a:extLst>
          </p:cNvPr>
          <p:cNvSpPr/>
          <p:nvPr/>
        </p:nvSpPr>
        <p:spPr>
          <a:xfrm rot="20318684">
            <a:off x="360480" y="6209780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718E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2" name="2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ED6A44D2-85F6-47FB-842E-481A1884E047}"/>
              </a:ext>
            </a:extLst>
          </p:cNvPr>
          <p:cNvSpPr/>
          <p:nvPr/>
        </p:nvSpPr>
        <p:spPr>
          <a:xfrm rot="20318684">
            <a:off x="877133" y="620977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E4623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3" name="1">
            <a:hlinkClick r:id="" action="ppaction://noaction">
              <a:snd r:embed="rId3" name="zapsplat_multimedia_game_tone_bright_sparkle_award_star_001_43980 (online-audio-converter.com).wav"/>
            </a:hlinkClick>
            <a:extLst>
              <a:ext uri="{FF2B5EF4-FFF2-40B4-BE49-F238E27FC236}">
                <a16:creationId xmlns:a16="http://schemas.microsoft.com/office/drawing/2014/main" id="{A63A9C9C-1222-4D94-92D8-94374DDFF126}"/>
              </a:ext>
            </a:extLst>
          </p:cNvPr>
          <p:cNvSpPr/>
          <p:nvPr/>
        </p:nvSpPr>
        <p:spPr>
          <a:xfrm rot="20318684">
            <a:off x="1393786" y="6206419"/>
            <a:ext cx="457200" cy="457200"/>
          </a:xfrm>
          <a:prstGeom prst="star5">
            <a:avLst>
              <a:gd name="adj" fmla="val 29148"/>
              <a:gd name="hf" fmla="val 105146"/>
              <a:gd name="vf" fmla="val 110557"/>
            </a:avLst>
          </a:prstGeom>
          <a:solidFill>
            <a:schemeClr val="bg1">
              <a:alpha val="1000"/>
            </a:schemeClr>
          </a:solidFill>
          <a:ln>
            <a:solidFill>
              <a:srgbClr val="840E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64" name="مستطيل 263">
            <a:extLst>
              <a:ext uri="{FF2B5EF4-FFF2-40B4-BE49-F238E27FC236}">
                <a16:creationId xmlns:a16="http://schemas.microsoft.com/office/drawing/2014/main" id="{E468310A-8EAC-407A-B530-994A607C02C7}"/>
              </a:ext>
            </a:extLst>
          </p:cNvPr>
          <p:cNvSpPr/>
          <p:nvPr/>
        </p:nvSpPr>
        <p:spPr>
          <a:xfrm>
            <a:off x="4153123" y="441540"/>
            <a:ext cx="39853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EG" sz="5400" b="1" cap="none" spc="0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Sultan bold" pitchFamily="2" charset="-78"/>
              </a:rPr>
              <a:t>لوحة تعزيز النجوم</a:t>
            </a:r>
            <a:endParaRPr lang="ar-SA" sz="5400" b="1" cap="none" spc="0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cs typeface="Sultan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338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2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2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25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5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2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2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25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5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2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25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5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5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2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25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5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5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25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5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25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25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5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2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2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" dur="2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25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5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25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2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" dur="25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2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2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2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2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2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4" dur="2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2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25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8" dur="25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5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5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1" dur="25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223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4" fill="hold">
                      <p:stCondLst>
                        <p:cond delay="0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5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5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25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25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5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25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2" dur="25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5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5" dur="25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2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2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25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25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5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25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25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25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25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2" dur="25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25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25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5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9" dur="25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291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2" fill="hold">
                      <p:stCondLst>
                        <p:cond delay="0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6" dur="25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25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25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25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3" dur="25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25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25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6" dur="25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308" restart="whenNotActive" fill="hold" evtFilter="cancelBubble" nodeType="interactiveSeq">
                <p:stCondLst>
                  <p:cond evt="onClick" delay="0">
                    <p:tgtEl>
                      <p:spTgt spid="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9" fill="hold">
                      <p:stCondLst>
                        <p:cond delay="0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2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2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2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6" dur="25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0" dur="2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2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2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3" dur="25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"/>
                  </p:tgtEl>
                </p:cond>
              </p:nextCondLst>
            </p:seq>
            <p:seq concurrent="1" nextAc="seek">
              <p:cTn id="325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6" fill="hold">
                      <p:stCondLst>
                        <p:cond delay="0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0" dur="2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2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3" dur="25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7" dur="25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25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25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0" dur="25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342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3" fill="hold">
                      <p:stCondLst>
                        <p:cond delay="0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7" dur="2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2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0" dur="25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4" dur="2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2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2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25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359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0" fill="hold">
                      <p:stCondLst>
                        <p:cond delay="0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4" dur="2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2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2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7" dur="25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1" dur="25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25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25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4" dur="25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  <p:seq concurrent="1" nextAc="seek">
              <p:cTn id="376" restart="whenNotActive" fill="hold" evtFilter="cancelBubble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7" fill="hold">
                      <p:stCondLst>
                        <p:cond delay="0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1" dur="25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25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25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4" dur="25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8" dur="25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25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25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1" dur="25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"/>
                  </p:tgtEl>
                </p:cond>
              </p:nextCondLst>
            </p:seq>
            <p:seq concurrent="1" nextAc="seek">
              <p:cTn id="393" restart="whenNotActive" fill="hold" evtFilter="cancelBubble" nodeType="interactiveSeq">
                <p:stCondLst>
                  <p:cond evt="onClick" delay="0">
                    <p:tgtEl>
                      <p:spTgt spid="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4" fill="hold">
                      <p:stCondLst>
                        <p:cond delay="0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8" dur="2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2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2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1" dur="25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5" dur="2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2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2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8" dur="25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"/>
                  </p:tgtEl>
                </p:cond>
              </p:nextCondLst>
            </p:seq>
            <p:seq concurrent="1" nextAc="seek">
              <p:cTn id="410" restart="whenNotActive" fill="hold" evtFilter="cancelBubble" nodeType="interactiveSeq">
                <p:stCondLst>
                  <p:cond evt="onClick" delay="0">
                    <p:tgtEl>
                      <p:spTgt spid="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1" fill="hold">
                      <p:stCondLst>
                        <p:cond delay="0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5" dur="25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25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25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8" dur="25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2" dur="25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25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25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5" dur="25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1"/>
                  </p:tgtEl>
                </p:cond>
              </p:nextCondLst>
            </p:seq>
            <p:seq concurrent="1" nextAc="seek">
              <p:cTn id="427" restart="whenNotActive" fill="hold" evtFilter="cancelBubble" nodeType="interactiveSeq">
                <p:stCondLst>
                  <p:cond evt="onClick" delay="0">
                    <p:tgtEl>
                      <p:spTgt spid="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8" fill="hold">
                      <p:stCondLst>
                        <p:cond delay="0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2" dur="2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2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2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5" dur="25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9" dur="2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2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2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2" dur="25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"/>
                  </p:tgtEl>
                </p:cond>
              </p:nextCondLst>
            </p:seq>
            <p:seq concurrent="1" nextAc="seek">
              <p:cTn id="444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5" fill="hold">
                      <p:stCondLst>
                        <p:cond delay="0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9" dur="2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2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2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2" dur="25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25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25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25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9" dur="25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  <p:seq concurrent="1" nextAc="seek">
              <p:cTn id="461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2" fill="hold">
                      <p:stCondLst>
                        <p:cond delay="0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6" dur="25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25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25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9" dur="2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0" fill="hold">
                      <p:stCondLst>
                        <p:cond delay="indefinite"/>
                      </p:stCondLst>
                      <p:childTnLst>
                        <p:par>
                          <p:cTn id="471" fill="hold">
                            <p:stCondLst>
                              <p:cond delay="0"/>
                            </p:stCondLst>
                            <p:childTnLst>
                              <p:par>
                                <p:cTn id="47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3" dur="25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25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25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6" dur="2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478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9" fill="hold">
                      <p:stCondLst>
                        <p:cond delay="0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3" dur="25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25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5" dur="25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6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0" dur="25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25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25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3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495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6" fill="hold">
                      <p:stCondLst>
                        <p:cond delay="0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0" dur="2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1" dur="2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2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3" dur="25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7" dur="25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25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25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0" dur="25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7" dur="2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2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2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0" dur="25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>
                      <p:stCondLst>
                        <p:cond delay="indefinite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4" dur="25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25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25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7" dur="25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529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0" fill="hold">
                      <p:stCondLst>
                        <p:cond delay="0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4" dur="25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25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6" dur="25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7" dur="25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1" dur="25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2" dur="25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25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4" dur="25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546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7" fill="hold">
                      <p:stCondLst>
                        <p:cond delay="0"/>
                      </p:stCondLst>
                      <p:childTnLst>
                        <p:par>
                          <p:cTn id="548" fill="hold">
                            <p:stCondLst>
                              <p:cond delay="0"/>
                            </p:stCondLst>
                            <p:childTnLst>
                              <p:par>
                                <p:cTn id="5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1" dur="2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2" dur="2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3" dur="2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4" dur="2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8" dur="25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9" dur="25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0" dur="25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1" dur="2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563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4" fill="hold">
                      <p:stCondLst>
                        <p:cond delay="0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8" dur="2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2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2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1" dur="25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2" fill="hold">
                      <p:stCondLst>
                        <p:cond delay="indefinite"/>
                      </p:stCondLst>
                      <p:childTnLst>
                        <p:par>
                          <p:cTn id="573" fill="hold">
                            <p:stCondLst>
                              <p:cond delay="0"/>
                            </p:stCondLst>
                            <p:childTnLst>
                              <p:par>
                                <p:cTn id="57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5" dur="25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6" dur="25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25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8" dur="25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580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1" fill="hold">
                      <p:stCondLst>
                        <p:cond delay="0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5" dur="2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2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7" dur="2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8" dur="2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9" fill="hold">
                      <p:stCondLst>
                        <p:cond delay="indefinite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2" dur="25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3" dur="25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25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5" dur="2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597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8" fill="hold">
                      <p:stCondLst>
                        <p:cond delay="0"/>
                      </p:stCondLst>
                      <p:childTnLst>
                        <p:par>
                          <p:cTn id="599" fill="hold">
                            <p:stCondLst>
                              <p:cond delay="0"/>
                            </p:stCondLst>
                            <p:childTnLst>
                              <p:par>
                                <p:cTn id="6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2" dur="25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3" dur="25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4" dur="25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5" dur="2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fill="hold">
                      <p:stCondLst>
                        <p:cond delay="indefinite"/>
                      </p:stCondLst>
                      <p:childTnLst>
                        <p:par>
                          <p:cTn id="607" fill="hold">
                            <p:stCondLst>
                              <p:cond delay="0"/>
                            </p:stCondLst>
                            <p:childTnLst>
                              <p:par>
                                <p:cTn id="60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9" dur="25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0" dur="25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1" dur="25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2" dur="2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614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5" fill="hold">
                      <p:stCondLst>
                        <p:cond delay="0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9" dur="2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0" dur="2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1" dur="2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2" dur="25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6" dur="25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7" dur="25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8" dur="25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9" dur="25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631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2" fill="hold">
                      <p:stCondLst>
                        <p:cond delay="0"/>
                      </p:stCondLst>
                      <p:childTnLst>
                        <p:par>
                          <p:cTn id="633" fill="hold">
                            <p:stCondLst>
                              <p:cond delay="0"/>
                            </p:stCondLst>
                            <p:childTnLst>
                              <p:par>
                                <p:cTn id="6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6" dur="2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7" dur="2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8" dur="2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9" dur="2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0" fill="hold">
                      <p:stCondLst>
                        <p:cond delay="indefinite"/>
                      </p:stCondLst>
                      <p:childTnLst>
                        <p:par>
                          <p:cTn id="641" fill="hold">
                            <p:stCondLst>
                              <p:cond delay="0"/>
                            </p:stCondLst>
                            <p:childTnLst>
                              <p:par>
                                <p:cTn id="64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3" dur="25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25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5" dur="25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6" dur="2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648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9" fill="hold">
                      <p:stCondLst>
                        <p:cond delay="0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3" dur="25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4" dur="25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5" dur="25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6" dur="25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fill="hold">
                      <p:stCondLst>
                        <p:cond delay="indefinite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0" dur="25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1" dur="25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2" dur="25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3" dur="25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665" restart="whenNotActive" fill="hold" evtFilter="cancelBubble" nodeType="interactiveSeq">
                <p:stCondLst>
                  <p:cond evt="onClick" delay="0">
                    <p:tgtEl>
                      <p:spTgt spid="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6" fill="hold">
                      <p:stCondLst>
                        <p:cond delay="0"/>
                      </p:stCondLst>
                      <p:childTnLst>
                        <p:par>
                          <p:cTn id="667" fill="hold">
                            <p:stCondLst>
                              <p:cond delay="0"/>
                            </p:stCondLst>
                            <p:childTnLst>
                              <p:par>
                                <p:cTn id="6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0" dur="2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1" dur="2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2" dur="2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3" dur="2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4" fill="hold">
                      <p:stCondLst>
                        <p:cond delay="indefinite"/>
                      </p:stCondLst>
                      <p:childTnLst>
                        <p:par>
                          <p:cTn id="675" fill="hold">
                            <p:stCondLst>
                              <p:cond delay="0"/>
                            </p:stCondLst>
                            <p:childTnLst>
                              <p:par>
                                <p:cTn id="67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7" dur="25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8" dur="25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9" dur="25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0" dur="2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"/>
                  </p:tgtEl>
                </p:cond>
              </p:nextCondLst>
            </p:seq>
            <p:seq concurrent="1" nextAc="seek">
              <p:cTn id="682" restart="whenNotActive" fill="hold" evtFilter="cancelBubble" nodeType="interactiveSeq">
                <p:stCondLst>
                  <p:cond evt="onClick" delay="0">
                    <p:tgtEl>
                      <p:spTgt spid="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3" fill="hold">
                      <p:stCondLst>
                        <p:cond delay="0"/>
                      </p:stCondLst>
                      <p:childTnLst>
                        <p:par>
                          <p:cTn id="684" fill="hold">
                            <p:stCondLst>
                              <p:cond delay="0"/>
                            </p:stCondLst>
                            <p:childTnLst>
                              <p:par>
                                <p:cTn id="6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7" dur="2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8" dur="2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2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0" dur="25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1" fill="hold">
                      <p:stCondLst>
                        <p:cond delay="indefinite"/>
                      </p:stCondLst>
                      <p:childTnLst>
                        <p:par>
                          <p:cTn id="692" fill="hold">
                            <p:stCondLst>
                              <p:cond delay="0"/>
                            </p:stCondLst>
                            <p:childTnLst>
                              <p:par>
                                <p:cTn id="69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4" dur="25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5" dur="25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6" dur="25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7" dur="25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5"/>
                  </p:tgtEl>
                </p:cond>
              </p:nextCondLst>
            </p:seq>
            <p:seq concurrent="1" nextAc="seek">
              <p:cTn id="699" restart="whenNotActive" fill="hold" evtFilter="cancelBubble" nodeType="interactiveSeq">
                <p:stCondLst>
                  <p:cond evt="onClick" delay="0">
                    <p:tgtEl>
                      <p:spTgt spid="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0" fill="hold">
                      <p:stCondLst>
                        <p:cond delay="0"/>
                      </p:stCondLst>
                      <p:childTnLst>
                        <p:par>
                          <p:cTn id="701" fill="hold">
                            <p:stCondLst>
                              <p:cond delay="0"/>
                            </p:stCondLst>
                            <p:childTnLst>
                              <p:par>
                                <p:cTn id="7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4" dur="2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5" dur="2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6" dur="2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7" dur="25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8" fill="hold">
                      <p:stCondLst>
                        <p:cond delay="indefinite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1" dur="25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2" dur="25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25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4" dur="25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4"/>
                  </p:tgtEl>
                </p:cond>
              </p:nextCondLst>
            </p:seq>
            <p:seq concurrent="1" nextAc="seek">
              <p:cTn id="716" restart="whenNotActive" fill="hold" evtFilter="cancelBubble" nodeType="interactiveSeq">
                <p:stCondLst>
                  <p:cond evt="onClick" delay="0">
                    <p:tgtEl>
                      <p:spTgt spid="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7" fill="hold">
                      <p:stCondLst>
                        <p:cond delay="0"/>
                      </p:stCondLst>
                      <p:childTnLst>
                        <p:par>
                          <p:cTn id="718" fill="hold">
                            <p:stCondLst>
                              <p:cond delay="0"/>
                            </p:stCondLst>
                            <p:childTnLst>
                              <p:par>
                                <p:cTn id="7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1" dur="2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2" dur="2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3" dur="2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4" dur="25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5" fill="hold">
                      <p:stCondLst>
                        <p:cond delay="indefinite"/>
                      </p:stCondLst>
                      <p:childTnLst>
                        <p:par>
                          <p:cTn id="726" fill="hold">
                            <p:stCondLst>
                              <p:cond delay="0"/>
                            </p:stCondLst>
                            <p:childTnLst>
                              <p:par>
                                <p:cTn id="72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8" dur="25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25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0" dur="25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1" dur="25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3"/>
                  </p:tgtEl>
                </p:cond>
              </p:nextCondLst>
            </p:seq>
            <p:seq concurrent="1" nextAc="seek">
              <p:cTn id="733" restart="whenNotActive" fill="hold" evtFilter="cancelBubble" nodeType="interactiveSeq">
                <p:stCondLst>
                  <p:cond evt="onClick" delay="0">
                    <p:tgtEl>
                      <p:spTgt spid="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4" fill="hold">
                      <p:stCondLst>
                        <p:cond delay="0"/>
                      </p:stCondLst>
                      <p:childTnLst>
                        <p:par>
                          <p:cTn id="735" fill="hold">
                            <p:stCondLst>
                              <p:cond delay="0"/>
                            </p:stCondLst>
                            <p:childTnLst>
                              <p:par>
                                <p:cTn id="7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8" dur="25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9" dur="25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0" dur="25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1" dur="25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2" fill="hold">
                      <p:stCondLst>
                        <p:cond delay="indefinite"/>
                      </p:stCondLst>
                      <p:childTnLst>
                        <p:par>
                          <p:cTn id="743" fill="hold">
                            <p:stCondLst>
                              <p:cond delay="0"/>
                            </p:stCondLst>
                            <p:childTnLst>
                              <p:par>
                                <p:cTn id="74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5" dur="25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6" dur="25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7" dur="25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8" dur="25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2"/>
                  </p:tgtEl>
                </p:cond>
              </p:nextCondLst>
            </p:seq>
            <p:seq concurrent="1" nextAc="seek">
              <p:cTn id="750" restart="whenNotActive" fill="hold" evtFilter="cancelBubble" nodeType="interactiveSeq">
                <p:stCondLst>
                  <p:cond evt="onClick" delay="0">
                    <p:tgtEl>
                      <p:spTgt spid="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1" fill="hold">
                      <p:stCondLst>
                        <p:cond delay="0"/>
                      </p:stCondLst>
                      <p:childTnLst>
                        <p:par>
                          <p:cTn id="752" fill="hold">
                            <p:stCondLst>
                              <p:cond delay="0"/>
                            </p:stCondLst>
                            <p:childTnLst>
                              <p:par>
                                <p:cTn id="7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5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6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7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8" dur="25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9" fill="hold">
                      <p:stCondLst>
                        <p:cond delay="indefinite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2" dur="25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3" dur="25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25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5" dur="25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1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4" grpId="0" animBg="1"/>
      <p:bldP spid="14" grpId="1" animBg="1"/>
      <p:bldP spid="15" grpId="0" animBg="1"/>
      <p:bldP spid="15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4" grpId="0" animBg="1"/>
      <p:bldP spid="174" grpId="1" animBg="1"/>
      <p:bldP spid="175" grpId="0" animBg="1"/>
      <p:bldP spid="175" grpId="1" animBg="1"/>
      <p:bldP spid="176" grpId="0" animBg="1"/>
      <p:bldP spid="176" grpId="1" animBg="1"/>
      <p:bldP spid="181" grpId="0" animBg="1"/>
      <p:bldP spid="181" grpId="1" animBg="1"/>
      <p:bldP spid="182" grpId="0" animBg="1"/>
      <p:bldP spid="182" grpId="1" animBg="1"/>
      <p:bldP spid="183" grpId="0" animBg="1"/>
      <p:bldP spid="183" grpId="1" animBg="1"/>
      <p:bldP spid="188" grpId="0" animBg="1"/>
      <p:bldP spid="188" grpId="1" animBg="1"/>
      <p:bldP spid="189" grpId="0" animBg="1"/>
      <p:bldP spid="189" grpId="1" animBg="1"/>
      <p:bldP spid="190" grpId="0" animBg="1"/>
      <p:bldP spid="190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9" grpId="0" animBg="1"/>
      <p:bldP spid="209" grpId="1" animBg="1"/>
      <p:bldP spid="210" grpId="0" animBg="1"/>
      <p:bldP spid="210" grpId="1" animBg="1"/>
      <p:bldP spid="211" grpId="0" animBg="1"/>
      <p:bldP spid="211" grpId="1" animBg="1"/>
      <p:bldP spid="216" grpId="0" animBg="1"/>
      <p:bldP spid="216" grpId="1" animBg="1"/>
      <p:bldP spid="217" grpId="0" animBg="1"/>
      <p:bldP spid="217" grpId="1" animBg="1"/>
      <p:bldP spid="218" grpId="0" animBg="1"/>
      <p:bldP spid="218" grpId="1" animBg="1"/>
      <p:bldP spid="223" grpId="0" animBg="1"/>
      <p:bldP spid="223" grpId="1" animBg="1"/>
      <p:bldP spid="224" grpId="0" animBg="1"/>
      <p:bldP spid="224" grpId="1" animBg="1"/>
      <p:bldP spid="225" grpId="0" animBg="1"/>
      <p:bldP spid="225" grpId="1" animBg="1"/>
      <p:bldP spid="230" grpId="0" animBg="1"/>
      <p:bldP spid="230" grpId="1" animBg="1"/>
      <p:bldP spid="231" grpId="0" animBg="1"/>
      <p:bldP spid="231" grpId="1" animBg="1"/>
      <p:bldP spid="232" grpId="0" animBg="1"/>
      <p:bldP spid="232" grpId="1" animBg="1"/>
      <p:bldP spid="237" grpId="0" animBg="1"/>
      <p:bldP spid="237" grpId="1" animBg="1"/>
      <p:bldP spid="238" grpId="0" animBg="1"/>
      <p:bldP spid="238" grpId="1" animBg="1"/>
      <p:bldP spid="239" grpId="0" animBg="1"/>
      <p:bldP spid="239" grpId="1" animBg="1"/>
      <p:bldP spid="244" grpId="0" animBg="1"/>
      <p:bldP spid="244" grpId="1" animBg="1"/>
      <p:bldP spid="245" grpId="0" animBg="1"/>
      <p:bldP spid="245" grpId="1" animBg="1"/>
      <p:bldP spid="246" grpId="0" animBg="1"/>
      <p:bldP spid="246" grpId="1" animBg="1"/>
      <p:bldP spid="251" grpId="0" animBg="1"/>
      <p:bldP spid="251" grpId="1" animBg="1"/>
      <p:bldP spid="252" grpId="0" animBg="1"/>
      <p:bldP spid="252" grpId="1" animBg="1"/>
      <p:bldP spid="253" grpId="0" animBg="1"/>
      <p:bldP spid="253" grpId="1" animBg="1"/>
      <p:bldP spid="258" grpId="0" animBg="1"/>
      <p:bldP spid="258" grpId="1" animBg="1"/>
      <p:bldP spid="259" grpId="0" animBg="1"/>
      <p:bldP spid="259" grpId="1" animBg="1"/>
      <p:bldP spid="260" grpId="0" animBg="1"/>
      <p:bldP spid="26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9998E626-2382-4110-A82A-F0C6EAFDEDD6}"/>
              </a:ext>
            </a:extLst>
          </p:cNvPr>
          <p:cNvSpPr txBox="1"/>
          <p:nvPr/>
        </p:nvSpPr>
        <p:spPr>
          <a:xfrm>
            <a:off x="3662680" y="5181600"/>
            <a:ext cx="470408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لمزيد من الشرح والدروس اضغط </a:t>
            </a:r>
            <a:r>
              <a:rPr lang="ar-EG" sz="44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هنا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5A7E3E9-B96C-401A-8495-135C61EDFEDA}"/>
              </a:ext>
            </a:extLst>
          </p:cNvPr>
          <p:cNvSpPr txBox="1"/>
          <p:nvPr/>
        </p:nvSpPr>
        <p:spPr>
          <a:xfrm>
            <a:off x="3661728" y="3167527"/>
            <a:ext cx="44704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KW" sz="2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لمزيد من الملفات اضغط </a:t>
            </a:r>
            <a:r>
              <a:rPr lang="ar-KW" sz="4400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هنا</a:t>
            </a:r>
            <a:endParaRPr lang="ar-EG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08595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59</Words>
  <Application>Microsoft Office PowerPoint</Application>
  <PresentationFormat>شاشة عريضة</PresentationFormat>
  <Paragraphs>18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rere hss</cp:lastModifiedBy>
  <cp:revision>2</cp:revision>
  <dcterms:created xsi:type="dcterms:W3CDTF">2021-09-16T19:57:10Z</dcterms:created>
  <dcterms:modified xsi:type="dcterms:W3CDTF">2021-09-16T20:41:07Z</dcterms:modified>
</cp:coreProperties>
</file>