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0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A1A7-568E-427C-9DF9-61774E943A5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9312-DB8F-41E8-9A0A-16BB261B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video" Target="../media/media1.mkv"/><Relationship Id="rId16" Type="http://schemas.openxmlformats.org/officeDocument/2006/relationships/image" Target="../media/image11.png"/><Relationship Id="rId1" Type="http://schemas.microsoft.com/office/2007/relationships/media" Target="../media/media1.mk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video" Target="../media/media1.mkv"/><Relationship Id="rId16" Type="http://schemas.openxmlformats.org/officeDocument/2006/relationships/image" Target="../media/image11.png"/><Relationship Id="rId1" Type="http://schemas.microsoft.com/office/2007/relationships/media" Target="../media/media1.mkv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video" Target="../media/media2.mp4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video" Target="../media/media1.mkv"/><Relationship Id="rId16" Type="http://schemas.openxmlformats.org/officeDocument/2006/relationships/image" Target="../media/image11.png"/><Relationship Id="rId1" Type="http://schemas.microsoft.com/office/2007/relationships/media" Target="../media/media1.mkv"/><Relationship Id="rId6" Type="http://schemas.openxmlformats.org/officeDocument/2006/relationships/image" Target="../media/image1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video" Target="../media/media2.mp4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52434" t="19800" r="14170" b="8009"/>
          <a:stretch/>
        </p:blipFill>
        <p:spPr>
          <a:xfrm>
            <a:off x="0" y="0"/>
            <a:ext cx="12192000" cy="6853351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669263" y="1647730"/>
            <a:ext cx="6853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مسابقة اختيار أسماء الطالبات عن طريق الأبواب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52434" t="19800" r="14170" b="8009"/>
          <a:stretch/>
        </p:blipFill>
        <p:spPr>
          <a:xfrm>
            <a:off x="0" y="0"/>
            <a:ext cx="12192000" cy="685335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786359" y="812554"/>
            <a:ext cx="143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أمل علي 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0433" y="1364903"/>
            <a:ext cx="1517526" cy="18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6342" b="10974"/>
          <a:stretch/>
        </p:blipFill>
        <p:spPr bwMode="auto">
          <a:xfrm>
            <a:off x="4929532" y="1422016"/>
            <a:ext cx="1486277" cy="20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6" t="60497" r="5725" b="10974"/>
          <a:stretch/>
        </p:blipFill>
        <p:spPr bwMode="auto">
          <a:xfrm>
            <a:off x="7957515" y="1422016"/>
            <a:ext cx="1475715" cy="2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3451" y="4241137"/>
            <a:ext cx="1306527" cy="1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6" t="60497" r="5725" b="10974"/>
          <a:stretch/>
        </p:blipFill>
        <p:spPr bwMode="auto">
          <a:xfrm>
            <a:off x="6318470" y="3952443"/>
            <a:ext cx="1475715" cy="2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6342" b="10974"/>
          <a:stretch/>
        </p:blipFill>
        <p:spPr bwMode="auto">
          <a:xfrm>
            <a:off x="9086712" y="3997866"/>
            <a:ext cx="1486277" cy="20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874602" y="1006972"/>
            <a:ext cx="147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تالين عطية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955820" y="1047761"/>
            <a:ext cx="147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جوان محمد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29211" y="3612791"/>
            <a:ext cx="172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جودي جمعان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051999" y="3691738"/>
            <a:ext cx="182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جوري رزق الله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9020849" y="3570094"/>
            <a:ext cx="147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جود علي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34" y="678287"/>
            <a:ext cx="1657975" cy="276126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29" y="571186"/>
            <a:ext cx="1657975" cy="276126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49" y="3207455"/>
            <a:ext cx="1657975" cy="276126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83" y="3202238"/>
            <a:ext cx="1657975" cy="276126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02" y="505717"/>
            <a:ext cx="1657975" cy="27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73" y="3157494"/>
            <a:ext cx="1657975" cy="2761260"/>
          </a:xfrm>
          <a:prstGeom prst="rect">
            <a:avLst/>
          </a:prstGeom>
        </p:spPr>
      </p:pic>
      <p:pic>
        <p:nvPicPr>
          <p:cNvPr id="28" name="صوت تصفيق للمونتاج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9863091" y="844238"/>
            <a:ext cx="2134418" cy="1033041"/>
          </a:xfrm>
          <a:prstGeom prst="rect">
            <a:avLst/>
          </a:prstGeom>
        </p:spPr>
      </p:pic>
      <p:pic>
        <p:nvPicPr>
          <p:cNvPr id="5" name="صوت الباز او اجابه خاطئه - مؤثرات صوتية للمونتاج -- Buzz Wrong Answer - sound effect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63091" y="1973222"/>
            <a:ext cx="2134418" cy="12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52434" t="19800" r="14170" b="8009"/>
          <a:stretch/>
        </p:blipFill>
        <p:spPr>
          <a:xfrm>
            <a:off x="0" y="0"/>
            <a:ext cx="12192000" cy="6853351"/>
          </a:xfrm>
          <a:prstGeom prst="rect">
            <a:avLst/>
          </a:prstGeom>
        </p:spPr>
      </p:pic>
      <p:pic>
        <p:nvPicPr>
          <p:cNvPr id="3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5373" b="10974"/>
          <a:stretch/>
        </p:blipFill>
        <p:spPr bwMode="auto">
          <a:xfrm>
            <a:off x="2406713" y="1202603"/>
            <a:ext cx="1531545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5373" b="10974"/>
          <a:stretch/>
        </p:blipFill>
        <p:spPr bwMode="auto">
          <a:xfrm>
            <a:off x="3938258" y="3627423"/>
            <a:ext cx="1531545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60497" b="10974"/>
          <a:stretch/>
        </p:blipFill>
        <p:spPr bwMode="auto">
          <a:xfrm>
            <a:off x="5142368" y="1202602"/>
            <a:ext cx="1733897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60497" b="10974"/>
          <a:stretch/>
        </p:blipFill>
        <p:spPr bwMode="auto">
          <a:xfrm>
            <a:off x="6670895" y="3627423"/>
            <a:ext cx="1733897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1732" y="1413995"/>
            <a:ext cx="1306527" cy="1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2620" y="3838816"/>
            <a:ext cx="1306527" cy="1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2517193" y="740937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دانا محمد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46811" y="895570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رغد متعب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020773" y="782437"/>
            <a:ext cx="16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رهف غرم الله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46097" y="3237436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ريم علي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04907" y="3259247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غدي علي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9178154" y="3213355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غلا صالح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7" y="364106"/>
            <a:ext cx="1657975" cy="276126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80" y="403748"/>
            <a:ext cx="1657975" cy="276126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52" y="455687"/>
            <a:ext cx="1657975" cy="276126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9" y="3013296"/>
            <a:ext cx="1657975" cy="276126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36" y="3007672"/>
            <a:ext cx="1657975" cy="276126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39" y="3023149"/>
            <a:ext cx="1657975" cy="2761260"/>
          </a:xfrm>
          <a:prstGeom prst="rect">
            <a:avLst/>
          </a:prstGeom>
        </p:spPr>
      </p:pic>
      <p:pic>
        <p:nvPicPr>
          <p:cNvPr id="21" name="صوت تصفيق للمونتاج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9863091" y="496748"/>
            <a:ext cx="2134418" cy="1033041"/>
          </a:xfrm>
          <a:prstGeom prst="rect">
            <a:avLst/>
          </a:prstGeom>
        </p:spPr>
      </p:pic>
      <p:pic>
        <p:nvPicPr>
          <p:cNvPr id="22" name="صوت الباز او اجابه خاطئه - مؤثرات صوتية للمونتاج -- Buzz Wrong Answer - sound effect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63091" y="1850040"/>
            <a:ext cx="2134418" cy="12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52434" t="19800" r="14170" b="8009"/>
          <a:stretch/>
        </p:blipFill>
        <p:spPr>
          <a:xfrm>
            <a:off x="0" y="0"/>
            <a:ext cx="12192000" cy="6853351"/>
          </a:xfrm>
          <a:prstGeom prst="rect">
            <a:avLst/>
          </a:prstGeom>
        </p:spPr>
      </p:pic>
      <p:pic>
        <p:nvPicPr>
          <p:cNvPr id="3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5373" b="10974"/>
          <a:stretch/>
        </p:blipFill>
        <p:spPr bwMode="auto">
          <a:xfrm>
            <a:off x="2406713" y="1202603"/>
            <a:ext cx="1531545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60497" r="35373" b="10974"/>
          <a:stretch/>
        </p:blipFill>
        <p:spPr bwMode="auto">
          <a:xfrm>
            <a:off x="3938258" y="3627423"/>
            <a:ext cx="1531545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60497" b="10974"/>
          <a:stretch/>
        </p:blipFill>
        <p:spPr bwMode="auto">
          <a:xfrm>
            <a:off x="5142368" y="1202602"/>
            <a:ext cx="1733897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61 صورة خلفية يوم الطفل 61 يومًا للطفل صور خلفية ،، 61 فرحة, عطلة, 61 صورة  خلفية يوم الطفل, أطفال صورة الخلفية للتحميل مجانا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60497" b="10974"/>
          <a:stretch/>
        </p:blipFill>
        <p:spPr bwMode="auto">
          <a:xfrm>
            <a:off x="6670895" y="3627423"/>
            <a:ext cx="1733897" cy="1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1732" y="1413995"/>
            <a:ext cx="1306527" cy="1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2620" y="3838816"/>
            <a:ext cx="1306527" cy="1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2406713" y="813436"/>
            <a:ext cx="159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ضي القحطاني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46811" y="895570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لانا محمد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020773" y="782437"/>
            <a:ext cx="162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لبنى رزق الله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46097" y="3237436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لين ماجد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04907" y="3259247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منار سعيد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9178154" y="3213355"/>
            <a:ext cx="13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نوف فهد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26" y="423014"/>
            <a:ext cx="1657975" cy="276126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08" y="423014"/>
            <a:ext cx="1657975" cy="276126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72" y="313899"/>
            <a:ext cx="1657975" cy="276126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67" y="3006246"/>
            <a:ext cx="1657975" cy="276126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10" y="3062776"/>
            <a:ext cx="1657975" cy="276126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03" y="3108524"/>
            <a:ext cx="1657975" cy="2761260"/>
          </a:xfrm>
          <a:prstGeom prst="rect">
            <a:avLst/>
          </a:prstGeom>
        </p:spPr>
      </p:pic>
      <p:pic>
        <p:nvPicPr>
          <p:cNvPr id="24" name="صوت تصفيق للمونتاج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9863091" y="844238"/>
            <a:ext cx="2134418" cy="1033041"/>
          </a:xfrm>
          <a:prstGeom prst="rect">
            <a:avLst/>
          </a:prstGeom>
        </p:spPr>
      </p:pic>
      <p:pic>
        <p:nvPicPr>
          <p:cNvPr id="25" name="صوت الباز او اجابه خاطئه - مؤثرات صوتية للمونتاج -- Buzz Wrong Answer - sound effect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63091" y="1973222"/>
            <a:ext cx="2134418" cy="12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2434" t="19800" r="14170" b="8009"/>
          <a:stretch/>
        </p:blipFill>
        <p:spPr>
          <a:xfrm>
            <a:off x="0" y="0"/>
            <a:ext cx="12192000" cy="685335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693815" y="2299580"/>
            <a:ext cx="4535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المعلمة / حصة النبهان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</Words>
  <Application>Microsoft Office PowerPoint</Application>
  <PresentationFormat>ملء الشاشة</PresentationFormat>
  <Paragraphs>20</Paragraphs>
  <Slides>5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Afaaq</cp:lastModifiedBy>
  <cp:revision>10</cp:revision>
  <dcterms:created xsi:type="dcterms:W3CDTF">2020-12-02T20:38:23Z</dcterms:created>
  <dcterms:modified xsi:type="dcterms:W3CDTF">2020-12-09T00:21:05Z</dcterms:modified>
</cp:coreProperties>
</file>