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6C32E-1EEA-4DBB-98C7-A07C4925133C}" type="datetimeFigureOut">
              <a:rPr lang="ar-SA" smtClean="0"/>
              <a:pPr/>
              <a:t>04/03/1432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53F67-6366-4CAE-903C-5F9FED4C400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215238" cy="796908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ar-SA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ar-SA" b="1" spc="3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ar-SA" sz="4000" b="1" spc="3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{ </a:t>
            </a:r>
            <a:r>
              <a:rPr lang="ar-SA" sz="4000" b="1" spc="3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الديدان </a:t>
            </a:r>
            <a:r>
              <a:rPr lang="ar-SA" sz="4000" b="1" spc="3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الحلقية “دودة </a:t>
            </a:r>
            <a:r>
              <a:rPr lang="ar-SA" sz="4000" b="1" spc="30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الارض</a:t>
            </a:r>
            <a:r>
              <a:rPr lang="ar-SA" sz="4000" b="1" spc="3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“ </a:t>
            </a:r>
            <a:r>
              <a:rPr lang="ar-SA" sz="4000" b="1" spc="3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} </a:t>
            </a:r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endParaRPr lang="ar-SA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715040"/>
          </a:xfrm>
        </p:spPr>
        <p:txBody>
          <a:bodyPr/>
          <a:lstStyle/>
          <a:p>
            <a:pPr algn="ctr">
              <a:buNone/>
            </a:pPr>
            <a:r>
              <a:rPr lang="ar-SA" i="1" spc="300" dirty="0" smtClean="0">
                <a:solidFill>
                  <a:srgbClr val="92D05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 تركيب الجسم *</a:t>
            </a:r>
            <a:endParaRPr lang="en-US" i="1" spc="300" dirty="0" smtClean="0">
              <a:solidFill>
                <a:srgbClr val="92D05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ديدان اسطوانية مقسمة إلى حلقات مفصولة عن بعضها بجدار ( تحتوي كل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حلقة على أجهزة الهضم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sz="2800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الإخراج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sz="2800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الحركة ) ذات تناظر جانبي لها تجويف</a:t>
            </a:r>
          </a:p>
          <a:p>
            <a:pPr>
              <a:buNone/>
            </a:pPr>
            <a:r>
              <a:rPr lang="ar-SA" sz="2800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جسمي حقيقي ، ولجسمها فتحتان ،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sz="2800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تمتلك هيكلاً </a:t>
            </a:r>
            <a:r>
              <a:rPr lang="ar-SA" sz="2800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دعاميا</a:t>
            </a:r>
            <a:r>
              <a:rPr lang="ar-SA" sz="2800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مائياً . </a:t>
            </a:r>
            <a:endParaRPr lang="en-US" sz="2800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14686"/>
            <a:ext cx="9144000" cy="364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500858"/>
          </a:xfrm>
        </p:spPr>
        <p:txBody>
          <a:bodyPr/>
          <a:lstStyle/>
          <a:p>
            <a:pPr algn="ctr">
              <a:buNone/>
            </a:pPr>
            <a:r>
              <a:rPr lang="ar-SA" sz="2800" i="1" u="sng" spc="300" dirty="0" smtClean="0">
                <a:solidFill>
                  <a:srgbClr val="66FF3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الوظائف الحيوية في الديدان الحلقية</a:t>
            </a:r>
          </a:p>
          <a:p>
            <a:pPr algn="ctr">
              <a:buNone/>
            </a:pPr>
            <a:r>
              <a:rPr lang="ar-SA" sz="2800" i="1" spc="300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1* التغذية </a:t>
            </a:r>
            <a:r>
              <a:rPr lang="ar-SA" sz="2800" i="1" spc="300" dirty="0" err="1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</a:t>
            </a:r>
            <a:r>
              <a:rPr lang="ar-SA" sz="2800" i="1" spc="300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الهضم *</a:t>
            </a:r>
            <a:endParaRPr lang="en-US" sz="2800" i="1" spc="300" dirty="0" smtClean="0"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جهاز هضمي يبدأ بالفم وينتهي بالشرج ويحتوي على جيوب لتخزين الطعام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عدة أشهر . </a:t>
            </a:r>
          </a:p>
          <a:p>
            <a:pPr>
              <a:buNone/>
            </a:pPr>
            <a:endParaRPr lang="ar-SA" sz="2800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sz="2800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ar-SA" sz="2800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sz="2800" i="1" spc="300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2*الجهاز الدوري ” الدوران“ *</a:t>
            </a:r>
            <a:endParaRPr lang="en-US" sz="2800" i="1" spc="300" dirty="0" smtClean="0"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4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لها جهاز دوري مغلق حيث يلعب الدم دورا </a:t>
            </a:r>
            <a:r>
              <a:rPr lang="ar-SA" sz="2400" i="1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ً</a:t>
            </a:r>
            <a:r>
              <a:rPr lang="ar-SA" sz="24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في نقل الغذاء والأكسجين إلى الخلايا وتخليصها</a:t>
            </a:r>
          </a:p>
          <a:p>
            <a:pPr>
              <a:buNone/>
            </a:pPr>
            <a:r>
              <a:rPr lang="ar-SA" sz="24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 الفضلات والذي يضخ الدم عبر الأوعية الدموية العضلية الكبيرة في منطقة الرأس. </a:t>
            </a:r>
          </a:p>
          <a:p>
            <a:pPr>
              <a:buNone/>
            </a:pPr>
            <a:endParaRPr lang="ar-SA" sz="2400" b="1" i="1" u="sng" dirty="0" smtClean="0">
              <a:solidFill>
                <a:srgbClr val="FFC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400" b="1" i="1" u="sng" dirty="0" smtClean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*تمتلك دودة </a:t>
            </a:r>
            <a:r>
              <a:rPr lang="ar-SA" sz="2400" b="1" i="1" u="sng" dirty="0" err="1" smtClean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الارض</a:t>
            </a:r>
            <a:r>
              <a:rPr lang="ar-SA" sz="2400" b="1" i="1" u="sng" dirty="0" smtClean="0">
                <a:solidFill>
                  <a:srgbClr val="FFC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خمس قلوب</a:t>
            </a:r>
            <a:endParaRPr lang="en-US" sz="2400" b="1" i="1" u="sng" dirty="0" smtClean="0">
              <a:solidFill>
                <a:srgbClr val="FFC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en-US" sz="2800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endParaRPr lang="ar-SA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885957"/>
            <a:ext cx="5715040" cy="1828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5143536"/>
            <a:ext cx="2500330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14290"/>
            <a:ext cx="8929718" cy="64294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A" sz="2600" i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3* التنفس والإخراج *</a:t>
            </a:r>
            <a:endParaRPr lang="en-US" sz="2600" i="1" dirty="0" smtClean="0"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i="1" dirty="0" smtClean="0">
                <a:solidFill>
                  <a:srgbClr val="FF6699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التنفس :</a:t>
            </a: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يتم بالانتشار من خلال جلدها الرطب ( حيث يتم تبادل الغازات بين الجلد والتربة )</a:t>
            </a:r>
            <a:endParaRPr lang="en-US" sz="2600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i="1" dirty="0" smtClean="0">
                <a:solidFill>
                  <a:srgbClr val="FF6699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الإخراج :</a:t>
            </a: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يتم من خلال القنوات </a:t>
            </a:r>
            <a:r>
              <a:rPr lang="ar-SA" sz="2600" i="1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الهدبية</a:t>
            </a: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( </a:t>
            </a:r>
            <a:r>
              <a:rPr lang="ar-SA" sz="2600" i="1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النفريديا</a:t>
            </a: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) التي تجمع الفضلات وتنقلها عبر أنابيب</a:t>
            </a: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إلى خارج الجسم .</a:t>
            </a:r>
            <a:endParaRPr lang="en-US" sz="2600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sz="2600" i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4* الاستجابة للمثيرات *</a:t>
            </a:r>
            <a:endParaRPr lang="en-US" sz="2600" i="1" dirty="0" smtClean="0"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يتكون الدماغ والحبال العصبية في الحلقات الأمامية للإحساس بالضوء والاهتزاز .</a:t>
            </a:r>
            <a:endParaRPr lang="en-US" sz="2600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>
              <a:buNone/>
            </a:pPr>
            <a:r>
              <a:rPr lang="ar-SA" sz="2600" i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5* الحركة *</a:t>
            </a:r>
            <a:endParaRPr lang="en-US" sz="2600" i="1" dirty="0" smtClean="0"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تتحرك بواسطة العضلات الطولية والدائرية </a:t>
            </a:r>
            <a:r>
              <a:rPr lang="ar-SA" sz="2600" i="1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والأهلاب</a:t>
            </a: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عندما تنقبض العضلات</a:t>
            </a: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الدائرية وتنبسط الطولية يضغط السائل في التجويف الجسمي فتستطيل الحلقات </a:t>
            </a: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وتصبح أقل سمكا ثم تثبت الدودة نفسها </a:t>
            </a:r>
            <a:r>
              <a:rPr lang="ar-SA" sz="2600" i="1" dirty="0" err="1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بالأهلاب</a:t>
            </a: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ثم تنقبض العضلات الطولية</a:t>
            </a:r>
          </a:p>
          <a:p>
            <a:pPr>
              <a:buNone/>
            </a:pPr>
            <a:r>
              <a:rPr lang="ar-SA" sz="26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وتنبسط الدائرية فتقصر الحلقات وبذلك تتحرك </a:t>
            </a:r>
            <a:r>
              <a:rPr lang="ar-SA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US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endParaRPr lang="ar-SA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357166"/>
            <a:ext cx="8786874" cy="628654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ar-SA" b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6</a:t>
            </a:r>
            <a:r>
              <a:rPr lang="ar-SA" sz="2800" b="1" i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* التكاثر*</a:t>
            </a:r>
            <a:endParaRPr lang="en-US" sz="2800" i="1" dirty="0" smtClean="0"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u="sng" dirty="0" smtClean="0">
                <a:solidFill>
                  <a:srgbClr val="00B0F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هناك نوعين من التكاثر</a:t>
            </a:r>
          </a:p>
          <a:p>
            <a:pPr>
              <a:buNone/>
            </a:pPr>
            <a:r>
              <a:rPr lang="ar-SA" sz="2800" i="1" dirty="0" smtClean="0">
                <a:solidFill>
                  <a:srgbClr val="66FF3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أ </a:t>
            </a:r>
            <a:r>
              <a:rPr lang="ar-SA" sz="2800" i="1" dirty="0" err="1" smtClean="0">
                <a:solidFill>
                  <a:srgbClr val="66FF3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 smtClean="0">
                <a:solidFill>
                  <a:srgbClr val="66FF3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لا جنسي / 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بالتجدد ( إذا أنفصل جزء من الدودة نما ليصبح دودة جديدة ).</a:t>
            </a:r>
            <a:endParaRPr lang="en-US" sz="2800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rgbClr val="66FF3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ب </a:t>
            </a:r>
            <a:r>
              <a:rPr lang="ar-SA" sz="2800" i="1" dirty="0" err="1" smtClean="0">
                <a:solidFill>
                  <a:srgbClr val="66FF3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ـ</a:t>
            </a:r>
            <a:r>
              <a:rPr lang="ar-SA" sz="2800" i="1" dirty="0" smtClean="0">
                <a:solidFill>
                  <a:srgbClr val="66FF3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جنسي / </a:t>
            </a:r>
            <a:endParaRPr lang="ar-SA" sz="2800" b="1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b="1" i="1" dirty="0" smtClean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ar-SA" sz="2800" i="1" dirty="0" smtClean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الجنس نوعين       </a:t>
            </a:r>
          </a:p>
          <a:p>
            <a:pPr>
              <a:buNone/>
            </a:pPr>
            <a:r>
              <a:rPr lang="ar-SA" sz="2800" i="1" dirty="0" smtClean="0">
                <a:solidFill>
                  <a:srgbClr val="FF6699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1- منفصل : 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مثل ( معظم الديدان الحلقية ) .</a:t>
            </a:r>
            <a:endParaRPr lang="en-US" sz="2800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rgbClr val="FF6699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2- </a:t>
            </a:r>
            <a:r>
              <a:rPr lang="ar-SA" sz="2800" i="1" dirty="0" err="1" smtClean="0">
                <a:solidFill>
                  <a:srgbClr val="FF6699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خنثى</a:t>
            </a:r>
            <a:r>
              <a:rPr lang="ar-SA" sz="2800" i="1" dirty="0" smtClean="0">
                <a:solidFill>
                  <a:srgbClr val="FF6699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  : 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مثل ( ديدان الأرض وديدان العلق ) .</a:t>
            </a:r>
            <a:endParaRPr lang="en-US" sz="2800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حيث يتم التكاثر الجنسي من خلال تبادل الحيوانات المنوية والبويضات في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منطقة السرج.</a:t>
            </a:r>
          </a:p>
          <a:p>
            <a:pPr>
              <a:buNone/>
            </a:pPr>
            <a:r>
              <a:rPr lang="ar-SA" sz="2800" i="1" dirty="0" smtClean="0"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تعريف السرج / </a:t>
            </a:r>
            <a:r>
              <a:rPr lang="ar-SA" sz="28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عبارة عن حلقة منتفخة في جسم الدودة تنتج الشرنقة التي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تفقس منها الصغار ثم تنزلق الشرنقة إلى خارج جسم الدودة وتحمي الصغار</a:t>
            </a:r>
          </a:p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حتى تنمو .</a:t>
            </a:r>
            <a:endParaRPr lang="en-US" sz="2800" i="1" dirty="0" smtClean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endParaRPr lang="ar-SA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57422" y="274638"/>
            <a:ext cx="4186238" cy="654032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SA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ar-SA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ar-SA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{ تنوع الديدان الحلقية }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ar-SA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928670"/>
            <a:ext cx="8786874" cy="578647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ar-SA" sz="2800" i="1" dirty="0" smtClean="0">
                <a:solidFill>
                  <a:schemeClr val="bg1"/>
                </a:solidFill>
              </a:rPr>
              <a:t>هناك ثلاث طوائف هي /</a:t>
            </a:r>
            <a:endParaRPr lang="en-US" sz="2800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ar-SA" sz="2800" i="1" dirty="0" smtClean="0">
              <a:solidFill>
                <a:srgbClr val="66FF33"/>
              </a:solidFill>
            </a:endParaRPr>
          </a:p>
          <a:p>
            <a:pPr>
              <a:buNone/>
            </a:pPr>
            <a:r>
              <a:rPr lang="ar-SA" sz="2800" i="1" spc="300" dirty="0" smtClean="0">
                <a:solidFill>
                  <a:srgbClr val="66FF33"/>
                </a:solidFill>
              </a:rPr>
              <a:t>أ </a:t>
            </a:r>
            <a:r>
              <a:rPr lang="ar-SA" sz="2800" i="1" spc="300" dirty="0" err="1" smtClean="0">
                <a:solidFill>
                  <a:srgbClr val="66FF33"/>
                </a:solidFill>
              </a:rPr>
              <a:t>ـ</a:t>
            </a:r>
            <a:r>
              <a:rPr lang="ar-SA" sz="2800" i="1" spc="300" dirty="0" smtClean="0">
                <a:solidFill>
                  <a:srgbClr val="66FF33"/>
                </a:solidFill>
              </a:rPr>
              <a:t> طائفة قليلة الأشواك </a:t>
            </a:r>
            <a:endParaRPr lang="en-US" sz="2800" i="1" spc="300" dirty="0" smtClean="0">
              <a:solidFill>
                <a:srgbClr val="66FF33"/>
              </a:solidFill>
            </a:endParaRPr>
          </a:p>
          <a:p>
            <a:pPr>
              <a:buNone/>
            </a:pPr>
            <a:r>
              <a:rPr lang="ar-SA" sz="2400" i="1" dirty="0" smtClean="0">
                <a:solidFill>
                  <a:schemeClr val="bg1"/>
                </a:solidFill>
              </a:rPr>
              <a:t>1ـ مثل ( دودة الأرض ) .</a:t>
            </a:r>
            <a:endParaRPr lang="en-US" sz="2400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sz="2400" i="1" dirty="0" smtClean="0">
                <a:solidFill>
                  <a:schemeClr val="bg1"/>
                </a:solidFill>
              </a:rPr>
              <a:t>2ـ تحصل على المواد المغذية من التربة وتساعد في تهوية التربة.</a:t>
            </a:r>
          </a:p>
          <a:p>
            <a:pPr>
              <a:buNone/>
            </a:pPr>
            <a:endParaRPr lang="ar-SA" sz="2800" i="1" dirty="0" smtClean="0">
              <a:solidFill>
                <a:srgbClr val="66FF33"/>
              </a:solidFill>
            </a:endParaRPr>
          </a:p>
          <a:p>
            <a:pPr>
              <a:buNone/>
            </a:pPr>
            <a:r>
              <a:rPr lang="ar-SA" sz="2800" i="1" spc="300" dirty="0" smtClean="0">
                <a:solidFill>
                  <a:srgbClr val="66FF33"/>
                </a:solidFill>
              </a:rPr>
              <a:t>ب </a:t>
            </a:r>
            <a:r>
              <a:rPr lang="ar-SA" sz="2800" i="1" spc="300" dirty="0" err="1" smtClean="0">
                <a:solidFill>
                  <a:srgbClr val="66FF33"/>
                </a:solidFill>
              </a:rPr>
              <a:t>ـ</a:t>
            </a:r>
            <a:r>
              <a:rPr lang="ar-SA" sz="2800" i="1" spc="300" dirty="0" smtClean="0">
                <a:solidFill>
                  <a:srgbClr val="66FF33"/>
                </a:solidFill>
              </a:rPr>
              <a:t> طائفة عديدة الأشواك</a:t>
            </a:r>
            <a:endParaRPr lang="en-US" sz="2800" i="1" spc="300" dirty="0" smtClean="0">
              <a:solidFill>
                <a:srgbClr val="66FF33"/>
              </a:solidFill>
            </a:endParaRP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</a:rPr>
              <a:t>1- تضم الديدان البحرية مثل ( الدودة المروحية </a:t>
            </a:r>
            <a:r>
              <a:rPr lang="ar-SA" sz="2400" dirty="0" err="1" smtClean="0">
                <a:solidFill>
                  <a:schemeClr val="bg1"/>
                </a:solidFill>
              </a:rPr>
              <a:t>ـ</a:t>
            </a:r>
            <a:r>
              <a:rPr lang="ar-SA" sz="2400" dirty="0" smtClean="0">
                <a:solidFill>
                  <a:schemeClr val="bg1"/>
                </a:solidFill>
              </a:rPr>
              <a:t> الدودة </a:t>
            </a:r>
            <a:r>
              <a:rPr lang="ar-SA" sz="2400" dirty="0" err="1" smtClean="0">
                <a:solidFill>
                  <a:schemeClr val="bg1"/>
                </a:solidFill>
              </a:rPr>
              <a:t>الشوكية</a:t>
            </a:r>
            <a:r>
              <a:rPr lang="ar-SA" sz="2400" dirty="0" smtClean="0">
                <a:solidFill>
                  <a:schemeClr val="bg1"/>
                </a:solidFill>
              </a:rPr>
              <a:t> ).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</a:rPr>
              <a:t>2ـ لها رأس تحتوي على أعضاء حس وعيون .</a:t>
            </a:r>
          </a:p>
          <a:p>
            <a:pPr>
              <a:buNone/>
            </a:pPr>
            <a:endParaRPr lang="ar-SA" sz="2400" i="1" dirty="0" smtClean="0">
              <a:solidFill>
                <a:srgbClr val="66FF33"/>
              </a:solidFill>
            </a:endParaRPr>
          </a:p>
          <a:p>
            <a:pPr>
              <a:buNone/>
            </a:pPr>
            <a:r>
              <a:rPr lang="ar-SA" sz="2400" i="1" spc="300" dirty="0" smtClean="0">
                <a:solidFill>
                  <a:srgbClr val="66FF33"/>
                </a:solidFill>
              </a:rPr>
              <a:t>ج </a:t>
            </a:r>
            <a:r>
              <a:rPr lang="ar-SA" sz="2400" i="1" spc="300" dirty="0" err="1" smtClean="0">
                <a:solidFill>
                  <a:srgbClr val="66FF33"/>
                </a:solidFill>
              </a:rPr>
              <a:t>ـ</a:t>
            </a:r>
            <a:r>
              <a:rPr lang="ar-SA" sz="2400" i="1" spc="300" dirty="0" smtClean="0">
                <a:solidFill>
                  <a:srgbClr val="66FF33"/>
                </a:solidFill>
              </a:rPr>
              <a:t> طائفة </a:t>
            </a:r>
            <a:r>
              <a:rPr lang="ar-SA" sz="2400" i="1" spc="300" dirty="0" err="1" smtClean="0">
                <a:solidFill>
                  <a:srgbClr val="66FF33"/>
                </a:solidFill>
              </a:rPr>
              <a:t>الهيرودينا</a:t>
            </a:r>
            <a:r>
              <a:rPr lang="ar-SA" sz="2400" i="1" spc="300" dirty="0" smtClean="0">
                <a:solidFill>
                  <a:srgbClr val="66FF33"/>
                </a:solidFill>
              </a:rPr>
              <a:t> ( ديدان العلق المتطفلة )</a:t>
            </a:r>
            <a:endParaRPr lang="en-US" sz="2400" i="1" spc="300" dirty="0" smtClean="0">
              <a:solidFill>
                <a:srgbClr val="66FF33"/>
              </a:solidFill>
            </a:endParaRP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</a:rPr>
              <a:t>1ـ ليس لها أشواك أو أهلاب ولها </a:t>
            </a:r>
            <a:r>
              <a:rPr lang="ar-SA" sz="2400" dirty="0" err="1" smtClean="0">
                <a:solidFill>
                  <a:schemeClr val="bg1"/>
                </a:solidFill>
              </a:rPr>
              <a:t>ممصات</a:t>
            </a:r>
            <a:r>
              <a:rPr lang="ar-SA" sz="2400" dirty="0" smtClean="0">
                <a:solidFill>
                  <a:schemeClr val="bg1"/>
                </a:solidFill>
              </a:rPr>
              <a:t> أمامية وخلفية </a:t>
            </a: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</a:rPr>
              <a:t>( تلتصق بواسطتها بالأسماك </a:t>
            </a:r>
            <a:r>
              <a:rPr lang="ar-SA" sz="2400" dirty="0" err="1" smtClean="0">
                <a:solidFill>
                  <a:schemeClr val="bg1"/>
                </a:solidFill>
              </a:rPr>
              <a:t>أوالزواحف</a:t>
            </a:r>
            <a:r>
              <a:rPr lang="ar-SA" sz="2400" dirty="0" smtClean="0">
                <a:solidFill>
                  <a:schemeClr val="bg1"/>
                </a:solidFill>
              </a:rPr>
              <a:t> أو الإنسان ) 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</a:rPr>
              <a:t>2ـ تعيش في المياه العذبة وتمتص دم العائل ويحتوي</a:t>
            </a:r>
          </a:p>
          <a:p>
            <a:pPr>
              <a:buNone/>
            </a:pPr>
            <a:r>
              <a:rPr lang="ar-SA" sz="2400" dirty="0" smtClean="0">
                <a:solidFill>
                  <a:schemeClr val="bg1"/>
                </a:solidFill>
              </a:rPr>
              <a:t> لعابها على مادة مخدرة ومانعة لتجلط الدم .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sz="2800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ar-S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392905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57496"/>
            <a:ext cx="300036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786322"/>
            <a:ext cx="3071802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5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000"/>
                            </p:stCondLst>
                            <p:childTnLst>
                              <p:par>
                                <p:cTn id="8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6043626" cy="796908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* بيئة الديدان الحلقية ( أهميتها )*</a:t>
            </a:r>
            <a:endParaRPr lang="ar-SA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071546"/>
            <a:ext cx="9144000" cy="578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414</Words>
  <Application>Microsoft Office PowerPoint</Application>
  <PresentationFormat>عرض على الشاشة (3:4)‏</PresentationFormat>
  <Paragraphs>61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  { الديدان الحلقية “دودة الارض“ }  </vt:lpstr>
      <vt:lpstr>الشريحة 2</vt:lpstr>
      <vt:lpstr>الشريحة 3</vt:lpstr>
      <vt:lpstr>الشريحة 4</vt:lpstr>
      <vt:lpstr> { تنوع الديدان الحلقية } </vt:lpstr>
      <vt:lpstr>* بيئة الديدان الحلقية ( أهميتها )*</vt:lpstr>
    </vt:vector>
  </TitlesOfParts>
  <Company>Yum AL Baher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 الديدان الحلقية }  </dc:title>
  <dc:creator>User</dc:creator>
  <cp:lastModifiedBy>User</cp:lastModifiedBy>
  <cp:revision>12</cp:revision>
  <dcterms:created xsi:type="dcterms:W3CDTF">2011-02-07T18:55:58Z</dcterms:created>
  <dcterms:modified xsi:type="dcterms:W3CDTF">2011-02-07T20:49:42Z</dcterms:modified>
</cp:coreProperties>
</file>